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sldIdLst>
    <p:sldId id="256" r:id="rId2"/>
    <p:sldId id="283" r:id="rId3"/>
    <p:sldId id="285" r:id="rId4"/>
    <p:sldId id="275" r:id="rId5"/>
    <p:sldId id="284" r:id="rId6"/>
    <p:sldId id="303" r:id="rId7"/>
    <p:sldId id="304" r:id="rId8"/>
    <p:sldId id="300" r:id="rId9"/>
    <p:sldId id="525" r:id="rId10"/>
    <p:sldId id="398" r:id="rId11"/>
    <p:sldId id="292" r:id="rId12"/>
    <p:sldId id="403" r:id="rId13"/>
    <p:sldId id="494" r:id="rId14"/>
    <p:sldId id="291" r:id="rId15"/>
    <p:sldId id="52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7" autoAdjust="0"/>
    <p:restoredTop sz="89916" autoAdjust="0"/>
  </p:normalViewPr>
  <p:slideViewPr>
    <p:cSldViewPr snapToGrid="0">
      <p:cViewPr varScale="1">
        <p:scale>
          <a:sx n="57" d="100"/>
          <a:sy n="57" d="100"/>
        </p:scale>
        <p:origin x="10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7618AC-10F4-4D13-9ECA-62E405F116FB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3A7F8D8-25B0-49DD-963F-957FB01649B1}">
      <dgm:prSet phldrT="[Text]"/>
      <dgm:spPr/>
      <dgm:t>
        <a:bodyPr/>
        <a:lstStyle/>
        <a:p>
          <a:r>
            <a:rPr lang="he-IL" dirty="0"/>
            <a:t>משתמשים לא רצויים</a:t>
          </a:r>
          <a:endParaRPr lang="en-US" dirty="0"/>
        </a:p>
      </dgm:t>
    </dgm:pt>
    <dgm:pt modelId="{E47AC772-84E0-4311-AAB0-2586192F5020}" type="parTrans" cxnId="{A363CC00-258B-4061-B341-16C510B7C2CB}">
      <dgm:prSet/>
      <dgm:spPr/>
      <dgm:t>
        <a:bodyPr/>
        <a:lstStyle/>
        <a:p>
          <a:endParaRPr lang="en-US"/>
        </a:p>
      </dgm:t>
    </dgm:pt>
    <dgm:pt modelId="{DF86DBBB-BBC4-4DA7-9920-2EB29EB39238}" type="sibTrans" cxnId="{A363CC00-258B-4061-B341-16C510B7C2CB}">
      <dgm:prSet/>
      <dgm:spPr/>
      <dgm:t>
        <a:bodyPr/>
        <a:lstStyle/>
        <a:p>
          <a:endParaRPr lang="en-US"/>
        </a:p>
      </dgm:t>
    </dgm:pt>
    <dgm:pt modelId="{30936754-7F94-4A9A-AC17-DF9572264C5D}">
      <dgm:prSet phldrT="[Text]"/>
      <dgm:spPr/>
      <dgm:t>
        <a:bodyPr/>
        <a:lstStyle/>
        <a:p>
          <a:pPr algn="r" rtl="1"/>
          <a:r>
            <a:rPr lang="he-IL" dirty="0"/>
            <a:t>פרופילים מזויפים</a:t>
          </a:r>
          <a:endParaRPr lang="en-US" dirty="0"/>
        </a:p>
      </dgm:t>
    </dgm:pt>
    <dgm:pt modelId="{7A79185D-6823-4E3B-B922-8BB55CC47579}" type="parTrans" cxnId="{D41ED354-4DD0-4190-82D1-5E107DAE58B3}">
      <dgm:prSet/>
      <dgm:spPr/>
      <dgm:t>
        <a:bodyPr/>
        <a:lstStyle/>
        <a:p>
          <a:endParaRPr lang="en-US"/>
        </a:p>
      </dgm:t>
    </dgm:pt>
    <dgm:pt modelId="{C47E55FF-1C2E-467D-89DF-9CC8E393C215}" type="sibTrans" cxnId="{D41ED354-4DD0-4190-82D1-5E107DAE58B3}">
      <dgm:prSet/>
      <dgm:spPr/>
      <dgm:t>
        <a:bodyPr/>
        <a:lstStyle/>
        <a:p>
          <a:endParaRPr lang="en-US"/>
        </a:p>
      </dgm:t>
    </dgm:pt>
    <dgm:pt modelId="{E56AC72E-B2D0-4D92-9650-395D9B58CB4E}">
      <dgm:prSet phldrT="[Text]"/>
      <dgm:spPr/>
      <dgm:t>
        <a:bodyPr/>
        <a:lstStyle/>
        <a:p>
          <a:r>
            <a:rPr lang="he-IL" dirty="0"/>
            <a:t>קשרים ברשת</a:t>
          </a:r>
          <a:endParaRPr lang="en-US" dirty="0"/>
        </a:p>
      </dgm:t>
    </dgm:pt>
    <dgm:pt modelId="{6BFFFACA-48D9-4775-ADEF-791CFADDFB9D}" type="parTrans" cxnId="{DA29C6C3-C42B-4350-AC32-5D280E4ACC50}">
      <dgm:prSet/>
      <dgm:spPr/>
      <dgm:t>
        <a:bodyPr/>
        <a:lstStyle/>
        <a:p>
          <a:endParaRPr lang="en-US"/>
        </a:p>
      </dgm:t>
    </dgm:pt>
    <dgm:pt modelId="{BA4CA6E7-92EC-41CB-9C15-038D9F54C129}" type="sibTrans" cxnId="{DA29C6C3-C42B-4350-AC32-5D280E4ACC50}">
      <dgm:prSet/>
      <dgm:spPr/>
      <dgm:t>
        <a:bodyPr/>
        <a:lstStyle/>
        <a:p>
          <a:endParaRPr lang="en-US"/>
        </a:p>
      </dgm:t>
    </dgm:pt>
    <dgm:pt modelId="{8E97ED62-F1F8-4F19-B4D5-97D2AF7B69FE}">
      <dgm:prSet phldrT="[Text]"/>
      <dgm:spPr/>
      <dgm:t>
        <a:bodyPr/>
        <a:lstStyle/>
        <a:p>
          <a:pPr algn="r" rtl="1"/>
          <a:r>
            <a:rPr lang="he-IL" dirty="0"/>
            <a:t>קשרים שלא היו קיימים בעולם האמיתי מתקיימים ברשת החברתית ומהווים סכנות שונות</a:t>
          </a:r>
          <a:endParaRPr lang="en-US" dirty="0"/>
        </a:p>
      </dgm:t>
    </dgm:pt>
    <dgm:pt modelId="{59D8A364-7671-4C35-8A5C-98412E947C5C}" type="parTrans" cxnId="{E8D4D5B0-58FA-4FE3-9A43-63B32A8ECD00}">
      <dgm:prSet/>
      <dgm:spPr/>
      <dgm:t>
        <a:bodyPr/>
        <a:lstStyle/>
        <a:p>
          <a:endParaRPr lang="en-US"/>
        </a:p>
      </dgm:t>
    </dgm:pt>
    <dgm:pt modelId="{98D85EA0-E8FC-40FC-8F43-90009C72C4A0}" type="sibTrans" cxnId="{E8D4D5B0-58FA-4FE3-9A43-63B32A8ECD00}">
      <dgm:prSet/>
      <dgm:spPr/>
      <dgm:t>
        <a:bodyPr/>
        <a:lstStyle/>
        <a:p>
          <a:endParaRPr lang="en-US"/>
        </a:p>
      </dgm:t>
    </dgm:pt>
    <dgm:pt modelId="{492CE1B1-2773-41A6-BA37-0452BB2A0C3B}">
      <dgm:prSet phldrT="[Text]"/>
      <dgm:spPr/>
      <dgm:t>
        <a:bodyPr/>
        <a:lstStyle/>
        <a:p>
          <a:r>
            <a:rPr lang="he-IL" dirty="0"/>
            <a:t>אין שליטה על הפרטיות</a:t>
          </a:r>
          <a:endParaRPr lang="en-US" dirty="0"/>
        </a:p>
      </dgm:t>
    </dgm:pt>
    <dgm:pt modelId="{415878FD-4E13-4244-9447-235EB93E1DE3}" type="parTrans" cxnId="{0CABAF56-AFEF-4354-9364-282AE522FF8E}">
      <dgm:prSet/>
      <dgm:spPr/>
      <dgm:t>
        <a:bodyPr/>
        <a:lstStyle/>
        <a:p>
          <a:endParaRPr lang="en-US"/>
        </a:p>
      </dgm:t>
    </dgm:pt>
    <dgm:pt modelId="{22641A74-41CC-4F34-8BC2-B2BC2DECE7BD}" type="sibTrans" cxnId="{0CABAF56-AFEF-4354-9364-282AE522FF8E}">
      <dgm:prSet/>
      <dgm:spPr/>
      <dgm:t>
        <a:bodyPr/>
        <a:lstStyle/>
        <a:p>
          <a:endParaRPr lang="en-US"/>
        </a:p>
      </dgm:t>
    </dgm:pt>
    <dgm:pt modelId="{9F73B91C-5799-4626-9807-C5D5031CEA91}">
      <dgm:prSet phldrT="[Text]"/>
      <dgm:spPr/>
      <dgm:t>
        <a:bodyPr/>
        <a:lstStyle/>
        <a:p>
          <a:pPr algn="r" rtl="1"/>
          <a:r>
            <a:rPr lang="he-IL" dirty="0"/>
            <a:t>קשה לשלוט על המידע שנחשף ברשת החברתית</a:t>
          </a:r>
          <a:endParaRPr lang="en-US" dirty="0"/>
        </a:p>
      </dgm:t>
    </dgm:pt>
    <dgm:pt modelId="{20584F63-EBF6-4EDD-B6CA-2BA2569EE4E9}" type="parTrans" cxnId="{1A94D47D-2703-4B06-9D1E-868E252D995B}">
      <dgm:prSet/>
      <dgm:spPr/>
      <dgm:t>
        <a:bodyPr/>
        <a:lstStyle/>
        <a:p>
          <a:endParaRPr lang="en-US"/>
        </a:p>
      </dgm:t>
    </dgm:pt>
    <dgm:pt modelId="{2E639D5C-7104-4592-A5FA-8D7F7C736E71}" type="sibTrans" cxnId="{1A94D47D-2703-4B06-9D1E-868E252D995B}">
      <dgm:prSet/>
      <dgm:spPr/>
      <dgm:t>
        <a:bodyPr/>
        <a:lstStyle/>
        <a:p>
          <a:endParaRPr lang="en-US"/>
        </a:p>
      </dgm:t>
    </dgm:pt>
    <dgm:pt modelId="{83CFE757-B3B7-4796-A12D-5830DA3131CC}">
      <dgm:prSet phldrT="[Text]"/>
      <dgm:spPr/>
      <dgm:t>
        <a:bodyPr/>
        <a:lstStyle/>
        <a:p>
          <a:pPr algn="r" rtl="1"/>
          <a:r>
            <a:rPr lang="he-IL" dirty="0"/>
            <a:t>פרופילים </a:t>
          </a:r>
          <a:r>
            <a:rPr lang="he-IL" dirty="0" err="1"/>
            <a:t>עויניים</a:t>
          </a:r>
          <a:endParaRPr lang="en-US" dirty="0"/>
        </a:p>
      </dgm:t>
    </dgm:pt>
    <dgm:pt modelId="{ECDA309F-587F-4391-A4E6-C0FB151F3894}" type="parTrans" cxnId="{7AFD8325-C91D-41CD-9A2B-35166E54BB1A}">
      <dgm:prSet/>
      <dgm:spPr/>
      <dgm:t>
        <a:bodyPr/>
        <a:lstStyle/>
        <a:p>
          <a:pPr rtl="1"/>
          <a:endParaRPr lang="he-IL"/>
        </a:p>
      </dgm:t>
    </dgm:pt>
    <dgm:pt modelId="{A7166539-C742-4EF1-B46B-2576E9A17D62}" type="sibTrans" cxnId="{7AFD8325-C91D-41CD-9A2B-35166E54BB1A}">
      <dgm:prSet/>
      <dgm:spPr/>
      <dgm:t>
        <a:bodyPr/>
        <a:lstStyle/>
        <a:p>
          <a:pPr rtl="1"/>
          <a:endParaRPr lang="he-IL"/>
        </a:p>
      </dgm:t>
    </dgm:pt>
    <dgm:pt modelId="{3CCDBB97-1126-4AEE-BF24-D56BDC416FEF}">
      <dgm:prSet phldrT="[Text]"/>
      <dgm:spPr/>
      <dgm:t>
        <a:bodyPr/>
        <a:lstStyle/>
        <a:p>
          <a:pPr algn="r" rtl="1"/>
          <a:r>
            <a:rPr lang="he-IL" dirty="0"/>
            <a:t>פרופילים של ספאמרים ועוד</a:t>
          </a:r>
          <a:endParaRPr lang="en-US" dirty="0"/>
        </a:p>
      </dgm:t>
    </dgm:pt>
    <dgm:pt modelId="{9F52CAE6-C82C-45FF-8418-44EA0B36C168}" type="parTrans" cxnId="{A415FEFD-C544-4A60-89A5-96F65AEA34C0}">
      <dgm:prSet/>
      <dgm:spPr/>
      <dgm:t>
        <a:bodyPr/>
        <a:lstStyle/>
        <a:p>
          <a:pPr rtl="1"/>
          <a:endParaRPr lang="he-IL"/>
        </a:p>
      </dgm:t>
    </dgm:pt>
    <dgm:pt modelId="{EAC535D5-7446-4E7F-B0D8-9FCF22010D50}" type="sibTrans" cxnId="{A415FEFD-C544-4A60-89A5-96F65AEA34C0}">
      <dgm:prSet/>
      <dgm:spPr/>
      <dgm:t>
        <a:bodyPr/>
        <a:lstStyle/>
        <a:p>
          <a:pPr rtl="1"/>
          <a:endParaRPr lang="he-IL"/>
        </a:p>
      </dgm:t>
    </dgm:pt>
    <dgm:pt modelId="{0977124D-0F32-4FDF-A5C2-59BC6B4FA63F}" type="pres">
      <dgm:prSet presAssocID="{AD7618AC-10F4-4D13-9ECA-62E405F116FB}" presName="Name0" presStyleCnt="0">
        <dgm:presLayoutVars>
          <dgm:dir/>
          <dgm:animLvl val="lvl"/>
          <dgm:resizeHandles val="exact"/>
        </dgm:presLayoutVars>
      </dgm:prSet>
      <dgm:spPr/>
    </dgm:pt>
    <dgm:pt modelId="{13DAA09B-E95A-4F0F-935E-04784B03CE0A}" type="pres">
      <dgm:prSet presAssocID="{63A7F8D8-25B0-49DD-963F-957FB01649B1}" presName="composite" presStyleCnt="0"/>
      <dgm:spPr/>
    </dgm:pt>
    <dgm:pt modelId="{5F1E84F9-2901-4569-A829-1338931FC10A}" type="pres">
      <dgm:prSet presAssocID="{63A7F8D8-25B0-49DD-963F-957FB01649B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8B786CE-4D5D-4507-BD4C-D706B694BD9A}" type="pres">
      <dgm:prSet presAssocID="{63A7F8D8-25B0-49DD-963F-957FB01649B1}" presName="desTx" presStyleLbl="alignAccFollowNode1" presStyleIdx="0" presStyleCnt="3">
        <dgm:presLayoutVars>
          <dgm:bulletEnabled val="1"/>
        </dgm:presLayoutVars>
      </dgm:prSet>
      <dgm:spPr/>
    </dgm:pt>
    <dgm:pt modelId="{212E6BC6-2197-4A5E-BC74-945D672A95BB}" type="pres">
      <dgm:prSet presAssocID="{DF86DBBB-BBC4-4DA7-9920-2EB29EB39238}" presName="space" presStyleCnt="0"/>
      <dgm:spPr/>
    </dgm:pt>
    <dgm:pt modelId="{D06648D8-981A-421C-9D1C-8194087E218B}" type="pres">
      <dgm:prSet presAssocID="{E56AC72E-B2D0-4D92-9650-395D9B58CB4E}" presName="composite" presStyleCnt="0"/>
      <dgm:spPr/>
    </dgm:pt>
    <dgm:pt modelId="{F09F6481-F930-41B6-A8D5-F6A1E3ABC0B0}" type="pres">
      <dgm:prSet presAssocID="{E56AC72E-B2D0-4D92-9650-395D9B58CB4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AF6E96B-84AA-47D1-AB0B-4E1856419B5C}" type="pres">
      <dgm:prSet presAssocID="{E56AC72E-B2D0-4D92-9650-395D9B58CB4E}" presName="desTx" presStyleLbl="alignAccFollowNode1" presStyleIdx="1" presStyleCnt="3">
        <dgm:presLayoutVars>
          <dgm:bulletEnabled val="1"/>
        </dgm:presLayoutVars>
      </dgm:prSet>
      <dgm:spPr/>
    </dgm:pt>
    <dgm:pt modelId="{BAA08E81-64B1-4A22-B9E6-42C802671E4B}" type="pres">
      <dgm:prSet presAssocID="{BA4CA6E7-92EC-41CB-9C15-038D9F54C129}" presName="space" presStyleCnt="0"/>
      <dgm:spPr/>
    </dgm:pt>
    <dgm:pt modelId="{130C1340-DD9D-4713-8DFF-F1E768E09FA8}" type="pres">
      <dgm:prSet presAssocID="{492CE1B1-2773-41A6-BA37-0452BB2A0C3B}" presName="composite" presStyleCnt="0"/>
      <dgm:spPr/>
    </dgm:pt>
    <dgm:pt modelId="{256BF390-216C-42DC-AC6E-7314B56B7D5B}" type="pres">
      <dgm:prSet presAssocID="{492CE1B1-2773-41A6-BA37-0452BB2A0C3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CE8F73A-8F10-4298-8D2A-F96C2CB5877B}" type="pres">
      <dgm:prSet presAssocID="{492CE1B1-2773-41A6-BA37-0452BB2A0C3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363CC00-258B-4061-B341-16C510B7C2CB}" srcId="{AD7618AC-10F4-4D13-9ECA-62E405F116FB}" destId="{63A7F8D8-25B0-49DD-963F-957FB01649B1}" srcOrd="0" destOrd="0" parTransId="{E47AC772-84E0-4311-AAB0-2586192F5020}" sibTransId="{DF86DBBB-BBC4-4DA7-9920-2EB29EB39238}"/>
    <dgm:cxn modelId="{4AECDA15-6973-4ED3-8358-F1CE92FF7CF7}" type="presOf" srcId="{30936754-7F94-4A9A-AC17-DF9572264C5D}" destId="{28B786CE-4D5D-4507-BD4C-D706B694BD9A}" srcOrd="0" destOrd="0" presId="urn:microsoft.com/office/officeart/2005/8/layout/hList1"/>
    <dgm:cxn modelId="{7AFD8325-C91D-41CD-9A2B-35166E54BB1A}" srcId="{63A7F8D8-25B0-49DD-963F-957FB01649B1}" destId="{83CFE757-B3B7-4796-A12D-5830DA3131CC}" srcOrd="1" destOrd="0" parTransId="{ECDA309F-587F-4391-A4E6-C0FB151F3894}" sibTransId="{A7166539-C742-4EF1-B46B-2576E9A17D62}"/>
    <dgm:cxn modelId="{32644F3D-9428-4F12-9CCB-1B038565AA6B}" type="presOf" srcId="{492CE1B1-2773-41A6-BA37-0452BB2A0C3B}" destId="{256BF390-216C-42DC-AC6E-7314B56B7D5B}" srcOrd="0" destOrd="0" presId="urn:microsoft.com/office/officeart/2005/8/layout/hList1"/>
    <dgm:cxn modelId="{75D4685F-B03B-4610-9A0E-7CB08A129BA9}" type="presOf" srcId="{9F73B91C-5799-4626-9807-C5D5031CEA91}" destId="{FCE8F73A-8F10-4298-8D2A-F96C2CB5877B}" srcOrd="0" destOrd="0" presId="urn:microsoft.com/office/officeart/2005/8/layout/hList1"/>
    <dgm:cxn modelId="{BC026369-3492-4EF0-AD8D-F07630FCCB13}" type="presOf" srcId="{8E97ED62-F1F8-4F19-B4D5-97D2AF7B69FE}" destId="{8AF6E96B-84AA-47D1-AB0B-4E1856419B5C}" srcOrd="0" destOrd="0" presId="urn:microsoft.com/office/officeart/2005/8/layout/hList1"/>
    <dgm:cxn modelId="{6EC30D50-39E8-4D49-8305-4C445F526B76}" type="presOf" srcId="{83CFE757-B3B7-4796-A12D-5830DA3131CC}" destId="{28B786CE-4D5D-4507-BD4C-D706B694BD9A}" srcOrd="0" destOrd="1" presId="urn:microsoft.com/office/officeart/2005/8/layout/hList1"/>
    <dgm:cxn modelId="{D41ED354-4DD0-4190-82D1-5E107DAE58B3}" srcId="{63A7F8D8-25B0-49DD-963F-957FB01649B1}" destId="{30936754-7F94-4A9A-AC17-DF9572264C5D}" srcOrd="0" destOrd="0" parTransId="{7A79185D-6823-4E3B-B922-8BB55CC47579}" sibTransId="{C47E55FF-1C2E-467D-89DF-9CC8E393C215}"/>
    <dgm:cxn modelId="{0CABAF56-AFEF-4354-9364-282AE522FF8E}" srcId="{AD7618AC-10F4-4D13-9ECA-62E405F116FB}" destId="{492CE1B1-2773-41A6-BA37-0452BB2A0C3B}" srcOrd="2" destOrd="0" parTransId="{415878FD-4E13-4244-9447-235EB93E1DE3}" sibTransId="{22641A74-41CC-4F34-8BC2-B2BC2DECE7BD}"/>
    <dgm:cxn modelId="{1A94D47D-2703-4B06-9D1E-868E252D995B}" srcId="{492CE1B1-2773-41A6-BA37-0452BB2A0C3B}" destId="{9F73B91C-5799-4626-9807-C5D5031CEA91}" srcOrd="0" destOrd="0" parTransId="{20584F63-EBF6-4EDD-B6CA-2BA2569EE4E9}" sibTransId="{2E639D5C-7104-4592-A5FA-8D7F7C736E71}"/>
    <dgm:cxn modelId="{A934AB8D-1D0F-4004-ABBD-F8B2B7781B5D}" type="presOf" srcId="{3CCDBB97-1126-4AEE-BF24-D56BDC416FEF}" destId="{28B786CE-4D5D-4507-BD4C-D706B694BD9A}" srcOrd="0" destOrd="2" presId="urn:microsoft.com/office/officeart/2005/8/layout/hList1"/>
    <dgm:cxn modelId="{C748DF90-10AA-4069-AF41-E30DA676E300}" type="presOf" srcId="{63A7F8D8-25B0-49DD-963F-957FB01649B1}" destId="{5F1E84F9-2901-4569-A829-1338931FC10A}" srcOrd="0" destOrd="0" presId="urn:microsoft.com/office/officeart/2005/8/layout/hList1"/>
    <dgm:cxn modelId="{E8D4D5B0-58FA-4FE3-9A43-63B32A8ECD00}" srcId="{E56AC72E-B2D0-4D92-9650-395D9B58CB4E}" destId="{8E97ED62-F1F8-4F19-B4D5-97D2AF7B69FE}" srcOrd="0" destOrd="0" parTransId="{59D8A364-7671-4C35-8A5C-98412E947C5C}" sibTransId="{98D85EA0-E8FC-40FC-8F43-90009C72C4A0}"/>
    <dgm:cxn modelId="{247720BB-723F-4044-886F-82BE988C0677}" type="presOf" srcId="{E56AC72E-B2D0-4D92-9650-395D9B58CB4E}" destId="{F09F6481-F930-41B6-A8D5-F6A1E3ABC0B0}" srcOrd="0" destOrd="0" presId="urn:microsoft.com/office/officeart/2005/8/layout/hList1"/>
    <dgm:cxn modelId="{DA29C6C3-C42B-4350-AC32-5D280E4ACC50}" srcId="{AD7618AC-10F4-4D13-9ECA-62E405F116FB}" destId="{E56AC72E-B2D0-4D92-9650-395D9B58CB4E}" srcOrd="1" destOrd="0" parTransId="{6BFFFACA-48D9-4775-ADEF-791CFADDFB9D}" sibTransId="{BA4CA6E7-92EC-41CB-9C15-038D9F54C129}"/>
    <dgm:cxn modelId="{343EAEEF-4A7A-4232-BECE-9F0334210825}" type="presOf" srcId="{AD7618AC-10F4-4D13-9ECA-62E405F116FB}" destId="{0977124D-0F32-4FDF-A5C2-59BC6B4FA63F}" srcOrd="0" destOrd="0" presId="urn:microsoft.com/office/officeart/2005/8/layout/hList1"/>
    <dgm:cxn modelId="{A415FEFD-C544-4A60-89A5-96F65AEA34C0}" srcId="{63A7F8D8-25B0-49DD-963F-957FB01649B1}" destId="{3CCDBB97-1126-4AEE-BF24-D56BDC416FEF}" srcOrd="2" destOrd="0" parTransId="{9F52CAE6-C82C-45FF-8418-44EA0B36C168}" sibTransId="{EAC535D5-7446-4E7F-B0D8-9FCF22010D50}"/>
    <dgm:cxn modelId="{7050071D-6BA1-4D6C-B327-6F73D14188D9}" type="presParOf" srcId="{0977124D-0F32-4FDF-A5C2-59BC6B4FA63F}" destId="{13DAA09B-E95A-4F0F-935E-04784B03CE0A}" srcOrd="0" destOrd="0" presId="urn:microsoft.com/office/officeart/2005/8/layout/hList1"/>
    <dgm:cxn modelId="{0299E79E-7AFA-4890-9340-FCB7497B13FD}" type="presParOf" srcId="{13DAA09B-E95A-4F0F-935E-04784B03CE0A}" destId="{5F1E84F9-2901-4569-A829-1338931FC10A}" srcOrd="0" destOrd="0" presId="urn:microsoft.com/office/officeart/2005/8/layout/hList1"/>
    <dgm:cxn modelId="{DFBE4FC1-3A8E-4C8E-988B-1CDFB51F215E}" type="presParOf" srcId="{13DAA09B-E95A-4F0F-935E-04784B03CE0A}" destId="{28B786CE-4D5D-4507-BD4C-D706B694BD9A}" srcOrd="1" destOrd="0" presId="urn:microsoft.com/office/officeart/2005/8/layout/hList1"/>
    <dgm:cxn modelId="{EFF59E8C-0DD9-414D-B37C-F4F22B9E58B1}" type="presParOf" srcId="{0977124D-0F32-4FDF-A5C2-59BC6B4FA63F}" destId="{212E6BC6-2197-4A5E-BC74-945D672A95BB}" srcOrd="1" destOrd="0" presId="urn:microsoft.com/office/officeart/2005/8/layout/hList1"/>
    <dgm:cxn modelId="{68D95E76-2C79-408C-866A-D882564E3FF2}" type="presParOf" srcId="{0977124D-0F32-4FDF-A5C2-59BC6B4FA63F}" destId="{D06648D8-981A-421C-9D1C-8194087E218B}" srcOrd="2" destOrd="0" presId="urn:microsoft.com/office/officeart/2005/8/layout/hList1"/>
    <dgm:cxn modelId="{99C383D4-4BDD-4A3F-98CA-D3F0196823F0}" type="presParOf" srcId="{D06648D8-981A-421C-9D1C-8194087E218B}" destId="{F09F6481-F930-41B6-A8D5-F6A1E3ABC0B0}" srcOrd="0" destOrd="0" presId="urn:microsoft.com/office/officeart/2005/8/layout/hList1"/>
    <dgm:cxn modelId="{CB4E6600-6385-4ADF-96B9-D52C5C4452D5}" type="presParOf" srcId="{D06648D8-981A-421C-9D1C-8194087E218B}" destId="{8AF6E96B-84AA-47D1-AB0B-4E1856419B5C}" srcOrd="1" destOrd="0" presId="urn:microsoft.com/office/officeart/2005/8/layout/hList1"/>
    <dgm:cxn modelId="{CB1BB80A-DABE-4DD3-BC90-4DC2C9B14C32}" type="presParOf" srcId="{0977124D-0F32-4FDF-A5C2-59BC6B4FA63F}" destId="{BAA08E81-64B1-4A22-B9E6-42C802671E4B}" srcOrd="3" destOrd="0" presId="urn:microsoft.com/office/officeart/2005/8/layout/hList1"/>
    <dgm:cxn modelId="{B0C72C42-91A6-46A7-988F-0B2B95FA445D}" type="presParOf" srcId="{0977124D-0F32-4FDF-A5C2-59BC6B4FA63F}" destId="{130C1340-DD9D-4713-8DFF-F1E768E09FA8}" srcOrd="4" destOrd="0" presId="urn:microsoft.com/office/officeart/2005/8/layout/hList1"/>
    <dgm:cxn modelId="{584A08A9-B88E-4CC3-B9EE-E58F80EBF570}" type="presParOf" srcId="{130C1340-DD9D-4713-8DFF-F1E768E09FA8}" destId="{256BF390-216C-42DC-AC6E-7314B56B7D5B}" srcOrd="0" destOrd="0" presId="urn:microsoft.com/office/officeart/2005/8/layout/hList1"/>
    <dgm:cxn modelId="{DFB0E1C4-60CF-403E-B698-6EC87BBA6AB2}" type="presParOf" srcId="{130C1340-DD9D-4713-8DFF-F1E768E09FA8}" destId="{FCE8F73A-8F10-4298-8D2A-F96C2CB5877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7618AC-10F4-4D13-9ECA-62E405F116FB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3A7F8D8-25B0-49DD-963F-957FB01649B1}">
      <dgm:prSet phldrT="[Text]"/>
      <dgm:spPr/>
      <dgm:t>
        <a:bodyPr/>
        <a:lstStyle/>
        <a:p>
          <a:r>
            <a:rPr lang="he-IL" dirty="0"/>
            <a:t>השפעה</a:t>
          </a:r>
          <a:endParaRPr lang="en-US" dirty="0"/>
        </a:p>
      </dgm:t>
    </dgm:pt>
    <dgm:pt modelId="{E47AC772-84E0-4311-AAB0-2586192F5020}" type="parTrans" cxnId="{A363CC00-258B-4061-B341-16C510B7C2CB}">
      <dgm:prSet/>
      <dgm:spPr/>
      <dgm:t>
        <a:bodyPr/>
        <a:lstStyle/>
        <a:p>
          <a:endParaRPr lang="en-US"/>
        </a:p>
      </dgm:t>
    </dgm:pt>
    <dgm:pt modelId="{DF86DBBB-BBC4-4DA7-9920-2EB29EB39238}" type="sibTrans" cxnId="{A363CC00-258B-4061-B341-16C510B7C2CB}">
      <dgm:prSet/>
      <dgm:spPr/>
      <dgm:t>
        <a:bodyPr/>
        <a:lstStyle/>
        <a:p>
          <a:endParaRPr lang="en-US"/>
        </a:p>
      </dgm:t>
    </dgm:pt>
    <dgm:pt modelId="{30936754-7F94-4A9A-AC17-DF9572264C5D}">
      <dgm:prSet phldrT="[Text]"/>
      <dgm:spPr/>
      <dgm:t>
        <a:bodyPr/>
        <a:lstStyle/>
        <a:p>
          <a:pPr algn="r" rtl="1"/>
          <a:r>
            <a:rPr lang="he-IL" dirty="0"/>
            <a:t>תוקפים משתמשים בפרופילים מזויפים שמתחברים לדמויות מפתח בכדי להשפיע לרעה, לפגוע במורל.</a:t>
          </a:r>
          <a:endParaRPr lang="en-US" dirty="0"/>
        </a:p>
      </dgm:t>
    </dgm:pt>
    <dgm:pt modelId="{7A79185D-6823-4E3B-B922-8BB55CC47579}" type="parTrans" cxnId="{D41ED354-4DD0-4190-82D1-5E107DAE58B3}">
      <dgm:prSet/>
      <dgm:spPr/>
      <dgm:t>
        <a:bodyPr/>
        <a:lstStyle/>
        <a:p>
          <a:endParaRPr lang="en-US"/>
        </a:p>
      </dgm:t>
    </dgm:pt>
    <dgm:pt modelId="{C47E55FF-1C2E-467D-89DF-9CC8E393C215}" type="sibTrans" cxnId="{D41ED354-4DD0-4190-82D1-5E107DAE58B3}">
      <dgm:prSet/>
      <dgm:spPr/>
      <dgm:t>
        <a:bodyPr/>
        <a:lstStyle/>
        <a:p>
          <a:endParaRPr lang="en-US"/>
        </a:p>
      </dgm:t>
    </dgm:pt>
    <dgm:pt modelId="{E56AC72E-B2D0-4D92-9650-395D9B58CB4E}">
      <dgm:prSet phldrT="[Text]"/>
      <dgm:spPr/>
      <dgm:t>
        <a:bodyPr/>
        <a:lstStyle/>
        <a:p>
          <a:r>
            <a:rPr lang="he-IL" dirty="0"/>
            <a:t>זיהוי של בעלי תפקידים </a:t>
          </a:r>
          <a:endParaRPr lang="en-US" dirty="0"/>
        </a:p>
      </dgm:t>
    </dgm:pt>
    <dgm:pt modelId="{6BFFFACA-48D9-4775-ADEF-791CFADDFB9D}" type="parTrans" cxnId="{DA29C6C3-C42B-4350-AC32-5D280E4ACC50}">
      <dgm:prSet/>
      <dgm:spPr/>
      <dgm:t>
        <a:bodyPr/>
        <a:lstStyle/>
        <a:p>
          <a:endParaRPr lang="en-US"/>
        </a:p>
      </dgm:t>
    </dgm:pt>
    <dgm:pt modelId="{BA4CA6E7-92EC-41CB-9C15-038D9F54C129}" type="sibTrans" cxnId="{DA29C6C3-C42B-4350-AC32-5D280E4ACC50}">
      <dgm:prSet/>
      <dgm:spPr/>
      <dgm:t>
        <a:bodyPr/>
        <a:lstStyle/>
        <a:p>
          <a:endParaRPr lang="en-US"/>
        </a:p>
      </dgm:t>
    </dgm:pt>
    <dgm:pt modelId="{8E97ED62-F1F8-4F19-B4D5-97D2AF7B69FE}">
      <dgm:prSet phldrT="[Text]"/>
      <dgm:spPr/>
      <dgm:t>
        <a:bodyPr/>
        <a:lstStyle/>
        <a:p>
          <a:pPr algn="r" rtl="1"/>
          <a:r>
            <a:rPr lang="he-IL" dirty="0"/>
            <a:t>אויבים/גורמים מתחרים יכול לשחזר את המבנה הארגוני של הארגון כמו גוף הביטחוני/עסק</a:t>
          </a:r>
          <a:endParaRPr lang="en-US" dirty="0"/>
        </a:p>
      </dgm:t>
    </dgm:pt>
    <dgm:pt modelId="{59D8A364-7671-4C35-8A5C-98412E947C5C}" type="parTrans" cxnId="{E8D4D5B0-58FA-4FE3-9A43-63B32A8ECD00}">
      <dgm:prSet/>
      <dgm:spPr/>
      <dgm:t>
        <a:bodyPr/>
        <a:lstStyle/>
        <a:p>
          <a:endParaRPr lang="en-US"/>
        </a:p>
      </dgm:t>
    </dgm:pt>
    <dgm:pt modelId="{98D85EA0-E8FC-40FC-8F43-90009C72C4A0}" type="sibTrans" cxnId="{E8D4D5B0-58FA-4FE3-9A43-63B32A8ECD00}">
      <dgm:prSet/>
      <dgm:spPr/>
      <dgm:t>
        <a:bodyPr/>
        <a:lstStyle/>
        <a:p>
          <a:endParaRPr lang="en-US"/>
        </a:p>
      </dgm:t>
    </dgm:pt>
    <dgm:pt modelId="{492CE1B1-2773-41A6-BA37-0452BB2A0C3B}">
      <dgm:prSet phldrT="[Text]"/>
      <dgm:spPr/>
      <dgm:t>
        <a:bodyPr/>
        <a:lstStyle/>
        <a:p>
          <a:r>
            <a:rPr lang="he-IL" dirty="0"/>
            <a:t>חשיפה של סודות שמורים</a:t>
          </a:r>
          <a:endParaRPr lang="en-US" dirty="0"/>
        </a:p>
      </dgm:t>
    </dgm:pt>
    <dgm:pt modelId="{415878FD-4E13-4244-9447-235EB93E1DE3}" type="parTrans" cxnId="{0CABAF56-AFEF-4354-9364-282AE522FF8E}">
      <dgm:prSet/>
      <dgm:spPr/>
      <dgm:t>
        <a:bodyPr/>
        <a:lstStyle/>
        <a:p>
          <a:endParaRPr lang="en-US"/>
        </a:p>
      </dgm:t>
    </dgm:pt>
    <dgm:pt modelId="{22641A74-41CC-4F34-8BC2-B2BC2DECE7BD}" type="sibTrans" cxnId="{0CABAF56-AFEF-4354-9364-282AE522FF8E}">
      <dgm:prSet/>
      <dgm:spPr/>
      <dgm:t>
        <a:bodyPr/>
        <a:lstStyle/>
        <a:p>
          <a:endParaRPr lang="en-US"/>
        </a:p>
      </dgm:t>
    </dgm:pt>
    <dgm:pt modelId="{9F73B91C-5799-4626-9807-C5D5031CEA91}">
      <dgm:prSet phldrT="[Text]"/>
      <dgm:spPr/>
      <dgm:t>
        <a:bodyPr/>
        <a:lstStyle/>
        <a:p>
          <a:pPr algn="r" rtl="1"/>
          <a:r>
            <a:rPr lang="he-IL" dirty="0"/>
            <a:t>חשיפה של מידע ע"י חיילים/עובדי ארגון</a:t>
          </a:r>
          <a:endParaRPr lang="en-US" dirty="0"/>
        </a:p>
      </dgm:t>
    </dgm:pt>
    <dgm:pt modelId="{20584F63-EBF6-4EDD-B6CA-2BA2569EE4E9}" type="parTrans" cxnId="{1A94D47D-2703-4B06-9D1E-868E252D995B}">
      <dgm:prSet/>
      <dgm:spPr/>
      <dgm:t>
        <a:bodyPr/>
        <a:lstStyle/>
        <a:p>
          <a:endParaRPr lang="en-US"/>
        </a:p>
      </dgm:t>
    </dgm:pt>
    <dgm:pt modelId="{2E639D5C-7104-4592-A5FA-8D7F7C736E71}" type="sibTrans" cxnId="{1A94D47D-2703-4B06-9D1E-868E252D995B}">
      <dgm:prSet/>
      <dgm:spPr/>
      <dgm:t>
        <a:bodyPr/>
        <a:lstStyle/>
        <a:p>
          <a:endParaRPr lang="en-US"/>
        </a:p>
      </dgm:t>
    </dgm:pt>
    <dgm:pt modelId="{05C6271B-7CF5-4848-9D77-DB1386BD47F7}">
      <dgm:prSet phldrT="[Text]"/>
      <dgm:spPr/>
      <dgm:t>
        <a:bodyPr/>
        <a:lstStyle/>
        <a:p>
          <a:pPr algn="r" rtl="1"/>
          <a:r>
            <a:rPr lang="he-IL" dirty="0"/>
            <a:t>גילוי ואיסוף מידע סודי ע"י האויב</a:t>
          </a:r>
          <a:endParaRPr lang="en-US" dirty="0"/>
        </a:p>
      </dgm:t>
    </dgm:pt>
    <dgm:pt modelId="{A9A27CE0-3FB2-4719-B9FB-69F89B2639BA}" type="parTrans" cxnId="{8C31FB38-3B3A-4F0B-87A6-62D322284FBD}">
      <dgm:prSet/>
      <dgm:spPr/>
      <dgm:t>
        <a:bodyPr/>
        <a:lstStyle/>
        <a:p>
          <a:endParaRPr lang="en-US"/>
        </a:p>
      </dgm:t>
    </dgm:pt>
    <dgm:pt modelId="{EA273DB5-4B4D-4B20-AC5F-CADBB89A08CD}" type="sibTrans" cxnId="{8C31FB38-3B3A-4F0B-87A6-62D322284FBD}">
      <dgm:prSet/>
      <dgm:spPr/>
      <dgm:t>
        <a:bodyPr/>
        <a:lstStyle/>
        <a:p>
          <a:endParaRPr lang="en-US"/>
        </a:p>
      </dgm:t>
    </dgm:pt>
    <dgm:pt modelId="{64E5A71B-D849-44C0-B05F-BBF7E6FF2299}">
      <dgm:prSet phldrT="[Text]"/>
      <dgm:spPr/>
      <dgm:t>
        <a:bodyPr/>
        <a:lstStyle/>
        <a:p>
          <a:pPr algn="r" rtl="1"/>
          <a:r>
            <a:rPr lang="he-IL" dirty="0"/>
            <a:t>הונאה של הקורבן כדי לגלות מידע</a:t>
          </a:r>
          <a:endParaRPr lang="en-US" dirty="0"/>
        </a:p>
      </dgm:t>
    </dgm:pt>
    <dgm:pt modelId="{3097F3AF-90D1-4026-BD40-C8A5C20CB506}" type="parTrans" cxnId="{626C4BE4-473E-44B1-AE4E-6A163BEF0656}">
      <dgm:prSet/>
      <dgm:spPr/>
      <dgm:t>
        <a:bodyPr/>
        <a:lstStyle/>
        <a:p>
          <a:endParaRPr lang="en-US"/>
        </a:p>
      </dgm:t>
    </dgm:pt>
    <dgm:pt modelId="{3809F4C7-246D-44E8-97BE-2201510DBD7B}" type="sibTrans" cxnId="{626C4BE4-473E-44B1-AE4E-6A163BEF0656}">
      <dgm:prSet/>
      <dgm:spPr/>
      <dgm:t>
        <a:bodyPr/>
        <a:lstStyle/>
        <a:p>
          <a:endParaRPr lang="en-US"/>
        </a:p>
      </dgm:t>
    </dgm:pt>
    <dgm:pt modelId="{0977124D-0F32-4FDF-A5C2-59BC6B4FA63F}" type="pres">
      <dgm:prSet presAssocID="{AD7618AC-10F4-4D13-9ECA-62E405F116FB}" presName="Name0" presStyleCnt="0">
        <dgm:presLayoutVars>
          <dgm:dir/>
          <dgm:animLvl val="lvl"/>
          <dgm:resizeHandles val="exact"/>
        </dgm:presLayoutVars>
      </dgm:prSet>
      <dgm:spPr/>
    </dgm:pt>
    <dgm:pt modelId="{13DAA09B-E95A-4F0F-935E-04784B03CE0A}" type="pres">
      <dgm:prSet presAssocID="{63A7F8D8-25B0-49DD-963F-957FB01649B1}" presName="composite" presStyleCnt="0"/>
      <dgm:spPr/>
    </dgm:pt>
    <dgm:pt modelId="{5F1E84F9-2901-4569-A829-1338931FC10A}" type="pres">
      <dgm:prSet presAssocID="{63A7F8D8-25B0-49DD-963F-957FB01649B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8B786CE-4D5D-4507-BD4C-D706B694BD9A}" type="pres">
      <dgm:prSet presAssocID="{63A7F8D8-25B0-49DD-963F-957FB01649B1}" presName="desTx" presStyleLbl="alignAccFollowNode1" presStyleIdx="0" presStyleCnt="3">
        <dgm:presLayoutVars>
          <dgm:bulletEnabled val="1"/>
        </dgm:presLayoutVars>
      </dgm:prSet>
      <dgm:spPr/>
    </dgm:pt>
    <dgm:pt modelId="{212E6BC6-2197-4A5E-BC74-945D672A95BB}" type="pres">
      <dgm:prSet presAssocID="{DF86DBBB-BBC4-4DA7-9920-2EB29EB39238}" presName="space" presStyleCnt="0"/>
      <dgm:spPr/>
    </dgm:pt>
    <dgm:pt modelId="{D06648D8-981A-421C-9D1C-8194087E218B}" type="pres">
      <dgm:prSet presAssocID="{E56AC72E-B2D0-4D92-9650-395D9B58CB4E}" presName="composite" presStyleCnt="0"/>
      <dgm:spPr/>
    </dgm:pt>
    <dgm:pt modelId="{F09F6481-F930-41B6-A8D5-F6A1E3ABC0B0}" type="pres">
      <dgm:prSet presAssocID="{E56AC72E-B2D0-4D92-9650-395D9B58CB4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AF6E96B-84AA-47D1-AB0B-4E1856419B5C}" type="pres">
      <dgm:prSet presAssocID="{E56AC72E-B2D0-4D92-9650-395D9B58CB4E}" presName="desTx" presStyleLbl="alignAccFollowNode1" presStyleIdx="1" presStyleCnt="3">
        <dgm:presLayoutVars>
          <dgm:bulletEnabled val="1"/>
        </dgm:presLayoutVars>
      </dgm:prSet>
      <dgm:spPr/>
    </dgm:pt>
    <dgm:pt modelId="{BAA08E81-64B1-4A22-B9E6-42C802671E4B}" type="pres">
      <dgm:prSet presAssocID="{BA4CA6E7-92EC-41CB-9C15-038D9F54C129}" presName="space" presStyleCnt="0"/>
      <dgm:spPr/>
    </dgm:pt>
    <dgm:pt modelId="{130C1340-DD9D-4713-8DFF-F1E768E09FA8}" type="pres">
      <dgm:prSet presAssocID="{492CE1B1-2773-41A6-BA37-0452BB2A0C3B}" presName="composite" presStyleCnt="0"/>
      <dgm:spPr/>
    </dgm:pt>
    <dgm:pt modelId="{256BF390-216C-42DC-AC6E-7314B56B7D5B}" type="pres">
      <dgm:prSet presAssocID="{492CE1B1-2773-41A6-BA37-0452BB2A0C3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CE8F73A-8F10-4298-8D2A-F96C2CB5877B}" type="pres">
      <dgm:prSet presAssocID="{492CE1B1-2773-41A6-BA37-0452BB2A0C3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363CC00-258B-4061-B341-16C510B7C2CB}" srcId="{AD7618AC-10F4-4D13-9ECA-62E405F116FB}" destId="{63A7F8D8-25B0-49DD-963F-957FB01649B1}" srcOrd="0" destOrd="0" parTransId="{E47AC772-84E0-4311-AAB0-2586192F5020}" sibTransId="{DF86DBBB-BBC4-4DA7-9920-2EB29EB39238}"/>
    <dgm:cxn modelId="{3C40AE07-C074-475E-8F13-8BF47E94C165}" type="presOf" srcId="{8E97ED62-F1F8-4F19-B4D5-97D2AF7B69FE}" destId="{8AF6E96B-84AA-47D1-AB0B-4E1856419B5C}" srcOrd="0" destOrd="0" presId="urn:microsoft.com/office/officeart/2005/8/layout/hList1"/>
    <dgm:cxn modelId="{E5F60B08-7640-47CC-8881-11D3D3AFA867}" type="presOf" srcId="{E56AC72E-B2D0-4D92-9650-395D9B58CB4E}" destId="{F09F6481-F930-41B6-A8D5-F6A1E3ABC0B0}" srcOrd="0" destOrd="0" presId="urn:microsoft.com/office/officeart/2005/8/layout/hList1"/>
    <dgm:cxn modelId="{8C31FB38-3B3A-4F0B-87A6-62D322284FBD}" srcId="{492CE1B1-2773-41A6-BA37-0452BB2A0C3B}" destId="{05C6271B-7CF5-4848-9D77-DB1386BD47F7}" srcOrd="1" destOrd="0" parTransId="{A9A27CE0-3FB2-4719-B9FB-69F89B2639BA}" sibTransId="{EA273DB5-4B4D-4B20-AC5F-CADBB89A08CD}"/>
    <dgm:cxn modelId="{AC0AEB4C-336C-4C7F-A2E4-7A916BA04C92}" type="presOf" srcId="{64E5A71B-D849-44C0-B05F-BBF7E6FF2299}" destId="{FCE8F73A-8F10-4298-8D2A-F96C2CB5877B}" srcOrd="0" destOrd="2" presId="urn:microsoft.com/office/officeart/2005/8/layout/hList1"/>
    <dgm:cxn modelId="{D41ED354-4DD0-4190-82D1-5E107DAE58B3}" srcId="{63A7F8D8-25B0-49DD-963F-957FB01649B1}" destId="{30936754-7F94-4A9A-AC17-DF9572264C5D}" srcOrd="0" destOrd="0" parTransId="{7A79185D-6823-4E3B-B922-8BB55CC47579}" sibTransId="{C47E55FF-1C2E-467D-89DF-9CC8E393C215}"/>
    <dgm:cxn modelId="{0CABAF56-AFEF-4354-9364-282AE522FF8E}" srcId="{AD7618AC-10F4-4D13-9ECA-62E405F116FB}" destId="{492CE1B1-2773-41A6-BA37-0452BB2A0C3B}" srcOrd="2" destOrd="0" parTransId="{415878FD-4E13-4244-9447-235EB93E1DE3}" sibTransId="{22641A74-41CC-4F34-8BC2-B2BC2DECE7BD}"/>
    <dgm:cxn modelId="{1A94D47D-2703-4B06-9D1E-868E252D995B}" srcId="{492CE1B1-2773-41A6-BA37-0452BB2A0C3B}" destId="{9F73B91C-5799-4626-9807-C5D5031CEA91}" srcOrd="0" destOrd="0" parTransId="{20584F63-EBF6-4EDD-B6CA-2BA2569EE4E9}" sibTransId="{2E639D5C-7104-4592-A5FA-8D7F7C736E71}"/>
    <dgm:cxn modelId="{CB4B0D8E-8C49-4D76-B37C-C448176466B2}" type="presOf" srcId="{AD7618AC-10F4-4D13-9ECA-62E405F116FB}" destId="{0977124D-0F32-4FDF-A5C2-59BC6B4FA63F}" srcOrd="0" destOrd="0" presId="urn:microsoft.com/office/officeart/2005/8/layout/hList1"/>
    <dgm:cxn modelId="{21F91FA6-9162-4698-85E8-153E2DDC611F}" type="presOf" srcId="{9F73B91C-5799-4626-9807-C5D5031CEA91}" destId="{FCE8F73A-8F10-4298-8D2A-F96C2CB5877B}" srcOrd="0" destOrd="0" presId="urn:microsoft.com/office/officeart/2005/8/layout/hList1"/>
    <dgm:cxn modelId="{AB4923AE-46A7-4BB9-84D3-0FB483FEBB74}" type="presOf" srcId="{63A7F8D8-25B0-49DD-963F-957FB01649B1}" destId="{5F1E84F9-2901-4569-A829-1338931FC10A}" srcOrd="0" destOrd="0" presId="urn:microsoft.com/office/officeart/2005/8/layout/hList1"/>
    <dgm:cxn modelId="{E8D4D5B0-58FA-4FE3-9A43-63B32A8ECD00}" srcId="{E56AC72E-B2D0-4D92-9650-395D9B58CB4E}" destId="{8E97ED62-F1F8-4F19-B4D5-97D2AF7B69FE}" srcOrd="0" destOrd="0" parTransId="{59D8A364-7671-4C35-8A5C-98412E947C5C}" sibTransId="{98D85EA0-E8FC-40FC-8F43-90009C72C4A0}"/>
    <dgm:cxn modelId="{7482A3BC-1138-4E33-BF0D-E4FB15DB4174}" type="presOf" srcId="{30936754-7F94-4A9A-AC17-DF9572264C5D}" destId="{28B786CE-4D5D-4507-BD4C-D706B694BD9A}" srcOrd="0" destOrd="0" presId="urn:microsoft.com/office/officeart/2005/8/layout/hList1"/>
    <dgm:cxn modelId="{DA29C6C3-C42B-4350-AC32-5D280E4ACC50}" srcId="{AD7618AC-10F4-4D13-9ECA-62E405F116FB}" destId="{E56AC72E-B2D0-4D92-9650-395D9B58CB4E}" srcOrd="1" destOrd="0" parTransId="{6BFFFACA-48D9-4775-ADEF-791CFADDFB9D}" sibTransId="{BA4CA6E7-92EC-41CB-9C15-038D9F54C129}"/>
    <dgm:cxn modelId="{0AE1EED3-9454-4BDA-8DEB-3735ADDA2599}" type="presOf" srcId="{05C6271B-7CF5-4848-9D77-DB1386BD47F7}" destId="{FCE8F73A-8F10-4298-8D2A-F96C2CB5877B}" srcOrd="0" destOrd="1" presId="urn:microsoft.com/office/officeart/2005/8/layout/hList1"/>
    <dgm:cxn modelId="{626C4BE4-473E-44B1-AE4E-6A163BEF0656}" srcId="{492CE1B1-2773-41A6-BA37-0452BB2A0C3B}" destId="{64E5A71B-D849-44C0-B05F-BBF7E6FF2299}" srcOrd="2" destOrd="0" parTransId="{3097F3AF-90D1-4026-BD40-C8A5C20CB506}" sibTransId="{3809F4C7-246D-44E8-97BE-2201510DBD7B}"/>
    <dgm:cxn modelId="{9CA693F3-3E27-463A-8B04-9300FDA57EE7}" type="presOf" srcId="{492CE1B1-2773-41A6-BA37-0452BB2A0C3B}" destId="{256BF390-216C-42DC-AC6E-7314B56B7D5B}" srcOrd="0" destOrd="0" presId="urn:microsoft.com/office/officeart/2005/8/layout/hList1"/>
    <dgm:cxn modelId="{00CA5F53-2D74-43DA-AAF5-AB02D3073EA7}" type="presParOf" srcId="{0977124D-0F32-4FDF-A5C2-59BC6B4FA63F}" destId="{13DAA09B-E95A-4F0F-935E-04784B03CE0A}" srcOrd="0" destOrd="0" presId="urn:microsoft.com/office/officeart/2005/8/layout/hList1"/>
    <dgm:cxn modelId="{E3627F5F-DAB6-428B-9AFE-CC923ECB7A6C}" type="presParOf" srcId="{13DAA09B-E95A-4F0F-935E-04784B03CE0A}" destId="{5F1E84F9-2901-4569-A829-1338931FC10A}" srcOrd="0" destOrd="0" presId="urn:microsoft.com/office/officeart/2005/8/layout/hList1"/>
    <dgm:cxn modelId="{BE6AACC0-F1A1-47AE-93F9-CC3C003C3B86}" type="presParOf" srcId="{13DAA09B-E95A-4F0F-935E-04784B03CE0A}" destId="{28B786CE-4D5D-4507-BD4C-D706B694BD9A}" srcOrd="1" destOrd="0" presId="urn:microsoft.com/office/officeart/2005/8/layout/hList1"/>
    <dgm:cxn modelId="{1EB708A0-D44B-43E4-93CC-FB15C759CE3B}" type="presParOf" srcId="{0977124D-0F32-4FDF-A5C2-59BC6B4FA63F}" destId="{212E6BC6-2197-4A5E-BC74-945D672A95BB}" srcOrd="1" destOrd="0" presId="urn:microsoft.com/office/officeart/2005/8/layout/hList1"/>
    <dgm:cxn modelId="{B0CE1467-97E0-4608-BE20-EA76DDAC3D7B}" type="presParOf" srcId="{0977124D-0F32-4FDF-A5C2-59BC6B4FA63F}" destId="{D06648D8-981A-421C-9D1C-8194087E218B}" srcOrd="2" destOrd="0" presId="urn:microsoft.com/office/officeart/2005/8/layout/hList1"/>
    <dgm:cxn modelId="{E1FDB72D-9C54-41F0-88F9-F35DEFF0A3A6}" type="presParOf" srcId="{D06648D8-981A-421C-9D1C-8194087E218B}" destId="{F09F6481-F930-41B6-A8D5-F6A1E3ABC0B0}" srcOrd="0" destOrd="0" presId="urn:microsoft.com/office/officeart/2005/8/layout/hList1"/>
    <dgm:cxn modelId="{68BC4719-31D9-478A-909D-683A0CB8025E}" type="presParOf" srcId="{D06648D8-981A-421C-9D1C-8194087E218B}" destId="{8AF6E96B-84AA-47D1-AB0B-4E1856419B5C}" srcOrd="1" destOrd="0" presId="urn:microsoft.com/office/officeart/2005/8/layout/hList1"/>
    <dgm:cxn modelId="{A0D2C1C7-0A5B-4008-86B8-1E805B4E01F1}" type="presParOf" srcId="{0977124D-0F32-4FDF-A5C2-59BC6B4FA63F}" destId="{BAA08E81-64B1-4A22-B9E6-42C802671E4B}" srcOrd="3" destOrd="0" presId="urn:microsoft.com/office/officeart/2005/8/layout/hList1"/>
    <dgm:cxn modelId="{A0DCD0CE-3A65-4C87-A2CC-EF083FB3D46A}" type="presParOf" srcId="{0977124D-0F32-4FDF-A5C2-59BC6B4FA63F}" destId="{130C1340-DD9D-4713-8DFF-F1E768E09FA8}" srcOrd="4" destOrd="0" presId="urn:microsoft.com/office/officeart/2005/8/layout/hList1"/>
    <dgm:cxn modelId="{0EC0D96F-38C1-409C-99E8-BFE7DF13F79F}" type="presParOf" srcId="{130C1340-DD9D-4713-8DFF-F1E768E09FA8}" destId="{256BF390-216C-42DC-AC6E-7314B56B7D5B}" srcOrd="0" destOrd="0" presId="urn:microsoft.com/office/officeart/2005/8/layout/hList1"/>
    <dgm:cxn modelId="{85FE1295-2FF3-469E-B097-638A0F62B0A9}" type="presParOf" srcId="{130C1340-DD9D-4713-8DFF-F1E768E09FA8}" destId="{FCE8F73A-8F10-4298-8D2A-F96C2CB5877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7618AC-10F4-4D13-9ECA-62E405F116FB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56AC72E-B2D0-4D92-9650-395D9B58CB4E}">
      <dgm:prSet phldrT="[Text]"/>
      <dgm:spPr/>
      <dgm:t>
        <a:bodyPr/>
        <a:lstStyle/>
        <a:p>
          <a:r>
            <a:rPr lang="he-IL" dirty="0"/>
            <a:t>הפצת שמועות</a:t>
          </a:r>
          <a:endParaRPr lang="en-US" dirty="0"/>
        </a:p>
      </dgm:t>
    </dgm:pt>
    <dgm:pt modelId="{6BFFFACA-48D9-4775-ADEF-791CFADDFB9D}" type="parTrans" cxnId="{DA29C6C3-C42B-4350-AC32-5D280E4ACC50}">
      <dgm:prSet/>
      <dgm:spPr/>
      <dgm:t>
        <a:bodyPr/>
        <a:lstStyle/>
        <a:p>
          <a:endParaRPr lang="en-US"/>
        </a:p>
      </dgm:t>
    </dgm:pt>
    <dgm:pt modelId="{BA4CA6E7-92EC-41CB-9C15-038D9F54C129}" type="sibTrans" cxnId="{DA29C6C3-C42B-4350-AC32-5D280E4ACC50}">
      <dgm:prSet/>
      <dgm:spPr/>
      <dgm:t>
        <a:bodyPr/>
        <a:lstStyle/>
        <a:p>
          <a:endParaRPr lang="en-US"/>
        </a:p>
      </dgm:t>
    </dgm:pt>
    <dgm:pt modelId="{8E97ED62-F1F8-4F19-B4D5-97D2AF7B69FE}">
      <dgm:prSet phldrT="[Text]"/>
      <dgm:spPr/>
      <dgm:t>
        <a:bodyPr/>
        <a:lstStyle/>
        <a:p>
          <a:pPr algn="r" rtl="1"/>
          <a:r>
            <a:rPr lang="he-IL" dirty="0"/>
            <a:t>פגיעה במוניטין של עסק/ארגון ע"י הפצת מידע שקרי</a:t>
          </a:r>
          <a:endParaRPr lang="en-US" dirty="0"/>
        </a:p>
      </dgm:t>
    </dgm:pt>
    <dgm:pt modelId="{59D8A364-7671-4C35-8A5C-98412E947C5C}" type="parTrans" cxnId="{E8D4D5B0-58FA-4FE3-9A43-63B32A8ECD00}">
      <dgm:prSet/>
      <dgm:spPr/>
      <dgm:t>
        <a:bodyPr/>
        <a:lstStyle/>
        <a:p>
          <a:endParaRPr lang="en-US"/>
        </a:p>
      </dgm:t>
    </dgm:pt>
    <dgm:pt modelId="{98D85EA0-E8FC-40FC-8F43-90009C72C4A0}" type="sibTrans" cxnId="{E8D4D5B0-58FA-4FE3-9A43-63B32A8ECD00}">
      <dgm:prSet/>
      <dgm:spPr/>
      <dgm:t>
        <a:bodyPr/>
        <a:lstStyle/>
        <a:p>
          <a:endParaRPr lang="en-US"/>
        </a:p>
      </dgm:t>
    </dgm:pt>
    <dgm:pt modelId="{492CE1B1-2773-41A6-BA37-0452BB2A0C3B}">
      <dgm:prSet phldrT="[Text]"/>
      <dgm:spPr/>
      <dgm:t>
        <a:bodyPr/>
        <a:lstStyle/>
        <a:p>
          <a:r>
            <a:rPr lang="he-IL" dirty="0"/>
            <a:t>ריגול תעשייתי</a:t>
          </a:r>
          <a:endParaRPr lang="en-US" dirty="0"/>
        </a:p>
      </dgm:t>
    </dgm:pt>
    <dgm:pt modelId="{415878FD-4E13-4244-9447-235EB93E1DE3}" type="parTrans" cxnId="{0CABAF56-AFEF-4354-9364-282AE522FF8E}">
      <dgm:prSet/>
      <dgm:spPr/>
      <dgm:t>
        <a:bodyPr/>
        <a:lstStyle/>
        <a:p>
          <a:endParaRPr lang="en-US"/>
        </a:p>
      </dgm:t>
    </dgm:pt>
    <dgm:pt modelId="{22641A74-41CC-4F34-8BC2-B2BC2DECE7BD}" type="sibTrans" cxnId="{0CABAF56-AFEF-4354-9364-282AE522FF8E}">
      <dgm:prSet/>
      <dgm:spPr/>
      <dgm:t>
        <a:bodyPr/>
        <a:lstStyle/>
        <a:p>
          <a:endParaRPr lang="en-US"/>
        </a:p>
      </dgm:t>
    </dgm:pt>
    <dgm:pt modelId="{9F73B91C-5799-4626-9807-C5D5031CEA91}">
      <dgm:prSet phldrT="[Text]"/>
      <dgm:spPr/>
      <dgm:t>
        <a:bodyPr/>
        <a:lstStyle/>
        <a:p>
          <a:pPr algn="r" rtl="1"/>
          <a:r>
            <a:rPr lang="he-IL" dirty="0"/>
            <a:t>שימוש בפרופילים מזויפים שמתחברים לעובדי ארגון כדי לרגל ולהשיג מידע</a:t>
          </a:r>
          <a:endParaRPr lang="en-US" dirty="0"/>
        </a:p>
      </dgm:t>
    </dgm:pt>
    <dgm:pt modelId="{20584F63-EBF6-4EDD-B6CA-2BA2569EE4E9}" type="parTrans" cxnId="{1A94D47D-2703-4B06-9D1E-868E252D995B}">
      <dgm:prSet/>
      <dgm:spPr/>
      <dgm:t>
        <a:bodyPr/>
        <a:lstStyle/>
        <a:p>
          <a:endParaRPr lang="en-US"/>
        </a:p>
      </dgm:t>
    </dgm:pt>
    <dgm:pt modelId="{2E639D5C-7104-4592-A5FA-8D7F7C736E71}" type="sibTrans" cxnId="{1A94D47D-2703-4B06-9D1E-868E252D995B}">
      <dgm:prSet/>
      <dgm:spPr/>
      <dgm:t>
        <a:bodyPr/>
        <a:lstStyle/>
        <a:p>
          <a:endParaRPr lang="en-US"/>
        </a:p>
      </dgm:t>
    </dgm:pt>
    <dgm:pt modelId="{170C1A21-2CC3-4C2A-9A74-5EA238FF2C4B}">
      <dgm:prSet phldrT="[Text]"/>
      <dgm:spPr/>
      <dgm:t>
        <a:bodyPr/>
        <a:lstStyle/>
        <a:p>
          <a:pPr algn="r" rtl="1"/>
          <a:r>
            <a:rPr lang="he-IL" dirty="0"/>
            <a:t>קידום פרופגנדה</a:t>
          </a:r>
          <a:endParaRPr lang="en-US" dirty="0"/>
        </a:p>
      </dgm:t>
    </dgm:pt>
    <dgm:pt modelId="{C09F79E0-4062-4F45-9F8A-FF2D8AA2B0C1}" type="parTrans" cxnId="{1A2CCD24-A681-45AA-B676-86A6AA269723}">
      <dgm:prSet/>
      <dgm:spPr/>
      <dgm:t>
        <a:bodyPr/>
        <a:lstStyle/>
        <a:p>
          <a:endParaRPr lang="en-US"/>
        </a:p>
      </dgm:t>
    </dgm:pt>
    <dgm:pt modelId="{6BD0A2EE-BF51-4154-B221-4F55A3122663}" type="sibTrans" cxnId="{1A2CCD24-A681-45AA-B676-86A6AA269723}">
      <dgm:prSet/>
      <dgm:spPr/>
      <dgm:t>
        <a:bodyPr/>
        <a:lstStyle/>
        <a:p>
          <a:endParaRPr lang="en-US"/>
        </a:p>
      </dgm:t>
    </dgm:pt>
    <dgm:pt modelId="{0977124D-0F32-4FDF-A5C2-59BC6B4FA63F}" type="pres">
      <dgm:prSet presAssocID="{AD7618AC-10F4-4D13-9ECA-62E405F116FB}" presName="Name0" presStyleCnt="0">
        <dgm:presLayoutVars>
          <dgm:dir/>
          <dgm:animLvl val="lvl"/>
          <dgm:resizeHandles val="exact"/>
        </dgm:presLayoutVars>
      </dgm:prSet>
      <dgm:spPr/>
    </dgm:pt>
    <dgm:pt modelId="{D06648D8-981A-421C-9D1C-8194087E218B}" type="pres">
      <dgm:prSet presAssocID="{E56AC72E-B2D0-4D92-9650-395D9B58CB4E}" presName="composite" presStyleCnt="0"/>
      <dgm:spPr/>
    </dgm:pt>
    <dgm:pt modelId="{F09F6481-F930-41B6-A8D5-F6A1E3ABC0B0}" type="pres">
      <dgm:prSet presAssocID="{E56AC72E-B2D0-4D92-9650-395D9B58CB4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AF6E96B-84AA-47D1-AB0B-4E1856419B5C}" type="pres">
      <dgm:prSet presAssocID="{E56AC72E-B2D0-4D92-9650-395D9B58CB4E}" presName="desTx" presStyleLbl="alignAccFollowNode1" presStyleIdx="0" presStyleCnt="2">
        <dgm:presLayoutVars>
          <dgm:bulletEnabled val="1"/>
        </dgm:presLayoutVars>
      </dgm:prSet>
      <dgm:spPr/>
    </dgm:pt>
    <dgm:pt modelId="{BAA08E81-64B1-4A22-B9E6-42C802671E4B}" type="pres">
      <dgm:prSet presAssocID="{BA4CA6E7-92EC-41CB-9C15-038D9F54C129}" presName="space" presStyleCnt="0"/>
      <dgm:spPr/>
    </dgm:pt>
    <dgm:pt modelId="{130C1340-DD9D-4713-8DFF-F1E768E09FA8}" type="pres">
      <dgm:prSet presAssocID="{492CE1B1-2773-41A6-BA37-0452BB2A0C3B}" presName="composite" presStyleCnt="0"/>
      <dgm:spPr/>
    </dgm:pt>
    <dgm:pt modelId="{256BF390-216C-42DC-AC6E-7314B56B7D5B}" type="pres">
      <dgm:prSet presAssocID="{492CE1B1-2773-41A6-BA37-0452BB2A0C3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CE8F73A-8F10-4298-8D2A-F96C2CB5877B}" type="pres">
      <dgm:prSet presAssocID="{492CE1B1-2773-41A6-BA37-0452BB2A0C3B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E6A5D06-8D14-456D-BC72-69EAA769A337}" type="presOf" srcId="{8E97ED62-F1F8-4F19-B4D5-97D2AF7B69FE}" destId="{8AF6E96B-84AA-47D1-AB0B-4E1856419B5C}" srcOrd="0" destOrd="0" presId="urn:microsoft.com/office/officeart/2005/8/layout/hList1"/>
    <dgm:cxn modelId="{B05CE012-E0E7-4318-8AAA-217851B93EF9}" type="presOf" srcId="{9F73B91C-5799-4626-9807-C5D5031CEA91}" destId="{FCE8F73A-8F10-4298-8D2A-F96C2CB5877B}" srcOrd="0" destOrd="0" presId="urn:microsoft.com/office/officeart/2005/8/layout/hList1"/>
    <dgm:cxn modelId="{1A2CCD24-A681-45AA-B676-86A6AA269723}" srcId="{E56AC72E-B2D0-4D92-9650-395D9B58CB4E}" destId="{170C1A21-2CC3-4C2A-9A74-5EA238FF2C4B}" srcOrd="1" destOrd="0" parTransId="{C09F79E0-4062-4F45-9F8A-FF2D8AA2B0C1}" sibTransId="{6BD0A2EE-BF51-4154-B221-4F55A3122663}"/>
    <dgm:cxn modelId="{3F878554-6767-4480-8D10-3012AE13DF3F}" type="presOf" srcId="{AD7618AC-10F4-4D13-9ECA-62E405F116FB}" destId="{0977124D-0F32-4FDF-A5C2-59BC6B4FA63F}" srcOrd="0" destOrd="0" presId="urn:microsoft.com/office/officeart/2005/8/layout/hList1"/>
    <dgm:cxn modelId="{0CABAF56-AFEF-4354-9364-282AE522FF8E}" srcId="{AD7618AC-10F4-4D13-9ECA-62E405F116FB}" destId="{492CE1B1-2773-41A6-BA37-0452BB2A0C3B}" srcOrd="1" destOrd="0" parTransId="{415878FD-4E13-4244-9447-235EB93E1DE3}" sibTransId="{22641A74-41CC-4F34-8BC2-B2BC2DECE7BD}"/>
    <dgm:cxn modelId="{33EED57B-C73D-4B76-B568-09F739358E4E}" type="presOf" srcId="{492CE1B1-2773-41A6-BA37-0452BB2A0C3B}" destId="{256BF390-216C-42DC-AC6E-7314B56B7D5B}" srcOrd="0" destOrd="0" presId="urn:microsoft.com/office/officeart/2005/8/layout/hList1"/>
    <dgm:cxn modelId="{1A94D47D-2703-4B06-9D1E-868E252D995B}" srcId="{492CE1B1-2773-41A6-BA37-0452BB2A0C3B}" destId="{9F73B91C-5799-4626-9807-C5D5031CEA91}" srcOrd="0" destOrd="0" parTransId="{20584F63-EBF6-4EDD-B6CA-2BA2569EE4E9}" sibTransId="{2E639D5C-7104-4592-A5FA-8D7F7C736E71}"/>
    <dgm:cxn modelId="{5D34FC7D-EDDE-4789-8967-0643BC48392B}" type="presOf" srcId="{E56AC72E-B2D0-4D92-9650-395D9B58CB4E}" destId="{F09F6481-F930-41B6-A8D5-F6A1E3ABC0B0}" srcOrd="0" destOrd="0" presId="urn:microsoft.com/office/officeart/2005/8/layout/hList1"/>
    <dgm:cxn modelId="{4DBA46AE-316F-4195-878B-F4447108226F}" type="presOf" srcId="{170C1A21-2CC3-4C2A-9A74-5EA238FF2C4B}" destId="{8AF6E96B-84AA-47D1-AB0B-4E1856419B5C}" srcOrd="0" destOrd="1" presId="urn:microsoft.com/office/officeart/2005/8/layout/hList1"/>
    <dgm:cxn modelId="{E8D4D5B0-58FA-4FE3-9A43-63B32A8ECD00}" srcId="{E56AC72E-B2D0-4D92-9650-395D9B58CB4E}" destId="{8E97ED62-F1F8-4F19-B4D5-97D2AF7B69FE}" srcOrd="0" destOrd="0" parTransId="{59D8A364-7671-4C35-8A5C-98412E947C5C}" sibTransId="{98D85EA0-E8FC-40FC-8F43-90009C72C4A0}"/>
    <dgm:cxn modelId="{DA29C6C3-C42B-4350-AC32-5D280E4ACC50}" srcId="{AD7618AC-10F4-4D13-9ECA-62E405F116FB}" destId="{E56AC72E-B2D0-4D92-9650-395D9B58CB4E}" srcOrd="0" destOrd="0" parTransId="{6BFFFACA-48D9-4775-ADEF-791CFADDFB9D}" sibTransId="{BA4CA6E7-92EC-41CB-9C15-038D9F54C129}"/>
    <dgm:cxn modelId="{FE526BAD-049F-417C-B5A2-ED6458557C6B}" type="presParOf" srcId="{0977124D-0F32-4FDF-A5C2-59BC6B4FA63F}" destId="{D06648D8-981A-421C-9D1C-8194087E218B}" srcOrd="0" destOrd="0" presId="urn:microsoft.com/office/officeart/2005/8/layout/hList1"/>
    <dgm:cxn modelId="{91BFFEFB-F819-4613-AACC-D57DEB5DE535}" type="presParOf" srcId="{D06648D8-981A-421C-9D1C-8194087E218B}" destId="{F09F6481-F930-41B6-A8D5-F6A1E3ABC0B0}" srcOrd="0" destOrd="0" presId="urn:microsoft.com/office/officeart/2005/8/layout/hList1"/>
    <dgm:cxn modelId="{5B0FADC7-E2BD-4C2B-B2B0-A44F9FF48641}" type="presParOf" srcId="{D06648D8-981A-421C-9D1C-8194087E218B}" destId="{8AF6E96B-84AA-47D1-AB0B-4E1856419B5C}" srcOrd="1" destOrd="0" presId="urn:microsoft.com/office/officeart/2005/8/layout/hList1"/>
    <dgm:cxn modelId="{D9A78B01-CD40-40D5-88DA-18345CA68415}" type="presParOf" srcId="{0977124D-0F32-4FDF-A5C2-59BC6B4FA63F}" destId="{BAA08E81-64B1-4A22-B9E6-42C802671E4B}" srcOrd="1" destOrd="0" presId="urn:microsoft.com/office/officeart/2005/8/layout/hList1"/>
    <dgm:cxn modelId="{C4101157-1CEA-4736-A5B6-EFB0B1F6F58D}" type="presParOf" srcId="{0977124D-0F32-4FDF-A5C2-59BC6B4FA63F}" destId="{130C1340-DD9D-4713-8DFF-F1E768E09FA8}" srcOrd="2" destOrd="0" presId="urn:microsoft.com/office/officeart/2005/8/layout/hList1"/>
    <dgm:cxn modelId="{F956A08B-041C-4CA6-AF6B-6B577B30DB4E}" type="presParOf" srcId="{130C1340-DD9D-4713-8DFF-F1E768E09FA8}" destId="{256BF390-216C-42DC-AC6E-7314B56B7D5B}" srcOrd="0" destOrd="0" presId="urn:microsoft.com/office/officeart/2005/8/layout/hList1"/>
    <dgm:cxn modelId="{E0ACE888-3E90-44C0-B799-4C18778E8167}" type="presParOf" srcId="{130C1340-DD9D-4713-8DFF-F1E768E09FA8}" destId="{FCE8F73A-8F10-4298-8D2A-F96C2CB5877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E84F9-2901-4569-A829-1338931FC10A}">
      <dsp:nvSpPr>
        <dsp:cNvPr id="0" name=""/>
        <dsp:cNvSpPr/>
      </dsp:nvSpPr>
      <dsp:spPr>
        <a:xfrm>
          <a:off x="3286" y="47691"/>
          <a:ext cx="3203971" cy="10597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000" kern="1200" dirty="0"/>
            <a:t>משתמשים לא רצויים</a:t>
          </a:r>
          <a:endParaRPr lang="en-US" sz="3000" kern="1200" dirty="0"/>
        </a:p>
      </dsp:txBody>
      <dsp:txXfrm>
        <a:off x="3286" y="47691"/>
        <a:ext cx="3203971" cy="1059744"/>
      </dsp:txXfrm>
    </dsp:sp>
    <dsp:sp modelId="{28B786CE-4D5D-4507-BD4C-D706B694BD9A}">
      <dsp:nvSpPr>
        <dsp:cNvPr id="0" name=""/>
        <dsp:cNvSpPr/>
      </dsp:nvSpPr>
      <dsp:spPr>
        <a:xfrm>
          <a:off x="3286" y="1107436"/>
          <a:ext cx="3203971" cy="319620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r" defTabSz="1333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3000" kern="1200" dirty="0"/>
            <a:t>פרופילים מזויפים</a:t>
          </a:r>
          <a:endParaRPr lang="en-US" sz="3000" kern="1200" dirty="0"/>
        </a:p>
        <a:p>
          <a:pPr marL="285750" lvl="1" indent="-285750" algn="r" defTabSz="1333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3000" kern="1200" dirty="0"/>
            <a:t>פרופילים </a:t>
          </a:r>
          <a:r>
            <a:rPr lang="he-IL" sz="3000" kern="1200" dirty="0" err="1"/>
            <a:t>עויניים</a:t>
          </a:r>
          <a:endParaRPr lang="en-US" sz="3000" kern="1200" dirty="0"/>
        </a:p>
        <a:p>
          <a:pPr marL="285750" lvl="1" indent="-285750" algn="r" defTabSz="1333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3000" kern="1200" dirty="0"/>
            <a:t>פרופילים של ספאמרים ועוד</a:t>
          </a:r>
          <a:endParaRPr lang="en-US" sz="3000" kern="1200" dirty="0"/>
        </a:p>
      </dsp:txBody>
      <dsp:txXfrm>
        <a:off x="3286" y="1107436"/>
        <a:ext cx="3203971" cy="3196209"/>
      </dsp:txXfrm>
    </dsp:sp>
    <dsp:sp modelId="{F09F6481-F930-41B6-A8D5-F6A1E3ABC0B0}">
      <dsp:nvSpPr>
        <dsp:cNvPr id="0" name=""/>
        <dsp:cNvSpPr/>
      </dsp:nvSpPr>
      <dsp:spPr>
        <a:xfrm>
          <a:off x="3655814" y="47691"/>
          <a:ext cx="3203971" cy="10597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000" kern="1200" dirty="0"/>
            <a:t>קשרים ברשת</a:t>
          </a:r>
          <a:endParaRPr lang="en-US" sz="3000" kern="1200" dirty="0"/>
        </a:p>
      </dsp:txBody>
      <dsp:txXfrm>
        <a:off x="3655814" y="47691"/>
        <a:ext cx="3203971" cy="1059744"/>
      </dsp:txXfrm>
    </dsp:sp>
    <dsp:sp modelId="{8AF6E96B-84AA-47D1-AB0B-4E1856419B5C}">
      <dsp:nvSpPr>
        <dsp:cNvPr id="0" name=""/>
        <dsp:cNvSpPr/>
      </dsp:nvSpPr>
      <dsp:spPr>
        <a:xfrm>
          <a:off x="3655814" y="1107436"/>
          <a:ext cx="3203971" cy="319620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r" defTabSz="1333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3000" kern="1200" dirty="0"/>
            <a:t>קשרים שלא היו קיימים בעולם האמיתי מתקיימים ברשת החברתית ומהווים סכנות שונות</a:t>
          </a:r>
          <a:endParaRPr lang="en-US" sz="3000" kern="1200" dirty="0"/>
        </a:p>
      </dsp:txBody>
      <dsp:txXfrm>
        <a:off x="3655814" y="1107436"/>
        <a:ext cx="3203971" cy="3196209"/>
      </dsp:txXfrm>
    </dsp:sp>
    <dsp:sp modelId="{256BF390-216C-42DC-AC6E-7314B56B7D5B}">
      <dsp:nvSpPr>
        <dsp:cNvPr id="0" name=""/>
        <dsp:cNvSpPr/>
      </dsp:nvSpPr>
      <dsp:spPr>
        <a:xfrm>
          <a:off x="7308342" y="47691"/>
          <a:ext cx="3203971" cy="10597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000" kern="1200" dirty="0"/>
            <a:t>אין שליטה על הפרטיות</a:t>
          </a:r>
          <a:endParaRPr lang="en-US" sz="3000" kern="1200" dirty="0"/>
        </a:p>
      </dsp:txBody>
      <dsp:txXfrm>
        <a:off x="7308342" y="47691"/>
        <a:ext cx="3203971" cy="1059744"/>
      </dsp:txXfrm>
    </dsp:sp>
    <dsp:sp modelId="{FCE8F73A-8F10-4298-8D2A-F96C2CB5877B}">
      <dsp:nvSpPr>
        <dsp:cNvPr id="0" name=""/>
        <dsp:cNvSpPr/>
      </dsp:nvSpPr>
      <dsp:spPr>
        <a:xfrm>
          <a:off x="7308342" y="1107436"/>
          <a:ext cx="3203971" cy="319620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r" defTabSz="1333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3000" kern="1200" dirty="0"/>
            <a:t>קשה לשלוט על המידע שנחשף ברשת החברתית</a:t>
          </a:r>
          <a:endParaRPr lang="en-US" sz="3000" kern="1200" dirty="0"/>
        </a:p>
      </dsp:txBody>
      <dsp:txXfrm>
        <a:off x="7308342" y="1107436"/>
        <a:ext cx="3203971" cy="3196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E84F9-2901-4569-A829-1338931FC10A}">
      <dsp:nvSpPr>
        <dsp:cNvPr id="0" name=""/>
        <dsp:cNvSpPr/>
      </dsp:nvSpPr>
      <dsp:spPr>
        <a:xfrm>
          <a:off x="3286" y="83503"/>
          <a:ext cx="3203971" cy="9994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/>
            <a:t>השפעה</a:t>
          </a:r>
          <a:endParaRPr lang="en-US" sz="2800" kern="1200" dirty="0"/>
        </a:p>
      </dsp:txBody>
      <dsp:txXfrm>
        <a:off x="3286" y="83503"/>
        <a:ext cx="3203971" cy="999445"/>
      </dsp:txXfrm>
    </dsp:sp>
    <dsp:sp modelId="{28B786CE-4D5D-4507-BD4C-D706B694BD9A}">
      <dsp:nvSpPr>
        <dsp:cNvPr id="0" name=""/>
        <dsp:cNvSpPr/>
      </dsp:nvSpPr>
      <dsp:spPr>
        <a:xfrm>
          <a:off x="3286" y="1082948"/>
          <a:ext cx="3203971" cy="318488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800" kern="1200" dirty="0"/>
            <a:t>תוקפים משתמשים בפרופילים מזויפים שמתחברים לדמויות מפתח בכדי להשפיע לרעה, לפגוע במורל.</a:t>
          </a:r>
          <a:endParaRPr lang="en-US" sz="2800" kern="1200" dirty="0"/>
        </a:p>
      </dsp:txBody>
      <dsp:txXfrm>
        <a:off x="3286" y="1082948"/>
        <a:ext cx="3203971" cy="3184886"/>
      </dsp:txXfrm>
    </dsp:sp>
    <dsp:sp modelId="{F09F6481-F930-41B6-A8D5-F6A1E3ABC0B0}">
      <dsp:nvSpPr>
        <dsp:cNvPr id="0" name=""/>
        <dsp:cNvSpPr/>
      </dsp:nvSpPr>
      <dsp:spPr>
        <a:xfrm>
          <a:off x="3655814" y="83503"/>
          <a:ext cx="3203971" cy="9994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/>
            <a:t>זיהוי של בעלי תפקידים </a:t>
          </a:r>
          <a:endParaRPr lang="en-US" sz="2800" kern="1200" dirty="0"/>
        </a:p>
      </dsp:txBody>
      <dsp:txXfrm>
        <a:off x="3655814" y="83503"/>
        <a:ext cx="3203971" cy="999445"/>
      </dsp:txXfrm>
    </dsp:sp>
    <dsp:sp modelId="{8AF6E96B-84AA-47D1-AB0B-4E1856419B5C}">
      <dsp:nvSpPr>
        <dsp:cNvPr id="0" name=""/>
        <dsp:cNvSpPr/>
      </dsp:nvSpPr>
      <dsp:spPr>
        <a:xfrm>
          <a:off x="3655814" y="1082948"/>
          <a:ext cx="3203971" cy="318488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800" kern="1200" dirty="0"/>
            <a:t>אויבים/גורמים מתחרים יכול לשחזר את המבנה הארגוני של הארגון כמו גוף הביטחוני/עסק</a:t>
          </a:r>
          <a:endParaRPr lang="en-US" sz="2800" kern="1200" dirty="0"/>
        </a:p>
      </dsp:txBody>
      <dsp:txXfrm>
        <a:off x="3655814" y="1082948"/>
        <a:ext cx="3203971" cy="3184886"/>
      </dsp:txXfrm>
    </dsp:sp>
    <dsp:sp modelId="{256BF390-216C-42DC-AC6E-7314B56B7D5B}">
      <dsp:nvSpPr>
        <dsp:cNvPr id="0" name=""/>
        <dsp:cNvSpPr/>
      </dsp:nvSpPr>
      <dsp:spPr>
        <a:xfrm>
          <a:off x="7308342" y="83503"/>
          <a:ext cx="3203971" cy="9994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/>
            <a:t>חשיפה של סודות שמורים</a:t>
          </a:r>
          <a:endParaRPr lang="en-US" sz="2800" kern="1200" dirty="0"/>
        </a:p>
      </dsp:txBody>
      <dsp:txXfrm>
        <a:off x="7308342" y="83503"/>
        <a:ext cx="3203971" cy="999445"/>
      </dsp:txXfrm>
    </dsp:sp>
    <dsp:sp modelId="{FCE8F73A-8F10-4298-8D2A-F96C2CB5877B}">
      <dsp:nvSpPr>
        <dsp:cNvPr id="0" name=""/>
        <dsp:cNvSpPr/>
      </dsp:nvSpPr>
      <dsp:spPr>
        <a:xfrm>
          <a:off x="7308342" y="1082948"/>
          <a:ext cx="3203971" cy="318488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800" kern="1200" dirty="0"/>
            <a:t>חשיפה של מידע ע"י חיילים/עובדי ארגון</a:t>
          </a:r>
          <a:endParaRPr lang="en-US" sz="2800" kern="1200" dirty="0"/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800" kern="1200" dirty="0"/>
            <a:t>גילוי ואיסוף מידע סודי ע"י האויב</a:t>
          </a:r>
          <a:endParaRPr lang="en-US" sz="2800" kern="1200" dirty="0"/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800" kern="1200" dirty="0"/>
            <a:t>הונאה של הקורבן כדי לגלות מידע</a:t>
          </a:r>
          <a:endParaRPr lang="en-US" sz="2800" kern="1200" dirty="0"/>
        </a:p>
      </dsp:txBody>
      <dsp:txXfrm>
        <a:off x="7308342" y="1082948"/>
        <a:ext cx="3203971" cy="31848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F6481-F930-41B6-A8D5-F6A1E3ABC0B0}">
      <dsp:nvSpPr>
        <dsp:cNvPr id="0" name=""/>
        <dsp:cNvSpPr/>
      </dsp:nvSpPr>
      <dsp:spPr>
        <a:xfrm>
          <a:off x="51" y="100921"/>
          <a:ext cx="4913783" cy="1209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200" kern="1200" dirty="0"/>
            <a:t>הפצת שמועות</a:t>
          </a:r>
          <a:endParaRPr lang="en-US" sz="4200" kern="1200" dirty="0"/>
        </a:p>
      </dsp:txBody>
      <dsp:txXfrm>
        <a:off x="51" y="100921"/>
        <a:ext cx="4913783" cy="1209600"/>
      </dsp:txXfrm>
    </dsp:sp>
    <dsp:sp modelId="{8AF6E96B-84AA-47D1-AB0B-4E1856419B5C}">
      <dsp:nvSpPr>
        <dsp:cNvPr id="0" name=""/>
        <dsp:cNvSpPr/>
      </dsp:nvSpPr>
      <dsp:spPr>
        <a:xfrm>
          <a:off x="51" y="1310521"/>
          <a:ext cx="4913783" cy="293989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28" tIns="224028" rIns="298704" bIns="336042" numCol="1" spcCol="1270" anchor="t" anchorCtr="0">
          <a:noAutofit/>
        </a:bodyPr>
        <a:lstStyle/>
        <a:p>
          <a:pPr marL="285750" lvl="1" indent="-285750" algn="r" defTabSz="1866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4200" kern="1200" dirty="0"/>
            <a:t>פגיעה במוניטין של עסק/ארגון ע"י הפצת מידע שקרי</a:t>
          </a:r>
          <a:endParaRPr lang="en-US" sz="4200" kern="1200" dirty="0"/>
        </a:p>
        <a:p>
          <a:pPr marL="285750" lvl="1" indent="-285750" algn="r" defTabSz="1866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4200" kern="1200" dirty="0"/>
            <a:t>קידום פרופגנדה</a:t>
          </a:r>
          <a:endParaRPr lang="en-US" sz="4200" kern="1200" dirty="0"/>
        </a:p>
      </dsp:txBody>
      <dsp:txXfrm>
        <a:off x="51" y="1310521"/>
        <a:ext cx="4913783" cy="2939894"/>
      </dsp:txXfrm>
    </dsp:sp>
    <dsp:sp modelId="{256BF390-216C-42DC-AC6E-7314B56B7D5B}">
      <dsp:nvSpPr>
        <dsp:cNvPr id="0" name=""/>
        <dsp:cNvSpPr/>
      </dsp:nvSpPr>
      <dsp:spPr>
        <a:xfrm>
          <a:off x="5601764" y="100921"/>
          <a:ext cx="4913783" cy="1209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200" kern="1200" dirty="0"/>
            <a:t>ריגול תעשייתי</a:t>
          </a:r>
          <a:endParaRPr lang="en-US" sz="4200" kern="1200" dirty="0"/>
        </a:p>
      </dsp:txBody>
      <dsp:txXfrm>
        <a:off x="5601764" y="100921"/>
        <a:ext cx="4913783" cy="1209600"/>
      </dsp:txXfrm>
    </dsp:sp>
    <dsp:sp modelId="{FCE8F73A-8F10-4298-8D2A-F96C2CB5877B}">
      <dsp:nvSpPr>
        <dsp:cNvPr id="0" name=""/>
        <dsp:cNvSpPr/>
      </dsp:nvSpPr>
      <dsp:spPr>
        <a:xfrm>
          <a:off x="5601764" y="1310521"/>
          <a:ext cx="4913783" cy="293989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28" tIns="224028" rIns="298704" bIns="336042" numCol="1" spcCol="1270" anchor="t" anchorCtr="0">
          <a:noAutofit/>
        </a:bodyPr>
        <a:lstStyle/>
        <a:p>
          <a:pPr marL="285750" lvl="1" indent="-285750" algn="r" defTabSz="1866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4200" kern="1200" dirty="0"/>
            <a:t>שימוש בפרופילים מזויפים שמתחברים לעובדי ארגון כדי לרגל ולהשיג מידע</a:t>
          </a:r>
          <a:endParaRPr lang="en-US" sz="4200" kern="1200" dirty="0"/>
        </a:p>
      </dsp:txBody>
      <dsp:txXfrm>
        <a:off x="5601764" y="1310521"/>
        <a:ext cx="4913783" cy="2939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45E07-AFA4-4689-8824-E4292BA62A3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11CF4-76A3-41DA-B683-449DC0417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6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11CF4-76A3-41DA-B683-449DC0417C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16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11CF4-76A3-41DA-B683-449DC0417C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33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11CF4-76A3-41DA-B683-449DC0417C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23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11CF4-76A3-41DA-B683-449DC0417C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05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11CF4-76A3-41DA-B683-449DC0417C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27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11CF4-76A3-41DA-B683-449DC0417C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93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11CF4-76A3-41DA-B683-449DC0417C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25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11CF4-76A3-41DA-B683-449DC0417C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65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201CF-799B-4D79-88FD-4430AA677001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7182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11CF4-76A3-41DA-B683-449DC0417C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0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201CF-799B-4D79-88FD-4430AA677001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281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0D5B-B96B-48C1-BF1B-091B2DB44B30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8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3E83-B049-452A-AF7C-3CB3B33D9D59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9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0875-9A53-4AA1-9F20-24BE961378A1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2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BCB9-88FF-4B65-9A75-54EC7D702FFF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8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7F966-D915-4D2F-B579-20E3A25160E9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7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7A42-C960-4312-B643-8DED2057966C}" type="datetime1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8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4FDC-FECE-498C-85ED-AA6D6F89E274}" type="datetime1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1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C839-529F-40FB-9336-854A35E872A1}" type="datetime1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485C-1B7C-4009-9944-75CD16873486}" type="datetime1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0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9FBE-3833-47AC-9517-678F1AC0DED3}" type="datetime1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4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93782-1B62-4DB4-9BC6-20ABF2AB18EF}" type="datetime1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B507D-02F7-4353-A38D-4EFA7A6A9DFA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4D9FC-A510-4245-864F-6D9266C6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7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, חוץ, מקרן&#10;&#10;התיאור נוצר באופן אוטומטי">
            <a:extLst>
              <a:ext uri="{FF2B5EF4-FFF2-40B4-BE49-F238E27FC236}">
                <a16:creationId xmlns:a16="http://schemas.microsoft.com/office/drawing/2014/main" id="{7C6EEF66-8148-492F-BD63-345CF5D99E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27" b="97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he-IL" sz="4000" dirty="0"/>
              <a:t>איומים ברשתות חברתיות</a:t>
            </a:r>
            <a:endParaRPr lang="en-US" sz="40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5797AF2-385D-4966-A798-D9E3C5770103}"/>
              </a:ext>
            </a:extLst>
          </p:cNvPr>
          <p:cNvPicPr/>
          <p:nvPr/>
        </p:nvPicPr>
        <p:blipFill rotWithShape="1">
          <a:blip r:embed="rId3"/>
          <a:srcRect r="5405"/>
          <a:stretch/>
        </p:blipFill>
        <p:spPr>
          <a:xfrm>
            <a:off x="0" y="-74141"/>
            <a:ext cx="1524000" cy="685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35268-4C90-4BC4-A8F0-7AE96B72C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1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תמונה 5" descr="תמונה שמכילה אדם, צעצוע&#10;&#10;התיאור נוצר באופן אוטומטי">
            <a:extLst>
              <a:ext uri="{FF2B5EF4-FFF2-40B4-BE49-F238E27FC236}">
                <a16:creationId xmlns:a16="http://schemas.microsoft.com/office/drawing/2014/main" id="{F916B663-C6D2-46A6-81AC-3C935672F1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b="81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84AFE12-3349-41BD-BD64-0C869B314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he-IL" sz="5400" dirty="0">
                <a:solidFill>
                  <a:srgbClr val="FFFFFF"/>
                </a:solidFill>
              </a:rPr>
              <a:t>הנדסה חברתית </a:t>
            </a:r>
            <a:r>
              <a:rPr lang="en-US" sz="5400" dirty="0">
                <a:solidFill>
                  <a:srgbClr val="FFFFFF"/>
                </a:solidFill>
              </a:rPr>
              <a:t>Social Engineering)</a:t>
            </a:r>
            <a:r>
              <a:rPr lang="he-IL" sz="54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BCDC909-FC4D-47AB-881F-227A7A256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 algn="r" rtl="1"/>
            <a:r>
              <a:rPr lang="he-IL" dirty="0">
                <a:solidFill>
                  <a:srgbClr val="FFFFFF"/>
                </a:solidFill>
              </a:rPr>
              <a:t>הוא מונח מתחום אבטחת המידע ואחת מהטכניקות למימוש תקיפת סייבר </a:t>
            </a:r>
          </a:p>
          <a:p>
            <a:pPr algn="r" rtl="1"/>
            <a:r>
              <a:rPr lang="he-IL" dirty="0">
                <a:solidFill>
                  <a:srgbClr val="FFFFFF"/>
                </a:solidFill>
              </a:rPr>
              <a:t>משמעותו </a:t>
            </a:r>
            <a:r>
              <a:rPr lang="he-IL" dirty="0">
                <a:solidFill>
                  <a:srgbClr val="00B0F0"/>
                </a:solidFill>
              </a:rPr>
              <a:t>ניצול תכונות פסיכולוגיות אנושיות (טבע האמון של האדם והתנהגויות צפויות) כדי לתמרן משתמשים תוך ניצול נורמות חברתיות ומערכות יחסים, לטובת הונאה, שכנוע והתחזות</a:t>
            </a:r>
            <a:r>
              <a:rPr lang="he-IL" dirty="0">
                <a:solidFill>
                  <a:srgbClr val="FFFFFF"/>
                </a:solidFill>
              </a:rPr>
              <a:t>.</a:t>
            </a:r>
          </a:p>
          <a:p>
            <a:pPr algn="r" rtl="1"/>
            <a:r>
              <a:rPr lang="he-IL" dirty="0">
                <a:solidFill>
                  <a:srgbClr val="FFFFFF"/>
                </a:solidFill>
              </a:rPr>
              <a:t>גורמים למשתמשים לציית מרצון לבקשת התוקף ולמסור לידיו מידע אישי אודותיו או אודות ארגונו. </a:t>
            </a:r>
          </a:p>
          <a:p>
            <a:pPr algn="r" rtl="1"/>
            <a:r>
              <a:rPr lang="he-IL" dirty="0">
                <a:solidFill>
                  <a:srgbClr val="FFFFFF"/>
                </a:solidFill>
              </a:rPr>
              <a:t>התוקף משתמש במידע זה במטרה לפגוע בקורבן מבחינה כלכלית, תדמיתית, להורדת מידע מהמחשב של הקורבן ועוד.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D68A1-48DF-46D3-8446-558CD96A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46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444" y="4851400"/>
            <a:ext cx="9020175" cy="150495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82" y="253365"/>
            <a:ext cx="8191500" cy="41529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531144"/>
            <a:ext cx="11430000" cy="32766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F8722E-BBC7-4792-8DFA-AD1EEB74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6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תמונה 5" descr="תמונה שמכילה אדם, צעצוע&#10;&#10;התיאור נוצר באופן אוטומטי">
            <a:extLst>
              <a:ext uri="{FF2B5EF4-FFF2-40B4-BE49-F238E27FC236}">
                <a16:creationId xmlns:a16="http://schemas.microsoft.com/office/drawing/2014/main" id="{F916B663-C6D2-46A6-81AC-3C935672F1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b="81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84AFE12-3349-41BD-BD64-0C869B314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he-IL" sz="4600" dirty="0">
                <a:solidFill>
                  <a:srgbClr val="FFFFFF"/>
                </a:solidFill>
              </a:rPr>
              <a:t>דוגמא להנדסה חברתית </a:t>
            </a:r>
            <a:r>
              <a:rPr lang="en-US" sz="4600" dirty="0">
                <a:solidFill>
                  <a:srgbClr val="FFFFFF"/>
                </a:solidFill>
              </a:rPr>
              <a:t>Social Engineering)</a:t>
            </a:r>
            <a:r>
              <a:rPr lang="he-IL" sz="46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BCDC909-FC4D-47AB-881F-227A7A256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he-IL" sz="3000" dirty="0">
                <a:solidFill>
                  <a:srgbClr val="FFFFFF"/>
                </a:solidFill>
              </a:rPr>
              <a:t>התוקף יצור קשר עם הקורבן כדי שהקורבן ירגיש שהוא "חבר" שלו או יפרוץ לאחד מהחברים של הקורבן וישלח ממנו הודעה לקורבן</a:t>
            </a:r>
          </a:p>
          <a:p>
            <a:pPr algn="r" rtl="1"/>
            <a:endParaRPr lang="he-IL" sz="3000" dirty="0">
              <a:solidFill>
                <a:srgbClr val="FFFFFF"/>
              </a:solidFill>
            </a:endParaRPr>
          </a:p>
          <a:p>
            <a:pPr algn="r" rtl="1"/>
            <a:r>
              <a:rPr lang="he-IL" sz="3000" dirty="0">
                <a:solidFill>
                  <a:srgbClr val="FFFFFF"/>
                </a:solidFill>
              </a:rPr>
              <a:t>התוקף יישלח </a:t>
            </a:r>
            <a:r>
              <a:rPr lang="he-IL" sz="3000" b="1" dirty="0">
                <a:solidFill>
                  <a:srgbClr val="FFFFFF"/>
                </a:solidFill>
              </a:rPr>
              <a:t>קישור לקורבן- </a:t>
            </a:r>
            <a:r>
              <a:rPr lang="he-IL" sz="3000" dirty="0">
                <a:solidFill>
                  <a:srgbClr val="FFFFFF"/>
                </a:solidFill>
              </a:rPr>
              <a:t> הקורבן ירגיש שחייב לבדוק אותו- הוא יסמוך על הקישור וילחץ עליו</a:t>
            </a:r>
          </a:p>
          <a:p>
            <a:pPr algn="r" rtl="1"/>
            <a:endParaRPr lang="he-IL" sz="3000" dirty="0">
              <a:solidFill>
                <a:srgbClr val="FFFFFF"/>
              </a:solidFill>
            </a:endParaRPr>
          </a:p>
          <a:p>
            <a:pPr algn="r" rtl="1"/>
            <a:r>
              <a:rPr lang="he-IL" sz="3000" dirty="0">
                <a:solidFill>
                  <a:srgbClr val="FFFFFF"/>
                </a:solidFill>
              </a:rPr>
              <a:t>יגרום לו </a:t>
            </a:r>
            <a:r>
              <a:rPr lang="he-IL" sz="3000" b="1" dirty="0">
                <a:solidFill>
                  <a:srgbClr val="FFFFFF"/>
                </a:solidFill>
              </a:rPr>
              <a:t>להוריד תוכנה/קובץ </a:t>
            </a:r>
            <a:r>
              <a:rPr lang="he-IL" sz="3000" dirty="0">
                <a:solidFill>
                  <a:srgbClr val="FFFFFF"/>
                </a:solidFill>
              </a:rPr>
              <a:t>כמו תמונות, מוסיקה, סרט, מסמך </a:t>
            </a:r>
            <a:r>
              <a:rPr lang="he-IL" sz="3000" dirty="0" err="1">
                <a:solidFill>
                  <a:srgbClr val="FFFFFF"/>
                </a:solidFill>
              </a:rPr>
              <a:t>וכו</a:t>
            </a:r>
            <a:r>
              <a:rPr lang="he-IL" sz="3000" dirty="0">
                <a:solidFill>
                  <a:srgbClr val="FFFFFF"/>
                </a:solidFill>
              </a:rPr>
              <a:t>'. שמוטמע בו תוכנה זדונית.</a:t>
            </a:r>
          </a:p>
          <a:p>
            <a:pPr marL="457200" lvl="1" indent="0" algn="r" rtl="1">
              <a:buNone/>
            </a:pPr>
            <a:endParaRPr lang="he-IL" sz="3000" dirty="0">
              <a:solidFill>
                <a:srgbClr val="FFFFFF"/>
              </a:solidFill>
            </a:endParaRPr>
          </a:p>
          <a:p>
            <a:pPr algn="r" rtl="1"/>
            <a:r>
              <a:rPr lang="he-IL" sz="3000" dirty="0">
                <a:solidFill>
                  <a:srgbClr val="FFFFFF"/>
                </a:solidFill>
              </a:rPr>
              <a:t>כעת, מחשבו ידבק בתוכנה זדונית שמשתלטת על המחשב שלו ואוספת מידע, לתוקף יש גישה למחשב, לחשבון הדוא"ל, לחשבונות הרשת החברתית ולאנשי הקשר, והתקיפה מתפשטת הלאה לחברים נוספים.</a:t>
            </a:r>
          </a:p>
          <a:p>
            <a:endParaRPr lang="he-IL" sz="2200" dirty="0">
              <a:solidFill>
                <a:srgbClr val="FFFFFF"/>
              </a:solidFill>
            </a:endParaRPr>
          </a:p>
          <a:p>
            <a:endParaRPr lang="he-IL" sz="22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CEA24-1566-4A01-B076-5A165F64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77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טקסט, שמים, מחשב&#10;&#10;התיאור נוצר באופן אוטומטי">
            <a:extLst>
              <a:ext uri="{FF2B5EF4-FFF2-40B4-BE49-F238E27FC236}">
                <a16:creationId xmlns:a16="http://schemas.microsoft.com/office/drawing/2014/main" id="{66E39B10-67D5-4F38-BFA6-F99C38273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00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pPr algn="ctr"/>
            <a:r>
              <a:rPr lang="he-IL" sz="4000" dirty="0"/>
              <a:t>התקפת </a:t>
            </a:r>
            <a:r>
              <a:rPr lang="he-IL" sz="4000" dirty="0" err="1"/>
              <a:t>פישינג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/>
          </a:bodyPr>
          <a:lstStyle/>
          <a:p>
            <a:pPr algn="r" rtl="1"/>
            <a:r>
              <a:rPr lang="en-US" sz="2400" dirty="0"/>
              <a:t>Phishing </a:t>
            </a:r>
            <a:r>
              <a:rPr lang="he-IL" sz="2400" dirty="0"/>
              <a:t> הוא סוג של התקפה מסוג הנדסה חברתית המשמשת </a:t>
            </a:r>
            <a:r>
              <a:rPr lang="he-IL" sz="2400" dirty="0">
                <a:solidFill>
                  <a:srgbClr val="00B0F0"/>
                </a:solidFill>
              </a:rPr>
              <a:t>לעתים קרובות לגניבת נתוני משתמשים, סיסמאות, אישורי כניסה, מספרי כרטיסי אשראי ועוד</a:t>
            </a:r>
            <a:r>
              <a:rPr lang="he-IL" sz="2400" dirty="0"/>
              <a:t>.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400" dirty="0"/>
              <a:t>התוקף מתחזה </a:t>
            </a:r>
            <a:r>
              <a:rPr lang="he-IL" sz="2400" dirty="0">
                <a:solidFill>
                  <a:srgbClr val="00B0F0"/>
                </a:solidFill>
              </a:rPr>
              <a:t>לישות מהימנה </a:t>
            </a:r>
            <a:r>
              <a:rPr lang="he-IL" sz="2400" dirty="0"/>
              <a:t>ולאחר מכן יכול לבצע את מטרתו הזדונית. </a:t>
            </a:r>
            <a:br>
              <a:rPr lang="en-US" sz="2400" dirty="0"/>
            </a:br>
            <a:endParaRPr lang="he-IL" sz="2400" dirty="0"/>
          </a:p>
          <a:p>
            <a:pPr algn="r" rtl="1"/>
            <a:r>
              <a:rPr lang="he-IL" sz="2400" dirty="0"/>
              <a:t>גרימה להונאת המשתמש ע"י </a:t>
            </a:r>
            <a:r>
              <a:rPr lang="he-IL" sz="2400" dirty="0">
                <a:solidFill>
                  <a:srgbClr val="00B0F0"/>
                </a:solidFill>
              </a:rPr>
              <a:t>שליחת מייל זדוני, הודעה עם קובץ חשוד או הורדה של אפליקציה</a:t>
            </a:r>
            <a:r>
              <a:rPr lang="he-IL" sz="2400" dirty="0"/>
              <a:t>.</a:t>
            </a:r>
            <a:br>
              <a:rPr lang="en-US" sz="2400" dirty="0"/>
            </a:br>
            <a:endParaRPr lang="he-IL" sz="2400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9671EC06-746A-4102-BACE-2AC26469D117}"/>
              </a:ext>
            </a:extLst>
          </p:cNvPr>
          <p:cNvPicPr/>
          <p:nvPr/>
        </p:nvPicPr>
        <p:blipFill rotWithShape="1">
          <a:blip r:embed="rId4"/>
          <a:srcRect r="5405"/>
          <a:stretch/>
        </p:blipFill>
        <p:spPr>
          <a:xfrm>
            <a:off x="0" y="-74141"/>
            <a:ext cx="1524000" cy="685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028AD-179F-493E-8089-5A6CF27C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33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-615517"/>
            <a:ext cx="4892040" cy="17739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דוגמא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להתקפת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פישינג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7154" y="2231136"/>
            <a:ext cx="4892040" cy="3209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sz="3200" dirty="0" err="1"/>
              <a:t>התקפה</a:t>
            </a:r>
            <a:r>
              <a:rPr lang="en-US" sz="3200" dirty="0"/>
              <a:t> </a:t>
            </a:r>
            <a:r>
              <a:rPr lang="en-US" sz="3200" dirty="0" err="1"/>
              <a:t>בפייסבוק</a:t>
            </a:r>
            <a:endParaRPr lang="en-US" sz="3200" dirty="0"/>
          </a:p>
          <a:p>
            <a:pPr algn="r" rtl="1"/>
            <a:endParaRPr lang="en-US" sz="3200" dirty="0"/>
          </a:p>
          <a:p>
            <a:pPr algn="r" rtl="1"/>
            <a:r>
              <a:rPr lang="en-US" sz="3200" dirty="0" err="1"/>
              <a:t>דימוי</a:t>
            </a:r>
            <a:r>
              <a:rPr lang="en-US" sz="3200" dirty="0"/>
              <a:t> </a:t>
            </a:r>
            <a:r>
              <a:rPr lang="en-US" sz="3200" dirty="0" err="1"/>
              <a:t>של</a:t>
            </a:r>
            <a:r>
              <a:rPr lang="en-US" sz="3200" dirty="0"/>
              <a:t> </a:t>
            </a:r>
            <a:r>
              <a:rPr lang="en-US" sz="3200" dirty="0" err="1"/>
              <a:t>דף</a:t>
            </a:r>
            <a:r>
              <a:rPr lang="en-US" sz="3200" dirty="0"/>
              <a:t> </a:t>
            </a:r>
            <a:r>
              <a:rPr lang="en-US" sz="3200" dirty="0" err="1"/>
              <a:t>כניסה</a:t>
            </a:r>
            <a:r>
              <a:rPr lang="en-US" sz="3200" dirty="0"/>
              <a:t> </a:t>
            </a:r>
            <a:r>
              <a:rPr lang="en-US" sz="3200" dirty="0" err="1"/>
              <a:t>של</a:t>
            </a:r>
            <a:r>
              <a:rPr lang="en-US" sz="3200" dirty="0"/>
              <a:t> </a:t>
            </a:r>
            <a:r>
              <a:rPr lang="en-US" sz="3200" dirty="0" err="1"/>
              <a:t>פייסבוק</a:t>
            </a:r>
            <a:endParaRPr lang="en-US" sz="3200" dirty="0"/>
          </a:p>
          <a:p>
            <a:pPr algn="r" rtl="1"/>
            <a:endParaRPr lang="en-US" sz="3200" dirty="0"/>
          </a:p>
          <a:p>
            <a:pPr algn="r" rtl="1"/>
            <a:r>
              <a:rPr lang="en-US" sz="3200" dirty="0" err="1"/>
              <a:t>התפשטה</a:t>
            </a:r>
            <a:r>
              <a:rPr lang="en-US" sz="3200" dirty="0"/>
              <a:t> </a:t>
            </a:r>
            <a:r>
              <a:rPr lang="en-US" sz="3200" dirty="0" err="1"/>
              <a:t>ע"י</a:t>
            </a:r>
            <a:r>
              <a:rPr lang="en-US" sz="3200" dirty="0"/>
              <a:t> </a:t>
            </a:r>
            <a:r>
              <a:rPr lang="en-US" sz="3200" dirty="0" err="1"/>
              <a:t>הודעות</a:t>
            </a:r>
            <a:r>
              <a:rPr lang="en-US" sz="3200" dirty="0"/>
              <a:t> </a:t>
            </a:r>
            <a:r>
              <a:rPr lang="en-US" sz="3200" dirty="0" err="1"/>
              <a:t>ששלחו</a:t>
            </a:r>
            <a:r>
              <a:rPr lang="en-US" sz="3200" dirty="0"/>
              <a:t> </a:t>
            </a:r>
            <a:r>
              <a:rPr lang="en-US" sz="3200" dirty="0" err="1"/>
              <a:t>משתמשי</a:t>
            </a:r>
            <a:r>
              <a:rPr lang="en-US" sz="3200" dirty="0"/>
              <a:t> </a:t>
            </a:r>
            <a:r>
              <a:rPr lang="en-US" sz="3200" dirty="0" err="1"/>
              <a:t>הרשת</a:t>
            </a:r>
            <a:r>
              <a:rPr lang="en-US" sz="3200" dirty="0"/>
              <a:t> </a:t>
            </a:r>
            <a:r>
              <a:rPr lang="en-US" sz="3200" dirty="0" err="1"/>
              <a:t>עם</a:t>
            </a:r>
            <a:r>
              <a:rPr lang="en-US" sz="3200" dirty="0"/>
              <a:t> </a:t>
            </a:r>
            <a:r>
              <a:rPr lang="en-US" sz="3200" dirty="0" err="1"/>
              <a:t>הלינק</a:t>
            </a:r>
            <a:r>
              <a:rPr lang="en-US" sz="3200" dirty="0"/>
              <a:t> </a:t>
            </a:r>
            <a:r>
              <a:rPr lang="en-US" sz="3200" dirty="0" err="1"/>
              <a:t>לאתר</a:t>
            </a:r>
            <a:r>
              <a:rPr lang="en-US" sz="3200" dirty="0"/>
              <a:t> </a:t>
            </a:r>
            <a:r>
              <a:rPr lang="en-US" sz="3200" dirty="0" err="1"/>
              <a:t>המזויף</a:t>
            </a:r>
            <a:r>
              <a:rPr lang="en-US" sz="3200" dirty="0"/>
              <a:t>.</a:t>
            </a:r>
          </a:p>
          <a:p>
            <a:endParaRPr lang="en-US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9A7284-D010-4ACB-A08A-FC3C3689B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640" b="18408"/>
          <a:stretch/>
        </p:blipFill>
        <p:spPr>
          <a:xfrm>
            <a:off x="7037051" y="576072"/>
            <a:ext cx="4447966" cy="5715000"/>
          </a:xfrm>
          <a:prstGeom prst="rect">
            <a:avLst/>
          </a:prstGeom>
        </p:spPr>
      </p:pic>
      <p:sp>
        <p:nvSpPr>
          <p:cNvPr id="4" name="AutoShape 2" descr="Brilliant Phishing Attack Examples and How to Avoid Getting Hacked -  Website Design &amp; internet Marke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8EFA6AF-9FAC-4572-B678-DD69903D2CD6}"/>
              </a:ext>
            </a:extLst>
          </p:cNvPr>
          <p:cNvPicPr/>
          <p:nvPr/>
        </p:nvPicPr>
        <p:blipFill rotWithShape="1">
          <a:blip r:embed="rId4"/>
          <a:srcRect r="5405"/>
          <a:stretch/>
        </p:blipFill>
        <p:spPr>
          <a:xfrm>
            <a:off x="0" y="-74141"/>
            <a:ext cx="1524000" cy="685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EF3256-2500-435A-90F3-A5AA0EDCD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70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 Tips for more secure social media - UW–⁠Madison Information Technology">
            <a:extLst>
              <a:ext uri="{FF2B5EF4-FFF2-40B4-BE49-F238E27FC236}">
                <a16:creationId xmlns:a16="http://schemas.microsoft.com/office/drawing/2014/main" id="{C95D9A2C-1D5F-4B20-219B-DA17533D1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9" b="10269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2A6B9-F543-F64E-08A8-B7A7FFD89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algn="r" rtl="1"/>
            <a:r>
              <a:rPr lang="he-IL" sz="2400" dirty="0"/>
              <a:t>האם שמעתם או נחשפתם בעצמכם למקרה שקשור לאבטחת מידע ברשת החברתית?</a:t>
            </a:r>
          </a:p>
          <a:p>
            <a:pPr algn="r" rtl="1"/>
            <a:r>
              <a:rPr lang="he-IL" sz="2400" dirty="0"/>
              <a:t>איך פעלתם במקרה הזה?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29208-080B-8280-8370-06446E686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4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624D9FC-A510-4245-864F-6D9266C61865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5FF050-0AEF-F4E1-CA0A-03DDB6B6F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692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pPr algn="ctr"/>
            <a:r>
              <a:rPr lang="he-IL" sz="3700" dirty="0"/>
              <a:t>סוגיות אבטחה ברשתות חברתיות</a:t>
            </a:r>
            <a:endParaRPr lang="en-US" sz="37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 algn="r" rtl="1">
              <a:buNone/>
            </a:pPr>
            <a:r>
              <a:rPr lang="he-IL" sz="3200" dirty="0"/>
              <a:t>רשתות חברתיות הפכו פופולריות מאוד עבור משתמשים רבים אך גם לתוקפים וגורמים עוינים המנצלים לרעה את הפלטפורמה.</a:t>
            </a:r>
            <a:endParaRPr lang="en-US" sz="3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www.adweek.com/socialtimes/files/2012/01/shutterstock_67834573-300x2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6" r="1737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AA8AAFC2-F8A1-4FD2-A5FD-B38C1AE88262}"/>
              </a:ext>
            </a:extLst>
          </p:cNvPr>
          <p:cNvPicPr/>
          <p:nvPr/>
        </p:nvPicPr>
        <p:blipFill rotWithShape="1">
          <a:blip r:embed="rId3"/>
          <a:srcRect r="5405"/>
          <a:stretch/>
        </p:blipFill>
        <p:spPr>
          <a:xfrm>
            <a:off x="0" y="-74141"/>
            <a:ext cx="1524000" cy="685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D15EB-F65B-4E10-A200-067592EF7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79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איומים כנגד היחיד ברשת החברתית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2684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Understand your social media attack surface | The Networ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24" y="535206"/>
            <a:ext cx="1751820" cy="98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60FED1E-BC2B-4E35-996E-13727B6A9C0E}"/>
              </a:ext>
            </a:extLst>
          </p:cNvPr>
          <p:cNvPicPr/>
          <p:nvPr/>
        </p:nvPicPr>
        <p:blipFill rotWithShape="1">
          <a:blip r:embed="rId9"/>
          <a:srcRect r="5405"/>
          <a:stretch/>
        </p:blipFill>
        <p:spPr>
          <a:xfrm>
            <a:off x="0" y="-74141"/>
            <a:ext cx="1524000" cy="685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5EE58D-11AF-477F-90D9-BAE3A3600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7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איומים כנגד ארגון ברשת החברתית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945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8" descr="Social Media Monitoring | Brennan Center for Justic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30" y="573087"/>
            <a:ext cx="1819274" cy="90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ocial Media Monitoring | Brennan Center for Justic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526" y="573087"/>
            <a:ext cx="1819274" cy="90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84048B6-A231-4F90-ABBA-E14F53D61C3B}"/>
              </a:ext>
            </a:extLst>
          </p:cNvPr>
          <p:cNvPicPr/>
          <p:nvPr/>
        </p:nvPicPr>
        <p:blipFill rotWithShape="1">
          <a:blip r:embed="rId9"/>
          <a:srcRect r="5405"/>
          <a:stretch/>
        </p:blipFill>
        <p:spPr>
          <a:xfrm>
            <a:off x="0" y="-74141"/>
            <a:ext cx="1524000" cy="685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FF1743-747C-4459-AC25-4DC65D107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0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איומים כנגד ארגון ברשת החברתית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7037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 descr="Social Media Monitoring | Brennan Center for Justic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30" y="573087"/>
            <a:ext cx="1819274" cy="90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Social Media Monitoring | Brennan Center for Justic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526" y="573087"/>
            <a:ext cx="1819274" cy="90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FD851AF-D73D-4811-98A3-9568C539CA06}"/>
              </a:ext>
            </a:extLst>
          </p:cNvPr>
          <p:cNvPicPr/>
          <p:nvPr/>
        </p:nvPicPr>
        <p:blipFill rotWithShape="1">
          <a:blip r:embed="rId9"/>
          <a:srcRect r="5405"/>
          <a:stretch/>
        </p:blipFill>
        <p:spPr>
          <a:xfrm>
            <a:off x="0" y="-74141"/>
            <a:ext cx="1524000" cy="685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976DCC-6F97-4502-8273-42419ED23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97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pPr algn="ctr"/>
            <a:r>
              <a:rPr lang="he-IL" dirty="0"/>
              <a:t>זליגת מידע מהרשת החברתית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97" y="1993024"/>
            <a:ext cx="6770806" cy="4217940"/>
          </a:xfrm>
        </p:spPr>
        <p:txBody>
          <a:bodyPr>
            <a:normAutofit/>
          </a:bodyPr>
          <a:lstStyle/>
          <a:p>
            <a:pPr algn="r" rtl="1"/>
            <a:r>
              <a:rPr lang="he-IL" sz="1900" dirty="0"/>
              <a:t>משתמשים </a:t>
            </a:r>
            <a:r>
              <a:rPr lang="he-IL" sz="1900" dirty="0">
                <a:solidFill>
                  <a:schemeClr val="accent1"/>
                </a:solidFill>
              </a:rPr>
              <a:t>חושפים מידע רב </a:t>
            </a:r>
            <a:r>
              <a:rPr lang="he-IL" sz="1900" dirty="0"/>
              <a:t>ברשתות החברתיות.</a:t>
            </a:r>
          </a:p>
          <a:p>
            <a:pPr algn="r" rtl="1"/>
            <a:r>
              <a:rPr lang="he-IL" sz="1900" dirty="0"/>
              <a:t>החשיפה של המידע בעלת השפעות שונות על המשתמש, ארגונים אליו הוא משתייך, מקום עבודתו</a:t>
            </a:r>
          </a:p>
          <a:p>
            <a:pPr algn="r" rtl="1"/>
            <a:endParaRPr lang="he-IL" sz="1900" dirty="0"/>
          </a:p>
          <a:p>
            <a:pPr algn="r" rtl="1"/>
            <a:r>
              <a:rPr lang="he-IL" sz="1900" dirty="0"/>
              <a:t>ניתן להשתמש במידע </a:t>
            </a:r>
            <a:r>
              <a:rPr lang="he-IL" sz="1900" dirty="0">
                <a:solidFill>
                  <a:schemeClr val="accent1"/>
                </a:solidFill>
              </a:rPr>
              <a:t>שזלג ברשת חברתית </a:t>
            </a:r>
            <a:r>
              <a:rPr lang="he-IL" sz="1900" dirty="0"/>
              <a:t>כדי:</a:t>
            </a:r>
          </a:p>
          <a:p>
            <a:pPr algn="r" rtl="1"/>
            <a:endParaRPr lang="he-IL" sz="1900" dirty="0"/>
          </a:p>
          <a:p>
            <a:pPr lvl="1" algn="r" rtl="1"/>
            <a:r>
              <a:rPr lang="he-IL" sz="1800" dirty="0"/>
              <a:t>למצוא מידע על מתחרים</a:t>
            </a:r>
          </a:p>
          <a:p>
            <a:pPr lvl="1" algn="r" rtl="1"/>
            <a:r>
              <a:rPr lang="he-IL" sz="1800" dirty="0"/>
              <a:t>פרטים מסווגים על ארגונים</a:t>
            </a:r>
          </a:p>
          <a:p>
            <a:pPr lvl="1" algn="r" rtl="1"/>
            <a:r>
              <a:rPr lang="he-IL" sz="1800" dirty="0"/>
              <a:t>חברות ביטוח יכולות להשתמש במידע שמפרסם אדם כדי למצוא קליינטים בעייתיים</a:t>
            </a:r>
            <a:r>
              <a:rPr lang="he-IL" dirty="0"/>
              <a:t>.</a:t>
            </a:r>
          </a:p>
          <a:p>
            <a:pPr lvl="1" algn="r" rtl="1"/>
            <a:r>
              <a:rPr lang="he-IL" sz="1800" dirty="0"/>
              <a:t>גורמים עוינים כמו תוקפים יכולים להשתמש במידע כדי לפרוץ למערכות של המשתמש או הארגון</a:t>
            </a:r>
          </a:p>
        </p:txBody>
      </p:sp>
      <p:pic>
        <p:nvPicPr>
          <p:cNvPr id="4098" name="Picture 2" descr="Information leakage unprotected digital flow 3d rendering shows loss of data  from leaky resources or mainframe malfunction. | Can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4348" y="1993024"/>
            <a:ext cx="4134394" cy="431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85E4801-83D9-4530-875F-4A103A574258}"/>
              </a:ext>
            </a:extLst>
          </p:cNvPr>
          <p:cNvPicPr/>
          <p:nvPr/>
        </p:nvPicPr>
        <p:blipFill rotWithShape="1">
          <a:blip r:embed="rId4"/>
          <a:srcRect r="5405"/>
          <a:stretch/>
        </p:blipFill>
        <p:spPr>
          <a:xfrm>
            <a:off x="0" y="-74141"/>
            <a:ext cx="1524000" cy="685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BFF69-ABE4-4314-B958-7437E237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7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60D94B92-D6EF-4411-A627-33324B39FD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b="217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ctr"/>
            <a:r>
              <a:rPr lang="he-IL" sz="4000" dirty="0">
                <a:solidFill>
                  <a:srgbClr val="FFFFFF"/>
                </a:solidFill>
              </a:rPr>
              <a:t>מיקומים</a:t>
            </a:r>
            <a:endParaRPr lang="en-US" sz="40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algn="r" rtl="1"/>
            <a:r>
              <a:rPr lang="he-IL" sz="2400" dirty="0">
                <a:solidFill>
                  <a:srgbClr val="FFFFFF"/>
                </a:solidFill>
              </a:rPr>
              <a:t>בהמשך למידע שזולג ברשתות, העלייה בשימוש במכשירים חכמים גרמה לעלייה </a:t>
            </a:r>
            <a:r>
              <a:rPr lang="he-IL" sz="2400" dirty="0">
                <a:solidFill>
                  <a:srgbClr val="00B0F0"/>
                </a:solidFill>
              </a:rPr>
              <a:t>בשיתוף המיקום של משתמשים</a:t>
            </a:r>
            <a:r>
              <a:rPr lang="he-IL" sz="2400" dirty="0">
                <a:solidFill>
                  <a:srgbClr val="FFFFFF"/>
                </a:solidFill>
              </a:rPr>
              <a:t>. </a:t>
            </a:r>
          </a:p>
          <a:p>
            <a:pPr algn="r" rtl="1"/>
            <a:r>
              <a:rPr lang="he-IL" sz="2400" dirty="0">
                <a:solidFill>
                  <a:srgbClr val="FFFFFF"/>
                </a:solidFill>
              </a:rPr>
              <a:t>יש שיתוף מכוון של המשתמש במקום מסוים</a:t>
            </a:r>
          </a:p>
          <a:p>
            <a:pPr algn="r" rtl="1"/>
            <a:r>
              <a:rPr lang="he-IL" sz="2400" dirty="0">
                <a:solidFill>
                  <a:srgbClr val="FFFFFF"/>
                </a:solidFill>
              </a:rPr>
              <a:t>ויש מיקום שהרשת החברתית מאתרת ישירות במקום בו העלה המשתמש את התוכן.</a:t>
            </a:r>
          </a:p>
          <a:p>
            <a:pPr algn="r" rtl="1"/>
            <a:r>
              <a:rPr lang="he-IL" sz="2400" dirty="0">
                <a:solidFill>
                  <a:srgbClr val="FFFFFF"/>
                </a:solidFill>
              </a:rPr>
              <a:t>המידע יכול לשמש </a:t>
            </a:r>
            <a:r>
              <a:rPr lang="he-IL" sz="2400" dirty="0">
                <a:solidFill>
                  <a:srgbClr val="00B0F0"/>
                </a:solidFill>
              </a:rPr>
              <a:t>לתוקפים בכדי לאתר את הפרופיל בעולם האמיתי, לנצל את היעדרותו </a:t>
            </a:r>
            <a:r>
              <a:rPr lang="he-IL" sz="2400" dirty="0">
                <a:solidFill>
                  <a:srgbClr val="FFFFFF"/>
                </a:solidFill>
              </a:rPr>
              <a:t>בביתו ועוד.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C17639F-515D-4963-AC54-4B169F6D58FF}"/>
              </a:ext>
            </a:extLst>
          </p:cNvPr>
          <p:cNvPicPr/>
          <p:nvPr/>
        </p:nvPicPr>
        <p:blipFill rotWithShape="1">
          <a:blip r:embed="rId4"/>
          <a:srcRect r="5405"/>
          <a:stretch/>
        </p:blipFill>
        <p:spPr>
          <a:xfrm>
            <a:off x="0" y="-74141"/>
            <a:ext cx="1524000" cy="685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4BE48-65B8-4B35-9DFD-E47C58CDC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64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Fake Profiles</a:t>
            </a:r>
            <a:r>
              <a:rPr lang="he-IL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668" y="2191807"/>
            <a:ext cx="5181600" cy="3985155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he-IL" dirty="0"/>
              <a:t>פרופילים מזויפים יכולים להיווצר ע"י גורמים שונים כמו גורמים עוינים, תוקפים, ספאמרים.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הפרופילים יכולים להיות אוטומטיים או להיות מנוהלים ע"י אדם.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מבצעים פעולות כמו פרופיל רגיל: הוספת חברים, שליחת פוסטים, </a:t>
            </a:r>
            <a:r>
              <a:rPr lang="he-IL" dirty="0" err="1"/>
              <a:t>לייקים</a:t>
            </a:r>
            <a:r>
              <a:rPr lang="he-IL" dirty="0"/>
              <a:t> </a:t>
            </a:r>
            <a:r>
              <a:rPr lang="he-IL" dirty="0" err="1"/>
              <a:t>וכו</a:t>
            </a:r>
            <a:r>
              <a:rPr lang="he-IL" dirty="0"/>
              <a:t>..</a:t>
            </a:r>
            <a:endParaRPr lang="en-US" dirty="0"/>
          </a:p>
        </p:txBody>
      </p:sp>
      <p:pic>
        <p:nvPicPr>
          <p:cNvPr id="4" name="Picture 3" descr="תמונה שמכילה בגדים&#10;&#10;התיאור נוצר באופן אוטומטי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2222069"/>
            <a:ext cx="4935970" cy="328466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1DA1A-1467-4699-9789-E31C4DE54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25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519327-1ABF-6DA5-99EE-523C3904C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75471"/>
            <a:ext cx="10905066" cy="550705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753109-9FA6-5B8A-88D1-0486362F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624D9FC-A510-4245-864F-6D9266C618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13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11112</TotalTime>
  <Words>627</Words>
  <Application>Microsoft Office PowerPoint</Application>
  <PresentationFormat>Widescreen</PresentationFormat>
  <Paragraphs>100</Paragraphs>
  <Slides>15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Tw Cen MT</vt:lpstr>
      <vt:lpstr>Office Theme</vt:lpstr>
      <vt:lpstr>איומים ברשתות חברתיות</vt:lpstr>
      <vt:lpstr>סוגיות אבטחה ברשתות חברתיות</vt:lpstr>
      <vt:lpstr>איומים כנגד היחיד ברשת החברתית</vt:lpstr>
      <vt:lpstr>איומים כנגד ארגון ברשת החברתית</vt:lpstr>
      <vt:lpstr>איומים כנגד ארגון ברשת החברתית</vt:lpstr>
      <vt:lpstr>זליגת מידע מהרשת החברתית</vt:lpstr>
      <vt:lpstr>מיקומים</vt:lpstr>
      <vt:lpstr>Fake Profiles </vt:lpstr>
      <vt:lpstr>PowerPoint Presentation</vt:lpstr>
      <vt:lpstr>הנדסה חברתית Social Engineering))</vt:lpstr>
      <vt:lpstr>PowerPoint Presentation</vt:lpstr>
      <vt:lpstr>דוגמא להנדסה חברתית Social Engineering))</vt:lpstr>
      <vt:lpstr>התקפת פישינג</vt:lpstr>
      <vt:lpstr>דוגמא להתקפת פישינג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אביגיל פרדיס ויט</cp:lastModifiedBy>
  <cp:revision>220</cp:revision>
  <dcterms:created xsi:type="dcterms:W3CDTF">2021-03-04T11:51:22Z</dcterms:created>
  <dcterms:modified xsi:type="dcterms:W3CDTF">2022-09-21T04:47:10Z</dcterms:modified>
</cp:coreProperties>
</file>