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6" r:id="rId5"/>
  </p:sldMasterIdLst>
  <p:notesMasterIdLst>
    <p:notesMasterId r:id="rId42"/>
  </p:notesMasterIdLst>
  <p:sldIdLst>
    <p:sldId id="263" r:id="rId6"/>
    <p:sldId id="350" r:id="rId7"/>
    <p:sldId id="269" r:id="rId8"/>
    <p:sldId id="421" r:id="rId9"/>
    <p:sldId id="443" r:id="rId10"/>
    <p:sldId id="336" r:id="rId11"/>
    <p:sldId id="357" r:id="rId12"/>
    <p:sldId id="358" r:id="rId13"/>
    <p:sldId id="409" r:id="rId14"/>
    <p:sldId id="359" r:id="rId15"/>
    <p:sldId id="360" r:id="rId16"/>
    <p:sldId id="427" r:id="rId17"/>
    <p:sldId id="337" r:id="rId18"/>
    <p:sldId id="355" r:id="rId19"/>
    <p:sldId id="377" r:id="rId20"/>
    <p:sldId id="436" r:id="rId21"/>
    <p:sldId id="372" r:id="rId22"/>
    <p:sldId id="373" r:id="rId23"/>
    <p:sldId id="374" r:id="rId24"/>
    <p:sldId id="397" r:id="rId25"/>
    <p:sldId id="442" r:id="rId26"/>
    <p:sldId id="417" r:id="rId27"/>
    <p:sldId id="398" r:id="rId28"/>
    <p:sldId id="395" r:id="rId29"/>
    <p:sldId id="376" r:id="rId30"/>
    <p:sldId id="407" r:id="rId31"/>
    <p:sldId id="439" r:id="rId32"/>
    <p:sldId id="396" r:id="rId33"/>
    <p:sldId id="402" r:id="rId34"/>
    <p:sldId id="401" r:id="rId35"/>
    <p:sldId id="403" r:id="rId36"/>
    <p:sldId id="404" r:id="rId37"/>
    <p:sldId id="418" r:id="rId38"/>
    <p:sldId id="440" r:id="rId39"/>
    <p:sldId id="348" r:id="rId40"/>
    <p:sldId id="35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Nylk" initials="EN" lastIdx="8" clrIdx="0">
    <p:extLst>
      <p:ext uri="{19B8F6BF-5375-455C-9EA6-DF929625EA0E}">
        <p15:presenceInfo xmlns:p15="http://schemas.microsoft.com/office/powerpoint/2012/main" userId="Emma Nylk" providerId="None"/>
      </p:ext>
    </p:extLst>
  </p:cmAuthor>
  <p:cmAuthor id="2" name="John Bell" initials="JB" lastIdx="2" clrIdx="1">
    <p:extLst>
      <p:ext uri="{19B8F6BF-5375-455C-9EA6-DF929625EA0E}">
        <p15:presenceInfo xmlns:p15="http://schemas.microsoft.com/office/powerpoint/2012/main" userId="S::john@effini.com::f70f6676-4d37-4a98-a7ac-a829233747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587C"/>
    <a:srgbClr val="EAC036"/>
    <a:srgbClr val="6A9CA1"/>
    <a:srgbClr val="CE673B"/>
    <a:srgbClr val="384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015D9D-F900-4D4E-B1EA-A09DCB53F3EF}" v="1" dt="2021-11-10T11:07:25.152"/>
    <p1510:client id="{E786C8D5-15E0-4318-B901-DE9888D6857A}" v="13" dt="2021-11-10T06:37:48.2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>
      <p:cViewPr varScale="1">
        <p:scale>
          <a:sx n="103" d="100"/>
          <a:sy n="103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Nylk" userId="55b2440a-9e28-4c70-bd2e-709c92f993be" providerId="ADAL" clId="{E786C8D5-15E0-4318-B901-DE9888D6857A}"/>
    <pc:docChg chg="custSel modSld modMainMaster">
      <pc:chgData name="Emma Nylk" userId="55b2440a-9e28-4c70-bd2e-709c92f993be" providerId="ADAL" clId="{E786C8D5-15E0-4318-B901-DE9888D6857A}" dt="2021-11-10T06:42:48.554" v="9" actId="20577"/>
      <pc:docMkLst>
        <pc:docMk/>
      </pc:docMkLst>
      <pc:sldChg chg="modAnim">
        <pc:chgData name="Emma Nylk" userId="55b2440a-9e28-4c70-bd2e-709c92f993be" providerId="ADAL" clId="{E786C8D5-15E0-4318-B901-DE9888D6857A}" dt="2021-11-04T07:03:15.547" v="5"/>
        <pc:sldMkLst>
          <pc:docMk/>
          <pc:sldMk cId="927740201" sldId="337"/>
        </pc:sldMkLst>
      </pc:sldChg>
      <pc:sldChg chg="modSp mod">
        <pc:chgData name="Emma Nylk" userId="55b2440a-9e28-4c70-bd2e-709c92f993be" providerId="ADAL" clId="{E786C8D5-15E0-4318-B901-DE9888D6857A}" dt="2021-11-04T07:05:08.877" v="8" actId="113"/>
        <pc:sldMkLst>
          <pc:docMk/>
          <pc:sldMk cId="3018714045" sldId="348"/>
        </pc:sldMkLst>
        <pc:spChg chg="mod">
          <ac:chgData name="Emma Nylk" userId="55b2440a-9e28-4c70-bd2e-709c92f993be" providerId="ADAL" clId="{E786C8D5-15E0-4318-B901-DE9888D6857A}" dt="2021-11-04T07:05:08.877" v="8" actId="113"/>
          <ac:spMkLst>
            <pc:docMk/>
            <pc:sldMk cId="3018714045" sldId="348"/>
            <ac:spMk id="2" creationId="{53E94A5D-F656-493D-B36B-DD86FC9B1E3E}"/>
          </ac:spMkLst>
        </pc:spChg>
      </pc:sldChg>
      <pc:sldChg chg="modSp mod">
        <pc:chgData name="Emma Nylk" userId="55b2440a-9e28-4c70-bd2e-709c92f993be" providerId="ADAL" clId="{E786C8D5-15E0-4318-B901-DE9888D6857A}" dt="2021-11-10T06:42:48.554" v="9" actId="20577"/>
        <pc:sldMkLst>
          <pc:docMk/>
          <pc:sldMk cId="2469320937" sldId="350"/>
        </pc:sldMkLst>
        <pc:spChg chg="mod">
          <ac:chgData name="Emma Nylk" userId="55b2440a-9e28-4c70-bd2e-709c92f993be" providerId="ADAL" clId="{E786C8D5-15E0-4318-B901-DE9888D6857A}" dt="2021-11-10T06:42:48.554" v="9" actId="20577"/>
          <ac:spMkLst>
            <pc:docMk/>
            <pc:sldMk cId="2469320937" sldId="350"/>
            <ac:spMk id="3" creationId="{2F223C89-4329-452C-A897-296AF15B4AE7}"/>
          </ac:spMkLst>
        </pc:spChg>
      </pc:sldChg>
      <pc:sldChg chg="modSp mod">
        <pc:chgData name="Emma Nylk" userId="55b2440a-9e28-4c70-bd2e-709c92f993be" providerId="ADAL" clId="{E786C8D5-15E0-4318-B901-DE9888D6857A}" dt="2021-11-04T07:01:51.177" v="4" actId="313"/>
        <pc:sldMkLst>
          <pc:docMk/>
          <pc:sldMk cId="2956112197" sldId="398"/>
        </pc:sldMkLst>
        <pc:spChg chg="mod">
          <ac:chgData name="Emma Nylk" userId="55b2440a-9e28-4c70-bd2e-709c92f993be" providerId="ADAL" clId="{E786C8D5-15E0-4318-B901-DE9888D6857A}" dt="2021-11-04T07:01:51.177" v="4" actId="313"/>
          <ac:spMkLst>
            <pc:docMk/>
            <pc:sldMk cId="2956112197" sldId="398"/>
            <ac:spMk id="5" creationId="{F395431E-A05D-4461-924D-AE4ABC110F62}"/>
          </ac:spMkLst>
        </pc:spChg>
      </pc:sldChg>
      <pc:sldChg chg="modSp">
        <pc:chgData name="Emma Nylk" userId="55b2440a-9e28-4c70-bd2e-709c92f993be" providerId="ADAL" clId="{E786C8D5-15E0-4318-B901-DE9888D6857A}" dt="2021-11-04T07:04:24.094" v="6" actId="2711"/>
        <pc:sldMkLst>
          <pc:docMk/>
          <pc:sldMk cId="140747843" sldId="401"/>
        </pc:sldMkLst>
        <pc:graphicFrameChg chg="mod">
          <ac:chgData name="Emma Nylk" userId="55b2440a-9e28-4c70-bd2e-709c92f993be" providerId="ADAL" clId="{E786C8D5-15E0-4318-B901-DE9888D6857A}" dt="2021-11-04T07:04:24.094" v="6" actId="2711"/>
          <ac:graphicFrameMkLst>
            <pc:docMk/>
            <pc:sldMk cId="140747843" sldId="401"/>
            <ac:graphicFrameMk id="4" creationId="{55120624-B51B-4964-A55E-D216C8CF28D9}"/>
          </ac:graphicFrameMkLst>
        </pc:graphicFrameChg>
      </pc:sldChg>
      <pc:sldChg chg="modSp mod">
        <pc:chgData name="Emma Nylk" userId="55b2440a-9e28-4c70-bd2e-709c92f993be" providerId="ADAL" clId="{E786C8D5-15E0-4318-B901-DE9888D6857A}" dt="2021-11-04T07:04:58.154" v="7"/>
        <pc:sldMkLst>
          <pc:docMk/>
          <pc:sldMk cId="4025295513" sldId="404"/>
        </pc:sldMkLst>
        <pc:spChg chg="mod">
          <ac:chgData name="Emma Nylk" userId="55b2440a-9e28-4c70-bd2e-709c92f993be" providerId="ADAL" clId="{E786C8D5-15E0-4318-B901-DE9888D6857A}" dt="2021-11-04T07:04:58.154" v="7"/>
          <ac:spMkLst>
            <pc:docMk/>
            <pc:sldMk cId="4025295513" sldId="404"/>
            <ac:spMk id="3" creationId="{64D72E38-C101-4D50-8E8B-A6E714E0D1A5}"/>
          </ac:spMkLst>
        </pc:spChg>
      </pc:sldChg>
      <pc:sldMasterChg chg="modSldLayout">
        <pc:chgData name="Emma Nylk" userId="55b2440a-9e28-4c70-bd2e-709c92f993be" providerId="ADAL" clId="{E786C8D5-15E0-4318-B901-DE9888D6857A}" dt="2021-10-04T12:39:19.273" v="3" actId="408"/>
        <pc:sldMasterMkLst>
          <pc:docMk/>
          <pc:sldMasterMk cId="36006160" sldId="2147483660"/>
        </pc:sldMasterMkLst>
        <pc:sldLayoutChg chg="addSp delSp modSp mod">
          <pc:chgData name="Emma Nylk" userId="55b2440a-9e28-4c70-bd2e-709c92f993be" providerId="ADAL" clId="{E786C8D5-15E0-4318-B901-DE9888D6857A}" dt="2021-10-04T12:39:19.273" v="3" actId="408"/>
          <pc:sldLayoutMkLst>
            <pc:docMk/>
            <pc:sldMasterMk cId="36006160" sldId="2147483660"/>
            <pc:sldLayoutMk cId="4045526812" sldId="2147483689"/>
          </pc:sldLayoutMkLst>
          <pc:picChg chg="add mod">
            <ac:chgData name="Emma Nylk" userId="55b2440a-9e28-4c70-bd2e-709c92f993be" providerId="ADAL" clId="{E786C8D5-15E0-4318-B901-DE9888D6857A}" dt="2021-10-04T12:39:19.273" v="3" actId="408"/>
            <ac:picMkLst>
              <pc:docMk/>
              <pc:sldMasterMk cId="36006160" sldId="2147483660"/>
              <pc:sldLayoutMk cId="4045526812" sldId="2147483689"/>
              <ac:picMk id="11" creationId="{E1C3C821-0CCA-4A2C-996C-10F18C01F1E7}"/>
            </ac:picMkLst>
          </pc:picChg>
          <pc:picChg chg="del">
            <ac:chgData name="Emma Nylk" userId="55b2440a-9e28-4c70-bd2e-709c92f993be" providerId="ADAL" clId="{E786C8D5-15E0-4318-B901-DE9888D6857A}" dt="2021-10-04T12:39:00.762" v="0" actId="478"/>
            <ac:picMkLst>
              <pc:docMk/>
              <pc:sldMasterMk cId="36006160" sldId="2147483660"/>
              <pc:sldLayoutMk cId="4045526812" sldId="2147483689"/>
              <ac:picMk id="13" creationId="{33DD3613-DB99-4AFB-88EC-B63012AB79D7}"/>
            </ac:picMkLst>
          </pc:picChg>
          <pc:picChg chg="mod">
            <ac:chgData name="Emma Nylk" userId="55b2440a-9e28-4c70-bd2e-709c92f993be" providerId="ADAL" clId="{E786C8D5-15E0-4318-B901-DE9888D6857A}" dt="2021-10-04T12:39:19.273" v="3" actId="408"/>
            <ac:picMkLst>
              <pc:docMk/>
              <pc:sldMasterMk cId="36006160" sldId="2147483660"/>
              <pc:sldLayoutMk cId="4045526812" sldId="2147483689"/>
              <ac:picMk id="15" creationId="{4D59AAAB-7C6B-4DD6-B5A8-F04557182040}"/>
            </ac:picMkLst>
          </pc:picChg>
          <pc:picChg chg="mod">
            <ac:chgData name="Emma Nylk" userId="55b2440a-9e28-4c70-bd2e-709c92f993be" providerId="ADAL" clId="{E786C8D5-15E0-4318-B901-DE9888D6857A}" dt="2021-10-04T12:39:19.273" v="3" actId="408"/>
            <ac:picMkLst>
              <pc:docMk/>
              <pc:sldMasterMk cId="36006160" sldId="2147483660"/>
              <pc:sldLayoutMk cId="4045526812" sldId="2147483689"/>
              <ac:picMk id="16" creationId="{C727EC0E-2A2F-4A67-9842-0111FD944C17}"/>
            </ac:picMkLst>
          </pc:picChg>
          <pc:picChg chg="mod">
            <ac:chgData name="Emma Nylk" userId="55b2440a-9e28-4c70-bd2e-709c92f993be" providerId="ADAL" clId="{E786C8D5-15E0-4318-B901-DE9888D6857A}" dt="2021-10-04T12:39:19.273" v="3" actId="408"/>
            <ac:picMkLst>
              <pc:docMk/>
              <pc:sldMasterMk cId="36006160" sldId="2147483660"/>
              <pc:sldLayoutMk cId="4045526812" sldId="2147483689"/>
              <ac:picMk id="17" creationId="{095DCC10-2C73-4208-BFFA-01AA3F2BF109}"/>
            </ac:picMkLst>
          </pc:pic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6D992A-C5DD-4063-9507-054716FB2184}" type="doc">
      <dgm:prSet loTypeId="urn:microsoft.com/office/officeart/2008/layout/BendingPictureCaption" loCatId="picture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0397C596-1E63-4C19-AF00-6C30673239D3}">
      <dgm:prSet phldrT="[Text]"/>
      <dgm:spPr/>
      <dgm:t>
        <a:bodyPr/>
        <a:lstStyle/>
        <a:p>
          <a:r>
            <a:rPr lang="en-US" dirty="0"/>
            <a:t>Social media post</a:t>
          </a:r>
          <a:endParaRPr lang="en-GB" dirty="0"/>
        </a:p>
      </dgm:t>
    </dgm:pt>
    <dgm:pt modelId="{6A8010E6-56C9-4975-A08C-FA73B5C7679A}" type="parTrans" cxnId="{A763DF91-F4B7-4014-87AD-ACB134F9DE11}">
      <dgm:prSet/>
      <dgm:spPr/>
      <dgm:t>
        <a:bodyPr/>
        <a:lstStyle/>
        <a:p>
          <a:endParaRPr lang="en-GB"/>
        </a:p>
      </dgm:t>
    </dgm:pt>
    <dgm:pt modelId="{7A036A90-FB4A-4F60-9C5A-114043202C66}" type="sibTrans" cxnId="{A763DF91-F4B7-4014-87AD-ACB134F9DE11}">
      <dgm:prSet/>
      <dgm:spPr/>
      <dgm:t>
        <a:bodyPr/>
        <a:lstStyle/>
        <a:p>
          <a:endParaRPr lang="en-GB"/>
        </a:p>
      </dgm:t>
    </dgm:pt>
    <dgm:pt modelId="{A24E1AD8-FEC3-4894-BC26-8C5BDD1483D8}">
      <dgm:prSet phldrT="[Text]"/>
      <dgm:spPr/>
      <dgm:t>
        <a:bodyPr/>
        <a:lstStyle/>
        <a:p>
          <a:r>
            <a:rPr lang="en-US" dirty="0"/>
            <a:t>Voice transcript</a:t>
          </a:r>
          <a:endParaRPr lang="en-GB" dirty="0"/>
        </a:p>
      </dgm:t>
    </dgm:pt>
    <dgm:pt modelId="{D4A9A23E-4F7F-447B-A12A-2EDE190E5573}" type="parTrans" cxnId="{C8A5682D-386A-456F-8222-E201777B86FA}">
      <dgm:prSet/>
      <dgm:spPr/>
      <dgm:t>
        <a:bodyPr/>
        <a:lstStyle/>
        <a:p>
          <a:endParaRPr lang="en-GB"/>
        </a:p>
      </dgm:t>
    </dgm:pt>
    <dgm:pt modelId="{CB40EAD7-3A07-4A51-A971-D7902FA1678F}" type="sibTrans" cxnId="{C8A5682D-386A-456F-8222-E201777B86FA}">
      <dgm:prSet/>
      <dgm:spPr/>
      <dgm:t>
        <a:bodyPr/>
        <a:lstStyle/>
        <a:p>
          <a:endParaRPr lang="en-GB"/>
        </a:p>
      </dgm:t>
    </dgm:pt>
    <dgm:pt modelId="{0A9C0388-B260-434F-A686-D8B311F05C22}">
      <dgm:prSet phldrT="[Text]"/>
      <dgm:spPr/>
      <dgm:t>
        <a:bodyPr/>
        <a:lstStyle/>
        <a:p>
          <a:r>
            <a:rPr lang="en-GB" dirty="0"/>
            <a:t>Document</a:t>
          </a:r>
        </a:p>
      </dgm:t>
    </dgm:pt>
    <dgm:pt modelId="{9BB653E4-7692-4C73-9A25-B1340E86E433}" type="parTrans" cxnId="{7069F82B-1379-4A77-B86E-4BD384639B8B}">
      <dgm:prSet/>
      <dgm:spPr/>
      <dgm:t>
        <a:bodyPr/>
        <a:lstStyle/>
        <a:p>
          <a:endParaRPr lang="en-GB"/>
        </a:p>
      </dgm:t>
    </dgm:pt>
    <dgm:pt modelId="{89D7DCE0-CD00-4588-9007-8C7589E8314D}" type="sibTrans" cxnId="{7069F82B-1379-4A77-B86E-4BD384639B8B}">
      <dgm:prSet/>
      <dgm:spPr/>
      <dgm:t>
        <a:bodyPr/>
        <a:lstStyle/>
        <a:p>
          <a:endParaRPr lang="en-GB"/>
        </a:p>
      </dgm:t>
    </dgm:pt>
    <dgm:pt modelId="{D8AD8A73-D947-4E57-B347-45698295CD43}" type="pres">
      <dgm:prSet presAssocID="{756D992A-C5DD-4063-9507-054716FB2184}" presName="diagram" presStyleCnt="0">
        <dgm:presLayoutVars>
          <dgm:dir/>
        </dgm:presLayoutVars>
      </dgm:prSet>
      <dgm:spPr/>
    </dgm:pt>
    <dgm:pt modelId="{E143EB54-5BDF-4B40-9F60-15C31C80C569}" type="pres">
      <dgm:prSet presAssocID="{0397C596-1E63-4C19-AF00-6C30673239D3}" presName="composite" presStyleCnt="0"/>
      <dgm:spPr/>
    </dgm:pt>
    <dgm:pt modelId="{8B234EC1-4821-4105-8FD3-F2FBC1BAC4A1}" type="pres">
      <dgm:prSet presAssocID="{0397C596-1E63-4C19-AF00-6C30673239D3}" presName="Image" presStyleLbl="bgShp" presStyleIdx="0" presStyleCnt="3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0B9515F-4E43-4756-AD0F-2DBF99616F58}" type="pres">
      <dgm:prSet presAssocID="{0397C596-1E63-4C19-AF00-6C30673239D3}" presName="Parent" presStyleLbl="node0" presStyleIdx="0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6FD5A432-761F-49F7-AAAF-9D5E65E5B822}" type="pres">
      <dgm:prSet presAssocID="{7A036A90-FB4A-4F60-9C5A-114043202C66}" presName="sibTrans" presStyleCnt="0"/>
      <dgm:spPr/>
    </dgm:pt>
    <dgm:pt modelId="{E1DD0B17-8475-4D93-A9A9-3B24C651003D}" type="pres">
      <dgm:prSet presAssocID="{A24E1AD8-FEC3-4894-BC26-8C5BDD1483D8}" presName="composite" presStyleCnt="0"/>
      <dgm:spPr/>
    </dgm:pt>
    <dgm:pt modelId="{65DA8990-3D16-459B-BFD6-B4BFF2E243E0}" type="pres">
      <dgm:prSet presAssocID="{A24E1AD8-FEC3-4894-BC26-8C5BDD1483D8}" presName="Image" presStyleLbl="bgShp" presStyleIdx="1" presStyleCnt="3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n using megaphone"/>
        </a:ext>
      </dgm:extLst>
    </dgm:pt>
    <dgm:pt modelId="{57752F06-01B6-4C22-B0FF-42F059F08881}" type="pres">
      <dgm:prSet presAssocID="{A24E1AD8-FEC3-4894-BC26-8C5BDD1483D8}" presName="Parent" presStyleLbl="node0" presStyleIdx="1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5BA7C151-18A9-4627-BCCA-658E4B2BCBB9}" type="pres">
      <dgm:prSet presAssocID="{CB40EAD7-3A07-4A51-A971-D7902FA1678F}" presName="sibTrans" presStyleCnt="0"/>
      <dgm:spPr/>
    </dgm:pt>
    <dgm:pt modelId="{7468730D-E964-4F73-981B-F598DF1E04E2}" type="pres">
      <dgm:prSet presAssocID="{0A9C0388-B260-434F-A686-D8B311F05C22}" presName="composite" presStyleCnt="0"/>
      <dgm:spPr/>
    </dgm:pt>
    <dgm:pt modelId="{1022D5A9-F3DB-4842-9696-AB9D232DE1FC}" type="pres">
      <dgm:prSet presAssocID="{0A9C0388-B260-434F-A686-D8B311F05C22}" presName="Image" presStyleLbl="bgShp" presStyleIdx="2" presStyleCnt="3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writing on book"/>
        </a:ext>
      </dgm:extLst>
    </dgm:pt>
    <dgm:pt modelId="{F3F5EC6B-9C75-4676-8A30-3E0C3FBB7E4A}" type="pres">
      <dgm:prSet presAssocID="{0A9C0388-B260-434F-A686-D8B311F05C22}" presName="Parent" presStyleLbl="node0" presStyleIdx="2" presStyleCnt="3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F9613D00-9D81-4244-B311-474DF27E8E96}" type="presOf" srcId="{0397C596-1E63-4C19-AF00-6C30673239D3}" destId="{E0B9515F-4E43-4756-AD0F-2DBF99616F58}" srcOrd="0" destOrd="0" presId="urn:microsoft.com/office/officeart/2008/layout/BendingPictureCaption"/>
    <dgm:cxn modelId="{2EE5631A-4CB3-4A7A-BDAD-B926996E4227}" type="presOf" srcId="{756D992A-C5DD-4063-9507-054716FB2184}" destId="{D8AD8A73-D947-4E57-B347-45698295CD43}" srcOrd="0" destOrd="0" presId="urn:microsoft.com/office/officeart/2008/layout/BendingPictureCaption"/>
    <dgm:cxn modelId="{7069F82B-1379-4A77-B86E-4BD384639B8B}" srcId="{756D992A-C5DD-4063-9507-054716FB2184}" destId="{0A9C0388-B260-434F-A686-D8B311F05C22}" srcOrd="2" destOrd="0" parTransId="{9BB653E4-7692-4C73-9A25-B1340E86E433}" sibTransId="{89D7DCE0-CD00-4588-9007-8C7589E8314D}"/>
    <dgm:cxn modelId="{C8A5682D-386A-456F-8222-E201777B86FA}" srcId="{756D992A-C5DD-4063-9507-054716FB2184}" destId="{A24E1AD8-FEC3-4894-BC26-8C5BDD1483D8}" srcOrd="1" destOrd="0" parTransId="{D4A9A23E-4F7F-447B-A12A-2EDE190E5573}" sibTransId="{CB40EAD7-3A07-4A51-A971-D7902FA1678F}"/>
    <dgm:cxn modelId="{A763DF91-F4B7-4014-87AD-ACB134F9DE11}" srcId="{756D992A-C5DD-4063-9507-054716FB2184}" destId="{0397C596-1E63-4C19-AF00-6C30673239D3}" srcOrd="0" destOrd="0" parTransId="{6A8010E6-56C9-4975-A08C-FA73B5C7679A}" sibTransId="{7A036A90-FB4A-4F60-9C5A-114043202C66}"/>
    <dgm:cxn modelId="{E9B936BE-2B37-4320-B53A-9D343F948DDA}" type="presOf" srcId="{A24E1AD8-FEC3-4894-BC26-8C5BDD1483D8}" destId="{57752F06-01B6-4C22-B0FF-42F059F08881}" srcOrd="0" destOrd="0" presId="urn:microsoft.com/office/officeart/2008/layout/BendingPictureCaption"/>
    <dgm:cxn modelId="{9F86F1DD-6D99-47C3-88B5-EED5A6ECD53A}" type="presOf" srcId="{0A9C0388-B260-434F-A686-D8B311F05C22}" destId="{F3F5EC6B-9C75-4676-8A30-3E0C3FBB7E4A}" srcOrd="0" destOrd="0" presId="urn:microsoft.com/office/officeart/2008/layout/BendingPictureCaption"/>
    <dgm:cxn modelId="{4780822E-469A-4408-9FAD-EC239931865D}" type="presParOf" srcId="{D8AD8A73-D947-4E57-B347-45698295CD43}" destId="{E143EB54-5BDF-4B40-9F60-15C31C80C569}" srcOrd="0" destOrd="0" presId="urn:microsoft.com/office/officeart/2008/layout/BendingPictureCaption"/>
    <dgm:cxn modelId="{0EBB9620-9A17-48AB-B8FC-FC42A6DC2318}" type="presParOf" srcId="{E143EB54-5BDF-4B40-9F60-15C31C80C569}" destId="{8B234EC1-4821-4105-8FD3-F2FBC1BAC4A1}" srcOrd="0" destOrd="0" presId="urn:microsoft.com/office/officeart/2008/layout/BendingPictureCaption"/>
    <dgm:cxn modelId="{9AD52F45-0609-4BDC-B717-FB9CE9D9E966}" type="presParOf" srcId="{E143EB54-5BDF-4B40-9F60-15C31C80C569}" destId="{E0B9515F-4E43-4756-AD0F-2DBF99616F58}" srcOrd="1" destOrd="0" presId="urn:microsoft.com/office/officeart/2008/layout/BendingPictureCaption"/>
    <dgm:cxn modelId="{1EAE3924-1458-4EFC-9818-686C14D2C62A}" type="presParOf" srcId="{D8AD8A73-D947-4E57-B347-45698295CD43}" destId="{6FD5A432-761F-49F7-AAAF-9D5E65E5B822}" srcOrd="1" destOrd="0" presId="urn:microsoft.com/office/officeart/2008/layout/BendingPictureCaption"/>
    <dgm:cxn modelId="{4678323C-64BB-4519-85DE-C23583AF5D22}" type="presParOf" srcId="{D8AD8A73-D947-4E57-B347-45698295CD43}" destId="{E1DD0B17-8475-4D93-A9A9-3B24C651003D}" srcOrd="2" destOrd="0" presId="urn:microsoft.com/office/officeart/2008/layout/BendingPictureCaption"/>
    <dgm:cxn modelId="{568F6FC4-905A-4749-95C1-977DFB624CA5}" type="presParOf" srcId="{E1DD0B17-8475-4D93-A9A9-3B24C651003D}" destId="{65DA8990-3D16-459B-BFD6-B4BFF2E243E0}" srcOrd="0" destOrd="0" presId="urn:microsoft.com/office/officeart/2008/layout/BendingPictureCaption"/>
    <dgm:cxn modelId="{217D1787-E2D8-4BAC-AB37-6033C29AC395}" type="presParOf" srcId="{E1DD0B17-8475-4D93-A9A9-3B24C651003D}" destId="{57752F06-01B6-4C22-B0FF-42F059F08881}" srcOrd="1" destOrd="0" presId="urn:microsoft.com/office/officeart/2008/layout/BendingPictureCaption"/>
    <dgm:cxn modelId="{6993C9C6-1B03-4325-9564-159FDA7D4282}" type="presParOf" srcId="{D8AD8A73-D947-4E57-B347-45698295CD43}" destId="{5BA7C151-18A9-4627-BCCA-658E4B2BCBB9}" srcOrd="3" destOrd="0" presId="urn:microsoft.com/office/officeart/2008/layout/BendingPictureCaption"/>
    <dgm:cxn modelId="{2B425660-A530-487C-8E1C-5DAF580906F7}" type="presParOf" srcId="{D8AD8A73-D947-4E57-B347-45698295CD43}" destId="{7468730D-E964-4F73-981B-F598DF1E04E2}" srcOrd="4" destOrd="0" presId="urn:microsoft.com/office/officeart/2008/layout/BendingPictureCaption"/>
    <dgm:cxn modelId="{A41F6F00-384A-4C22-85D8-8F03734B8189}" type="presParOf" srcId="{7468730D-E964-4F73-981B-F598DF1E04E2}" destId="{1022D5A9-F3DB-4842-9696-AB9D232DE1FC}" srcOrd="0" destOrd="0" presId="urn:microsoft.com/office/officeart/2008/layout/BendingPictureCaption"/>
    <dgm:cxn modelId="{CCED5830-2913-484A-BC5C-E4E5CDD64D7C}" type="presParOf" srcId="{7468730D-E964-4F73-981B-F598DF1E04E2}" destId="{F3F5EC6B-9C75-4676-8A30-3E0C3FBB7E4A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B9E091-0E4D-4D23-92F0-83896E03D845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AC94BBC4-2E4F-4EEA-B675-942BC1EE3D56}">
      <dgm:prSet phldrT="[Text]"/>
      <dgm:spPr>
        <a:solidFill>
          <a:schemeClr val="bg1"/>
        </a:solidFill>
        <a:ln>
          <a:solidFill>
            <a:srgbClr val="EAC036"/>
          </a:solidFill>
        </a:ln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Text</a:t>
          </a:r>
          <a:r>
            <a:rPr lang="en-GB" baseline="0" dirty="0">
              <a:solidFill>
                <a:schemeClr val="tx1"/>
              </a:solidFill>
            </a:rPr>
            <a:t> in a book</a:t>
          </a:r>
          <a:endParaRPr lang="en-GB" dirty="0">
            <a:solidFill>
              <a:schemeClr val="tx1"/>
            </a:solidFill>
          </a:endParaRPr>
        </a:p>
      </dgm:t>
    </dgm:pt>
    <dgm:pt modelId="{79E5E51D-42BA-48B7-97D4-B536B04C92E2}" type="parTrans" cxnId="{85CAA6B2-F903-45BB-9C00-1A5EAE7A0291}">
      <dgm:prSet/>
      <dgm:spPr/>
      <dgm:t>
        <a:bodyPr/>
        <a:lstStyle/>
        <a:p>
          <a:endParaRPr lang="en-GB"/>
        </a:p>
      </dgm:t>
    </dgm:pt>
    <dgm:pt modelId="{6BFE8FB8-B830-44C3-8C75-3CF0E7343AFA}" type="sibTrans" cxnId="{85CAA6B2-F903-45BB-9C00-1A5EAE7A0291}">
      <dgm:prSet/>
      <dgm:spPr/>
      <dgm:t>
        <a:bodyPr/>
        <a:lstStyle/>
        <a:p>
          <a:endParaRPr lang="en-GB"/>
        </a:p>
      </dgm:t>
    </dgm:pt>
    <dgm:pt modelId="{F6DBC6D3-386A-470A-AF4C-E63DE9534A23}">
      <dgm:prSet phldrT="[Text]"/>
      <dgm:spPr>
        <a:solidFill>
          <a:schemeClr val="bg1"/>
        </a:solidFill>
        <a:ln>
          <a:solidFill>
            <a:srgbClr val="EAC036"/>
          </a:solidFill>
        </a:ln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Table of data</a:t>
          </a:r>
        </a:p>
      </dgm:t>
    </dgm:pt>
    <dgm:pt modelId="{6582D9FA-5498-4C1A-AE01-00FF846D12BF}" type="parTrans" cxnId="{9562067D-D64D-44A6-B5CA-5A02B9C2A089}">
      <dgm:prSet/>
      <dgm:spPr/>
      <dgm:t>
        <a:bodyPr/>
        <a:lstStyle/>
        <a:p>
          <a:endParaRPr lang="en-GB"/>
        </a:p>
      </dgm:t>
    </dgm:pt>
    <dgm:pt modelId="{26C4B634-723B-4425-9AFF-2A297EDFF41D}" type="sibTrans" cxnId="{9562067D-D64D-44A6-B5CA-5A02B9C2A089}">
      <dgm:prSet/>
      <dgm:spPr/>
      <dgm:t>
        <a:bodyPr/>
        <a:lstStyle/>
        <a:p>
          <a:endParaRPr lang="en-GB"/>
        </a:p>
      </dgm:t>
    </dgm:pt>
    <dgm:pt modelId="{85955DB2-6F83-4A52-B8A4-D376E9FC427A}">
      <dgm:prSet phldrT="[Text]"/>
      <dgm:spPr>
        <a:solidFill>
          <a:schemeClr val="bg1"/>
        </a:solidFill>
        <a:ln>
          <a:solidFill>
            <a:srgbClr val="EAC036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Webpage</a:t>
          </a:r>
          <a:endParaRPr lang="en-GB" dirty="0">
            <a:solidFill>
              <a:schemeClr val="tx1"/>
            </a:solidFill>
          </a:endParaRPr>
        </a:p>
      </dgm:t>
    </dgm:pt>
    <dgm:pt modelId="{4EAEFC0F-C5BA-4030-AB53-2F64B1BE538F}" type="parTrans" cxnId="{C6BD3979-BB91-4559-A380-8857EFDA5746}">
      <dgm:prSet/>
      <dgm:spPr/>
      <dgm:t>
        <a:bodyPr/>
        <a:lstStyle/>
        <a:p>
          <a:endParaRPr lang="en-GB"/>
        </a:p>
      </dgm:t>
    </dgm:pt>
    <dgm:pt modelId="{CA17E0C0-34BD-498A-BF6A-3226B68CE6C0}" type="sibTrans" cxnId="{C6BD3979-BB91-4559-A380-8857EFDA5746}">
      <dgm:prSet/>
      <dgm:spPr/>
      <dgm:t>
        <a:bodyPr/>
        <a:lstStyle/>
        <a:p>
          <a:endParaRPr lang="en-GB"/>
        </a:p>
      </dgm:t>
    </dgm:pt>
    <dgm:pt modelId="{7E0481BC-BC0A-421F-801E-DFF8290B90C8}" type="pres">
      <dgm:prSet presAssocID="{16B9E091-0E4D-4D23-92F0-83896E03D845}" presName="diagram" presStyleCnt="0">
        <dgm:presLayoutVars>
          <dgm:dir/>
        </dgm:presLayoutVars>
      </dgm:prSet>
      <dgm:spPr/>
    </dgm:pt>
    <dgm:pt modelId="{5909C043-462E-43D0-83DC-4D76BB8D48A1}" type="pres">
      <dgm:prSet presAssocID="{AC94BBC4-2E4F-4EEA-B675-942BC1EE3D56}" presName="composite" presStyleCnt="0"/>
      <dgm:spPr/>
    </dgm:pt>
    <dgm:pt modelId="{42F54D73-7B0C-4BD3-9A77-3DE783655B90}" type="pres">
      <dgm:prSet presAssocID="{AC94BBC4-2E4F-4EEA-B675-942BC1EE3D56}" presName="Image" presStyleLbl="bgShp" presStyleIdx="0" presStyleCnt="3" custScaleX="97576" custScaleY="126767"/>
      <dgm:spPr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</dgm:pt>
    <dgm:pt modelId="{96BFBAE2-427E-4CE6-8B52-00C5AD675E3A}" type="pres">
      <dgm:prSet presAssocID="{AC94BBC4-2E4F-4EEA-B675-942BC1EE3D56}" presName="Parent" presStyleLbl="node0" presStyleIdx="0" presStyleCnt="3">
        <dgm:presLayoutVars>
          <dgm:bulletEnabled val="1"/>
        </dgm:presLayoutVars>
      </dgm:prSet>
      <dgm:spPr/>
    </dgm:pt>
    <dgm:pt modelId="{10E0DEE6-111B-42CA-BD39-9771A3511FFB}" type="pres">
      <dgm:prSet presAssocID="{6BFE8FB8-B830-44C3-8C75-3CF0E7343AFA}" presName="sibTrans" presStyleCnt="0"/>
      <dgm:spPr/>
    </dgm:pt>
    <dgm:pt modelId="{D55C9C0D-5A98-49D8-989C-E95E558106DB}" type="pres">
      <dgm:prSet presAssocID="{F6DBC6D3-386A-470A-AF4C-E63DE9534A23}" presName="composite" presStyleCnt="0"/>
      <dgm:spPr/>
    </dgm:pt>
    <dgm:pt modelId="{8D8416D0-A123-4F79-B989-4F91E1726A17}" type="pres">
      <dgm:prSet presAssocID="{F6DBC6D3-386A-470A-AF4C-E63DE9534A23}" presName="Image" presStyleLbl="bgShp" presStyleIdx="1" presStyleCnt="3" custScaleX="97576" custScaleY="126767"/>
      <dgm:spPr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</dgm:pt>
    <dgm:pt modelId="{67ADEBA9-2C81-4B38-A3F2-9498CFFD882B}" type="pres">
      <dgm:prSet presAssocID="{F6DBC6D3-386A-470A-AF4C-E63DE9534A23}" presName="Parent" presStyleLbl="node0" presStyleIdx="1" presStyleCnt="3">
        <dgm:presLayoutVars>
          <dgm:bulletEnabled val="1"/>
        </dgm:presLayoutVars>
      </dgm:prSet>
      <dgm:spPr/>
    </dgm:pt>
    <dgm:pt modelId="{1D7DE3B4-E1BB-47B6-9059-F3984AEA25BB}" type="pres">
      <dgm:prSet presAssocID="{26C4B634-723B-4425-9AFF-2A297EDFF41D}" presName="sibTrans" presStyleCnt="0"/>
      <dgm:spPr/>
    </dgm:pt>
    <dgm:pt modelId="{22B3EAEB-EB06-4EF1-B11B-20F159F1AB9D}" type="pres">
      <dgm:prSet presAssocID="{85955DB2-6F83-4A52-B8A4-D376E9FC427A}" presName="composite" presStyleCnt="0"/>
      <dgm:spPr/>
    </dgm:pt>
    <dgm:pt modelId="{A130E295-AB2F-4286-A63D-A8F616C69750}" type="pres">
      <dgm:prSet presAssocID="{85955DB2-6F83-4A52-B8A4-D376E9FC427A}" presName="Image" presStyleLbl="bgShp" presStyleIdx="2" presStyleCnt="3" custScaleX="97576" custScaleY="126767"/>
      <dgm:spPr>
        <a:prstGeom prst="ellipse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</dgm:pt>
    <dgm:pt modelId="{DAA0769C-A9E9-4C0A-9E31-61DC21ADEAB0}" type="pres">
      <dgm:prSet presAssocID="{85955DB2-6F83-4A52-B8A4-D376E9FC427A}" presName="Parent" presStyleLbl="node0" presStyleIdx="2" presStyleCnt="3">
        <dgm:presLayoutVars>
          <dgm:bulletEnabled val="1"/>
        </dgm:presLayoutVars>
      </dgm:prSet>
      <dgm:spPr/>
    </dgm:pt>
  </dgm:ptLst>
  <dgm:cxnLst>
    <dgm:cxn modelId="{256D0E1F-504A-4DA0-9795-9BA7FC0D6C1A}" type="presOf" srcId="{F6DBC6D3-386A-470A-AF4C-E63DE9534A23}" destId="{67ADEBA9-2C81-4B38-A3F2-9498CFFD882B}" srcOrd="0" destOrd="0" presId="urn:microsoft.com/office/officeart/2008/layout/BendingPictureCaption"/>
    <dgm:cxn modelId="{3826D74A-430A-4434-87B6-66BD4EE9A5BC}" type="presOf" srcId="{AC94BBC4-2E4F-4EEA-B675-942BC1EE3D56}" destId="{96BFBAE2-427E-4CE6-8B52-00C5AD675E3A}" srcOrd="0" destOrd="0" presId="urn:microsoft.com/office/officeart/2008/layout/BendingPictureCaption"/>
    <dgm:cxn modelId="{95CA1471-E89A-4889-818B-F0AC560391AE}" type="presOf" srcId="{16B9E091-0E4D-4D23-92F0-83896E03D845}" destId="{7E0481BC-BC0A-421F-801E-DFF8290B90C8}" srcOrd="0" destOrd="0" presId="urn:microsoft.com/office/officeart/2008/layout/BendingPictureCaption"/>
    <dgm:cxn modelId="{C6BD3979-BB91-4559-A380-8857EFDA5746}" srcId="{16B9E091-0E4D-4D23-92F0-83896E03D845}" destId="{85955DB2-6F83-4A52-B8A4-D376E9FC427A}" srcOrd="2" destOrd="0" parTransId="{4EAEFC0F-C5BA-4030-AB53-2F64B1BE538F}" sibTransId="{CA17E0C0-34BD-498A-BF6A-3226B68CE6C0}"/>
    <dgm:cxn modelId="{9562067D-D64D-44A6-B5CA-5A02B9C2A089}" srcId="{16B9E091-0E4D-4D23-92F0-83896E03D845}" destId="{F6DBC6D3-386A-470A-AF4C-E63DE9534A23}" srcOrd="1" destOrd="0" parTransId="{6582D9FA-5498-4C1A-AE01-00FF846D12BF}" sibTransId="{26C4B634-723B-4425-9AFF-2A297EDFF41D}"/>
    <dgm:cxn modelId="{85CAA6B2-F903-45BB-9C00-1A5EAE7A0291}" srcId="{16B9E091-0E4D-4D23-92F0-83896E03D845}" destId="{AC94BBC4-2E4F-4EEA-B675-942BC1EE3D56}" srcOrd="0" destOrd="0" parTransId="{79E5E51D-42BA-48B7-97D4-B536B04C92E2}" sibTransId="{6BFE8FB8-B830-44C3-8C75-3CF0E7343AFA}"/>
    <dgm:cxn modelId="{AE9EB2D6-FCCD-4142-9A1A-751C3CE46C45}" type="presOf" srcId="{85955DB2-6F83-4A52-B8A4-D376E9FC427A}" destId="{DAA0769C-A9E9-4C0A-9E31-61DC21ADEAB0}" srcOrd="0" destOrd="0" presId="urn:microsoft.com/office/officeart/2008/layout/BendingPictureCaption"/>
    <dgm:cxn modelId="{67F061D2-5B66-4140-B778-E85C021CBF3E}" type="presParOf" srcId="{7E0481BC-BC0A-421F-801E-DFF8290B90C8}" destId="{5909C043-462E-43D0-83DC-4D76BB8D48A1}" srcOrd="0" destOrd="0" presId="urn:microsoft.com/office/officeart/2008/layout/BendingPictureCaption"/>
    <dgm:cxn modelId="{2C0C65E9-D3B6-4DD0-94D3-C02E666730E9}" type="presParOf" srcId="{5909C043-462E-43D0-83DC-4D76BB8D48A1}" destId="{42F54D73-7B0C-4BD3-9A77-3DE783655B90}" srcOrd="0" destOrd="0" presId="urn:microsoft.com/office/officeart/2008/layout/BendingPictureCaption"/>
    <dgm:cxn modelId="{7BFC00DD-C6BD-4CB9-9BAD-908BBCBABAF8}" type="presParOf" srcId="{5909C043-462E-43D0-83DC-4D76BB8D48A1}" destId="{96BFBAE2-427E-4CE6-8B52-00C5AD675E3A}" srcOrd="1" destOrd="0" presId="urn:microsoft.com/office/officeart/2008/layout/BendingPictureCaption"/>
    <dgm:cxn modelId="{346BEF94-927F-49D3-8643-BF3A15E7F4A4}" type="presParOf" srcId="{7E0481BC-BC0A-421F-801E-DFF8290B90C8}" destId="{10E0DEE6-111B-42CA-BD39-9771A3511FFB}" srcOrd="1" destOrd="0" presId="urn:microsoft.com/office/officeart/2008/layout/BendingPictureCaption"/>
    <dgm:cxn modelId="{D922AE9A-8598-4205-B21E-0C28964A0CFD}" type="presParOf" srcId="{7E0481BC-BC0A-421F-801E-DFF8290B90C8}" destId="{D55C9C0D-5A98-49D8-989C-E95E558106DB}" srcOrd="2" destOrd="0" presId="urn:microsoft.com/office/officeart/2008/layout/BendingPictureCaption"/>
    <dgm:cxn modelId="{F0A8B7D0-AFF4-4EC0-B3FE-4D9E70FC0490}" type="presParOf" srcId="{D55C9C0D-5A98-49D8-989C-E95E558106DB}" destId="{8D8416D0-A123-4F79-B989-4F91E1726A17}" srcOrd="0" destOrd="0" presId="urn:microsoft.com/office/officeart/2008/layout/BendingPictureCaption"/>
    <dgm:cxn modelId="{2E0CBB88-1AF0-4549-8D8A-D2A916D74CF6}" type="presParOf" srcId="{D55C9C0D-5A98-49D8-989C-E95E558106DB}" destId="{67ADEBA9-2C81-4B38-A3F2-9498CFFD882B}" srcOrd="1" destOrd="0" presId="urn:microsoft.com/office/officeart/2008/layout/BendingPictureCaption"/>
    <dgm:cxn modelId="{50CA5B4B-717D-44BC-9F75-9429C74A717C}" type="presParOf" srcId="{7E0481BC-BC0A-421F-801E-DFF8290B90C8}" destId="{1D7DE3B4-E1BB-47B6-9059-F3984AEA25BB}" srcOrd="3" destOrd="0" presId="urn:microsoft.com/office/officeart/2008/layout/BendingPictureCaption"/>
    <dgm:cxn modelId="{FEAC7DEA-784D-45AE-967B-F55526140BB1}" type="presParOf" srcId="{7E0481BC-BC0A-421F-801E-DFF8290B90C8}" destId="{22B3EAEB-EB06-4EF1-B11B-20F159F1AB9D}" srcOrd="4" destOrd="0" presId="urn:microsoft.com/office/officeart/2008/layout/BendingPictureCaption"/>
    <dgm:cxn modelId="{4AA35047-4C60-47AC-9A08-05ADBF0ED53D}" type="presParOf" srcId="{22B3EAEB-EB06-4EF1-B11B-20F159F1AB9D}" destId="{A130E295-AB2F-4286-A63D-A8F616C69750}" srcOrd="0" destOrd="0" presId="urn:microsoft.com/office/officeart/2008/layout/BendingPictureCaption"/>
    <dgm:cxn modelId="{5DA5A2D2-4676-4EE9-B74A-51C204800B68}" type="presParOf" srcId="{22B3EAEB-EB06-4EF1-B11B-20F159F1AB9D}" destId="{DAA0769C-A9E9-4C0A-9E31-61DC21ADEAB0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B9E091-0E4D-4D23-92F0-83896E03D845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AC94BBC4-2E4F-4EEA-B675-942BC1EE3D56}">
      <dgm:prSet phldrT="[Text]" custT="1"/>
      <dgm:spPr>
        <a:solidFill>
          <a:schemeClr val="bg1"/>
        </a:solidFill>
        <a:ln>
          <a:solidFill>
            <a:srgbClr val="EAC036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Text in a book</a:t>
          </a:r>
        </a:p>
        <a:p>
          <a:r>
            <a:rPr lang="en-US" sz="2400" dirty="0">
              <a:solidFill>
                <a:schemeClr val="tx1"/>
              </a:solidFill>
            </a:rPr>
            <a:t>is </a:t>
          </a:r>
          <a:r>
            <a:rPr lang="en-US" sz="2400" b="1" dirty="0">
              <a:solidFill>
                <a:schemeClr val="tx1"/>
              </a:solidFill>
            </a:rPr>
            <a:t>unstructured</a:t>
          </a:r>
          <a:endParaRPr lang="en-GB" sz="2400" b="1" dirty="0">
            <a:solidFill>
              <a:schemeClr val="tx1"/>
            </a:solidFill>
          </a:endParaRPr>
        </a:p>
      </dgm:t>
    </dgm:pt>
    <dgm:pt modelId="{79E5E51D-42BA-48B7-97D4-B536B04C92E2}" type="parTrans" cxnId="{85CAA6B2-F903-45BB-9C00-1A5EAE7A0291}">
      <dgm:prSet/>
      <dgm:spPr/>
      <dgm:t>
        <a:bodyPr/>
        <a:lstStyle/>
        <a:p>
          <a:endParaRPr lang="en-GB"/>
        </a:p>
      </dgm:t>
    </dgm:pt>
    <dgm:pt modelId="{6BFE8FB8-B830-44C3-8C75-3CF0E7343AFA}" type="sibTrans" cxnId="{85CAA6B2-F903-45BB-9C00-1A5EAE7A0291}">
      <dgm:prSet/>
      <dgm:spPr/>
      <dgm:t>
        <a:bodyPr/>
        <a:lstStyle/>
        <a:p>
          <a:endParaRPr lang="en-GB"/>
        </a:p>
      </dgm:t>
    </dgm:pt>
    <dgm:pt modelId="{F6DBC6D3-386A-470A-AF4C-E63DE9534A23}">
      <dgm:prSet phldrT="[Text]" custT="1"/>
      <dgm:spPr>
        <a:solidFill>
          <a:schemeClr val="bg1"/>
        </a:solidFill>
        <a:ln>
          <a:solidFill>
            <a:srgbClr val="EAC036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Table of data is </a:t>
          </a:r>
          <a:r>
            <a:rPr lang="en-US" sz="2400" b="1" dirty="0">
              <a:solidFill>
                <a:schemeClr val="tx1"/>
              </a:solidFill>
            </a:rPr>
            <a:t>structured</a:t>
          </a:r>
          <a:endParaRPr lang="en-GB" sz="2400" b="1" dirty="0">
            <a:solidFill>
              <a:schemeClr val="tx1"/>
            </a:solidFill>
          </a:endParaRPr>
        </a:p>
      </dgm:t>
    </dgm:pt>
    <dgm:pt modelId="{6582D9FA-5498-4C1A-AE01-00FF846D12BF}" type="parTrans" cxnId="{9562067D-D64D-44A6-B5CA-5A02B9C2A089}">
      <dgm:prSet/>
      <dgm:spPr/>
      <dgm:t>
        <a:bodyPr/>
        <a:lstStyle/>
        <a:p>
          <a:endParaRPr lang="en-GB"/>
        </a:p>
      </dgm:t>
    </dgm:pt>
    <dgm:pt modelId="{26C4B634-723B-4425-9AFF-2A297EDFF41D}" type="sibTrans" cxnId="{9562067D-D64D-44A6-B5CA-5A02B9C2A089}">
      <dgm:prSet/>
      <dgm:spPr/>
      <dgm:t>
        <a:bodyPr/>
        <a:lstStyle/>
        <a:p>
          <a:endParaRPr lang="en-GB"/>
        </a:p>
      </dgm:t>
    </dgm:pt>
    <dgm:pt modelId="{85955DB2-6F83-4A52-B8A4-D376E9FC427A}">
      <dgm:prSet phldrT="[Text]" custT="1"/>
      <dgm:spPr>
        <a:solidFill>
          <a:schemeClr val="bg1"/>
        </a:solidFill>
        <a:ln>
          <a:solidFill>
            <a:srgbClr val="EAC036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Webpage is </a:t>
          </a:r>
          <a:r>
            <a:rPr lang="en-US" sz="2400" b="1" dirty="0">
              <a:solidFill>
                <a:schemeClr val="tx1"/>
              </a:solidFill>
            </a:rPr>
            <a:t>semi-structured</a:t>
          </a:r>
          <a:endParaRPr lang="en-GB" sz="2400" b="1" dirty="0">
            <a:solidFill>
              <a:schemeClr val="tx1"/>
            </a:solidFill>
          </a:endParaRPr>
        </a:p>
      </dgm:t>
    </dgm:pt>
    <dgm:pt modelId="{4EAEFC0F-C5BA-4030-AB53-2F64B1BE538F}" type="parTrans" cxnId="{C6BD3979-BB91-4559-A380-8857EFDA5746}">
      <dgm:prSet/>
      <dgm:spPr/>
      <dgm:t>
        <a:bodyPr/>
        <a:lstStyle/>
        <a:p>
          <a:endParaRPr lang="en-GB"/>
        </a:p>
      </dgm:t>
    </dgm:pt>
    <dgm:pt modelId="{CA17E0C0-34BD-498A-BF6A-3226B68CE6C0}" type="sibTrans" cxnId="{C6BD3979-BB91-4559-A380-8857EFDA5746}">
      <dgm:prSet/>
      <dgm:spPr/>
      <dgm:t>
        <a:bodyPr/>
        <a:lstStyle/>
        <a:p>
          <a:endParaRPr lang="en-GB"/>
        </a:p>
      </dgm:t>
    </dgm:pt>
    <dgm:pt modelId="{7E0481BC-BC0A-421F-801E-DFF8290B90C8}" type="pres">
      <dgm:prSet presAssocID="{16B9E091-0E4D-4D23-92F0-83896E03D845}" presName="diagram" presStyleCnt="0">
        <dgm:presLayoutVars>
          <dgm:dir/>
        </dgm:presLayoutVars>
      </dgm:prSet>
      <dgm:spPr/>
    </dgm:pt>
    <dgm:pt modelId="{5909C043-462E-43D0-83DC-4D76BB8D48A1}" type="pres">
      <dgm:prSet presAssocID="{AC94BBC4-2E4F-4EEA-B675-942BC1EE3D56}" presName="composite" presStyleCnt="0"/>
      <dgm:spPr/>
    </dgm:pt>
    <dgm:pt modelId="{42F54D73-7B0C-4BD3-9A77-3DE783655B90}" type="pres">
      <dgm:prSet presAssocID="{AC94BBC4-2E4F-4EEA-B675-942BC1EE3D56}" presName="Image" presStyleLbl="bgShp" presStyleIdx="0" presStyleCnt="3" custScaleX="97576" custScaleY="126767"/>
      <dgm:spPr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</dgm:pt>
    <dgm:pt modelId="{96BFBAE2-427E-4CE6-8B52-00C5AD675E3A}" type="pres">
      <dgm:prSet presAssocID="{AC94BBC4-2E4F-4EEA-B675-942BC1EE3D56}" presName="Parent" presStyleLbl="node0" presStyleIdx="0" presStyleCnt="3" custScaleX="106416" custScaleY="171474">
        <dgm:presLayoutVars>
          <dgm:bulletEnabled val="1"/>
        </dgm:presLayoutVars>
      </dgm:prSet>
      <dgm:spPr/>
    </dgm:pt>
    <dgm:pt modelId="{10E0DEE6-111B-42CA-BD39-9771A3511FFB}" type="pres">
      <dgm:prSet presAssocID="{6BFE8FB8-B830-44C3-8C75-3CF0E7343AFA}" presName="sibTrans" presStyleCnt="0"/>
      <dgm:spPr/>
    </dgm:pt>
    <dgm:pt modelId="{D55C9C0D-5A98-49D8-989C-E95E558106DB}" type="pres">
      <dgm:prSet presAssocID="{F6DBC6D3-386A-470A-AF4C-E63DE9534A23}" presName="composite" presStyleCnt="0"/>
      <dgm:spPr/>
    </dgm:pt>
    <dgm:pt modelId="{8D8416D0-A123-4F79-B989-4F91E1726A17}" type="pres">
      <dgm:prSet presAssocID="{F6DBC6D3-386A-470A-AF4C-E63DE9534A23}" presName="Image" presStyleLbl="bgShp" presStyleIdx="1" presStyleCnt="3" custScaleX="97576" custScaleY="126767"/>
      <dgm:spPr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</dgm:pt>
    <dgm:pt modelId="{67ADEBA9-2C81-4B38-A3F2-9498CFFD882B}" type="pres">
      <dgm:prSet presAssocID="{F6DBC6D3-386A-470A-AF4C-E63DE9534A23}" presName="Parent" presStyleLbl="node0" presStyleIdx="1" presStyleCnt="3" custScaleX="108642" custScaleY="164069">
        <dgm:presLayoutVars>
          <dgm:bulletEnabled val="1"/>
        </dgm:presLayoutVars>
      </dgm:prSet>
      <dgm:spPr/>
    </dgm:pt>
    <dgm:pt modelId="{1D7DE3B4-E1BB-47B6-9059-F3984AEA25BB}" type="pres">
      <dgm:prSet presAssocID="{26C4B634-723B-4425-9AFF-2A297EDFF41D}" presName="sibTrans" presStyleCnt="0"/>
      <dgm:spPr/>
    </dgm:pt>
    <dgm:pt modelId="{22B3EAEB-EB06-4EF1-B11B-20F159F1AB9D}" type="pres">
      <dgm:prSet presAssocID="{85955DB2-6F83-4A52-B8A4-D376E9FC427A}" presName="composite" presStyleCnt="0"/>
      <dgm:spPr/>
    </dgm:pt>
    <dgm:pt modelId="{A130E295-AB2F-4286-A63D-A8F616C69750}" type="pres">
      <dgm:prSet presAssocID="{85955DB2-6F83-4A52-B8A4-D376E9FC427A}" presName="Image" presStyleLbl="bgShp" presStyleIdx="2" presStyleCnt="3" custScaleX="97576" custScaleY="126767"/>
      <dgm:spPr>
        <a:prstGeom prst="ellipse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</dgm:pt>
    <dgm:pt modelId="{DAA0769C-A9E9-4C0A-9E31-61DC21ADEAB0}" type="pres">
      <dgm:prSet presAssocID="{85955DB2-6F83-4A52-B8A4-D376E9FC427A}" presName="Parent" presStyleLbl="node0" presStyleIdx="2" presStyleCnt="3" custScaleX="109278" custScaleY="172782">
        <dgm:presLayoutVars>
          <dgm:bulletEnabled val="1"/>
        </dgm:presLayoutVars>
      </dgm:prSet>
      <dgm:spPr/>
    </dgm:pt>
  </dgm:ptLst>
  <dgm:cxnLst>
    <dgm:cxn modelId="{256D0E1F-504A-4DA0-9795-9BA7FC0D6C1A}" type="presOf" srcId="{F6DBC6D3-386A-470A-AF4C-E63DE9534A23}" destId="{67ADEBA9-2C81-4B38-A3F2-9498CFFD882B}" srcOrd="0" destOrd="0" presId="urn:microsoft.com/office/officeart/2008/layout/BendingPictureCaption"/>
    <dgm:cxn modelId="{3826D74A-430A-4434-87B6-66BD4EE9A5BC}" type="presOf" srcId="{AC94BBC4-2E4F-4EEA-B675-942BC1EE3D56}" destId="{96BFBAE2-427E-4CE6-8B52-00C5AD675E3A}" srcOrd="0" destOrd="0" presId="urn:microsoft.com/office/officeart/2008/layout/BendingPictureCaption"/>
    <dgm:cxn modelId="{95CA1471-E89A-4889-818B-F0AC560391AE}" type="presOf" srcId="{16B9E091-0E4D-4D23-92F0-83896E03D845}" destId="{7E0481BC-BC0A-421F-801E-DFF8290B90C8}" srcOrd="0" destOrd="0" presId="urn:microsoft.com/office/officeart/2008/layout/BendingPictureCaption"/>
    <dgm:cxn modelId="{C6BD3979-BB91-4559-A380-8857EFDA5746}" srcId="{16B9E091-0E4D-4D23-92F0-83896E03D845}" destId="{85955DB2-6F83-4A52-B8A4-D376E9FC427A}" srcOrd="2" destOrd="0" parTransId="{4EAEFC0F-C5BA-4030-AB53-2F64B1BE538F}" sibTransId="{CA17E0C0-34BD-498A-BF6A-3226B68CE6C0}"/>
    <dgm:cxn modelId="{9562067D-D64D-44A6-B5CA-5A02B9C2A089}" srcId="{16B9E091-0E4D-4D23-92F0-83896E03D845}" destId="{F6DBC6D3-386A-470A-AF4C-E63DE9534A23}" srcOrd="1" destOrd="0" parTransId="{6582D9FA-5498-4C1A-AE01-00FF846D12BF}" sibTransId="{26C4B634-723B-4425-9AFF-2A297EDFF41D}"/>
    <dgm:cxn modelId="{85CAA6B2-F903-45BB-9C00-1A5EAE7A0291}" srcId="{16B9E091-0E4D-4D23-92F0-83896E03D845}" destId="{AC94BBC4-2E4F-4EEA-B675-942BC1EE3D56}" srcOrd="0" destOrd="0" parTransId="{79E5E51D-42BA-48B7-97D4-B536B04C92E2}" sibTransId="{6BFE8FB8-B830-44C3-8C75-3CF0E7343AFA}"/>
    <dgm:cxn modelId="{AE9EB2D6-FCCD-4142-9A1A-751C3CE46C45}" type="presOf" srcId="{85955DB2-6F83-4A52-B8A4-D376E9FC427A}" destId="{DAA0769C-A9E9-4C0A-9E31-61DC21ADEAB0}" srcOrd="0" destOrd="0" presId="urn:microsoft.com/office/officeart/2008/layout/BendingPictureCaption"/>
    <dgm:cxn modelId="{67F061D2-5B66-4140-B778-E85C021CBF3E}" type="presParOf" srcId="{7E0481BC-BC0A-421F-801E-DFF8290B90C8}" destId="{5909C043-462E-43D0-83DC-4D76BB8D48A1}" srcOrd="0" destOrd="0" presId="urn:microsoft.com/office/officeart/2008/layout/BendingPictureCaption"/>
    <dgm:cxn modelId="{2C0C65E9-D3B6-4DD0-94D3-C02E666730E9}" type="presParOf" srcId="{5909C043-462E-43D0-83DC-4D76BB8D48A1}" destId="{42F54D73-7B0C-4BD3-9A77-3DE783655B90}" srcOrd="0" destOrd="0" presId="urn:microsoft.com/office/officeart/2008/layout/BendingPictureCaption"/>
    <dgm:cxn modelId="{7BFC00DD-C6BD-4CB9-9BAD-908BBCBABAF8}" type="presParOf" srcId="{5909C043-462E-43D0-83DC-4D76BB8D48A1}" destId="{96BFBAE2-427E-4CE6-8B52-00C5AD675E3A}" srcOrd="1" destOrd="0" presId="urn:microsoft.com/office/officeart/2008/layout/BendingPictureCaption"/>
    <dgm:cxn modelId="{346BEF94-927F-49D3-8643-BF3A15E7F4A4}" type="presParOf" srcId="{7E0481BC-BC0A-421F-801E-DFF8290B90C8}" destId="{10E0DEE6-111B-42CA-BD39-9771A3511FFB}" srcOrd="1" destOrd="0" presId="urn:microsoft.com/office/officeart/2008/layout/BendingPictureCaption"/>
    <dgm:cxn modelId="{D922AE9A-8598-4205-B21E-0C28964A0CFD}" type="presParOf" srcId="{7E0481BC-BC0A-421F-801E-DFF8290B90C8}" destId="{D55C9C0D-5A98-49D8-989C-E95E558106DB}" srcOrd="2" destOrd="0" presId="urn:microsoft.com/office/officeart/2008/layout/BendingPictureCaption"/>
    <dgm:cxn modelId="{F0A8B7D0-AFF4-4EC0-B3FE-4D9E70FC0490}" type="presParOf" srcId="{D55C9C0D-5A98-49D8-989C-E95E558106DB}" destId="{8D8416D0-A123-4F79-B989-4F91E1726A17}" srcOrd="0" destOrd="0" presId="urn:microsoft.com/office/officeart/2008/layout/BendingPictureCaption"/>
    <dgm:cxn modelId="{2E0CBB88-1AF0-4549-8D8A-D2A916D74CF6}" type="presParOf" srcId="{D55C9C0D-5A98-49D8-989C-E95E558106DB}" destId="{67ADEBA9-2C81-4B38-A3F2-9498CFFD882B}" srcOrd="1" destOrd="0" presId="urn:microsoft.com/office/officeart/2008/layout/BendingPictureCaption"/>
    <dgm:cxn modelId="{50CA5B4B-717D-44BC-9F75-9429C74A717C}" type="presParOf" srcId="{7E0481BC-BC0A-421F-801E-DFF8290B90C8}" destId="{1D7DE3B4-E1BB-47B6-9059-F3984AEA25BB}" srcOrd="3" destOrd="0" presId="urn:microsoft.com/office/officeart/2008/layout/BendingPictureCaption"/>
    <dgm:cxn modelId="{FEAC7DEA-784D-45AE-967B-F55526140BB1}" type="presParOf" srcId="{7E0481BC-BC0A-421F-801E-DFF8290B90C8}" destId="{22B3EAEB-EB06-4EF1-B11B-20F159F1AB9D}" srcOrd="4" destOrd="0" presId="urn:microsoft.com/office/officeart/2008/layout/BendingPictureCaption"/>
    <dgm:cxn modelId="{4AA35047-4C60-47AC-9A08-05ADBF0ED53D}" type="presParOf" srcId="{22B3EAEB-EB06-4EF1-B11B-20F159F1AB9D}" destId="{A130E295-AB2F-4286-A63D-A8F616C69750}" srcOrd="0" destOrd="0" presId="urn:microsoft.com/office/officeart/2008/layout/BendingPictureCaption"/>
    <dgm:cxn modelId="{5DA5A2D2-4676-4EE9-B74A-51C204800B68}" type="presParOf" srcId="{22B3EAEB-EB06-4EF1-B11B-20F159F1AB9D}" destId="{DAA0769C-A9E9-4C0A-9E31-61DC21ADEAB0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A738E0-4E63-4C7A-B092-8493BBC17DD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880181B-93BA-4E03-AF29-AB548F206F87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0.1428</a:t>
          </a:r>
          <a:endParaRPr lang="en-GB" dirty="0">
            <a:solidFill>
              <a:schemeClr val="tx1"/>
            </a:solidFill>
          </a:endParaRPr>
        </a:p>
      </dgm:t>
    </dgm:pt>
    <dgm:pt modelId="{5CF6DD0A-60E8-443D-B125-CE4F98AF28E6}" type="parTrans" cxnId="{36E427C4-C5A2-4989-8F14-1ABEB9961DE8}">
      <dgm:prSet/>
      <dgm:spPr/>
      <dgm:t>
        <a:bodyPr/>
        <a:lstStyle/>
        <a:p>
          <a:endParaRPr lang="en-GB"/>
        </a:p>
      </dgm:t>
    </dgm:pt>
    <dgm:pt modelId="{C2DA05B9-390E-4619-BBFE-4042CE572A94}" type="sibTrans" cxnId="{36E427C4-C5A2-4989-8F14-1ABEB9961DE8}">
      <dgm:prSet/>
      <dgm:spPr>
        <a:solidFill>
          <a:schemeClr val="bg1"/>
        </a:solidFill>
        <a:ln w="66675">
          <a:solidFill>
            <a:srgbClr val="EAC036"/>
          </a:solidFill>
        </a:ln>
      </dgm:spPr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8DC3F910-C4FB-4254-943D-9F3C2DDA3773}">
      <dgm:prSet phldrT="[Text]" custT="1"/>
      <dgm:spPr/>
      <dgm:t>
        <a:bodyPr/>
        <a:lstStyle/>
        <a:p>
          <a:r>
            <a:rPr lang="en-US" sz="3200" dirty="0"/>
            <a:t>3 hours 25 mins</a:t>
          </a:r>
          <a:endParaRPr lang="en-GB" sz="3200" dirty="0"/>
        </a:p>
      </dgm:t>
    </dgm:pt>
    <dgm:pt modelId="{1B25E51A-4A31-431E-BE93-33DD83156A7A}" type="parTrans" cxnId="{7897190D-7BE6-4BA3-A7DA-C0FF382D3B78}">
      <dgm:prSet/>
      <dgm:spPr/>
      <dgm:t>
        <a:bodyPr/>
        <a:lstStyle/>
        <a:p>
          <a:endParaRPr lang="en-GB"/>
        </a:p>
      </dgm:t>
    </dgm:pt>
    <dgm:pt modelId="{9063FAD8-7900-4C8E-B546-C2E2A1889DCA}" type="sibTrans" cxnId="{7897190D-7BE6-4BA3-A7DA-C0FF382D3B78}">
      <dgm:prSet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Top vide of a white alarm clock on a yellow and orange surface"/>
        </a:ext>
      </dgm:extLst>
    </dgm:pt>
    <dgm:pt modelId="{B7AA45DE-3FF7-4525-AB53-B8EF126EF679}">
      <dgm:prSet phldrT="[Text]" custT="1"/>
      <dgm:spPr/>
      <dgm:t>
        <a:bodyPr/>
        <a:lstStyle/>
        <a:p>
          <a:r>
            <a:rPr lang="en-US" sz="3200" dirty="0"/>
            <a:t>14.28%</a:t>
          </a:r>
          <a:endParaRPr lang="en-GB" sz="3200" dirty="0"/>
        </a:p>
      </dgm:t>
    </dgm:pt>
    <dgm:pt modelId="{0066C656-1B46-4289-8078-1C141C924BC0}" type="parTrans" cxnId="{F8F10656-CC7A-4B28-A73D-827DAF0EC6A3}">
      <dgm:prSet/>
      <dgm:spPr/>
      <dgm:t>
        <a:bodyPr/>
        <a:lstStyle/>
        <a:p>
          <a:endParaRPr lang="en-GB"/>
        </a:p>
      </dgm:t>
    </dgm:pt>
    <dgm:pt modelId="{AEE7C0FC-C1BB-4546-8057-3556705D5082}" type="sibTrans" cxnId="{F8F10656-CC7A-4B28-A73D-827DAF0EC6A3}">
      <dgm:prSet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D9B91F5A-289F-45DB-8C88-5B8D894CBCE3}">
      <dgm:prSet phldrT="[Text]" custT="1"/>
      <dgm:spPr/>
      <dgm:t>
        <a:bodyPr/>
        <a:lstStyle/>
        <a:p>
          <a:r>
            <a:rPr lang="en-US" sz="3200" dirty="0"/>
            <a:t>1/7</a:t>
          </a:r>
          <a:endParaRPr lang="en-GB" sz="3200" dirty="0"/>
        </a:p>
      </dgm:t>
    </dgm:pt>
    <dgm:pt modelId="{E45EB983-D941-48EB-9851-D6E395F9F045}" type="parTrans" cxnId="{98C12460-56EA-47E7-9FAA-C725D0EDE211}">
      <dgm:prSet/>
      <dgm:spPr/>
      <dgm:t>
        <a:bodyPr/>
        <a:lstStyle/>
        <a:p>
          <a:endParaRPr lang="en-GB"/>
        </a:p>
      </dgm:t>
    </dgm:pt>
    <dgm:pt modelId="{B8C85F6E-D078-46A3-A781-0309C345350C}" type="sibTrans" cxnId="{98C12460-56EA-47E7-9FAA-C725D0EDE211}">
      <dgm:prSet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Slice of cake"/>
        </a:ext>
      </dgm:extLst>
    </dgm:pt>
    <dgm:pt modelId="{A8347F01-8B2F-4FBC-978A-B2D0ABFBA393}" type="pres">
      <dgm:prSet presAssocID="{80A738E0-4E63-4C7A-B092-8493BBC17DDA}" presName="Name0" presStyleCnt="0">
        <dgm:presLayoutVars>
          <dgm:chMax val="7"/>
          <dgm:chPref val="7"/>
          <dgm:dir/>
        </dgm:presLayoutVars>
      </dgm:prSet>
      <dgm:spPr/>
    </dgm:pt>
    <dgm:pt modelId="{0501DAAC-6805-4208-B096-85C38A2B2DFA}" type="pres">
      <dgm:prSet presAssocID="{80A738E0-4E63-4C7A-B092-8493BBC17DDA}" presName="Name1" presStyleCnt="0"/>
      <dgm:spPr/>
    </dgm:pt>
    <dgm:pt modelId="{10A477A3-EC7D-46CD-85EF-BB7E78777F46}" type="pres">
      <dgm:prSet presAssocID="{C2DA05B9-390E-4619-BBFE-4042CE572A94}" presName="picture_1" presStyleCnt="0"/>
      <dgm:spPr/>
    </dgm:pt>
    <dgm:pt modelId="{C58CE064-B065-45A2-B842-0897A85AD03B}" type="pres">
      <dgm:prSet presAssocID="{C2DA05B9-390E-4619-BBFE-4042CE572A94}" presName="pictureRepeatNode" presStyleLbl="alignImgPlace1" presStyleIdx="0" presStyleCnt="4" custScaleX="73753" custScaleY="69072"/>
      <dgm:spPr/>
    </dgm:pt>
    <dgm:pt modelId="{F8E4CF9D-3CFC-405A-AF5C-59BC71AF979E}" type="pres">
      <dgm:prSet presAssocID="{A880181B-93BA-4E03-AF29-AB548F206F87}" presName="text_1" presStyleLbl="node1" presStyleIdx="0" presStyleCnt="0" custLinFactNeighborX="-2860" custLinFactNeighborY="-64829">
        <dgm:presLayoutVars>
          <dgm:bulletEnabled val="1"/>
        </dgm:presLayoutVars>
      </dgm:prSet>
      <dgm:spPr/>
    </dgm:pt>
    <dgm:pt modelId="{67449E28-D706-4C68-96BB-512DF4178BF5}" type="pres">
      <dgm:prSet presAssocID="{9063FAD8-7900-4C8E-B546-C2E2A1889DCA}" presName="picture_2" presStyleCnt="0"/>
      <dgm:spPr/>
    </dgm:pt>
    <dgm:pt modelId="{8ADCC419-8F08-4885-91D6-6FA072E46936}" type="pres">
      <dgm:prSet presAssocID="{9063FAD8-7900-4C8E-B546-C2E2A1889DCA}" presName="pictureRepeatNode" presStyleLbl="alignImgPlace1" presStyleIdx="1" presStyleCnt="4"/>
      <dgm:spPr/>
    </dgm:pt>
    <dgm:pt modelId="{3A6FAC1F-1ECF-41AE-AEB3-D38B156434FA}" type="pres">
      <dgm:prSet presAssocID="{8DC3F910-C4FB-4254-943D-9F3C2DDA3773}" presName="line_2" presStyleLbl="parChTrans1D1" presStyleIdx="0" presStyleCnt="3"/>
      <dgm:spPr/>
    </dgm:pt>
    <dgm:pt modelId="{97DD6C6C-C724-4E05-828D-03445065CDB0}" type="pres">
      <dgm:prSet presAssocID="{8DC3F910-C4FB-4254-943D-9F3C2DDA3773}" presName="textparent_2" presStyleLbl="node1" presStyleIdx="0" presStyleCnt="0"/>
      <dgm:spPr/>
    </dgm:pt>
    <dgm:pt modelId="{FC2E443B-674D-4E01-8E35-230F767B7E94}" type="pres">
      <dgm:prSet presAssocID="{8DC3F910-C4FB-4254-943D-9F3C2DDA3773}" presName="text_2" presStyleLbl="revTx" presStyleIdx="0" presStyleCnt="3" custScaleX="255569">
        <dgm:presLayoutVars>
          <dgm:bulletEnabled val="1"/>
        </dgm:presLayoutVars>
      </dgm:prSet>
      <dgm:spPr/>
    </dgm:pt>
    <dgm:pt modelId="{10F64684-3D0E-497C-90E2-5F7BA1FB98EB}" type="pres">
      <dgm:prSet presAssocID="{AEE7C0FC-C1BB-4546-8057-3556705D5082}" presName="picture_3" presStyleCnt="0"/>
      <dgm:spPr/>
    </dgm:pt>
    <dgm:pt modelId="{46BDC49B-4468-409A-8526-6A68C1E76888}" type="pres">
      <dgm:prSet presAssocID="{AEE7C0FC-C1BB-4546-8057-3556705D5082}" presName="pictureRepeatNode" presStyleLbl="alignImgPlace1" presStyleIdx="2" presStyleCnt="4"/>
      <dgm:spPr/>
    </dgm:pt>
    <dgm:pt modelId="{E1AE2581-8F04-4D57-9F74-EACBA068095B}" type="pres">
      <dgm:prSet presAssocID="{B7AA45DE-3FF7-4525-AB53-B8EF126EF679}" presName="line_3" presStyleLbl="parChTrans1D1" presStyleIdx="1" presStyleCnt="3"/>
      <dgm:spPr/>
    </dgm:pt>
    <dgm:pt modelId="{4AD4F542-2D18-4A9C-A1B3-EA4BBEEF0AD9}" type="pres">
      <dgm:prSet presAssocID="{B7AA45DE-3FF7-4525-AB53-B8EF126EF679}" presName="textparent_3" presStyleLbl="node1" presStyleIdx="0" presStyleCnt="0"/>
      <dgm:spPr/>
    </dgm:pt>
    <dgm:pt modelId="{D43A91FE-438A-46C4-942D-00CA46CD280F}" type="pres">
      <dgm:prSet presAssocID="{B7AA45DE-3FF7-4525-AB53-B8EF126EF679}" presName="text_3" presStyleLbl="revTx" presStyleIdx="1" presStyleCnt="3">
        <dgm:presLayoutVars>
          <dgm:bulletEnabled val="1"/>
        </dgm:presLayoutVars>
      </dgm:prSet>
      <dgm:spPr/>
    </dgm:pt>
    <dgm:pt modelId="{4D11032D-CE7C-40C0-A3A9-40323BF488AD}" type="pres">
      <dgm:prSet presAssocID="{B8C85F6E-D078-46A3-A781-0309C345350C}" presName="picture_4" presStyleCnt="0"/>
      <dgm:spPr/>
    </dgm:pt>
    <dgm:pt modelId="{9042ACED-1D60-43E4-8C36-E775DCE312AD}" type="pres">
      <dgm:prSet presAssocID="{B8C85F6E-D078-46A3-A781-0309C345350C}" presName="pictureRepeatNode" presStyleLbl="alignImgPlace1" presStyleIdx="3" presStyleCnt="4"/>
      <dgm:spPr/>
    </dgm:pt>
    <dgm:pt modelId="{C7EF5E8B-05DD-4EBA-95C4-216AB4727EA8}" type="pres">
      <dgm:prSet presAssocID="{D9B91F5A-289F-45DB-8C88-5B8D894CBCE3}" presName="line_4" presStyleLbl="parChTrans1D1" presStyleIdx="2" presStyleCnt="3"/>
      <dgm:spPr/>
    </dgm:pt>
    <dgm:pt modelId="{36BE1D44-4DC8-4AC2-834E-6FB278AE8AFA}" type="pres">
      <dgm:prSet presAssocID="{D9B91F5A-289F-45DB-8C88-5B8D894CBCE3}" presName="textparent_4" presStyleLbl="node1" presStyleIdx="0" presStyleCnt="0"/>
      <dgm:spPr/>
    </dgm:pt>
    <dgm:pt modelId="{1EB90A53-BC57-4604-9B36-E91D560332EA}" type="pres">
      <dgm:prSet presAssocID="{D9B91F5A-289F-45DB-8C88-5B8D894CBCE3}" presName="text_4" presStyleLbl="revTx" presStyleIdx="2" presStyleCnt="3">
        <dgm:presLayoutVars>
          <dgm:bulletEnabled val="1"/>
        </dgm:presLayoutVars>
      </dgm:prSet>
      <dgm:spPr/>
    </dgm:pt>
  </dgm:ptLst>
  <dgm:cxnLst>
    <dgm:cxn modelId="{7897190D-7BE6-4BA3-A7DA-C0FF382D3B78}" srcId="{80A738E0-4E63-4C7A-B092-8493BBC17DDA}" destId="{8DC3F910-C4FB-4254-943D-9F3C2DDA3773}" srcOrd="1" destOrd="0" parTransId="{1B25E51A-4A31-431E-BE93-33DD83156A7A}" sibTransId="{9063FAD8-7900-4C8E-B546-C2E2A1889DCA}"/>
    <dgm:cxn modelId="{F41AEA4C-655D-4DBF-BE7F-D7A5D321F7C5}" type="presOf" srcId="{C2DA05B9-390E-4619-BBFE-4042CE572A94}" destId="{C58CE064-B065-45A2-B842-0897A85AD03B}" srcOrd="0" destOrd="0" presId="urn:microsoft.com/office/officeart/2008/layout/CircularPictureCallout"/>
    <dgm:cxn modelId="{466BB555-6686-43BB-BA10-8BB09D119DF2}" type="presOf" srcId="{AEE7C0FC-C1BB-4546-8057-3556705D5082}" destId="{46BDC49B-4468-409A-8526-6A68C1E76888}" srcOrd="0" destOrd="0" presId="urn:microsoft.com/office/officeart/2008/layout/CircularPictureCallout"/>
    <dgm:cxn modelId="{F8F10656-CC7A-4B28-A73D-827DAF0EC6A3}" srcId="{80A738E0-4E63-4C7A-B092-8493BBC17DDA}" destId="{B7AA45DE-3FF7-4525-AB53-B8EF126EF679}" srcOrd="2" destOrd="0" parTransId="{0066C656-1B46-4289-8078-1C141C924BC0}" sibTransId="{AEE7C0FC-C1BB-4546-8057-3556705D5082}"/>
    <dgm:cxn modelId="{B7318D57-02A5-4E6C-9168-CC55B92292EB}" type="presOf" srcId="{B7AA45DE-3FF7-4525-AB53-B8EF126EF679}" destId="{D43A91FE-438A-46C4-942D-00CA46CD280F}" srcOrd="0" destOrd="0" presId="urn:microsoft.com/office/officeart/2008/layout/CircularPictureCallout"/>
    <dgm:cxn modelId="{98C12460-56EA-47E7-9FAA-C725D0EDE211}" srcId="{80A738E0-4E63-4C7A-B092-8493BBC17DDA}" destId="{D9B91F5A-289F-45DB-8C88-5B8D894CBCE3}" srcOrd="3" destOrd="0" parTransId="{E45EB983-D941-48EB-9851-D6E395F9F045}" sibTransId="{B8C85F6E-D078-46A3-A781-0309C345350C}"/>
    <dgm:cxn modelId="{557BB36F-04BC-4091-83CB-211A0BC049B8}" type="presOf" srcId="{80A738E0-4E63-4C7A-B092-8493BBC17DDA}" destId="{A8347F01-8B2F-4FBC-978A-B2D0ABFBA393}" srcOrd="0" destOrd="0" presId="urn:microsoft.com/office/officeart/2008/layout/CircularPictureCallout"/>
    <dgm:cxn modelId="{E62C8370-94DD-4427-A8A7-4A6EED67D4F3}" type="presOf" srcId="{9063FAD8-7900-4C8E-B546-C2E2A1889DCA}" destId="{8ADCC419-8F08-4885-91D6-6FA072E46936}" srcOrd="0" destOrd="0" presId="urn:microsoft.com/office/officeart/2008/layout/CircularPictureCallout"/>
    <dgm:cxn modelId="{5A871784-99AB-4713-BEB7-5E5CF538326F}" type="presOf" srcId="{D9B91F5A-289F-45DB-8C88-5B8D894CBCE3}" destId="{1EB90A53-BC57-4604-9B36-E91D560332EA}" srcOrd="0" destOrd="0" presId="urn:microsoft.com/office/officeart/2008/layout/CircularPictureCallout"/>
    <dgm:cxn modelId="{0D0345BA-CE49-4C87-A7C9-2384BFB87114}" type="presOf" srcId="{B8C85F6E-D078-46A3-A781-0309C345350C}" destId="{9042ACED-1D60-43E4-8C36-E775DCE312AD}" srcOrd="0" destOrd="0" presId="urn:microsoft.com/office/officeart/2008/layout/CircularPictureCallout"/>
    <dgm:cxn modelId="{36E427C4-C5A2-4989-8F14-1ABEB9961DE8}" srcId="{80A738E0-4E63-4C7A-B092-8493BBC17DDA}" destId="{A880181B-93BA-4E03-AF29-AB548F206F87}" srcOrd="0" destOrd="0" parTransId="{5CF6DD0A-60E8-443D-B125-CE4F98AF28E6}" sibTransId="{C2DA05B9-390E-4619-BBFE-4042CE572A94}"/>
    <dgm:cxn modelId="{F7A11FD4-0594-4322-9DFF-49377812CBEE}" type="presOf" srcId="{A880181B-93BA-4E03-AF29-AB548F206F87}" destId="{F8E4CF9D-3CFC-405A-AF5C-59BC71AF979E}" srcOrd="0" destOrd="0" presId="urn:microsoft.com/office/officeart/2008/layout/CircularPictureCallout"/>
    <dgm:cxn modelId="{BFABECF7-47DD-4869-A831-D25A3371B632}" type="presOf" srcId="{8DC3F910-C4FB-4254-943D-9F3C2DDA3773}" destId="{FC2E443B-674D-4E01-8E35-230F767B7E94}" srcOrd="0" destOrd="0" presId="urn:microsoft.com/office/officeart/2008/layout/CircularPictureCallout"/>
    <dgm:cxn modelId="{F34F1EB9-C839-481E-90CE-ACCE179B4281}" type="presParOf" srcId="{A8347F01-8B2F-4FBC-978A-B2D0ABFBA393}" destId="{0501DAAC-6805-4208-B096-85C38A2B2DFA}" srcOrd="0" destOrd="0" presId="urn:microsoft.com/office/officeart/2008/layout/CircularPictureCallout"/>
    <dgm:cxn modelId="{A9139D5E-7B5B-4196-B172-0DD53760C0EA}" type="presParOf" srcId="{0501DAAC-6805-4208-B096-85C38A2B2DFA}" destId="{10A477A3-EC7D-46CD-85EF-BB7E78777F46}" srcOrd="0" destOrd="0" presId="urn:microsoft.com/office/officeart/2008/layout/CircularPictureCallout"/>
    <dgm:cxn modelId="{DDC7F97F-2550-4FF0-8755-182D3F26B029}" type="presParOf" srcId="{10A477A3-EC7D-46CD-85EF-BB7E78777F46}" destId="{C58CE064-B065-45A2-B842-0897A85AD03B}" srcOrd="0" destOrd="0" presId="urn:microsoft.com/office/officeart/2008/layout/CircularPictureCallout"/>
    <dgm:cxn modelId="{A294F1D2-9F0E-4673-8095-3E4CB6BFFF73}" type="presParOf" srcId="{0501DAAC-6805-4208-B096-85C38A2B2DFA}" destId="{F8E4CF9D-3CFC-405A-AF5C-59BC71AF979E}" srcOrd="1" destOrd="0" presId="urn:microsoft.com/office/officeart/2008/layout/CircularPictureCallout"/>
    <dgm:cxn modelId="{04376E42-5BDF-414D-9E6A-770E4EDFBFA7}" type="presParOf" srcId="{0501DAAC-6805-4208-B096-85C38A2B2DFA}" destId="{67449E28-D706-4C68-96BB-512DF4178BF5}" srcOrd="2" destOrd="0" presId="urn:microsoft.com/office/officeart/2008/layout/CircularPictureCallout"/>
    <dgm:cxn modelId="{5B491395-A92E-480D-B8F1-3F7370DC7344}" type="presParOf" srcId="{67449E28-D706-4C68-96BB-512DF4178BF5}" destId="{8ADCC419-8F08-4885-91D6-6FA072E46936}" srcOrd="0" destOrd="0" presId="urn:microsoft.com/office/officeart/2008/layout/CircularPictureCallout"/>
    <dgm:cxn modelId="{B78A569C-BB0B-4B8D-8616-ACD4BF6CD89C}" type="presParOf" srcId="{0501DAAC-6805-4208-B096-85C38A2B2DFA}" destId="{3A6FAC1F-1ECF-41AE-AEB3-D38B156434FA}" srcOrd="3" destOrd="0" presId="urn:microsoft.com/office/officeart/2008/layout/CircularPictureCallout"/>
    <dgm:cxn modelId="{3CE16CD9-DABD-44AA-9D10-FC146E8D6CA5}" type="presParOf" srcId="{0501DAAC-6805-4208-B096-85C38A2B2DFA}" destId="{97DD6C6C-C724-4E05-828D-03445065CDB0}" srcOrd="4" destOrd="0" presId="urn:microsoft.com/office/officeart/2008/layout/CircularPictureCallout"/>
    <dgm:cxn modelId="{FDA1BE68-507C-4219-B151-526BA05F3BC4}" type="presParOf" srcId="{97DD6C6C-C724-4E05-828D-03445065CDB0}" destId="{FC2E443B-674D-4E01-8E35-230F767B7E94}" srcOrd="0" destOrd="0" presId="urn:microsoft.com/office/officeart/2008/layout/CircularPictureCallout"/>
    <dgm:cxn modelId="{6505377E-3BB2-48D9-A82D-C456E12058A0}" type="presParOf" srcId="{0501DAAC-6805-4208-B096-85C38A2B2DFA}" destId="{10F64684-3D0E-497C-90E2-5F7BA1FB98EB}" srcOrd="5" destOrd="0" presId="urn:microsoft.com/office/officeart/2008/layout/CircularPictureCallout"/>
    <dgm:cxn modelId="{D0732811-6688-4D6D-BF20-CCBCD848C4C4}" type="presParOf" srcId="{10F64684-3D0E-497C-90E2-5F7BA1FB98EB}" destId="{46BDC49B-4468-409A-8526-6A68C1E76888}" srcOrd="0" destOrd="0" presId="urn:microsoft.com/office/officeart/2008/layout/CircularPictureCallout"/>
    <dgm:cxn modelId="{A3DABAD0-7918-4C61-98C9-9AF9B318179C}" type="presParOf" srcId="{0501DAAC-6805-4208-B096-85C38A2B2DFA}" destId="{E1AE2581-8F04-4D57-9F74-EACBA068095B}" srcOrd="6" destOrd="0" presId="urn:microsoft.com/office/officeart/2008/layout/CircularPictureCallout"/>
    <dgm:cxn modelId="{C0E2D00E-0345-4B5C-BDC2-3AC9BF775018}" type="presParOf" srcId="{0501DAAC-6805-4208-B096-85C38A2B2DFA}" destId="{4AD4F542-2D18-4A9C-A1B3-EA4BBEEF0AD9}" srcOrd="7" destOrd="0" presId="urn:microsoft.com/office/officeart/2008/layout/CircularPictureCallout"/>
    <dgm:cxn modelId="{8054E3F5-C782-4A7F-ACD5-49D911CF318B}" type="presParOf" srcId="{4AD4F542-2D18-4A9C-A1B3-EA4BBEEF0AD9}" destId="{D43A91FE-438A-46C4-942D-00CA46CD280F}" srcOrd="0" destOrd="0" presId="urn:microsoft.com/office/officeart/2008/layout/CircularPictureCallout"/>
    <dgm:cxn modelId="{1DDD3DFB-6921-4802-B524-9B2A01E8A474}" type="presParOf" srcId="{0501DAAC-6805-4208-B096-85C38A2B2DFA}" destId="{4D11032D-CE7C-40C0-A3A9-40323BF488AD}" srcOrd="8" destOrd="0" presId="urn:microsoft.com/office/officeart/2008/layout/CircularPictureCallout"/>
    <dgm:cxn modelId="{7C6C669E-1EFF-435F-8592-43E66274C864}" type="presParOf" srcId="{4D11032D-CE7C-40C0-A3A9-40323BF488AD}" destId="{9042ACED-1D60-43E4-8C36-E775DCE312AD}" srcOrd="0" destOrd="0" presId="urn:microsoft.com/office/officeart/2008/layout/CircularPictureCallout"/>
    <dgm:cxn modelId="{CB6EBB30-B923-40E9-81B6-C563CE29F31C}" type="presParOf" srcId="{0501DAAC-6805-4208-B096-85C38A2B2DFA}" destId="{C7EF5E8B-05DD-4EBA-95C4-216AB4727EA8}" srcOrd="9" destOrd="0" presId="urn:microsoft.com/office/officeart/2008/layout/CircularPictureCallout"/>
    <dgm:cxn modelId="{869CEABD-8E77-4AAE-B24A-75633BF6DDB8}" type="presParOf" srcId="{0501DAAC-6805-4208-B096-85C38A2B2DFA}" destId="{36BE1D44-4DC8-4AC2-834E-6FB278AE8AFA}" srcOrd="10" destOrd="0" presId="urn:microsoft.com/office/officeart/2008/layout/CircularPictureCallout"/>
    <dgm:cxn modelId="{AA2514C9-81A3-4862-A178-07688DBF8C16}" type="presParOf" srcId="{36BE1D44-4DC8-4AC2-834E-6FB278AE8AFA}" destId="{1EB90A53-BC57-4604-9B36-E91D560332EA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9A70EA-9ED0-47A2-B09D-D9AC156B7FB3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F09CC48-0FB5-4AB2-9C5B-FD7E5644827F}">
      <dgm:prSet phldrT="[Text]"/>
      <dgm:spPr>
        <a:noFill/>
        <a:ln>
          <a:solidFill>
            <a:srgbClr val="6A9CA1"/>
          </a:solidFill>
        </a:ln>
      </dgm:spPr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</a:rPr>
            <a:t>General-purpose</a:t>
          </a:r>
          <a:endParaRPr lang="en-GB" b="0" dirty="0">
            <a:solidFill>
              <a:schemeClr val="tx1"/>
            </a:solidFill>
            <a:latin typeface="+mn-lt"/>
          </a:endParaRPr>
        </a:p>
      </dgm:t>
    </dgm:pt>
    <dgm:pt modelId="{DCAA2A1C-5118-43C1-A18D-08EC0B9B394D}" type="parTrans" cxnId="{EDD6277E-F950-425A-8118-65E4AE6F85EE}">
      <dgm:prSet/>
      <dgm:spPr/>
      <dgm:t>
        <a:bodyPr/>
        <a:lstStyle/>
        <a:p>
          <a:endParaRPr lang="en-GB" b="0"/>
        </a:p>
      </dgm:t>
    </dgm:pt>
    <dgm:pt modelId="{EF48B277-42E6-4772-8856-3BE93AF78302}" type="sibTrans" cxnId="{EDD6277E-F950-425A-8118-65E4AE6F85EE}">
      <dgm:prSet/>
      <dgm:spPr/>
      <dgm:t>
        <a:bodyPr/>
        <a:lstStyle/>
        <a:p>
          <a:endParaRPr lang="en-GB" b="0"/>
        </a:p>
      </dgm:t>
    </dgm:pt>
    <dgm:pt modelId="{116BFFEB-8FD6-407E-AA3E-47111CEFCD8B}">
      <dgm:prSet phldrT="[Text]"/>
      <dgm:spPr>
        <a:noFill/>
        <a:ln>
          <a:solidFill>
            <a:srgbClr val="6A9CA1"/>
          </a:solidFill>
        </a:ln>
      </dgm:spPr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</a:rPr>
            <a:t>json</a:t>
          </a:r>
          <a:endParaRPr lang="en-GB" b="0" dirty="0">
            <a:solidFill>
              <a:schemeClr val="tx1"/>
            </a:solidFill>
            <a:latin typeface="+mn-lt"/>
          </a:endParaRPr>
        </a:p>
      </dgm:t>
    </dgm:pt>
    <dgm:pt modelId="{0679C489-F46E-47AF-965A-4336BD03BCBE}" type="parTrans" cxnId="{02130186-3DC3-4913-909D-D4EEFAFCDAD0}">
      <dgm:prSet/>
      <dgm:spPr/>
      <dgm:t>
        <a:bodyPr/>
        <a:lstStyle/>
        <a:p>
          <a:endParaRPr lang="en-GB" b="0"/>
        </a:p>
      </dgm:t>
    </dgm:pt>
    <dgm:pt modelId="{722D0D02-9792-436D-B009-D2E4207A4DA3}" type="sibTrans" cxnId="{02130186-3DC3-4913-909D-D4EEFAFCDAD0}">
      <dgm:prSet/>
      <dgm:spPr/>
      <dgm:t>
        <a:bodyPr/>
        <a:lstStyle/>
        <a:p>
          <a:endParaRPr lang="en-GB" b="0"/>
        </a:p>
      </dgm:t>
    </dgm:pt>
    <dgm:pt modelId="{018465E7-5905-499D-BAF8-5870BA65855E}">
      <dgm:prSet phldrT="[Text]"/>
      <dgm:spPr>
        <a:noFill/>
        <a:ln>
          <a:solidFill>
            <a:srgbClr val="6A9CA1"/>
          </a:solidFill>
        </a:ln>
      </dgm:spPr>
      <dgm:t>
        <a:bodyPr/>
        <a:lstStyle/>
        <a:p>
          <a:r>
            <a:rPr lang="en-US" b="0" dirty="0">
              <a:solidFill>
                <a:schemeClr val="tx1"/>
              </a:solidFill>
            </a:rPr>
            <a:t>csv</a:t>
          </a:r>
          <a:endParaRPr lang="en-GB" b="0" dirty="0">
            <a:solidFill>
              <a:schemeClr val="tx1"/>
            </a:solidFill>
          </a:endParaRPr>
        </a:p>
      </dgm:t>
    </dgm:pt>
    <dgm:pt modelId="{66D1E44D-9072-4096-A90F-30FF6E765206}" type="parTrans" cxnId="{6D05AED3-21F4-4EA8-B45C-41B3194DCCD6}">
      <dgm:prSet/>
      <dgm:spPr/>
      <dgm:t>
        <a:bodyPr/>
        <a:lstStyle/>
        <a:p>
          <a:endParaRPr lang="en-GB" b="0"/>
        </a:p>
      </dgm:t>
    </dgm:pt>
    <dgm:pt modelId="{2C5AF36A-0777-45F1-BE20-3828AE754CF9}" type="sibTrans" cxnId="{6D05AED3-21F4-4EA8-B45C-41B3194DCCD6}">
      <dgm:prSet/>
      <dgm:spPr/>
      <dgm:t>
        <a:bodyPr/>
        <a:lstStyle/>
        <a:p>
          <a:endParaRPr lang="en-GB" b="0"/>
        </a:p>
      </dgm:t>
    </dgm:pt>
    <dgm:pt modelId="{573F6789-1440-4C26-A514-52C8194E8B46}">
      <dgm:prSet phldrT="[Text]"/>
      <dgm:spPr>
        <a:noFill/>
        <a:ln>
          <a:solidFill>
            <a:srgbClr val="6A9CA1"/>
          </a:solidFill>
        </a:ln>
      </dgm:spPr>
      <dgm:t>
        <a:bodyPr/>
        <a:lstStyle/>
        <a:p>
          <a:pPr rtl="0"/>
          <a:r>
            <a:rPr lang="en-GB" b="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 (Body CS)"/>
            </a:rPr>
            <a:t>Geospatial shapefiles</a:t>
          </a:r>
          <a:r>
            <a:rPr lang="en-GB" b="0" dirty="0">
              <a:solidFill>
                <a:schemeClr val="tx1"/>
              </a:solidFill>
              <a:effectLst/>
              <a:latin typeface="Calibri Light" panose="020F0302020204030204"/>
            </a:rPr>
            <a:t> </a:t>
          </a:r>
          <a:endParaRPr lang="en-GB" b="0" dirty="0">
            <a:solidFill>
              <a:schemeClr val="tx1"/>
            </a:solidFill>
          </a:endParaRPr>
        </a:p>
      </dgm:t>
    </dgm:pt>
    <dgm:pt modelId="{3FD4CDED-072A-4466-8341-D5F36FB31414}" type="parTrans" cxnId="{A881203E-6CFE-4770-BFF8-5AB49BB15565}">
      <dgm:prSet/>
      <dgm:spPr/>
      <dgm:t>
        <a:bodyPr/>
        <a:lstStyle/>
        <a:p>
          <a:endParaRPr lang="en-GB" b="0"/>
        </a:p>
      </dgm:t>
    </dgm:pt>
    <dgm:pt modelId="{6F153FD8-8479-47AA-830D-4233C121C8A8}" type="sibTrans" cxnId="{A881203E-6CFE-4770-BFF8-5AB49BB15565}">
      <dgm:prSet/>
      <dgm:spPr/>
      <dgm:t>
        <a:bodyPr/>
        <a:lstStyle/>
        <a:p>
          <a:endParaRPr lang="en-GB" b="0"/>
        </a:p>
      </dgm:t>
    </dgm:pt>
    <dgm:pt modelId="{16B93182-C759-449A-B327-59521861C639}">
      <dgm:prSet phldrT="[Text]"/>
      <dgm:spPr>
        <a:noFill/>
        <a:ln>
          <a:solidFill>
            <a:srgbClr val="6A9CA1"/>
          </a:solidFill>
        </a:ln>
      </dgm:spPr>
      <dgm:t>
        <a:bodyPr/>
        <a:lstStyle/>
        <a:p>
          <a:r>
            <a:rPr lang="en-US" b="0" dirty="0">
              <a:solidFill>
                <a:schemeClr val="tx1"/>
              </a:solidFill>
            </a:rPr>
            <a:t>shp</a:t>
          </a:r>
          <a:endParaRPr lang="en-GB" b="0" dirty="0">
            <a:solidFill>
              <a:schemeClr val="tx1"/>
            </a:solidFill>
          </a:endParaRPr>
        </a:p>
      </dgm:t>
    </dgm:pt>
    <dgm:pt modelId="{DD9C2E16-435B-4683-A2DE-F411C07F3928}" type="parTrans" cxnId="{7BA7F513-A9D1-42DA-9CEB-3E83A1B600F8}">
      <dgm:prSet/>
      <dgm:spPr/>
      <dgm:t>
        <a:bodyPr/>
        <a:lstStyle/>
        <a:p>
          <a:endParaRPr lang="en-GB" b="0"/>
        </a:p>
      </dgm:t>
    </dgm:pt>
    <dgm:pt modelId="{48CF8575-E9BF-4788-9D67-686FB5DA6480}" type="sibTrans" cxnId="{7BA7F513-A9D1-42DA-9CEB-3E83A1B600F8}">
      <dgm:prSet/>
      <dgm:spPr/>
      <dgm:t>
        <a:bodyPr/>
        <a:lstStyle/>
        <a:p>
          <a:endParaRPr lang="en-GB" b="0"/>
        </a:p>
      </dgm:t>
    </dgm:pt>
    <dgm:pt modelId="{2CECAD15-3ABF-4AFB-840D-929150A9C6ED}">
      <dgm:prSet phldrT="[Text]"/>
      <dgm:spPr>
        <a:noFill/>
        <a:ln>
          <a:solidFill>
            <a:srgbClr val="6A9CA1"/>
          </a:solidFill>
        </a:ln>
      </dgm:spPr>
      <dgm:t>
        <a:bodyPr/>
        <a:lstStyle/>
        <a:p>
          <a:r>
            <a:rPr lang="en-US" b="0" dirty="0">
              <a:solidFill>
                <a:schemeClr val="tx1"/>
              </a:solidFill>
            </a:rPr>
            <a:t>dbf</a:t>
          </a:r>
          <a:endParaRPr lang="en-GB" b="0" dirty="0">
            <a:solidFill>
              <a:schemeClr val="tx1"/>
            </a:solidFill>
          </a:endParaRPr>
        </a:p>
      </dgm:t>
    </dgm:pt>
    <dgm:pt modelId="{7B1371C9-EBB2-41FE-AADB-B35AEAD5DA20}" type="parTrans" cxnId="{2A6F4314-BCDE-47DC-A0BA-A3E0F66F8E48}">
      <dgm:prSet/>
      <dgm:spPr/>
      <dgm:t>
        <a:bodyPr/>
        <a:lstStyle/>
        <a:p>
          <a:endParaRPr lang="en-GB" b="0"/>
        </a:p>
      </dgm:t>
    </dgm:pt>
    <dgm:pt modelId="{26BF9645-5B61-49B3-9228-B75742D7F70F}" type="sibTrans" cxnId="{2A6F4314-BCDE-47DC-A0BA-A3E0F66F8E48}">
      <dgm:prSet/>
      <dgm:spPr/>
      <dgm:t>
        <a:bodyPr/>
        <a:lstStyle/>
        <a:p>
          <a:endParaRPr lang="en-GB" b="0"/>
        </a:p>
      </dgm:t>
    </dgm:pt>
    <dgm:pt modelId="{39FB1334-64F2-43E2-9142-D56ABFECF964}">
      <dgm:prSet phldrT="[Text]"/>
      <dgm:spPr>
        <a:noFill/>
        <a:ln>
          <a:solidFill>
            <a:srgbClr val="6A9CA1"/>
          </a:solidFill>
        </a:ln>
      </dgm:spPr>
      <dgm:t>
        <a:bodyPr/>
        <a:lstStyle/>
        <a:p>
          <a:r>
            <a:rPr lang="en-US" b="0" dirty="0">
              <a:solidFill>
                <a:schemeClr val="tx1"/>
              </a:solidFill>
            </a:rPr>
            <a:t>Image</a:t>
          </a:r>
          <a:endParaRPr lang="en-GB" b="0" dirty="0">
            <a:solidFill>
              <a:schemeClr val="tx1"/>
            </a:solidFill>
          </a:endParaRPr>
        </a:p>
      </dgm:t>
    </dgm:pt>
    <dgm:pt modelId="{59066520-E26F-4510-9770-2A2B4DA4530E}" type="parTrans" cxnId="{5346742F-A864-4A61-B233-8F4397918AC7}">
      <dgm:prSet/>
      <dgm:spPr/>
      <dgm:t>
        <a:bodyPr/>
        <a:lstStyle/>
        <a:p>
          <a:endParaRPr lang="en-GB" b="0"/>
        </a:p>
      </dgm:t>
    </dgm:pt>
    <dgm:pt modelId="{F4109245-BE27-444B-AEAD-6C8587348430}" type="sibTrans" cxnId="{5346742F-A864-4A61-B233-8F4397918AC7}">
      <dgm:prSet/>
      <dgm:spPr/>
      <dgm:t>
        <a:bodyPr/>
        <a:lstStyle/>
        <a:p>
          <a:endParaRPr lang="en-GB" b="0"/>
        </a:p>
      </dgm:t>
    </dgm:pt>
    <dgm:pt modelId="{CB8D46F8-95C2-4D8F-A10B-E8B5C02E5859}">
      <dgm:prSet phldrT="[Text]"/>
      <dgm:spPr>
        <a:noFill/>
        <a:ln>
          <a:solidFill>
            <a:srgbClr val="6A9CA1"/>
          </a:solidFill>
        </a:ln>
      </dgm:spPr>
      <dgm:t>
        <a:bodyPr/>
        <a:lstStyle/>
        <a:p>
          <a:r>
            <a:rPr lang="en-US" b="0" dirty="0">
              <a:solidFill>
                <a:schemeClr val="tx1"/>
              </a:solidFill>
            </a:rPr>
            <a:t>png</a:t>
          </a:r>
          <a:endParaRPr lang="en-GB" b="0" dirty="0">
            <a:solidFill>
              <a:schemeClr val="tx1"/>
            </a:solidFill>
          </a:endParaRPr>
        </a:p>
      </dgm:t>
    </dgm:pt>
    <dgm:pt modelId="{F8435206-41CA-4AC8-BF4C-747143ADB8E0}" type="parTrans" cxnId="{63B89486-F873-4FE2-819A-8284009DB0E8}">
      <dgm:prSet/>
      <dgm:spPr/>
      <dgm:t>
        <a:bodyPr/>
        <a:lstStyle/>
        <a:p>
          <a:endParaRPr lang="en-GB" b="0"/>
        </a:p>
      </dgm:t>
    </dgm:pt>
    <dgm:pt modelId="{6690FC68-7030-4A0B-9605-1A7BF88B936D}" type="sibTrans" cxnId="{63B89486-F873-4FE2-819A-8284009DB0E8}">
      <dgm:prSet/>
      <dgm:spPr/>
      <dgm:t>
        <a:bodyPr/>
        <a:lstStyle/>
        <a:p>
          <a:endParaRPr lang="en-GB" b="0"/>
        </a:p>
      </dgm:t>
    </dgm:pt>
    <dgm:pt modelId="{56E8B692-9C3F-4B4E-AEDF-70B2EA06DC03}">
      <dgm:prSet phldrT="[Text]"/>
      <dgm:spPr>
        <a:noFill/>
        <a:ln>
          <a:solidFill>
            <a:srgbClr val="6A9CA1"/>
          </a:solidFill>
        </a:ln>
      </dgm:spPr>
      <dgm:t>
        <a:bodyPr/>
        <a:lstStyle/>
        <a:p>
          <a:r>
            <a:rPr lang="en-US" b="0" dirty="0">
              <a:solidFill>
                <a:schemeClr val="tx1"/>
              </a:solidFill>
            </a:rPr>
            <a:t>jpg</a:t>
          </a:r>
          <a:endParaRPr lang="en-GB" b="0" dirty="0">
            <a:solidFill>
              <a:schemeClr val="tx1"/>
            </a:solidFill>
          </a:endParaRPr>
        </a:p>
      </dgm:t>
    </dgm:pt>
    <dgm:pt modelId="{743BCD56-2D0F-4DBB-8FA6-8ED17C1B06E5}" type="parTrans" cxnId="{8760EF65-3583-45D7-9E8C-753B9580067D}">
      <dgm:prSet/>
      <dgm:spPr/>
      <dgm:t>
        <a:bodyPr/>
        <a:lstStyle/>
        <a:p>
          <a:endParaRPr lang="en-GB" b="0"/>
        </a:p>
      </dgm:t>
    </dgm:pt>
    <dgm:pt modelId="{F0CEF18B-BFF6-4C50-BCE0-72DD241E26B6}" type="sibTrans" cxnId="{8760EF65-3583-45D7-9E8C-753B9580067D}">
      <dgm:prSet/>
      <dgm:spPr/>
      <dgm:t>
        <a:bodyPr/>
        <a:lstStyle/>
        <a:p>
          <a:endParaRPr lang="en-GB" b="0"/>
        </a:p>
      </dgm:t>
    </dgm:pt>
    <dgm:pt modelId="{BD4F321C-AAA0-4123-8E6E-E27FB6B0BE75}">
      <dgm:prSet phldrT="[Text]"/>
      <dgm:spPr>
        <a:noFill/>
        <a:ln>
          <a:solidFill>
            <a:srgbClr val="6A9CA1"/>
          </a:solidFill>
        </a:ln>
      </dgm:spPr>
      <dgm:t>
        <a:bodyPr/>
        <a:lstStyle/>
        <a:p>
          <a:r>
            <a:rPr lang="en-US" b="0" dirty="0">
              <a:solidFill>
                <a:schemeClr val="tx1"/>
              </a:solidFill>
            </a:rPr>
            <a:t>tab</a:t>
          </a:r>
          <a:endParaRPr lang="en-GB" b="0" dirty="0">
            <a:solidFill>
              <a:schemeClr val="tx1"/>
            </a:solidFill>
          </a:endParaRPr>
        </a:p>
      </dgm:t>
    </dgm:pt>
    <dgm:pt modelId="{9626C387-C414-478F-B422-1428A7FAB8C4}" type="parTrans" cxnId="{6C41074D-1B98-4837-8414-92F71142CDAD}">
      <dgm:prSet/>
      <dgm:spPr/>
      <dgm:t>
        <a:bodyPr/>
        <a:lstStyle/>
        <a:p>
          <a:endParaRPr lang="en-GB" b="0"/>
        </a:p>
      </dgm:t>
    </dgm:pt>
    <dgm:pt modelId="{206F8E45-AF1F-4EFA-A78B-7DD1A8864303}" type="sibTrans" cxnId="{6C41074D-1B98-4837-8414-92F71142CDAD}">
      <dgm:prSet/>
      <dgm:spPr/>
      <dgm:t>
        <a:bodyPr/>
        <a:lstStyle/>
        <a:p>
          <a:endParaRPr lang="en-GB" b="0"/>
        </a:p>
      </dgm:t>
    </dgm:pt>
    <dgm:pt modelId="{CA0270A1-ABA3-4D70-B50D-E85FAE87A240}" type="pres">
      <dgm:prSet presAssocID="{9C9A70EA-9ED0-47A2-B09D-D9AC156B7FB3}" presName="linear" presStyleCnt="0">
        <dgm:presLayoutVars>
          <dgm:dir/>
          <dgm:resizeHandles val="exact"/>
        </dgm:presLayoutVars>
      </dgm:prSet>
      <dgm:spPr/>
    </dgm:pt>
    <dgm:pt modelId="{E6FFB427-A515-4919-9B28-BF1DBBBE80A6}" type="pres">
      <dgm:prSet presAssocID="{CF09CC48-0FB5-4AB2-9C5B-FD7E5644827F}" presName="comp" presStyleCnt="0"/>
      <dgm:spPr/>
    </dgm:pt>
    <dgm:pt modelId="{0CCCA0F4-9161-4CA2-86FA-25BE240E6D81}" type="pres">
      <dgm:prSet presAssocID="{CF09CC48-0FB5-4AB2-9C5B-FD7E5644827F}" presName="box" presStyleLbl="node1" presStyleIdx="0" presStyleCnt="3"/>
      <dgm:spPr/>
    </dgm:pt>
    <dgm:pt modelId="{D70B758C-5600-442C-983A-452FE9FED16D}" type="pres">
      <dgm:prSet presAssocID="{CF09CC48-0FB5-4AB2-9C5B-FD7E5644827F}" presName="img" presStyleLbl="fgImgPlace1" presStyleIdx="0" presStyleCnt="3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gramming data on computer monitor"/>
        </a:ext>
      </dgm:extLst>
    </dgm:pt>
    <dgm:pt modelId="{29B2E8AE-88CC-4692-94E2-E8C16AED2596}" type="pres">
      <dgm:prSet presAssocID="{CF09CC48-0FB5-4AB2-9C5B-FD7E5644827F}" presName="text" presStyleLbl="node1" presStyleIdx="0" presStyleCnt="3">
        <dgm:presLayoutVars>
          <dgm:bulletEnabled val="1"/>
        </dgm:presLayoutVars>
      </dgm:prSet>
      <dgm:spPr/>
    </dgm:pt>
    <dgm:pt modelId="{23CD696C-FE11-4528-8655-447847C13CBB}" type="pres">
      <dgm:prSet presAssocID="{EF48B277-42E6-4772-8856-3BE93AF78302}" presName="spacer" presStyleCnt="0"/>
      <dgm:spPr/>
    </dgm:pt>
    <dgm:pt modelId="{FB7A105C-0F51-498E-B101-8BABC238F2CE}" type="pres">
      <dgm:prSet presAssocID="{573F6789-1440-4C26-A514-52C8194E8B46}" presName="comp" presStyleCnt="0"/>
      <dgm:spPr/>
    </dgm:pt>
    <dgm:pt modelId="{BC7DDDB2-3265-44FB-ABEB-1D035567C2FA}" type="pres">
      <dgm:prSet presAssocID="{573F6789-1440-4C26-A514-52C8194E8B46}" presName="box" presStyleLbl="node1" presStyleIdx="1" presStyleCnt="3"/>
      <dgm:spPr/>
    </dgm:pt>
    <dgm:pt modelId="{F8BE21FA-77A9-4F81-9DF8-C20A959EBA58}" type="pres">
      <dgm:prSet presAssocID="{573F6789-1440-4C26-A514-52C8194E8B46}" presName="img" presStyleLbl="fgImgPlace1" presStyleIdx="1" presStyleCnt="3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 abstract map of the globe"/>
        </a:ext>
      </dgm:extLst>
    </dgm:pt>
    <dgm:pt modelId="{87A67F5E-50D3-4C75-9ECD-92E983728B0E}" type="pres">
      <dgm:prSet presAssocID="{573F6789-1440-4C26-A514-52C8194E8B46}" presName="text" presStyleLbl="node1" presStyleIdx="1" presStyleCnt="3">
        <dgm:presLayoutVars>
          <dgm:bulletEnabled val="1"/>
        </dgm:presLayoutVars>
      </dgm:prSet>
      <dgm:spPr/>
    </dgm:pt>
    <dgm:pt modelId="{44CBC4E8-0ECB-45E9-B33B-BEC864718102}" type="pres">
      <dgm:prSet presAssocID="{6F153FD8-8479-47AA-830D-4233C121C8A8}" presName="spacer" presStyleCnt="0"/>
      <dgm:spPr/>
    </dgm:pt>
    <dgm:pt modelId="{F4EB1A4A-193B-4F3A-AA91-CAB4E7865AAF}" type="pres">
      <dgm:prSet presAssocID="{39FB1334-64F2-43E2-9142-D56ABFECF964}" presName="comp" presStyleCnt="0"/>
      <dgm:spPr/>
    </dgm:pt>
    <dgm:pt modelId="{04CF9204-6666-4ABF-83C9-B4EDA68DF4EB}" type="pres">
      <dgm:prSet presAssocID="{39FB1334-64F2-43E2-9142-D56ABFECF964}" presName="box" presStyleLbl="node1" presStyleIdx="2" presStyleCnt="3"/>
      <dgm:spPr/>
    </dgm:pt>
    <dgm:pt modelId="{BF69D90B-F138-468D-BE8B-CACAAA050B90}" type="pres">
      <dgm:prSet presAssocID="{39FB1334-64F2-43E2-9142-D56ABFECF964}" presName="img" presStyleLbl="fgImgPlace1" presStyleIdx="2" presStyleCnt="3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 person with a camera"/>
        </a:ext>
      </dgm:extLst>
    </dgm:pt>
    <dgm:pt modelId="{1856F083-A366-4CB1-8C88-38D8CE6E8C78}" type="pres">
      <dgm:prSet presAssocID="{39FB1334-64F2-43E2-9142-D56ABFECF964}" presName="text" presStyleLbl="node1" presStyleIdx="2" presStyleCnt="3">
        <dgm:presLayoutVars>
          <dgm:bulletEnabled val="1"/>
        </dgm:presLayoutVars>
      </dgm:prSet>
      <dgm:spPr/>
    </dgm:pt>
  </dgm:ptLst>
  <dgm:cxnLst>
    <dgm:cxn modelId="{10F28A00-C7CA-4B2F-B468-24B7C25353AA}" type="presOf" srcId="{CB8D46F8-95C2-4D8F-A10B-E8B5C02E5859}" destId="{04CF9204-6666-4ABF-83C9-B4EDA68DF4EB}" srcOrd="0" destOrd="1" presId="urn:microsoft.com/office/officeart/2005/8/layout/vList4"/>
    <dgm:cxn modelId="{7BA7F513-A9D1-42DA-9CEB-3E83A1B600F8}" srcId="{573F6789-1440-4C26-A514-52C8194E8B46}" destId="{16B93182-C759-449A-B327-59521861C639}" srcOrd="0" destOrd="0" parTransId="{DD9C2E16-435B-4683-A2DE-F411C07F3928}" sibTransId="{48CF8575-E9BF-4788-9D67-686FB5DA6480}"/>
    <dgm:cxn modelId="{2A6F4314-BCDE-47DC-A0BA-A3E0F66F8E48}" srcId="{573F6789-1440-4C26-A514-52C8194E8B46}" destId="{2CECAD15-3ABF-4AFB-840D-929150A9C6ED}" srcOrd="1" destOrd="0" parTransId="{7B1371C9-EBB2-41FE-AADB-B35AEAD5DA20}" sibTransId="{26BF9645-5B61-49B3-9228-B75742D7F70F}"/>
    <dgm:cxn modelId="{7490941C-856E-4A72-8FB9-2296C0AA197A}" type="presOf" srcId="{16B93182-C759-449A-B327-59521861C639}" destId="{87A67F5E-50D3-4C75-9ECD-92E983728B0E}" srcOrd="1" destOrd="1" presId="urn:microsoft.com/office/officeart/2005/8/layout/vList4"/>
    <dgm:cxn modelId="{59A1CD21-D226-4175-A3A1-F462B5287F33}" type="presOf" srcId="{BD4F321C-AAA0-4123-8E6E-E27FB6B0BE75}" destId="{0CCCA0F4-9161-4CA2-86FA-25BE240E6D81}" srcOrd="0" destOrd="3" presId="urn:microsoft.com/office/officeart/2005/8/layout/vList4"/>
    <dgm:cxn modelId="{521C3428-40C7-4AAF-A320-22EF98ADFC19}" type="presOf" srcId="{573F6789-1440-4C26-A514-52C8194E8B46}" destId="{BC7DDDB2-3265-44FB-ABEB-1D035567C2FA}" srcOrd="0" destOrd="0" presId="urn:microsoft.com/office/officeart/2005/8/layout/vList4"/>
    <dgm:cxn modelId="{5346742F-A864-4A61-B233-8F4397918AC7}" srcId="{9C9A70EA-9ED0-47A2-B09D-D9AC156B7FB3}" destId="{39FB1334-64F2-43E2-9142-D56ABFECF964}" srcOrd="2" destOrd="0" parTransId="{59066520-E26F-4510-9770-2A2B4DA4530E}" sibTransId="{F4109245-BE27-444B-AEAD-6C8587348430}"/>
    <dgm:cxn modelId="{C9873B33-B602-484E-BEFC-3223F096E4D2}" type="presOf" srcId="{56E8B692-9C3F-4B4E-AEDF-70B2EA06DC03}" destId="{04CF9204-6666-4ABF-83C9-B4EDA68DF4EB}" srcOrd="0" destOrd="2" presId="urn:microsoft.com/office/officeart/2005/8/layout/vList4"/>
    <dgm:cxn modelId="{A881203E-6CFE-4770-BFF8-5AB49BB15565}" srcId="{9C9A70EA-9ED0-47A2-B09D-D9AC156B7FB3}" destId="{573F6789-1440-4C26-A514-52C8194E8B46}" srcOrd="1" destOrd="0" parTransId="{3FD4CDED-072A-4466-8341-D5F36FB31414}" sibTransId="{6F153FD8-8479-47AA-830D-4233C121C8A8}"/>
    <dgm:cxn modelId="{C67B6B47-3A1A-41C2-BCA4-2E6F16C864E8}" type="presOf" srcId="{CF09CC48-0FB5-4AB2-9C5B-FD7E5644827F}" destId="{0CCCA0F4-9161-4CA2-86FA-25BE240E6D81}" srcOrd="0" destOrd="0" presId="urn:microsoft.com/office/officeart/2005/8/layout/vList4"/>
    <dgm:cxn modelId="{6C41074D-1B98-4837-8414-92F71142CDAD}" srcId="{CF09CC48-0FB5-4AB2-9C5B-FD7E5644827F}" destId="{BD4F321C-AAA0-4123-8E6E-E27FB6B0BE75}" srcOrd="2" destOrd="0" parTransId="{9626C387-C414-478F-B422-1428A7FAB8C4}" sibTransId="{206F8E45-AF1F-4EFA-A78B-7DD1A8864303}"/>
    <dgm:cxn modelId="{EA666E4E-71FB-4B41-9A47-7BA23AD29118}" type="presOf" srcId="{BD4F321C-AAA0-4123-8E6E-E27FB6B0BE75}" destId="{29B2E8AE-88CC-4692-94E2-E8C16AED2596}" srcOrd="1" destOrd="3" presId="urn:microsoft.com/office/officeart/2005/8/layout/vList4"/>
    <dgm:cxn modelId="{56119F53-7D7B-4BB1-B21D-DE94CD6A8926}" type="presOf" srcId="{116BFFEB-8FD6-407E-AA3E-47111CEFCD8B}" destId="{29B2E8AE-88CC-4692-94E2-E8C16AED2596}" srcOrd="1" destOrd="1" presId="urn:microsoft.com/office/officeart/2005/8/layout/vList4"/>
    <dgm:cxn modelId="{A1DA545D-8383-4BEE-BB29-6EBE3F62E76E}" type="presOf" srcId="{2CECAD15-3ABF-4AFB-840D-929150A9C6ED}" destId="{BC7DDDB2-3265-44FB-ABEB-1D035567C2FA}" srcOrd="0" destOrd="2" presId="urn:microsoft.com/office/officeart/2005/8/layout/vList4"/>
    <dgm:cxn modelId="{8760EF65-3583-45D7-9E8C-753B9580067D}" srcId="{39FB1334-64F2-43E2-9142-D56ABFECF964}" destId="{56E8B692-9C3F-4B4E-AEDF-70B2EA06DC03}" srcOrd="1" destOrd="0" parTransId="{743BCD56-2D0F-4DBB-8FA6-8ED17C1B06E5}" sibTransId="{F0CEF18B-BFF6-4C50-BCE0-72DD241E26B6}"/>
    <dgm:cxn modelId="{41EA276B-F60E-4CEA-A79C-4803840426AE}" type="presOf" srcId="{CB8D46F8-95C2-4D8F-A10B-E8B5C02E5859}" destId="{1856F083-A366-4CB1-8C88-38D8CE6E8C78}" srcOrd="1" destOrd="1" presId="urn:microsoft.com/office/officeart/2005/8/layout/vList4"/>
    <dgm:cxn modelId="{DFFFDD76-E4B6-492F-8380-E3C8356EAC3C}" type="presOf" srcId="{018465E7-5905-499D-BAF8-5870BA65855E}" destId="{0CCCA0F4-9161-4CA2-86FA-25BE240E6D81}" srcOrd="0" destOrd="2" presId="urn:microsoft.com/office/officeart/2005/8/layout/vList4"/>
    <dgm:cxn modelId="{F972497B-3951-4A8E-814C-BAB463AD7723}" type="presOf" srcId="{39FB1334-64F2-43E2-9142-D56ABFECF964}" destId="{1856F083-A366-4CB1-8C88-38D8CE6E8C78}" srcOrd="1" destOrd="0" presId="urn:microsoft.com/office/officeart/2005/8/layout/vList4"/>
    <dgm:cxn modelId="{EDD6277E-F950-425A-8118-65E4AE6F85EE}" srcId="{9C9A70EA-9ED0-47A2-B09D-D9AC156B7FB3}" destId="{CF09CC48-0FB5-4AB2-9C5B-FD7E5644827F}" srcOrd="0" destOrd="0" parTransId="{DCAA2A1C-5118-43C1-A18D-08EC0B9B394D}" sibTransId="{EF48B277-42E6-4772-8856-3BE93AF78302}"/>
    <dgm:cxn modelId="{9322DA85-B3B6-4B59-91E1-14E24E619C8F}" type="presOf" srcId="{CF09CC48-0FB5-4AB2-9C5B-FD7E5644827F}" destId="{29B2E8AE-88CC-4692-94E2-E8C16AED2596}" srcOrd="1" destOrd="0" presId="urn:microsoft.com/office/officeart/2005/8/layout/vList4"/>
    <dgm:cxn modelId="{02130186-3DC3-4913-909D-D4EEFAFCDAD0}" srcId="{CF09CC48-0FB5-4AB2-9C5B-FD7E5644827F}" destId="{116BFFEB-8FD6-407E-AA3E-47111CEFCD8B}" srcOrd="0" destOrd="0" parTransId="{0679C489-F46E-47AF-965A-4336BD03BCBE}" sibTransId="{722D0D02-9792-436D-B009-D2E4207A4DA3}"/>
    <dgm:cxn modelId="{63B89486-F873-4FE2-819A-8284009DB0E8}" srcId="{39FB1334-64F2-43E2-9142-D56ABFECF964}" destId="{CB8D46F8-95C2-4D8F-A10B-E8B5C02E5859}" srcOrd="0" destOrd="0" parTransId="{F8435206-41CA-4AC8-BF4C-747143ADB8E0}" sibTransId="{6690FC68-7030-4A0B-9605-1A7BF88B936D}"/>
    <dgm:cxn modelId="{CCCADE8D-8A24-4F5F-8CD7-11699FF2B0A9}" type="presOf" srcId="{573F6789-1440-4C26-A514-52C8194E8B46}" destId="{87A67F5E-50D3-4C75-9ECD-92E983728B0E}" srcOrd="1" destOrd="0" presId="urn:microsoft.com/office/officeart/2005/8/layout/vList4"/>
    <dgm:cxn modelId="{B6A7BF97-52DB-41A7-A456-B20D8DDCDCB5}" type="presOf" srcId="{116BFFEB-8FD6-407E-AA3E-47111CEFCD8B}" destId="{0CCCA0F4-9161-4CA2-86FA-25BE240E6D81}" srcOrd="0" destOrd="1" presId="urn:microsoft.com/office/officeart/2005/8/layout/vList4"/>
    <dgm:cxn modelId="{BF806D99-B1D7-4094-AA85-43F87C618F12}" type="presOf" srcId="{16B93182-C759-449A-B327-59521861C639}" destId="{BC7DDDB2-3265-44FB-ABEB-1D035567C2FA}" srcOrd="0" destOrd="1" presId="urn:microsoft.com/office/officeart/2005/8/layout/vList4"/>
    <dgm:cxn modelId="{FA3827A0-EA21-4366-BA06-BE0103F124FF}" type="presOf" srcId="{018465E7-5905-499D-BAF8-5870BA65855E}" destId="{29B2E8AE-88CC-4692-94E2-E8C16AED2596}" srcOrd="1" destOrd="2" presId="urn:microsoft.com/office/officeart/2005/8/layout/vList4"/>
    <dgm:cxn modelId="{70A0DBA7-536C-40E5-B610-7AD8CFAC3661}" type="presOf" srcId="{56E8B692-9C3F-4B4E-AEDF-70B2EA06DC03}" destId="{1856F083-A366-4CB1-8C88-38D8CE6E8C78}" srcOrd="1" destOrd="2" presId="urn:microsoft.com/office/officeart/2005/8/layout/vList4"/>
    <dgm:cxn modelId="{26D9C4B1-A465-45AE-AA3B-B35A3CC8F67A}" type="presOf" srcId="{39FB1334-64F2-43E2-9142-D56ABFECF964}" destId="{04CF9204-6666-4ABF-83C9-B4EDA68DF4EB}" srcOrd="0" destOrd="0" presId="urn:microsoft.com/office/officeart/2005/8/layout/vList4"/>
    <dgm:cxn modelId="{6D05AED3-21F4-4EA8-B45C-41B3194DCCD6}" srcId="{CF09CC48-0FB5-4AB2-9C5B-FD7E5644827F}" destId="{018465E7-5905-499D-BAF8-5870BA65855E}" srcOrd="1" destOrd="0" parTransId="{66D1E44D-9072-4096-A90F-30FF6E765206}" sibTransId="{2C5AF36A-0777-45F1-BE20-3828AE754CF9}"/>
    <dgm:cxn modelId="{31DAD1DE-8CE2-4135-A176-3A97C25943DB}" type="presOf" srcId="{2CECAD15-3ABF-4AFB-840D-929150A9C6ED}" destId="{87A67F5E-50D3-4C75-9ECD-92E983728B0E}" srcOrd="1" destOrd="2" presId="urn:microsoft.com/office/officeart/2005/8/layout/vList4"/>
    <dgm:cxn modelId="{CDDA02F1-D732-4315-AEF5-E51754FBB789}" type="presOf" srcId="{9C9A70EA-9ED0-47A2-B09D-D9AC156B7FB3}" destId="{CA0270A1-ABA3-4D70-B50D-E85FAE87A240}" srcOrd="0" destOrd="0" presId="urn:microsoft.com/office/officeart/2005/8/layout/vList4"/>
    <dgm:cxn modelId="{94BA8597-CB97-4F39-B838-6134B0364758}" type="presParOf" srcId="{CA0270A1-ABA3-4D70-B50D-E85FAE87A240}" destId="{E6FFB427-A515-4919-9B28-BF1DBBBE80A6}" srcOrd="0" destOrd="0" presId="urn:microsoft.com/office/officeart/2005/8/layout/vList4"/>
    <dgm:cxn modelId="{A6F66F77-9C5E-4BC1-AC12-93860379190C}" type="presParOf" srcId="{E6FFB427-A515-4919-9B28-BF1DBBBE80A6}" destId="{0CCCA0F4-9161-4CA2-86FA-25BE240E6D81}" srcOrd="0" destOrd="0" presId="urn:microsoft.com/office/officeart/2005/8/layout/vList4"/>
    <dgm:cxn modelId="{87C14FEA-0AE6-4C3B-916D-FE75DBABC24B}" type="presParOf" srcId="{E6FFB427-A515-4919-9B28-BF1DBBBE80A6}" destId="{D70B758C-5600-442C-983A-452FE9FED16D}" srcOrd="1" destOrd="0" presId="urn:microsoft.com/office/officeart/2005/8/layout/vList4"/>
    <dgm:cxn modelId="{4E005F55-D99C-43E6-B1F1-4ABE6E93DC92}" type="presParOf" srcId="{E6FFB427-A515-4919-9B28-BF1DBBBE80A6}" destId="{29B2E8AE-88CC-4692-94E2-E8C16AED2596}" srcOrd="2" destOrd="0" presId="urn:microsoft.com/office/officeart/2005/8/layout/vList4"/>
    <dgm:cxn modelId="{C8200889-CD79-4370-A27D-13E1741F3A2E}" type="presParOf" srcId="{CA0270A1-ABA3-4D70-B50D-E85FAE87A240}" destId="{23CD696C-FE11-4528-8655-447847C13CBB}" srcOrd="1" destOrd="0" presId="urn:microsoft.com/office/officeart/2005/8/layout/vList4"/>
    <dgm:cxn modelId="{CD9849EE-E5A8-4EEE-8100-741E34213A09}" type="presParOf" srcId="{CA0270A1-ABA3-4D70-B50D-E85FAE87A240}" destId="{FB7A105C-0F51-498E-B101-8BABC238F2CE}" srcOrd="2" destOrd="0" presId="urn:microsoft.com/office/officeart/2005/8/layout/vList4"/>
    <dgm:cxn modelId="{EB4F459D-F4B5-41A1-BB23-3E7727538EC9}" type="presParOf" srcId="{FB7A105C-0F51-498E-B101-8BABC238F2CE}" destId="{BC7DDDB2-3265-44FB-ABEB-1D035567C2FA}" srcOrd="0" destOrd="0" presId="urn:microsoft.com/office/officeart/2005/8/layout/vList4"/>
    <dgm:cxn modelId="{21382ADC-DA2B-4C02-84F6-D7A03D754FBB}" type="presParOf" srcId="{FB7A105C-0F51-498E-B101-8BABC238F2CE}" destId="{F8BE21FA-77A9-4F81-9DF8-C20A959EBA58}" srcOrd="1" destOrd="0" presId="urn:microsoft.com/office/officeart/2005/8/layout/vList4"/>
    <dgm:cxn modelId="{08723ACD-96E0-4F3B-B87E-F392BD588871}" type="presParOf" srcId="{FB7A105C-0F51-498E-B101-8BABC238F2CE}" destId="{87A67F5E-50D3-4C75-9ECD-92E983728B0E}" srcOrd="2" destOrd="0" presId="urn:microsoft.com/office/officeart/2005/8/layout/vList4"/>
    <dgm:cxn modelId="{129E1C40-D5AF-455A-81C2-AFB0FAFA4B3A}" type="presParOf" srcId="{CA0270A1-ABA3-4D70-B50D-E85FAE87A240}" destId="{44CBC4E8-0ECB-45E9-B33B-BEC864718102}" srcOrd="3" destOrd="0" presId="urn:microsoft.com/office/officeart/2005/8/layout/vList4"/>
    <dgm:cxn modelId="{F560708A-502E-4BB1-87BD-3F645320E1DE}" type="presParOf" srcId="{CA0270A1-ABA3-4D70-B50D-E85FAE87A240}" destId="{F4EB1A4A-193B-4F3A-AA91-CAB4E7865AAF}" srcOrd="4" destOrd="0" presId="urn:microsoft.com/office/officeart/2005/8/layout/vList4"/>
    <dgm:cxn modelId="{79B07E72-91D4-4E6A-999E-C8686F95DA63}" type="presParOf" srcId="{F4EB1A4A-193B-4F3A-AA91-CAB4E7865AAF}" destId="{04CF9204-6666-4ABF-83C9-B4EDA68DF4EB}" srcOrd="0" destOrd="0" presId="urn:microsoft.com/office/officeart/2005/8/layout/vList4"/>
    <dgm:cxn modelId="{20720232-193A-4046-9CF1-B8F6B0D607A0}" type="presParOf" srcId="{F4EB1A4A-193B-4F3A-AA91-CAB4E7865AAF}" destId="{BF69D90B-F138-468D-BE8B-CACAAA050B90}" srcOrd="1" destOrd="0" presId="urn:microsoft.com/office/officeart/2005/8/layout/vList4"/>
    <dgm:cxn modelId="{DBC546F8-AFB1-4DAC-9BD0-73A67E59C43E}" type="presParOf" srcId="{F4EB1A4A-193B-4F3A-AA91-CAB4E7865AAF}" destId="{1856F083-A366-4CB1-8C88-38D8CE6E8C7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9A70EA-9ED0-47A2-B09D-D9AC156B7FB3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F09CC48-0FB5-4AB2-9C5B-FD7E5644827F}">
      <dgm:prSet phldrT="[Text]" custT="1"/>
      <dgm:spPr>
        <a:noFill/>
        <a:ln>
          <a:solidFill>
            <a:srgbClr val="6A9CA1"/>
          </a:solidFill>
        </a:ln>
      </dgm:spPr>
      <dgm:t>
        <a:bodyPr/>
        <a:lstStyle/>
        <a:p>
          <a:r>
            <a:rPr lang="en-US" sz="2400" b="0" dirty="0">
              <a:solidFill>
                <a:schemeClr val="tx1"/>
              </a:solidFill>
            </a:rPr>
            <a:t>Audio</a:t>
          </a:r>
          <a:endParaRPr lang="en-GB" sz="2400" b="0" dirty="0">
            <a:solidFill>
              <a:schemeClr val="tx1"/>
            </a:solidFill>
          </a:endParaRPr>
        </a:p>
      </dgm:t>
    </dgm:pt>
    <dgm:pt modelId="{DCAA2A1C-5118-43C1-A18D-08EC0B9B394D}" type="parTrans" cxnId="{EDD6277E-F950-425A-8118-65E4AE6F85EE}">
      <dgm:prSet/>
      <dgm:spPr/>
      <dgm:t>
        <a:bodyPr/>
        <a:lstStyle/>
        <a:p>
          <a:endParaRPr lang="en-GB" b="0"/>
        </a:p>
      </dgm:t>
    </dgm:pt>
    <dgm:pt modelId="{EF48B277-42E6-4772-8856-3BE93AF78302}" type="sibTrans" cxnId="{EDD6277E-F950-425A-8118-65E4AE6F85EE}">
      <dgm:prSet/>
      <dgm:spPr/>
      <dgm:t>
        <a:bodyPr/>
        <a:lstStyle/>
        <a:p>
          <a:endParaRPr lang="en-GB" b="0"/>
        </a:p>
      </dgm:t>
    </dgm:pt>
    <dgm:pt modelId="{116BFFEB-8FD6-407E-AA3E-47111CEFCD8B}">
      <dgm:prSet phldrT="[Text]" custT="1"/>
      <dgm:spPr>
        <a:noFill/>
        <a:ln>
          <a:solidFill>
            <a:srgbClr val="6A9CA1"/>
          </a:solidFill>
        </a:ln>
      </dgm:spPr>
      <dgm:t>
        <a:bodyPr/>
        <a:lstStyle/>
        <a:p>
          <a:r>
            <a:rPr lang="en-US" sz="1800" b="0" dirty="0">
              <a:solidFill>
                <a:schemeClr val="tx1"/>
              </a:solidFill>
            </a:rPr>
            <a:t>mp3</a:t>
          </a:r>
          <a:endParaRPr lang="en-GB" sz="1800" b="0" dirty="0">
            <a:solidFill>
              <a:schemeClr val="tx1"/>
            </a:solidFill>
          </a:endParaRPr>
        </a:p>
      </dgm:t>
    </dgm:pt>
    <dgm:pt modelId="{0679C489-F46E-47AF-965A-4336BD03BCBE}" type="parTrans" cxnId="{02130186-3DC3-4913-909D-D4EEFAFCDAD0}">
      <dgm:prSet/>
      <dgm:spPr/>
      <dgm:t>
        <a:bodyPr/>
        <a:lstStyle/>
        <a:p>
          <a:endParaRPr lang="en-GB" b="0"/>
        </a:p>
      </dgm:t>
    </dgm:pt>
    <dgm:pt modelId="{722D0D02-9792-436D-B009-D2E4207A4DA3}" type="sibTrans" cxnId="{02130186-3DC3-4913-909D-D4EEFAFCDAD0}">
      <dgm:prSet/>
      <dgm:spPr/>
      <dgm:t>
        <a:bodyPr/>
        <a:lstStyle/>
        <a:p>
          <a:endParaRPr lang="en-GB" b="0"/>
        </a:p>
      </dgm:t>
    </dgm:pt>
    <dgm:pt modelId="{018465E7-5905-499D-BAF8-5870BA65855E}">
      <dgm:prSet phldrT="[Text]" custT="1"/>
      <dgm:spPr>
        <a:noFill/>
        <a:ln>
          <a:solidFill>
            <a:srgbClr val="6A9CA1"/>
          </a:solidFill>
        </a:ln>
      </dgm:spPr>
      <dgm:t>
        <a:bodyPr/>
        <a:lstStyle/>
        <a:p>
          <a:r>
            <a:rPr lang="en-US" sz="1800" b="0" dirty="0">
              <a:solidFill>
                <a:schemeClr val="tx1"/>
              </a:solidFill>
            </a:rPr>
            <a:t>wav</a:t>
          </a:r>
          <a:endParaRPr lang="en-GB" sz="1800" b="0" dirty="0">
            <a:solidFill>
              <a:schemeClr val="tx1"/>
            </a:solidFill>
          </a:endParaRPr>
        </a:p>
      </dgm:t>
    </dgm:pt>
    <dgm:pt modelId="{66D1E44D-9072-4096-A90F-30FF6E765206}" type="parTrans" cxnId="{6D05AED3-21F4-4EA8-B45C-41B3194DCCD6}">
      <dgm:prSet/>
      <dgm:spPr/>
      <dgm:t>
        <a:bodyPr/>
        <a:lstStyle/>
        <a:p>
          <a:endParaRPr lang="en-GB" b="0"/>
        </a:p>
      </dgm:t>
    </dgm:pt>
    <dgm:pt modelId="{2C5AF36A-0777-45F1-BE20-3828AE754CF9}" type="sibTrans" cxnId="{6D05AED3-21F4-4EA8-B45C-41B3194DCCD6}">
      <dgm:prSet/>
      <dgm:spPr/>
      <dgm:t>
        <a:bodyPr/>
        <a:lstStyle/>
        <a:p>
          <a:endParaRPr lang="en-GB" b="0"/>
        </a:p>
      </dgm:t>
    </dgm:pt>
    <dgm:pt modelId="{573F6789-1440-4C26-A514-52C8194E8B46}">
      <dgm:prSet phldrT="[Text]" custT="1"/>
      <dgm:spPr>
        <a:noFill/>
        <a:ln>
          <a:solidFill>
            <a:srgbClr val="6A9CA1"/>
          </a:solidFill>
        </a:ln>
      </dgm:spPr>
      <dgm:t>
        <a:bodyPr/>
        <a:lstStyle/>
        <a:p>
          <a:r>
            <a:rPr lang="en-GB" sz="2400" b="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 (Body CS)"/>
            </a:rPr>
            <a:t>Video</a:t>
          </a:r>
          <a:endParaRPr lang="en-GB" sz="2400" b="0" dirty="0">
            <a:solidFill>
              <a:schemeClr val="tx1"/>
            </a:solidFill>
          </a:endParaRPr>
        </a:p>
      </dgm:t>
    </dgm:pt>
    <dgm:pt modelId="{3FD4CDED-072A-4466-8341-D5F36FB31414}" type="parTrans" cxnId="{A881203E-6CFE-4770-BFF8-5AB49BB15565}">
      <dgm:prSet/>
      <dgm:spPr/>
      <dgm:t>
        <a:bodyPr/>
        <a:lstStyle/>
        <a:p>
          <a:endParaRPr lang="en-GB" b="0"/>
        </a:p>
      </dgm:t>
    </dgm:pt>
    <dgm:pt modelId="{6F153FD8-8479-47AA-830D-4233C121C8A8}" type="sibTrans" cxnId="{A881203E-6CFE-4770-BFF8-5AB49BB15565}">
      <dgm:prSet/>
      <dgm:spPr/>
      <dgm:t>
        <a:bodyPr/>
        <a:lstStyle/>
        <a:p>
          <a:endParaRPr lang="en-GB" b="0"/>
        </a:p>
      </dgm:t>
    </dgm:pt>
    <dgm:pt modelId="{16B93182-C759-449A-B327-59521861C639}">
      <dgm:prSet phldrT="[Text]" custT="1"/>
      <dgm:spPr>
        <a:noFill/>
        <a:ln>
          <a:solidFill>
            <a:srgbClr val="6A9CA1"/>
          </a:solidFill>
        </a:ln>
      </dgm:spPr>
      <dgm:t>
        <a:bodyPr/>
        <a:lstStyle/>
        <a:p>
          <a:r>
            <a:rPr lang="en-US" sz="1800" b="0" dirty="0">
              <a:solidFill>
                <a:schemeClr val="tx1"/>
              </a:solidFill>
            </a:rPr>
            <a:t>mp4</a:t>
          </a:r>
          <a:endParaRPr lang="en-GB" sz="1800" b="0" dirty="0">
            <a:solidFill>
              <a:schemeClr val="tx1"/>
            </a:solidFill>
          </a:endParaRPr>
        </a:p>
      </dgm:t>
    </dgm:pt>
    <dgm:pt modelId="{DD9C2E16-435B-4683-A2DE-F411C07F3928}" type="parTrans" cxnId="{7BA7F513-A9D1-42DA-9CEB-3E83A1B600F8}">
      <dgm:prSet/>
      <dgm:spPr/>
      <dgm:t>
        <a:bodyPr/>
        <a:lstStyle/>
        <a:p>
          <a:endParaRPr lang="en-GB" b="0"/>
        </a:p>
      </dgm:t>
    </dgm:pt>
    <dgm:pt modelId="{48CF8575-E9BF-4788-9D67-686FB5DA6480}" type="sibTrans" cxnId="{7BA7F513-A9D1-42DA-9CEB-3E83A1B600F8}">
      <dgm:prSet/>
      <dgm:spPr/>
      <dgm:t>
        <a:bodyPr/>
        <a:lstStyle/>
        <a:p>
          <a:endParaRPr lang="en-GB" b="0"/>
        </a:p>
      </dgm:t>
    </dgm:pt>
    <dgm:pt modelId="{2CECAD15-3ABF-4AFB-840D-929150A9C6ED}">
      <dgm:prSet phldrT="[Text]" custT="1"/>
      <dgm:spPr>
        <a:noFill/>
        <a:ln>
          <a:solidFill>
            <a:srgbClr val="6A9CA1"/>
          </a:solidFill>
        </a:ln>
      </dgm:spPr>
      <dgm:t>
        <a:bodyPr/>
        <a:lstStyle/>
        <a:p>
          <a:r>
            <a:rPr lang="en-US" sz="1800" b="0" dirty="0">
              <a:solidFill>
                <a:schemeClr val="tx1"/>
              </a:solidFill>
            </a:rPr>
            <a:t>mov</a:t>
          </a:r>
          <a:endParaRPr lang="en-GB" sz="1800" b="0" dirty="0">
            <a:solidFill>
              <a:schemeClr val="tx1"/>
            </a:solidFill>
          </a:endParaRPr>
        </a:p>
      </dgm:t>
    </dgm:pt>
    <dgm:pt modelId="{7B1371C9-EBB2-41FE-AADB-B35AEAD5DA20}" type="parTrans" cxnId="{2A6F4314-BCDE-47DC-A0BA-A3E0F66F8E48}">
      <dgm:prSet/>
      <dgm:spPr/>
      <dgm:t>
        <a:bodyPr/>
        <a:lstStyle/>
        <a:p>
          <a:endParaRPr lang="en-GB" b="0"/>
        </a:p>
      </dgm:t>
    </dgm:pt>
    <dgm:pt modelId="{26BF9645-5B61-49B3-9228-B75742D7F70F}" type="sibTrans" cxnId="{2A6F4314-BCDE-47DC-A0BA-A3E0F66F8E48}">
      <dgm:prSet/>
      <dgm:spPr/>
      <dgm:t>
        <a:bodyPr/>
        <a:lstStyle/>
        <a:p>
          <a:endParaRPr lang="en-GB" b="0"/>
        </a:p>
      </dgm:t>
    </dgm:pt>
    <dgm:pt modelId="{CA0270A1-ABA3-4D70-B50D-E85FAE87A240}" type="pres">
      <dgm:prSet presAssocID="{9C9A70EA-9ED0-47A2-B09D-D9AC156B7FB3}" presName="linear" presStyleCnt="0">
        <dgm:presLayoutVars>
          <dgm:dir/>
          <dgm:resizeHandles val="exact"/>
        </dgm:presLayoutVars>
      </dgm:prSet>
      <dgm:spPr/>
    </dgm:pt>
    <dgm:pt modelId="{E6FFB427-A515-4919-9B28-BF1DBBBE80A6}" type="pres">
      <dgm:prSet presAssocID="{CF09CC48-0FB5-4AB2-9C5B-FD7E5644827F}" presName="comp" presStyleCnt="0"/>
      <dgm:spPr/>
    </dgm:pt>
    <dgm:pt modelId="{0CCCA0F4-9161-4CA2-86FA-25BE240E6D81}" type="pres">
      <dgm:prSet presAssocID="{CF09CC48-0FB5-4AB2-9C5B-FD7E5644827F}" presName="box" presStyleLbl="node1" presStyleIdx="0" presStyleCnt="2"/>
      <dgm:spPr/>
    </dgm:pt>
    <dgm:pt modelId="{D70B758C-5600-442C-983A-452FE9FED16D}" type="pres">
      <dgm:prSet presAssocID="{CF09CC48-0FB5-4AB2-9C5B-FD7E5644827F}" presName="img" presStyleLbl="fgImgPlace1" presStyleIdx="0" presStyleCnt="2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 and audio filter"/>
        </a:ext>
      </dgm:extLst>
    </dgm:pt>
    <dgm:pt modelId="{29B2E8AE-88CC-4692-94E2-E8C16AED2596}" type="pres">
      <dgm:prSet presAssocID="{CF09CC48-0FB5-4AB2-9C5B-FD7E5644827F}" presName="text" presStyleLbl="node1" presStyleIdx="0" presStyleCnt="2">
        <dgm:presLayoutVars>
          <dgm:bulletEnabled val="1"/>
        </dgm:presLayoutVars>
      </dgm:prSet>
      <dgm:spPr/>
    </dgm:pt>
    <dgm:pt modelId="{23CD696C-FE11-4528-8655-447847C13CBB}" type="pres">
      <dgm:prSet presAssocID="{EF48B277-42E6-4772-8856-3BE93AF78302}" presName="spacer" presStyleCnt="0"/>
      <dgm:spPr/>
    </dgm:pt>
    <dgm:pt modelId="{FB7A105C-0F51-498E-B101-8BABC238F2CE}" type="pres">
      <dgm:prSet presAssocID="{573F6789-1440-4C26-A514-52C8194E8B46}" presName="comp" presStyleCnt="0"/>
      <dgm:spPr/>
    </dgm:pt>
    <dgm:pt modelId="{BC7DDDB2-3265-44FB-ABEB-1D035567C2FA}" type="pres">
      <dgm:prSet presAssocID="{573F6789-1440-4C26-A514-52C8194E8B46}" presName="box" presStyleLbl="node1" presStyleIdx="1" presStyleCnt="2"/>
      <dgm:spPr/>
    </dgm:pt>
    <dgm:pt modelId="{F8BE21FA-77A9-4F81-9DF8-C20A959EBA58}" type="pres">
      <dgm:prSet presAssocID="{573F6789-1440-4C26-A514-52C8194E8B46}" presName="img" presStyleLbl="fgImgPlace1" presStyleIdx="1" presStyleCnt="2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posing in camera"/>
        </a:ext>
      </dgm:extLst>
    </dgm:pt>
    <dgm:pt modelId="{87A67F5E-50D3-4C75-9ECD-92E983728B0E}" type="pres">
      <dgm:prSet presAssocID="{573F6789-1440-4C26-A514-52C8194E8B46}" presName="text" presStyleLbl="node1" presStyleIdx="1" presStyleCnt="2">
        <dgm:presLayoutVars>
          <dgm:bulletEnabled val="1"/>
        </dgm:presLayoutVars>
      </dgm:prSet>
      <dgm:spPr/>
    </dgm:pt>
  </dgm:ptLst>
  <dgm:cxnLst>
    <dgm:cxn modelId="{7BA7F513-A9D1-42DA-9CEB-3E83A1B600F8}" srcId="{573F6789-1440-4C26-A514-52C8194E8B46}" destId="{16B93182-C759-449A-B327-59521861C639}" srcOrd="0" destOrd="0" parTransId="{DD9C2E16-435B-4683-A2DE-F411C07F3928}" sibTransId="{48CF8575-E9BF-4788-9D67-686FB5DA6480}"/>
    <dgm:cxn modelId="{2A6F4314-BCDE-47DC-A0BA-A3E0F66F8E48}" srcId="{573F6789-1440-4C26-A514-52C8194E8B46}" destId="{2CECAD15-3ABF-4AFB-840D-929150A9C6ED}" srcOrd="1" destOrd="0" parTransId="{7B1371C9-EBB2-41FE-AADB-B35AEAD5DA20}" sibTransId="{26BF9645-5B61-49B3-9228-B75742D7F70F}"/>
    <dgm:cxn modelId="{7490941C-856E-4A72-8FB9-2296C0AA197A}" type="presOf" srcId="{16B93182-C759-449A-B327-59521861C639}" destId="{87A67F5E-50D3-4C75-9ECD-92E983728B0E}" srcOrd="1" destOrd="1" presId="urn:microsoft.com/office/officeart/2005/8/layout/vList4"/>
    <dgm:cxn modelId="{521C3428-40C7-4AAF-A320-22EF98ADFC19}" type="presOf" srcId="{573F6789-1440-4C26-A514-52C8194E8B46}" destId="{BC7DDDB2-3265-44FB-ABEB-1D035567C2FA}" srcOrd="0" destOrd="0" presId="urn:microsoft.com/office/officeart/2005/8/layout/vList4"/>
    <dgm:cxn modelId="{A881203E-6CFE-4770-BFF8-5AB49BB15565}" srcId="{9C9A70EA-9ED0-47A2-B09D-D9AC156B7FB3}" destId="{573F6789-1440-4C26-A514-52C8194E8B46}" srcOrd="1" destOrd="0" parTransId="{3FD4CDED-072A-4466-8341-D5F36FB31414}" sibTransId="{6F153FD8-8479-47AA-830D-4233C121C8A8}"/>
    <dgm:cxn modelId="{C67B6B47-3A1A-41C2-BCA4-2E6F16C864E8}" type="presOf" srcId="{CF09CC48-0FB5-4AB2-9C5B-FD7E5644827F}" destId="{0CCCA0F4-9161-4CA2-86FA-25BE240E6D81}" srcOrd="0" destOrd="0" presId="urn:microsoft.com/office/officeart/2005/8/layout/vList4"/>
    <dgm:cxn modelId="{56119F53-7D7B-4BB1-B21D-DE94CD6A8926}" type="presOf" srcId="{116BFFEB-8FD6-407E-AA3E-47111CEFCD8B}" destId="{29B2E8AE-88CC-4692-94E2-E8C16AED2596}" srcOrd="1" destOrd="1" presId="urn:microsoft.com/office/officeart/2005/8/layout/vList4"/>
    <dgm:cxn modelId="{A1DA545D-8383-4BEE-BB29-6EBE3F62E76E}" type="presOf" srcId="{2CECAD15-3ABF-4AFB-840D-929150A9C6ED}" destId="{BC7DDDB2-3265-44FB-ABEB-1D035567C2FA}" srcOrd="0" destOrd="2" presId="urn:microsoft.com/office/officeart/2005/8/layout/vList4"/>
    <dgm:cxn modelId="{DFFFDD76-E4B6-492F-8380-E3C8356EAC3C}" type="presOf" srcId="{018465E7-5905-499D-BAF8-5870BA65855E}" destId="{0CCCA0F4-9161-4CA2-86FA-25BE240E6D81}" srcOrd="0" destOrd="2" presId="urn:microsoft.com/office/officeart/2005/8/layout/vList4"/>
    <dgm:cxn modelId="{EDD6277E-F950-425A-8118-65E4AE6F85EE}" srcId="{9C9A70EA-9ED0-47A2-B09D-D9AC156B7FB3}" destId="{CF09CC48-0FB5-4AB2-9C5B-FD7E5644827F}" srcOrd="0" destOrd="0" parTransId="{DCAA2A1C-5118-43C1-A18D-08EC0B9B394D}" sibTransId="{EF48B277-42E6-4772-8856-3BE93AF78302}"/>
    <dgm:cxn modelId="{9322DA85-B3B6-4B59-91E1-14E24E619C8F}" type="presOf" srcId="{CF09CC48-0FB5-4AB2-9C5B-FD7E5644827F}" destId="{29B2E8AE-88CC-4692-94E2-E8C16AED2596}" srcOrd="1" destOrd="0" presId="urn:microsoft.com/office/officeart/2005/8/layout/vList4"/>
    <dgm:cxn modelId="{02130186-3DC3-4913-909D-D4EEFAFCDAD0}" srcId="{CF09CC48-0FB5-4AB2-9C5B-FD7E5644827F}" destId="{116BFFEB-8FD6-407E-AA3E-47111CEFCD8B}" srcOrd="0" destOrd="0" parTransId="{0679C489-F46E-47AF-965A-4336BD03BCBE}" sibTransId="{722D0D02-9792-436D-B009-D2E4207A4DA3}"/>
    <dgm:cxn modelId="{CCCADE8D-8A24-4F5F-8CD7-11699FF2B0A9}" type="presOf" srcId="{573F6789-1440-4C26-A514-52C8194E8B46}" destId="{87A67F5E-50D3-4C75-9ECD-92E983728B0E}" srcOrd="1" destOrd="0" presId="urn:microsoft.com/office/officeart/2005/8/layout/vList4"/>
    <dgm:cxn modelId="{B6A7BF97-52DB-41A7-A456-B20D8DDCDCB5}" type="presOf" srcId="{116BFFEB-8FD6-407E-AA3E-47111CEFCD8B}" destId="{0CCCA0F4-9161-4CA2-86FA-25BE240E6D81}" srcOrd="0" destOrd="1" presId="urn:microsoft.com/office/officeart/2005/8/layout/vList4"/>
    <dgm:cxn modelId="{BF806D99-B1D7-4094-AA85-43F87C618F12}" type="presOf" srcId="{16B93182-C759-449A-B327-59521861C639}" destId="{BC7DDDB2-3265-44FB-ABEB-1D035567C2FA}" srcOrd="0" destOrd="1" presId="urn:microsoft.com/office/officeart/2005/8/layout/vList4"/>
    <dgm:cxn modelId="{FA3827A0-EA21-4366-BA06-BE0103F124FF}" type="presOf" srcId="{018465E7-5905-499D-BAF8-5870BA65855E}" destId="{29B2E8AE-88CC-4692-94E2-E8C16AED2596}" srcOrd="1" destOrd="2" presId="urn:microsoft.com/office/officeart/2005/8/layout/vList4"/>
    <dgm:cxn modelId="{6D05AED3-21F4-4EA8-B45C-41B3194DCCD6}" srcId="{CF09CC48-0FB5-4AB2-9C5B-FD7E5644827F}" destId="{018465E7-5905-499D-BAF8-5870BA65855E}" srcOrd="1" destOrd="0" parTransId="{66D1E44D-9072-4096-A90F-30FF6E765206}" sibTransId="{2C5AF36A-0777-45F1-BE20-3828AE754CF9}"/>
    <dgm:cxn modelId="{31DAD1DE-8CE2-4135-A176-3A97C25943DB}" type="presOf" srcId="{2CECAD15-3ABF-4AFB-840D-929150A9C6ED}" destId="{87A67F5E-50D3-4C75-9ECD-92E983728B0E}" srcOrd="1" destOrd="2" presId="urn:microsoft.com/office/officeart/2005/8/layout/vList4"/>
    <dgm:cxn modelId="{CDDA02F1-D732-4315-AEF5-E51754FBB789}" type="presOf" srcId="{9C9A70EA-9ED0-47A2-B09D-D9AC156B7FB3}" destId="{CA0270A1-ABA3-4D70-B50D-E85FAE87A240}" srcOrd="0" destOrd="0" presId="urn:microsoft.com/office/officeart/2005/8/layout/vList4"/>
    <dgm:cxn modelId="{94BA8597-CB97-4F39-B838-6134B0364758}" type="presParOf" srcId="{CA0270A1-ABA3-4D70-B50D-E85FAE87A240}" destId="{E6FFB427-A515-4919-9B28-BF1DBBBE80A6}" srcOrd="0" destOrd="0" presId="urn:microsoft.com/office/officeart/2005/8/layout/vList4"/>
    <dgm:cxn modelId="{A6F66F77-9C5E-4BC1-AC12-93860379190C}" type="presParOf" srcId="{E6FFB427-A515-4919-9B28-BF1DBBBE80A6}" destId="{0CCCA0F4-9161-4CA2-86FA-25BE240E6D81}" srcOrd="0" destOrd="0" presId="urn:microsoft.com/office/officeart/2005/8/layout/vList4"/>
    <dgm:cxn modelId="{87C14FEA-0AE6-4C3B-916D-FE75DBABC24B}" type="presParOf" srcId="{E6FFB427-A515-4919-9B28-BF1DBBBE80A6}" destId="{D70B758C-5600-442C-983A-452FE9FED16D}" srcOrd="1" destOrd="0" presId="urn:microsoft.com/office/officeart/2005/8/layout/vList4"/>
    <dgm:cxn modelId="{4E005F55-D99C-43E6-B1F1-4ABE6E93DC92}" type="presParOf" srcId="{E6FFB427-A515-4919-9B28-BF1DBBBE80A6}" destId="{29B2E8AE-88CC-4692-94E2-E8C16AED2596}" srcOrd="2" destOrd="0" presId="urn:microsoft.com/office/officeart/2005/8/layout/vList4"/>
    <dgm:cxn modelId="{C8200889-CD79-4370-A27D-13E1741F3A2E}" type="presParOf" srcId="{CA0270A1-ABA3-4D70-B50D-E85FAE87A240}" destId="{23CD696C-FE11-4528-8655-447847C13CBB}" srcOrd="1" destOrd="0" presId="urn:microsoft.com/office/officeart/2005/8/layout/vList4"/>
    <dgm:cxn modelId="{CD9849EE-E5A8-4EEE-8100-741E34213A09}" type="presParOf" srcId="{CA0270A1-ABA3-4D70-B50D-E85FAE87A240}" destId="{FB7A105C-0F51-498E-B101-8BABC238F2CE}" srcOrd="2" destOrd="0" presId="urn:microsoft.com/office/officeart/2005/8/layout/vList4"/>
    <dgm:cxn modelId="{EB4F459D-F4B5-41A1-BB23-3E7727538EC9}" type="presParOf" srcId="{FB7A105C-0F51-498E-B101-8BABC238F2CE}" destId="{BC7DDDB2-3265-44FB-ABEB-1D035567C2FA}" srcOrd="0" destOrd="0" presId="urn:microsoft.com/office/officeart/2005/8/layout/vList4"/>
    <dgm:cxn modelId="{21382ADC-DA2B-4C02-84F6-D7A03D754FBB}" type="presParOf" srcId="{FB7A105C-0F51-498E-B101-8BABC238F2CE}" destId="{F8BE21FA-77A9-4F81-9DF8-C20A959EBA58}" srcOrd="1" destOrd="0" presId="urn:microsoft.com/office/officeart/2005/8/layout/vList4"/>
    <dgm:cxn modelId="{08723ACD-96E0-4F3B-B87E-F392BD588871}" type="presParOf" srcId="{FB7A105C-0F51-498E-B101-8BABC238F2CE}" destId="{87A67F5E-50D3-4C75-9ECD-92E983728B0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34EC1-4821-4105-8FD3-F2FBC1BAC4A1}">
      <dsp:nvSpPr>
        <dsp:cNvPr id="0" name=""/>
        <dsp:cNvSpPr/>
      </dsp:nvSpPr>
      <dsp:spPr>
        <a:xfrm>
          <a:off x="5977" y="833566"/>
          <a:ext cx="2802005" cy="2070671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B9515F-4E43-4756-AD0F-2DBF99616F58}">
      <dsp:nvSpPr>
        <dsp:cNvPr id="0" name=""/>
        <dsp:cNvSpPr/>
      </dsp:nvSpPr>
      <dsp:spPr>
        <a:xfrm>
          <a:off x="572340" y="2528787"/>
          <a:ext cx="2414494" cy="58024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500" kern="1200" dirty="0"/>
            <a:t>Social media post</a:t>
          </a:r>
          <a:endParaRPr lang="en-GB" sz="2500" kern="1200" dirty="0"/>
        </a:p>
      </dsp:txBody>
      <dsp:txXfrm>
        <a:off x="600665" y="2557112"/>
        <a:ext cx="2357844" cy="523593"/>
      </dsp:txXfrm>
    </dsp:sp>
    <dsp:sp modelId="{65DA8990-3D16-459B-BFD6-B4BFF2E243E0}">
      <dsp:nvSpPr>
        <dsp:cNvPr id="0" name=""/>
        <dsp:cNvSpPr/>
      </dsp:nvSpPr>
      <dsp:spPr>
        <a:xfrm>
          <a:off x="3571083" y="833566"/>
          <a:ext cx="2802005" cy="2070671"/>
        </a:xfrm>
        <a:prstGeom prst="rect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7752F06-01B6-4C22-B0FF-42F059F08881}">
      <dsp:nvSpPr>
        <dsp:cNvPr id="0" name=""/>
        <dsp:cNvSpPr/>
      </dsp:nvSpPr>
      <dsp:spPr>
        <a:xfrm>
          <a:off x="4137446" y="2528787"/>
          <a:ext cx="2414494" cy="58024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500" kern="1200" dirty="0"/>
            <a:t>Voice transcript</a:t>
          </a:r>
          <a:endParaRPr lang="en-GB" sz="2500" kern="1200" dirty="0"/>
        </a:p>
      </dsp:txBody>
      <dsp:txXfrm>
        <a:off x="4165771" y="2557112"/>
        <a:ext cx="2357844" cy="523593"/>
      </dsp:txXfrm>
    </dsp:sp>
    <dsp:sp modelId="{1022D5A9-F3DB-4842-9696-AB9D232DE1FC}">
      <dsp:nvSpPr>
        <dsp:cNvPr id="0" name=""/>
        <dsp:cNvSpPr/>
      </dsp:nvSpPr>
      <dsp:spPr>
        <a:xfrm>
          <a:off x="7136190" y="833566"/>
          <a:ext cx="2802005" cy="2070671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3F5EC6B-9C75-4676-8A30-3E0C3FBB7E4A}">
      <dsp:nvSpPr>
        <dsp:cNvPr id="0" name=""/>
        <dsp:cNvSpPr/>
      </dsp:nvSpPr>
      <dsp:spPr>
        <a:xfrm>
          <a:off x="7702552" y="2528787"/>
          <a:ext cx="2414494" cy="58024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GB" sz="2500" kern="1200" dirty="0"/>
            <a:t>Document</a:t>
          </a:r>
        </a:p>
      </dsp:txBody>
      <dsp:txXfrm>
        <a:off x="7730877" y="2557112"/>
        <a:ext cx="2357844" cy="5235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54D73-7B0C-4BD3-9A77-3DE783655B90}">
      <dsp:nvSpPr>
        <dsp:cNvPr id="0" name=""/>
        <dsp:cNvSpPr/>
      </dsp:nvSpPr>
      <dsp:spPr>
        <a:xfrm>
          <a:off x="3695" y="934654"/>
          <a:ext cx="2443252" cy="2345707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BFBAE2-427E-4CE6-8B52-00C5AD675E3A}">
      <dsp:nvSpPr>
        <dsp:cNvPr id="0" name=""/>
        <dsp:cNvSpPr/>
      </dsp:nvSpPr>
      <dsp:spPr>
        <a:xfrm>
          <a:off x="479464" y="2697198"/>
          <a:ext cx="2157657" cy="518521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EAC03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GB" sz="2800" kern="1200" dirty="0">
              <a:solidFill>
                <a:schemeClr val="tx1"/>
              </a:solidFill>
            </a:rPr>
            <a:t>Text</a:t>
          </a:r>
          <a:r>
            <a:rPr lang="en-GB" sz="2800" kern="1200" baseline="0" dirty="0">
              <a:solidFill>
                <a:schemeClr val="tx1"/>
              </a:solidFill>
            </a:rPr>
            <a:t> in a book</a:t>
          </a:r>
          <a:endParaRPr lang="en-GB" sz="2800" kern="1200" dirty="0">
            <a:solidFill>
              <a:schemeClr val="tx1"/>
            </a:solidFill>
          </a:endParaRPr>
        </a:p>
      </dsp:txBody>
      <dsp:txXfrm>
        <a:off x="479464" y="2697198"/>
        <a:ext cx="2157657" cy="518521"/>
      </dsp:txXfrm>
    </dsp:sp>
    <dsp:sp modelId="{8D8416D0-A123-4F79-B989-4F91E1726A17}">
      <dsp:nvSpPr>
        <dsp:cNvPr id="0" name=""/>
        <dsp:cNvSpPr/>
      </dsp:nvSpPr>
      <dsp:spPr>
        <a:xfrm>
          <a:off x="3059343" y="934654"/>
          <a:ext cx="2443252" cy="2345707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DEBA9-2C81-4B38-A3F2-9498CFFD882B}">
      <dsp:nvSpPr>
        <dsp:cNvPr id="0" name=""/>
        <dsp:cNvSpPr/>
      </dsp:nvSpPr>
      <dsp:spPr>
        <a:xfrm>
          <a:off x="3535112" y="2697198"/>
          <a:ext cx="2157657" cy="518521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EAC03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GB" sz="2800" kern="1200" dirty="0">
              <a:solidFill>
                <a:schemeClr val="tx1"/>
              </a:solidFill>
            </a:rPr>
            <a:t>Table of data</a:t>
          </a:r>
        </a:p>
      </dsp:txBody>
      <dsp:txXfrm>
        <a:off x="3535112" y="2697198"/>
        <a:ext cx="2157657" cy="518521"/>
      </dsp:txXfrm>
    </dsp:sp>
    <dsp:sp modelId="{A130E295-AB2F-4286-A63D-A8F616C69750}">
      <dsp:nvSpPr>
        <dsp:cNvPr id="0" name=""/>
        <dsp:cNvSpPr/>
      </dsp:nvSpPr>
      <dsp:spPr>
        <a:xfrm>
          <a:off x="6114991" y="934654"/>
          <a:ext cx="2443252" cy="2345707"/>
        </a:xfrm>
        <a:prstGeom prst="ellipse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A0769C-A9E9-4C0A-9E31-61DC21ADEAB0}">
      <dsp:nvSpPr>
        <dsp:cNvPr id="0" name=""/>
        <dsp:cNvSpPr/>
      </dsp:nvSpPr>
      <dsp:spPr>
        <a:xfrm>
          <a:off x="6590760" y="2697198"/>
          <a:ext cx="2157657" cy="518521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EAC03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Webpage</a:t>
          </a:r>
          <a:endParaRPr lang="en-GB" sz="2800" kern="1200" dirty="0">
            <a:solidFill>
              <a:schemeClr val="tx1"/>
            </a:solidFill>
          </a:endParaRPr>
        </a:p>
      </dsp:txBody>
      <dsp:txXfrm>
        <a:off x="6590760" y="2697198"/>
        <a:ext cx="2157657" cy="5185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54D73-7B0C-4BD3-9A77-3DE783655B90}">
      <dsp:nvSpPr>
        <dsp:cNvPr id="0" name=""/>
        <dsp:cNvSpPr/>
      </dsp:nvSpPr>
      <dsp:spPr>
        <a:xfrm>
          <a:off x="5034" y="1050626"/>
          <a:ext cx="2697154" cy="2589471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BFBAE2-427E-4CE6-8B52-00C5AD675E3A}">
      <dsp:nvSpPr>
        <dsp:cNvPr id="0" name=""/>
        <dsp:cNvSpPr/>
      </dsp:nvSpPr>
      <dsp:spPr>
        <a:xfrm>
          <a:off x="453834" y="2791772"/>
          <a:ext cx="2534701" cy="981526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EAC03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Text in a book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is </a:t>
          </a:r>
          <a:r>
            <a:rPr lang="en-US" sz="2400" b="1" kern="1200" dirty="0">
              <a:solidFill>
                <a:schemeClr val="tx1"/>
              </a:solidFill>
            </a:rPr>
            <a:t>unstructured</a:t>
          </a:r>
          <a:endParaRPr lang="en-GB" sz="2400" b="1" kern="1200" dirty="0">
            <a:solidFill>
              <a:schemeClr val="tx1"/>
            </a:solidFill>
          </a:endParaRPr>
        </a:p>
      </dsp:txBody>
      <dsp:txXfrm>
        <a:off x="453834" y="2791772"/>
        <a:ext cx="2534701" cy="981526"/>
      </dsp:txXfrm>
    </dsp:sp>
    <dsp:sp modelId="{8D8416D0-A123-4F79-B989-4F91E1726A17}">
      <dsp:nvSpPr>
        <dsp:cNvPr id="0" name=""/>
        <dsp:cNvSpPr/>
      </dsp:nvSpPr>
      <dsp:spPr>
        <a:xfrm>
          <a:off x="3451396" y="1061223"/>
          <a:ext cx="2697154" cy="2589471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DEBA9-2C81-4B38-A3F2-9498CFFD882B}">
      <dsp:nvSpPr>
        <dsp:cNvPr id="0" name=""/>
        <dsp:cNvSpPr/>
      </dsp:nvSpPr>
      <dsp:spPr>
        <a:xfrm>
          <a:off x="3873686" y="2823562"/>
          <a:ext cx="2587722" cy="939139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EAC03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Table of data is </a:t>
          </a:r>
          <a:r>
            <a:rPr lang="en-US" sz="2400" b="1" kern="1200" dirty="0">
              <a:solidFill>
                <a:schemeClr val="tx1"/>
              </a:solidFill>
            </a:rPr>
            <a:t>structured</a:t>
          </a:r>
          <a:endParaRPr lang="en-GB" sz="2400" b="1" kern="1200" dirty="0">
            <a:solidFill>
              <a:schemeClr val="tx1"/>
            </a:solidFill>
          </a:endParaRPr>
        </a:p>
      </dsp:txBody>
      <dsp:txXfrm>
        <a:off x="3873686" y="2823562"/>
        <a:ext cx="2587722" cy="939139"/>
      </dsp:txXfrm>
    </dsp:sp>
    <dsp:sp modelId="{A130E295-AB2F-4286-A63D-A8F616C69750}">
      <dsp:nvSpPr>
        <dsp:cNvPr id="0" name=""/>
        <dsp:cNvSpPr/>
      </dsp:nvSpPr>
      <dsp:spPr>
        <a:xfrm>
          <a:off x="6924269" y="1048754"/>
          <a:ext cx="2697154" cy="2589471"/>
        </a:xfrm>
        <a:prstGeom prst="ellipse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A0769C-A9E9-4C0A-9E31-61DC21ADEAB0}">
      <dsp:nvSpPr>
        <dsp:cNvPr id="0" name=""/>
        <dsp:cNvSpPr/>
      </dsp:nvSpPr>
      <dsp:spPr>
        <a:xfrm>
          <a:off x="7338985" y="2786157"/>
          <a:ext cx="2602870" cy="989013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EAC03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Webpage is </a:t>
          </a:r>
          <a:r>
            <a:rPr lang="en-US" sz="2400" b="1" kern="1200" dirty="0">
              <a:solidFill>
                <a:schemeClr val="tx1"/>
              </a:solidFill>
            </a:rPr>
            <a:t>semi-structured</a:t>
          </a:r>
          <a:endParaRPr lang="en-GB" sz="2400" b="1" kern="1200" dirty="0">
            <a:solidFill>
              <a:schemeClr val="tx1"/>
            </a:solidFill>
          </a:endParaRPr>
        </a:p>
      </dsp:txBody>
      <dsp:txXfrm>
        <a:off x="7338985" y="2786157"/>
        <a:ext cx="2602870" cy="9890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F5E8B-05DD-4EBA-95C4-216AB4727EA8}">
      <dsp:nvSpPr>
        <dsp:cNvPr id="0" name=""/>
        <dsp:cNvSpPr/>
      </dsp:nvSpPr>
      <dsp:spPr>
        <a:xfrm>
          <a:off x="2008152" y="3926681"/>
          <a:ext cx="4638103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AE2581-8F04-4D57-9F74-EACBA068095B}">
      <dsp:nvSpPr>
        <dsp:cNvPr id="0" name=""/>
        <dsp:cNvSpPr/>
      </dsp:nvSpPr>
      <dsp:spPr>
        <a:xfrm>
          <a:off x="2008152" y="2309812"/>
          <a:ext cx="3972877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6FAC1F-1ECF-41AE-AEB3-D38B156434FA}">
      <dsp:nvSpPr>
        <dsp:cNvPr id="0" name=""/>
        <dsp:cNvSpPr/>
      </dsp:nvSpPr>
      <dsp:spPr>
        <a:xfrm>
          <a:off x="2008152" y="692943"/>
          <a:ext cx="4638103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8CE064-B065-45A2-B842-0897A85AD03B}">
      <dsp:nvSpPr>
        <dsp:cNvPr id="0" name=""/>
        <dsp:cNvSpPr/>
      </dsp:nvSpPr>
      <dsp:spPr>
        <a:xfrm>
          <a:off x="304596" y="714378"/>
          <a:ext cx="3407112" cy="3190867"/>
        </a:xfrm>
        <a:prstGeom prst="ellipse">
          <a:avLst/>
        </a:prstGeom>
        <a:solidFill>
          <a:schemeClr val="bg1"/>
        </a:solidFill>
        <a:ln w="66675" cap="flat" cmpd="sng" algn="ctr">
          <a:solidFill>
            <a:srgbClr val="EAC03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E4CF9D-3CFC-405A-AF5C-59BC71AF979E}">
      <dsp:nvSpPr>
        <dsp:cNvPr id="0" name=""/>
        <dsp:cNvSpPr/>
      </dsp:nvSpPr>
      <dsp:spPr>
        <a:xfrm>
          <a:off x="445314" y="1464718"/>
          <a:ext cx="2956560" cy="152447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solidFill>
                <a:schemeClr val="tx1"/>
              </a:solidFill>
            </a:rPr>
            <a:t>0.1428</a:t>
          </a:r>
          <a:endParaRPr lang="en-GB" sz="6500" kern="1200" dirty="0">
            <a:solidFill>
              <a:schemeClr val="tx1"/>
            </a:solidFill>
          </a:endParaRPr>
        </a:p>
      </dsp:txBody>
      <dsp:txXfrm>
        <a:off x="445314" y="1464718"/>
        <a:ext cx="2956560" cy="1524476"/>
      </dsp:txXfrm>
    </dsp:sp>
    <dsp:sp modelId="{8ADCC419-8F08-4885-91D6-6FA072E46936}">
      <dsp:nvSpPr>
        <dsp:cNvPr id="0" name=""/>
        <dsp:cNvSpPr/>
      </dsp:nvSpPr>
      <dsp:spPr>
        <a:xfrm>
          <a:off x="5953311" y="0"/>
          <a:ext cx="1385887" cy="1385887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2E443B-674D-4E01-8E35-230F767B7E94}">
      <dsp:nvSpPr>
        <dsp:cNvPr id="0" name=""/>
        <dsp:cNvSpPr/>
      </dsp:nvSpPr>
      <dsp:spPr>
        <a:xfrm>
          <a:off x="7339199" y="0"/>
          <a:ext cx="3843354" cy="1385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0" rIns="12192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3 hours 25 mins</a:t>
          </a:r>
          <a:endParaRPr lang="en-GB" sz="3200" kern="1200" dirty="0"/>
        </a:p>
      </dsp:txBody>
      <dsp:txXfrm>
        <a:off x="7339199" y="0"/>
        <a:ext cx="3843354" cy="1385887"/>
      </dsp:txXfrm>
    </dsp:sp>
    <dsp:sp modelId="{46BDC49B-4468-409A-8526-6A68C1E76888}">
      <dsp:nvSpPr>
        <dsp:cNvPr id="0" name=""/>
        <dsp:cNvSpPr/>
      </dsp:nvSpPr>
      <dsp:spPr>
        <a:xfrm>
          <a:off x="5288085" y="1616868"/>
          <a:ext cx="1385887" cy="1385887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3A91FE-438A-46C4-942D-00CA46CD280F}">
      <dsp:nvSpPr>
        <dsp:cNvPr id="0" name=""/>
        <dsp:cNvSpPr/>
      </dsp:nvSpPr>
      <dsp:spPr>
        <a:xfrm>
          <a:off x="6673973" y="1616868"/>
          <a:ext cx="1466242" cy="1385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0" rIns="12192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14.28%</a:t>
          </a:r>
          <a:endParaRPr lang="en-GB" sz="3200" kern="1200" dirty="0"/>
        </a:p>
      </dsp:txBody>
      <dsp:txXfrm>
        <a:off x="6673973" y="1616868"/>
        <a:ext cx="1466242" cy="1385887"/>
      </dsp:txXfrm>
    </dsp:sp>
    <dsp:sp modelId="{9042ACED-1D60-43E4-8C36-E775DCE312AD}">
      <dsp:nvSpPr>
        <dsp:cNvPr id="0" name=""/>
        <dsp:cNvSpPr/>
      </dsp:nvSpPr>
      <dsp:spPr>
        <a:xfrm>
          <a:off x="5953311" y="3233737"/>
          <a:ext cx="1385887" cy="1385887"/>
        </a:xfrm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B90A53-BC57-4604-9B36-E91D560332EA}">
      <dsp:nvSpPr>
        <dsp:cNvPr id="0" name=""/>
        <dsp:cNvSpPr/>
      </dsp:nvSpPr>
      <dsp:spPr>
        <a:xfrm>
          <a:off x="7339199" y="3233737"/>
          <a:ext cx="817336" cy="1385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0" rIns="12192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1/7</a:t>
          </a:r>
          <a:endParaRPr lang="en-GB" sz="3200" kern="1200" dirty="0"/>
        </a:p>
      </dsp:txBody>
      <dsp:txXfrm>
        <a:off x="7339199" y="3233737"/>
        <a:ext cx="817336" cy="13858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CA0F4-9161-4CA2-86FA-25BE240E6D81}">
      <dsp:nvSpPr>
        <dsp:cNvPr id="0" name=""/>
        <dsp:cNvSpPr/>
      </dsp:nvSpPr>
      <dsp:spPr>
        <a:xfrm>
          <a:off x="0" y="0"/>
          <a:ext cx="5358146" cy="147993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6A9CA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>
              <a:solidFill>
                <a:schemeClr val="tx1"/>
              </a:solidFill>
              <a:latin typeface="+mn-lt"/>
            </a:rPr>
            <a:t>General-purpose</a:t>
          </a:r>
          <a:endParaRPr lang="en-GB" sz="2300" b="0" kern="1200" dirty="0">
            <a:solidFill>
              <a:schemeClr val="tx1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tx1"/>
              </a:solidFill>
              <a:latin typeface="+mn-lt"/>
            </a:rPr>
            <a:t>json</a:t>
          </a:r>
          <a:endParaRPr lang="en-GB" sz="1800" b="0" kern="1200" dirty="0">
            <a:solidFill>
              <a:schemeClr val="tx1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tx1"/>
              </a:solidFill>
            </a:rPr>
            <a:t>csv</a:t>
          </a:r>
          <a:endParaRPr lang="en-GB" sz="1800" b="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tx1"/>
              </a:solidFill>
            </a:rPr>
            <a:t>tab</a:t>
          </a:r>
          <a:endParaRPr lang="en-GB" sz="1800" b="0" kern="1200" dirty="0">
            <a:solidFill>
              <a:schemeClr val="tx1"/>
            </a:solidFill>
          </a:endParaRPr>
        </a:p>
      </dsp:txBody>
      <dsp:txXfrm>
        <a:off x="1219623" y="0"/>
        <a:ext cx="4138523" cy="1479939"/>
      </dsp:txXfrm>
    </dsp:sp>
    <dsp:sp modelId="{D70B758C-5600-442C-983A-452FE9FED16D}">
      <dsp:nvSpPr>
        <dsp:cNvPr id="0" name=""/>
        <dsp:cNvSpPr/>
      </dsp:nvSpPr>
      <dsp:spPr>
        <a:xfrm>
          <a:off x="147993" y="147993"/>
          <a:ext cx="1071629" cy="11839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7DDDB2-3265-44FB-ABEB-1D035567C2FA}">
      <dsp:nvSpPr>
        <dsp:cNvPr id="0" name=""/>
        <dsp:cNvSpPr/>
      </dsp:nvSpPr>
      <dsp:spPr>
        <a:xfrm>
          <a:off x="0" y="1627933"/>
          <a:ext cx="5358146" cy="147993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6A9CA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0" kern="1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 (Body CS)"/>
            </a:rPr>
            <a:t>Geospatial shapefiles</a:t>
          </a:r>
          <a:r>
            <a:rPr lang="en-GB" sz="2300" b="0" kern="1200" dirty="0">
              <a:solidFill>
                <a:schemeClr val="tx1"/>
              </a:solidFill>
              <a:effectLst/>
              <a:latin typeface="Calibri Light" panose="020F0302020204030204"/>
            </a:rPr>
            <a:t> </a:t>
          </a:r>
          <a:endParaRPr lang="en-GB" sz="2300" b="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tx1"/>
              </a:solidFill>
            </a:rPr>
            <a:t>shp</a:t>
          </a:r>
          <a:endParaRPr lang="en-GB" sz="1800" b="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tx1"/>
              </a:solidFill>
            </a:rPr>
            <a:t>dbf</a:t>
          </a:r>
          <a:endParaRPr lang="en-GB" sz="1800" b="0" kern="1200" dirty="0">
            <a:solidFill>
              <a:schemeClr val="tx1"/>
            </a:solidFill>
          </a:endParaRPr>
        </a:p>
      </dsp:txBody>
      <dsp:txXfrm>
        <a:off x="1219623" y="1627933"/>
        <a:ext cx="4138523" cy="1479939"/>
      </dsp:txXfrm>
    </dsp:sp>
    <dsp:sp modelId="{F8BE21FA-77A9-4F81-9DF8-C20A959EBA58}">
      <dsp:nvSpPr>
        <dsp:cNvPr id="0" name=""/>
        <dsp:cNvSpPr/>
      </dsp:nvSpPr>
      <dsp:spPr>
        <a:xfrm>
          <a:off x="147993" y="1775927"/>
          <a:ext cx="1071629" cy="11839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CF9204-6666-4ABF-83C9-B4EDA68DF4EB}">
      <dsp:nvSpPr>
        <dsp:cNvPr id="0" name=""/>
        <dsp:cNvSpPr/>
      </dsp:nvSpPr>
      <dsp:spPr>
        <a:xfrm>
          <a:off x="0" y="3255866"/>
          <a:ext cx="5358146" cy="147993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6A9CA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>
              <a:solidFill>
                <a:schemeClr val="tx1"/>
              </a:solidFill>
            </a:rPr>
            <a:t>Image</a:t>
          </a:r>
          <a:endParaRPr lang="en-GB" sz="2300" b="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tx1"/>
              </a:solidFill>
            </a:rPr>
            <a:t>png</a:t>
          </a:r>
          <a:endParaRPr lang="en-GB" sz="1800" b="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tx1"/>
              </a:solidFill>
            </a:rPr>
            <a:t>jpg</a:t>
          </a:r>
          <a:endParaRPr lang="en-GB" sz="1800" b="0" kern="1200" dirty="0">
            <a:solidFill>
              <a:schemeClr val="tx1"/>
            </a:solidFill>
          </a:endParaRPr>
        </a:p>
      </dsp:txBody>
      <dsp:txXfrm>
        <a:off x="1219623" y="3255866"/>
        <a:ext cx="4138523" cy="1479939"/>
      </dsp:txXfrm>
    </dsp:sp>
    <dsp:sp modelId="{BF69D90B-F138-468D-BE8B-CACAAA050B90}">
      <dsp:nvSpPr>
        <dsp:cNvPr id="0" name=""/>
        <dsp:cNvSpPr/>
      </dsp:nvSpPr>
      <dsp:spPr>
        <a:xfrm>
          <a:off x="147993" y="3403860"/>
          <a:ext cx="1071629" cy="11839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CA0F4-9161-4CA2-86FA-25BE240E6D81}">
      <dsp:nvSpPr>
        <dsp:cNvPr id="0" name=""/>
        <dsp:cNvSpPr/>
      </dsp:nvSpPr>
      <dsp:spPr>
        <a:xfrm>
          <a:off x="0" y="0"/>
          <a:ext cx="5358146" cy="152385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6A9CA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</a:rPr>
            <a:t>Audio</a:t>
          </a:r>
          <a:endParaRPr lang="en-GB" sz="2400" b="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tx1"/>
              </a:solidFill>
            </a:rPr>
            <a:t>mp3</a:t>
          </a:r>
          <a:endParaRPr lang="en-GB" sz="1800" b="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tx1"/>
              </a:solidFill>
            </a:rPr>
            <a:t>wav</a:t>
          </a:r>
          <a:endParaRPr lang="en-GB" sz="1800" b="0" kern="1200" dirty="0">
            <a:solidFill>
              <a:schemeClr val="tx1"/>
            </a:solidFill>
          </a:endParaRPr>
        </a:p>
      </dsp:txBody>
      <dsp:txXfrm>
        <a:off x="1224014" y="0"/>
        <a:ext cx="4134132" cy="1523854"/>
      </dsp:txXfrm>
    </dsp:sp>
    <dsp:sp modelId="{D70B758C-5600-442C-983A-452FE9FED16D}">
      <dsp:nvSpPr>
        <dsp:cNvPr id="0" name=""/>
        <dsp:cNvSpPr/>
      </dsp:nvSpPr>
      <dsp:spPr>
        <a:xfrm>
          <a:off x="152385" y="152385"/>
          <a:ext cx="1071629" cy="121908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7DDDB2-3265-44FB-ABEB-1D035567C2FA}">
      <dsp:nvSpPr>
        <dsp:cNvPr id="0" name=""/>
        <dsp:cNvSpPr/>
      </dsp:nvSpPr>
      <dsp:spPr>
        <a:xfrm>
          <a:off x="0" y="1676239"/>
          <a:ext cx="5358146" cy="152385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6A9CA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 (Body CS)"/>
            </a:rPr>
            <a:t>Video</a:t>
          </a:r>
          <a:endParaRPr lang="en-GB" sz="2400" b="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tx1"/>
              </a:solidFill>
            </a:rPr>
            <a:t>mp4</a:t>
          </a:r>
          <a:endParaRPr lang="en-GB" sz="1800" b="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tx1"/>
              </a:solidFill>
            </a:rPr>
            <a:t>mov</a:t>
          </a:r>
          <a:endParaRPr lang="en-GB" sz="1800" b="0" kern="1200" dirty="0">
            <a:solidFill>
              <a:schemeClr val="tx1"/>
            </a:solidFill>
          </a:endParaRPr>
        </a:p>
      </dsp:txBody>
      <dsp:txXfrm>
        <a:off x="1224014" y="1676239"/>
        <a:ext cx="4134132" cy="1523854"/>
      </dsp:txXfrm>
    </dsp:sp>
    <dsp:sp modelId="{F8BE21FA-77A9-4F81-9DF8-C20A959EBA58}">
      <dsp:nvSpPr>
        <dsp:cNvPr id="0" name=""/>
        <dsp:cNvSpPr/>
      </dsp:nvSpPr>
      <dsp:spPr>
        <a:xfrm>
          <a:off x="152385" y="1828625"/>
          <a:ext cx="1071629" cy="121908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32DFF-9A69-4CF3-905A-BFD153C5F59B}" type="datetimeFigureOut">
              <a:rPr lang="en-GB" smtClean="0"/>
              <a:t>10/11/2021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B2BEC-CF82-4C09-9201-E8A94A91E37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075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6496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834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038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6620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6112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hyperlink" Target="mailto:data.schools@ed.ac.uk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1363" y="636430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1363" y="311610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F22CF6-B432-4127-8727-92509BF66A0B}"/>
              </a:ext>
            </a:extLst>
          </p:cNvPr>
          <p:cNvSpPr/>
          <p:nvPr userDrawn="1"/>
        </p:nvSpPr>
        <p:spPr>
          <a:xfrm>
            <a:off x="34539" y="5218747"/>
            <a:ext cx="1686758" cy="15989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47435ED-A21A-4866-AA1D-EB145468B534}"/>
              </a:ext>
            </a:extLst>
          </p:cNvPr>
          <p:cNvSpPr/>
          <p:nvPr userDrawn="1"/>
        </p:nvSpPr>
        <p:spPr>
          <a:xfrm>
            <a:off x="34539" y="5590029"/>
            <a:ext cx="1331532" cy="12276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D59AAAB-7C6B-4DD6-B5A8-F045571820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267" y="5621192"/>
            <a:ext cx="1127735" cy="9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blue and white sign&#10;&#10;Description automatically generated with medium confidence">
            <a:extLst>
              <a:ext uri="{FF2B5EF4-FFF2-40B4-BE49-F238E27FC236}">
                <a16:creationId xmlns:a16="http://schemas.microsoft.com/office/drawing/2014/main" id="{C727EC0E-2A2F-4A67-9842-0111FD944C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05" y="5621192"/>
            <a:ext cx="1844980" cy="951318"/>
          </a:xfrm>
          <a:prstGeom prst="rect">
            <a:avLst/>
          </a:prstGeom>
        </p:spPr>
      </p:pic>
      <p:pic>
        <p:nvPicPr>
          <p:cNvPr id="17" name="Picture 2" descr="Home - The Data Lab">
            <a:extLst>
              <a:ext uri="{FF2B5EF4-FFF2-40B4-BE49-F238E27FC236}">
                <a16:creationId xmlns:a16="http://schemas.microsoft.com/office/drawing/2014/main" id="{095DCC10-2C73-4208-BFFA-01AA3F2BF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0834" y="5621192"/>
            <a:ext cx="2425239" cy="76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6A54839-DD7D-4D43-B7B4-5A74388EC6DD}"/>
              </a:ext>
            </a:extLst>
          </p:cNvPr>
          <p:cNvSpPr/>
          <p:nvPr userDrawn="1"/>
        </p:nvSpPr>
        <p:spPr>
          <a:xfrm>
            <a:off x="0" y="5363483"/>
            <a:ext cx="12192000" cy="58277"/>
          </a:xfrm>
          <a:prstGeom prst="rect">
            <a:avLst/>
          </a:prstGeom>
          <a:ln>
            <a:solidFill>
              <a:srgbClr val="6A9CA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C3C821-0CCA-4A2C-996C-10F18C01F1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716" y="5621192"/>
            <a:ext cx="1922636" cy="85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26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690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5183188" cy="2057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107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5183188" cy="2057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668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9571">
            <a:off x="8928246" y="538326"/>
            <a:ext cx="3085311" cy="1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9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89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693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05" y="6460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05" y="35257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8280" y="5280025"/>
            <a:ext cx="11115525" cy="15201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pic>
        <p:nvPicPr>
          <p:cNvPr id="8" name="Picture 7" descr="A picture containing clock&#10;&#10;Description automatically generated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5686" y="5257800"/>
            <a:ext cx="1541780" cy="15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55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938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5938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893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40450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40450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338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063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03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BBD0DA7-BBDB-4BF4-9DD1-BE8DCD03695B}"/>
              </a:ext>
            </a:extLst>
          </p:cNvPr>
          <p:cNvSpPr txBox="1">
            <a:spLocks/>
          </p:cNvSpPr>
          <p:nvPr userDrawn="1"/>
        </p:nvSpPr>
        <p:spPr>
          <a:xfrm>
            <a:off x="142043" y="365124"/>
            <a:ext cx="11913833" cy="1325563"/>
          </a:xfrm>
          <a:prstGeom prst="rect">
            <a:avLst/>
          </a:prstGeom>
          <a:noFill/>
          <a:ln w="38100">
            <a:solidFill>
              <a:srgbClr val="6A9CA1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12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10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3947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2191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028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6AD55E-B5BD-4F94-AFC2-AB026D9E2A7C}" type="datetimeFigureOut">
              <a:rPr lang="en-GB" smtClean="0"/>
              <a:t>10/11/2021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7C21C5-517E-4677-BE4F-7D6B7E16877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9394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978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289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694" y="5214452"/>
            <a:ext cx="4219575" cy="742950"/>
          </a:xfrm>
          <a:prstGeom prst="rect">
            <a:avLst/>
          </a:prstGeom>
        </p:spPr>
      </p:pic>
      <p:pic>
        <p:nvPicPr>
          <p:cNvPr id="4" name="Picture 3" descr="A picture containing clock&#10;&#10;Description automatically generated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424" y="5062052"/>
            <a:ext cx="2014220" cy="89344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502229" y="2690675"/>
            <a:ext cx="93586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If you require this document in an alternative format, such as large print or a coloured background, please contact Claire Sowton, </a:t>
            </a:r>
            <a:r>
              <a:rPr lang="en-GB" sz="1800" b="1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data.schools@ed.ac.uk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or Moray House School of Education and Sport, St John’s Land, Holyrood Road, Edinburgh, EH8 8AQ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06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FCF9DCF-4425-4748-A316-CF0BFB290CE0}"/>
              </a:ext>
            </a:extLst>
          </p:cNvPr>
          <p:cNvSpPr txBox="1">
            <a:spLocks/>
          </p:cNvSpPr>
          <p:nvPr userDrawn="1"/>
        </p:nvSpPr>
        <p:spPr>
          <a:xfrm>
            <a:off x="139083" y="365125"/>
            <a:ext cx="11913833" cy="1325563"/>
          </a:xfrm>
          <a:prstGeom prst="rect">
            <a:avLst/>
          </a:prstGeom>
          <a:noFill/>
          <a:ln w="38100">
            <a:solidFill>
              <a:srgbClr val="6C587C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Definition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1017B-A279-4B83-A84B-B79DBB7D7C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27225"/>
            <a:ext cx="8686800" cy="4110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Graphic 10" descr="An open book">
            <a:extLst>
              <a:ext uri="{FF2B5EF4-FFF2-40B4-BE49-F238E27FC236}">
                <a16:creationId xmlns:a16="http://schemas.microsoft.com/office/drawing/2014/main" id="{C1209097-37ED-4D22-A6B8-01560ED36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8704" y="-19660"/>
            <a:ext cx="2095129" cy="209512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26216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1C459A-0EA2-4F58-B130-CE5FAD9E3065}"/>
              </a:ext>
            </a:extLst>
          </p:cNvPr>
          <p:cNvSpPr txBox="1">
            <a:spLocks/>
          </p:cNvSpPr>
          <p:nvPr userDrawn="1"/>
        </p:nvSpPr>
        <p:spPr>
          <a:xfrm>
            <a:off x="139083" y="365125"/>
            <a:ext cx="11913833" cy="1325563"/>
          </a:xfrm>
          <a:prstGeom prst="rect">
            <a:avLst/>
          </a:prstGeom>
          <a:noFill/>
          <a:ln w="38100">
            <a:solidFill>
              <a:srgbClr val="CE673B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5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D668AE1-2F2B-4D17-A393-76B469763C0F}"/>
              </a:ext>
            </a:extLst>
          </p:cNvPr>
          <p:cNvSpPr txBox="1">
            <a:spLocks/>
          </p:cNvSpPr>
          <p:nvPr userDrawn="1"/>
        </p:nvSpPr>
        <p:spPr>
          <a:xfrm>
            <a:off x="139083" y="365125"/>
            <a:ext cx="11913833" cy="1325563"/>
          </a:xfrm>
          <a:prstGeom prst="rect">
            <a:avLst/>
          </a:prstGeom>
          <a:noFill/>
          <a:ln w="38100">
            <a:solidFill>
              <a:srgbClr val="EAC036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Graphic 9" descr="Person with idea with solid fill">
            <a:extLst>
              <a:ext uri="{FF2B5EF4-FFF2-40B4-BE49-F238E27FC236}">
                <a16:creationId xmlns:a16="http://schemas.microsoft.com/office/drawing/2014/main" id="{EB145418-FBA1-438F-BE49-51BD9F511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3460" y="477175"/>
            <a:ext cx="1067540" cy="10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90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560192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Oval 6"/>
          <p:cNvSpPr/>
          <p:nvPr userDrawn="1"/>
        </p:nvSpPr>
        <p:spPr>
          <a:xfrm>
            <a:off x="698571" y="1052924"/>
            <a:ext cx="1371600" cy="136207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/>
          <p:cNvSpPr/>
          <p:nvPr userDrawn="1"/>
        </p:nvSpPr>
        <p:spPr>
          <a:xfrm>
            <a:off x="3629025" y="921544"/>
            <a:ext cx="1371600" cy="136207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9571">
            <a:off x="9045676" y="1244797"/>
            <a:ext cx="3517557" cy="17587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579" y="5631451"/>
            <a:ext cx="2389221" cy="106049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24BC5B0-ED93-4857-9385-89EF036174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79" y="5680255"/>
            <a:ext cx="1428592" cy="118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054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9571">
            <a:off x="8928246" y="538326"/>
            <a:ext cx="3085311" cy="1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0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9571">
            <a:off x="8928246" y="538326"/>
            <a:ext cx="3085311" cy="1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0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9571">
            <a:off x="8928246" y="538326"/>
            <a:ext cx="3085311" cy="1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52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6DF6F-4D60-4FD1-8EA1-73321BFA1540}" type="datetimeFigureOut">
              <a:rPr lang="en-GB" smtClean="0"/>
              <a:t>10/11/2021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62" r:id="rId2"/>
    <p:sldLayoutId id="2147483672" r:id="rId3"/>
    <p:sldLayoutId id="2147483674" r:id="rId4"/>
    <p:sldLayoutId id="2147483675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28575">
            <a:solidFill>
              <a:schemeClr val="accent5"/>
            </a:solidFill>
            <a:prstDash val="lgDash"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84506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5"/>
            </a:solidFill>
            <a:prstDash val="lgDash"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14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4.0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hyperlink" Target="https://creativecommons.org/licenses/by-nc/4.0/legalcod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hyperlink" Target="https://creativecommons.org/licenses/by-nc-sa/4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1363" y="1126624"/>
            <a:ext cx="9144000" cy="2387600"/>
          </a:xfrm>
        </p:spPr>
        <p:txBody>
          <a:bodyPr/>
          <a:lstStyle/>
          <a:p>
            <a:r>
              <a:rPr lang="en-US" dirty="0"/>
              <a:t>The structure and format </a:t>
            </a:r>
            <a:br>
              <a:rPr lang="en-US" dirty="0"/>
            </a:br>
            <a:r>
              <a:rPr lang="en-US" dirty="0"/>
              <a:t>of data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691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D36AE-067E-4B29-BE0F-2977EA44B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Definition</a:t>
            </a:r>
            <a:endParaRPr lang="en-GB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0261B3-A7AC-41EA-80AD-9DAD950DBFBF}"/>
              </a:ext>
            </a:extLst>
          </p:cNvPr>
          <p:cNvSpPr txBox="1"/>
          <p:nvPr/>
        </p:nvSpPr>
        <p:spPr>
          <a:xfrm>
            <a:off x="2581560" y="2778328"/>
            <a:ext cx="7028880" cy="2434709"/>
          </a:xfrm>
          <a:prstGeom prst="roundRect">
            <a:avLst/>
          </a:prstGeom>
          <a:noFill/>
          <a:ln>
            <a:solidFill>
              <a:srgbClr val="EAC036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4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en-GB" sz="4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structured data</a:t>
            </a:r>
          </a:p>
          <a:p>
            <a:pPr algn="ctr">
              <a:spcAft>
                <a:spcPts val="600"/>
              </a:spcAft>
            </a:pPr>
            <a:r>
              <a:rPr lang="en-GB" sz="4400" dirty="0">
                <a:ea typeface="Times New Roman" panose="02020603050405020304" pitchFamily="18" charset="0"/>
                <a:cs typeface="Times New Roman" panose="02020603050405020304" pitchFamily="18" charset="0"/>
              </a:rPr>
              <a:t>No pre-defined structure, typically contains lots of text</a:t>
            </a:r>
            <a:endParaRPr lang="en-GB" sz="4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193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A8ED-4E5C-414A-9282-681B965B4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Show me…</a:t>
            </a:r>
            <a:endParaRPr lang="en-GB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43588-D11B-414F-850D-BA670DD47756}"/>
              </a:ext>
            </a:extLst>
          </p:cNvPr>
          <p:cNvSpPr txBox="1"/>
          <p:nvPr/>
        </p:nvSpPr>
        <p:spPr>
          <a:xfrm>
            <a:off x="0" y="1741692"/>
            <a:ext cx="810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are some examples of </a:t>
            </a:r>
            <a:r>
              <a:rPr lang="en-GB" b="1" dirty="0">
                <a:cs typeface="Times New Roman" panose="02020603050405020304" pitchFamily="18" charset="0"/>
              </a:rPr>
              <a:t>unstructured data</a:t>
            </a:r>
            <a:endParaRPr lang="en-GB" sz="1800" dirty="0">
              <a:effectLst/>
              <a:ea typeface="Calibri" panose="020F0502020204030204" pitchFamily="34" charset="0"/>
              <a:cs typeface="Times New Roman (Body CS)"/>
            </a:endParaRPr>
          </a:p>
        </p:txBody>
      </p:sp>
      <p:graphicFrame>
        <p:nvGraphicFramePr>
          <p:cNvPr id="7" name="Diagram 6" descr="3 examples of unstructured data. social media post, voice transcript, document.">
            <a:extLst>
              <a:ext uri="{FF2B5EF4-FFF2-40B4-BE49-F238E27FC236}">
                <a16:creationId xmlns:a16="http://schemas.microsoft.com/office/drawing/2014/main" id="{208E7BAC-51C4-4924-BE8F-7A64080100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2324624"/>
              </p:ext>
            </p:extLst>
          </p:nvPr>
        </p:nvGraphicFramePr>
        <p:xfrm>
          <a:off x="1166711" y="2162028"/>
          <a:ext cx="10123025" cy="3942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2583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A8ED-4E5C-414A-9282-681B965B4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Show me…</a:t>
            </a:r>
            <a:endParaRPr lang="en-GB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43588-D11B-414F-850D-BA670DD47756}"/>
              </a:ext>
            </a:extLst>
          </p:cNvPr>
          <p:cNvSpPr txBox="1"/>
          <p:nvPr/>
        </p:nvSpPr>
        <p:spPr>
          <a:xfrm>
            <a:off x="0" y="1741692"/>
            <a:ext cx="810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are some examples of </a:t>
            </a:r>
            <a:r>
              <a:rPr lang="en-GB" b="1" dirty="0">
                <a:cs typeface="Times New Roman" panose="02020603050405020304" pitchFamily="18" charset="0"/>
              </a:rPr>
              <a:t>Unstructured data</a:t>
            </a:r>
            <a:endParaRPr lang="en-GB" sz="1800" dirty="0">
              <a:effectLst/>
              <a:ea typeface="Calibri" panose="020F0502020204030204" pitchFamily="34" charset="0"/>
              <a:cs typeface="Times New Roman (Body CS)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30ED4-8828-476D-A3A7-1839DBCA1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78" y="2175640"/>
            <a:ext cx="4801480" cy="2820008"/>
          </a:xfrm>
          <a:prstGeom prst="round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64C48E-9686-4984-A0A8-E7E56EEDE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35" y="5369330"/>
            <a:ext cx="4687423" cy="1215984"/>
          </a:xfrm>
          <a:prstGeom prst="round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6520B1-7E6D-4B5E-BC94-06DED12E61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9" r="-1304"/>
          <a:stretch/>
        </p:blipFill>
        <p:spPr>
          <a:xfrm>
            <a:off x="6096000" y="2296938"/>
            <a:ext cx="5688428" cy="3628001"/>
          </a:xfrm>
          <a:prstGeom prst="round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8890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BBC weather webpage.">
            <a:extLst>
              <a:ext uri="{FF2B5EF4-FFF2-40B4-BE49-F238E27FC236}">
                <a16:creationId xmlns:a16="http://schemas.microsoft.com/office/drawing/2014/main" id="{18C6EA28-F0B0-4254-8473-CAB4FBFFFA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64" t="-2143"/>
          <a:stretch/>
        </p:blipFill>
        <p:spPr>
          <a:xfrm>
            <a:off x="9535594" y="2034073"/>
            <a:ext cx="2376488" cy="2376488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352DA-44D3-4346-BF72-493E0669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Example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0ACC9A-B2EB-4E1A-9885-F45085955600}"/>
              </a:ext>
            </a:extLst>
          </p:cNvPr>
          <p:cNvSpPr txBox="1"/>
          <p:nvPr/>
        </p:nvSpPr>
        <p:spPr>
          <a:xfrm>
            <a:off x="279918" y="2034074"/>
            <a:ext cx="63799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a </a:t>
            </a:r>
            <a:r>
              <a:rPr lang="en-US" sz="2400" b="1" dirty="0"/>
              <a:t>html based webpage </a:t>
            </a:r>
            <a:r>
              <a:rPr lang="en-US" sz="2400" dirty="0"/>
              <a:t>structured, semi-structured or unstructured?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It is </a:t>
            </a:r>
            <a:r>
              <a:rPr lang="en-US" sz="2400" b="1" dirty="0"/>
              <a:t>semi-structured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en-US" sz="2400" dirty="0"/>
              <a:t>It </a:t>
            </a:r>
            <a:r>
              <a:rPr lang="en-US" sz="2400" b="1" dirty="0"/>
              <a:t>uses markers </a:t>
            </a:r>
            <a:r>
              <a:rPr lang="en-US" sz="2400" dirty="0"/>
              <a:t>(e.g., &lt;h1&gt;, &lt;p&gt;) to structure the data. </a:t>
            </a:r>
          </a:p>
          <a:p>
            <a:endParaRPr lang="en-US" sz="2400" dirty="0"/>
          </a:p>
          <a:p>
            <a:r>
              <a:rPr lang="en-US" sz="2400" dirty="0"/>
              <a:t>But the data elements can </a:t>
            </a:r>
            <a:r>
              <a:rPr lang="en-US" sz="2400" b="1" dirty="0"/>
              <a:t>vary in length and order.</a:t>
            </a:r>
            <a:endParaRPr lang="en-US" sz="2400" dirty="0"/>
          </a:p>
          <a:p>
            <a:endParaRPr lang="en-GB" sz="2400" dirty="0"/>
          </a:p>
        </p:txBody>
      </p:sp>
      <p:pic>
        <p:nvPicPr>
          <p:cNvPr id="9" name="Picture 8" descr="Graphical user interface, website&#10;">
            <a:extLst>
              <a:ext uri="{FF2B5EF4-FFF2-40B4-BE49-F238E27FC236}">
                <a16:creationId xmlns:a16="http://schemas.microsoft.com/office/drawing/2014/main" id="{56C499C7-145E-4692-B2EA-3E23F92803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03" t="-2609"/>
          <a:stretch/>
        </p:blipFill>
        <p:spPr>
          <a:xfrm>
            <a:off x="8108550" y="2034074"/>
            <a:ext cx="2376488" cy="2376488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Screenshot of Google homepage">
            <a:extLst>
              <a:ext uri="{FF2B5EF4-FFF2-40B4-BE49-F238E27FC236}">
                <a16:creationId xmlns:a16="http://schemas.microsoft.com/office/drawing/2014/main" id="{2CD528B0-F87D-4DDE-875A-324AA3714D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0076" y="2034074"/>
            <a:ext cx="2376487" cy="2376487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CC8E75-4544-4094-BDEE-E38C66C5ACF0}"/>
              </a:ext>
            </a:extLst>
          </p:cNvPr>
          <p:cNvSpPr txBox="1"/>
          <p:nvPr/>
        </p:nvSpPr>
        <p:spPr>
          <a:xfrm>
            <a:off x="6790076" y="3711692"/>
            <a:ext cx="4966097" cy="194095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445B93"/>
                </a:solidFill>
                <a:effectLst/>
              </a:rPr>
              <a:t>&lt;html&gt; </a:t>
            </a:r>
          </a:p>
          <a:p>
            <a:r>
              <a:rPr lang="en-US" dirty="0">
                <a:solidFill>
                  <a:srgbClr val="445B93"/>
                </a:solidFill>
              </a:rPr>
              <a:t>         </a:t>
            </a:r>
            <a:r>
              <a:rPr lang="en-US" b="0" i="0" dirty="0">
                <a:solidFill>
                  <a:srgbClr val="445B93"/>
                </a:solidFill>
                <a:effectLst/>
              </a:rPr>
              <a:t>&lt;body&gt;</a:t>
            </a:r>
          </a:p>
          <a:p>
            <a:r>
              <a:rPr lang="en-US" b="0" i="0" dirty="0">
                <a:solidFill>
                  <a:srgbClr val="445B93"/>
                </a:solidFill>
                <a:effectLst/>
              </a:rPr>
              <a:t>	&lt;h1&gt;Hello world&lt;/h1&gt;</a:t>
            </a:r>
          </a:p>
          <a:p>
            <a:r>
              <a:rPr lang="en-US" b="0" i="0" dirty="0">
                <a:solidFill>
                  <a:srgbClr val="445B93"/>
                </a:solidFill>
                <a:effectLst/>
              </a:rPr>
              <a:t>	 &lt;p&gt;This is my first webpage&lt;/p&gt; </a:t>
            </a:r>
          </a:p>
          <a:p>
            <a:r>
              <a:rPr lang="en-US" b="0" i="0" dirty="0">
                <a:solidFill>
                  <a:srgbClr val="445B93"/>
                </a:solidFill>
                <a:effectLst/>
              </a:rPr>
              <a:t>         &lt;/body&gt; </a:t>
            </a:r>
          </a:p>
          <a:p>
            <a:r>
              <a:rPr lang="en-US" b="0" i="0" dirty="0">
                <a:solidFill>
                  <a:srgbClr val="445B93"/>
                </a:solidFill>
                <a:effectLst/>
              </a:rPr>
              <a:t>&lt;/html&gt;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774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D6C8-86C0-4EF1-8236-5D61543C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turn…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D72E38-C101-4D50-8E8B-A6E714E0D1A5}"/>
              </a:ext>
            </a:extLst>
          </p:cNvPr>
          <p:cNvSpPr txBox="1"/>
          <p:nvPr/>
        </p:nvSpPr>
        <p:spPr>
          <a:xfrm>
            <a:off x="151943" y="1690688"/>
            <a:ext cx="8738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each of these examples, decide if they are structured, semi-structured or unstructured.</a:t>
            </a:r>
            <a:endParaRPr lang="en-GB" sz="2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623515-2922-48CD-81A0-58C769FD2E46}"/>
              </a:ext>
            </a:extLst>
          </p:cNvPr>
          <p:cNvSpPr/>
          <p:nvPr/>
        </p:nvSpPr>
        <p:spPr>
          <a:xfrm>
            <a:off x="9221187" y="1856791"/>
            <a:ext cx="2818870" cy="480103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en-GB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Structured data </a:t>
            </a:r>
            <a:r>
              <a:rPr lang="en-GB" dirty="0">
                <a:solidFill>
                  <a:schemeClr val="tx1"/>
                </a:solidFill>
              </a:rPr>
              <a:t>Ordered in rows and columns (tabular) with clearly defined data types</a:t>
            </a:r>
          </a:p>
          <a:p>
            <a:pPr>
              <a:spcAft>
                <a:spcPts val="600"/>
              </a:spcAft>
            </a:pPr>
            <a:endParaRPr lang="en-GB" sz="14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Semi-structured data </a:t>
            </a:r>
            <a:r>
              <a:rPr lang="en-US" dirty="0">
                <a:solidFill>
                  <a:schemeClr val="tx1"/>
                </a:solidFill>
              </a:rPr>
              <a:t>Uses markers to </a:t>
            </a:r>
            <a:r>
              <a:rPr lang="en-GB" dirty="0">
                <a:solidFill>
                  <a:schemeClr val="tx1"/>
                </a:solidFill>
              </a:rPr>
              <a:t>organise</a:t>
            </a:r>
            <a:r>
              <a:rPr lang="en-US" dirty="0">
                <a:solidFill>
                  <a:schemeClr val="tx1"/>
                </a:solidFill>
              </a:rPr>
              <a:t> and describe the structure giving it flexibility. Data can vary in order and length. </a:t>
            </a:r>
          </a:p>
          <a:p>
            <a:pPr>
              <a:spcAft>
                <a:spcPts val="600"/>
              </a:spcAft>
            </a:pPr>
            <a:endParaRPr lang="en-GB" sz="14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18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en-GB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structured </a:t>
            </a:r>
            <a:r>
              <a:rPr lang="en-GB" b="1" dirty="0">
                <a:solidFill>
                  <a:schemeClr val="tx1"/>
                </a:solidFill>
              </a:rPr>
              <a:t>data </a:t>
            </a:r>
            <a:r>
              <a:rPr lang="en-GB" dirty="0">
                <a:solidFill>
                  <a:schemeClr val="tx1"/>
                </a:solidFill>
              </a:rPr>
              <a:t>No pre-defined structure, typically contains lots of text</a:t>
            </a:r>
          </a:p>
          <a:p>
            <a:pPr>
              <a:spcAft>
                <a:spcPts val="600"/>
              </a:spcAft>
            </a:pPr>
            <a:endParaRPr lang="en-GB" sz="18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 3" descr="Pictures of 'text in a book', 'database' and 'webpage'">
            <a:extLst>
              <a:ext uri="{FF2B5EF4-FFF2-40B4-BE49-F238E27FC236}">
                <a16:creationId xmlns:a16="http://schemas.microsoft.com/office/drawing/2014/main" id="{C38995F7-E2D5-4779-99AE-90F1C9A67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9514553"/>
              </p:ext>
            </p:extLst>
          </p:nvPr>
        </p:nvGraphicFramePr>
        <p:xfrm>
          <a:off x="310508" y="2277859"/>
          <a:ext cx="8752114" cy="421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5029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D6C8-86C0-4EF1-8236-5D61543C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turn…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D72E38-C101-4D50-8E8B-A6E714E0D1A5}"/>
              </a:ext>
            </a:extLst>
          </p:cNvPr>
          <p:cNvSpPr txBox="1"/>
          <p:nvPr/>
        </p:nvSpPr>
        <p:spPr>
          <a:xfrm>
            <a:off x="55603" y="1690688"/>
            <a:ext cx="9946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each of these examples, decide if they are structured, semi-structured or unstructured.</a:t>
            </a:r>
            <a:endParaRPr lang="en-GB" sz="2400" dirty="0"/>
          </a:p>
        </p:txBody>
      </p:sp>
      <p:graphicFrame>
        <p:nvGraphicFramePr>
          <p:cNvPr id="16" name="Diagram 15" descr="Pictures of 'text in a book', 'database' and 'webpage'">
            <a:extLst>
              <a:ext uri="{FF2B5EF4-FFF2-40B4-BE49-F238E27FC236}">
                <a16:creationId xmlns:a16="http://schemas.microsoft.com/office/drawing/2014/main" id="{CFDF25AB-ED83-44A1-9DBB-37866DEB57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5527751"/>
              </p:ext>
            </p:extLst>
          </p:nvPr>
        </p:nvGraphicFramePr>
        <p:xfrm>
          <a:off x="1165869" y="1912776"/>
          <a:ext cx="9946890" cy="4823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4259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092C-E215-4310-A2C7-8CDA22E5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Next steps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5694B-21FC-45EF-8E25-F23193A4784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Complete </a:t>
            </a:r>
            <a:r>
              <a:rPr lang="en-US" sz="3600" b="1" dirty="0"/>
              <a:t>questions 1 to 6 </a:t>
            </a:r>
            <a:r>
              <a:rPr lang="en-US" sz="3600" dirty="0"/>
              <a:t>in </a:t>
            </a:r>
            <a:r>
              <a:rPr lang="en-US" sz="3600" b="1" dirty="0"/>
              <a:t>section 1 </a:t>
            </a:r>
          </a:p>
          <a:p>
            <a:pPr marL="0" indent="0" algn="ctr">
              <a:buNone/>
            </a:pPr>
            <a:r>
              <a:rPr lang="en-US" sz="3600" dirty="0"/>
              <a:t>of ‘The structure and format </a:t>
            </a:r>
            <a:br>
              <a:rPr lang="en-US" sz="3600" dirty="0"/>
            </a:br>
            <a:r>
              <a:rPr lang="en-US" sz="3600" dirty="0"/>
              <a:t>of data’ workbook.</a:t>
            </a:r>
          </a:p>
          <a:p>
            <a:pPr marL="0" indent="0" algn="ctr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6841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CE446-5A55-48C5-8159-678B6D47D8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Display formats</a:t>
            </a:r>
            <a:endParaRPr lang="en-GB" sz="6000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24124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12FBD-2634-41AD-B423-E7393CB46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Why this is important?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055A68-4EBF-407A-B06A-1C19D75F165F}"/>
              </a:ext>
            </a:extLst>
          </p:cNvPr>
          <p:cNvSpPr txBox="1"/>
          <p:nvPr/>
        </p:nvSpPr>
        <p:spPr>
          <a:xfrm>
            <a:off x="217388" y="1946930"/>
            <a:ext cx="52876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order to make it easier to understand for the end user, the way data is displayed can be different to the way that it is stored. </a:t>
            </a:r>
          </a:p>
          <a:p>
            <a:endParaRPr lang="en-US" sz="2400" dirty="0"/>
          </a:p>
          <a:p>
            <a:r>
              <a:rPr lang="en-US" sz="2400" dirty="0"/>
              <a:t>For example,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Date/time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Accounting (£)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Percentage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Number of decimal places</a:t>
            </a:r>
          </a:p>
          <a:p>
            <a:endParaRPr lang="en-US" sz="2400" dirty="0"/>
          </a:p>
          <a:p>
            <a:endParaRPr lang="en-GB" sz="2400" dirty="0"/>
          </a:p>
        </p:txBody>
      </p:sp>
      <p:pic>
        <p:nvPicPr>
          <p:cNvPr id="5" name="Picture 4" descr="Scientist looking looking at a futuristic display with data">
            <a:extLst>
              <a:ext uri="{FF2B5EF4-FFF2-40B4-BE49-F238E27FC236}">
                <a16:creationId xmlns:a16="http://schemas.microsoft.com/office/drawing/2014/main" id="{B79407A6-FFFE-4BBF-ABCF-C97B23B204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1936" y="1946930"/>
            <a:ext cx="4607765" cy="460776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99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A8ED-4E5C-414A-9282-681B965B4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Show me…</a:t>
            </a:r>
            <a:endParaRPr lang="en-GB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43588-D11B-414F-850D-BA670DD47756}"/>
              </a:ext>
            </a:extLst>
          </p:cNvPr>
          <p:cNvSpPr txBox="1"/>
          <p:nvPr/>
        </p:nvSpPr>
        <p:spPr>
          <a:xfrm>
            <a:off x="0" y="1741692"/>
            <a:ext cx="810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same stored number can be displayed in different ways </a:t>
            </a:r>
            <a:endParaRPr lang="en-GB" sz="1800" dirty="0">
              <a:effectLst/>
              <a:ea typeface="Calibri" panose="020F0502020204030204" pitchFamily="34" charset="0"/>
              <a:cs typeface="Times New Roman (Body CS)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2BEAA25F-C909-42DF-83B3-35CA0E1367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4616926"/>
              </p:ext>
            </p:extLst>
          </p:nvPr>
        </p:nvGraphicFramePr>
        <p:xfrm>
          <a:off x="381000" y="2111024"/>
          <a:ext cx="11487150" cy="4619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5105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4C500-9482-4AC0-A364-6C6C3AF4C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Learning intentions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23C89-4329-452C-A897-296AF15B4A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2555" y="2024743"/>
            <a:ext cx="11523305" cy="446813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0" i="0" dirty="0">
                <a:effectLst/>
              </a:rPr>
              <a:t>We will be learning about the structure of data, specifically to, </a:t>
            </a:r>
          </a:p>
          <a:p>
            <a:pPr marL="0" indent="0" algn="l">
              <a:buNone/>
            </a:pPr>
            <a:endParaRPr lang="en-US" sz="1100" b="0" i="0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understand the difference between </a:t>
            </a:r>
            <a:r>
              <a:rPr lang="en-US" b="1" i="0" dirty="0">
                <a:effectLst/>
              </a:rPr>
              <a:t>structured and unstructured data</a:t>
            </a:r>
          </a:p>
          <a:p>
            <a:pPr marL="0" indent="0" algn="l">
              <a:buNone/>
            </a:pPr>
            <a:endParaRPr lang="en-US" b="0" i="0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understand how computers have different </a:t>
            </a:r>
            <a:r>
              <a:rPr lang="en-US" b="1" i="0" dirty="0">
                <a:effectLst/>
              </a:rPr>
              <a:t>display formats </a:t>
            </a:r>
            <a:r>
              <a:rPr lang="en-US" i="0" dirty="0">
                <a:effectLst/>
              </a:rPr>
              <a:t>for data</a:t>
            </a:r>
            <a:endParaRPr lang="en-US" b="1" i="0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1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effectLst/>
              </a:rPr>
              <a:t>understand there are different</a:t>
            </a:r>
            <a:r>
              <a:rPr lang="en-US" b="1" i="0" dirty="0">
                <a:effectLst/>
              </a:rPr>
              <a:t> file formats </a:t>
            </a:r>
            <a:r>
              <a:rPr lang="en-US" i="0" dirty="0">
                <a:effectLst/>
              </a:rPr>
              <a:t>for storing and sharing information </a:t>
            </a:r>
            <a:endParaRPr lang="en-US" b="1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69320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024CC0-441D-4E87-9CA3-5E60668A7B38}"/>
              </a:ext>
            </a:extLst>
          </p:cNvPr>
          <p:cNvSpPr/>
          <p:nvPr/>
        </p:nvSpPr>
        <p:spPr>
          <a:xfrm>
            <a:off x="6273282" y="3658311"/>
            <a:ext cx="3321698" cy="1796143"/>
          </a:xfrm>
          <a:prstGeom prst="roundRect">
            <a:avLst/>
          </a:prstGeom>
          <a:solidFill>
            <a:srgbClr val="6A9C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Stored data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345.12671485</a:t>
            </a:r>
            <a:endParaRPr lang="en-GB" dirty="0"/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082B4714-159B-4927-AB61-EBE1EB58038E}"/>
              </a:ext>
            </a:extLst>
          </p:cNvPr>
          <p:cNvCxnSpPr>
            <a:cxnSpLocks/>
            <a:endCxn id="7" idx="3"/>
          </p:cNvCxnSpPr>
          <p:nvPr/>
        </p:nvCxnSpPr>
        <p:spPr>
          <a:xfrm>
            <a:off x="9594980" y="4556383"/>
            <a:ext cx="1253414" cy="177948"/>
          </a:xfrm>
          <a:prstGeom prst="curvedConnector3">
            <a:avLst>
              <a:gd name="adj1" fmla="val 118238"/>
            </a:avLst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7512FBD-2634-41AD-B423-E7393CB46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Display formats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055A68-4EBF-407A-B06A-1C19D75F165F}"/>
              </a:ext>
            </a:extLst>
          </p:cNvPr>
          <p:cNvSpPr txBox="1"/>
          <p:nvPr/>
        </p:nvSpPr>
        <p:spPr>
          <a:xfrm>
            <a:off x="161404" y="1803930"/>
            <a:ext cx="11856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display format only changes how the data appears to the end user. The data stored in the computer stays the same. </a:t>
            </a:r>
          </a:p>
          <a:p>
            <a:endParaRPr lang="en-GB" sz="24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C14C4F-404F-4E41-B253-CBBD11F19AD3}"/>
              </a:ext>
            </a:extLst>
          </p:cNvPr>
          <p:cNvSpPr/>
          <p:nvPr/>
        </p:nvSpPr>
        <p:spPr>
          <a:xfrm>
            <a:off x="1082351" y="3736907"/>
            <a:ext cx="3321698" cy="1796143"/>
          </a:xfrm>
          <a:prstGeom prst="roundRect">
            <a:avLst/>
          </a:prstGeom>
          <a:solidFill>
            <a:srgbClr val="6A9C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Stored data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345.12671485</a:t>
            </a:r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42F1DD-73C8-4533-9C7A-7F2630F4F49C}"/>
              </a:ext>
            </a:extLst>
          </p:cNvPr>
          <p:cNvSpPr/>
          <p:nvPr/>
        </p:nvSpPr>
        <p:spPr>
          <a:xfrm>
            <a:off x="7041504" y="2837741"/>
            <a:ext cx="3806890" cy="3793179"/>
          </a:xfrm>
          <a:prstGeom prst="roundRect">
            <a:avLst/>
          </a:prstGeom>
          <a:solidFill>
            <a:srgbClr val="EAC036">
              <a:alpha val="4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 decimal place display format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345.1</a:t>
            </a:r>
          </a:p>
          <a:p>
            <a:pPr algn="ctr"/>
            <a:endParaRPr lang="en-US" dirty="0"/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0A8DE30C-D502-4291-AC40-0FDAF02F891E}"/>
              </a:ext>
            </a:extLst>
          </p:cNvPr>
          <p:cNvCxnSpPr>
            <a:cxnSpLocks/>
            <a:stCxn id="6" idx="1"/>
            <a:endCxn id="7" idx="1"/>
          </p:cNvCxnSpPr>
          <p:nvPr/>
        </p:nvCxnSpPr>
        <p:spPr>
          <a:xfrm rot="10800000" flipH="1" flipV="1">
            <a:off x="6273282" y="4556383"/>
            <a:ext cx="768222" cy="177948"/>
          </a:xfrm>
          <a:prstGeom prst="curvedConnector3">
            <a:avLst>
              <a:gd name="adj1" fmla="val -29757"/>
            </a:avLst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599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352DA-44D3-4346-BF72-493E0669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Example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D67C41-7B7C-4E24-B452-360C2E2E5841}"/>
              </a:ext>
            </a:extLst>
          </p:cNvPr>
          <p:cNvSpPr txBox="1"/>
          <p:nvPr/>
        </p:nvSpPr>
        <p:spPr>
          <a:xfrm>
            <a:off x="326571" y="2071396"/>
            <a:ext cx="6783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Show the date 1/1/2030 in these different display formats.</a:t>
            </a:r>
          </a:p>
          <a:p>
            <a:endParaRPr lang="en-GB" sz="2400" dirty="0"/>
          </a:p>
        </p:txBody>
      </p:sp>
      <p:pic>
        <p:nvPicPr>
          <p:cNvPr id="8" name="Picture 7" descr="Dropping confetti">
            <a:extLst>
              <a:ext uri="{FF2B5EF4-FFF2-40B4-BE49-F238E27FC236}">
                <a16:creationId xmlns:a16="http://schemas.microsoft.com/office/drawing/2014/main" id="{458A520C-ADD2-4995-A97C-A79ECA788E1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34" y="2717727"/>
            <a:ext cx="4892274" cy="3261048"/>
          </a:xfrm>
          <a:prstGeom prst="round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2BF58D3-9691-4D96-9885-B66732C25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502103"/>
              </p:ext>
            </p:extLst>
          </p:nvPr>
        </p:nvGraphicFramePr>
        <p:xfrm>
          <a:off x="449120" y="3139803"/>
          <a:ext cx="5857414" cy="2619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8707">
                  <a:extLst>
                    <a:ext uri="{9D8B030D-6E8A-4147-A177-3AD203B41FA5}">
                      <a16:colId xmlns:a16="http://schemas.microsoft.com/office/drawing/2014/main" val="1178246760"/>
                    </a:ext>
                  </a:extLst>
                </a:gridCol>
                <a:gridCol w="2928707">
                  <a:extLst>
                    <a:ext uri="{9D8B030D-6E8A-4147-A177-3AD203B41FA5}">
                      <a16:colId xmlns:a16="http://schemas.microsoft.com/office/drawing/2014/main" val="478426260"/>
                    </a:ext>
                  </a:extLst>
                </a:gridCol>
              </a:tblGrid>
              <a:tr h="52399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Display format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Date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057398"/>
                  </a:ext>
                </a:extLst>
              </a:tr>
              <a:tr h="523995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DD/MM/YYYY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01/01/2030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068083"/>
                  </a:ext>
                </a:extLst>
              </a:tr>
              <a:tr h="523995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DD MMM YYYY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01 Jan 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494148"/>
                  </a:ext>
                </a:extLst>
              </a:tr>
              <a:tr h="523995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DD-MM-YY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01-01-30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584052"/>
                  </a:ext>
                </a:extLst>
              </a:tr>
              <a:tr h="523995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DD MMMMM YYYY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01 January 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526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697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33E9F-9262-45A5-B3B3-EAEDFA61B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Display formats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5431E-A05D-4461-924D-AE4ABC110F62}"/>
              </a:ext>
            </a:extLst>
          </p:cNvPr>
          <p:cNvSpPr txBox="1"/>
          <p:nvPr/>
        </p:nvSpPr>
        <p:spPr>
          <a:xfrm>
            <a:off x="363894" y="2229065"/>
            <a:ext cx="54677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the end user, computers appear to handle lots of different data types. </a:t>
            </a:r>
          </a:p>
          <a:p>
            <a:endParaRPr lang="en-US" sz="2400" dirty="0"/>
          </a:p>
          <a:p>
            <a:r>
              <a:rPr lang="en-US" sz="2400" dirty="0"/>
              <a:t>However, at a fundamental level, </a:t>
            </a:r>
            <a:r>
              <a:rPr lang="en-US" sz="2400" b="1" dirty="0"/>
              <a:t>computers work in numbers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Computers need a way of converting the numbers they store to the wide range of letters and symbols the end users need. 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</a:p>
          <a:p>
            <a:endParaRPr lang="en-US" sz="2400" dirty="0"/>
          </a:p>
        </p:txBody>
      </p:sp>
      <p:pic>
        <p:nvPicPr>
          <p:cNvPr id="13" name="Picture 12" descr="CPU with binary numbers and blueprint">
            <a:extLst>
              <a:ext uri="{FF2B5EF4-FFF2-40B4-BE49-F238E27FC236}">
                <a16:creationId xmlns:a16="http://schemas.microsoft.com/office/drawing/2014/main" id="{D37B4882-A811-4B5C-B516-AC552C5A75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0470" y="1947315"/>
            <a:ext cx="4676811" cy="467681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06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33E9F-9262-45A5-B3B3-EAEDFA61B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Unicode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915BC-C03D-4E90-9EC1-F4FA5EE4CCA0}"/>
              </a:ext>
            </a:extLst>
          </p:cNvPr>
          <p:cNvSpPr txBox="1"/>
          <p:nvPr/>
        </p:nvSpPr>
        <p:spPr>
          <a:xfrm>
            <a:off x="0" y="6550223"/>
            <a:ext cx="634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For more info: https://home.unicode.org/basic-info/overview/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5431E-A05D-4461-924D-AE4ABC110F62}"/>
              </a:ext>
            </a:extLst>
          </p:cNvPr>
          <p:cNvSpPr txBox="1"/>
          <p:nvPr/>
        </p:nvSpPr>
        <p:spPr>
          <a:xfrm>
            <a:off x="692022" y="2297077"/>
            <a:ext cx="54677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Unicode is a </a:t>
            </a:r>
            <a:r>
              <a:rPr lang="en-GB" sz="2400" b="1" dirty="0"/>
              <a:t>standardised</a:t>
            </a:r>
            <a:r>
              <a:rPr lang="en-US" sz="2400" b="1" dirty="0"/>
              <a:t> system </a:t>
            </a:r>
            <a:r>
              <a:rPr lang="en-US" sz="2400" dirty="0"/>
              <a:t>that computers use. It allows letters, symbols, </a:t>
            </a:r>
            <a:r>
              <a:rPr lang="en-GB" sz="2400" dirty="0"/>
              <a:t>punctuation</a:t>
            </a:r>
            <a:r>
              <a:rPr lang="en-US" sz="2400" dirty="0"/>
              <a:t> etc.</a:t>
            </a:r>
            <a:r>
              <a:rPr lang="en-GB" sz="2400" dirty="0"/>
              <a:t>.</a:t>
            </a:r>
            <a:r>
              <a:rPr lang="en-US" sz="2400" dirty="0"/>
              <a:t> to be given a unique number. </a:t>
            </a:r>
          </a:p>
          <a:p>
            <a:endParaRPr lang="en-GB" sz="2400" dirty="0"/>
          </a:p>
          <a:p>
            <a:r>
              <a:rPr lang="en-US" sz="2400" dirty="0"/>
              <a:t>It supports the writing systems used by all the world’s languages such as English, Mandarin. It also covers languages like ancient Egyptian hieroglyphics. </a:t>
            </a:r>
            <a:endParaRPr lang="en-GB" sz="2400" dirty="0"/>
          </a:p>
        </p:txBody>
      </p:sp>
      <p:pic>
        <p:nvPicPr>
          <p:cNvPr id="6" name="Picture 5" descr="Emoji emoticon keyboard">
            <a:extLst>
              <a:ext uri="{FF2B5EF4-FFF2-40B4-BE49-F238E27FC236}">
                <a16:creationId xmlns:a16="http://schemas.microsoft.com/office/drawing/2014/main" id="{DCDF6697-35A6-4680-85FA-1A855EA0ED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5213" y="1854711"/>
            <a:ext cx="2901819" cy="2901819"/>
          </a:xfrm>
          <a:prstGeom prst="ellipse">
            <a:avLst/>
          </a:prstGeom>
        </p:spPr>
      </p:pic>
      <p:pic>
        <p:nvPicPr>
          <p:cNvPr id="7" name="Picture 6" descr="Formulas on a background">
            <a:extLst>
              <a:ext uri="{FF2B5EF4-FFF2-40B4-BE49-F238E27FC236}">
                <a16:creationId xmlns:a16="http://schemas.microsoft.com/office/drawing/2014/main" id="{BC5593FD-B931-478D-8939-9753007D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0010" y="3658007"/>
            <a:ext cx="2689393" cy="2689393"/>
          </a:xfrm>
          <a:prstGeom prst="ellipse">
            <a:avLst/>
          </a:prstGeom>
        </p:spPr>
      </p:pic>
      <p:pic>
        <p:nvPicPr>
          <p:cNvPr id="11" name="Picture 10" descr="Hand reading brail">
            <a:extLst>
              <a:ext uri="{FF2B5EF4-FFF2-40B4-BE49-F238E27FC236}">
                <a16:creationId xmlns:a16="http://schemas.microsoft.com/office/drawing/2014/main" id="{A0215F72-6C6B-4920-8CB3-DA3A85E783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7487" y="3040314"/>
            <a:ext cx="2901819" cy="29018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56112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A8ED-4E5C-414A-9282-681B965B4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Show me…</a:t>
            </a:r>
            <a:endParaRPr lang="en-GB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43588-D11B-414F-850D-BA670DD47756}"/>
              </a:ext>
            </a:extLst>
          </p:cNvPr>
          <p:cNvSpPr txBox="1"/>
          <p:nvPr/>
        </p:nvSpPr>
        <p:spPr>
          <a:xfrm>
            <a:off x="0" y="1741692"/>
            <a:ext cx="810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Character strings can be converted to display items or characters</a:t>
            </a:r>
            <a:endParaRPr lang="en-GB" sz="1800" dirty="0">
              <a:effectLst/>
              <a:ea typeface="Calibri" panose="020F0502020204030204" pitchFamily="34" charset="0"/>
              <a:cs typeface="Times New Roman (Body CS)"/>
            </a:endParaRPr>
          </a:p>
        </p:txBody>
      </p:sp>
      <p:graphicFrame>
        <p:nvGraphicFramePr>
          <p:cNvPr id="9" name="Table 11">
            <a:extLst>
              <a:ext uri="{FF2B5EF4-FFF2-40B4-BE49-F238E27FC236}">
                <a16:creationId xmlns:a16="http://schemas.microsoft.com/office/drawing/2014/main" id="{B4E54521-A901-4A12-8C78-915E13F3E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142194"/>
              </p:ext>
            </p:extLst>
          </p:nvPr>
        </p:nvGraphicFramePr>
        <p:xfrm>
          <a:off x="2162628" y="2103998"/>
          <a:ext cx="8017070" cy="466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8535">
                  <a:extLst>
                    <a:ext uri="{9D8B030D-6E8A-4147-A177-3AD203B41FA5}">
                      <a16:colId xmlns:a16="http://schemas.microsoft.com/office/drawing/2014/main" val="1370107017"/>
                    </a:ext>
                  </a:extLst>
                </a:gridCol>
                <a:gridCol w="4008535">
                  <a:extLst>
                    <a:ext uri="{9D8B030D-6E8A-4147-A177-3AD203B41FA5}">
                      <a16:colId xmlns:a16="http://schemas.microsoft.com/office/drawing/2014/main" val="2317478244"/>
                    </a:ext>
                  </a:extLst>
                </a:gridCol>
              </a:tblGrid>
              <a:tr h="44301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Character string (Unicode)</a:t>
                      </a:r>
                      <a:endParaRPr lang="en-GB" sz="2400" b="1" dirty="0"/>
                    </a:p>
                  </a:txBody>
                  <a:tcPr>
                    <a:solidFill>
                      <a:srgbClr val="EAC03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Displayed item</a:t>
                      </a:r>
                      <a:endParaRPr lang="en-GB" sz="2400" b="1" dirty="0"/>
                    </a:p>
                  </a:txBody>
                  <a:tcPr>
                    <a:solidFill>
                      <a:srgbClr val="EAC0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66067"/>
                  </a:ext>
                </a:extLst>
              </a:tr>
              <a:tr h="679291">
                <a:tc>
                  <a:txBody>
                    <a:bodyPr/>
                    <a:lstStyle/>
                    <a:p>
                      <a:pPr algn="ctr"/>
                      <a:r>
                        <a:rPr lang="en-GB" sz="2400" b="0" kern="1200" dirty="0">
                          <a:solidFill>
                            <a:schemeClr val="dk1"/>
                          </a:solidFill>
                          <a:effectLst/>
                        </a:rPr>
                        <a:t>U+1F600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😀</a:t>
                      </a:r>
                      <a:endParaRPr lang="en-GB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9497329"/>
                  </a:ext>
                </a:extLst>
              </a:tr>
              <a:tr h="679291">
                <a:tc>
                  <a:txBody>
                    <a:bodyPr/>
                    <a:lstStyle/>
                    <a:p>
                      <a:pPr algn="ctr"/>
                      <a:r>
                        <a:rPr lang="en-GB" sz="2400" b="0" kern="1200" dirty="0">
                          <a:solidFill>
                            <a:schemeClr val="dk1"/>
                          </a:solidFill>
                          <a:effectLst/>
                        </a:rPr>
                        <a:t>U+1F929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🤩</a:t>
                      </a:r>
                      <a:endParaRPr lang="en-GB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336801"/>
                  </a:ext>
                </a:extLst>
              </a:tr>
              <a:tr h="679291">
                <a:tc>
                  <a:txBody>
                    <a:bodyPr/>
                    <a:lstStyle/>
                    <a:p>
                      <a:pPr algn="ctr"/>
                      <a:r>
                        <a:rPr lang="en-GB" sz="2400" b="0" kern="1200" dirty="0">
                          <a:solidFill>
                            <a:schemeClr val="dk1"/>
                          </a:solidFill>
                          <a:effectLst/>
                        </a:rPr>
                        <a:t>U+2615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☕</a:t>
                      </a:r>
                      <a:endParaRPr lang="en-GB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9568314"/>
                  </a:ext>
                </a:extLst>
              </a:tr>
              <a:tr h="679291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U+03B1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4000"/>
                        <a:t>α</a:t>
                      </a:r>
                      <a:endParaRPr lang="en-GB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5483357"/>
                  </a:ext>
                </a:extLst>
              </a:tr>
              <a:tr h="6792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U+00A9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/>
                        <a:t>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6028753"/>
                  </a:ext>
                </a:extLst>
              </a:tr>
              <a:tr h="67929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U+1300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894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058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D6C8-86C0-4EF1-8236-5D61543C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turn…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D72E38-C101-4D50-8E8B-A6E714E0D1A5}"/>
              </a:ext>
            </a:extLst>
          </p:cNvPr>
          <p:cNvSpPr txBox="1"/>
          <p:nvPr/>
        </p:nvSpPr>
        <p:spPr>
          <a:xfrm>
            <a:off x="363894" y="1968560"/>
            <a:ext cx="8738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the number 0.548, how would it look as,</a:t>
            </a:r>
            <a:endParaRPr lang="en-GB" sz="2400" dirty="0"/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07B8DCC6-1B60-435F-93D9-C47C7CC15C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598018"/>
              </p:ext>
            </p:extLst>
          </p:nvPr>
        </p:nvGraphicFramePr>
        <p:xfrm>
          <a:off x="2694475" y="2716417"/>
          <a:ext cx="6636138" cy="299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3991">
                  <a:extLst>
                    <a:ext uri="{9D8B030D-6E8A-4147-A177-3AD203B41FA5}">
                      <a16:colId xmlns:a16="http://schemas.microsoft.com/office/drawing/2014/main" val="491129169"/>
                    </a:ext>
                  </a:extLst>
                </a:gridCol>
                <a:gridCol w="1782147">
                  <a:extLst>
                    <a:ext uri="{9D8B030D-6E8A-4147-A177-3AD203B41FA5}">
                      <a16:colId xmlns:a16="http://schemas.microsoft.com/office/drawing/2014/main" val="1613613997"/>
                    </a:ext>
                  </a:extLst>
                </a:gridCol>
              </a:tblGrid>
              <a:tr h="74848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Percentage 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7388973"/>
                  </a:ext>
                </a:extLst>
              </a:tr>
              <a:tr h="748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Integer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214139"/>
                  </a:ext>
                </a:extLst>
              </a:tr>
              <a:tr h="748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Accounting (£)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1183512"/>
                  </a:ext>
                </a:extLst>
              </a:tr>
              <a:tr h="748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Floating point to 1 decimal place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4763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9768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D6C8-86C0-4EF1-8236-5D61543C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turn…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D72E38-C101-4D50-8E8B-A6E714E0D1A5}"/>
              </a:ext>
            </a:extLst>
          </p:cNvPr>
          <p:cNvSpPr txBox="1"/>
          <p:nvPr/>
        </p:nvSpPr>
        <p:spPr>
          <a:xfrm>
            <a:off x="422284" y="1972720"/>
            <a:ext cx="8738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the number 0.548, how would it look as,</a:t>
            </a:r>
            <a:endParaRPr lang="en-GB" sz="24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7D96603-04FC-433D-9F36-C9F18A32D4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852690"/>
              </p:ext>
            </p:extLst>
          </p:nvPr>
        </p:nvGraphicFramePr>
        <p:xfrm>
          <a:off x="2694475" y="2716417"/>
          <a:ext cx="6636138" cy="299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3991">
                  <a:extLst>
                    <a:ext uri="{9D8B030D-6E8A-4147-A177-3AD203B41FA5}">
                      <a16:colId xmlns:a16="http://schemas.microsoft.com/office/drawing/2014/main" val="491129169"/>
                    </a:ext>
                  </a:extLst>
                </a:gridCol>
                <a:gridCol w="1782147">
                  <a:extLst>
                    <a:ext uri="{9D8B030D-6E8A-4147-A177-3AD203B41FA5}">
                      <a16:colId xmlns:a16="http://schemas.microsoft.com/office/drawing/2014/main" val="1613613997"/>
                    </a:ext>
                  </a:extLst>
                </a:gridCol>
              </a:tblGrid>
              <a:tr h="74848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Percentage 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54.8%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7388973"/>
                  </a:ext>
                </a:extLst>
              </a:tr>
              <a:tr h="748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Integer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2214139"/>
                  </a:ext>
                </a:extLst>
              </a:tr>
              <a:tr h="748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Accounting (£)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£0.55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1183512"/>
                  </a:ext>
                </a:extLst>
              </a:tr>
              <a:tr h="748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Floating point to 1 decimal place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0.5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4763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937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092C-E215-4310-A2C7-8CDA22E5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Next steps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5694B-21FC-45EF-8E25-F23193A4784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Complete </a:t>
            </a:r>
            <a:r>
              <a:rPr lang="en-US" sz="3600" b="1" dirty="0"/>
              <a:t>questions 1 to 4 </a:t>
            </a:r>
          </a:p>
          <a:p>
            <a:pPr marL="0" indent="0" algn="ctr">
              <a:buNone/>
            </a:pPr>
            <a:r>
              <a:rPr lang="en-US" sz="3600" dirty="0"/>
              <a:t>in </a:t>
            </a:r>
            <a:r>
              <a:rPr lang="en-US" sz="3600" b="1" dirty="0"/>
              <a:t>section 2 </a:t>
            </a:r>
            <a:r>
              <a:rPr lang="en-US" sz="3600" dirty="0"/>
              <a:t>of the </a:t>
            </a:r>
          </a:p>
          <a:p>
            <a:pPr marL="0" indent="0" algn="ctr">
              <a:buNone/>
            </a:pPr>
            <a:r>
              <a:rPr lang="en-US" sz="3600" dirty="0"/>
              <a:t>‘The structure and format </a:t>
            </a:r>
          </a:p>
          <a:p>
            <a:pPr marL="0" indent="0" algn="ctr">
              <a:buNone/>
            </a:pPr>
            <a:r>
              <a:rPr lang="en-US" sz="3600" dirty="0"/>
              <a:t>of data’ workbook.</a:t>
            </a:r>
          </a:p>
          <a:p>
            <a:pPr marL="0" indent="0" algn="ctr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00154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CE446-5A55-48C5-8159-678B6D47D8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File formats</a:t>
            </a:r>
            <a:endParaRPr lang="en-GB" sz="6000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43116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12FBD-2634-41AD-B423-E7393CB46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Why this is important?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055A68-4EBF-407A-B06A-1C19D75F165F}"/>
              </a:ext>
            </a:extLst>
          </p:cNvPr>
          <p:cNvSpPr txBox="1"/>
          <p:nvPr/>
        </p:nvSpPr>
        <p:spPr>
          <a:xfrm>
            <a:off x="273371" y="2210029"/>
            <a:ext cx="554893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/>
              <a:t>The file format chosen when saving data determines how you can store, share and use it. </a:t>
            </a:r>
          </a:p>
          <a:p>
            <a:pPr>
              <a:spcAft>
                <a:spcPts val="600"/>
              </a:spcAft>
            </a:pPr>
            <a:endParaRPr lang="en-GB" sz="2400" dirty="0"/>
          </a:p>
          <a:p>
            <a:pPr>
              <a:spcAft>
                <a:spcPts val="600"/>
              </a:spcAft>
            </a:pPr>
            <a:r>
              <a:rPr lang="en-GB" sz="2400" dirty="0">
                <a:effectLst/>
                <a:ea typeface="Calibri" panose="020F0502020204030204" pitchFamily="34" charset="0"/>
                <a:cs typeface="Times New Roman (Body CS)"/>
              </a:rPr>
              <a:t>The chosen format should ensure</a:t>
            </a:r>
            <a:r>
              <a:rPr lang="en-GB" sz="2400" b="1" dirty="0">
                <a:effectLst/>
              </a:rPr>
              <a:t> </a:t>
            </a:r>
            <a:r>
              <a:rPr lang="en-GB" sz="2400" b="1" dirty="0">
                <a:ea typeface="Calibri" panose="020F0502020204030204" pitchFamily="34" charset="0"/>
                <a:cs typeface="Times New Roman (Body CS)"/>
              </a:rPr>
              <a:t>long-term access and preservation of the data.</a:t>
            </a:r>
            <a:endParaRPr lang="en-GB" sz="2400" dirty="0"/>
          </a:p>
          <a:p>
            <a:pPr>
              <a:spcAft>
                <a:spcPts val="600"/>
              </a:spcAft>
            </a:pPr>
            <a:endParaRPr lang="en-GB" sz="2400" dirty="0"/>
          </a:p>
          <a:p>
            <a:pPr>
              <a:spcAft>
                <a:spcPts val="600"/>
              </a:spcAft>
            </a:pPr>
            <a:endParaRPr lang="en-GB" sz="2400" dirty="0"/>
          </a:p>
        </p:txBody>
      </p:sp>
      <p:pic>
        <p:nvPicPr>
          <p:cNvPr id="6" name="Picture 5" descr="Illuminated server room panel">
            <a:extLst>
              <a:ext uri="{FF2B5EF4-FFF2-40B4-BE49-F238E27FC236}">
                <a16:creationId xmlns:a16="http://schemas.microsoft.com/office/drawing/2014/main" id="{9C318DDB-3611-4C63-8166-C9043F2F8B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4262" y="2128877"/>
            <a:ext cx="4529538" cy="42547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80725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CA8B-AC5B-4BCC-8506-3126E6E3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Background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570BA-EE72-4E29-9933-A8AE14BAFE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9032" y="1933576"/>
            <a:ext cx="5068078" cy="45593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Data can take a variety of forms, from numbers stored in databases to voice recordings and images.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US" sz="2400" dirty="0"/>
              <a:t>Data can be </a:t>
            </a:r>
            <a:r>
              <a:rPr lang="en-GB" sz="2400" dirty="0"/>
              <a:t>categorised</a:t>
            </a:r>
            <a:r>
              <a:rPr lang="en-US" sz="2400" dirty="0"/>
              <a:t> as quantitative or </a:t>
            </a:r>
            <a:r>
              <a:rPr lang="en-GB" sz="2400" dirty="0"/>
              <a:t>qualitative.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400" dirty="0"/>
              <a:t>In this lesson we are going to look at how computers </a:t>
            </a:r>
            <a:r>
              <a:rPr lang="en-GB" sz="2400" b="1" dirty="0"/>
              <a:t>structure and display data </a:t>
            </a:r>
            <a:r>
              <a:rPr lang="en-GB" sz="2400" dirty="0"/>
              <a:t>and then the </a:t>
            </a:r>
            <a:r>
              <a:rPr lang="en-GB" sz="2400" b="1" dirty="0"/>
              <a:t>file formats </a:t>
            </a:r>
            <a:r>
              <a:rPr lang="en-GB" sz="2400" dirty="0"/>
              <a:t>for storing and sharing it. </a:t>
            </a:r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EB7801-652D-47C5-901B-C6834D33C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394514"/>
            <a:ext cx="5707677" cy="35584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45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12FBD-2634-41AD-B423-E7393CB46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File formats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055A68-4EBF-407A-B06A-1C19D75F165F}"/>
              </a:ext>
            </a:extLst>
          </p:cNvPr>
          <p:cNvSpPr txBox="1"/>
          <p:nvPr/>
        </p:nvSpPr>
        <p:spPr>
          <a:xfrm>
            <a:off x="313079" y="1760371"/>
            <a:ext cx="5548930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effectLst/>
                <a:ea typeface="Calibri" panose="020F0502020204030204" pitchFamily="34" charset="0"/>
                <a:cs typeface="Times New Roman (Body CS)"/>
              </a:rPr>
              <a:t>These are the </a:t>
            </a:r>
            <a:r>
              <a:rPr lang="en-GB" sz="2000" b="1" dirty="0">
                <a:effectLst/>
                <a:ea typeface="Calibri" panose="020F0502020204030204" pitchFamily="34" charset="0"/>
                <a:cs typeface="Times New Roman (Body CS)"/>
              </a:rPr>
              <a:t>most common file formats</a:t>
            </a:r>
            <a:r>
              <a:rPr lang="en-GB" sz="2000" dirty="0">
                <a:effectLst/>
                <a:ea typeface="Calibri" panose="020F0502020204030204" pitchFamily="34" charset="0"/>
                <a:cs typeface="Times New Roman (Body CS)"/>
              </a:rPr>
              <a:t> for these data types.</a:t>
            </a:r>
          </a:p>
          <a:p>
            <a:pPr>
              <a:spcAft>
                <a:spcPts val="600"/>
              </a:spcAft>
            </a:pPr>
            <a:endParaRPr lang="en-GB" sz="1000" dirty="0">
              <a:ea typeface="Calibri" panose="020F0502020204030204" pitchFamily="34" charset="0"/>
              <a:cs typeface="Times New Roman (Body CS)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effectLst/>
                <a:ea typeface="Calibri" panose="020F0502020204030204" pitchFamily="34" charset="0"/>
                <a:cs typeface="Times New Roman (Body CS)"/>
              </a:rPr>
              <a:t>The most common format for sharing tabular data is a </a:t>
            </a:r>
            <a:r>
              <a:rPr lang="en-GB" sz="2000" b="1" dirty="0">
                <a:effectLst/>
                <a:ea typeface="Calibri" panose="020F0502020204030204" pitchFamily="34" charset="0"/>
                <a:cs typeface="Times New Roman (Body CS)"/>
              </a:rPr>
              <a:t>.csv</a:t>
            </a:r>
            <a:r>
              <a:rPr lang="en-GB" sz="2000" dirty="0">
                <a:effectLst/>
                <a:ea typeface="Calibri" panose="020F0502020204030204" pitchFamily="34" charset="0"/>
                <a:cs typeface="Times New Roman (Body CS)"/>
              </a:rPr>
              <a:t> (comma separated value) file.</a:t>
            </a:r>
            <a:r>
              <a:rPr lang="en-GB" sz="2000" dirty="0">
                <a:ea typeface="Calibri" panose="020F0502020204030204" pitchFamily="34" charset="0"/>
                <a:cs typeface="Times New Roman (Body CS)"/>
              </a:rPr>
              <a:t> </a:t>
            </a:r>
            <a:endParaRPr lang="en-GB" sz="2000" dirty="0">
              <a:effectLst/>
              <a:ea typeface="Calibri" panose="020F0502020204030204" pitchFamily="34" charset="0"/>
              <a:cs typeface="Times New Roman (Body CS)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5120624-B51B-4964-A55E-D216C8CF28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0183232"/>
              </p:ext>
            </p:extLst>
          </p:nvPr>
        </p:nvGraphicFramePr>
        <p:xfrm>
          <a:off x="6223355" y="1899595"/>
          <a:ext cx="5358147" cy="4735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4ACF17F-C555-4AF4-A756-548A3E1174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3596325"/>
              </p:ext>
            </p:extLst>
          </p:nvPr>
        </p:nvGraphicFramePr>
        <p:xfrm>
          <a:off x="313079" y="3429000"/>
          <a:ext cx="5358147" cy="3200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0747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352DA-44D3-4346-BF72-493E0669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Example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5D85B9-215B-45EE-839A-B874562E7523}"/>
              </a:ext>
            </a:extLst>
          </p:cNvPr>
          <p:cNvSpPr txBox="1"/>
          <p:nvPr/>
        </p:nvSpPr>
        <p:spPr>
          <a:xfrm>
            <a:off x="233265" y="1906850"/>
            <a:ext cx="7063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are running a music festival. What types of </a:t>
            </a:r>
            <a:r>
              <a:rPr lang="en-US" sz="2400" b="1" dirty="0"/>
              <a:t>files formats </a:t>
            </a:r>
            <a:r>
              <a:rPr lang="en-US" sz="2400" dirty="0"/>
              <a:t>could these data items be stored in?</a:t>
            </a:r>
            <a:endParaRPr lang="en-GB" sz="2400" dirty="0"/>
          </a:p>
        </p:txBody>
      </p:sp>
      <p:pic>
        <p:nvPicPr>
          <p:cNvPr id="7" name="Picture 6" descr="Fan raising hands in concert">
            <a:extLst>
              <a:ext uri="{FF2B5EF4-FFF2-40B4-BE49-F238E27FC236}">
                <a16:creationId xmlns:a16="http://schemas.microsoft.com/office/drawing/2014/main" id="{736C5923-7C5A-463D-9BEE-C8FF75A971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6538" y="2515454"/>
            <a:ext cx="4712607" cy="3565857"/>
          </a:xfrm>
          <a:prstGeom prst="round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FEF4445-1189-4FD5-987B-5DB841A8B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229017"/>
              </p:ext>
            </p:extLst>
          </p:nvPr>
        </p:nvGraphicFramePr>
        <p:xfrm>
          <a:off x="298579" y="3263744"/>
          <a:ext cx="6447453" cy="2291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5470">
                  <a:extLst>
                    <a:ext uri="{9D8B030D-6E8A-4147-A177-3AD203B41FA5}">
                      <a16:colId xmlns:a16="http://schemas.microsoft.com/office/drawing/2014/main" val="3896293640"/>
                    </a:ext>
                  </a:extLst>
                </a:gridCol>
                <a:gridCol w="2341983">
                  <a:extLst>
                    <a:ext uri="{9D8B030D-6E8A-4147-A177-3AD203B41FA5}">
                      <a16:colId xmlns:a16="http://schemas.microsoft.com/office/drawing/2014/main" val="2250090423"/>
                    </a:ext>
                  </a:extLst>
                </a:gridCol>
              </a:tblGrid>
              <a:tr h="763890">
                <a:tc>
                  <a:txBody>
                    <a:bodyPr/>
                    <a:lstStyle/>
                    <a:p>
                      <a:r>
                        <a:rPr lang="en-US" sz="2000" dirty="0"/>
                        <a:t>Contact details for people attending</a:t>
                      </a:r>
                      <a:endParaRPr lang="en-GB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.csv (Database)</a:t>
                      </a:r>
                      <a:endParaRPr lang="en-GB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6529840"/>
                  </a:ext>
                </a:extLst>
              </a:tr>
              <a:tr h="763890">
                <a:tc>
                  <a:txBody>
                    <a:bodyPr/>
                    <a:lstStyle/>
                    <a:p>
                      <a:r>
                        <a:rPr lang="en-US" sz="2000" dirty="0"/>
                        <a:t>Recordings of the songs </a:t>
                      </a:r>
                      <a:endParaRPr lang="en-GB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.mp3 (Audio)</a:t>
                      </a:r>
                      <a:endParaRPr lang="en-GB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607086"/>
                  </a:ext>
                </a:extLst>
              </a:tr>
              <a:tr h="763890">
                <a:tc>
                  <a:txBody>
                    <a:bodyPr/>
                    <a:lstStyle/>
                    <a:p>
                      <a:r>
                        <a:rPr lang="en-US" sz="2000" dirty="0"/>
                        <a:t>Promotional photos</a:t>
                      </a:r>
                      <a:endParaRPr lang="en-GB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.png (Image)</a:t>
                      </a:r>
                      <a:endParaRPr lang="en-GB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4396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9148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D6C8-86C0-4EF1-8236-5D61543C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turn…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D72E38-C101-4D50-8E8B-A6E714E0D1A5}"/>
              </a:ext>
            </a:extLst>
          </p:cNvPr>
          <p:cNvSpPr txBox="1"/>
          <p:nvPr/>
        </p:nvSpPr>
        <p:spPr>
          <a:xfrm>
            <a:off x="205274" y="1877300"/>
            <a:ext cx="72081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YouTube is a video streaming service. Here are some examples of the types of data they hold. What file formats could these data items be stored in?</a:t>
            </a:r>
            <a:endParaRPr lang="en-US" sz="1200" dirty="0"/>
          </a:p>
          <a:p>
            <a:endParaRPr lang="en-GB" sz="2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4AF99E-0473-4535-B8F0-D8C7B87F16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5771" y="2059579"/>
            <a:ext cx="2504980" cy="4267736"/>
          </a:xfrm>
          <a:prstGeom prst="round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91089CD1-1ECA-4615-B89C-51AE26BE9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764826"/>
              </p:ext>
            </p:extLst>
          </p:nvPr>
        </p:nvGraphicFramePr>
        <p:xfrm>
          <a:off x="279917" y="3429000"/>
          <a:ext cx="6447453" cy="2291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5470">
                  <a:extLst>
                    <a:ext uri="{9D8B030D-6E8A-4147-A177-3AD203B41FA5}">
                      <a16:colId xmlns:a16="http://schemas.microsoft.com/office/drawing/2014/main" val="3896293640"/>
                    </a:ext>
                  </a:extLst>
                </a:gridCol>
                <a:gridCol w="2341983">
                  <a:extLst>
                    <a:ext uri="{9D8B030D-6E8A-4147-A177-3AD203B41FA5}">
                      <a16:colId xmlns:a16="http://schemas.microsoft.com/office/drawing/2014/main" val="2250090423"/>
                    </a:ext>
                  </a:extLst>
                </a:gridCol>
              </a:tblGrid>
              <a:tr h="763890">
                <a:tc>
                  <a:txBody>
                    <a:bodyPr/>
                    <a:lstStyle/>
                    <a:p>
                      <a:r>
                        <a:rPr lang="en-GB" sz="2000" dirty="0"/>
                        <a:t>Logo for their company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6529840"/>
                  </a:ext>
                </a:extLst>
              </a:tr>
              <a:tr h="763890">
                <a:tc>
                  <a:txBody>
                    <a:bodyPr/>
                    <a:lstStyle/>
                    <a:p>
                      <a:r>
                        <a:rPr lang="en-GB" sz="2000" dirty="0"/>
                        <a:t>Email addresses for customers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607086"/>
                  </a:ext>
                </a:extLst>
              </a:tr>
              <a:tr h="763890">
                <a:tc>
                  <a:txBody>
                    <a:bodyPr/>
                    <a:lstStyle/>
                    <a:p>
                      <a:r>
                        <a:rPr lang="en-GB" sz="2000" dirty="0"/>
                        <a:t>Videos available on its site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4396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295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D6C8-86C0-4EF1-8236-5D61543C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turn…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D72E38-C101-4D50-8E8B-A6E714E0D1A5}"/>
              </a:ext>
            </a:extLst>
          </p:cNvPr>
          <p:cNvSpPr txBox="1"/>
          <p:nvPr/>
        </p:nvSpPr>
        <p:spPr>
          <a:xfrm>
            <a:off x="205274" y="1877300"/>
            <a:ext cx="72081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YouTube is a video streaming service. Here are some examples of the types of data they hold. What file formats could these data items be stored in?</a:t>
            </a:r>
            <a:endParaRPr lang="en-US" sz="1200" dirty="0"/>
          </a:p>
          <a:p>
            <a:endParaRPr lang="en-GB" sz="2400" b="1" dirty="0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91089CD1-1ECA-4615-B89C-51AE26BE9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789668"/>
              </p:ext>
            </p:extLst>
          </p:nvPr>
        </p:nvGraphicFramePr>
        <p:xfrm>
          <a:off x="279917" y="3429000"/>
          <a:ext cx="6447453" cy="2291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5470">
                  <a:extLst>
                    <a:ext uri="{9D8B030D-6E8A-4147-A177-3AD203B41FA5}">
                      <a16:colId xmlns:a16="http://schemas.microsoft.com/office/drawing/2014/main" val="3896293640"/>
                    </a:ext>
                  </a:extLst>
                </a:gridCol>
                <a:gridCol w="2341983">
                  <a:extLst>
                    <a:ext uri="{9D8B030D-6E8A-4147-A177-3AD203B41FA5}">
                      <a16:colId xmlns:a16="http://schemas.microsoft.com/office/drawing/2014/main" val="2250090423"/>
                    </a:ext>
                  </a:extLst>
                </a:gridCol>
              </a:tblGrid>
              <a:tr h="763890">
                <a:tc>
                  <a:txBody>
                    <a:bodyPr/>
                    <a:lstStyle/>
                    <a:p>
                      <a:r>
                        <a:rPr lang="en-GB" sz="2000" dirty="0"/>
                        <a:t>Logo for their company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.png  or .jpg </a:t>
                      </a:r>
                    </a:p>
                    <a:p>
                      <a:pPr lvl="0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GB" sz="1600" dirty="0"/>
                        <a:t>Image)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6529840"/>
                  </a:ext>
                </a:extLst>
              </a:tr>
              <a:tr h="763890">
                <a:tc>
                  <a:txBody>
                    <a:bodyPr/>
                    <a:lstStyle/>
                    <a:p>
                      <a:r>
                        <a:rPr lang="en-GB" sz="2000" dirty="0"/>
                        <a:t>Email addresses for customers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.xml or .csv or .tab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600" dirty="0"/>
                        <a:t>(Database)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607086"/>
                  </a:ext>
                </a:extLst>
              </a:tr>
              <a:tr h="763890">
                <a:tc>
                  <a:txBody>
                    <a:bodyPr/>
                    <a:lstStyle/>
                    <a:p>
                      <a:r>
                        <a:rPr lang="en-GB" sz="2000" dirty="0"/>
                        <a:t>Videos available on its site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.mp4 or .mov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600" dirty="0"/>
                        <a:t>(Video)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439650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E353827-B697-4D2D-A618-F783321F9F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5771" y="2059579"/>
            <a:ext cx="2504980" cy="4267736"/>
          </a:xfrm>
          <a:prstGeom prst="round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68042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092C-E215-4310-A2C7-8CDA22E5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Next steps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5694B-21FC-45EF-8E25-F23193A4784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Complete </a:t>
            </a:r>
            <a:r>
              <a:rPr lang="en-US" sz="3600" b="1" dirty="0"/>
              <a:t>questions 1 to 3 </a:t>
            </a:r>
          </a:p>
          <a:p>
            <a:pPr marL="0" indent="0" algn="ctr">
              <a:buNone/>
            </a:pPr>
            <a:r>
              <a:rPr lang="en-US" sz="3600" dirty="0"/>
              <a:t>in </a:t>
            </a:r>
            <a:r>
              <a:rPr lang="en-US" sz="3600" b="1" dirty="0"/>
              <a:t>section 3 </a:t>
            </a:r>
            <a:r>
              <a:rPr lang="en-US" sz="3600" dirty="0"/>
              <a:t>of the </a:t>
            </a:r>
          </a:p>
          <a:p>
            <a:pPr marL="0" indent="0" algn="ctr">
              <a:buNone/>
            </a:pPr>
            <a:r>
              <a:rPr lang="en-US" sz="3600" dirty="0"/>
              <a:t>‘The structure and format </a:t>
            </a:r>
          </a:p>
          <a:p>
            <a:pPr marL="0" indent="0" algn="ctr">
              <a:buNone/>
            </a:pPr>
            <a:r>
              <a:rPr lang="en-US" sz="3600" dirty="0"/>
              <a:t>of data’ workbook.</a:t>
            </a:r>
          </a:p>
          <a:p>
            <a:pPr marL="0" indent="0" algn="ctr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9951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94A5D-F656-493D-B36B-DD86FC9B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Learning checklist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9083A8-7E23-4175-A518-798A5861F404}"/>
              </a:ext>
            </a:extLst>
          </p:cNvPr>
          <p:cNvSpPr txBox="1"/>
          <p:nvPr/>
        </p:nvSpPr>
        <p:spPr>
          <a:xfrm>
            <a:off x="687956" y="2305615"/>
            <a:ext cx="109193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dirty="0">
                <a:effectLst/>
              </a:rPr>
              <a:t>I can </a:t>
            </a:r>
            <a:r>
              <a:rPr lang="en-US" sz="2800" b="0" i="1" dirty="0">
                <a:effectLst/>
              </a:rPr>
              <a:t>describe </a:t>
            </a:r>
            <a:r>
              <a:rPr lang="en-US" sz="2800" b="0" i="0" dirty="0">
                <a:effectLst/>
              </a:rPr>
              <a:t>the difference between structured and unstructured data</a:t>
            </a:r>
          </a:p>
          <a:p>
            <a:pPr algn="l"/>
            <a:endParaRPr lang="en-US" sz="2800" b="0" i="0" dirty="0">
              <a:effectLst/>
            </a:endParaRPr>
          </a:p>
          <a:p>
            <a:pPr algn="l"/>
            <a:r>
              <a:rPr lang="en-US" sz="2800" b="0" i="0" dirty="0">
                <a:effectLst/>
              </a:rPr>
              <a:t>I can </a:t>
            </a:r>
            <a:r>
              <a:rPr lang="en-US" sz="2800" b="0" i="1" dirty="0">
                <a:effectLst/>
              </a:rPr>
              <a:t>describe</a:t>
            </a:r>
            <a:r>
              <a:rPr lang="en-US" sz="2800" b="0" i="0" dirty="0">
                <a:effectLst/>
              </a:rPr>
              <a:t> common display formats</a:t>
            </a:r>
          </a:p>
          <a:p>
            <a:pPr algn="l"/>
            <a:endParaRPr lang="en-US" sz="2800" dirty="0"/>
          </a:p>
          <a:p>
            <a:pPr algn="l"/>
            <a:r>
              <a:rPr lang="en-US" sz="2800" b="0" i="0" dirty="0">
                <a:effectLst/>
              </a:rPr>
              <a:t>I can </a:t>
            </a:r>
            <a:r>
              <a:rPr lang="en-GB" sz="2800" b="0" i="1" dirty="0">
                <a:effectLst/>
              </a:rPr>
              <a:t>recognise</a:t>
            </a:r>
            <a:r>
              <a:rPr lang="en-US" sz="2800" b="0" i="0" dirty="0">
                <a:effectLst/>
              </a:rPr>
              <a:t> different file formats</a:t>
            </a:r>
          </a:p>
          <a:p>
            <a:pPr algn="l"/>
            <a:endParaRPr lang="en-US" sz="28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8714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4C500-9482-4AC0-A364-6C6C3AF4C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How you can use this lesson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23C89-4329-452C-A897-296AF15B4A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3314" y="4824975"/>
            <a:ext cx="10734675" cy="45731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600" dirty="0"/>
              <a:t>© 2021. This work is licensed under a </a:t>
            </a:r>
            <a:r>
              <a:rPr lang="en-US" sz="1600" b="0" i="1" u="none" strike="noStrike" dirty="0">
                <a:solidFill>
                  <a:srgbClr val="049CCF"/>
                </a:solidFill>
                <a:effectLst/>
                <a:latin typeface="source sans pro" panose="020B0604020202020204" pitchFamily="34" charset="0"/>
                <a:hlinkClick r:id="rId2"/>
              </a:rPr>
              <a:t>CC BY-NC-SA 4.0 license</a:t>
            </a:r>
            <a:r>
              <a:rPr lang="en-US" sz="1600" b="0" i="1" dirty="0">
                <a:solidFill>
                  <a:srgbClr val="464646"/>
                </a:solidFill>
                <a:effectLst/>
                <a:latin typeface="source sans pro" panose="020B0604020202020204" pitchFamily="34" charset="0"/>
              </a:rPr>
              <a:t>. </a:t>
            </a:r>
            <a:endParaRPr lang="en-US" sz="1600" b="0" i="0" dirty="0">
              <a:effectLst/>
            </a:endParaRPr>
          </a:p>
          <a:p>
            <a:pPr marL="0" indent="0" algn="l">
              <a:buNone/>
            </a:pPr>
            <a:endParaRPr lang="en-US" sz="1600" b="0" i="0" dirty="0">
              <a:effectLst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E9C027-9220-4418-A3A3-A835D282F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267" y="5845313"/>
            <a:ext cx="1127735" cy="9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sign&#10;&#10;Description automatically generated with medium confidence">
            <a:extLst>
              <a:ext uri="{FF2B5EF4-FFF2-40B4-BE49-F238E27FC236}">
                <a16:creationId xmlns:a16="http://schemas.microsoft.com/office/drawing/2014/main" id="{82B7D941-002C-41BF-B09E-50D1CF70F5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769" y="5915876"/>
            <a:ext cx="1675683" cy="864024"/>
          </a:xfrm>
          <a:prstGeom prst="rect">
            <a:avLst/>
          </a:prstGeom>
        </p:spPr>
      </p:pic>
      <p:pic>
        <p:nvPicPr>
          <p:cNvPr id="6" name="Picture 2" descr="Home - The Data Lab">
            <a:extLst>
              <a:ext uri="{FF2B5EF4-FFF2-40B4-BE49-F238E27FC236}">
                <a16:creationId xmlns:a16="http://schemas.microsoft.com/office/drawing/2014/main" id="{7994E953-212C-4BD8-90C1-1A2DE97D4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7266" y="6014035"/>
            <a:ext cx="2425239" cy="76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374880-B990-4DFC-A8EA-6E77ABEB6B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716" y="5926505"/>
            <a:ext cx="1922636" cy="8533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5FE8AF-312A-432D-AD26-BF735E872E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4976" y="532652"/>
            <a:ext cx="3018389" cy="10560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7C6DFE-5008-4454-B9B1-12B8D87988FA}"/>
              </a:ext>
            </a:extLst>
          </p:cNvPr>
          <p:cNvSpPr txBox="1"/>
          <p:nvPr/>
        </p:nvSpPr>
        <p:spPr>
          <a:xfrm>
            <a:off x="303314" y="1857448"/>
            <a:ext cx="11753567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free to: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copy and redistribute the material in any medium or format</a:t>
            </a: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remix, transform and build upon the material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 the following terms: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Attribution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— You must give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  <a:hlinkClick r:id="rId8"/>
              </a:rPr>
              <a:t>appropriate credit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 a link to the license, and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9CCF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  <a:hlinkClick r:id="rId8"/>
              </a:rPr>
              <a:t>indicate if changes were made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may do so in any reasonable manner, but not in any way that suggests the licensor endorses you or your use.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NonCommercial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— You may not use the material for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9CCF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  <a:hlinkClick r:id="rId8"/>
              </a:rPr>
              <a:t>commercial purposes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ShareAlike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 — If you remix, transform, or build upon the material, you must distribute your contributions under the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9CCF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  <a:hlinkClick r:id="rId9"/>
              </a:rPr>
              <a:t>same license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 as the original.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3AE9AC-5815-414D-B0E2-07B76DB71A7E}"/>
              </a:ext>
            </a:extLst>
          </p:cNvPr>
          <p:cNvSpPr/>
          <p:nvPr/>
        </p:nvSpPr>
        <p:spPr>
          <a:xfrm>
            <a:off x="0" y="5755413"/>
            <a:ext cx="12192000" cy="58277"/>
          </a:xfrm>
          <a:prstGeom prst="rect">
            <a:avLst/>
          </a:prstGeom>
          <a:ln>
            <a:solidFill>
              <a:srgbClr val="6A9CA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0E1F8C-2EB8-4FB9-A221-93EB4D5C52AB}"/>
              </a:ext>
            </a:extLst>
          </p:cNvPr>
          <p:cNvSpPr txBox="1">
            <a:spLocks/>
          </p:cNvSpPr>
          <p:nvPr/>
        </p:nvSpPr>
        <p:spPr>
          <a:xfrm>
            <a:off x="303314" y="5282288"/>
            <a:ext cx="11888686" cy="4573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 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Effini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partnership with Data Education in Schools, The Data Lab and Data Skills for Work, with funding from the Scottish Government. </a:t>
            </a:r>
          </a:p>
        </p:txBody>
      </p:sp>
    </p:spTree>
    <p:extLst>
      <p:ext uri="{BB962C8B-B14F-4D97-AF65-F5344CB8AC3E}">
        <p14:creationId xmlns:p14="http://schemas.microsoft.com/office/powerpoint/2010/main" val="1357656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12FBD-2634-41AD-B423-E7393CB46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Why this is important?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DF4AA-9A2C-437F-971A-6E3117EBB9B1}"/>
              </a:ext>
            </a:extLst>
          </p:cNvPr>
          <p:cNvSpPr txBox="1"/>
          <p:nvPr/>
        </p:nvSpPr>
        <p:spPr>
          <a:xfrm>
            <a:off x="365448" y="2060720"/>
            <a:ext cx="5176935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Computers can make use of data when it is held in a structured way. </a:t>
            </a:r>
          </a:p>
          <a:p>
            <a:endParaRPr lang="en-GB" sz="2400" dirty="0"/>
          </a:p>
          <a:p>
            <a:r>
              <a:rPr lang="en-US" sz="2400" dirty="0"/>
              <a:t>However, 80%-90% of data that is held is </a:t>
            </a:r>
            <a:r>
              <a:rPr lang="en-US" sz="2400" b="1" dirty="0"/>
              <a:t>unstructured.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Understanding whether your data is held in a structured way will help you decide if you need to manipulate it before you start your analysis. </a:t>
            </a:r>
          </a:p>
          <a:p>
            <a:endParaRPr lang="en-GB" sz="2400" dirty="0"/>
          </a:p>
        </p:txBody>
      </p:sp>
      <p:pic>
        <p:nvPicPr>
          <p:cNvPr id="6" name="Picture 5" descr="Stock numbers on a digital display">
            <a:extLst>
              <a:ext uri="{FF2B5EF4-FFF2-40B4-BE49-F238E27FC236}">
                <a16:creationId xmlns:a16="http://schemas.microsoft.com/office/drawing/2014/main" id="{85725582-B639-4C15-A668-E4098F59B4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5949" y="2444619"/>
            <a:ext cx="5431744" cy="36202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44698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50D69-9991-4E3E-AC86-31AE9ADC8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Definition</a:t>
            </a:r>
            <a:endParaRPr lang="en-GB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4CF5AA-21F6-4442-B0D7-2E7124F8AFD6}"/>
              </a:ext>
            </a:extLst>
          </p:cNvPr>
          <p:cNvSpPr txBox="1"/>
          <p:nvPr/>
        </p:nvSpPr>
        <p:spPr>
          <a:xfrm>
            <a:off x="2111603" y="2386441"/>
            <a:ext cx="7701700" cy="3183850"/>
          </a:xfrm>
          <a:prstGeom prst="roundRect">
            <a:avLst/>
          </a:prstGeom>
          <a:noFill/>
          <a:ln>
            <a:solidFill>
              <a:srgbClr val="EAC036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4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Structured data</a:t>
            </a:r>
          </a:p>
          <a:p>
            <a:pPr algn="ctr">
              <a:spcAft>
                <a:spcPts val="600"/>
              </a:spcAft>
            </a:pPr>
            <a:r>
              <a:rPr lang="en-GB" sz="4400" dirty="0">
                <a:ea typeface="Times New Roman" panose="02020603050405020304" pitchFamily="18" charset="0"/>
                <a:cs typeface="Times New Roman" panose="02020603050405020304" pitchFamily="18" charset="0"/>
              </a:rPr>
              <a:t>Ordered in rows and columns (tabular) with clearly defined data categories</a:t>
            </a:r>
            <a:endParaRPr lang="en-GB" sz="4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32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A8ED-4E5C-414A-9282-681B965B4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Show me…</a:t>
            </a:r>
            <a:endParaRPr lang="en-GB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43588-D11B-414F-850D-BA670DD47756}"/>
              </a:ext>
            </a:extLst>
          </p:cNvPr>
          <p:cNvSpPr txBox="1"/>
          <p:nvPr/>
        </p:nvSpPr>
        <p:spPr>
          <a:xfrm>
            <a:off x="0" y="1741692"/>
            <a:ext cx="810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are an example of </a:t>
            </a:r>
            <a:r>
              <a:rPr lang="en-GB" b="1" dirty="0">
                <a:cs typeface="Times New Roman" panose="02020603050405020304" pitchFamily="18" charset="0"/>
              </a:rPr>
              <a:t>Structured data</a:t>
            </a:r>
            <a:endParaRPr lang="en-GB" sz="1800" dirty="0">
              <a:effectLst/>
              <a:ea typeface="Calibri" panose="020F0502020204030204" pitchFamily="34" charset="0"/>
              <a:cs typeface="Times New Roman (Body CS)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2C8A1F8-0C87-4445-AB94-5E4D879052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671553"/>
              </p:ext>
            </p:extLst>
          </p:nvPr>
        </p:nvGraphicFramePr>
        <p:xfrm>
          <a:off x="2589093" y="2917372"/>
          <a:ext cx="7295913" cy="2397313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1184988">
                  <a:extLst>
                    <a:ext uri="{9D8B030D-6E8A-4147-A177-3AD203B41FA5}">
                      <a16:colId xmlns:a16="http://schemas.microsoft.com/office/drawing/2014/main" val="1103084052"/>
                    </a:ext>
                  </a:extLst>
                </a:gridCol>
                <a:gridCol w="1464906">
                  <a:extLst>
                    <a:ext uri="{9D8B030D-6E8A-4147-A177-3AD203B41FA5}">
                      <a16:colId xmlns:a16="http://schemas.microsoft.com/office/drawing/2014/main" val="3004440644"/>
                    </a:ext>
                  </a:extLst>
                </a:gridCol>
                <a:gridCol w="1548673">
                  <a:extLst>
                    <a:ext uri="{9D8B030D-6E8A-4147-A177-3AD203B41FA5}">
                      <a16:colId xmlns:a16="http://schemas.microsoft.com/office/drawing/2014/main" val="677700403"/>
                    </a:ext>
                  </a:extLst>
                </a:gridCol>
                <a:gridCol w="1548673">
                  <a:extLst>
                    <a:ext uri="{9D8B030D-6E8A-4147-A177-3AD203B41FA5}">
                      <a16:colId xmlns:a16="http://schemas.microsoft.com/office/drawing/2014/main" val="797042480"/>
                    </a:ext>
                  </a:extLst>
                </a:gridCol>
                <a:gridCol w="1548673">
                  <a:extLst>
                    <a:ext uri="{9D8B030D-6E8A-4147-A177-3AD203B41FA5}">
                      <a16:colId xmlns:a16="http://schemas.microsoft.com/office/drawing/2014/main" val="3516508227"/>
                    </a:ext>
                  </a:extLst>
                </a:gridCol>
              </a:tblGrid>
              <a:tr h="41987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date</a:t>
                      </a:r>
                    </a:p>
                  </a:txBody>
                  <a:tcPr marL="7620" marR="7620" marT="762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location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max_temp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min_temp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wind_speed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082473"/>
                  </a:ext>
                </a:extLst>
              </a:tr>
              <a:tr h="494359">
                <a:tc>
                  <a:txBody>
                    <a:bodyPr/>
                    <a:lstStyle/>
                    <a:p>
                      <a:pPr lvl="0" algn="ctr" fontAlgn="b"/>
                      <a:r>
                        <a:rPr lang="en-GB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01/01/2021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Thornhill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GB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9.73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3173325"/>
                  </a:ext>
                </a:extLst>
              </a:tr>
              <a:tr h="494359">
                <a:tc>
                  <a:txBody>
                    <a:bodyPr/>
                    <a:lstStyle/>
                    <a:p>
                      <a:pPr lvl="0" algn="ctr" fontAlgn="b"/>
                      <a:r>
                        <a:rPr lang="en-GB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02/01/2021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GB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Kingsbarns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GB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6.86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96623197"/>
                  </a:ext>
                </a:extLst>
              </a:tr>
              <a:tr h="494359">
                <a:tc>
                  <a:txBody>
                    <a:bodyPr/>
                    <a:lstStyle/>
                    <a:p>
                      <a:pPr lvl="0" algn="ctr" fontAlgn="b"/>
                      <a:r>
                        <a:rPr lang="en-GB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03/01/2021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Dalkeith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GB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7.80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48057371"/>
                  </a:ext>
                </a:extLst>
              </a:tr>
              <a:tr h="494359">
                <a:tc>
                  <a:txBody>
                    <a:bodyPr/>
                    <a:lstStyle/>
                    <a:p>
                      <a:pPr lvl="0" algn="ctr" fontAlgn="b"/>
                      <a:r>
                        <a:rPr lang="en-GB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04/01/2021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Killin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GB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8.70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4265719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CA5E6BE-B3EA-433D-B075-27E27223909F}"/>
              </a:ext>
            </a:extLst>
          </p:cNvPr>
          <p:cNvSpPr txBox="1"/>
          <p:nvPr/>
        </p:nvSpPr>
        <p:spPr>
          <a:xfrm>
            <a:off x="7558575" y="2080616"/>
            <a:ext cx="3600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data is organised into </a:t>
            </a:r>
            <a:r>
              <a:rPr lang="en-GB" sz="2000" b="1" dirty="0"/>
              <a:t>columns and rows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CB2F9-67D6-4F79-A592-936A6004161A}"/>
              </a:ext>
            </a:extLst>
          </p:cNvPr>
          <p:cNvSpPr txBox="1"/>
          <p:nvPr/>
        </p:nvSpPr>
        <p:spPr>
          <a:xfrm>
            <a:off x="102636" y="5520037"/>
            <a:ext cx="2712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It is </a:t>
            </a:r>
            <a:r>
              <a:rPr lang="en-GB" sz="2000" b="1" dirty="0"/>
              <a:t>easy to find </a:t>
            </a:r>
            <a:r>
              <a:rPr lang="en-GB" sz="2000" dirty="0"/>
              <a:t>the information you are looking for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86AC076-6D6A-4BB8-BCBA-99248BE73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951307" y="2434559"/>
            <a:ext cx="607268" cy="5978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E3F3AB5-5881-4555-BDE4-DB5F7140A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296955" y="4655977"/>
            <a:ext cx="1381319" cy="7875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A54B455E-322E-402E-BADB-634BC690E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7602" y="5024435"/>
            <a:ext cx="1727717" cy="172771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11243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D36AE-067E-4B29-BE0F-2977EA44B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Definition</a:t>
            </a:r>
            <a:endParaRPr lang="en-GB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0261B3-A7AC-41EA-80AD-9DAD950DBFBF}"/>
              </a:ext>
            </a:extLst>
          </p:cNvPr>
          <p:cNvSpPr txBox="1"/>
          <p:nvPr/>
        </p:nvSpPr>
        <p:spPr>
          <a:xfrm>
            <a:off x="2149150" y="2190498"/>
            <a:ext cx="7893699" cy="3932992"/>
          </a:xfrm>
          <a:prstGeom prst="roundRect">
            <a:avLst/>
          </a:prstGeom>
          <a:noFill/>
          <a:ln>
            <a:solidFill>
              <a:srgbClr val="EAC036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4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Semi-structured data</a:t>
            </a:r>
          </a:p>
          <a:p>
            <a:pPr algn="ctr"/>
            <a:r>
              <a:rPr lang="en-US" sz="4400" dirty="0"/>
              <a:t>Uses </a:t>
            </a:r>
            <a:r>
              <a:rPr lang="en-US" sz="4400" b="0" dirty="0">
                <a:effectLst/>
              </a:rPr>
              <a:t>markers to </a:t>
            </a:r>
            <a:r>
              <a:rPr lang="en-GB" sz="4400" b="0" dirty="0">
                <a:effectLst/>
              </a:rPr>
              <a:t>organise</a:t>
            </a:r>
            <a:r>
              <a:rPr lang="en-US" sz="4400" b="0" dirty="0">
                <a:effectLst/>
              </a:rPr>
              <a:t> and describe the structure giving it flexibility. </a:t>
            </a:r>
            <a:r>
              <a:rPr lang="en-US" sz="4400" dirty="0"/>
              <a:t>D</a:t>
            </a:r>
            <a:r>
              <a:rPr lang="en-US" sz="4400" b="0" dirty="0">
                <a:effectLst/>
              </a:rPr>
              <a:t>ata can vary in order and length.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55449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A8ED-4E5C-414A-9282-681B965B4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Show me…</a:t>
            </a:r>
            <a:endParaRPr lang="en-GB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43588-D11B-414F-850D-BA670DD47756}"/>
              </a:ext>
            </a:extLst>
          </p:cNvPr>
          <p:cNvSpPr txBox="1"/>
          <p:nvPr/>
        </p:nvSpPr>
        <p:spPr>
          <a:xfrm>
            <a:off x="93306" y="1873729"/>
            <a:ext cx="810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are an example of </a:t>
            </a:r>
            <a:r>
              <a:rPr lang="en-GB" b="1" dirty="0">
                <a:cs typeface="Times New Roman" panose="02020603050405020304" pitchFamily="18" charset="0"/>
              </a:rPr>
              <a:t>semi-structured data</a:t>
            </a:r>
            <a:endParaRPr lang="en-GB" sz="1800" dirty="0">
              <a:effectLst/>
              <a:ea typeface="Calibri" panose="020F0502020204030204" pitchFamily="34" charset="0"/>
              <a:cs typeface="Times New Roman (Body CS)"/>
            </a:endParaRPr>
          </a:p>
        </p:txBody>
      </p:sp>
      <p:pic>
        <p:nvPicPr>
          <p:cNvPr id="13" name="Picture 12" descr="Screenshot of an email. Addressed to my.friend@email.com. Content of the email says &quot;Hello world&quot;">
            <a:extLst>
              <a:ext uri="{FF2B5EF4-FFF2-40B4-BE49-F238E27FC236}">
                <a16:creationId xmlns:a16="http://schemas.microsoft.com/office/drawing/2014/main" id="{96282C05-5226-4F4C-AA6F-83136788D6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6831" y="3212850"/>
            <a:ext cx="4168548" cy="2573287"/>
          </a:xfrm>
          <a:prstGeom prst="rect">
            <a:avLst/>
          </a:prstGeom>
          <a:ln>
            <a:solidFill>
              <a:srgbClr val="7030A0"/>
            </a:solidFill>
            <a:prstDash val="dash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2FBEAC-75AD-4ECB-8044-A15517E772AF}"/>
              </a:ext>
            </a:extLst>
          </p:cNvPr>
          <p:cNvSpPr txBox="1"/>
          <p:nvPr/>
        </p:nvSpPr>
        <p:spPr>
          <a:xfrm>
            <a:off x="4367517" y="2812740"/>
            <a:ext cx="3456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An email is semi-structured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D25662-D260-462F-95F3-BD7A56C2DD5B}"/>
              </a:ext>
            </a:extLst>
          </p:cNvPr>
          <p:cNvSpPr txBox="1"/>
          <p:nvPr/>
        </p:nvSpPr>
        <p:spPr>
          <a:xfrm>
            <a:off x="972117" y="2975922"/>
            <a:ext cx="19236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There are </a:t>
            </a:r>
            <a:r>
              <a:rPr lang="en-GB" sz="2000" b="1" dirty="0"/>
              <a:t>markers </a:t>
            </a:r>
            <a:r>
              <a:rPr lang="en-GB" sz="2000" dirty="0"/>
              <a:t>to give the data structure</a:t>
            </a:r>
            <a:endParaRPr lang="en-GB" sz="2000" b="1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492E1B-FC7D-44BA-BACC-86362F16F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761861" y="3704253"/>
            <a:ext cx="1520890" cy="4198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20FA9AF-577D-40A7-8AEA-771006E93A18}"/>
              </a:ext>
            </a:extLst>
          </p:cNvPr>
          <p:cNvSpPr txBox="1"/>
          <p:nvPr/>
        </p:nvSpPr>
        <p:spPr>
          <a:xfrm>
            <a:off x="758890" y="5409365"/>
            <a:ext cx="2763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length of the email</a:t>
            </a:r>
            <a:r>
              <a:rPr lang="en-GB" sz="2000" b="1" dirty="0"/>
              <a:t> can vary</a:t>
            </a:r>
            <a:r>
              <a:rPr lang="en-GB" sz="2000" dirty="0"/>
              <a:t>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04994FB-E0E1-4C8B-BB1B-83487E0DE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415004" y="5271797"/>
            <a:ext cx="867747" cy="3079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67A7F72-B133-4AB2-8EB9-6DFB41E29463}"/>
              </a:ext>
            </a:extLst>
          </p:cNvPr>
          <p:cNvSpPr txBox="1"/>
          <p:nvPr/>
        </p:nvSpPr>
        <p:spPr>
          <a:xfrm>
            <a:off x="8590383" y="4494584"/>
            <a:ext cx="3184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Would need </a:t>
            </a:r>
            <a:r>
              <a:rPr lang="en-GB" sz="2000" b="1" dirty="0"/>
              <a:t>pre-processing </a:t>
            </a:r>
            <a:r>
              <a:rPr lang="en-GB" sz="2000" dirty="0"/>
              <a:t>before a computer could analyse it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B42D9E9-4DFE-4B75-A9DA-C64609FF7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6596743" y="4400206"/>
            <a:ext cx="1894114" cy="4567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381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84D69F3-C19A-44F2-9EDA-CDF53EE947D2}"/>
              </a:ext>
            </a:extLst>
          </p:cNvPr>
          <p:cNvSpPr txBox="1"/>
          <p:nvPr/>
        </p:nvSpPr>
        <p:spPr>
          <a:xfrm>
            <a:off x="2992806" y="2214781"/>
            <a:ext cx="6120880" cy="4278094"/>
          </a:xfrm>
          <a:prstGeom prst="rect">
            <a:avLst/>
          </a:prstGeom>
          <a:solidFill>
            <a:schemeClr val="bg1"/>
          </a:solidFill>
          <a:ln>
            <a:solidFill>
              <a:srgbClr val="6C587C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anose="020B0609020204030204" pitchFamily="49" charset="0"/>
              </a:rPr>
              <a:t>    "id": "nd76881",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anose="020B0609020204030204" pitchFamily="49" charset="0"/>
              </a:rPr>
              <a:t>    "impact": {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anose="020B0609020204030204" pitchFamily="49" charset="0"/>
              </a:rPr>
              <a:t>      "gap": 122.0,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anose="020B0609020204030204" pitchFamily="49" charset="0"/>
              </a:rPr>
              <a:t>      "magnitude": 1.43,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anose="020B0609020204030204" pitchFamily="49" charset="0"/>
              </a:rPr>
              <a:t>      "significance": 31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anose="020B0609020204030204" pitchFamily="49" charset="0"/>
              </a:rPr>
              <a:t>    },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anose="020B0609020204030204" pitchFamily="49" charset="0"/>
              </a:rPr>
              <a:t>    "time": {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anose="020B0609020204030204" pitchFamily="49" charset="0"/>
              </a:rPr>
              <a:t>      "day": 27,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anose="020B0609020204030204" pitchFamily="49" charset="0"/>
              </a:rPr>
              <a:t>      "epoch": 1469593183550,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anose="020B0609020204030204" pitchFamily="49" charset="0"/>
              </a:rPr>
              <a:t>      "full": "2020-07-27 00:19:43",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anose="020B0609020204030204" pitchFamily="49" charset="0"/>
              </a:rPr>
              <a:t>      "hour": 0,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anose="020B0609020204030204" pitchFamily="49" charset="0"/>
              </a:rPr>
              <a:t>      "minute": 19,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anose="020B0609020204030204" pitchFamily="49" charset="0"/>
              </a:rPr>
              <a:t>      "month": 7,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anose="020B0609020204030204" pitchFamily="49" charset="0"/>
              </a:rPr>
              <a:t>      "second": 43,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anose="020B0609020204030204" pitchFamily="49" charset="0"/>
              </a:rPr>
              <a:t>      "year": 2020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nsolas" panose="020B0609020204030204" pitchFamily="49" charset="0"/>
              </a:rPr>
              <a:t>  },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02A8ED-4E5C-414A-9282-681B965B4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Show me…</a:t>
            </a:r>
            <a:endParaRPr lang="en-GB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43588-D11B-414F-850D-BA670DD47756}"/>
              </a:ext>
            </a:extLst>
          </p:cNvPr>
          <p:cNvSpPr txBox="1"/>
          <p:nvPr/>
        </p:nvSpPr>
        <p:spPr>
          <a:xfrm>
            <a:off x="0" y="1741692"/>
            <a:ext cx="1115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are an example of </a:t>
            </a:r>
            <a:r>
              <a:rPr lang="en-US" b="1" dirty="0"/>
              <a:t>semi-</a:t>
            </a:r>
            <a:r>
              <a:rPr lang="en-GB" b="1" dirty="0">
                <a:cs typeface="Times New Roman" panose="02020603050405020304" pitchFamily="18" charset="0"/>
              </a:rPr>
              <a:t>structured data. </a:t>
            </a:r>
            <a:r>
              <a:rPr lang="en-GB" sz="1800" dirty="0"/>
              <a:t>This is an extract from a JSON dataset.</a:t>
            </a:r>
            <a:endParaRPr lang="en-GB" dirty="0"/>
          </a:p>
          <a:p>
            <a:r>
              <a:rPr lang="en-GB" b="1" dirty="0">
                <a:cs typeface="Times New Roman" panose="02020603050405020304" pitchFamily="18" charset="0"/>
              </a:rPr>
              <a:t> </a:t>
            </a:r>
            <a:endParaRPr lang="en-GB" sz="1800" dirty="0">
              <a:effectLst/>
              <a:ea typeface="Calibri" panose="020F0502020204030204" pitchFamily="34" charset="0"/>
              <a:cs typeface="Times New Roman (Body CS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7C6643-30B5-46B4-B40C-9EBBE764D6B0}"/>
              </a:ext>
            </a:extLst>
          </p:cNvPr>
          <p:cNvSpPr txBox="1"/>
          <p:nvPr/>
        </p:nvSpPr>
        <p:spPr>
          <a:xfrm>
            <a:off x="-29547" y="6550223"/>
            <a:ext cx="9125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https://think.cs.vt.edu/corgis/csv/earthquakes/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0F170E-7819-401F-9A67-089AC973D9B7}"/>
              </a:ext>
            </a:extLst>
          </p:cNvPr>
          <p:cNvSpPr txBox="1"/>
          <p:nvPr/>
        </p:nvSpPr>
        <p:spPr>
          <a:xfrm>
            <a:off x="9301065" y="2933235"/>
            <a:ext cx="268020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There are </a:t>
            </a:r>
            <a:r>
              <a:rPr lang="en-GB" sz="2000" b="1" dirty="0"/>
              <a:t>markers</a:t>
            </a:r>
          </a:p>
          <a:p>
            <a:r>
              <a:rPr lang="en-GB" sz="2000" dirty="0"/>
              <a:t>(e.g. column headings, markers separating data)</a:t>
            </a:r>
            <a:endParaRPr lang="en-GB" sz="2000" b="1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F335EBE-04D5-43A2-9F84-17EF4C488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5294931" y="3035031"/>
            <a:ext cx="4006134" cy="5599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C50E1048-2C85-460F-90AF-F367D56D6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33981" y="2764255"/>
            <a:ext cx="1663551" cy="797636"/>
          </a:xfrm>
          <a:prstGeom prst="ellipse">
            <a:avLst/>
          </a:prstGeom>
          <a:noFill/>
          <a:ln w="5715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6D4DCEC-0C61-44B2-BD9E-3CA18DEEA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0586" y="3594787"/>
            <a:ext cx="585071" cy="440193"/>
          </a:xfrm>
          <a:prstGeom prst="ellipse">
            <a:avLst/>
          </a:prstGeom>
          <a:noFill/>
          <a:ln w="5715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46BABB-2C33-467C-9984-F5A499959E9D}"/>
              </a:ext>
            </a:extLst>
          </p:cNvPr>
          <p:cNvSpPr txBox="1"/>
          <p:nvPr/>
        </p:nvSpPr>
        <p:spPr>
          <a:xfrm>
            <a:off x="541894" y="4341519"/>
            <a:ext cx="224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2000" b="0" i="0" dirty="0">
                <a:effectLst/>
              </a:rPr>
              <a:t>The </a:t>
            </a:r>
            <a:r>
              <a:rPr lang="en-US" sz="2000" dirty="0"/>
              <a:t>length</a:t>
            </a:r>
            <a:r>
              <a:rPr lang="en-US" sz="2000" b="0" i="0" dirty="0">
                <a:effectLst/>
              </a:rPr>
              <a:t> of the data elements can </a:t>
            </a:r>
            <a:r>
              <a:rPr lang="en-US" sz="2000" b="1" i="0" dirty="0">
                <a:effectLst/>
              </a:rPr>
              <a:t>vary, and the order is not important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3451AD6-3374-4E4F-8208-7F71948B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45923" y="4766553"/>
            <a:ext cx="812281" cy="3112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8DC35FB8-1D7A-4FF6-96B9-36C8E3AFE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58204" y="4637031"/>
            <a:ext cx="1663551" cy="1156385"/>
          </a:xfrm>
          <a:prstGeom prst="ellipse">
            <a:avLst/>
          </a:prstGeom>
          <a:noFill/>
          <a:ln w="5715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1977B3-7355-49B9-92FB-C6705F24F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4923055" y="3594955"/>
            <a:ext cx="4378010" cy="1538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12713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Data Education in School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4049"/>
      </a:accent1>
      <a:accent2>
        <a:srgbClr val="EAC036"/>
      </a:accent2>
      <a:accent3>
        <a:srgbClr val="6C587C"/>
      </a:accent3>
      <a:accent4>
        <a:srgbClr val="CE673B"/>
      </a:accent4>
      <a:accent5>
        <a:srgbClr val="6A9CA1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_POWERPOINT_LESSON_TEMPLATE.docx" id="{C9ED7C33-DC77-4FA5-86DD-0A034F8A2FB7}" vid="{358AFC5C-2C86-4A96-95F1-D4B4C4DB4BDC}"/>
    </a:ext>
  </a:extLst>
</a:theme>
</file>

<file path=ppt/theme/theme2.xml><?xml version="1.0" encoding="utf-8"?>
<a:theme xmlns:a="http://schemas.openxmlformats.org/drawingml/2006/main" name="Office Theme">
  <a:themeElements>
    <a:clrScheme name="Data Education in School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4049"/>
      </a:accent1>
      <a:accent2>
        <a:srgbClr val="EAC036"/>
      </a:accent2>
      <a:accent3>
        <a:srgbClr val="6C587C"/>
      </a:accent3>
      <a:accent4>
        <a:srgbClr val="CE673B"/>
      </a:accent4>
      <a:accent5>
        <a:srgbClr val="6A9CA1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 Resources_2.potx" id="{25946416-D607-47A7-854F-DC31537FCD94}" vid="{E3613A03-8597-4AC0-878E-9B983A7EF87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030EE94CCDFA4C88D8D33A29A81B8D" ma:contentTypeVersion="11" ma:contentTypeDescription="Create a new document." ma:contentTypeScope="" ma:versionID="98aef29cb8176f72c0e9e7cecfed2d21">
  <xsd:schema xmlns:xsd="http://www.w3.org/2001/XMLSchema" xmlns:xs="http://www.w3.org/2001/XMLSchema" xmlns:p="http://schemas.microsoft.com/office/2006/metadata/properties" xmlns:ns2="4297454b-9d9d-4311-9194-cdf6c01c0e73" targetNamespace="http://schemas.microsoft.com/office/2006/metadata/properties" ma:root="true" ma:fieldsID="a761e8550470d16bb342baae9d7e143c" ns2:_="">
    <xsd:import namespace="4297454b-9d9d-4311-9194-cdf6c01c0e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97454b-9d9d-4311-9194-cdf6c01c0e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5E283B-93E0-401E-B454-6C0D9117D2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97454b-9d9d-4311-9194-cdf6c01c0e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E9DB8A-6628-413F-BA4F-19B2DD611012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purl.org/dc/elements/1.1/"/>
    <ds:schemaRef ds:uri="http://schemas.openxmlformats.org/package/2006/metadata/core-properties"/>
    <ds:schemaRef ds:uri="4297454b-9d9d-4311-9194-cdf6c01c0e73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74F55CF-142F-4BED-8679-60542D3DE2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1564</Words>
  <Application>Microsoft Macintosh PowerPoint</Application>
  <PresentationFormat>Widescreen</PresentationFormat>
  <Paragraphs>309</Paragraphs>
  <Slides>36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Consolas</vt:lpstr>
      <vt:lpstr>source sans pro</vt:lpstr>
      <vt:lpstr>1_Office Theme</vt:lpstr>
      <vt:lpstr>Office Theme</vt:lpstr>
      <vt:lpstr>The structure and format  of data</vt:lpstr>
      <vt:lpstr>Learning intentions</vt:lpstr>
      <vt:lpstr>Background</vt:lpstr>
      <vt:lpstr>Why this is important?</vt:lpstr>
      <vt:lpstr>Definition</vt:lpstr>
      <vt:lpstr>Show me…</vt:lpstr>
      <vt:lpstr>Definition</vt:lpstr>
      <vt:lpstr>Show me…</vt:lpstr>
      <vt:lpstr>Show me…</vt:lpstr>
      <vt:lpstr>Definition</vt:lpstr>
      <vt:lpstr>Show me…</vt:lpstr>
      <vt:lpstr>Show me…</vt:lpstr>
      <vt:lpstr>Example</vt:lpstr>
      <vt:lpstr>Your turn…</vt:lpstr>
      <vt:lpstr>Your turn…</vt:lpstr>
      <vt:lpstr>Next steps</vt:lpstr>
      <vt:lpstr>Display formats</vt:lpstr>
      <vt:lpstr>Why this is important?</vt:lpstr>
      <vt:lpstr>Show me…</vt:lpstr>
      <vt:lpstr>Display formats</vt:lpstr>
      <vt:lpstr>Example</vt:lpstr>
      <vt:lpstr>Display formats</vt:lpstr>
      <vt:lpstr>Unicode</vt:lpstr>
      <vt:lpstr>Show me…</vt:lpstr>
      <vt:lpstr>Your turn…</vt:lpstr>
      <vt:lpstr>Your turn…</vt:lpstr>
      <vt:lpstr>Next steps</vt:lpstr>
      <vt:lpstr>File formats</vt:lpstr>
      <vt:lpstr>Why this is important?</vt:lpstr>
      <vt:lpstr>File formats</vt:lpstr>
      <vt:lpstr>Example</vt:lpstr>
      <vt:lpstr>Your turn…</vt:lpstr>
      <vt:lpstr>Your turn…</vt:lpstr>
      <vt:lpstr>Next steps</vt:lpstr>
      <vt:lpstr>Learning checklist</vt:lpstr>
      <vt:lpstr>How you can use this lesson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Nylk</dc:creator>
  <cp:lastModifiedBy>John Bell</cp:lastModifiedBy>
  <cp:revision>9</cp:revision>
  <dcterms:created xsi:type="dcterms:W3CDTF">2021-04-26T06:41:53Z</dcterms:created>
  <dcterms:modified xsi:type="dcterms:W3CDTF">2021-11-10T11:07:44Z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0x010100C4030EE94CCDFA4C88D8D33A29A81B8D</vt:lpwstr>
  </property>
</Properties>
</file>