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6" r:id="rId5"/>
    <p:sldMasterId id="2147483677" r:id="rId6"/>
    <p:sldMasterId id="2147483678"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Lst>
  <p:sldSz cy="13716000" cx="24387050"/>
  <p:notesSz cx="6858000" cy="9144000"/>
  <p:embeddedFontLst>
    <p:embeddedFont>
      <p:font typeface="Google Sans SemiBold"/>
      <p:regular r:id="rId70"/>
      <p:bold r:id="rId71"/>
      <p:italic r:id="rId72"/>
      <p:boldItalic r:id="rId73"/>
    </p:embeddedFont>
    <p:embeddedFont>
      <p:font typeface="Roboto"/>
      <p:regular r:id="rId74"/>
      <p:bold r:id="rId75"/>
      <p:italic r:id="rId76"/>
      <p:boldItalic r:id="rId77"/>
    </p:embeddedFont>
    <p:embeddedFont>
      <p:font typeface="Google Sans Medium"/>
      <p:regular r:id="rId78"/>
      <p:bold r:id="rId79"/>
      <p:italic r:id="rId80"/>
      <p:boldItalic r:id="rId81"/>
    </p:embeddedFont>
    <p:embeddedFont>
      <p:font typeface="Google Sans"/>
      <p:regular r:id="rId82"/>
      <p:bold r:id="rId83"/>
      <p:italic r:id="rId84"/>
      <p:boldItalic r:id="rId8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4320">
          <p15:clr>
            <a:srgbClr val="747775"/>
          </p15:clr>
        </p15:guide>
        <p15:guide id="2" pos="7681">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B80B1E1-2A0A-4D2B-9E96-AA632914FDF4}">
  <a:tblStyle styleId="{AB80B1E1-2A0A-4D2B-9E96-AA632914FDF4}"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4320" orient="horz"/>
        <p:guide pos="7681"/>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84" Type="http://schemas.openxmlformats.org/officeDocument/2006/relationships/font" Target="fonts/GoogleSans-italic.fntdata"/><Relationship Id="rId83" Type="http://schemas.openxmlformats.org/officeDocument/2006/relationships/font" Target="fonts/GoogleSans-bold.fntdata"/><Relationship Id="rId42" Type="http://schemas.openxmlformats.org/officeDocument/2006/relationships/slide" Target="slides/slide34.xml"/><Relationship Id="rId41" Type="http://schemas.openxmlformats.org/officeDocument/2006/relationships/slide" Target="slides/slide33.xml"/><Relationship Id="rId85" Type="http://schemas.openxmlformats.org/officeDocument/2006/relationships/font" Target="fonts/GoogleSans-boldItalic.fntdata"/><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80" Type="http://schemas.openxmlformats.org/officeDocument/2006/relationships/font" Target="fonts/GoogleSansMedium-italic.fntdata"/><Relationship Id="rId82" Type="http://schemas.openxmlformats.org/officeDocument/2006/relationships/font" Target="fonts/GoogleSans-regular.fntdata"/><Relationship Id="rId81" Type="http://schemas.openxmlformats.org/officeDocument/2006/relationships/font" Target="fonts/GoogleSansMedium-boldItalic.fntdata"/><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73" Type="http://schemas.openxmlformats.org/officeDocument/2006/relationships/font" Target="fonts/GoogleSansSemiBold-boldItalic.fntdata"/><Relationship Id="rId72" Type="http://schemas.openxmlformats.org/officeDocument/2006/relationships/font" Target="fonts/GoogleSansSemiBold-italic.fntdata"/><Relationship Id="rId31" Type="http://schemas.openxmlformats.org/officeDocument/2006/relationships/slide" Target="slides/slide23.xml"/><Relationship Id="rId75" Type="http://schemas.openxmlformats.org/officeDocument/2006/relationships/font" Target="fonts/Roboto-bold.fntdata"/><Relationship Id="rId30" Type="http://schemas.openxmlformats.org/officeDocument/2006/relationships/slide" Target="slides/slide22.xml"/><Relationship Id="rId74" Type="http://schemas.openxmlformats.org/officeDocument/2006/relationships/font" Target="fonts/Roboto-regular.fntdata"/><Relationship Id="rId33" Type="http://schemas.openxmlformats.org/officeDocument/2006/relationships/slide" Target="slides/slide25.xml"/><Relationship Id="rId77" Type="http://schemas.openxmlformats.org/officeDocument/2006/relationships/font" Target="fonts/Roboto-boldItalic.fntdata"/><Relationship Id="rId32" Type="http://schemas.openxmlformats.org/officeDocument/2006/relationships/slide" Target="slides/slide24.xml"/><Relationship Id="rId76" Type="http://schemas.openxmlformats.org/officeDocument/2006/relationships/font" Target="fonts/Roboto-italic.fntdata"/><Relationship Id="rId35" Type="http://schemas.openxmlformats.org/officeDocument/2006/relationships/slide" Target="slides/slide27.xml"/><Relationship Id="rId79" Type="http://schemas.openxmlformats.org/officeDocument/2006/relationships/font" Target="fonts/GoogleSansMedium-bold.fntdata"/><Relationship Id="rId34" Type="http://schemas.openxmlformats.org/officeDocument/2006/relationships/slide" Target="slides/slide26.xml"/><Relationship Id="rId78" Type="http://schemas.openxmlformats.org/officeDocument/2006/relationships/font" Target="fonts/GoogleSansMedium-regular.fntdata"/><Relationship Id="rId71" Type="http://schemas.openxmlformats.org/officeDocument/2006/relationships/font" Target="fonts/GoogleSansSemiBold-bold.fntdata"/><Relationship Id="rId70" Type="http://schemas.openxmlformats.org/officeDocument/2006/relationships/font" Target="fonts/GoogleSansSemiBold-regular.fntdata"/><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slide" Target="slides/slide54.xml"/><Relationship Id="rId61" Type="http://schemas.openxmlformats.org/officeDocument/2006/relationships/slide" Target="slides/slide53.xml"/><Relationship Id="rId20" Type="http://schemas.openxmlformats.org/officeDocument/2006/relationships/slide" Target="slides/slide12.xml"/><Relationship Id="rId64" Type="http://schemas.openxmlformats.org/officeDocument/2006/relationships/slide" Target="slides/slide56.xml"/><Relationship Id="rId63" Type="http://schemas.openxmlformats.org/officeDocument/2006/relationships/slide" Target="slides/slide55.xml"/><Relationship Id="rId22" Type="http://schemas.openxmlformats.org/officeDocument/2006/relationships/slide" Target="slides/slide14.xml"/><Relationship Id="rId66" Type="http://schemas.openxmlformats.org/officeDocument/2006/relationships/slide" Target="slides/slide58.xml"/><Relationship Id="rId21" Type="http://schemas.openxmlformats.org/officeDocument/2006/relationships/slide" Target="slides/slide13.xml"/><Relationship Id="rId65" Type="http://schemas.openxmlformats.org/officeDocument/2006/relationships/slide" Target="slides/slide57.xml"/><Relationship Id="rId24" Type="http://schemas.openxmlformats.org/officeDocument/2006/relationships/slide" Target="slides/slide16.xml"/><Relationship Id="rId68" Type="http://schemas.openxmlformats.org/officeDocument/2006/relationships/slide" Target="slides/slide60.xml"/><Relationship Id="rId23" Type="http://schemas.openxmlformats.org/officeDocument/2006/relationships/slide" Target="slides/slide15.xml"/><Relationship Id="rId67" Type="http://schemas.openxmlformats.org/officeDocument/2006/relationships/slide" Target="slides/slide59.xml"/><Relationship Id="rId60" Type="http://schemas.openxmlformats.org/officeDocument/2006/relationships/slide" Target="slides/slide52.xml"/><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slide" Target="slides/slide61.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11" Type="http://schemas.openxmlformats.org/officeDocument/2006/relationships/slide" Target="slides/slide3.xml"/><Relationship Id="rId55" Type="http://schemas.openxmlformats.org/officeDocument/2006/relationships/slide" Target="slides/slide47.xml"/><Relationship Id="rId10" Type="http://schemas.openxmlformats.org/officeDocument/2006/relationships/slide" Target="slides/slide2.xml"/><Relationship Id="rId54" Type="http://schemas.openxmlformats.org/officeDocument/2006/relationships/slide" Target="slides/slide46.xml"/><Relationship Id="rId13" Type="http://schemas.openxmlformats.org/officeDocument/2006/relationships/slide" Target="slides/slide5.xml"/><Relationship Id="rId57" Type="http://schemas.openxmlformats.org/officeDocument/2006/relationships/slide" Target="slides/slide49.xml"/><Relationship Id="rId12" Type="http://schemas.openxmlformats.org/officeDocument/2006/relationships/slide" Target="slides/slide4.xml"/><Relationship Id="rId56" Type="http://schemas.openxmlformats.org/officeDocument/2006/relationships/slide" Target="slides/slide48.xml"/><Relationship Id="rId15" Type="http://schemas.openxmlformats.org/officeDocument/2006/relationships/slide" Target="slides/slide7.xml"/><Relationship Id="rId59" Type="http://schemas.openxmlformats.org/officeDocument/2006/relationships/slide" Target="slides/slide51.xml"/><Relationship Id="rId14" Type="http://schemas.openxmlformats.org/officeDocument/2006/relationships/slide" Target="slides/slide6.xml"/><Relationship Id="rId58" Type="http://schemas.openxmlformats.org/officeDocument/2006/relationships/slide" Target="slides/slide50.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WXWTQ_RSnhg"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UFMAO31Tg0bHuD1SctS0VYkPm7ORsfom/view?usp=drive_link"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69tpVNunQEU" TargetMode="Externa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EM24KNKa0ZFXW-fRg_XTdsZzP_o2RAGA/view?usp=sharing" TargetMode="Externa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EM24KNKa0ZFXW-fRg_XTdsZzP_o2RAGA/view?usp=drive_link"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31d23b11ea6_0_2499: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31d23b11ea6_0_24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en">
                <a:solidFill>
                  <a:schemeClr val="dk1"/>
                </a:solidFill>
              </a:rPr>
              <a:t>הציגו את נושא השיעור: </a:t>
            </a:r>
            <a:r>
              <a:rPr i="1" lang="en">
                <a:solidFill>
                  <a:schemeClr val="dk1"/>
                </a:solidFill>
              </a:rPr>
              <a:t>"היום נלמד על טכנולוגיה מדהימה שנקראת בינה מלאכותית, נראה מה היכולות שלה ונראה איך היא יכולה לעזור לנו בחיי היומיום."</a:t>
            </a:r>
            <a:endParaRPr i="1">
              <a:solidFill>
                <a:schemeClr val="dk1"/>
              </a:solidFill>
            </a:endParaRPr>
          </a:p>
          <a:p>
            <a:pPr indent="0" lvl="0" marL="0" rtl="1" algn="r">
              <a:spcBef>
                <a:spcPts val="0"/>
              </a:spcBef>
              <a:spcAft>
                <a:spcPts val="0"/>
              </a:spcAft>
              <a:buNone/>
            </a:pPr>
            <a:r>
              <a:rPr lang="en">
                <a:solidFill>
                  <a:schemeClr val="dk1"/>
                </a:solidFill>
              </a:rPr>
              <a:t>הסבירו שתוך כדי השיעור הם ילמדו מה זו בינה מלאכותית, יראו דוגמאות מהחיים, יבינו איך בינה מלאכותית יכולה לעזור להם ויתנסו בתכנון המלצות מבוססות בינה מלאכותית.</a:t>
            </a:r>
            <a:endParaRPr>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31d23b11ea6_0_2566: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31d23b11ea6_0_25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Clr>
                <a:schemeClr val="dk1"/>
              </a:buClr>
              <a:buSzPts val="1100"/>
              <a:buFont typeface="Arial"/>
              <a:buNone/>
            </a:pPr>
            <a:r>
              <a:rPr lang="en">
                <a:solidFill>
                  <a:schemeClr val="dk1"/>
                </a:solidFill>
              </a:rPr>
              <a:t>הגדירו את המושג בינה מלאכותית. במקרה שלנו המחשב השתמש בטכנולוגיה שנקראת מערכת המלצה וכך הוא מבין מה ההעדפות שלכם וממליץ לכם על תכנים דומים. </a:t>
            </a:r>
            <a:endParaRPr>
              <a:solidFill>
                <a:schemeClr val="dk1"/>
              </a:solidFill>
            </a:endParaRPr>
          </a:p>
          <a:p>
            <a:pPr indent="0" lvl="0" marL="0" rtl="1" algn="r">
              <a:spcBef>
                <a:spcPts val="0"/>
              </a:spcBef>
              <a:spcAft>
                <a:spcPts val="0"/>
              </a:spcAft>
              <a:buClr>
                <a:schemeClr val="dk1"/>
              </a:buClr>
              <a:buSzPts val="1100"/>
              <a:buFont typeface="Arial"/>
              <a:buNone/>
            </a:pPr>
            <a:r>
              <a:rPr lang="en">
                <a:solidFill>
                  <a:schemeClr val="dk1"/>
                </a:solidFill>
              </a:rPr>
              <a:t>הדגישו כי בינה מלאכותית נמצאת סביבנו כל הזמן, והיא עוזרת לנו לקבל החלטות או למצוא מידע בקלות.</a:t>
            </a:r>
            <a:endParaRPr>
              <a:solidFill>
                <a:schemeClr val="dk1"/>
              </a:solidFill>
            </a:endParaRPr>
          </a:p>
          <a:p>
            <a:pPr indent="0" lvl="0" marL="0" rtl="1" algn="r">
              <a:spcBef>
                <a:spcPts val="0"/>
              </a:spcBef>
              <a:spcAft>
                <a:spcPts val="0"/>
              </a:spcAft>
              <a:buNone/>
            </a:pPr>
            <a:r>
              <a:t/>
            </a:r>
            <a:endParaRPr>
              <a:solidFill>
                <a:schemeClr val="dk1"/>
              </a:solidFill>
            </a:endParaRPr>
          </a:p>
          <a:p>
            <a:pPr indent="0" lvl="0" marL="0" rtl="1" algn="r">
              <a:spcBef>
                <a:spcPts val="0"/>
              </a:spcBef>
              <a:spcAft>
                <a:spcPts val="0"/>
              </a:spcAft>
              <a:buNone/>
            </a:pPr>
            <a:r>
              <a:t/>
            </a:r>
            <a:endParaRPr>
              <a:solidFill>
                <a:schemeClr val="dk1"/>
              </a:solidFill>
            </a:endParaRPr>
          </a:p>
          <a:p>
            <a:pPr indent="0" lvl="0" marL="0" rtl="1" algn="r">
              <a:spcBef>
                <a:spcPts val="0"/>
              </a:spcBef>
              <a:spcAft>
                <a:spcPts val="0"/>
              </a:spcAft>
              <a:buNone/>
            </a:pPr>
            <a:r>
              <a:t/>
            </a:r>
            <a:endParaRPr>
              <a:solidFill>
                <a:schemeClr val="dk1"/>
              </a:solidFill>
            </a:endParaRPr>
          </a:p>
          <a:p>
            <a:pPr indent="0" lvl="0" marL="0" rtl="1" algn="r">
              <a:spcBef>
                <a:spcPts val="0"/>
              </a:spcBef>
              <a:spcAft>
                <a:spcPts val="0"/>
              </a:spcAft>
              <a:buNone/>
            </a:pPr>
            <a:r>
              <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31d23b11ea6_0_2576: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31d23b11ea6_0_25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lnSpc>
                <a:spcPct val="115000"/>
              </a:lnSpc>
              <a:spcBef>
                <a:spcPts val="1200"/>
              </a:spcBef>
              <a:spcAft>
                <a:spcPts val="0"/>
              </a:spcAft>
              <a:buNone/>
            </a:pPr>
            <a:r>
              <a:rPr lang="en">
                <a:solidFill>
                  <a:schemeClr val="dk1"/>
                </a:solidFill>
              </a:rPr>
              <a:t>הקריאו את ההגדרה שבשקופית.</a:t>
            </a:r>
            <a:br>
              <a:rPr i="1" lang="en">
                <a:solidFill>
                  <a:schemeClr val="dk1"/>
                </a:solidFill>
              </a:rPr>
            </a:br>
            <a:r>
              <a:rPr b="1" lang="en">
                <a:solidFill>
                  <a:schemeClr val="dk1"/>
                </a:solidFill>
              </a:rPr>
              <a:t>פירוק ההגדרה:</a:t>
            </a:r>
            <a:endParaRPr b="1">
              <a:solidFill>
                <a:schemeClr val="dk1"/>
              </a:solidFill>
            </a:endParaRPr>
          </a:p>
          <a:p>
            <a:pPr indent="-298450" lvl="1" marL="914400" rtl="1" algn="r">
              <a:lnSpc>
                <a:spcPct val="115000"/>
              </a:lnSpc>
              <a:spcBef>
                <a:spcPts val="1200"/>
              </a:spcBef>
              <a:spcAft>
                <a:spcPts val="0"/>
              </a:spcAft>
              <a:buClr>
                <a:schemeClr val="dk1"/>
              </a:buClr>
              <a:buSzPts val="1100"/>
              <a:buChar char="○"/>
            </a:pPr>
            <a:r>
              <a:rPr i="1" lang="en">
                <a:solidFill>
                  <a:schemeClr val="dk1"/>
                </a:solidFill>
              </a:rPr>
              <a:t>"חכמה"</a:t>
            </a:r>
            <a:r>
              <a:rPr lang="en">
                <a:solidFill>
                  <a:schemeClr val="dk1"/>
                </a:solidFill>
              </a:rPr>
              <a:t>: מערכת שמשתמשת בנתונים כדי ללמוד על ההעדפות של המשתמשים.</a:t>
            </a:r>
            <a:endParaRPr>
              <a:solidFill>
                <a:schemeClr val="dk1"/>
              </a:solidFill>
            </a:endParaRPr>
          </a:p>
          <a:p>
            <a:pPr indent="-298450" lvl="1" marL="914400" rtl="1" algn="r">
              <a:lnSpc>
                <a:spcPct val="115000"/>
              </a:lnSpc>
              <a:spcBef>
                <a:spcPts val="0"/>
              </a:spcBef>
              <a:spcAft>
                <a:spcPts val="0"/>
              </a:spcAft>
              <a:buClr>
                <a:schemeClr val="dk1"/>
              </a:buClr>
              <a:buSzPts val="1100"/>
              <a:buChar char="○"/>
            </a:pPr>
            <a:r>
              <a:rPr i="1" lang="en">
                <a:solidFill>
                  <a:schemeClr val="dk1"/>
                </a:solidFill>
              </a:rPr>
              <a:t>"לחזות את ההעדפות של משתמשים"</a:t>
            </a:r>
            <a:r>
              <a:rPr lang="en">
                <a:solidFill>
                  <a:schemeClr val="dk1"/>
                </a:solidFill>
              </a:rPr>
              <a:t>: המערכת מנחשת מה יכול לעניין אתכם על סמך ההתנהגות שלכם.</a:t>
            </a:r>
            <a:endParaRPr>
              <a:solidFill>
                <a:schemeClr val="dk1"/>
              </a:solidFill>
            </a:endParaRPr>
          </a:p>
          <a:p>
            <a:pPr indent="-298450" lvl="1" marL="914400" rtl="1" algn="r">
              <a:lnSpc>
                <a:spcPct val="115000"/>
              </a:lnSpc>
              <a:spcBef>
                <a:spcPts val="0"/>
              </a:spcBef>
              <a:spcAft>
                <a:spcPts val="0"/>
              </a:spcAft>
              <a:buClr>
                <a:schemeClr val="dk1"/>
              </a:buClr>
              <a:buSzPts val="1100"/>
              <a:buChar char="○"/>
            </a:pPr>
            <a:r>
              <a:rPr i="1" lang="en">
                <a:solidFill>
                  <a:schemeClr val="dk1"/>
                </a:solidFill>
              </a:rPr>
              <a:t>"המלצות מותאמות אישית"</a:t>
            </a:r>
            <a:r>
              <a:rPr lang="en">
                <a:solidFill>
                  <a:schemeClr val="dk1"/>
                </a:solidFill>
              </a:rPr>
              <a:t>: המערכת נותנת המלצות שמתאימות במיוחד לכל משתמש</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31d23b11ea6_0_2586: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31d23b11ea6_0_25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i="1" lang="en">
                <a:solidFill>
                  <a:schemeClr val="dk1"/>
                </a:solidFill>
              </a:rPr>
              <a:t>קראו את התרחיש מהשקופית והשתמשו בטון סיפורי כדי למשוך את תשומת הלב של התלמידים.</a:t>
            </a:r>
            <a:endParaRPr>
              <a:solidFill>
                <a:schemeClr val="dk1"/>
              </a:solidFill>
            </a:endParaRPr>
          </a:p>
          <a:p>
            <a:pPr indent="0" lvl="0" marL="0" rtl="1" algn="r">
              <a:spcBef>
                <a:spcPts val="0"/>
              </a:spcBef>
              <a:spcAft>
                <a:spcPts val="0"/>
              </a:spcAft>
              <a:buNone/>
            </a:pPr>
            <a:r>
              <a:rPr b="1" lang="en">
                <a:solidFill>
                  <a:schemeClr val="dk1"/>
                </a:solidFill>
              </a:rPr>
              <a:t>דמיינו את הסיטואציה הבאה</a:t>
            </a:r>
            <a:r>
              <a:rPr lang="en">
                <a:solidFill>
                  <a:schemeClr val="dk1"/>
                </a:solidFill>
              </a:rPr>
              <a:t>: אתם יושבים במסעדה ומתלבטים מה להזמין, המלצר מגיע ואתם מבקשים ממנו המלצה. המלצר שואל אתכם איזה סוג אוכל אתם אוהבים ואחרי שאתם עונים לו הוא מספר לכם על מנות מומלצות שאנשים רבים הזמינו.</a:t>
            </a:r>
            <a:endParaRPr>
              <a:solidFill>
                <a:schemeClr val="dk1"/>
              </a:solidFill>
            </a:endParaRPr>
          </a:p>
          <a:p>
            <a:pPr indent="0" lvl="0" marL="0" rtl="1" algn="r">
              <a:spcBef>
                <a:spcPts val="0"/>
              </a:spcBef>
              <a:spcAft>
                <a:spcPts val="0"/>
              </a:spcAft>
              <a:buNone/>
            </a:pPr>
            <a:r>
              <a:rPr lang="en">
                <a:solidFill>
                  <a:schemeClr val="dk1"/>
                </a:solidFill>
              </a:rPr>
              <a:t>שאלו את התלמידים: </a:t>
            </a:r>
            <a:r>
              <a:rPr i="1" lang="en">
                <a:solidFill>
                  <a:schemeClr val="dk1"/>
                </a:solidFill>
              </a:rPr>
              <a:t>"למה לדעתכם המלצר ממליץ דווקא על המנות האלה?"</a:t>
            </a:r>
            <a:endParaRPr i="1">
              <a:solidFill>
                <a:schemeClr val="dk1"/>
              </a:solidFill>
            </a:endParaRPr>
          </a:p>
          <a:p>
            <a:pPr indent="0" lvl="0" marL="0" rtl="1" algn="r">
              <a:spcBef>
                <a:spcPts val="0"/>
              </a:spcBef>
              <a:spcAft>
                <a:spcPts val="0"/>
              </a:spcAft>
              <a:buNone/>
            </a:pPr>
            <a:r>
              <a:t/>
            </a:r>
            <a:endParaRPr>
              <a:solidFill>
                <a:schemeClr val="dk1"/>
              </a:solidFill>
            </a:endParaRPr>
          </a:p>
          <a:p>
            <a:pPr indent="0" lvl="0" marL="0" rtl="1" algn="r">
              <a:spcBef>
                <a:spcPts val="0"/>
              </a:spcBef>
              <a:spcAft>
                <a:spcPts val="0"/>
              </a:spcAft>
              <a:buNone/>
            </a:pPr>
            <a:r>
              <a:rPr b="1" lang="en">
                <a:solidFill>
                  <a:schemeClr val="dk1"/>
                </a:solidFill>
              </a:rPr>
              <a:t>תשובות אפשריות של תלמידים:</a:t>
            </a:r>
            <a:endParaRPr b="1">
              <a:solidFill>
                <a:schemeClr val="dk1"/>
              </a:solidFill>
            </a:endParaRPr>
          </a:p>
          <a:p>
            <a:pPr indent="0" lvl="0" marL="0" rtl="1" algn="r">
              <a:spcBef>
                <a:spcPts val="0"/>
              </a:spcBef>
              <a:spcAft>
                <a:spcPts val="0"/>
              </a:spcAft>
              <a:buNone/>
            </a:pPr>
            <a:r>
              <a:t/>
            </a:r>
            <a:endParaRPr>
              <a:solidFill>
                <a:schemeClr val="dk1"/>
              </a:solidFill>
            </a:endParaRPr>
          </a:p>
          <a:p>
            <a:pPr indent="-298450" lvl="0" marL="457200" rtl="1" algn="r">
              <a:spcBef>
                <a:spcPts val="0"/>
              </a:spcBef>
              <a:spcAft>
                <a:spcPts val="0"/>
              </a:spcAft>
              <a:buClr>
                <a:schemeClr val="dk1"/>
              </a:buClr>
              <a:buSzPts val="1100"/>
              <a:buChar char="●"/>
            </a:pPr>
            <a:r>
              <a:rPr i="1" lang="en">
                <a:solidFill>
                  <a:schemeClr val="dk1"/>
                </a:solidFill>
              </a:rPr>
              <a:t>"כי הרבה אנשים אהבו אותן ולכן אולי גם אנחנו נאהב אותן."</a:t>
            </a:r>
            <a:endParaRPr>
              <a:solidFill>
                <a:schemeClr val="dk1"/>
              </a:solidFill>
            </a:endParaRPr>
          </a:p>
          <a:p>
            <a:pPr indent="-298450" lvl="0" marL="457200" rtl="1" algn="r">
              <a:spcBef>
                <a:spcPts val="0"/>
              </a:spcBef>
              <a:spcAft>
                <a:spcPts val="0"/>
              </a:spcAft>
              <a:buClr>
                <a:schemeClr val="dk1"/>
              </a:buClr>
              <a:buSzPts val="1100"/>
              <a:buChar char="●"/>
            </a:pPr>
            <a:r>
              <a:rPr lang="en">
                <a:solidFill>
                  <a:schemeClr val="dk1"/>
                </a:solidFill>
              </a:rPr>
              <a:t>"כי אלו המנות הכי טובות בתפריט." - לתשובה זו תוכלו לומר </a:t>
            </a:r>
            <a:r>
              <a:rPr i="1" lang="en">
                <a:solidFill>
                  <a:schemeClr val="dk1"/>
                </a:solidFill>
              </a:rPr>
              <a:t>"אולי, אבל המלצר לא תמיד טועם את כל המנות בעצמו. הוא מבסס את ההמלצות שלו על מה שאנשים אחרים הזמינו ונהנו ממנו."</a:t>
            </a:r>
            <a:endParaRPr>
              <a:solidFill>
                <a:schemeClr val="dk1"/>
              </a:solidFill>
            </a:endParaRPr>
          </a:p>
          <a:p>
            <a:pPr indent="-298450" lvl="0" marL="457200" rtl="1" algn="r">
              <a:spcBef>
                <a:spcPts val="0"/>
              </a:spcBef>
              <a:spcAft>
                <a:spcPts val="0"/>
              </a:spcAft>
              <a:buClr>
                <a:schemeClr val="dk1"/>
              </a:buClr>
              <a:buSzPts val="1100"/>
              <a:buChar char="●"/>
            </a:pPr>
            <a:r>
              <a:rPr lang="en">
                <a:solidFill>
                  <a:schemeClr val="dk1"/>
                </a:solidFill>
              </a:rPr>
              <a:t>"כי הוא רוצה למכור את המנות האלה." - תוכלו להגיב כך, </a:t>
            </a:r>
            <a:r>
              <a:rPr i="1" lang="en">
                <a:solidFill>
                  <a:schemeClr val="dk1"/>
                </a:solidFill>
              </a:rPr>
              <a:t>"זו תשובה מעניינת! לפעמים זה יכול לקרות, אבל לרוב הוא באמת רוצה שתחוו חוויה טובה, אז הוא ממליץ על מנות מוצלחות."</a:t>
            </a:r>
            <a:endParaRPr>
              <a:solidFill>
                <a:schemeClr val="dk1"/>
              </a:solidFill>
            </a:endParaRPr>
          </a:p>
          <a:p>
            <a:pPr indent="-298450" lvl="0" marL="457200" rtl="1" algn="r">
              <a:spcBef>
                <a:spcPts val="0"/>
              </a:spcBef>
              <a:spcAft>
                <a:spcPts val="0"/>
              </a:spcAft>
              <a:buClr>
                <a:schemeClr val="dk1"/>
              </a:buClr>
              <a:buSzPts val="1100"/>
              <a:buChar char="●"/>
            </a:pPr>
            <a:r>
              <a:rPr lang="en">
                <a:solidFill>
                  <a:schemeClr val="dk1"/>
                </a:solidFill>
              </a:rPr>
              <a:t>"אין לי מושג, אולי הוא סתם מנחש?" - תוכלו לומר בתגובה כי </a:t>
            </a:r>
            <a:r>
              <a:rPr i="1" lang="en">
                <a:solidFill>
                  <a:schemeClr val="dk1"/>
                </a:solidFill>
              </a:rPr>
              <a:t>"יכול להיות, אבל הסיכוי שהמנות שהוא ממליץ עליהן יהיו מוצלחות גבוה יותר כי הוא מתבסס על דעות של לקוחות אחרים."</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31d23b11ea6_0_2598: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31d23b11ea6_0_25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lnSpc>
                <a:spcPct val="115000"/>
              </a:lnSpc>
              <a:spcBef>
                <a:spcPts val="1200"/>
              </a:spcBef>
              <a:spcAft>
                <a:spcPts val="1200"/>
              </a:spcAft>
              <a:buNone/>
            </a:pPr>
            <a:r>
              <a:rPr lang="en">
                <a:solidFill>
                  <a:schemeClr val="dk1"/>
                </a:solidFill>
              </a:rPr>
              <a:t>המלצר נסמך פה על הרעיון שאם אנשים רבים אהבו מנה כלשהי, כנראה שגם אתם תאהבו אותה. אם מנה כלשהי היא פופולרית אז היא תתאים להרבה אנשים.</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31d23b11ea6_0_2607: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31d23b11ea6_0_26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b="1" lang="en">
                <a:solidFill>
                  <a:schemeClr val="dk1"/>
                </a:solidFill>
              </a:rPr>
              <a:t>קשרו את הדוגמה למערכות המלצה דיגיטליות</a:t>
            </a:r>
            <a:br>
              <a:rPr b="1" lang="en">
                <a:solidFill>
                  <a:schemeClr val="dk1"/>
                </a:solidFill>
              </a:rPr>
            </a:br>
            <a:r>
              <a:rPr lang="en">
                <a:solidFill>
                  <a:schemeClr val="dk1"/>
                </a:solidFill>
              </a:rPr>
              <a:t>בדיוק כמו המלצר, גם מערכות המלצה דיגיטליות פועלות לפי העיקרון הזה.</a:t>
            </a:r>
            <a:endParaRPr>
              <a:solidFill>
                <a:schemeClr val="dk1"/>
              </a:solidFill>
            </a:endParaRPr>
          </a:p>
          <a:p>
            <a:pPr indent="0" lvl="0" marL="0" rtl="1" algn="r">
              <a:spcBef>
                <a:spcPts val="0"/>
              </a:spcBef>
              <a:spcAft>
                <a:spcPts val="0"/>
              </a:spcAft>
              <a:buNone/>
            </a:pPr>
            <a:r>
              <a:rPr lang="en">
                <a:solidFill>
                  <a:schemeClr val="dk1"/>
                </a:solidFill>
              </a:rPr>
              <a:t>איך זה עובד בפועל? אחת הדרכים היא שהבינה המלאכותית משווה אתכם לאנשים אחרים ובודקת למי אתם דומים. אח"כ, היא ממליצה לכם על תכנים שאותם אנשים אהבו, בהנחה שאם אנשים שדומים לכם אהבו סדרה מסוימת כנראה שגם אתם תאהבו אותה.</a:t>
            </a:r>
            <a:endParaRPr>
              <a:solidFill>
                <a:schemeClr val="dk1"/>
              </a:solidFill>
            </a:endParaRPr>
          </a:p>
          <a:p>
            <a:pPr indent="0" lvl="0" marL="0" rtl="1" algn="r">
              <a:spcBef>
                <a:spcPts val="0"/>
              </a:spcBef>
              <a:spcAft>
                <a:spcPts val="0"/>
              </a:spcAft>
              <a:buNone/>
            </a:pPr>
            <a:r>
              <a:rPr lang="en">
                <a:solidFill>
                  <a:schemeClr val="dk1"/>
                </a:solidFill>
              </a:rPr>
              <a:t>בואו נראה איך זה עובד.</a:t>
            </a:r>
            <a:endParaRPr i="1">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31d23b11ea6_0_2619: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31d23b11ea6_0_26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Clr>
                <a:schemeClr val="dk1"/>
              </a:buClr>
              <a:buSzPts val="1100"/>
              <a:buFont typeface="Arial"/>
              <a:buNone/>
            </a:pPr>
            <a:r>
              <a:rPr lang="en">
                <a:solidFill>
                  <a:schemeClr val="dk1"/>
                </a:solidFill>
              </a:rPr>
              <a:t>הכניסו את התלמידים לנושא: ניצור יחד מערכת המלצה שתוכל להמליץ לקרן על מאכל חדש שהיא תאהב!</a:t>
            </a:r>
            <a:endParaRPr>
              <a:solidFill>
                <a:schemeClr val="dk1"/>
              </a:solidFill>
            </a:endParaRPr>
          </a:p>
          <a:p>
            <a:pPr indent="0" lvl="0" marL="0" rtl="1" algn="r">
              <a:spcBef>
                <a:spcPts val="0"/>
              </a:spcBef>
              <a:spcAft>
                <a:spcPts val="0"/>
              </a:spcAft>
              <a:buClr>
                <a:schemeClr val="dk1"/>
              </a:buClr>
              <a:buSzPts val="1100"/>
              <a:buFont typeface="Arial"/>
              <a:buNone/>
            </a:pPr>
            <a:r>
              <a:rPr lang="en">
                <a:solidFill>
                  <a:schemeClr val="dk1"/>
                </a:solidFill>
              </a:rPr>
              <a:t>תחילה, נסתכל על המשתתפים שלנו (נטלי, אביב, קרן ודניאל) ונראה איזה מאכלים כל אחד מהם ניסה ואז נראה איזה מאכלים כל אחד מהם אהב.</a:t>
            </a:r>
            <a:endParaRPr>
              <a:solidFill>
                <a:schemeClr val="dk1"/>
              </a:solidFill>
            </a:endParaRPr>
          </a:p>
          <a:p>
            <a:pPr indent="0" lvl="0" marL="0" rtl="1" algn="r">
              <a:spcBef>
                <a:spcPts val="0"/>
              </a:spcBef>
              <a:spcAft>
                <a:spcPts val="0"/>
              </a:spcAft>
              <a:buClr>
                <a:schemeClr val="dk1"/>
              </a:buClr>
              <a:buSzPts val="1100"/>
              <a:buFont typeface="Arial"/>
              <a:buNone/>
            </a:pPr>
            <a:r>
              <a:t/>
            </a:r>
            <a:endParaRPr>
              <a:solidFill>
                <a:schemeClr val="dk1"/>
              </a:solidFill>
            </a:endParaRPr>
          </a:p>
          <a:p>
            <a:pPr indent="0" lvl="0" marL="0" rtl="1" algn="r">
              <a:spcBef>
                <a:spcPts val="0"/>
              </a:spcBef>
              <a:spcAft>
                <a:spcPts val="0"/>
              </a:spcAft>
              <a:buClr>
                <a:schemeClr val="dk1"/>
              </a:buClr>
              <a:buSzPts val="1100"/>
              <a:buFont typeface="Arial"/>
              <a:buNone/>
            </a:pPr>
            <a:r>
              <a:rPr lang="en">
                <a:solidFill>
                  <a:schemeClr val="dk1"/>
                </a:solidFill>
              </a:rPr>
              <a:t>על שקופיות אלה נעבור יחסית מהר. הן מכילות חיצים שמייצגים איזה מאכל כל משתתף ניסה. המטרה פה היא לראות שמסובך לבנות מערכת המלצה בצורה זו. </a:t>
            </a:r>
            <a:endParaRPr>
              <a:solidFill>
                <a:schemeClr val="dk1"/>
              </a:solidFill>
            </a:endParaRPr>
          </a:p>
          <a:p>
            <a:pPr indent="0" lvl="0" marL="0" rtl="1" algn="r">
              <a:spcBef>
                <a:spcPts val="0"/>
              </a:spcBef>
              <a:spcAft>
                <a:spcPts val="0"/>
              </a:spcAft>
              <a:buNone/>
            </a:pPr>
            <a:r>
              <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31d23b11ea6_0_2715: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31d23b11ea6_0_27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Clr>
                <a:schemeClr val="dk1"/>
              </a:buClr>
              <a:buSzPts val="1100"/>
              <a:buFont typeface="Arial"/>
              <a:buNone/>
            </a:pPr>
            <a:r>
              <a:rPr lang="en">
                <a:solidFill>
                  <a:schemeClr val="dk1"/>
                </a:solidFill>
              </a:rPr>
              <a:t>כדי להבין איזה סועד ניסה כל מאכל, נמתח קו בין כל סועד לכל מאכל שהוא ניסה </a:t>
            </a:r>
            <a:endParaRPr>
              <a:solidFill>
                <a:schemeClr val="dk1"/>
              </a:solidFill>
            </a:endParaRPr>
          </a:p>
          <a:p>
            <a:pPr indent="0" lvl="0" marL="0" rtl="1" algn="r">
              <a:spcBef>
                <a:spcPts val="0"/>
              </a:spcBef>
              <a:spcAft>
                <a:spcPts val="0"/>
              </a:spcAft>
              <a:buClr>
                <a:schemeClr val="dk1"/>
              </a:buClr>
              <a:buSzPts val="1100"/>
              <a:buFont typeface="Arial"/>
              <a:buNone/>
            </a:pPr>
            <a:r>
              <a:t/>
            </a:r>
            <a:endParaRPr>
              <a:solidFill>
                <a:schemeClr val="dk1"/>
              </a:solidFill>
            </a:endParaRPr>
          </a:p>
          <a:p>
            <a:pPr indent="0" lvl="0" marL="0" rtl="1" algn="r">
              <a:spcBef>
                <a:spcPts val="0"/>
              </a:spcBef>
              <a:spcAft>
                <a:spcPts val="0"/>
              </a:spcAft>
              <a:buClr>
                <a:schemeClr val="dk1"/>
              </a:buClr>
              <a:buSzPts val="1100"/>
              <a:buFont typeface="Arial"/>
              <a:buNone/>
            </a:pPr>
            <a:r>
              <a:rPr lang="en">
                <a:solidFill>
                  <a:schemeClr val="dk1"/>
                </a:solidFill>
              </a:rPr>
              <a:t>השקופיות הבאות מכילות חיצים שמייצגים איזה מאכל כל משתתף ניסה, ניתן לעבור עליהם במהירות. המטרה פה היא לראות שמאוד מסובך להסתכל על מערכת המלצה באמצעות אנשים וחיצים שמצביעים על מה הם אוהבים. </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31d23b11ea6_0_2812: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31d23b11ea6_0_28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en"/>
              <a:t>ניתן לראות שנטלי ניסתה את כל המאכלים</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31d23b11ea6_0_2913: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558" name="Google Shape;558;g31d23b11ea6_0_29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en">
                <a:solidFill>
                  <a:schemeClr val="dk1"/>
                </a:solidFill>
              </a:rPr>
              <a:t>אביב ניסה </a:t>
            </a:r>
            <a:r>
              <a:rPr lang="en">
                <a:solidFill>
                  <a:schemeClr val="dk1"/>
                </a:solidFill>
              </a:rPr>
              <a:t>פיצה</a:t>
            </a:r>
            <a:r>
              <a:rPr lang="en">
                <a:solidFill>
                  <a:schemeClr val="dk1"/>
                </a:solidFill>
              </a:rPr>
              <a:t>, </a:t>
            </a:r>
            <a:r>
              <a:rPr lang="en">
                <a:solidFill>
                  <a:schemeClr val="dk1"/>
                </a:solidFill>
              </a:rPr>
              <a:t>מרק</a:t>
            </a:r>
            <a:r>
              <a:rPr lang="en">
                <a:solidFill>
                  <a:schemeClr val="dk1"/>
                </a:solidFill>
              </a:rPr>
              <a:t> ו</a:t>
            </a:r>
            <a:r>
              <a:rPr lang="en">
                <a:solidFill>
                  <a:schemeClr val="dk1"/>
                </a:solidFill>
              </a:rPr>
              <a:t>צ'יפס</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31d23b11ea6_0_3017: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660" name="Google Shape;660;g31d23b11ea6_0_30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en"/>
              <a:t>קרן ניסתה </a:t>
            </a:r>
            <a:r>
              <a:rPr lang="en"/>
              <a:t>פיצה</a:t>
            </a:r>
            <a:r>
              <a:rPr lang="en"/>
              <a:t> </a:t>
            </a:r>
            <a:r>
              <a:rPr lang="en"/>
              <a:t>פסטה</a:t>
            </a:r>
            <a:r>
              <a:rPr lang="en"/>
              <a:t> ו</a:t>
            </a:r>
            <a:r>
              <a:rPr lang="en"/>
              <a:t>מרק</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321a853ae9e_0_50: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321a853ae9e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en"/>
              <a:t>בשקופית זו תוכלו למצוא קישורים למערך השיעור ולסרטון הדרכה שיסביר לכם על השיעור</a:t>
            </a:r>
            <a:endParaRPr/>
          </a:p>
          <a:p>
            <a:pPr indent="0" lvl="0" marL="0" rtl="1" algn="r">
              <a:spcBef>
                <a:spcPts val="0"/>
              </a:spcBef>
              <a:spcAft>
                <a:spcPts val="0"/>
              </a:spcAft>
              <a:buNone/>
            </a:pPr>
            <a:r>
              <a:rPr lang="en"/>
              <a:t>כחומר נוסף, תוכלו להכנס </a:t>
            </a:r>
            <a:r>
              <a:rPr lang="en" u="sng">
                <a:solidFill>
                  <a:schemeClr val="hlink"/>
                </a:solidFill>
                <a:hlinkClick r:id="rId2"/>
              </a:rPr>
              <a:t>לקישור</a:t>
            </a:r>
            <a:r>
              <a:rPr lang="en"/>
              <a:t> לסרטון המסביר על פרויקט Green Light עליו נדבר בשיעור.</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g31d23b11ea6_0_3125: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766" name="Google Shape;766;g31d23b11ea6_0_3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en"/>
              <a:t>דניאל ניסה </a:t>
            </a:r>
            <a:r>
              <a:rPr lang="en"/>
              <a:t>פיצה</a:t>
            </a:r>
            <a:r>
              <a:rPr lang="en"/>
              <a:t>, </a:t>
            </a:r>
            <a:r>
              <a:rPr lang="en"/>
              <a:t>פסטה</a:t>
            </a:r>
            <a:r>
              <a:rPr lang="en"/>
              <a:t>, </a:t>
            </a:r>
            <a:r>
              <a:rPr lang="en"/>
              <a:t>מרק</a:t>
            </a:r>
            <a:r>
              <a:rPr lang="en"/>
              <a:t> ו</a:t>
            </a:r>
            <a:r>
              <a:rPr lang="en"/>
              <a:t>פלאפל</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g321abfcb083_0_299: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876" name="Google Shape;876;g321abfcb083_0_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en"/>
              <a:t>נטלי אהבה צ'יפס</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g321abfcb083_0_191: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985" name="Google Shape;985;g321abfcb083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en"/>
              <a:t>אביב אהב מרק וצ'יפס</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2" name="Shape 1092"/>
        <p:cNvGrpSpPr/>
        <p:nvPr/>
      </p:nvGrpSpPr>
      <p:grpSpPr>
        <a:xfrm>
          <a:off x="0" y="0"/>
          <a:ext cx="0" cy="0"/>
          <a:chOff x="0" y="0"/>
          <a:chExt cx="0" cy="0"/>
        </a:xfrm>
      </p:grpSpPr>
      <p:sp>
        <p:nvSpPr>
          <p:cNvPr id="1093" name="Google Shape;1093;g321abfcb083_0_83: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094" name="Google Shape;1094;g321abfcb083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en"/>
              <a:t>קרן אהבה פיצה ופסטה</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1" name="Shape 1201"/>
        <p:cNvGrpSpPr/>
        <p:nvPr/>
      </p:nvGrpSpPr>
      <p:grpSpPr>
        <a:xfrm>
          <a:off x="0" y="0"/>
          <a:ext cx="0" cy="0"/>
          <a:chOff x="0" y="0"/>
          <a:chExt cx="0" cy="0"/>
        </a:xfrm>
      </p:grpSpPr>
      <p:sp>
        <p:nvSpPr>
          <p:cNvPr id="1202" name="Google Shape;1202;g31d23b11ea6_0_3237: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203" name="Google Shape;1203;g31d23b11ea6_0_3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en"/>
              <a:t>דניאל אהב פסטה ופלאפל</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0" name="Shape 1310"/>
        <p:cNvGrpSpPr/>
        <p:nvPr/>
      </p:nvGrpSpPr>
      <p:grpSpPr>
        <a:xfrm>
          <a:off x="0" y="0"/>
          <a:ext cx="0" cy="0"/>
          <a:chOff x="0" y="0"/>
          <a:chExt cx="0" cy="0"/>
        </a:xfrm>
      </p:grpSpPr>
      <p:sp>
        <p:nvSpPr>
          <p:cNvPr id="1311" name="Google Shape;1311;g31d23b11ea6_0_3348: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312" name="Google Shape;1312;g31d23b11ea6_0_33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Clr>
                <a:schemeClr val="dk1"/>
              </a:buClr>
              <a:buSzPts val="1100"/>
              <a:buFont typeface="Arial"/>
              <a:buNone/>
            </a:pPr>
            <a:r>
              <a:rPr lang="en">
                <a:solidFill>
                  <a:schemeClr val="dk1"/>
                </a:solidFill>
              </a:rPr>
              <a:t>נרצה להבין האם </a:t>
            </a:r>
            <a:r>
              <a:rPr b="1" lang="en">
                <a:solidFill>
                  <a:schemeClr val="dk1"/>
                </a:solidFill>
              </a:rPr>
              <a:t>כדאי להמליץ </a:t>
            </a:r>
            <a:r>
              <a:rPr lang="en">
                <a:solidFill>
                  <a:schemeClr val="dk1"/>
                </a:solidFill>
              </a:rPr>
              <a:t>לקרן על</a:t>
            </a:r>
            <a:r>
              <a:rPr b="1" lang="en">
                <a:solidFill>
                  <a:schemeClr val="dk1"/>
                </a:solidFill>
              </a:rPr>
              <a:t> </a:t>
            </a:r>
            <a:r>
              <a:rPr lang="en">
                <a:solidFill>
                  <a:schemeClr val="dk1"/>
                </a:solidFill>
              </a:rPr>
              <a:t>פלאפל.</a:t>
            </a:r>
            <a:endParaRPr>
              <a:solidFill>
                <a:schemeClr val="dk1"/>
              </a:solidFill>
            </a:endParaRPr>
          </a:p>
          <a:p>
            <a:pPr indent="0" lvl="0" marL="0" rtl="1" algn="r">
              <a:spcBef>
                <a:spcPts val="0"/>
              </a:spcBef>
              <a:spcAft>
                <a:spcPts val="0"/>
              </a:spcAft>
              <a:buClr>
                <a:schemeClr val="dk1"/>
              </a:buClr>
              <a:buSzPts val="1100"/>
              <a:buFont typeface="Arial"/>
              <a:buNone/>
            </a:pPr>
            <a:r>
              <a:t/>
            </a:r>
            <a:endParaRPr b="1">
              <a:solidFill>
                <a:schemeClr val="dk1"/>
              </a:solidFill>
            </a:endParaRPr>
          </a:p>
          <a:p>
            <a:pPr indent="0" lvl="0" marL="0" rtl="1" algn="r">
              <a:spcBef>
                <a:spcPts val="0"/>
              </a:spcBef>
              <a:spcAft>
                <a:spcPts val="0"/>
              </a:spcAft>
              <a:buClr>
                <a:schemeClr val="dk1"/>
              </a:buClr>
              <a:buSzPts val="1100"/>
              <a:buFont typeface="Arial"/>
              <a:buNone/>
            </a:pPr>
            <a:r>
              <a:rPr b="1" lang="en">
                <a:solidFill>
                  <a:schemeClr val="dk1"/>
                </a:solidFill>
              </a:rPr>
              <a:t>הזכירו לתלמידים את התהליך עד כה:</a:t>
            </a:r>
            <a:endParaRPr b="1">
              <a:solidFill>
                <a:schemeClr val="dk1"/>
              </a:solidFill>
            </a:endParaRPr>
          </a:p>
          <a:p>
            <a:pPr indent="0" lvl="0" marL="0" rtl="1" algn="r">
              <a:lnSpc>
                <a:spcPct val="115000"/>
              </a:lnSpc>
              <a:spcBef>
                <a:spcPts val="1200"/>
              </a:spcBef>
              <a:spcAft>
                <a:spcPts val="1200"/>
              </a:spcAft>
              <a:buClr>
                <a:schemeClr val="dk1"/>
              </a:buClr>
              <a:buSzPts val="1100"/>
              <a:buFont typeface="Arial"/>
              <a:buNone/>
            </a:pPr>
            <a:r>
              <a:rPr lang="en">
                <a:solidFill>
                  <a:schemeClr val="dk1"/>
                </a:solidFill>
              </a:rPr>
              <a:t>"עד עכשיו עבדנו עם חיצים שמקשרים בין אנשים למאכלים שהם אוהבים. ראינו שזה נהיה מסובך ככל שיש יותר אנשים ויותר מאכלים."</a:t>
            </a:r>
            <a:endParaRPr>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2" name="Shape 1422"/>
        <p:cNvGrpSpPr/>
        <p:nvPr/>
      </p:nvGrpSpPr>
      <p:grpSpPr>
        <a:xfrm>
          <a:off x="0" y="0"/>
          <a:ext cx="0" cy="0"/>
          <a:chOff x="0" y="0"/>
          <a:chExt cx="0" cy="0"/>
        </a:xfrm>
      </p:grpSpPr>
      <p:sp>
        <p:nvSpPr>
          <p:cNvPr id="1423" name="Google Shape;1423;g31d23b11ea6_0_3462: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424" name="Google Shape;1424;g31d23b11ea6_0_34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lnSpc>
                <a:spcPct val="115000"/>
              </a:lnSpc>
              <a:spcBef>
                <a:spcPts val="1200"/>
              </a:spcBef>
              <a:spcAft>
                <a:spcPts val="0"/>
              </a:spcAft>
              <a:buClr>
                <a:schemeClr val="dk1"/>
              </a:buClr>
              <a:buSzPts val="1100"/>
              <a:buFont typeface="Arial"/>
              <a:buNone/>
            </a:pPr>
            <a:r>
              <a:rPr lang="en">
                <a:solidFill>
                  <a:schemeClr val="dk1"/>
                </a:solidFill>
              </a:rPr>
              <a:t>שא</a:t>
            </a:r>
            <a:r>
              <a:rPr lang="en">
                <a:solidFill>
                  <a:schemeClr val="dk1"/>
                </a:solidFill>
              </a:rPr>
              <a:t>לו</a:t>
            </a:r>
            <a:r>
              <a:rPr lang="en">
                <a:solidFill>
                  <a:schemeClr val="dk1"/>
                </a:solidFill>
              </a:rPr>
              <a:t>: </a:t>
            </a:r>
            <a:r>
              <a:rPr i="1" lang="en">
                <a:solidFill>
                  <a:schemeClr val="dk1"/>
                </a:solidFill>
              </a:rPr>
              <a:t>"איזה פתרונות יכולים לעזור לנו לסדר את המידע הזה?"</a:t>
            </a:r>
            <a:endParaRPr i="1">
              <a:solidFill>
                <a:schemeClr val="dk1"/>
              </a:solidFill>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rPr>
              <a:t>תשובות אפשריות של תלמידים:</a:t>
            </a:r>
            <a:endParaRPr>
              <a:solidFill>
                <a:schemeClr val="dk1"/>
              </a:solidFill>
            </a:endParaRPr>
          </a:p>
          <a:p>
            <a:pPr indent="-298450" lvl="0" marL="457200" rtl="1" algn="r">
              <a:lnSpc>
                <a:spcPct val="115000"/>
              </a:lnSpc>
              <a:spcBef>
                <a:spcPts val="1200"/>
              </a:spcBef>
              <a:spcAft>
                <a:spcPts val="0"/>
              </a:spcAft>
              <a:buClr>
                <a:schemeClr val="dk1"/>
              </a:buClr>
              <a:buSzPts val="1100"/>
              <a:buChar char="●"/>
            </a:pPr>
            <a:r>
              <a:rPr lang="en">
                <a:solidFill>
                  <a:schemeClr val="dk1"/>
                </a:solidFill>
              </a:rPr>
              <a:t>"אפשר להשתמש בטבלה."</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lang="en">
                <a:solidFill>
                  <a:schemeClr val="dk1"/>
                </a:solidFill>
              </a:rPr>
              <a:t>"אולי נעשה רשימה לכל אחד." - לכך תוכלו לענות </a:t>
            </a:r>
            <a:r>
              <a:rPr i="1" lang="en">
                <a:solidFill>
                  <a:schemeClr val="dk1"/>
                </a:solidFill>
              </a:rPr>
              <a:t>"גם זה יכול לעבוד, אם יש לנו פחות מידע. אבל כשיש הרבה אנשים והרבה מאכלים, טבלה או פתרון דומה יכול להיות יעיל יותר."</a:t>
            </a:r>
            <a:endParaRPr i="1">
              <a:solidFill>
                <a:schemeClr val="dk1"/>
              </a:solidFill>
            </a:endParaRPr>
          </a:p>
          <a:p>
            <a:pPr indent="-298450" lvl="0" marL="457200" rtl="1" algn="r">
              <a:lnSpc>
                <a:spcPct val="115000"/>
              </a:lnSpc>
              <a:spcBef>
                <a:spcPts val="0"/>
              </a:spcBef>
              <a:spcAft>
                <a:spcPts val="0"/>
              </a:spcAft>
              <a:buClr>
                <a:schemeClr val="dk1"/>
              </a:buClr>
              <a:buSzPts val="1100"/>
              <a:buChar char="●"/>
            </a:pPr>
            <a:r>
              <a:rPr lang="en">
                <a:solidFill>
                  <a:schemeClr val="dk1"/>
                </a:solidFill>
              </a:rPr>
              <a:t>"שימוש במחשב או תוכנה." - תוכלו להגיב </a:t>
            </a:r>
            <a:r>
              <a:rPr i="1" lang="en">
                <a:solidFill>
                  <a:schemeClr val="dk1"/>
                </a:solidFill>
              </a:rPr>
              <a:t>"נכון! לפעמים מערכות ממוחשבות עוזרות לנו לארגן מידע בצורה יעילה ומהירה."</a:t>
            </a:r>
            <a:endParaRPr i="1">
              <a:solidFill>
                <a:schemeClr val="dk1"/>
              </a:solidFill>
            </a:endParaRPr>
          </a:p>
          <a:p>
            <a:pPr indent="-298450" lvl="0" marL="457200" rtl="1" algn="r">
              <a:lnSpc>
                <a:spcPct val="115000"/>
              </a:lnSpc>
              <a:spcBef>
                <a:spcPts val="0"/>
              </a:spcBef>
              <a:spcAft>
                <a:spcPts val="0"/>
              </a:spcAft>
              <a:buClr>
                <a:schemeClr val="dk1"/>
              </a:buClr>
              <a:buSzPts val="1100"/>
              <a:buChar char="●"/>
            </a:pPr>
            <a:r>
              <a:rPr lang="en">
                <a:solidFill>
                  <a:schemeClr val="dk1"/>
                </a:solidFill>
              </a:rPr>
              <a:t>"לא צריך לנסות לחבר הכול." - לכך ניתן לומר </a:t>
            </a:r>
            <a:r>
              <a:rPr i="1" lang="en">
                <a:solidFill>
                  <a:schemeClr val="dk1"/>
                </a:solidFill>
              </a:rPr>
              <a:t>"זו נקודה מעניינת. לפעמים אנחנו יכולים להתמקד במידע הכי חשוב ולא להציג את כל הקשרים בבת אחת."</a:t>
            </a:r>
            <a:endParaRPr i="1">
              <a:solidFill>
                <a:schemeClr val="dk1"/>
              </a:solidFill>
            </a:endParaRPr>
          </a:p>
          <a:p>
            <a:pPr indent="0" lvl="0" marL="0" rtl="1" algn="r">
              <a:lnSpc>
                <a:spcPct val="115000"/>
              </a:lnSpc>
              <a:spcBef>
                <a:spcPts val="1200"/>
              </a:spcBef>
              <a:spcAft>
                <a:spcPts val="1200"/>
              </a:spcAft>
              <a:buNone/>
            </a:pPr>
            <a:r>
              <a:rPr lang="en">
                <a:solidFill>
                  <a:schemeClr val="dk1"/>
                </a:solidFill>
              </a:rPr>
              <a:t>הסבירו שאנחנו נארגן את המידע בטבלה ובצורה הזו נוכל להבין מי ניסה מה ומי אוהב מה בצורה פשוטה.</a:t>
            </a:r>
            <a:endParaRPr>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4" name="Shape 1534"/>
        <p:cNvGrpSpPr/>
        <p:nvPr/>
      </p:nvGrpSpPr>
      <p:grpSpPr>
        <a:xfrm>
          <a:off x="0" y="0"/>
          <a:ext cx="0" cy="0"/>
          <a:chOff x="0" y="0"/>
          <a:chExt cx="0" cy="0"/>
        </a:xfrm>
      </p:grpSpPr>
      <p:sp>
        <p:nvSpPr>
          <p:cNvPr id="1535" name="Google Shape;1535;g31d23b11ea6_0_3576: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536" name="Google Shape;1536;g31d23b11ea6_0_35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Clr>
                <a:schemeClr val="dk1"/>
              </a:buClr>
              <a:buSzPts val="1100"/>
              <a:buFont typeface="Arial"/>
              <a:buNone/>
            </a:pPr>
            <a:r>
              <a:rPr lang="en">
                <a:solidFill>
                  <a:schemeClr val="dk1"/>
                </a:solidFill>
              </a:rPr>
              <a:t>נציג לתלמידים את הנתונים מסודרים בטבלה.</a:t>
            </a:r>
            <a:endParaRPr>
              <a:solidFill>
                <a:schemeClr val="dk1"/>
              </a:solidFill>
            </a:endParaRPr>
          </a:p>
          <a:p>
            <a:pPr indent="0" lvl="0" marL="0" rtl="1" algn="r">
              <a:spcBef>
                <a:spcPts val="0"/>
              </a:spcBef>
              <a:spcAft>
                <a:spcPts val="0"/>
              </a:spcAft>
              <a:buClr>
                <a:schemeClr val="dk1"/>
              </a:buClr>
              <a:buSzPts val="1100"/>
              <a:buFont typeface="Arial"/>
              <a:buNone/>
            </a:pPr>
            <a:r>
              <a:rPr lang="en">
                <a:solidFill>
                  <a:schemeClr val="dk1"/>
                </a:solidFill>
              </a:rPr>
              <a:t>בציר אחד יש לנו את המאכלים ובציר השני נמצא את המשתתפים. בצורה הזו הרבה יותר קל לנו להבין מי אהב מה.</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0" name="Shape 1610"/>
        <p:cNvGrpSpPr/>
        <p:nvPr/>
      </p:nvGrpSpPr>
      <p:grpSpPr>
        <a:xfrm>
          <a:off x="0" y="0"/>
          <a:ext cx="0" cy="0"/>
          <a:chOff x="0" y="0"/>
          <a:chExt cx="0" cy="0"/>
        </a:xfrm>
      </p:grpSpPr>
      <p:sp>
        <p:nvSpPr>
          <p:cNvPr id="1611" name="Google Shape;1611;g32051c13813_0_3: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612" name="Google Shape;1612;g32051c13813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Clr>
                <a:schemeClr val="dk1"/>
              </a:buClr>
              <a:buSzPts val="1100"/>
              <a:buFont typeface="Arial"/>
              <a:buNone/>
            </a:pPr>
            <a:r>
              <a:rPr lang="en">
                <a:solidFill>
                  <a:schemeClr val="dk1"/>
                </a:solidFill>
              </a:rPr>
              <a:t>נציג לתלמידים את הנתונים של נטלי מסודרים בטבלה.</a:t>
            </a:r>
            <a:endParaRPr>
              <a:solidFill>
                <a:schemeClr val="dk1"/>
              </a:solidFill>
            </a:endParaRPr>
          </a:p>
          <a:p>
            <a:pPr indent="0" lvl="0" marL="0" rtl="1" algn="r">
              <a:spcBef>
                <a:spcPts val="0"/>
              </a:spcBef>
              <a:spcAft>
                <a:spcPts val="0"/>
              </a:spcAft>
              <a:buClr>
                <a:schemeClr val="dk1"/>
              </a:buClr>
              <a:buSzPts val="1100"/>
              <a:buFont typeface="Arial"/>
              <a:buNone/>
            </a:pPr>
            <a:r>
              <a:rPr lang="en">
                <a:solidFill>
                  <a:schemeClr val="dk1"/>
                </a:solidFill>
              </a:rPr>
              <a:t>בציר אחד יש לנו את המאכלים ובציר השני נמצא את המשתתפים. בצורה הזו הרבה יותר קל לנו להבין מי אהב מה.</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1" name="Shape 1701"/>
        <p:cNvGrpSpPr/>
        <p:nvPr/>
      </p:nvGrpSpPr>
      <p:grpSpPr>
        <a:xfrm>
          <a:off x="0" y="0"/>
          <a:ext cx="0" cy="0"/>
          <a:chOff x="0" y="0"/>
          <a:chExt cx="0" cy="0"/>
        </a:xfrm>
      </p:grpSpPr>
      <p:sp>
        <p:nvSpPr>
          <p:cNvPr id="1702" name="Google Shape;1702;g32051c13813_0_125: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703" name="Google Shape;1703;g32051c13813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Clr>
                <a:schemeClr val="dk1"/>
              </a:buClr>
              <a:buSzPts val="1100"/>
              <a:buFont typeface="Arial"/>
              <a:buNone/>
            </a:pPr>
            <a:r>
              <a:rPr lang="en">
                <a:solidFill>
                  <a:schemeClr val="dk1"/>
                </a:solidFill>
              </a:rPr>
              <a:t>נציג לתלמידים את הנתונים מסודרים בטבלה.</a:t>
            </a:r>
            <a:endParaRPr>
              <a:solidFill>
                <a:schemeClr val="dk1"/>
              </a:solidFill>
            </a:endParaRPr>
          </a:p>
          <a:p>
            <a:pPr indent="0" lvl="0" marL="0" rtl="1" algn="r">
              <a:spcBef>
                <a:spcPts val="0"/>
              </a:spcBef>
              <a:spcAft>
                <a:spcPts val="0"/>
              </a:spcAft>
              <a:buClr>
                <a:schemeClr val="dk1"/>
              </a:buClr>
              <a:buSzPts val="1100"/>
              <a:buFont typeface="Arial"/>
              <a:buNone/>
            </a:pPr>
            <a:r>
              <a:rPr lang="en">
                <a:solidFill>
                  <a:schemeClr val="dk1"/>
                </a:solidFill>
              </a:rPr>
              <a:t>בציר אחד יש לנו את המאכלים ובציר השני נמצא את המשתתפים. בצורה הזו הרבה יותר קל לנו להבין מי אהב מה.</a:t>
            </a:r>
            <a:endParaRPr>
              <a:solidFill>
                <a:schemeClr val="dk1"/>
              </a:solidFill>
            </a:endParaRPr>
          </a:p>
          <a:p>
            <a:pPr indent="0" lvl="0" marL="0" rtl="1" algn="r">
              <a:spcBef>
                <a:spcPts val="0"/>
              </a:spcBef>
              <a:spcAft>
                <a:spcPts val="0"/>
              </a:spcAft>
              <a:buClr>
                <a:schemeClr val="dk1"/>
              </a:buClr>
              <a:buSzPts val="1100"/>
              <a:buFont typeface="Arial"/>
              <a:buNone/>
            </a:pPr>
            <a:r>
              <a:t/>
            </a:r>
            <a:endParaRPr b="1">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31d23b11ea6_0_2510: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31d23b11ea6_0_25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Clr>
                <a:schemeClr val="dk1"/>
              </a:buClr>
              <a:buSzPts val="1100"/>
              <a:buFont typeface="Arial"/>
              <a:buNone/>
            </a:pPr>
            <a:r>
              <a:rPr lang="en">
                <a:solidFill>
                  <a:schemeClr val="dk1"/>
                </a:solidFill>
              </a:rPr>
              <a:t>נפתח את השיעור בשאלה</a:t>
            </a:r>
            <a:endParaRPr>
              <a:solidFill>
                <a:schemeClr val="dk1"/>
              </a:solidFill>
            </a:endParaRPr>
          </a:p>
          <a:p>
            <a:pPr indent="-298450" lvl="0" marL="457200" rtl="1" algn="r">
              <a:lnSpc>
                <a:spcPct val="115000"/>
              </a:lnSpc>
              <a:spcBef>
                <a:spcPts val="1200"/>
              </a:spcBef>
              <a:spcAft>
                <a:spcPts val="0"/>
              </a:spcAft>
              <a:buClr>
                <a:schemeClr val="dk1"/>
              </a:buClr>
              <a:buSzPts val="1100"/>
              <a:buChar char="●"/>
            </a:pPr>
            <a:r>
              <a:rPr i="1" lang="en">
                <a:solidFill>
                  <a:schemeClr val="dk1"/>
                </a:solidFill>
              </a:rPr>
              <a:t>"מה הסדרה או הסרט האחרון שראיתם?"</a:t>
            </a:r>
            <a:r>
              <a:rPr lang="en">
                <a:solidFill>
                  <a:schemeClr val="dk1"/>
                </a:solidFill>
              </a:rPr>
              <a:t> - עודדו תלמידים לשתף ולתאר את הבחירה שלהם.</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i="1" lang="en">
                <a:solidFill>
                  <a:schemeClr val="dk1"/>
                </a:solidFill>
              </a:rPr>
              <a:t>"למה בחרתם דווקא בו? איך שמעתם על הסדרה או הסרט הזה?"</a:t>
            </a:r>
            <a:r>
              <a:rPr lang="en">
                <a:solidFill>
                  <a:schemeClr val="dk1"/>
                </a:solidFill>
              </a:rPr>
              <a:t> - </a:t>
            </a:r>
            <a:r>
              <a:rPr b="1" lang="en">
                <a:solidFill>
                  <a:schemeClr val="dk1"/>
                </a:solidFill>
              </a:rPr>
              <a:t>מטרת השאלה היא להדגים את ההשפעה של המלצות חברים או מערכות דיגיטליות על הבחירות שלנו.</a:t>
            </a:r>
            <a:endParaRPr b="1">
              <a:solidFill>
                <a:schemeClr val="dk1"/>
              </a:solidFill>
            </a:endParaRPr>
          </a:p>
          <a:p>
            <a:pPr indent="0" lvl="0" marL="0" rtl="1" algn="r">
              <a:lnSpc>
                <a:spcPct val="115000"/>
              </a:lnSpc>
              <a:spcBef>
                <a:spcPts val="1200"/>
              </a:spcBef>
              <a:spcAft>
                <a:spcPts val="0"/>
              </a:spcAft>
              <a:buNone/>
            </a:pPr>
            <a:r>
              <a:rPr lang="en">
                <a:solidFill>
                  <a:schemeClr val="dk1"/>
                </a:solidFill>
              </a:rPr>
              <a:t>כנראה שתלמידים רבים צפו בסדרות או סרטים באינטרנט באתרים כמו YouTube או Netflix, שם הם קיבלו המלצות לתוכן ואף בחרו במה לצפות בגלל ההמלצות שהם קיבלו.</a:t>
            </a:r>
            <a:endParaRPr>
              <a:solidFill>
                <a:schemeClr val="dk1"/>
              </a:solidFill>
            </a:endParaRPr>
          </a:p>
          <a:p>
            <a:pPr indent="0" lvl="0" marL="0" rtl="1" algn="r">
              <a:lnSpc>
                <a:spcPct val="115000"/>
              </a:lnSpc>
              <a:spcBef>
                <a:spcPts val="1200"/>
              </a:spcBef>
              <a:spcAft>
                <a:spcPts val="0"/>
              </a:spcAft>
              <a:buNone/>
            </a:pPr>
            <a:r>
              <a:rPr lang="en">
                <a:solidFill>
                  <a:schemeClr val="dk1"/>
                </a:solidFill>
              </a:rPr>
              <a:t>תוכלו לספר על סרט או סדרה שאתם ראיתם בהמלצת אתר כמו YouTube או  Netflix.</a:t>
            </a:r>
            <a:endParaRPr>
              <a:solidFill>
                <a:schemeClr val="dk1"/>
              </a:solidFill>
            </a:endParaRPr>
          </a:p>
          <a:p>
            <a:pPr indent="0" lvl="0" marL="0" rtl="1" algn="r">
              <a:spcBef>
                <a:spcPts val="1200"/>
              </a:spcBef>
              <a:spcAft>
                <a:spcPts val="0"/>
              </a:spcAft>
              <a:buNone/>
            </a:pPr>
            <a:r>
              <a:t/>
            </a:r>
            <a:endParaRPr>
              <a:solidFill>
                <a:schemeClr val="dk1"/>
              </a:solidFill>
            </a:endParaRPr>
          </a:p>
          <a:p>
            <a:pPr indent="0" lvl="0" marL="0" rtl="1" algn="r">
              <a:spcBef>
                <a:spcPts val="0"/>
              </a:spcBef>
              <a:spcAft>
                <a:spcPts val="1000"/>
              </a:spcAft>
              <a:buNone/>
            </a:pPr>
            <a:r>
              <a:t/>
            </a:r>
            <a:endParaRPr>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4" name="Shape 1824"/>
        <p:cNvGrpSpPr/>
        <p:nvPr/>
      </p:nvGrpSpPr>
      <p:grpSpPr>
        <a:xfrm>
          <a:off x="0" y="0"/>
          <a:ext cx="0" cy="0"/>
          <a:chOff x="0" y="0"/>
          <a:chExt cx="0" cy="0"/>
        </a:xfrm>
      </p:grpSpPr>
      <p:sp>
        <p:nvSpPr>
          <p:cNvPr id="1825" name="Google Shape;1825;g31d23b11ea6_0_3698: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826" name="Google Shape;1826;g31d23b11ea6_0_36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lnSpc>
                <a:spcPct val="115000"/>
              </a:lnSpc>
              <a:spcBef>
                <a:spcPts val="1200"/>
              </a:spcBef>
              <a:spcAft>
                <a:spcPts val="0"/>
              </a:spcAft>
              <a:buClr>
                <a:schemeClr val="dk1"/>
              </a:buClr>
              <a:buSzPts val="1100"/>
              <a:buFont typeface="Arial"/>
              <a:buNone/>
            </a:pPr>
            <a:r>
              <a:rPr lang="en">
                <a:solidFill>
                  <a:schemeClr val="dk1"/>
                </a:solidFill>
              </a:rPr>
              <a:t>שאלו את התלמידים: </a:t>
            </a:r>
            <a:r>
              <a:rPr i="1" lang="en">
                <a:solidFill>
                  <a:schemeClr val="dk1"/>
                </a:solidFill>
              </a:rPr>
              <a:t>"עכשיו, כשיש לנו את כל המידע בטבלה, איך לדעתכם נוכל להחליט אם להמליץ לקרן על </a:t>
            </a:r>
            <a:r>
              <a:rPr i="1" lang="en">
                <a:solidFill>
                  <a:schemeClr val="dk1"/>
                </a:solidFill>
              </a:rPr>
              <a:t>פלאפל</a:t>
            </a:r>
            <a:r>
              <a:rPr i="1" lang="en">
                <a:solidFill>
                  <a:schemeClr val="dk1"/>
                </a:solidFill>
              </a:rPr>
              <a:t>?"</a:t>
            </a:r>
            <a:endParaRPr i="1">
              <a:solidFill>
                <a:schemeClr val="dk1"/>
              </a:solidFill>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rPr>
              <a:t>תשובות אפשריות של תלמידים:</a:t>
            </a:r>
            <a:endParaRPr b="1">
              <a:solidFill>
                <a:schemeClr val="dk1"/>
              </a:solidFill>
            </a:endParaRPr>
          </a:p>
          <a:p>
            <a:pPr indent="-298450" lvl="0" marL="457200" rtl="1" algn="r">
              <a:lnSpc>
                <a:spcPct val="115000"/>
              </a:lnSpc>
              <a:spcBef>
                <a:spcPts val="1200"/>
              </a:spcBef>
              <a:spcAft>
                <a:spcPts val="0"/>
              </a:spcAft>
              <a:buClr>
                <a:schemeClr val="dk1"/>
              </a:buClr>
              <a:buSzPts val="1100"/>
              <a:buChar char="●"/>
            </a:pPr>
            <a:r>
              <a:rPr lang="en">
                <a:solidFill>
                  <a:schemeClr val="dk1"/>
                </a:solidFill>
              </a:rPr>
              <a:t>"נראה מה קרן אוהבת ונשווה למי שיש לו טעם דומה."</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lang="en">
                <a:solidFill>
                  <a:schemeClr val="dk1"/>
                </a:solidFill>
              </a:rPr>
              <a:t>"אולי פשוט נשאל את קרן אם היא אוהבת </a:t>
            </a:r>
            <a:r>
              <a:rPr lang="en">
                <a:solidFill>
                  <a:schemeClr val="dk1"/>
                </a:solidFill>
              </a:rPr>
              <a:t>פלאפל</a:t>
            </a:r>
            <a:r>
              <a:rPr lang="en">
                <a:solidFill>
                  <a:schemeClr val="dk1"/>
                </a:solidFill>
              </a:rPr>
              <a:t>?" - תוכלו לומר </a:t>
            </a:r>
            <a:r>
              <a:rPr i="1" lang="en">
                <a:solidFill>
                  <a:schemeClr val="dk1"/>
                </a:solidFill>
              </a:rPr>
              <a:t>"זו אופציה מעניינת, אבל מה אם היא לא ניסתה את זה עדיין? לכן מערכות המלצה מסתמכות על מידע קיים כדי לנבא את מה שהיא עשויה לאהוב."</a:t>
            </a:r>
            <a:endParaRPr i="1">
              <a:solidFill>
                <a:schemeClr val="dk1"/>
              </a:solidFill>
            </a:endParaRPr>
          </a:p>
          <a:p>
            <a:pPr indent="-298450" lvl="0" marL="457200" rtl="1" algn="r">
              <a:lnSpc>
                <a:spcPct val="115000"/>
              </a:lnSpc>
              <a:spcBef>
                <a:spcPts val="0"/>
              </a:spcBef>
              <a:spcAft>
                <a:spcPts val="0"/>
              </a:spcAft>
              <a:buClr>
                <a:schemeClr val="dk1"/>
              </a:buClr>
              <a:buSzPts val="1100"/>
              <a:buChar char="●"/>
            </a:pPr>
            <a:r>
              <a:rPr lang="en">
                <a:solidFill>
                  <a:schemeClr val="dk1"/>
                </a:solidFill>
              </a:rPr>
              <a:t>"נבדוק מי הכי אוהב </a:t>
            </a:r>
            <a:r>
              <a:rPr lang="en">
                <a:solidFill>
                  <a:schemeClr val="dk1"/>
                </a:solidFill>
              </a:rPr>
              <a:t>פלאפל</a:t>
            </a:r>
            <a:r>
              <a:rPr lang="en">
                <a:solidFill>
                  <a:schemeClr val="dk1"/>
                </a:solidFill>
              </a:rPr>
              <a:t> ונראה אם הוא דומה לקרן." - תוכלו לענות כך </a:t>
            </a:r>
            <a:r>
              <a:rPr i="1" lang="en">
                <a:solidFill>
                  <a:schemeClr val="dk1"/>
                </a:solidFill>
              </a:rPr>
              <a:t>"רעיון טוב, אבל כדאי לנו גם לבדוק אם יש חפיפה רחבה יותר בין ההעדפות של קרן לבין משתתפים אחרים, ולא רק על מאכל אחד."</a:t>
            </a:r>
            <a:endParaRPr i="1">
              <a:solidFill>
                <a:schemeClr val="dk1"/>
              </a:solidFill>
            </a:endParaRPr>
          </a:p>
          <a:p>
            <a:pPr indent="-298450" lvl="0" marL="457200" rtl="1" algn="r">
              <a:lnSpc>
                <a:spcPct val="115000"/>
              </a:lnSpc>
              <a:spcBef>
                <a:spcPts val="0"/>
              </a:spcBef>
              <a:spcAft>
                <a:spcPts val="0"/>
              </a:spcAft>
              <a:buClr>
                <a:schemeClr val="dk1"/>
              </a:buClr>
              <a:buSzPts val="1100"/>
              <a:buChar char="●"/>
            </a:pPr>
            <a:r>
              <a:rPr lang="en">
                <a:solidFill>
                  <a:schemeClr val="dk1"/>
                </a:solidFill>
              </a:rPr>
              <a:t>"לא תמיד אפשר לדעת, אולי לא נמליץ בכלל." - ניתן להגיב כך </a:t>
            </a:r>
            <a:r>
              <a:rPr i="1" lang="en">
                <a:solidFill>
                  <a:schemeClr val="dk1"/>
                </a:solidFill>
              </a:rPr>
              <a:t>"זו נקודה מעניינת. לפעמים אין מספיק מידע כדי להמליץ בביטחון, אבל מערכות המלצה עושות כמיטב יכולתן על בסיס המידע הזמין."</a:t>
            </a:r>
            <a:endParaRPr>
              <a:solidFill>
                <a:schemeClr val="dk1"/>
              </a:solidFill>
            </a:endParaRPr>
          </a:p>
          <a:p>
            <a:pPr indent="0" lvl="0" marL="0" rtl="1" algn="r">
              <a:spcBef>
                <a:spcPts val="1200"/>
              </a:spcBef>
              <a:spcAft>
                <a:spcPts val="0"/>
              </a:spcAft>
              <a:buNone/>
            </a:pPr>
            <a:r>
              <a:t/>
            </a:r>
            <a:endParaRPr>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7" name="Shape 1947"/>
        <p:cNvGrpSpPr/>
        <p:nvPr/>
      </p:nvGrpSpPr>
      <p:grpSpPr>
        <a:xfrm>
          <a:off x="0" y="0"/>
          <a:ext cx="0" cy="0"/>
          <a:chOff x="0" y="0"/>
          <a:chExt cx="0" cy="0"/>
        </a:xfrm>
      </p:grpSpPr>
      <p:sp>
        <p:nvSpPr>
          <p:cNvPr id="1948" name="Google Shape;1948;g31d23b11ea6_0_3820: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949" name="Google Shape;1949;g31d23b11ea6_0_38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en">
                <a:solidFill>
                  <a:schemeClr val="dk1"/>
                </a:solidFill>
              </a:rPr>
              <a:t>כדי לעשות את זה בואו נספור נקודות דמיון.</a:t>
            </a:r>
            <a:endParaRPr>
              <a:solidFill>
                <a:schemeClr val="dk1"/>
              </a:solidFill>
            </a:endParaRPr>
          </a:p>
          <a:p>
            <a:pPr indent="0" lvl="0" marL="0" rtl="1" algn="r">
              <a:spcBef>
                <a:spcPts val="0"/>
              </a:spcBef>
              <a:spcAft>
                <a:spcPts val="0"/>
              </a:spcAft>
              <a:buNone/>
            </a:pPr>
            <a:r>
              <a:rPr lang="en">
                <a:solidFill>
                  <a:schemeClr val="dk1"/>
                </a:solidFill>
              </a:rPr>
              <a:t>נתחיל מקרן ודניאל, נשווה כל מאכל ונראה עד כמה הם דומים.</a:t>
            </a:r>
            <a:endParaRPr>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6" name="Shape 2016"/>
        <p:cNvGrpSpPr/>
        <p:nvPr/>
      </p:nvGrpSpPr>
      <p:grpSpPr>
        <a:xfrm>
          <a:off x="0" y="0"/>
          <a:ext cx="0" cy="0"/>
          <a:chOff x="0" y="0"/>
          <a:chExt cx="0" cy="0"/>
        </a:xfrm>
      </p:grpSpPr>
      <p:sp>
        <p:nvSpPr>
          <p:cNvPr id="2017" name="Google Shape;2017;g31d23b11ea6_0_3888: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018" name="Google Shape;2018;g31d23b11ea6_0_38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en">
                <a:solidFill>
                  <a:schemeClr val="dk1"/>
                </a:solidFill>
              </a:rPr>
              <a:t>נראה כי שניהם אוהבים </a:t>
            </a:r>
            <a:r>
              <a:rPr lang="en">
                <a:solidFill>
                  <a:schemeClr val="dk1"/>
                </a:solidFill>
              </a:rPr>
              <a:t>פיצה</a:t>
            </a:r>
            <a:r>
              <a:rPr lang="en">
                <a:solidFill>
                  <a:schemeClr val="dk1"/>
                </a:solidFill>
              </a:rPr>
              <a:t>!</a:t>
            </a:r>
            <a:endParaRPr>
              <a:solidFill>
                <a:schemeClr val="dk1"/>
              </a:solidFill>
            </a:endParaRPr>
          </a:p>
          <a:p>
            <a:pPr indent="0" lvl="0" marL="0" rtl="1" algn="r">
              <a:spcBef>
                <a:spcPts val="0"/>
              </a:spcBef>
              <a:spcAft>
                <a:spcPts val="0"/>
              </a:spcAft>
              <a:buNone/>
            </a:pPr>
            <a:r>
              <a:rPr lang="en">
                <a:solidFill>
                  <a:schemeClr val="dk1"/>
                </a:solidFill>
              </a:rPr>
              <a:t>לכן יש לנו נקודת דמיון אחת.</a:t>
            </a:r>
            <a:endParaRPr>
              <a:solidFill>
                <a:schemeClr val="dk1"/>
              </a:solidFill>
            </a:endParaRPr>
          </a:p>
          <a:p>
            <a:pPr indent="0" lvl="0" marL="0" rtl="1" algn="r">
              <a:spcBef>
                <a:spcPts val="0"/>
              </a:spcBef>
              <a:spcAft>
                <a:spcPts val="0"/>
              </a:spcAft>
              <a:buNone/>
            </a:pPr>
            <a:r>
              <a:rPr lang="en">
                <a:solidFill>
                  <a:schemeClr val="dk1"/>
                </a:solidFill>
              </a:rPr>
              <a:t>בואו נמשיך בהשוואה!</a:t>
            </a:r>
            <a:endParaRPr>
              <a:solidFill>
                <a:schemeClr val="dk1"/>
              </a:solidFill>
            </a:endParaRPr>
          </a:p>
          <a:p>
            <a:pPr indent="0" lvl="0" marL="0" rtl="1" algn="r">
              <a:spcBef>
                <a:spcPts val="0"/>
              </a:spcBef>
              <a:spcAft>
                <a:spcPts val="0"/>
              </a:spcAft>
              <a:buNone/>
            </a:pPr>
            <a:r>
              <a:t/>
            </a:r>
            <a:endParaRPr>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7" name="Shape 2087"/>
        <p:cNvGrpSpPr/>
        <p:nvPr/>
      </p:nvGrpSpPr>
      <p:grpSpPr>
        <a:xfrm>
          <a:off x="0" y="0"/>
          <a:ext cx="0" cy="0"/>
          <a:chOff x="0" y="0"/>
          <a:chExt cx="0" cy="0"/>
        </a:xfrm>
      </p:grpSpPr>
      <p:sp>
        <p:nvSpPr>
          <p:cNvPr id="2088" name="Google Shape;2088;g31d23b11ea6_0_3958: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089" name="Google Shape;2089;g31d23b11ea6_0_39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en">
                <a:solidFill>
                  <a:schemeClr val="dk1"/>
                </a:solidFill>
              </a:rPr>
              <a:t>נראה שיש חוסר הסכמה בין דניאל לקרן לגבי </a:t>
            </a:r>
            <a:r>
              <a:rPr lang="en">
                <a:solidFill>
                  <a:schemeClr val="dk1"/>
                </a:solidFill>
              </a:rPr>
              <a:t>פסטה</a:t>
            </a:r>
            <a:r>
              <a:rPr lang="en">
                <a:solidFill>
                  <a:schemeClr val="dk1"/>
                </a:solidFill>
              </a:rPr>
              <a:t>, לכן לא נוסיף פה נקודת דמיון.</a:t>
            </a:r>
            <a:endParaRPr>
              <a:solidFill>
                <a:schemeClr val="dk1"/>
              </a:solidFill>
            </a:endParaRPr>
          </a:p>
          <a:p>
            <a:pPr indent="0" lvl="0" marL="0" rtl="1" algn="r">
              <a:spcBef>
                <a:spcPts val="0"/>
              </a:spcBef>
              <a:spcAft>
                <a:spcPts val="0"/>
              </a:spcAft>
              <a:buNone/>
            </a:pPr>
            <a:r>
              <a:t/>
            </a:r>
            <a:endParaRPr>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8" name="Shape 2158"/>
        <p:cNvGrpSpPr/>
        <p:nvPr/>
      </p:nvGrpSpPr>
      <p:grpSpPr>
        <a:xfrm>
          <a:off x="0" y="0"/>
          <a:ext cx="0" cy="0"/>
          <a:chOff x="0" y="0"/>
          <a:chExt cx="0" cy="0"/>
        </a:xfrm>
      </p:grpSpPr>
      <p:sp>
        <p:nvSpPr>
          <p:cNvPr id="2159" name="Google Shape;2159;g31d23b11ea6_0_4028: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160" name="Google Shape;2160;g31d23b11ea6_0_40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en">
                <a:solidFill>
                  <a:schemeClr val="dk1"/>
                </a:solidFill>
              </a:rPr>
              <a:t>נראה כי גם דניאל וגם קרן לא אוהבים </a:t>
            </a:r>
            <a:r>
              <a:rPr lang="en">
                <a:solidFill>
                  <a:schemeClr val="dk1"/>
                </a:solidFill>
              </a:rPr>
              <a:t>מרק</a:t>
            </a:r>
            <a:r>
              <a:rPr lang="en">
                <a:solidFill>
                  <a:schemeClr val="dk1"/>
                </a:solidFill>
              </a:rPr>
              <a:t>, זו עוד נקודת דמיון ביניהם.</a:t>
            </a:r>
            <a:endParaRPr>
              <a:solidFill>
                <a:schemeClr val="dk1"/>
              </a:solidFill>
            </a:endParaRPr>
          </a:p>
          <a:p>
            <a:pPr indent="0" lvl="0" marL="0" rtl="1" algn="r">
              <a:spcBef>
                <a:spcPts val="0"/>
              </a:spcBef>
              <a:spcAft>
                <a:spcPts val="0"/>
              </a:spcAft>
              <a:buNone/>
            </a:pPr>
            <a:r>
              <a:rPr lang="en">
                <a:solidFill>
                  <a:schemeClr val="dk1"/>
                </a:solidFill>
              </a:rPr>
              <a:t>נבהיר לתלמידים כי גם אם שניהם לא אוהבים מאכל הם עדיין מסכימים ביניהם, ולכן זו עוד נקודת דמיון.</a:t>
            </a:r>
            <a:endParaRPr>
              <a:solidFill>
                <a:schemeClr val="dk1"/>
              </a:solidFill>
            </a:endParaRPr>
          </a:p>
          <a:p>
            <a:pPr indent="0" lvl="0" marL="0" rtl="1" algn="r">
              <a:spcBef>
                <a:spcPts val="0"/>
              </a:spcBef>
              <a:spcAft>
                <a:spcPts val="0"/>
              </a:spcAft>
              <a:buNone/>
            </a:pPr>
            <a:r>
              <a:rPr lang="en">
                <a:solidFill>
                  <a:schemeClr val="dk1"/>
                </a:solidFill>
              </a:rPr>
              <a:t>נוסיף נקודת דמיון ונראה שכעת יש ביניהם 2 נקודות דמיון.</a:t>
            </a:r>
            <a:endParaRPr>
              <a:solidFill>
                <a:schemeClr val="dk1"/>
              </a:solidFill>
            </a:endParaRPr>
          </a:p>
          <a:p>
            <a:pPr indent="0" lvl="0" marL="0" rtl="1" algn="r">
              <a:spcBef>
                <a:spcPts val="0"/>
              </a:spcBef>
              <a:spcAft>
                <a:spcPts val="0"/>
              </a:spcAft>
              <a:buNone/>
            </a:pPr>
            <a:r>
              <a:t/>
            </a:r>
            <a:endParaRPr>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9" name="Shape 2229"/>
        <p:cNvGrpSpPr/>
        <p:nvPr/>
      </p:nvGrpSpPr>
      <p:grpSpPr>
        <a:xfrm>
          <a:off x="0" y="0"/>
          <a:ext cx="0" cy="0"/>
          <a:chOff x="0" y="0"/>
          <a:chExt cx="0" cy="0"/>
        </a:xfrm>
      </p:grpSpPr>
      <p:sp>
        <p:nvSpPr>
          <p:cNvPr id="2230" name="Google Shape;2230;g31d23b11ea6_0_4098: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231" name="Google Shape;2231;g31d23b11ea6_0_40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en">
                <a:solidFill>
                  <a:schemeClr val="dk1"/>
                </a:solidFill>
              </a:rPr>
              <a:t>נראה שקרן לא אוהבת </a:t>
            </a:r>
            <a:r>
              <a:rPr lang="en">
                <a:solidFill>
                  <a:schemeClr val="dk1"/>
                </a:solidFill>
              </a:rPr>
              <a:t>צ'יפס</a:t>
            </a:r>
            <a:r>
              <a:rPr lang="en">
                <a:solidFill>
                  <a:schemeClr val="dk1"/>
                </a:solidFill>
              </a:rPr>
              <a:t> ודניאל לא ניסה </a:t>
            </a:r>
            <a:r>
              <a:rPr lang="en">
                <a:solidFill>
                  <a:schemeClr val="dk1"/>
                </a:solidFill>
              </a:rPr>
              <a:t>צ'יפס</a:t>
            </a:r>
            <a:r>
              <a:rPr lang="en">
                <a:solidFill>
                  <a:schemeClr val="dk1"/>
                </a:solidFill>
              </a:rPr>
              <a:t>.</a:t>
            </a:r>
            <a:endParaRPr>
              <a:solidFill>
                <a:schemeClr val="dk1"/>
              </a:solidFill>
            </a:endParaRPr>
          </a:p>
          <a:p>
            <a:pPr indent="0" lvl="0" marL="0" rtl="1" algn="r">
              <a:spcBef>
                <a:spcPts val="0"/>
              </a:spcBef>
              <a:spcAft>
                <a:spcPts val="0"/>
              </a:spcAft>
              <a:buNone/>
            </a:pPr>
            <a:r>
              <a:rPr lang="en">
                <a:solidFill>
                  <a:schemeClr val="dk1"/>
                </a:solidFill>
              </a:rPr>
              <a:t>שאלו את התלמידים: </a:t>
            </a:r>
            <a:r>
              <a:rPr i="1" lang="en">
                <a:solidFill>
                  <a:schemeClr val="dk1"/>
                </a:solidFill>
              </a:rPr>
              <a:t>"האם זה אומר שיש ביניהם דמיון? מה אתם חושבים?"</a:t>
            </a:r>
            <a:endParaRPr i="1">
              <a:solidFill>
                <a:schemeClr val="dk1"/>
              </a:solidFill>
            </a:endParaRPr>
          </a:p>
          <a:p>
            <a:pPr indent="0" lvl="0" marL="0" rtl="1" algn="r">
              <a:lnSpc>
                <a:spcPct val="115000"/>
              </a:lnSpc>
              <a:spcBef>
                <a:spcPts val="1200"/>
              </a:spcBef>
              <a:spcAft>
                <a:spcPts val="0"/>
              </a:spcAft>
              <a:buNone/>
            </a:pPr>
            <a:r>
              <a:rPr b="1" lang="en">
                <a:solidFill>
                  <a:schemeClr val="dk1"/>
                </a:solidFill>
              </a:rPr>
              <a:t>תשובות אפשריות של תלמידים:</a:t>
            </a:r>
            <a:endParaRPr b="1">
              <a:solidFill>
                <a:schemeClr val="dk1"/>
              </a:solidFill>
            </a:endParaRPr>
          </a:p>
          <a:p>
            <a:pPr indent="-298450" lvl="0" marL="457200" rtl="1" algn="r">
              <a:lnSpc>
                <a:spcPct val="115000"/>
              </a:lnSpc>
              <a:spcBef>
                <a:spcPts val="1200"/>
              </a:spcBef>
              <a:spcAft>
                <a:spcPts val="0"/>
              </a:spcAft>
              <a:buClr>
                <a:schemeClr val="dk1"/>
              </a:buClr>
              <a:buSzPts val="1100"/>
              <a:buChar char="●"/>
            </a:pPr>
            <a:r>
              <a:rPr lang="en">
                <a:solidFill>
                  <a:schemeClr val="dk1"/>
                </a:solidFill>
              </a:rPr>
              <a:t>"כן, כי שניהם לא בחרו ב</a:t>
            </a:r>
            <a:r>
              <a:rPr lang="en">
                <a:solidFill>
                  <a:schemeClr val="dk1"/>
                </a:solidFill>
              </a:rPr>
              <a:t>צ'יפס</a:t>
            </a:r>
            <a:r>
              <a:rPr lang="en">
                <a:solidFill>
                  <a:schemeClr val="dk1"/>
                </a:solidFill>
              </a:rPr>
              <a:t>." - ניתן לענות כך </a:t>
            </a:r>
            <a:r>
              <a:rPr i="1" lang="en">
                <a:solidFill>
                  <a:schemeClr val="dk1"/>
                </a:solidFill>
              </a:rPr>
              <a:t>"מעניין, אבל שימו לב שיש הבדל: קרן לא אוהבת צ'יפס, ודניאל פשוט לא ניסה אותו. האם זה באמת מראה על דמיון?"</a:t>
            </a:r>
            <a:endParaRPr i="1">
              <a:solidFill>
                <a:schemeClr val="dk1"/>
              </a:solidFill>
            </a:endParaRPr>
          </a:p>
          <a:p>
            <a:pPr indent="-298450" lvl="0" marL="457200" rtl="1" algn="r">
              <a:lnSpc>
                <a:spcPct val="115000"/>
              </a:lnSpc>
              <a:spcBef>
                <a:spcPts val="0"/>
              </a:spcBef>
              <a:spcAft>
                <a:spcPts val="0"/>
              </a:spcAft>
              <a:buClr>
                <a:schemeClr val="dk1"/>
              </a:buClr>
              <a:buSzPts val="1100"/>
              <a:buChar char="●"/>
            </a:pPr>
            <a:r>
              <a:rPr lang="en">
                <a:solidFill>
                  <a:schemeClr val="dk1"/>
                </a:solidFill>
              </a:rPr>
              <a:t>"זה לא משנה אם דניאל לא ניסה, עדיין הם דומים בזה שהם לא אוכלים את זה." - ניתן להגיב כך </a:t>
            </a:r>
            <a:r>
              <a:rPr i="1" lang="en">
                <a:solidFill>
                  <a:schemeClr val="dk1"/>
                </a:solidFill>
              </a:rPr>
              <a:t>"זו נקודה מעניינת, אבל במערכת המלצה, הדמיון נמדד רק כשיש לנו מידע על מה כל אחד מהם חושב על אותו פריט."</a:t>
            </a:r>
            <a:endParaRPr i="1">
              <a:solidFill>
                <a:schemeClr val="dk1"/>
              </a:solidFill>
            </a:endParaRPr>
          </a:p>
          <a:p>
            <a:pPr indent="-298450" lvl="0" marL="457200" rtl="1" algn="r">
              <a:lnSpc>
                <a:spcPct val="115000"/>
              </a:lnSpc>
              <a:spcBef>
                <a:spcPts val="0"/>
              </a:spcBef>
              <a:spcAft>
                <a:spcPts val="0"/>
              </a:spcAft>
              <a:buClr>
                <a:schemeClr val="dk1"/>
              </a:buClr>
              <a:buSzPts val="1100"/>
              <a:buChar char="●"/>
            </a:pPr>
            <a:r>
              <a:rPr lang="en">
                <a:solidFill>
                  <a:schemeClr val="dk1"/>
                </a:solidFill>
              </a:rPr>
              <a:t>"לא, כי קרן ניסתה והיא לא אוהבת, ודניאל בכלל לא טעם." - ניתן להגיב כך </a:t>
            </a:r>
            <a:r>
              <a:rPr i="1" lang="en">
                <a:solidFill>
                  <a:schemeClr val="dk1"/>
                </a:solidFill>
              </a:rPr>
              <a:t>"נכון! כשלאחד יש דעה והשני לא ניסה, זה לא ממש עוזר לנו לקבוע אם הם דומים."</a:t>
            </a:r>
            <a:endParaRPr i="1">
              <a:solidFill>
                <a:schemeClr val="dk1"/>
              </a:solidFill>
            </a:endParaRPr>
          </a:p>
          <a:p>
            <a:pPr indent="0" lvl="0" marL="0" rtl="1" algn="r">
              <a:lnSpc>
                <a:spcPct val="115000"/>
              </a:lnSpc>
              <a:spcBef>
                <a:spcPts val="1200"/>
              </a:spcBef>
              <a:spcAft>
                <a:spcPts val="0"/>
              </a:spcAft>
              <a:buNone/>
            </a:pPr>
            <a:r>
              <a:rPr lang="en">
                <a:solidFill>
                  <a:schemeClr val="dk1"/>
                </a:solidFill>
              </a:rPr>
              <a:t>כדי לקבוע דמיון, חשוב שיהיה לנו מידע מלא על ההעדפות של שניהם. כשלאחד יש דעה ברורה והשני לא ניסה, זה מקשה עלינו להבין אם באמת יש דמיון לכן לא נוסיף פה עוד נקודת דמיון.</a:t>
            </a:r>
            <a:endParaRPr>
              <a:solidFill>
                <a:schemeClr val="dk1"/>
              </a:solidFill>
            </a:endParaRPr>
          </a:p>
          <a:p>
            <a:pPr indent="0" lvl="0" marL="0" rtl="1" algn="r">
              <a:spcBef>
                <a:spcPts val="1200"/>
              </a:spcBef>
              <a:spcAft>
                <a:spcPts val="0"/>
              </a:spcAft>
              <a:buNone/>
            </a:pPr>
            <a:r>
              <a:t/>
            </a:r>
            <a:endParaRPr i="1">
              <a:solidFill>
                <a:schemeClr val="dk1"/>
              </a:solidFill>
            </a:endParaRPr>
          </a:p>
          <a:p>
            <a:pPr indent="0" lvl="0" marL="0" rtl="1" algn="r">
              <a:spcBef>
                <a:spcPts val="0"/>
              </a:spcBef>
              <a:spcAft>
                <a:spcPts val="0"/>
              </a:spcAft>
              <a:buNone/>
            </a:pPr>
            <a:r>
              <a:t/>
            </a:r>
            <a:endParaRPr>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9" name="Shape 2299"/>
        <p:cNvGrpSpPr/>
        <p:nvPr/>
      </p:nvGrpSpPr>
      <p:grpSpPr>
        <a:xfrm>
          <a:off x="0" y="0"/>
          <a:ext cx="0" cy="0"/>
          <a:chOff x="0" y="0"/>
          <a:chExt cx="0" cy="0"/>
        </a:xfrm>
      </p:grpSpPr>
      <p:sp>
        <p:nvSpPr>
          <p:cNvPr id="2300" name="Google Shape;2300;g31d23b11ea6_0_4167: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301" name="Google Shape;2301;g31d23b11ea6_0_4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en">
                <a:solidFill>
                  <a:schemeClr val="dk1"/>
                </a:solidFill>
              </a:rPr>
              <a:t>כפי שאמרנו בשקופית הקודמת, אם דניאל לא ניסה מאכל כלשהו וקרן כן ניסתה זה לא מלמד אותנו על הדמיון ביניהם לכן לא נוסיף פה נקודת דמיון.</a:t>
            </a:r>
            <a:endParaRPr>
              <a:solidFill>
                <a:schemeClr val="dk1"/>
              </a:solidFill>
            </a:endParaRPr>
          </a:p>
          <a:p>
            <a:pPr indent="0" lvl="0" marL="0" rtl="1" algn="r">
              <a:spcBef>
                <a:spcPts val="0"/>
              </a:spcBef>
              <a:spcAft>
                <a:spcPts val="0"/>
              </a:spcAft>
              <a:buNone/>
            </a:pPr>
            <a:r>
              <a:t/>
            </a:r>
            <a:endParaRPr>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0" name="Shape 2370"/>
        <p:cNvGrpSpPr/>
        <p:nvPr/>
      </p:nvGrpSpPr>
      <p:grpSpPr>
        <a:xfrm>
          <a:off x="0" y="0"/>
          <a:ext cx="0" cy="0"/>
          <a:chOff x="0" y="0"/>
          <a:chExt cx="0" cy="0"/>
        </a:xfrm>
      </p:grpSpPr>
      <p:sp>
        <p:nvSpPr>
          <p:cNvPr id="2371" name="Google Shape;2371;g31d23b11ea6_0_4237: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372" name="Google Shape;2372;g31d23b11ea6_0_4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t/>
            </a:r>
            <a:endParaRPr>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1" name="Shape 2441"/>
        <p:cNvGrpSpPr/>
        <p:nvPr/>
      </p:nvGrpSpPr>
      <p:grpSpPr>
        <a:xfrm>
          <a:off x="0" y="0"/>
          <a:ext cx="0" cy="0"/>
          <a:chOff x="0" y="0"/>
          <a:chExt cx="0" cy="0"/>
        </a:xfrm>
      </p:grpSpPr>
      <p:sp>
        <p:nvSpPr>
          <p:cNvPr id="2442" name="Google Shape;2442;g31d23b11ea6_0_4306: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443" name="Google Shape;2443;g31d23b11ea6_0_43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en">
                <a:solidFill>
                  <a:schemeClr val="dk1"/>
                </a:solidFill>
              </a:rPr>
              <a:t>החזירו את התלמידים לטבלה והראו להם את העמודה החדשה של נקודות הדמיון</a:t>
            </a:r>
            <a:endParaRPr>
              <a:solidFill>
                <a:schemeClr val="dk1"/>
              </a:solidFill>
            </a:endParaRPr>
          </a:p>
          <a:p>
            <a:pPr indent="0" lvl="0" marL="0" rtl="1" algn="r">
              <a:spcBef>
                <a:spcPts val="0"/>
              </a:spcBef>
              <a:spcAft>
                <a:spcPts val="0"/>
              </a:spcAft>
              <a:buNone/>
            </a:pPr>
            <a:r>
              <a:rPr lang="en">
                <a:solidFill>
                  <a:schemeClr val="dk1"/>
                </a:solidFill>
              </a:rPr>
              <a:t>הסבירו להם שעשיתם מראש את כל ההשוואות ובדקתם את נקודות הדמיון בין קרן לכל שאר המשתתפים.</a:t>
            </a:r>
            <a:endParaRPr>
              <a:solidFill>
                <a:schemeClr val="dk1"/>
              </a:solidFill>
            </a:endParaRPr>
          </a:p>
          <a:p>
            <a:pPr indent="0" lvl="0" marL="0" rtl="1" algn="r">
              <a:spcBef>
                <a:spcPts val="0"/>
              </a:spcBef>
              <a:spcAft>
                <a:spcPts val="0"/>
              </a:spcAft>
              <a:buNone/>
            </a:pPr>
            <a:r>
              <a:rPr lang="en">
                <a:solidFill>
                  <a:schemeClr val="dk1"/>
                </a:solidFill>
              </a:rPr>
              <a:t>שאלו את התלמידים: </a:t>
            </a:r>
            <a:r>
              <a:rPr i="1" lang="en">
                <a:solidFill>
                  <a:schemeClr val="dk1"/>
                </a:solidFill>
              </a:rPr>
              <a:t>"כעת, איך לדעתכם נוכל לבדוק האם להמליץ לקרן על </a:t>
            </a:r>
            <a:r>
              <a:rPr i="1" lang="en">
                <a:solidFill>
                  <a:schemeClr val="dk1"/>
                </a:solidFill>
              </a:rPr>
              <a:t>פלאפל</a:t>
            </a:r>
            <a:r>
              <a:rPr i="1" lang="en">
                <a:solidFill>
                  <a:schemeClr val="dk1"/>
                </a:solidFill>
              </a:rPr>
              <a:t>?"</a:t>
            </a:r>
            <a:endParaRPr i="1">
              <a:solidFill>
                <a:schemeClr val="dk1"/>
              </a:solidFill>
            </a:endParaRPr>
          </a:p>
          <a:p>
            <a:pPr indent="0" lvl="0" marL="0" rtl="1" algn="r">
              <a:lnSpc>
                <a:spcPct val="115000"/>
              </a:lnSpc>
              <a:spcBef>
                <a:spcPts val="1200"/>
              </a:spcBef>
              <a:spcAft>
                <a:spcPts val="0"/>
              </a:spcAft>
              <a:buNone/>
            </a:pPr>
            <a:r>
              <a:rPr b="1" lang="en">
                <a:solidFill>
                  <a:schemeClr val="dk1"/>
                </a:solidFill>
              </a:rPr>
              <a:t>תשובות אפשריות של תלמידים:</a:t>
            </a:r>
            <a:endParaRPr b="1">
              <a:solidFill>
                <a:schemeClr val="dk1"/>
              </a:solidFill>
            </a:endParaRPr>
          </a:p>
          <a:p>
            <a:pPr indent="-298450" lvl="0" marL="457200" rtl="1" algn="r">
              <a:lnSpc>
                <a:spcPct val="115000"/>
              </a:lnSpc>
              <a:spcBef>
                <a:spcPts val="1200"/>
              </a:spcBef>
              <a:spcAft>
                <a:spcPts val="0"/>
              </a:spcAft>
              <a:buClr>
                <a:schemeClr val="dk1"/>
              </a:buClr>
              <a:buSzPts val="1100"/>
              <a:buChar char="●"/>
            </a:pPr>
            <a:r>
              <a:rPr lang="en">
                <a:solidFill>
                  <a:schemeClr val="dk1"/>
                </a:solidFill>
              </a:rPr>
              <a:t>"נראה מי הכי דומה לקרן ונבדוק אם הוא אוהב </a:t>
            </a:r>
            <a:r>
              <a:rPr lang="en">
                <a:solidFill>
                  <a:schemeClr val="dk1"/>
                </a:solidFill>
              </a:rPr>
              <a:t>פלאפל</a:t>
            </a:r>
            <a:r>
              <a:rPr lang="en">
                <a:solidFill>
                  <a:schemeClr val="dk1"/>
                </a:solidFill>
              </a:rPr>
              <a:t>." - </a:t>
            </a:r>
            <a:r>
              <a:rPr i="1" lang="en">
                <a:solidFill>
                  <a:schemeClr val="dk1"/>
                </a:solidFill>
              </a:rPr>
              <a:t>"מעולה! זו בדיוק הדרך – מי שהכי דומה לקרן כנראה יוכל לתת לנו את הרמז הטוב ביותר לגבי ההעדפה שלה."</a:t>
            </a:r>
            <a:endParaRPr i="1">
              <a:solidFill>
                <a:schemeClr val="dk1"/>
              </a:solidFill>
            </a:endParaRPr>
          </a:p>
          <a:p>
            <a:pPr indent="-298450" lvl="0" marL="457200" rtl="1" algn="r">
              <a:lnSpc>
                <a:spcPct val="115000"/>
              </a:lnSpc>
              <a:spcBef>
                <a:spcPts val="0"/>
              </a:spcBef>
              <a:spcAft>
                <a:spcPts val="0"/>
              </a:spcAft>
              <a:buClr>
                <a:schemeClr val="dk1"/>
              </a:buClr>
              <a:buSzPts val="1100"/>
              <a:buChar char="●"/>
            </a:pPr>
            <a:r>
              <a:rPr lang="en">
                <a:solidFill>
                  <a:schemeClr val="dk1"/>
                </a:solidFill>
              </a:rPr>
              <a:t>"אם מישהו אוהב </a:t>
            </a:r>
            <a:r>
              <a:rPr lang="en">
                <a:solidFill>
                  <a:schemeClr val="dk1"/>
                </a:solidFill>
              </a:rPr>
              <a:t>פלאפל</a:t>
            </a:r>
            <a:r>
              <a:rPr lang="en">
                <a:solidFill>
                  <a:schemeClr val="dk1"/>
                </a:solidFill>
              </a:rPr>
              <a:t> ואין לו הרבה נקודות דמיון עם קרן, נמליץ לה בכל זאת." - </a:t>
            </a:r>
            <a:r>
              <a:rPr i="1" lang="en">
                <a:solidFill>
                  <a:schemeClr val="dk1"/>
                </a:solidFill>
              </a:rPr>
              <a:t>"זו מחשבה מעניינת, אבל כדאי לנו להתמקד באנשים עם הרבה נקודות דמיון, כי הם מייצגים את ההעדפות של קרן בצורה מדויקת יותר."</a:t>
            </a:r>
            <a:endParaRPr>
              <a:solidFill>
                <a:schemeClr val="dk1"/>
              </a:solidFill>
            </a:endParaRPr>
          </a:p>
          <a:p>
            <a:pPr indent="0" lvl="0" marL="0" rtl="1" algn="r">
              <a:lnSpc>
                <a:spcPct val="115000"/>
              </a:lnSpc>
              <a:spcBef>
                <a:spcPts val="1200"/>
              </a:spcBef>
              <a:spcAft>
                <a:spcPts val="0"/>
              </a:spcAft>
              <a:buNone/>
            </a:pPr>
            <a:r>
              <a:rPr lang="en">
                <a:solidFill>
                  <a:schemeClr val="dk1"/>
                </a:solidFill>
              </a:rPr>
              <a:t>אמרו לתלמידים: ככל שיש יותר נקודות דמיון, כך אנחנו יכולים לסמוך יותר על ההעדפות של המשתתף כדי להמליץ לקרן. זו בדיוק הדרך שבה מערכות המלצה דיגיטליות פועלות – הן מוצאות אנשים עם טעמים דומים כדי להציע לכם תוכן חדש.</a:t>
            </a:r>
            <a:endParaRPr>
              <a:solidFill>
                <a:schemeClr val="dk1"/>
              </a:solidFill>
            </a:endParaRPr>
          </a:p>
          <a:p>
            <a:pPr indent="0" lvl="0" marL="0" rtl="1" algn="r">
              <a:spcBef>
                <a:spcPts val="1200"/>
              </a:spcBef>
              <a:spcAft>
                <a:spcPts val="0"/>
              </a:spcAft>
              <a:buNone/>
            </a:pPr>
            <a:r>
              <a:t/>
            </a:r>
            <a:endParaRPr i="1">
              <a:solidFill>
                <a:schemeClr val="dk1"/>
              </a:solidFill>
            </a:endParaRPr>
          </a:p>
          <a:p>
            <a:pPr indent="0" lvl="0" marL="0" rtl="1" algn="r">
              <a:spcBef>
                <a:spcPts val="0"/>
              </a:spcBef>
              <a:spcAft>
                <a:spcPts val="0"/>
              </a:spcAft>
              <a:buNone/>
            </a:pPr>
            <a:r>
              <a:t/>
            </a:r>
            <a:endParaRPr>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6" name="Shape 2566"/>
        <p:cNvGrpSpPr/>
        <p:nvPr/>
      </p:nvGrpSpPr>
      <p:grpSpPr>
        <a:xfrm>
          <a:off x="0" y="0"/>
          <a:ext cx="0" cy="0"/>
          <a:chOff x="0" y="0"/>
          <a:chExt cx="0" cy="0"/>
        </a:xfrm>
      </p:grpSpPr>
      <p:sp>
        <p:nvSpPr>
          <p:cNvPr id="2567" name="Google Shape;2567;g31d23b11ea6_0_4430: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568" name="Google Shape;2568;g31d23b11ea6_0_44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lnSpc>
                <a:spcPct val="115000"/>
              </a:lnSpc>
              <a:spcBef>
                <a:spcPts val="1200"/>
              </a:spcBef>
              <a:spcAft>
                <a:spcPts val="0"/>
              </a:spcAft>
              <a:buClr>
                <a:schemeClr val="dk1"/>
              </a:buClr>
              <a:buSzPts val="1100"/>
              <a:buFont typeface="Arial"/>
              <a:buNone/>
            </a:pPr>
            <a:r>
              <a:rPr lang="en">
                <a:solidFill>
                  <a:schemeClr val="dk1"/>
                </a:solidFill>
              </a:rPr>
              <a:t>הסבירו את התהליך: "כדי להחליט אם להמליץ לקרן על </a:t>
            </a:r>
            <a:r>
              <a:rPr lang="en">
                <a:solidFill>
                  <a:schemeClr val="dk1"/>
                </a:solidFill>
              </a:rPr>
              <a:t>פלאפל</a:t>
            </a:r>
            <a:r>
              <a:rPr lang="en">
                <a:solidFill>
                  <a:schemeClr val="dk1"/>
                </a:solidFill>
              </a:rPr>
              <a:t>, נסתכל על המשתתף שצבר את הכי הרבה נקודות דמיון איתה. אם הוא אוהב </a:t>
            </a:r>
            <a:r>
              <a:rPr lang="en">
                <a:solidFill>
                  <a:schemeClr val="dk1"/>
                </a:solidFill>
              </a:rPr>
              <a:t>פלאפל</a:t>
            </a:r>
            <a:r>
              <a:rPr lang="en">
                <a:solidFill>
                  <a:schemeClr val="dk1"/>
                </a:solidFill>
              </a:rPr>
              <a:t>, יש סיכוי טוב שגם קרן תאהב."</a:t>
            </a:r>
            <a:endParaRPr>
              <a:solidFill>
                <a:schemeClr val="dk1"/>
              </a:solidFill>
            </a:endParaRPr>
          </a:p>
          <a:p>
            <a:pPr indent="0" lvl="0" marL="0" rtl="1" algn="r">
              <a:lnSpc>
                <a:spcPct val="115000"/>
              </a:lnSpc>
              <a:spcBef>
                <a:spcPts val="1200"/>
              </a:spcBef>
              <a:spcAft>
                <a:spcPts val="0"/>
              </a:spcAft>
              <a:buClr>
                <a:schemeClr val="dk1"/>
              </a:buClr>
              <a:buSzPts val="1100"/>
              <a:buFont typeface="Arial"/>
              <a:buNone/>
            </a:pPr>
            <a:r>
              <a:rPr lang="en">
                <a:solidFill>
                  <a:schemeClr val="dk1"/>
                </a:solidFill>
              </a:rPr>
              <a:t>ככל שיש יותר נקודות דמיון, כך אנחנו יכולים לסמוך יותר על ההעדפות של המשתתף כדי להמליץ לקרן. זו בדיוק הדרך שבה מערכות המלצה דיגיטליות פועלות – הן מוצאות אנשים עם טעמים דומים כדי להציע לכם תוכן חדש.</a:t>
            </a:r>
            <a:endParaRPr>
              <a:solidFill>
                <a:schemeClr val="dk1"/>
              </a:solidFill>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rPr>
              <a:t>שאלת העמקה: </a:t>
            </a:r>
            <a:r>
              <a:rPr i="1" lang="en">
                <a:solidFill>
                  <a:schemeClr val="dk1"/>
                </a:solidFill>
              </a:rPr>
              <a:t>"למה לדעתכם מערכות המלצה לא מתמקדות רק באנשים עם מעט נקודות דמיון?"</a:t>
            </a:r>
            <a:endParaRPr i="1">
              <a:solidFill>
                <a:schemeClr val="dk1"/>
              </a:solidFill>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rPr>
              <a:t>תשובות אפשריות של תלמידים שכולן נכונות:</a:t>
            </a:r>
            <a:endParaRPr b="1">
              <a:solidFill>
                <a:schemeClr val="dk1"/>
              </a:solidFill>
            </a:endParaRPr>
          </a:p>
          <a:p>
            <a:pPr indent="-298450" lvl="0" marL="457200" rtl="1" algn="r">
              <a:lnSpc>
                <a:spcPct val="115000"/>
              </a:lnSpc>
              <a:spcBef>
                <a:spcPts val="1200"/>
              </a:spcBef>
              <a:spcAft>
                <a:spcPts val="0"/>
              </a:spcAft>
              <a:buClr>
                <a:schemeClr val="dk1"/>
              </a:buClr>
              <a:buSzPts val="1100"/>
              <a:buChar char="●"/>
            </a:pPr>
            <a:r>
              <a:rPr lang="en">
                <a:solidFill>
                  <a:schemeClr val="dk1"/>
                </a:solidFill>
              </a:rPr>
              <a:t>"כי הם לא מספיק דומים כדי לנבא את ההעדפות של קרן."</a:t>
            </a:r>
            <a:endParaRPr i="1">
              <a:solidFill>
                <a:schemeClr val="dk1"/>
              </a:solidFill>
            </a:endParaRPr>
          </a:p>
          <a:p>
            <a:pPr indent="-298450" lvl="0" marL="457200" rtl="1" algn="r">
              <a:lnSpc>
                <a:spcPct val="115000"/>
              </a:lnSpc>
              <a:spcBef>
                <a:spcPts val="0"/>
              </a:spcBef>
              <a:spcAft>
                <a:spcPts val="0"/>
              </a:spcAft>
              <a:buClr>
                <a:schemeClr val="dk1"/>
              </a:buClr>
              <a:buSzPts val="1100"/>
              <a:buChar char="●"/>
            </a:pPr>
            <a:r>
              <a:rPr lang="en">
                <a:solidFill>
                  <a:schemeClr val="dk1"/>
                </a:solidFill>
              </a:rPr>
              <a:t>"כי זה עלול להוביל להמלצות לא טובות."</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31d23b11ea6_0_2518: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31d23b11ea6_0_25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lnSpc>
                <a:spcPct val="115000"/>
              </a:lnSpc>
              <a:spcBef>
                <a:spcPts val="0"/>
              </a:spcBef>
              <a:spcAft>
                <a:spcPts val="0"/>
              </a:spcAft>
              <a:buClr>
                <a:schemeClr val="dk1"/>
              </a:buClr>
              <a:buSzPts val="1100"/>
              <a:buFont typeface="Arial"/>
              <a:buNone/>
            </a:pPr>
            <a:r>
              <a:rPr b="1" lang="en">
                <a:solidFill>
                  <a:schemeClr val="dk1"/>
                </a:solidFill>
              </a:rPr>
              <a:t>קשרו לנושא השיעור: </a:t>
            </a:r>
            <a:r>
              <a:rPr lang="en">
                <a:solidFill>
                  <a:schemeClr val="dk1"/>
                </a:solidFill>
              </a:rPr>
              <a:t>מערכות אלו משתמשות </a:t>
            </a:r>
            <a:r>
              <a:rPr b="1" lang="en">
                <a:solidFill>
                  <a:schemeClr val="dk1"/>
                </a:solidFill>
              </a:rPr>
              <a:t>בבינה מלאכותית</a:t>
            </a:r>
            <a:r>
              <a:rPr lang="en">
                <a:solidFill>
                  <a:schemeClr val="dk1"/>
                </a:solidFill>
              </a:rPr>
              <a:t> כדי לתת לנו המלצות לתוכן שנאהב. הסבירו לתלמידים שנלמד היום בשיעור איך ההמלצות האלו עובדות.</a:t>
            </a:r>
            <a:endParaRPr i="1">
              <a:solidFill>
                <a:schemeClr val="dk1"/>
              </a:solidFill>
            </a:endParaRPr>
          </a:p>
          <a:p>
            <a:pPr indent="0" lvl="0" marL="0" rtl="1" algn="r">
              <a:lnSpc>
                <a:spcPct val="115000"/>
              </a:lnSpc>
              <a:spcBef>
                <a:spcPts val="0"/>
              </a:spcBef>
              <a:spcAft>
                <a:spcPts val="0"/>
              </a:spcAft>
              <a:buNone/>
            </a:pPr>
            <a:r>
              <a:t/>
            </a:r>
            <a:endParaRPr>
              <a:solidFill>
                <a:schemeClr val="dk1"/>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2" name="Shape 2692"/>
        <p:cNvGrpSpPr/>
        <p:nvPr/>
      </p:nvGrpSpPr>
      <p:grpSpPr>
        <a:xfrm>
          <a:off x="0" y="0"/>
          <a:ext cx="0" cy="0"/>
          <a:chOff x="0" y="0"/>
          <a:chExt cx="0" cy="0"/>
        </a:xfrm>
      </p:grpSpPr>
      <p:sp>
        <p:nvSpPr>
          <p:cNvPr id="2693" name="Google Shape;2693;g31d23b11ea6_0_4555: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694" name="Google Shape;2694;g31d23b11ea6_0_45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Clr>
                <a:schemeClr val="dk1"/>
              </a:buClr>
              <a:buSzPts val="1100"/>
              <a:buFont typeface="Arial"/>
              <a:buNone/>
            </a:pPr>
            <a:r>
              <a:rPr lang="en">
                <a:solidFill>
                  <a:schemeClr val="dk1"/>
                </a:solidFill>
              </a:rPr>
              <a:t>כעת נעשה פעילות התנסותית עם התלמידים בה הם יבנו מערכת המלצה משלהם ויוכלו לבדוק איזה מאכל כדאי להם לנסות.</a:t>
            </a:r>
            <a:endParaRPr>
              <a:solidFill>
                <a:schemeClr val="dk1"/>
              </a:solidFill>
            </a:endParaRPr>
          </a:p>
          <a:p>
            <a:pPr indent="0" lvl="0" marL="0" rtl="1" algn="r">
              <a:spcBef>
                <a:spcPts val="0"/>
              </a:spcBef>
              <a:spcAft>
                <a:spcPts val="0"/>
              </a:spcAft>
              <a:buClr>
                <a:schemeClr val="dk1"/>
              </a:buClr>
              <a:buSzPts val="1100"/>
              <a:buFont typeface="Arial"/>
              <a:buNone/>
            </a:pPr>
            <a:r>
              <a:rPr lang="en">
                <a:solidFill>
                  <a:schemeClr val="dk1"/>
                </a:solidFill>
              </a:rPr>
              <a:t>חלקו לכל תלמיד טבלה מודפסת עבור הפעילות (</a:t>
            </a:r>
            <a:r>
              <a:rPr lang="en" u="sng">
                <a:solidFill>
                  <a:schemeClr val="hlink"/>
                </a:solidFill>
                <a:hlinkClick r:id="rId2"/>
              </a:rPr>
              <a:t>קישור לטבלה</a:t>
            </a:r>
            <a:r>
              <a:rPr lang="en">
                <a:solidFill>
                  <a:schemeClr val="dk1"/>
                </a:solidFill>
              </a:rPr>
              <a:t>)</a:t>
            </a:r>
            <a:endParaRPr b="1">
              <a:solidFill>
                <a:schemeClr val="dk1"/>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5" name="Shape 2725"/>
        <p:cNvGrpSpPr/>
        <p:nvPr/>
      </p:nvGrpSpPr>
      <p:grpSpPr>
        <a:xfrm>
          <a:off x="0" y="0"/>
          <a:ext cx="0" cy="0"/>
          <a:chOff x="0" y="0"/>
          <a:chExt cx="0" cy="0"/>
        </a:xfrm>
      </p:grpSpPr>
      <p:sp>
        <p:nvSpPr>
          <p:cNvPr id="2726" name="Google Shape;2726;g31d23b11ea6_0_4615: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727" name="Google Shape;2727;g31d23b11ea6_0_46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Clr>
                <a:schemeClr val="dk1"/>
              </a:buClr>
              <a:buSzPts val="1100"/>
              <a:buFont typeface="Arial"/>
              <a:buNone/>
            </a:pPr>
            <a:r>
              <a:rPr lang="en">
                <a:solidFill>
                  <a:schemeClr val="dk1"/>
                </a:solidFill>
              </a:rPr>
              <a:t>בשלב הראשון נמלא את הטבלה.</a:t>
            </a:r>
            <a:endParaRPr>
              <a:solidFill>
                <a:schemeClr val="dk1"/>
              </a:solidFill>
            </a:endParaRPr>
          </a:p>
          <a:p>
            <a:pPr indent="-298450" lvl="0" marL="457200" rtl="1" algn="r">
              <a:spcBef>
                <a:spcPts val="0"/>
              </a:spcBef>
              <a:spcAft>
                <a:spcPts val="0"/>
              </a:spcAft>
              <a:buClr>
                <a:schemeClr val="dk1"/>
              </a:buClr>
              <a:buSzPts val="1100"/>
              <a:buChar char="-"/>
            </a:pPr>
            <a:r>
              <a:rPr lang="en">
                <a:solidFill>
                  <a:schemeClr val="dk1"/>
                </a:solidFill>
              </a:rPr>
              <a:t>בשורה "מאכלים שמילאתי" כל תלמיד ימלא פרטים על עצמו. עליו לכתוב 3 מאכלים שהוא אוהב, 3 מאכלים שהוא לא אוהב ו-3 מאכלים שהוא לא ניסה.</a:t>
            </a:r>
            <a:endParaRPr>
              <a:solidFill>
                <a:schemeClr val="dk1"/>
              </a:solidFill>
            </a:endParaRPr>
          </a:p>
          <a:p>
            <a:pPr indent="-298450" lvl="0" marL="457200" rtl="1" algn="r">
              <a:spcBef>
                <a:spcPts val="0"/>
              </a:spcBef>
              <a:spcAft>
                <a:spcPts val="0"/>
              </a:spcAft>
              <a:buClr>
                <a:schemeClr val="dk1"/>
              </a:buClr>
              <a:buSzPts val="1100"/>
              <a:buChar char="-"/>
            </a:pPr>
            <a:r>
              <a:rPr lang="en">
                <a:solidFill>
                  <a:schemeClr val="dk1"/>
                </a:solidFill>
              </a:rPr>
              <a:t>מלאו את השורה "אני" בסימני "אהבתי", "לא אהבתי" ו"לא ניסיתי". ניתן גם ממש לרשום את המילים הללו.</a:t>
            </a:r>
            <a:endParaRPr>
              <a:solidFill>
                <a:schemeClr val="dk1"/>
              </a:solidFill>
            </a:endParaRPr>
          </a:p>
          <a:p>
            <a:pPr indent="0" lvl="0" marL="0" rtl="1" algn="r">
              <a:spcBef>
                <a:spcPts val="0"/>
              </a:spcBef>
              <a:spcAft>
                <a:spcPts val="0"/>
              </a:spcAft>
              <a:buClr>
                <a:schemeClr val="dk1"/>
              </a:buClr>
              <a:buSzPts val="1100"/>
              <a:buFont typeface="Arial"/>
              <a:buNone/>
            </a:pPr>
            <a:r>
              <a:t/>
            </a:r>
            <a:endParaRPr>
              <a:solidFill>
                <a:schemeClr val="dk1"/>
              </a:solidFill>
            </a:endParaRPr>
          </a:p>
          <a:p>
            <a:pPr indent="0" lvl="0" marL="0" rtl="1" algn="r">
              <a:spcBef>
                <a:spcPts val="0"/>
              </a:spcBef>
              <a:spcAft>
                <a:spcPts val="0"/>
              </a:spcAft>
              <a:buClr>
                <a:schemeClr val="dk1"/>
              </a:buClr>
              <a:buSzPts val="1100"/>
              <a:buFont typeface="Arial"/>
              <a:buNone/>
            </a:pPr>
            <a:r>
              <a:rPr lang="en">
                <a:solidFill>
                  <a:schemeClr val="dk1"/>
                </a:solidFill>
              </a:rPr>
              <a:t>בשקופית הבאה (בהסתר) יש דוגמת מילוי של הטבלה, תוכלו להראות אותה לתלמידים במידת הצורך.</a:t>
            </a:r>
            <a:endParaRPr>
              <a:solidFill>
                <a:schemeClr val="dk1"/>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8" name="Shape 2758"/>
        <p:cNvGrpSpPr/>
        <p:nvPr/>
      </p:nvGrpSpPr>
      <p:grpSpPr>
        <a:xfrm>
          <a:off x="0" y="0"/>
          <a:ext cx="0" cy="0"/>
          <a:chOff x="0" y="0"/>
          <a:chExt cx="0" cy="0"/>
        </a:xfrm>
      </p:grpSpPr>
      <p:sp>
        <p:nvSpPr>
          <p:cNvPr id="2759" name="Google Shape;2759;g31de4197f6e_0_24: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760" name="Google Shape;2760;g31de4197f6e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en">
                <a:solidFill>
                  <a:schemeClr val="dk1"/>
                </a:solidFill>
              </a:rPr>
              <a:t>דוגמה למילוי הטבלה לאחר השלב הראשון של הפעילות.</a:t>
            </a:r>
            <a:endParaRPr>
              <a:solidFill>
                <a:schemeClr val="dk1"/>
              </a:solidFill>
            </a:endParaRPr>
          </a:p>
          <a:p>
            <a:pPr indent="0" lvl="0" marL="0" rtl="1" algn="r">
              <a:spcBef>
                <a:spcPts val="0"/>
              </a:spcBef>
              <a:spcAft>
                <a:spcPts val="0"/>
              </a:spcAft>
              <a:buNone/>
            </a:pPr>
            <a:r>
              <a:t/>
            </a:r>
            <a:endParaRPr>
              <a:solidFill>
                <a:schemeClr val="dk1"/>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9" name="Shape 2769"/>
        <p:cNvGrpSpPr/>
        <p:nvPr/>
      </p:nvGrpSpPr>
      <p:grpSpPr>
        <a:xfrm>
          <a:off x="0" y="0"/>
          <a:ext cx="0" cy="0"/>
          <a:chOff x="0" y="0"/>
          <a:chExt cx="0" cy="0"/>
        </a:xfrm>
      </p:grpSpPr>
      <p:sp>
        <p:nvSpPr>
          <p:cNvPr id="2770" name="Google Shape;2770;g31d23b11ea6_0_4646: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771" name="Google Shape;2771;g31d23b11ea6_0_46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Clr>
                <a:schemeClr val="dk1"/>
              </a:buClr>
              <a:buSzPts val="1100"/>
              <a:buFont typeface="Arial"/>
              <a:buNone/>
            </a:pPr>
            <a:r>
              <a:rPr lang="en">
                <a:solidFill>
                  <a:schemeClr val="dk1"/>
                </a:solidFill>
              </a:rPr>
              <a:t>כל התלמידים מסתובבים בכיתה. ונפגשים זה עם זה בצורה אקראית.</a:t>
            </a:r>
            <a:endParaRPr>
              <a:solidFill>
                <a:schemeClr val="dk1"/>
              </a:solidFill>
            </a:endParaRPr>
          </a:p>
          <a:p>
            <a:pPr indent="0" lvl="0" marL="0" rtl="1" algn="r">
              <a:spcBef>
                <a:spcPts val="0"/>
              </a:spcBef>
              <a:spcAft>
                <a:spcPts val="0"/>
              </a:spcAft>
              <a:buClr>
                <a:schemeClr val="dk1"/>
              </a:buClr>
              <a:buSzPts val="1100"/>
              <a:buFont typeface="Arial"/>
              <a:buNone/>
            </a:pPr>
            <a:r>
              <a:rPr lang="en">
                <a:solidFill>
                  <a:schemeClr val="dk1"/>
                </a:solidFill>
              </a:rPr>
              <a:t>כששני תלמידים נפגשים הם ממלאים את הפרטים אחד של השני.</a:t>
            </a:r>
            <a:endParaRPr>
              <a:solidFill>
                <a:schemeClr val="dk1"/>
              </a:solidFill>
            </a:endParaRPr>
          </a:p>
          <a:p>
            <a:pPr indent="0" lvl="0" marL="0" rtl="1" algn="r">
              <a:spcBef>
                <a:spcPts val="0"/>
              </a:spcBef>
              <a:spcAft>
                <a:spcPts val="0"/>
              </a:spcAft>
              <a:buClr>
                <a:schemeClr val="dk1"/>
              </a:buClr>
              <a:buSzPts val="1100"/>
              <a:buFont typeface="Arial"/>
              <a:buNone/>
            </a:pPr>
            <a:r>
              <a:rPr lang="en">
                <a:solidFill>
                  <a:schemeClr val="dk1"/>
                </a:solidFill>
              </a:rPr>
              <a:t>לדוגמה: עמרי מסתכל על המאכלים הרשומים בחלק העליון של הטבלה ורושם מה דעתו על כל אחד מהם. לדוגמה: עמרי אוהב פיצה, הוא לא אוהב </a:t>
            </a:r>
            <a:r>
              <a:rPr lang="en">
                <a:solidFill>
                  <a:schemeClr val="dk1"/>
                </a:solidFill>
              </a:rPr>
              <a:t>דגים</a:t>
            </a:r>
            <a:r>
              <a:rPr lang="en">
                <a:solidFill>
                  <a:schemeClr val="dk1"/>
                </a:solidFill>
              </a:rPr>
              <a:t> והוא אוהב גבינה כחולה.</a:t>
            </a:r>
            <a:endParaRPr>
              <a:solidFill>
                <a:schemeClr val="dk1"/>
              </a:solidFill>
            </a:endParaRPr>
          </a:p>
          <a:p>
            <a:pPr indent="0" lvl="0" marL="0" rtl="1" algn="r">
              <a:spcBef>
                <a:spcPts val="0"/>
              </a:spcBef>
              <a:spcAft>
                <a:spcPts val="0"/>
              </a:spcAft>
              <a:buClr>
                <a:schemeClr val="dk1"/>
              </a:buClr>
              <a:buSzPts val="1100"/>
              <a:buFont typeface="Arial"/>
              <a:buNone/>
            </a:pPr>
            <a:r>
              <a:rPr lang="en">
                <a:solidFill>
                  <a:schemeClr val="dk1"/>
                </a:solidFill>
              </a:rPr>
              <a:t>על התלמיד לרשום את דעתו על כל המאכלים בכל הקטגוריות הרשומות.</a:t>
            </a:r>
            <a:endParaRPr>
              <a:solidFill>
                <a:schemeClr val="dk1"/>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2" name="Shape 2782"/>
        <p:cNvGrpSpPr/>
        <p:nvPr/>
      </p:nvGrpSpPr>
      <p:grpSpPr>
        <a:xfrm>
          <a:off x="0" y="0"/>
          <a:ext cx="0" cy="0"/>
          <a:chOff x="0" y="0"/>
          <a:chExt cx="0" cy="0"/>
        </a:xfrm>
      </p:grpSpPr>
      <p:sp>
        <p:nvSpPr>
          <p:cNvPr id="2783" name="Google Shape;2783;g31d23b11ea6_0_4658: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784" name="Google Shape;2784;g31d23b11ea6_0_46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Clr>
                <a:schemeClr val="dk1"/>
              </a:buClr>
              <a:buSzPts val="1100"/>
              <a:buFont typeface="Arial"/>
              <a:buNone/>
            </a:pPr>
            <a:r>
              <a:rPr lang="en">
                <a:solidFill>
                  <a:schemeClr val="dk1"/>
                </a:solidFill>
              </a:rPr>
              <a:t>נעבור על תהליך מילוי הטבלה:</a:t>
            </a:r>
            <a:endParaRPr>
              <a:solidFill>
                <a:schemeClr val="dk1"/>
              </a:solidFill>
            </a:endParaRPr>
          </a:p>
          <a:p>
            <a:pPr indent="0" lvl="0" marL="0" rtl="1" algn="r">
              <a:spcBef>
                <a:spcPts val="0"/>
              </a:spcBef>
              <a:spcAft>
                <a:spcPts val="0"/>
              </a:spcAft>
              <a:buClr>
                <a:schemeClr val="dk1"/>
              </a:buClr>
              <a:buSzPts val="1100"/>
              <a:buFont typeface="Arial"/>
              <a:buNone/>
            </a:pPr>
            <a:r>
              <a:rPr lang="en">
                <a:solidFill>
                  <a:schemeClr val="dk1"/>
                </a:solidFill>
              </a:rPr>
              <a:t>בהתחלה התלמיד ניגש להדר וראה </a:t>
            </a:r>
            <a:r>
              <a:rPr b="1" lang="en">
                <a:solidFill>
                  <a:schemeClr val="dk1"/>
                </a:solidFill>
              </a:rPr>
              <a:t>ששניהם מסכימים שהם אוהבים</a:t>
            </a:r>
            <a:r>
              <a:rPr lang="en">
                <a:solidFill>
                  <a:schemeClr val="dk1"/>
                </a:solidFill>
              </a:rPr>
              <a:t> פיצה, </a:t>
            </a:r>
            <a:r>
              <a:rPr b="1" lang="en">
                <a:solidFill>
                  <a:schemeClr val="dk1"/>
                </a:solidFill>
              </a:rPr>
              <a:t>שניהם מסכימים שהם אוהבים</a:t>
            </a:r>
            <a:r>
              <a:rPr lang="en">
                <a:solidFill>
                  <a:schemeClr val="dk1"/>
                </a:solidFill>
              </a:rPr>
              <a:t> פסטה, </a:t>
            </a:r>
            <a:r>
              <a:rPr b="1" lang="en">
                <a:solidFill>
                  <a:schemeClr val="dk1"/>
                </a:solidFill>
              </a:rPr>
              <a:t>שניהם מסכימים שהם לא אוהבים</a:t>
            </a:r>
            <a:r>
              <a:rPr lang="en">
                <a:solidFill>
                  <a:schemeClr val="dk1"/>
                </a:solidFill>
              </a:rPr>
              <a:t> צ'ילי </a:t>
            </a:r>
            <a:r>
              <a:rPr b="1" lang="en">
                <a:solidFill>
                  <a:schemeClr val="dk1"/>
                </a:solidFill>
              </a:rPr>
              <a:t>ושניהם מסכימים שהם לא אוהבים</a:t>
            </a:r>
            <a:r>
              <a:rPr lang="en">
                <a:solidFill>
                  <a:schemeClr val="dk1"/>
                </a:solidFill>
              </a:rPr>
              <a:t> דגים. אבל, התלמיד והדר </a:t>
            </a:r>
            <a:r>
              <a:rPr b="1" lang="en">
                <a:solidFill>
                  <a:schemeClr val="dk1"/>
                </a:solidFill>
              </a:rPr>
              <a:t>לא מסכימים</a:t>
            </a:r>
            <a:r>
              <a:rPr lang="en">
                <a:solidFill>
                  <a:schemeClr val="dk1"/>
                </a:solidFill>
              </a:rPr>
              <a:t> בנוגע לעגבניה, התלמיד לא אוהב עגבניה והדר אוהבת עגבניה וגם </a:t>
            </a:r>
            <a:r>
              <a:rPr b="1" lang="en">
                <a:solidFill>
                  <a:schemeClr val="dk1"/>
                </a:solidFill>
              </a:rPr>
              <a:t>שניהם לא מסכימים </a:t>
            </a:r>
            <a:r>
              <a:rPr lang="en">
                <a:solidFill>
                  <a:schemeClr val="dk1"/>
                </a:solidFill>
              </a:rPr>
              <a:t>בנוגע לאורז. יש לנו 4 הסכמות לכן ציון הדמיון הוא 4.</a:t>
            </a:r>
            <a:endParaRPr>
              <a:solidFill>
                <a:schemeClr val="dk1"/>
              </a:solidFill>
            </a:endParaRPr>
          </a:p>
          <a:p>
            <a:pPr indent="0" lvl="0" marL="0" rtl="1" algn="r">
              <a:spcBef>
                <a:spcPts val="0"/>
              </a:spcBef>
              <a:spcAft>
                <a:spcPts val="0"/>
              </a:spcAft>
              <a:buNone/>
            </a:pPr>
            <a:r>
              <a:rPr b="1" lang="en">
                <a:solidFill>
                  <a:schemeClr val="dk1"/>
                </a:solidFill>
              </a:rPr>
              <a:t>שימו לב, </a:t>
            </a:r>
            <a:r>
              <a:rPr lang="en">
                <a:solidFill>
                  <a:schemeClr val="dk1"/>
                </a:solidFill>
              </a:rPr>
              <a:t>כמות נקודות הדמיון נקבעת לפי עמודות "מאכלים שאני אוהב.ת" ו-"מאכלים שאני לא אוהב.ת" בלבד. רק לאחר מכן נסתכל על העמודה "מאכלים שלא ניסיתי" ונבדוק שם את ההמלצות.</a:t>
            </a:r>
            <a:endParaRPr>
              <a:solidFill>
                <a:schemeClr val="dk1"/>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1" name="Shape 2801"/>
        <p:cNvGrpSpPr/>
        <p:nvPr/>
      </p:nvGrpSpPr>
      <p:grpSpPr>
        <a:xfrm>
          <a:off x="0" y="0"/>
          <a:ext cx="0" cy="0"/>
          <a:chOff x="0" y="0"/>
          <a:chExt cx="0" cy="0"/>
        </a:xfrm>
      </p:grpSpPr>
      <p:sp>
        <p:nvSpPr>
          <p:cNvPr id="2802" name="Google Shape;2802;g31d23b11ea6_0_4679: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803" name="Google Shape;2803;g31d23b11ea6_0_46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en">
                <a:solidFill>
                  <a:schemeClr val="dk1"/>
                </a:solidFill>
              </a:rPr>
              <a:t>השאירו את המקרא פתוח בזמן שהתלמידים מסתובבים בכיתה ומבצעים את הפעילות</a:t>
            </a:r>
            <a:endParaRPr>
              <a:solidFill>
                <a:schemeClr val="dk1"/>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7" name="Shape 2847"/>
        <p:cNvGrpSpPr/>
        <p:nvPr/>
      </p:nvGrpSpPr>
      <p:grpSpPr>
        <a:xfrm>
          <a:off x="0" y="0"/>
          <a:ext cx="0" cy="0"/>
          <a:chOff x="0" y="0"/>
          <a:chExt cx="0" cy="0"/>
        </a:xfrm>
      </p:grpSpPr>
      <p:sp>
        <p:nvSpPr>
          <p:cNvPr id="2848" name="Google Shape;2848;g31d23b11ea6_0_4719: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849" name="Google Shape;2849;g31d23b11ea6_0_47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Clr>
                <a:schemeClr val="dk1"/>
              </a:buClr>
              <a:buSzPts val="1100"/>
              <a:buFont typeface="Arial"/>
              <a:buNone/>
            </a:pPr>
            <a:r>
              <a:rPr lang="en">
                <a:solidFill>
                  <a:schemeClr val="dk1"/>
                </a:solidFill>
              </a:rPr>
              <a:t>נעבור על תהליך מילוי הטבלה כפי שהוא מופיע בדוגמה בשקף, תהליך כזה כל תלמיד צריך לעשות בטבלה שלו:</a:t>
            </a:r>
            <a:endParaRPr>
              <a:solidFill>
                <a:schemeClr val="dk1"/>
              </a:solidFill>
            </a:endParaRPr>
          </a:p>
          <a:p>
            <a:pPr indent="0" lvl="0" marL="0" rtl="1" algn="r">
              <a:spcBef>
                <a:spcPts val="0"/>
              </a:spcBef>
              <a:spcAft>
                <a:spcPts val="0"/>
              </a:spcAft>
              <a:buClr>
                <a:schemeClr val="dk1"/>
              </a:buClr>
              <a:buSzPts val="1100"/>
              <a:buFont typeface="Arial"/>
              <a:buNone/>
            </a:pPr>
            <a:r>
              <a:rPr lang="en">
                <a:solidFill>
                  <a:schemeClr val="dk1"/>
                </a:solidFill>
              </a:rPr>
              <a:t>בהתחלה התלמיד מסתכל על  השורה של עמרי וראה </a:t>
            </a:r>
            <a:r>
              <a:rPr b="1" lang="en">
                <a:solidFill>
                  <a:schemeClr val="dk1"/>
                </a:solidFill>
              </a:rPr>
              <a:t>ששניהם מסכימים שהם אוהבים</a:t>
            </a:r>
            <a:r>
              <a:rPr lang="en">
                <a:solidFill>
                  <a:schemeClr val="dk1"/>
                </a:solidFill>
              </a:rPr>
              <a:t> פיצה, </a:t>
            </a:r>
            <a:r>
              <a:rPr b="1" lang="en">
                <a:solidFill>
                  <a:schemeClr val="dk1"/>
                </a:solidFill>
              </a:rPr>
              <a:t>שניהם מסכימים שהם אוהבים</a:t>
            </a:r>
            <a:r>
              <a:rPr lang="en">
                <a:solidFill>
                  <a:schemeClr val="dk1"/>
                </a:solidFill>
              </a:rPr>
              <a:t> אורז, </a:t>
            </a:r>
            <a:r>
              <a:rPr b="1" lang="en">
                <a:solidFill>
                  <a:schemeClr val="dk1"/>
                </a:solidFill>
              </a:rPr>
              <a:t>שניהם מסכימים שהם אוהבים</a:t>
            </a:r>
            <a:r>
              <a:rPr lang="en">
                <a:solidFill>
                  <a:schemeClr val="dk1"/>
                </a:solidFill>
              </a:rPr>
              <a:t> פסטה, </a:t>
            </a:r>
            <a:r>
              <a:rPr b="1" lang="en">
                <a:solidFill>
                  <a:schemeClr val="dk1"/>
                </a:solidFill>
              </a:rPr>
              <a:t>שניהם מסכימים שהם לא אוהבים</a:t>
            </a:r>
            <a:r>
              <a:rPr lang="en">
                <a:solidFill>
                  <a:schemeClr val="dk1"/>
                </a:solidFill>
              </a:rPr>
              <a:t> צ'ילי </a:t>
            </a:r>
            <a:r>
              <a:rPr b="1" lang="en">
                <a:solidFill>
                  <a:schemeClr val="dk1"/>
                </a:solidFill>
              </a:rPr>
              <a:t>ושניהם מסכימים שהם לא אוהבים</a:t>
            </a:r>
            <a:r>
              <a:rPr lang="en">
                <a:solidFill>
                  <a:schemeClr val="dk1"/>
                </a:solidFill>
              </a:rPr>
              <a:t> עגבניות. אבל, התלמיד ועמרי </a:t>
            </a:r>
            <a:r>
              <a:rPr b="1" lang="en">
                <a:solidFill>
                  <a:schemeClr val="dk1"/>
                </a:solidFill>
              </a:rPr>
              <a:t>לא מסכימים</a:t>
            </a:r>
            <a:r>
              <a:rPr lang="en">
                <a:solidFill>
                  <a:schemeClr val="dk1"/>
                </a:solidFill>
              </a:rPr>
              <a:t> בנוגע לדגים, התלמיד לא אוהב דגים ועמרי אוהב או לא ניסה דגים. יש לנו 5 הסכמות לכן ציון הדמיון הוא 5.</a:t>
            </a:r>
            <a:endParaRPr>
              <a:solidFill>
                <a:schemeClr val="dk1"/>
              </a:solidFill>
            </a:endParaRPr>
          </a:p>
          <a:p>
            <a:pPr indent="0" lvl="0" marL="0" rtl="1" algn="r">
              <a:spcBef>
                <a:spcPts val="0"/>
              </a:spcBef>
              <a:spcAft>
                <a:spcPts val="0"/>
              </a:spcAft>
              <a:buClr>
                <a:schemeClr val="dk1"/>
              </a:buClr>
              <a:buSzPts val="1100"/>
              <a:buFont typeface="Arial"/>
              <a:buNone/>
            </a:pPr>
            <a:r>
              <a:t/>
            </a:r>
            <a:endParaRPr>
              <a:solidFill>
                <a:schemeClr val="dk1"/>
              </a:solidFill>
            </a:endParaRPr>
          </a:p>
          <a:p>
            <a:pPr indent="0" lvl="0" marL="0" rtl="1" algn="r">
              <a:spcBef>
                <a:spcPts val="0"/>
              </a:spcBef>
              <a:spcAft>
                <a:spcPts val="0"/>
              </a:spcAft>
              <a:buClr>
                <a:schemeClr val="dk1"/>
              </a:buClr>
              <a:buSzPts val="1100"/>
              <a:buFont typeface="Arial"/>
              <a:buNone/>
            </a:pPr>
            <a:r>
              <a:rPr lang="en">
                <a:solidFill>
                  <a:schemeClr val="dk1"/>
                </a:solidFill>
              </a:rPr>
              <a:t>לאחר מכן התלמיד ניגש למיכל וראה </a:t>
            </a:r>
            <a:r>
              <a:rPr b="1" lang="en">
                <a:solidFill>
                  <a:schemeClr val="dk1"/>
                </a:solidFill>
              </a:rPr>
              <a:t>ששניהם מסכימים שהם אוהבים</a:t>
            </a:r>
            <a:r>
              <a:rPr lang="en">
                <a:solidFill>
                  <a:schemeClr val="dk1"/>
                </a:solidFill>
              </a:rPr>
              <a:t> אורז </a:t>
            </a:r>
            <a:r>
              <a:rPr b="1" lang="en">
                <a:solidFill>
                  <a:schemeClr val="dk1"/>
                </a:solidFill>
              </a:rPr>
              <a:t>ושניהם מסכימים שהם לא אוהבים</a:t>
            </a:r>
            <a:r>
              <a:rPr lang="en">
                <a:solidFill>
                  <a:schemeClr val="dk1"/>
                </a:solidFill>
              </a:rPr>
              <a:t> צ'ילי. הם </a:t>
            </a:r>
            <a:r>
              <a:rPr b="1" lang="en">
                <a:solidFill>
                  <a:schemeClr val="dk1"/>
                </a:solidFill>
              </a:rPr>
              <a:t>לא מסכימים</a:t>
            </a:r>
            <a:r>
              <a:rPr lang="en">
                <a:solidFill>
                  <a:schemeClr val="dk1"/>
                </a:solidFill>
              </a:rPr>
              <a:t> בנוגע לפיצה, פסטה, דגים ועגבניה. יש לנו 2 הסכמות ולכן ציון הדמיון הוא 2.</a:t>
            </a:r>
            <a:endParaRPr>
              <a:solidFill>
                <a:schemeClr val="dk1"/>
              </a:solidFill>
            </a:endParaRPr>
          </a:p>
          <a:p>
            <a:pPr indent="0" lvl="0" marL="0" rtl="1" algn="r">
              <a:spcBef>
                <a:spcPts val="0"/>
              </a:spcBef>
              <a:spcAft>
                <a:spcPts val="0"/>
              </a:spcAft>
              <a:buClr>
                <a:schemeClr val="dk1"/>
              </a:buClr>
              <a:buSzPts val="1100"/>
              <a:buFont typeface="Arial"/>
              <a:buNone/>
            </a:pPr>
            <a:r>
              <a:t/>
            </a:r>
            <a:endParaRPr>
              <a:solidFill>
                <a:schemeClr val="dk1"/>
              </a:solidFill>
            </a:endParaRPr>
          </a:p>
          <a:p>
            <a:pPr indent="0" lvl="0" marL="0" rtl="1" algn="r">
              <a:spcBef>
                <a:spcPts val="0"/>
              </a:spcBef>
              <a:spcAft>
                <a:spcPts val="0"/>
              </a:spcAft>
              <a:buClr>
                <a:schemeClr val="dk1"/>
              </a:buClr>
              <a:buSzPts val="1100"/>
              <a:buFont typeface="Arial"/>
              <a:buNone/>
            </a:pPr>
            <a:r>
              <a:rPr lang="en">
                <a:solidFill>
                  <a:schemeClr val="dk1"/>
                </a:solidFill>
              </a:rPr>
              <a:t>לאחר מכן התלמיד ניגש לליאור וראה </a:t>
            </a:r>
            <a:r>
              <a:rPr b="1" lang="en">
                <a:solidFill>
                  <a:schemeClr val="dk1"/>
                </a:solidFill>
              </a:rPr>
              <a:t>ששניהם מסכימים שהם אוהבים </a:t>
            </a:r>
            <a:r>
              <a:rPr lang="en">
                <a:solidFill>
                  <a:schemeClr val="dk1"/>
                </a:solidFill>
              </a:rPr>
              <a:t>פיצה, </a:t>
            </a:r>
            <a:r>
              <a:rPr b="1" lang="en">
                <a:solidFill>
                  <a:schemeClr val="dk1"/>
                </a:solidFill>
              </a:rPr>
              <a:t>שניהם</a:t>
            </a:r>
            <a:r>
              <a:rPr lang="en">
                <a:solidFill>
                  <a:schemeClr val="dk1"/>
                </a:solidFill>
              </a:rPr>
              <a:t> </a:t>
            </a:r>
            <a:r>
              <a:rPr b="1" lang="en">
                <a:solidFill>
                  <a:schemeClr val="dk1"/>
                </a:solidFill>
              </a:rPr>
              <a:t>מסכימים שהם אוהבים </a:t>
            </a:r>
            <a:r>
              <a:rPr lang="en">
                <a:solidFill>
                  <a:schemeClr val="dk1"/>
                </a:solidFill>
              </a:rPr>
              <a:t>אורז, </a:t>
            </a:r>
            <a:r>
              <a:rPr b="1" lang="en">
                <a:solidFill>
                  <a:schemeClr val="dk1"/>
                </a:solidFill>
              </a:rPr>
              <a:t>שניהם</a:t>
            </a:r>
            <a:r>
              <a:rPr lang="en">
                <a:solidFill>
                  <a:schemeClr val="dk1"/>
                </a:solidFill>
              </a:rPr>
              <a:t> </a:t>
            </a:r>
            <a:r>
              <a:rPr b="1" lang="en">
                <a:solidFill>
                  <a:schemeClr val="dk1"/>
                </a:solidFill>
              </a:rPr>
              <a:t>מסכימים שהם</a:t>
            </a:r>
            <a:r>
              <a:rPr lang="en">
                <a:solidFill>
                  <a:schemeClr val="dk1"/>
                </a:solidFill>
              </a:rPr>
              <a:t> </a:t>
            </a:r>
            <a:r>
              <a:rPr b="1" lang="en">
                <a:solidFill>
                  <a:schemeClr val="dk1"/>
                </a:solidFill>
              </a:rPr>
              <a:t>לא אוהבים</a:t>
            </a:r>
            <a:r>
              <a:rPr lang="en">
                <a:solidFill>
                  <a:schemeClr val="dk1"/>
                </a:solidFill>
              </a:rPr>
              <a:t> צ'ילי </a:t>
            </a:r>
            <a:r>
              <a:rPr b="1" lang="en">
                <a:solidFill>
                  <a:schemeClr val="dk1"/>
                </a:solidFill>
              </a:rPr>
              <a:t>ושניהם</a:t>
            </a:r>
            <a:r>
              <a:rPr lang="en">
                <a:solidFill>
                  <a:schemeClr val="dk1"/>
                </a:solidFill>
              </a:rPr>
              <a:t> </a:t>
            </a:r>
            <a:r>
              <a:rPr b="1" lang="en">
                <a:solidFill>
                  <a:schemeClr val="dk1"/>
                </a:solidFill>
              </a:rPr>
              <a:t>מסכימים שהם לא אוהבים </a:t>
            </a:r>
            <a:r>
              <a:rPr lang="en">
                <a:solidFill>
                  <a:schemeClr val="dk1"/>
                </a:solidFill>
              </a:rPr>
              <a:t>עגבניה. הם </a:t>
            </a:r>
            <a:r>
              <a:rPr b="1" lang="en">
                <a:solidFill>
                  <a:schemeClr val="dk1"/>
                </a:solidFill>
              </a:rPr>
              <a:t>לא מסכימים</a:t>
            </a:r>
            <a:r>
              <a:rPr lang="en">
                <a:solidFill>
                  <a:schemeClr val="dk1"/>
                </a:solidFill>
              </a:rPr>
              <a:t> בנוגע לפסטה ודגים. לכן ציון הדמיון הוא 4.</a:t>
            </a:r>
            <a:endParaRPr>
              <a:solidFill>
                <a:schemeClr val="dk1"/>
              </a:solidFill>
            </a:endParaRPr>
          </a:p>
          <a:p>
            <a:pPr indent="0" lvl="0" marL="0" rtl="1" algn="r">
              <a:spcBef>
                <a:spcPts val="0"/>
              </a:spcBef>
              <a:spcAft>
                <a:spcPts val="0"/>
              </a:spcAft>
              <a:buClr>
                <a:schemeClr val="dk1"/>
              </a:buClr>
              <a:buSzPts val="1100"/>
              <a:buFont typeface="Arial"/>
              <a:buNone/>
            </a:pPr>
            <a:r>
              <a:t/>
            </a:r>
            <a:endParaRPr>
              <a:solidFill>
                <a:schemeClr val="dk1"/>
              </a:solidFill>
            </a:endParaRPr>
          </a:p>
          <a:p>
            <a:pPr indent="0" lvl="0" marL="0" rtl="1" algn="r">
              <a:spcBef>
                <a:spcPts val="0"/>
              </a:spcBef>
              <a:spcAft>
                <a:spcPts val="0"/>
              </a:spcAft>
              <a:buClr>
                <a:schemeClr val="dk1"/>
              </a:buClr>
              <a:buSzPts val="1100"/>
              <a:buFont typeface="Arial"/>
              <a:buNone/>
            </a:pPr>
            <a:r>
              <a:rPr lang="en">
                <a:solidFill>
                  <a:schemeClr val="dk1"/>
                </a:solidFill>
              </a:rPr>
              <a:t>לבסוף, נראה שהציון הגבוה ביותר הוא של עמרי. בסוף הפעילות התלמיד יגש לעמרי וישאל אותו האם הוא אוהב גבינה כחולה, האם הוא אוהב קיווי והאם הוא אוהב מרק בצל.</a:t>
            </a:r>
            <a:endParaRPr>
              <a:solidFill>
                <a:schemeClr val="dk1"/>
              </a:solidFill>
            </a:endParaRPr>
          </a:p>
          <a:p>
            <a:pPr indent="0" lvl="0" marL="0" rtl="1" algn="r">
              <a:spcBef>
                <a:spcPts val="0"/>
              </a:spcBef>
              <a:spcAft>
                <a:spcPts val="0"/>
              </a:spcAft>
              <a:buClr>
                <a:schemeClr val="dk1"/>
              </a:buClr>
              <a:buSzPts val="1100"/>
              <a:buFont typeface="Arial"/>
              <a:buNone/>
            </a:pPr>
            <a:r>
              <a:rPr lang="en">
                <a:solidFill>
                  <a:schemeClr val="dk1"/>
                </a:solidFill>
              </a:rPr>
              <a:t>מכיוון שעמרי הכי דומה לתלמיד ההמלצות שלו יהיו הכי מתאימות עבור התלמיד (במידה ועמרי לא ניסה את המאכלים האלה הם יוכלו להתייעץ על מאכלים אחרים מכיוון שהם הבינו שהם דומים אחד לשני).</a:t>
            </a:r>
            <a:endParaRPr>
              <a:solidFill>
                <a:schemeClr val="dk1"/>
              </a:solidFill>
            </a:endParaRPr>
          </a:p>
          <a:p>
            <a:pPr indent="0" lvl="0" marL="0" rtl="1" algn="r">
              <a:spcBef>
                <a:spcPts val="0"/>
              </a:spcBef>
              <a:spcAft>
                <a:spcPts val="0"/>
              </a:spcAft>
              <a:buNone/>
            </a:pPr>
            <a:r>
              <a:t/>
            </a:r>
            <a:endParaRPr>
              <a:solidFill>
                <a:schemeClr val="dk1"/>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8" name="Shape 2858"/>
        <p:cNvGrpSpPr/>
        <p:nvPr/>
      </p:nvGrpSpPr>
      <p:grpSpPr>
        <a:xfrm>
          <a:off x="0" y="0"/>
          <a:ext cx="0" cy="0"/>
          <a:chOff x="0" y="0"/>
          <a:chExt cx="0" cy="0"/>
        </a:xfrm>
      </p:grpSpPr>
      <p:sp>
        <p:nvSpPr>
          <p:cNvPr id="2859" name="Google Shape;2859;g31d23b11ea6_0_4729: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860" name="Google Shape;2860;g31d23b11ea6_0_47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Clr>
                <a:schemeClr val="dk1"/>
              </a:buClr>
              <a:buSzPts val="1100"/>
              <a:buFont typeface="Arial"/>
              <a:buNone/>
            </a:pPr>
            <a:r>
              <a:rPr lang="en">
                <a:solidFill>
                  <a:schemeClr val="dk1"/>
                </a:solidFill>
              </a:rPr>
              <a:t>נבהיר לתלמידים את הקשר בין מערכת ההמלצה שבנינו עבור מאכלים למערכות ההמלצה שיש ביוטיוב, נטפליקס וברשתות החברתיות.</a:t>
            </a:r>
            <a:endParaRPr>
              <a:solidFill>
                <a:schemeClr val="dk1"/>
              </a:solidFill>
            </a:endParaRPr>
          </a:p>
          <a:p>
            <a:pPr indent="0" lvl="0" marL="0" rtl="1" algn="r">
              <a:lnSpc>
                <a:spcPct val="115000"/>
              </a:lnSpc>
              <a:spcBef>
                <a:spcPts val="1200"/>
              </a:spcBef>
              <a:spcAft>
                <a:spcPts val="0"/>
              </a:spcAft>
              <a:buClr>
                <a:schemeClr val="dk1"/>
              </a:buClr>
              <a:buSzPts val="1100"/>
              <a:buFont typeface="Arial"/>
              <a:buNone/>
            </a:pPr>
            <a:r>
              <a:rPr lang="en">
                <a:solidFill>
                  <a:schemeClr val="dk1"/>
                </a:solidFill>
              </a:rPr>
              <a:t>בדיוק כמו בפעילות שלנו, גם מערכות המלצה דיגיטליות משתמשות בהעדפות שלכם ושל אחרים כדי להציע לכם תכנים מותאמים אישית. הן פשוט עושות את זה בצורה מהירה ומדויקת יותר.</a:t>
            </a:r>
            <a:endParaRPr>
              <a:solidFill>
                <a:schemeClr val="dk1"/>
              </a:solidFill>
            </a:endParaRPr>
          </a:p>
          <a:p>
            <a:pPr indent="0" lvl="0" marL="0" rtl="1" algn="r">
              <a:lnSpc>
                <a:spcPct val="115000"/>
              </a:lnSpc>
              <a:spcBef>
                <a:spcPts val="1200"/>
              </a:spcBef>
              <a:spcAft>
                <a:spcPts val="0"/>
              </a:spcAft>
              <a:buClr>
                <a:schemeClr val="dk1"/>
              </a:buClr>
              <a:buSzPts val="1100"/>
              <a:buFont typeface="Arial"/>
              <a:buNone/>
            </a:pPr>
            <a:r>
              <a:rPr lang="en">
                <a:solidFill>
                  <a:schemeClr val="dk1"/>
                </a:solidFill>
              </a:rPr>
              <a:t>שאלו את התלמידים:</a:t>
            </a:r>
            <a:r>
              <a:rPr b="1" lang="en">
                <a:solidFill>
                  <a:schemeClr val="dk1"/>
                </a:solidFill>
              </a:rPr>
              <a:t> </a:t>
            </a:r>
            <a:r>
              <a:rPr i="1" lang="en">
                <a:solidFill>
                  <a:schemeClr val="dk1"/>
                </a:solidFill>
              </a:rPr>
              <a:t>"איך לדעתכם יוטיוב או נטפליקס עושים את זה? איך הם יודעים מה להמליץ לנו?"</a:t>
            </a:r>
            <a:endParaRPr i="1">
              <a:solidFill>
                <a:schemeClr val="dk1"/>
              </a:solidFill>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rPr>
              <a:t>תשובות אפשריות של תלמידים:</a:t>
            </a:r>
            <a:endParaRPr b="1">
              <a:solidFill>
                <a:schemeClr val="dk1"/>
              </a:solidFill>
            </a:endParaRPr>
          </a:p>
          <a:p>
            <a:pPr indent="-298450" lvl="1" marL="914400" rtl="1" algn="r">
              <a:lnSpc>
                <a:spcPct val="115000"/>
              </a:lnSpc>
              <a:spcBef>
                <a:spcPts val="1200"/>
              </a:spcBef>
              <a:spcAft>
                <a:spcPts val="0"/>
              </a:spcAft>
              <a:buClr>
                <a:schemeClr val="dk1"/>
              </a:buClr>
              <a:buSzPts val="1100"/>
              <a:buChar char="○"/>
            </a:pPr>
            <a:r>
              <a:rPr lang="en">
                <a:solidFill>
                  <a:schemeClr val="dk1"/>
                </a:solidFill>
              </a:rPr>
              <a:t>"הם רואים מה אנשים אחרים שדומים לי אוהבים וממליצים לי על זה." - תוכלו לומר </a:t>
            </a:r>
            <a:r>
              <a:rPr i="1" lang="en">
                <a:solidFill>
                  <a:schemeClr val="dk1"/>
                </a:solidFill>
              </a:rPr>
              <a:t>"נכון! בדיוק כמו בפעילות שלנו, המערכת מסתמכת על דמיון בין משתמשים."</a:t>
            </a:r>
            <a:endParaRPr i="1">
              <a:solidFill>
                <a:schemeClr val="dk1"/>
              </a:solidFill>
            </a:endParaRPr>
          </a:p>
          <a:p>
            <a:pPr indent="-298450" lvl="1" marL="914400" rtl="1" algn="r">
              <a:lnSpc>
                <a:spcPct val="115000"/>
              </a:lnSpc>
              <a:spcBef>
                <a:spcPts val="0"/>
              </a:spcBef>
              <a:spcAft>
                <a:spcPts val="0"/>
              </a:spcAft>
              <a:buClr>
                <a:schemeClr val="dk1"/>
              </a:buClr>
              <a:buSzPts val="1100"/>
              <a:buChar char="○"/>
            </a:pPr>
            <a:r>
              <a:rPr lang="en">
                <a:solidFill>
                  <a:schemeClr val="dk1"/>
                </a:solidFill>
              </a:rPr>
              <a:t>"זה לא בדיוק אותו דבר, כי במחשב זה אוטומטי." - תוכלו לענות כך </a:t>
            </a:r>
            <a:r>
              <a:rPr i="1" lang="en">
                <a:solidFill>
                  <a:schemeClr val="dk1"/>
                </a:solidFill>
              </a:rPr>
              <a:t>"נכון, מערכות דיגיטליות עושות את זה בצורה מהירה ואוטומטית עם הרבה יותר נתונים."</a:t>
            </a:r>
            <a:endParaRPr>
              <a:solidFill>
                <a:schemeClr val="dk1"/>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6" name="Shape 2866"/>
        <p:cNvGrpSpPr/>
        <p:nvPr/>
      </p:nvGrpSpPr>
      <p:grpSpPr>
        <a:xfrm>
          <a:off x="0" y="0"/>
          <a:ext cx="0" cy="0"/>
          <a:chOff x="0" y="0"/>
          <a:chExt cx="0" cy="0"/>
        </a:xfrm>
      </p:grpSpPr>
      <p:sp>
        <p:nvSpPr>
          <p:cNvPr id="2867" name="Google Shape;2867;g31d23b11ea6_0_4736: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868" name="Google Shape;2868;g31d23b11ea6_0_47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lnSpc>
                <a:spcPct val="115000"/>
              </a:lnSpc>
              <a:spcBef>
                <a:spcPts val="1200"/>
              </a:spcBef>
              <a:spcAft>
                <a:spcPts val="0"/>
              </a:spcAft>
              <a:buNone/>
            </a:pPr>
            <a:r>
              <a:rPr lang="en">
                <a:solidFill>
                  <a:schemeClr val="dk1"/>
                </a:solidFill>
              </a:rPr>
              <a:t>הסבירו לתלמידים על מערכות המלצה מבוססות העדפות אישיות. מערכות אלה נותנות המלצות בהתאם להיסטוריה של המשתמש, הן בודקות מה ההעדפות שלו וממליצות על פריטים דומים. הן יבדקו גם מה הוא לא אוהב ויסירו המלצות לפריטים שכאלה.</a:t>
            </a:r>
            <a:endParaRPr i="1">
              <a:solidFill>
                <a:schemeClr val="dk1"/>
              </a:solidFill>
            </a:endParaRPr>
          </a:p>
          <a:p>
            <a:pPr indent="0" lvl="0" marL="0" rtl="1" algn="r">
              <a:lnSpc>
                <a:spcPct val="115000"/>
              </a:lnSpc>
              <a:spcBef>
                <a:spcPts val="1200"/>
              </a:spcBef>
              <a:spcAft>
                <a:spcPts val="0"/>
              </a:spcAft>
              <a:buNone/>
            </a:pPr>
            <a:r>
              <a:rPr lang="en">
                <a:solidFill>
                  <a:schemeClr val="dk1"/>
                </a:solidFill>
              </a:rPr>
              <a:t>שאלו את התלמידים: </a:t>
            </a:r>
            <a:r>
              <a:rPr i="1" lang="en">
                <a:solidFill>
                  <a:schemeClr val="dk1"/>
                </a:solidFill>
              </a:rPr>
              <a:t>"איך מערכות המלצה יודעות מה אהבתם בעבר?"</a:t>
            </a:r>
            <a:br>
              <a:rPr lang="en">
                <a:solidFill>
                  <a:schemeClr val="dk1"/>
                </a:solidFill>
              </a:rPr>
            </a:br>
            <a:r>
              <a:rPr b="1" lang="en">
                <a:solidFill>
                  <a:schemeClr val="dk1"/>
                </a:solidFill>
              </a:rPr>
              <a:t>תשובות אפשריות של תלמידים:</a:t>
            </a:r>
            <a:endParaRPr>
              <a:solidFill>
                <a:schemeClr val="dk1"/>
              </a:solidFill>
            </a:endParaRPr>
          </a:p>
          <a:p>
            <a:pPr indent="-298450" lvl="0" marL="457200" rtl="1" algn="r">
              <a:lnSpc>
                <a:spcPct val="115000"/>
              </a:lnSpc>
              <a:spcBef>
                <a:spcPts val="1200"/>
              </a:spcBef>
              <a:spcAft>
                <a:spcPts val="0"/>
              </a:spcAft>
              <a:buClr>
                <a:schemeClr val="dk1"/>
              </a:buClr>
              <a:buSzPts val="1100"/>
              <a:buChar char="●"/>
            </a:pPr>
            <a:r>
              <a:rPr lang="en">
                <a:solidFill>
                  <a:schemeClr val="dk1"/>
                </a:solidFill>
              </a:rPr>
              <a:t>"לייקים ותגובות." - ניתן להגיב כך </a:t>
            </a:r>
            <a:r>
              <a:rPr i="1" lang="en">
                <a:solidFill>
                  <a:schemeClr val="dk1"/>
                </a:solidFill>
              </a:rPr>
              <a:t>"נכון! זה נותן למערכת רמזים ברורים על מה שמעניין אתכם."</a:t>
            </a:r>
            <a:endParaRPr i="1">
              <a:solidFill>
                <a:schemeClr val="dk1"/>
              </a:solidFill>
            </a:endParaRPr>
          </a:p>
          <a:p>
            <a:pPr indent="-298450" lvl="0" marL="457200" rtl="1" algn="r">
              <a:lnSpc>
                <a:spcPct val="115000"/>
              </a:lnSpc>
              <a:spcBef>
                <a:spcPts val="0"/>
              </a:spcBef>
              <a:spcAft>
                <a:spcPts val="0"/>
              </a:spcAft>
              <a:buClr>
                <a:schemeClr val="dk1"/>
              </a:buClr>
              <a:buSzPts val="1100"/>
              <a:buChar char="●"/>
            </a:pPr>
            <a:r>
              <a:rPr lang="en">
                <a:solidFill>
                  <a:schemeClr val="dk1"/>
                </a:solidFill>
              </a:rPr>
              <a:t>"אם צפיתי במשהו עד הסוף." - ניתן להגיב כך </a:t>
            </a:r>
            <a:r>
              <a:rPr i="1" lang="en">
                <a:solidFill>
                  <a:schemeClr val="dk1"/>
                </a:solidFill>
              </a:rPr>
              <a:t>"נכון מאוד, המערכת מבינה שכנראה נהניתם אם צפיתם לכל אורכו."</a:t>
            </a:r>
            <a:endParaRPr i="1">
              <a:solidFill>
                <a:schemeClr val="dk1"/>
              </a:solidFill>
            </a:endParaRPr>
          </a:p>
          <a:p>
            <a:pPr indent="-298450" lvl="0" marL="457200" rtl="1" algn="r">
              <a:lnSpc>
                <a:spcPct val="115000"/>
              </a:lnSpc>
              <a:spcBef>
                <a:spcPts val="0"/>
              </a:spcBef>
              <a:spcAft>
                <a:spcPts val="0"/>
              </a:spcAft>
              <a:buClr>
                <a:schemeClr val="dk1"/>
              </a:buClr>
              <a:buSzPts val="1100"/>
              <a:buChar char="●"/>
            </a:pPr>
            <a:r>
              <a:rPr lang="en">
                <a:solidFill>
                  <a:schemeClr val="dk1"/>
                </a:solidFill>
              </a:rPr>
              <a:t>"מה ששמרתי או הוספתי לרשימה." - ניתן לומר </a:t>
            </a:r>
            <a:r>
              <a:rPr i="1" lang="en">
                <a:solidFill>
                  <a:schemeClr val="dk1"/>
                </a:solidFill>
              </a:rPr>
              <a:t>"מצוין, גם זה מראה על עניין!"</a:t>
            </a:r>
            <a:endParaRPr i="1">
              <a:solidFill>
                <a:schemeClr val="dk1"/>
              </a:solidFill>
            </a:endParaRPr>
          </a:p>
          <a:p>
            <a:pPr indent="-298450" lvl="0" marL="457200" rtl="1" algn="r">
              <a:lnSpc>
                <a:spcPct val="115000"/>
              </a:lnSpc>
              <a:spcBef>
                <a:spcPts val="0"/>
              </a:spcBef>
              <a:spcAft>
                <a:spcPts val="0"/>
              </a:spcAft>
              <a:buClr>
                <a:schemeClr val="dk1"/>
              </a:buClr>
              <a:buSzPts val="1100"/>
              <a:buChar char="●"/>
            </a:pPr>
            <a:r>
              <a:rPr lang="en">
                <a:solidFill>
                  <a:schemeClr val="dk1"/>
                </a:solidFill>
              </a:rPr>
              <a:t>"אם רק עברתי על משהו בלי לצפות." - אפשר לענות כך </a:t>
            </a:r>
            <a:r>
              <a:rPr i="1" lang="en">
                <a:solidFill>
                  <a:schemeClr val="dk1"/>
                </a:solidFill>
              </a:rPr>
              <a:t>"זו תצפית טובה, אבל בדרך כלל המערכת לא תתבסס רק על זה, כי זה לא אומר שאהבתם."</a:t>
            </a:r>
            <a:endParaRPr b="1">
              <a:solidFill>
                <a:schemeClr val="dk1"/>
              </a:solidFill>
            </a:endParaRPr>
          </a:p>
          <a:p>
            <a:pPr indent="0" lvl="0" marL="0" rtl="1" algn="r">
              <a:lnSpc>
                <a:spcPct val="115000"/>
              </a:lnSpc>
              <a:spcBef>
                <a:spcPts val="1200"/>
              </a:spcBef>
              <a:spcAft>
                <a:spcPts val="0"/>
              </a:spcAft>
              <a:buNone/>
            </a:pPr>
            <a:r>
              <a:t/>
            </a:r>
            <a:endParaRPr i="1">
              <a:solidFill>
                <a:schemeClr val="dk1"/>
              </a:solidFill>
            </a:endParaRPr>
          </a:p>
          <a:p>
            <a:pPr indent="0" lvl="0" marL="0" rtl="1" algn="r">
              <a:lnSpc>
                <a:spcPct val="115000"/>
              </a:lnSpc>
              <a:spcBef>
                <a:spcPts val="1200"/>
              </a:spcBef>
              <a:spcAft>
                <a:spcPts val="0"/>
              </a:spcAft>
              <a:buNone/>
            </a:pPr>
            <a:r>
              <a:t/>
            </a:r>
            <a:endParaRPr i="1">
              <a:solidFill>
                <a:schemeClr val="dk1"/>
              </a:solidFill>
            </a:endParaRPr>
          </a:p>
          <a:p>
            <a:pPr indent="0" lvl="0" marL="0" rtl="0" algn="l">
              <a:spcBef>
                <a:spcPts val="1200"/>
              </a:spcBef>
              <a:spcAft>
                <a:spcPts val="0"/>
              </a:spcAft>
              <a:buNone/>
            </a:pPr>
            <a:r>
              <a:t/>
            </a:r>
            <a:endParaRPr b="1">
              <a:solidFill>
                <a:schemeClr val="dk1"/>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8" name="Shape 2878"/>
        <p:cNvGrpSpPr/>
        <p:nvPr/>
      </p:nvGrpSpPr>
      <p:grpSpPr>
        <a:xfrm>
          <a:off x="0" y="0"/>
          <a:ext cx="0" cy="0"/>
          <a:chOff x="0" y="0"/>
          <a:chExt cx="0" cy="0"/>
        </a:xfrm>
      </p:grpSpPr>
      <p:sp>
        <p:nvSpPr>
          <p:cNvPr id="2879" name="Google Shape;2879;g31d23b11ea6_0_4748: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880" name="Google Shape;2880;g31d23b11ea6_0_47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lnSpc>
                <a:spcPct val="115000"/>
              </a:lnSpc>
              <a:spcBef>
                <a:spcPts val="1200"/>
              </a:spcBef>
              <a:spcAft>
                <a:spcPts val="0"/>
              </a:spcAft>
              <a:buClr>
                <a:schemeClr val="dk1"/>
              </a:buClr>
              <a:buSzPts val="1100"/>
              <a:buFont typeface="Arial"/>
              <a:buNone/>
            </a:pPr>
            <a:r>
              <a:rPr b="1" lang="en">
                <a:solidFill>
                  <a:schemeClr val="dk1"/>
                </a:solidFill>
              </a:rPr>
              <a:t>הסבירו את שתי השיטות המרכזיות:</a:t>
            </a:r>
            <a:br>
              <a:rPr b="1" lang="en">
                <a:solidFill>
                  <a:schemeClr val="dk1"/>
                </a:solidFill>
              </a:rPr>
            </a:br>
            <a:r>
              <a:rPr lang="en">
                <a:solidFill>
                  <a:schemeClr val="dk1"/>
                </a:solidFill>
              </a:rPr>
              <a:t>יש שתי דרכים מרכזיות שמערכות המלצה משתמשות בהן כדי להחליט מה להמליץ לנו:</a:t>
            </a:r>
            <a:endParaRPr>
              <a:solidFill>
                <a:schemeClr val="dk1"/>
              </a:solidFill>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rPr>
              <a:t>השיטה הראשונה – השוואת משתמשים דומים (אותה למדנו עד כה): </a:t>
            </a:r>
            <a:r>
              <a:rPr i="1" lang="en">
                <a:solidFill>
                  <a:schemeClr val="dk1"/>
                </a:solidFill>
              </a:rPr>
              <a:t>המערכת משווה אתכם לאנשים אחרים עם העדפות דומות ומציעה לכם תכנים שהם אהבו.</a:t>
            </a:r>
            <a:endParaRPr i="1">
              <a:solidFill>
                <a:schemeClr val="dk1"/>
              </a:solidFill>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rPr>
              <a:t>השיטה השנייה – מבוססות העדפות אישיות: </a:t>
            </a:r>
            <a:r>
              <a:rPr i="1" lang="en">
                <a:solidFill>
                  <a:schemeClr val="dk1"/>
                </a:solidFill>
              </a:rPr>
              <a:t>המערכת בודקת מה אהבתם בעבר ומציעה לכם דברים דומים. המערכת בודקת גם מה לא אהבתם ומסירה הצעות לדברים דומים. לדוגמה: אם צפיתם בהרבה סרטי קומדיה, היא תמליץ על קומדיות נוספות. אם דירגתם סרט מתח בדירוג נמוך, היא לא תמליץ לכם על הרבה סרטי מתח.</a:t>
            </a:r>
            <a:endParaRPr b="1">
              <a:solidFill>
                <a:schemeClr val="dk1"/>
              </a:solidFill>
            </a:endParaRPr>
          </a:p>
          <a:p>
            <a:pPr indent="0" lvl="0" marL="0" rtl="1" algn="r">
              <a:lnSpc>
                <a:spcPct val="115000"/>
              </a:lnSpc>
              <a:spcBef>
                <a:spcPts val="1200"/>
              </a:spcBef>
              <a:spcAft>
                <a:spcPts val="0"/>
              </a:spcAft>
              <a:buClr>
                <a:schemeClr val="dk1"/>
              </a:buClr>
              <a:buSzPts val="1100"/>
              <a:buFont typeface="Arial"/>
              <a:buNone/>
            </a:pPr>
            <a:r>
              <a:rPr lang="en">
                <a:solidFill>
                  <a:schemeClr val="dk1"/>
                </a:solidFill>
              </a:rPr>
              <a:t>במציאות, רוב מערכות ההמלצה לא מסתפקות בשיטה אחת. הן משלבות בין ניתוח ההעדפות האישיות שלכם לבין דמיון למשתמשים אחרים, כדי לתת לכם המלצות מדויקות יותר.</a:t>
            </a:r>
            <a:endParaRPr b="1">
              <a:solidFill>
                <a:schemeClr val="dk1"/>
              </a:solidFill>
            </a:endParaRPr>
          </a:p>
          <a:p>
            <a:pPr indent="0" lvl="0" marL="0" rtl="0" algn="l">
              <a:spcBef>
                <a:spcPts val="1200"/>
              </a:spcBef>
              <a:spcAft>
                <a:spcPts val="0"/>
              </a:spcAft>
              <a:buNone/>
            </a:pPr>
            <a:r>
              <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31d23b11ea6_0_2523: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31d23b11ea6_0_25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en">
                <a:solidFill>
                  <a:schemeClr val="dk1"/>
                </a:solidFill>
              </a:rPr>
              <a:t>הקרינו את סרטון הפתיחה המכניס את התלמידים לתוך עולם ה-AI. הסרטון מציג גם את "</a:t>
            </a:r>
            <a:r>
              <a:rPr lang="en" u="sng">
                <a:solidFill>
                  <a:srgbClr val="1155CC"/>
                </a:solidFill>
                <a:hlinkClick r:id="rId2">
                  <a:extLst>
                    <a:ext uri="{A12FA001-AC4F-418D-AE19-62706E023703}">
                      <ahyp:hlinkClr val="tx"/>
                    </a:ext>
                  </a:extLst>
                </a:hlinkClick>
              </a:rPr>
              <a:t>How YouTube's Home Screen Works</a:t>
            </a:r>
            <a:r>
              <a:rPr lang="en">
                <a:solidFill>
                  <a:schemeClr val="dk1"/>
                </a:solidFill>
              </a:rPr>
              <a:t>" . הסבירו לתלמידים שהסרטון מתאר כיצד מערכת ההמלצה של YouTube פועלת כדי להציג תכנים מותאמים אישית.</a:t>
            </a:r>
            <a:endParaRPr>
              <a:solidFill>
                <a:schemeClr val="dk1"/>
              </a:solidFill>
            </a:endParaRPr>
          </a:p>
          <a:p>
            <a:pPr indent="0" lvl="0" marL="0" rtl="1" algn="r">
              <a:spcBef>
                <a:spcPts val="0"/>
              </a:spcBef>
              <a:spcAft>
                <a:spcPts val="0"/>
              </a:spcAft>
              <a:buNone/>
            </a:pPr>
            <a:r>
              <a:t/>
            </a:r>
            <a:endParaRPr>
              <a:solidFill>
                <a:schemeClr val="dk1"/>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7" name="Shape 2887"/>
        <p:cNvGrpSpPr/>
        <p:nvPr/>
      </p:nvGrpSpPr>
      <p:grpSpPr>
        <a:xfrm>
          <a:off x="0" y="0"/>
          <a:ext cx="0" cy="0"/>
          <a:chOff x="0" y="0"/>
          <a:chExt cx="0" cy="0"/>
        </a:xfrm>
      </p:grpSpPr>
      <p:sp>
        <p:nvSpPr>
          <p:cNvPr id="2888" name="Google Shape;2888;g31d23b11ea6_0_4757: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889" name="Google Shape;2889;g31d23b11ea6_0_47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lnSpc>
                <a:spcPct val="115000"/>
              </a:lnSpc>
              <a:spcBef>
                <a:spcPts val="1200"/>
              </a:spcBef>
              <a:spcAft>
                <a:spcPts val="0"/>
              </a:spcAft>
              <a:buClr>
                <a:schemeClr val="dk1"/>
              </a:buClr>
              <a:buSzPts val="1100"/>
              <a:buFont typeface="Arial"/>
              <a:buNone/>
            </a:pPr>
            <a:r>
              <a:rPr b="1" lang="en">
                <a:solidFill>
                  <a:schemeClr val="dk1"/>
                </a:solidFill>
              </a:rPr>
              <a:t>הציגו את צילום המסך</a:t>
            </a:r>
            <a:endParaRPr b="1">
              <a:solidFill>
                <a:schemeClr val="dk1"/>
              </a:solidFill>
            </a:endParaRPr>
          </a:p>
          <a:p>
            <a:pPr indent="0" lvl="0" marL="0" rtl="1" algn="r">
              <a:lnSpc>
                <a:spcPct val="115000"/>
              </a:lnSpc>
              <a:spcBef>
                <a:spcPts val="1200"/>
              </a:spcBef>
              <a:spcAft>
                <a:spcPts val="0"/>
              </a:spcAft>
              <a:buClr>
                <a:schemeClr val="dk1"/>
              </a:buClr>
              <a:buSzPts val="1100"/>
              <a:buFont typeface="Arial"/>
              <a:buNone/>
            </a:pPr>
            <a:r>
              <a:rPr lang="en">
                <a:solidFill>
                  <a:schemeClr val="dk1"/>
                </a:solidFill>
              </a:rPr>
              <a:t>בקשו מהתלמידים להתבונן היטב בהמלצות ולנסות לזהות דפוסים או נושאים משותפים בתוכן שמוצג. עודדו את התלמידים לשים לב לסוגי הסרטונים המוצגים, הנושאים או הסגנונות. אין פה תשובות נכונות או לא נכונות. לא נוכל לדעת בוודאות אך נוכל להעריך מי הוא המשתמש שעומד מאחורי הפרופיל.</a:t>
            </a:r>
            <a:endParaRPr>
              <a:solidFill>
                <a:schemeClr val="dk1"/>
              </a:solidFill>
            </a:endParaRPr>
          </a:p>
          <a:p>
            <a:pPr indent="0" lvl="0" marL="0" rtl="1" algn="r">
              <a:lnSpc>
                <a:spcPct val="115000"/>
              </a:lnSpc>
              <a:spcBef>
                <a:spcPts val="1200"/>
              </a:spcBef>
              <a:spcAft>
                <a:spcPts val="0"/>
              </a:spcAft>
              <a:buClr>
                <a:schemeClr val="dk1"/>
              </a:buClr>
              <a:buSzPts val="1100"/>
              <a:buFont typeface="Arial"/>
              <a:buNone/>
            </a:pPr>
            <a:r>
              <a:rPr lang="en">
                <a:solidFill>
                  <a:schemeClr val="dk1"/>
                </a:solidFill>
              </a:rPr>
              <a:t>שאלו את התלמידים:</a:t>
            </a:r>
            <a:r>
              <a:rPr b="1" lang="en">
                <a:solidFill>
                  <a:schemeClr val="dk1"/>
                </a:solidFill>
              </a:rPr>
              <a:t> </a:t>
            </a:r>
            <a:r>
              <a:rPr i="1" lang="en">
                <a:solidFill>
                  <a:schemeClr val="dk1"/>
                </a:solidFill>
              </a:rPr>
              <a:t>"מה הגיל של המשתמש?"</a:t>
            </a:r>
            <a:br>
              <a:rPr lang="en">
                <a:solidFill>
                  <a:schemeClr val="dk1"/>
                </a:solidFill>
              </a:rPr>
            </a:br>
            <a:r>
              <a:rPr b="1" lang="en">
                <a:solidFill>
                  <a:schemeClr val="dk1"/>
                </a:solidFill>
              </a:rPr>
              <a:t>תשובות אפשריות של תלמידים:</a:t>
            </a:r>
            <a:endParaRPr b="1">
              <a:solidFill>
                <a:schemeClr val="dk1"/>
              </a:solidFill>
            </a:endParaRPr>
          </a:p>
          <a:p>
            <a:pPr indent="-298450" lvl="0" marL="457200" rtl="1" algn="r">
              <a:lnSpc>
                <a:spcPct val="115000"/>
              </a:lnSpc>
              <a:spcBef>
                <a:spcPts val="1200"/>
              </a:spcBef>
              <a:spcAft>
                <a:spcPts val="0"/>
              </a:spcAft>
              <a:buClr>
                <a:schemeClr val="dk1"/>
              </a:buClr>
              <a:buSzPts val="1100"/>
              <a:buChar char="●"/>
            </a:pPr>
            <a:r>
              <a:rPr lang="en">
                <a:solidFill>
                  <a:schemeClr val="dk1"/>
                </a:solidFill>
              </a:rPr>
              <a:t>"כנראה צעיר, אולי נער או צעיר בתחילת שנות ה-20." - תוכלו לומר: "נכון, התכנים נראים כמו כאלה שמיועדים בעיקר לקהל צעיר."</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lang="en">
                <a:solidFill>
                  <a:schemeClr val="dk1"/>
                </a:solidFill>
              </a:rPr>
              <a:t>"אבל גם מבוגרים יכולים לאהוב דברים כמו כלבים או קומדיה." - ניתן להגיב: "אמנם גיל הוא לא תמיד מדד מדויק אבל גם אם מדובר באדם מבוגר נראה שהוא מתעניין בתכנים שצעירים אוהבים."</a:t>
            </a:r>
            <a:endParaRPr>
              <a:solidFill>
                <a:schemeClr val="dk1"/>
              </a:solidFill>
            </a:endParaRPr>
          </a:p>
          <a:p>
            <a:pPr indent="0" lvl="0" marL="0" rtl="1" algn="r">
              <a:lnSpc>
                <a:spcPct val="115000"/>
              </a:lnSpc>
              <a:spcBef>
                <a:spcPts val="1200"/>
              </a:spcBef>
              <a:spcAft>
                <a:spcPts val="0"/>
              </a:spcAft>
              <a:buClr>
                <a:schemeClr val="dk1"/>
              </a:buClr>
              <a:buSzPts val="1100"/>
              <a:buFont typeface="Arial"/>
              <a:buNone/>
            </a:pPr>
            <a:r>
              <a:rPr lang="en">
                <a:solidFill>
                  <a:schemeClr val="dk1"/>
                </a:solidFill>
              </a:rPr>
              <a:t>שאלו את התלמידים:</a:t>
            </a:r>
            <a:r>
              <a:rPr b="1" lang="en">
                <a:solidFill>
                  <a:schemeClr val="dk1"/>
                </a:solidFill>
              </a:rPr>
              <a:t> </a:t>
            </a:r>
            <a:r>
              <a:rPr i="1" lang="en">
                <a:solidFill>
                  <a:schemeClr val="dk1"/>
                </a:solidFill>
              </a:rPr>
              <a:t>"מהם תחומי העניין של המשתמש?"</a:t>
            </a:r>
            <a:br>
              <a:rPr i="1" lang="en">
                <a:solidFill>
                  <a:schemeClr val="dk1"/>
                </a:solidFill>
              </a:rPr>
            </a:br>
            <a:r>
              <a:rPr b="1" lang="en">
                <a:solidFill>
                  <a:schemeClr val="dk1"/>
                </a:solidFill>
              </a:rPr>
              <a:t>תשובות אפשריות של תלמידים:</a:t>
            </a:r>
            <a:endParaRPr b="1">
              <a:solidFill>
                <a:schemeClr val="dk1"/>
              </a:solidFill>
            </a:endParaRPr>
          </a:p>
          <a:p>
            <a:pPr indent="-298450" lvl="0" marL="457200" rtl="1" algn="r">
              <a:lnSpc>
                <a:spcPct val="115000"/>
              </a:lnSpc>
              <a:spcBef>
                <a:spcPts val="1200"/>
              </a:spcBef>
              <a:spcAft>
                <a:spcPts val="0"/>
              </a:spcAft>
              <a:buClr>
                <a:schemeClr val="dk1"/>
              </a:buClr>
              <a:buSzPts val="1100"/>
              <a:buChar char="●"/>
            </a:pPr>
            <a:r>
              <a:rPr lang="en">
                <a:solidFill>
                  <a:schemeClr val="dk1"/>
                </a:solidFill>
              </a:rPr>
              <a:t>"</a:t>
            </a:r>
            <a:r>
              <a:rPr i="1" lang="en">
                <a:solidFill>
                  <a:schemeClr val="dk1"/>
                </a:solidFill>
              </a:rPr>
              <a:t>המשתמש/ת</a:t>
            </a:r>
            <a:r>
              <a:rPr lang="en">
                <a:solidFill>
                  <a:schemeClr val="dk1"/>
                </a:solidFill>
              </a:rPr>
              <a:t> כנראה אוהב/ת כלבים." - תוכלו להגיב: "נכון! זה מעיד על כך שהמשתמש מתעניין בתכנים הקשורים לבעלי חיים."</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lang="en">
                <a:solidFill>
                  <a:schemeClr val="dk1"/>
                </a:solidFill>
              </a:rPr>
              <a:t>"אוהב/ת לצפות בסרטונים על טיולים ועיצוב הבית." - ניתן לומר: "מעולה! זה יכול להצביע על כך שהמשתמש נהנה מתכנים כאלה."</a:t>
            </a:r>
            <a:endParaRPr>
              <a:solidFill>
                <a:schemeClr val="dk1"/>
              </a:solidFill>
            </a:endParaRPr>
          </a:p>
          <a:p>
            <a:pPr indent="0" lvl="0" marL="0" rtl="1" algn="r">
              <a:lnSpc>
                <a:spcPct val="115000"/>
              </a:lnSpc>
              <a:spcBef>
                <a:spcPts val="1200"/>
              </a:spcBef>
              <a:spcAft>
                <a:spcPts val="0"/>
              </a:spcAft>
              <a:buClr>
                <a:schemeClr val="dk1"/>
              </a:buClr>
              <a:buSzPts val="1100"/>
              <a:buFont typeface="Arial"/>
              <a:buNone/>
            </a:pPr>
            <a:r>
              <a:rPr lang="en">
                <a:solidFill>
                  <a:schemeClr val="dk1"/>
                </a:solidFill>
              </a:rPr>
              <a:t>שאלו את התלמידים:</a:t>
            </a:r>
            <a:r>
              <a:rPr b="1" lang="en">
                <a:solidFill>
                  <a:schemeClr val="dk1"/>
                </a:solidFill>
              </a:rPr>
              <a:t> </a:t>
            </a:r>
            <a:r>
              <a:rPr i="1" lang="en">
                <a:solidFill>
                  <a:schemeClr val="dk1"/>
                </a:solidFill>
              </a:rPr>
              <a:t>"האם המשתתף מעדיף מוזיקה או סדרות?"</a:t>
            </a:r>
            <a:br>
              <a:rPr i="1" lang="en">
                <a:solidFill>
                  <a:schemeClr val="dk1"/>
                </a:solidFill>
              </a:rPr>
            </a:br>
            <a:r>
              <a:rPr b="1" lang="en">
                <a:solidFill>
                  <a:schemeClr val="dk1"/>
                </a:solidFill>
              </a:rPr>
              <a:t>תשובות אפשריות של תלמידים:</a:t>
            </a:r>
            <a:endParaRPr b="1">
              <a:solidFill>
                <a:schemeClr val="dk1"/>
              </a:solidFill>
            </a:endParaRPr>
          </a:p>
          <a:p>
            <a:pPr indent="-298450" lvl="0" marL="457200" rtl="1" algn="r">
              <a:lnSpc>
                <a:spcPct val="115000"/>
              </a:lnSpc>
              <a:spcBef>
                <a:spcPts val="1200"/>
              </a:spcBef>
              <a:spcAft>
                <a:spcPts val="0"/>
              </a:spcAft>
              <a:buClr>
                <a:schemeClr val="dk1"/>
              </a:buClr>
              <a:buSzPts val="1100"/>
              <a:buChar char="●"/>
            </a:pPr>
            <a:r>
              <a:rPr lang="en">
                <a:solidFill>
                  <a:schemeClr val="dk1"/>
                </a:solidFill>
              </a:rPr>
              <a:t>"</a:t>
            </a:r>
            <a:r>
              <a:rPr i="1" lang="en">
                <a:solidFill>
                  <a:schemeClr val="dk1"/>
                </a:solidFill>
              </a:rPr>
              <a:t>המשתמש/ת</a:t>
            </a:r>
            <a:r>
              <a:rPr lang="en">
                <a:solidFill>
                  <a:schemeClr val="dk1"/>
                </a:solidFill>
              </a:rPr>
              <a:t> כנראה מעדיפ/ה סדרות כי יש פה פרק של סדרה, וולוגים ואין פה המלצות לשירים." - תוכלו להגיב: "נכון! זה מעיד על כך שהמשתמש מתעניין בסדרות."</a:t>
            </a:r>
            <a:endParaRPr>
              <a:solidFill>
                <a:schemeClr val="dk1"/>
              </a:solidFill>
            </a:endParaRPr>
          </a:p>
          <a:p>
            <a:pPr indent="0" lvl="0" marL="0" rtl="1" algn="r">
              <a:lnSpc>
                <a:spcPct val="115000"/>
              </a:lnSpc>
              <a:spcBef>
                <a:spcPts val="1200"/>
              </a:spcBef>
              <a:spcAft>
                <a:spcPts val="0"/>
              </a:spcAft>
              <a:buNone/>
            </a:pPr>
            <a:r>
              <a:rPr lang="en">
                <a:solidFill>
                  <a:schemeClr val="dk1"/>
                </a:solidFill>
              </a:rPr>
              <a:t>שאלו את התלמידים:</a:t>
            </a:r>
            <a:r>
              <a:rPr b="1" lang="en">
                <a:solidFill>
                  <a:schemeClr val="dk1"/>
                </a:solidFill>
              </a:rPr>
              <a:t> </a:t>
            </a:r>
            <a:r>
              <a:rPr i="1" lang="en">
                <a:solidFill>
                  <a:schemeClr val="dk1"/>
                </a:solidFill>
              </a:rPr>
              <a:t>"מה עוד הצלחתם לגלות על המשתמש?"</a:t>
            </a:r>
            <a:br>
              <a:rPr i="1" lang="en">
                <a:solidFill>
                  <a:schemeClr val="dk1"/>
                </a:solidFill>
              </a:rPr>
            </a:br>
            <a:r>
              <a:rPr b="1" lang="en">
                <a:solidFill>
                  <a:schemeClr val="dk1"/>
                </a:solidFill>
              </a:rPr>
              <a:t>תשובות אפשריות של תלמידים:</a:t>
            </a:r>
            <a:endParaRPr b="1">
              <a:solidFill>
                <a:schemeClr val="dk1"/>
              </a:solidFill>
            </a:endParaRPr>
          </a:p>
          <a:p>
            <a:pPr indent="-298450" lvl="0" marL="457200" rtl="1" algn="r">
              <a:lnSpc>
                <a:spcPct val="115000"/>
              </a:lnSpc>
              <a:spcBef>
                <a:spcPts val="1200"/>
              </a:spcBef>
              <a:spcAft>
                <a:spcPts val="0"/>
              </a:spcAft>
              <a:buClr>
                <a:schemeClr val="dk1"/>
              </a:buClr>
              <a:buSzPts val="1100"/>
              <a:buChar char="●"/>
            </a:pPr>
            <a:r>
              <a:rPr lang="en">
                <a:solidFill>
                  <a:schemeClr val="dk1"/>
                </a:solidFill>
              </a:rPr>
              <a:t>"</a:t>
            </a:r>
            <a:r>
              <a:rPr i="1" lang="en">
                <a:solidFill>
                  <a:schemeClr val="dk1"/>
                </a:solidFill>
              </a:rPr>
              <a:t>המשתמש כנראה רוצה שיהיה לו כלב, כי יש הרבה סרטונים על כלבים</a:t>
            </a:r>
            <a:r>
              <a:rPr lang="en">
                <a:solidFill>
                  <a:schemeClr val="dk1"/>
                </a:solidFill>
              </a:rPr>
              <a:t>."</a:t>
            </a:r>
            <a:endParaRPr>
              <a:solidFill>
                <a:schemeClr val="dk1"/>
              </a:solidFill>
            </a:endParaRPr>
          </a:p>
          <a:p>
            <a:pPr indent="0" lvl="0" marL="0" rtl="1" algn="r">
              <a:lnSpc>
                <a:spcPct val="115000"/>
              </a:lnSpc>
              <a:spcBef>
                <a:spcPts val="1200"/>
              </a:spcBef>
              <a:spcAft>
                <a:spcPts val="0"/>
              </a:spcAft>
              <a:buNone/>
            </a:pPr>
            <a:r>
              <a:rPr lang="en">
                <a:solidFill>
                  <a:schemeClr val="dk1"/>
                </a:solidFill>
              </a:rPr>
              <a:t>שאלו את התלמידים:</a:t>
            </a:r>
            <a:r>
              <a:rPr b="1" lang="en">
                <a:solidFill>
                  <a:schemeClr val="dk1"/>
                </a:solidFill>
              </a:rPr>
              <a:t> </a:t>
            </a:r>
            <a:r>
              <a:rPr i="1" lang="en">
                <a:solidFill>
                  <a:schemeClr val="dk1"/>
                </a:solidFill>
              </a:rPr>
              <a:t>"אילו גורמים היו יכולים להשפיע על ההמלצות שמופיעות?"</a:t>
            </a:r>
            <a:br>
              <a:rPr lang="en">
                <a:solidFill>
                  <a:schemeClr val="dk1"/>
                </a:solidFill>
              </a:rPr>
            </a:br>
            <a:r>
              <a:rPr b="1" lang="en">
                <a:solidFill>
                  <a:schemeClr val="dk1"/>
                </a:solidFill>
              </a:rPr>
              <a:t>תשובות אפשריות של תלמידים:</a:t>
            </a:r>
            <a:endParaRPr b="1">
              <a:solidFill>
                <a:schemeClr val="dk1"/>
              </a:solidFill>
            </a:endParaRPr>
          </a:p>
          <a:p>
            <a:pPr indent="-298450" lvl="0" marL="457200" rtl="1" algn="r">
              <a:lnSpc>
                <a:spcPct val="115000"/>
              </a:lnSpc>
              <a:spcBef>
                <a:spcPts val="1200"/>
              </a:spcBef>
              <a:spcAft>
                <a:spcPts val="0"/>
              </a:spcAft>
              <a:buClr>
                <a:schemeClr val="dk1"/>
              </a:buClr>
              <a:buSzPts val="1100"/>
              <a:buChar char="●"/>
            </a:pPr>
            <a:r>
              <a:rPr lang="en">
                <a:solidFill>
                  <a:schemeClr val="dk1"/>
                </a:solidFill>
              </a:rPr>
              <a:t>"צפיות קודמות בסרטונים דומים." - תוכלו לומר: "בדיוק! זה הבסיס של מערכת ההמלצה."</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lang="en">
                <a:solidFill>
                  <a:schemeClr val="dk1"/>
                </a:solidFill>
              </a:rPr>
              <a:t>"לייקים או תגובות שהוא השאיר." - ניתן להגיב: "נכון! המערכת לומדת מהפעולות שלכם."</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lang="en">
                <a:solidFill>
                  <a:schemeClr val="dk1"/>
                </a:solidFill>
              </a:rPr>
              <a:t>"סרטונים שאנשים דומים לו צפו בהם." - אפשר לומר: "מעולה! זו בדיוק השיטה של השוואת משתמשים דומים."</a:t>
            </a:r>
            <a:endParaRPr>
              <a:solidFill>
                <a:schemeClr val="dk1"/>
              </a:solidFill>
            </a:endParaRPr>
          </a:p>
          <a:p>
            <a:pPr indent="0" lvl="0" marL="0" rtl="1" algn="r">
              <a:lnSpc>
                <a:spcPct val="115000"/>
              </a:lnSpc>
              <a:spcBef>
                <a:spcPts val="1200"/>
              </a:spcBef>
              <a:spcAft>
                <a:spcPts val="1200"/>
              </a:spcAft>
              <a:buNone/>
            </a:pPr>
            <a:r>
              <a:rPr lang="en">
                <a:solidFill>
                  <a:schemeClr val="dk1"/>
                </a:solidFill>
              </a:rPr>
              <a:t>אמרו לתלמידים: "מה שלמדנו כאן זה שמערכות המלצה בוחרות תכנים לפי ההתנהגות שלכם וגם של משתמשים אחרים."</a:t>
            </a:r>
            <a:endParaRPr b="1">
              <a:solidFill>
                <a:schemeClr val="dk1"/>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6" name="Shape 2906"/>
        <p:cNvGrpSpPr/>
        <p:nvPr/>
      </p:nvGrpSpPr>
      <p:grpSpPr>
        <a:xfrm>
          <a:off x="0" y="0"/>
          <a:ext cx="0" cy="0"/>
          <a:chOff x="0" y="0"/>
          <a:chExt cx="0" cy="0"/>
        </a:xfrm>
      </p:grpSpPr>
      <p:sp>
        <p:nvSpPr>
          <p:cNvPr id="2907" name="Google Shape;2907;g31d23b11ea6_0_4770: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908" name="Google Shape;2908;g31d23b11ea6_0_47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lnSpc>
                <a:spcPct val="115000"/>
              </a:lnSpc>
              <a:spcBef>
                <a:spcPts val="1200"/>
              </a:spcBef>
              <a:spcAft>
                <a:spcPts val="0"/>
              </a:spcAft>
              <a:buNone/>
            </a:pPr>
            <a:r>
              <a:rPr lang="en">
                <a:solidFill>
                  <a:schemeClr val="dk1"/>
                </a:solidFill>
              </a:rPr>
              <a:t> לא נוכל לדעת בוודאות מי נמצא מאחורי הפרופיל אך נוכל ללמוד על ההעדפות שלו ולהמליץ לו על תכנים דומים</a:t>
            </a:r>
            <a:endParaRPr b="1">
              <a:solidFill>
                <a:schemeClr val="dk1"/>
              </a:solidFill>
            </a:endParaRPr>
          </a:p>
          <a:p>
            <a:pPr indent="0" lvl="0" marL="0" rtl="0" algn="l">
              <a:spcBef>
                <a:spcPts val="1200"/>
              </a:spcBef>
              <a:spcAft>
                <a:spcPts val="0"/>
              </a:spcAft>
              <a:buNone/>
            </a:pPr>
            <a:r>
              <a:t/>
            </a:r>
            <a:endParaRPr b="1">
              <a:solidFill>
                <a:schemeClr val="dk1"/>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1" name="Shape 2921"/>
        <p:cNvGrpSpPr/>
        <p:nvPr/>
      </p:nvGrpSpPr>
      <p:grpSpPr>
        <a:xfrm>
          <a:off x="0" y="0"/>
          <a:ext cx="0" cy="0"/>
          <a:chOff x="0" y="0"/>
          <a:chExt cx="0" cy="0"/>
        </a:xfrm>
      </p:grpSpPr>
      <p:sp>
        <p:nvSpPr>
          <p:cNvPr id="2922" name="Google Shape;2922;g31d23b11ea6_0_4779: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923" name="Google Shape;2923;g31d23b11ea6_0_47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lnSpc>
                <a:spcPct val="115000"/>
              </a:lnSpc>
              <a:spcBef>
                <a:spcPts val="1200"/>
              </a:spcBef>
              <a:spcAft>
                <a:spcPts val="0"/>
              </a:spcAft>
              <a:buClr>
                <a:schemeClr val="dk1"/>
              </a:buClr>
              <a:buSzPts val="1100"/>
              <a:buFont typeface="Arial"/>
              <a:buNone/>
            </a:pPr>
            <a:r>
              <a:rPr b="1" lang="en">
                <a:solidFill>
                  <a:schemeClr val="dk1"/>
                </a:solidFill>
              </a:rPr>
              <a:t>ננהל דיון עם התלמידים על כיצד ניתן להשפיע על מערכות המלצה וגם על איך מערכות המלצה יכולות להשפיע עלינו, המשתמשים.</a:t>
            </a:r>
            <a:br>
              <a:rPr b="1" lang="en">
                <a:solidFill>
                  <a:schemeClr val="dk1"/>
                </a:solidFill>
              </a:rPr>
            </a:br>
            <a:r>
              <a:rPr b="1" lang="en">
                <a:solidFill>
                  <a:schemeClr val="dk1"/>
                </a:solidFill>
              </a:rPr>
              <a:t>חשוב להבין שרוב התוכן שמופיע לנו ברשתות החברתיות הוא מבוסס מערכת המלצה ולכן חשוב לדעת איך מערכות המלצה עובדות.</a:t>
            </a:r>
            <a:endParaRPr b="1">
              <a:solidFill>
                <a:schemeClr val="dk1"/>
              </a:solidFill>
            </a:endParaRPr>
          </a:p>
          <a:p>
            <a:pPr indent="0" lvl="0" marL="0" rtl="1" algn="r">
              <a:lnSpc>
                <a:spcPct val="115000"/>
              </a:lnSpc>
              <a:spcBef>
                <a:spcPts val="1200"/>
              </a:spcBef>
              <a:spcAft>
                <a:spcPts val="0"/>
              </a:spcAft>
              <a:buClr>
                <a:schemeClr val="dk1"/>
              </a:buClr>
              <a:buSzPts val="1100"/>
              <a:buFont typeface="Arial"/>
              <a:buNone/>
            </a:pPr>
            <a:r>
              <a:rPr lang="en">
                <a:solidFill>
                  <a:schemeClr val="dk1"/>
                </a:solidFill>
              </a:rPr>
              <a:t>שאלו את התלמידים:</a:t>
            </a:r>
            <a:r>
              <a:rPr b="1" lang="en">
                <a:solidFill>
                  <a:schemeClr val="dk1"/>
                </a:solidFill>
              </a:rPr>
              <a:t> </a:t>
            </a:r>
            <a:r>
              <a:rPr i="1" lang="en">
                <a:solidFill>
                  <a:schemeClr val="dk1"/>
                </a:solidFill>
              </a:rPr>
              <a:t>"איך לדעתכם מערכות המלצה משפיעות על ההחלטות שלכם ביומיום?"</a:t>
            </a:r>
            <a:endParaRPr i="1">
              <a:solidFill>
                <a:schemeClr val="dk1"/>
              </a:solidFill>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rPr>
              <a:t>תשובות אפשריות של תלמידים:</a:t>
            </a:r>
            <a:endParaRPr b="1">
              <a:solidFill>
                <a:schemeClr val="dk1"/>
              </a:solidFill>
            </a:endParaRPr>
          </a:p>
          <a:p>
            <a:pPr indent="-298450" lvl="0" marL="457200" rtl="1" algn="r">
              <a:lnSpc>
                <a:spcPct val="115000"/>
              </a:lnSpc>
              <a:spcBef>
                <a:spcPts val="1200"/>
              </a:spcBef>
              <a:spcAft>
                <a:spcPts val="0"/>
              </a:spcAft>
              <a:buClr>
                <a:schemeClr val="dk1"/>
              </a:buClr>
              <a:buSzPts val="1100"/>
              <a:buChar char="●"/>
            </a:pPr>
            <a:r>
              <a:rPr lang="en">
                <a:solidFill>
                  <a:schemeClr val="dk1"/>
                </a:solidFill>
              </a:rPr>
              <a:t>"הן מחליטות איזה תוכן יגיע אליי."</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lang="en">
                <a:solidFill>
                  <a:schemeClr val="dk1"/>
                </a:solidFill>
              </a:rPr>
              <a:t>"לפעמים אני צופה בסרטון רק כי הוא קפץ לי בפיד."</a:t>
            </a:r>
            <a:endParaRPr>
              <a:solidFill>
                <a:schemeClr val="dk1"/>
              </a:solidFill>
            </a:endParaRPr>
          </a:p>
          <a:p>
            <a:pPr indent="0" lvl="0" marL="0" rtl="1" algn="r">
              <a:lnSpc>
                <a:spcPct val="115000"/>
              </a:lnSpc>
              <a:spcBef>
                <a:spcPts val="1200"/>
              </a:spcBef>
              <a:spcAft>
                <a:spcPts val="0"/>
              </a:spcAft>
              <a:buClr>
                <a:schemeClr val="dk1"/>
              </a:buClr>
              <a:buSzPts val="1100"/>
              <a:buFont typeface="Arial"/>
              <a:buNone/>
            </a:pPr>
            <a:r>
              <a:rPr lang="en">
                <a:solidFill>
                  <a:schemeClr val="dk1"/>
                </a:solidFill>
              </a:rPr>
              <a:t>שאלו להרחבה: </a:t>
            </a:r>
            <a:r>
              <a:rPr i="1" lang="en">
                <a:solidFill>
                  <a:schemeClr val="dk1"/>
                </a:solidFill>
              </a:rPr>
              <a:t>"איך לדעתכם מערכות המלצה יכולות להשפיע על החברה?"</a:t>
            </a:r>
            <a:endParaRPr i="1">
              <a:solidFill>
                <a:schemeClr val="dk1"/>
              </a:solidFill>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rPr>
              <a:t>תשובות אפשריות של תלמידים:</a:t>
            </a:r>
            <a:endParaRPr b="1">
              <a:solidFill>
                <a:schemeClr val="dk1"/>
              </a:solidFill>
            </a:endParaRPr>
          </a:p>
          <a:p>
            <a:pPr indent="-298450" lvl="0" marL="457200" rtl="1" algn="r">
              <a:lnSpc>
                <a:spcPct val="115000"/>
              </a:lnSpc>
              <a:spcBef>
                <a:spcPts val="1200"/>
              </a:spcBef>
              <a:spcAft>
                <a:spcPts val="0"/>
              </a:spcAft>
              <a:buClr>
                <a:schemeClr val="dk1"/>
              </a:buClr>
              <a:buSzPts val="1100"/>
              <a:buChar char="●"/>
            </a:pPr>
            <a:r>
              <a:rPr lang="en">
                <a:solidFill>
                  <a:schemeClr val="dk1"/>
                </a:solidFill>
              </a:rPr>
              <a:t>"הן יכולות לגרום לכולם לראות את אותם דברים." - תוכלו להגיב: "נכון, וזה יכול להשפיע על תרבות ודעות משותפות."</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lang="en">
                <a:solidFill>
                  <a:schemeClr val="dk1"/>
                </a:solidFill>
              </a:rPr>
              <a:t>"הן עוזרות להפיץ רעיונות חדשים." - תוכלו להגיב: "מעולה, זו אחת הדרכים שבהן מערכות המלצה יכולות לתרום לחברה."</a:t>
            </a:r>
            <a:endParaRPr>
              <a:solidFill>
                <a:schemeClr val="dk1"/>
              </a:solidFill>
            </a:endParaRPr>
          </a:p>
          <a:p>
            <a:pPr indent="0" lvl="0" marL="0" rtl="1" algn="r">
              <a:lnSpc>
                <a:spcPct val="115000"/>
              </a:lnSpc>
              <a:spcBef>
                <a:spcPts val="1200"/>
              </a:spcBef>
              <a:spcAft>
                <a:spcPts val="0"/>
              </a:spcAft>
              <a:buNone/>
            </a:pPr>
            <a:r>
              <a:rPr b="1" lang="en">
                <a:solidFill>
                  <a:schemeClr val="dk1"/>
                </a:solidFill>
              </a:rPr>
              <a:t>שאלו:</a:t>
            </a:r>
            <a:r>
              <a:rPr b="1" i="1" lang="en">
                <a:solidFill>
                  <a:schemeClr val="dk1"/>
                </a:solidFill>
              </a:rPr>
              <a:t> </a:t>
            </a:r>
            <a:r>
              <a:rPr i="1" lang="en">
                <a:solidFill>
                  <a:schemeClr val="dk1"/>
                </a:solidFill>
              </a:rPr>
              <a:t>"איך לדעתכם אפשר להשפיע על התוכן שמערכות המלצה כמו טיקטוק, אינסטגרם או יוטיוב מציגות לכם?"</a:t>
            </a:r>
            <a:endParaRPr i="1">
              <a:solidFill>
                <a:schemeClr val="dk1"/>
              </a:solidFill>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rPr>
              <a:t>תשובות אפשריות של תלמידים:</a:t>
            </a:r>
            <a:endParaRPr b="1">
              <a:solidFill>
                <a:schemeClr val="dk1"/>
              </a:solidFill>
            </a:endParaRPr>
          </a:p>
          <a:p>
            <a:pPr indent="-298450" lvl="0" marL="457200" rtl="1" algn="r">
              <a:lnSpc>
                <a:spcPct val="115000"/>
              </a:lnSpc>
              <a:spcBef>
                <a:spcPts val="1200"/>
              </a:spcBef>
              <a:spcAft>
                <a:spcPts val="0"/>
              </a:spcAft>
              <a:buClr>
                <a:schemeClr val="dk1"/>
              </a:buClr>
              <a:buSzPts val="1100"/>
              <a:buChar char="●"/>
            </a:pPr>
            <a:r>
              <a:rPr lang="en">
                <a:solidFill>
                  <a:schemeClr val="dk1"/>
                </a:solidFill>
              </a:rPr>
              <a:t>"לעשות לייקים לדברים שאני אוהב." - תוכלו להגיב: "נכון! לייקים הם אחד האותות הברורים ביותר שהמערכת משתמשת בהם."</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lang="en">
                <a:solidFill>
                  <a:schemeClr val="dk1"/>
                </a:solidFill>
              </a:rPr>
              <a:t>"לא לעשות לייק או לדלג על תוכן שלא מעניין אותי." - תוכלו להגיב: "נכון, המערכת לומדת גם מתוכן שאתם מתעלמים ממנו."</a:t>
            </a:r>
            <a:endParaRPr>
              <a:solidFill>
                <a:schemeClr val="dk1"/>
              </a:solidFill>
            </a:endParaRPr>
          </a:p>
          <a:p>
            <a:pPr indent="0" lvl="0" marL="0" rtl="0" algn="l">
              <a:spcBef>
                <a:spcPts val="12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b="1">
              <a:solidFill>
                <a:schemeClr val="dk1"/>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4" name="Shape 2934"/>
        <p:cNvGrpSpPr/>
        <p:nvPr/>
      </p:nvGrpSpPr>
      <p:grpSpPr>
        <a:xfrm>
          <a:off x="0" y="0"/>
          <a:ext cx="0" cy="0"/>
          <a:chOff x="0" y="0"/>
          <a:chExt cx="0" cy="0"/>
        </a:xfrm>
      </p:grpSpPr>
      <p:sp>
        <p:nvSpPr>
          <p:cNvPr id="2935" name="Google Shape;2935;g31d23b11ea6_0_4791: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936" name="Google Shape;2936;g31d23b11ea6_0_47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Clr>
                <a:schemeClr val="dk1"/>
              </a:buClr>
              <a:buSzPts val="1100"/>
              <a:buFont typeface="Arial"/>
              <a:buNone/>
            </a:pPr>
            <a:r>
              <a:rPr lang="en">
                <a:solidFill>
                  <a:schemeClr val="dk1"/>
                </a:solidFill>
              </a:rPr>
              <a:t>מערכות המלצה משפיעות עלינו בחיי היומיום ויש להן השלכות על החברה. לכן, כדאי לנו להבין איך הן עובדות ולהשפיע עליהן כך שנהיה חשופים לתכנים שאנחנו נאהב.</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3" name="Shape 2943"/>
        <p:cNvGrpSpPr/>
        <p:nvPr/>
      </p:nvGrpSpPr>
      <p:grpSpPr>
        <a:xfrm>
          <a:off x="0" y="0"/>
          <a:ext cx="0" cy="0"/>
          <a:chOff x="0" y="0"/>
          <a:chExt cx="0" cy="0"/>
        </a:xfrm>
      </p:grpSpPr>
      <p:sp>
        <p:nvSpPr>
          <p:cNvPr id="2944" name="Google Shape;2944;g31d23b11ea6_0_4799: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945" name="Google Shape;2945;g31d23b11ea6_0_47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lnSpc>
                <a:spcPct val="115000"/>
              </a:lnSpc>
              <a:spcBef>
                <a:spcPts val="1200"/>
              </a:spcBef>
              <a:spcAft>
                <a:spcPts val="1200"/>
              </a:spcAft>
              <a:buClr>
                <a:schemeClr val="dk1"/>
              </a:buClr>
              <a:buSzPts val="1100"/>
              <a:buFont typeface="Arial"/>
              <a:buNone/>
            </a:pPr>
            <a:r>
              <a:rPr lang="en">
                <a:solidFill>
                  <a:schemeClr val="dk1"/>
                </a:solidFill>
              </a:rPr>
              <a:t>הסבירו לתלמידים שיש להם את הכוח להשפיע על האלגוריתם של הרשתות החברתיות על ידי נקיטת עמדה וסימון ההעדפות שלהם. בסוף המצגת יהי</a:t>
            </a:r>
            <a:r>
              <a:rPr lang="en">
                <a:solidFill>
                  <a:schemeClr val="dk1"/>
                </a:solidFill>
              </a:rPr>
              <a:t>ה קישור </a:t>
            </a:r>
            <a:r>
              <a:rPr lang="en" u="sng">
                <a:solidFill>
                  <a:schemeClr val="hlink"/>
                </a:solidFill>
                <a:hlinkClick r:id="rId2"/>
              </a:rPr>
              <a:t>למצגת </a:t>
            </a:r>
            <a:r>
              <a:rPr lang="en">
                <a:solidFill>
                  <a:schemeClr val="dk1"/>
                </a:solidFill>
              </a:rPr>
              <a:t>שניתן לחלוק עם התלמידים שבה מוצגים דרכים שבהם ניתן להשפיע על התוכן שמוצג לכם בכל רשת חברתית.</a:t>
            </a:r>
            <a:endParaRPr>
              <a:solidFill>
                <a:schemeClr val="dk1"/>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4" name="Shape 2954"/>
        <p:cNvGrpSpPr/>
        <p:nvPr/>
      </p:nvGrpSpPr>
      <p:grpSpPr>
        <a:xfrm>
          <a:off x="0" y="0"/>
          <a:ext cx="0" cy="0"/>
          <a:chOff x="0" y="0"/>
          <a:chExt cx="0" cy="0"/>
        </a:xfrm>
      </p:grpSpPr>
      <p:sp>
        <p:nvSpPr>
          <p:cNvPr id="2955" name="Google Shape;2955;g31de4197f6e_0_57: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956" name="Google Shape;2956;g31de4197f6e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en">
                <a:solidFill>
                  <a:schemeClr val="dk1"/>
                </a:solidFill>
              </a:rPr>
              <a:t>נרצה להראות לתלמידים שמערכות המלצה אינן מוגבלות רק לתחום התוכן הדיגיטלי (כמו סרטונים ומוזיקה), אלא נמצאות גם בתחומים אחרים כמו תחבורה ושירותים יומיומיים.</a:t>
            </a:r>
            <a:endParaRPr>
              <a:solidFill>
                <a:schemeClr val="dk1"/>
              </a:solidFill>
            </a:endParaRPr>
          </a:p>
          <a:p>
            <a:pPr indent="0" lvl="0" marL="0" rtl="1" algn="r">
              <a:spcBef>
                <a:spcPts val="0"/>
              </a:spcBef>
              <a:spcAft>
                <a:spcPts val="0"/>
              </a:spcAft>
              <a:buNone/>
            </a:pPr>
            <a:r>
              <a:t/>
            </a:r>
            <a:endParaRPr b="1">
              <a:solidFill>
                <a:schemeClr val="dk1"/>
              </a:solidFill>
            </a:endParaRPr>
          </a:p>
          <a:p>
            <a:pPr indent="0" lvl="0" marL="0" rtl="1" algn="r">
              <a:spcBef>
                <a:spcPts val="0"/>
              </a:spcBef>
              <a:spcAft>
                <a:spcPts val="0"/>
              </a:spcAft>
              <a:buNone/>
            </a:pPr>
            <a:r>
              <a:rPr b="1" lang="en">
                <a:solidFill>
                  <a:schemeClr val="dk1"/>
                </a:solidFill>
              </a:rPr>
              <a:t>שאלו את התלמידים: </a:t>
            </a:r>
            <a:r>
              <a:rPr i="1" lang="en">
                <a:solidFill>
                  <a:schemeClr val="dk1"/>
                </a:solidFill>
              </a:rPr>
              <a:t>"איפה עוד לדעתכם אנחנו משתמשים במערכות המלצה ביומיום, מעבר לתוכן שאנחנו צורכים ברשתות החברתיות או בפלטפורמות כמו נטפליקס?"</a:t>
            </a:r>
            <a:endParaRPr i="1">
              <a:solidFill>
                <a:schemeClr val="dk1"/>
              </a:solidFill>
            </a:endParaRPr>
          </a:p>
          <a:p>
            <a:pPr indent="0" lvl="0" marL="0" rtl="1" algn="r">
              <a:lnSpc>
                <a:spcPct val="115000"/>
              </a:lnSpc>
              <a:spcBef>
                <a:spcPts val="0"/>
              </a:spcBef>
              <a:spcAft>
                <a:spcPts val="0"/>
              </a:spcAft>
              <a:buNone/>
            </a:pPr>
            <a:r>
              <a:t/>
            </a:r>
            <a:endParaRPr b="1">
              <a:solidFill>
                <a:schemeClr val="dk1"/>
              </a:solidFill>
            </a:endParaRPr>
          </a:p>
          <a:p>
            <a:pPr indent="0" lvl="0" marL="0" rtl="1" algn="r">
              <a:lnSpc>
                <a:spcPct val="115000"/>
              </a:lnSpc>
              <a:spcBef>
                <a:spcPts val="0"/>
              </a:spcBef>
              <a:spcAft>
                <a:spcPts val="0"/>
              </a:spcAft>
              <a:buNone/>
            </a:pPr>
            <a:r>
              <a:rPr b="1" lang="en">
                <a:solidFill>
                  <a:schemeClr val="dk1"/>
                </a:solidFill>
              </a:rPr>
              <a:t>תשובות אפשריות של תלמידים:</a:t>
            </a:r>
            <a:endParaRPr b="1">
              <a:solidFill>
                <a:schemeClr val="dk1"/>
              </a:solidFill>
            </a:endParaRPr>
          </a:p>
          <a:p>
            <a:pPr indent="-298450" lvl="0" marL="457200" rtl="1" algn="r">
              <a:lnSpc>
                <a:spcPct val="115000"/>
              </a:lnSpc>
              <a:spcBef>
                <a:spcPts val="1200"/>
              </a:spcBef>
              <a:spcAft>
                <a:spcPts val="0"/>
              </a:spcAft>
              <a:buClr>
                <a:schemeClr val="dk1"/>
              </a:buClr>
              <a:buSzPts val="1100"/>
              <a:buChar char="●"/>
            </a:pPr>
            <a:r>
              <a:rPr lang="en">
                <a:solidFill>
                  <a:schemeClr val="dk1"/>
                </a:solidFill>
              </a:rPr>
              <a:t>"בתוכנות ניווט כמו Waze." - תוכלו להגיב: "נכון מאוד! Waze ממליצה לנו על המסלול הטוב ביותר בהתבסס על נתוני תנועה בזמן אמת."</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lang="en">
                <a:solidFill>
                  <a:schemeClr val="dk1"/>
                </a:solidFill>
              </a:rPr>
              <a:t>"באפליקציות להזמנת אוכל." - אפשר לומר: "מעולה! אפליקציות כמו Wolt או תן ביס ממליצות לנו על מסעדות בהתאם למה שהזמנו בעבר או למה שקרוב אלינו."</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lang="en">
                <a:solidFill>
                  <a:schemeClr val="dk1"/>
                </a:solidFill>
              </a:rPr>
              <a:t>"אתרי קניות שמציעים מוצרים דומים למה שחיפשתי." - ניתן להגיב: "בדיוק! אתרי קניות כמו אמזון משתמשים במערכות המלצה כדי להציע לכם מוצרים נוספים שאולי יעניינו אתכם."</a:t>
            </a:r>
            <a:endParaRPr>
              <a:solidFill>
                <a:schemeClr val="dk1"/>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3" name="Shape 2963"/>
        <p:cNvGrpSpPr/>
        <p:nvPr/>
      </p:nvGrpSpPr>
      <p:grpSpPr>
        <a:xfrm>
          <a:off x="0" y="0"/>
          <a:ext cx="0" cy="0"/>
          <a:chOff x="0" y="0"/>
          <a:chExt cx="0" cy="0"/>
        </a:xfrm>
      </p:grpSpPr>
      <p:sp>
        <p:nvSpPr>
          <p:cNvPr id="2964" name="Google Shape;2964;g31d23b11ea6_0_4809: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965" name="Google Shape;2965;g31d23b11ea6_0_48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lnSpc>
                <a:spcPct val="115000"/>
              </a:lnSpc>
              <a:spcBef>
                <a:spcPts val="0"/>
              </a:spcBef>
              <a:spcAft>
                <a:spcPts val="0"/>
              </a:spcAft>
              <a:buNone/>
            </a:pPr>
            <a:r>
              <a:rPr lang="en">
                <a:solidFill>
                  <a:schemeClr val="dk1"/>
                </a:solidFill>
              </a:rPr>
              <a:t>קשרו את הדוגמה של Waze לחיי היומיום. כשאתם נוסעים הביתה בסוף יום, האפליקציה ממליצה לכם על הדרך המהירה ביותר, אבל לא סתם – היא אוספת מידע בזמן אמת ממשתמשים אחרים, מחשבת את המסלול הכי יעיל, וגם יכולה להציע דרכים חלופיות אם יש פקקים או תאונות.</a:t>
            </a:r>
            <a:endParaRPr>
              <a:solidFill>
                <a:schemeClr val="dk1"/>
              </a:solidFill>
            </a:endParaRPr>
          </a:p>
          <a:p>
            <a:pPr indent="0" lvl="0" marL="0" rtl="1" algn="r">
              <a:lnSpc>
                <a:spcPct val="115000"/>
              </a:lnSpc>
              <a:spcBef>
                <a:spcPts val="0"/>
              </a:spcBef>
              <a:spcAft>
                <a:spcPts val="0"/>
              </a:spcAft>
              <a:buNone/>
            </a:pPr>
            <a:r>
              <a:rPr lang="en">
                <a:solidFill>
                  <a:schemeClr val="dk1"/>
                </a:solidFill>
              </a:rPr>
              <a:t>באתרי קניות יציגו לנו מוצרים שאנשים דומים לנו קנו.</a:t>
            </a:r>
            <a:endParaRPr>
              <a:solidFill>
                <a:schemeClr val="dk1"/>
              </a:solidFill>
            </a:endParaRPr>
          </a:p>
          <a:p>
            <a:pPr indent="0" lvl="0" marL="0" rtl="1" algn="r">
              <a:lnSpc>
                <a:spcPct val="115000"/>
              </a:lnSpc>
              <a:spcBef>
                <a:spcPts val="0"/>
              </a:spcBef>
              <a:spcAft>
                <a:spcPts val="0"/>
              </a:spcAft>
              <a:buNone/>
            </a:pPr>
            <a:r>
              <a:rPr lang="en">
                <a:solidFill>
                  <a:schemeClr val="dk1"/>
                </a:solidFill>
              </a:rPr>
              <a:t>מערכות המלצה נמצאות בהמון סוגי טכנולוגיות, לא רק ברשתות החברתיות.</a:t>
            </a:r>
            <a:endParaRPr>
              <a:solidFill>
                <a:schemeClr val="dk1"/>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8" name="Shape 2978"/>
        <p:cNvGrpSpPr/>
        <p:nvPr/>
      </p:nvGrpSpPr>
      <p:grpSpPr>
        <a:xfrm>
          <a:off x="0" y="0"/>
          <a:ext cx="0" cy="0"/>
          <a:chOff x="0" y="0"/>
          <a:chExt cx="0" cy="0"/>
        </a:xfrm>
      </p:grpSpPr>
      <p:sp>
        <p:nvSpPr>
          <p:cNvPr id="2979" name="Google Shape;2979;g31d23b11ea6_0_4823: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980" name="Google Shape;2980;g31d23b11ea6_0_48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lnSpc>
                <a:spcPct val="115000"/>
              </a:lnSpc>
              <a:spcBef>
                <a:spcPts val="1200"/>
              </a:spcBef>
              <a:spcAft>
                <a:spcPts val="0"/>
              </a:spcAft>
              <a:buClr>
                <a:schemeClr val="dk1"/>
              </a:buClr>
              <a:buSzPts val="1100"/>
              <a:buFont typeface="Arial"/>
              <a:buNone/>
            </a:pPr>
            <a:r>
              <a:rPr lang="en">
                <a:solidFill>
                  <a:schemeClr val="dk1"/>
                </a:solidFill>
              </a:rPr>
              <a:t>שאלו את התלמידים כמה שאלות למחשבה כדי לעשות רפלקציה על השיעור.</a:t>
            </a:r>
            <a:endParaRPr>
              <a:solidFill>
                <a:schemeClr val="dk1"/>
              </a:solidFill>
            </a:endParaRPr>
          </a:p>
          <a:p>
            <a:pPr indent="0" lvl="0" marL="0" rtl="1" algn="r">
              <a:lnSpc>
                <a:spcPct val="115000"/>
              </a:lnSpc>
              <a:spcBef>
                <a:spcPts val="1200"/>
              </a:spcBef>
              <a:spcAft>
                <a:spcPts val="0"/>
              </a:spcAft>
              <a:buClr>
                <a:schemeClr val="dk1"/>
              </a:buClr>
              <a:buSzPts val="1100"/>
              <a:buFont typeface="Arial"/>
              <a:buNone/>
            </a:pPr>
            <a:r>
              <a:rPr lang="en">
                <a:solidFill>
                  <a:schemeClr val="dk1"/>
                </a:solidFill>
              </a:rPr>
              <a:t>שאלו את התלמידים: </a:t>
            </a:r>
            <a:r>
              <a:rPr i="1" lang="en">
                <a:solidFill>
                  <a:schemeClr val="dk1"/>
                </a:solidFill>
              </a:rPr>
              <a:t>"מה למדנו על מערכות המלצה?"</a:t>
            </a:r>
            <a:br>
              <a:rPr lang="en">
                <a:solidFill>
                  <a:schemeClr val="dk1"/>
                </a:solidFill>
              </a:rPr>
            </a:br>
            <a:r>
              <a:rPr b="1" lang="en">
                <a:solidFill>
                  <a:schemeClr val="dk1"/>
                </a:solidFill>
              </a:rPr>
              <a:t>תשובות אפשריות של תלמידים:</a:t>
            </a:r>
            <a:endParaRPr b="1">
              <a:solidFill>
                <a:schemeClr val="dk1"/>
              </a:solidFill>
            </a:endParaRPr>
          </a:p>
          <a:p>
            <a:pPr indent="-298450" lvl="0" marL="457200" rtl="1" algn="r">
              <a:lnSpc>
                <a:spcPct val="115000"/>
              </a:lnSpc>
              <a:spcBef>
                <a:spcPts val="1200"/>
              </a:spcBef>
              <a:spcAft>
                <a:spcPts val="0"/>
              </a:spcAft>
              <a:buClr>
                <a:schemeClr val="dk1"/>
              </a:buClr>
              <a:buSzPts val="1100"/>
              <a:buChar char="●"/>
            </a:pPr>
            <a:r>
              <a:rPr lang="en">
                <a:solidFill>
                  <a:schemeClr val="dk1"/>
                </a:solidFill>
              </a:rPr>
              <a:t>"מערכות המלצה משתמשות בבינה מלאכותית." - תוכלו לומר: "נכון מאוד! מערכות אלו לומדות נתונים כמו העדפות, לייקים ודפוסי שימוש כדי להציע המלצות מותאמות אישית."</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lang="en">
                <a:solidFill>
                  <a:schemeClr val="dk1"/>
                </a:solidFill>
              </a:rPr>
              <a:t>"הן משוות בין משתמשים כדי להמליץ על תוכן וגם מתבססות על העדפות." - ניתן לומר: "בדיוק! המערכת משווה בין ההעדפות שלכם להעדפות של אחרים שדומים לכם, וכך מציעה תוכן שאולי תאהבו. היא מסתכלת גם על ההעדפות האישיות שלכם כדי להמליץ על תוכן בהתאם"</a:t>
            </a:r>
            <a:endParaRPr>
              <a:solidFill>
                <a:schemeClr val="dk1"/>
              </a:solidFill>
            </a:endParaRPr>
          </a:p>
          <a:p>
            <a:pPr indent="0" lvl="0" marL="0" rtl="1" algn="r">
              <a:lnSpc>
                <a:spcPct val="115000"/>
              </a:lnSpc>
              <a:spcBef>
                <a:spcPts val="1200"/>
              </a:spcBef>
              <a:spcAft>
                <a:spcPts val="0"/>
              </a:spcAft>
              <a:buClr>
                <a:schemeClr val="dk1"/>
              </a:buClr>
              <a:buSzPts val="1100"/>
              <a:buFont typeface="Arial"/>
              <a:buNone/>
            </a:pPr>
            <a:r>
              <a:rPr lang="en">
                <a:solidFill>
                  <a:schemeClr val="dk1"/>
                </a:solidFill>
              </a:rPr>
              <a:t>שאלו את התלמידים: </a:t>
            </a:r>
            <a:r>
              <a:rPr i="1" lang="en">
                <a:solidFill>
                  <a:schemeClr val="dk1"/>
                </a:solidFill>
              </a:rPr>
              <a:t>"חשבו על אחת מההמלצות שקיבלתם לאחרונה. עד כמה מדויקת ומתאימה הייתה ההמלצה? למה אתם חושבים שמערכת ההמלצה בחרה דווקא את זה?"</a:t>
            </a:r>
            <a:br>
              <a:rPr lang="en">
                <a:solidFill>
                  <a:schemeClr val="dk1"/>
                </a:solidFill>
              </a:rPr>
            </a:br>
            <a:r>
              <a:rPr b="1" lang="en">
                <a:solidFill>
                  <a:schemeClr val="dk1"/>
                </a:solidFill>
              </a:rPr>
              <a:t>תשובות אפשריות של תלמידים:</a:t>
            </a:r>
            <a:endParaRPr b="1">
              <a:solidFill>
                <a:schemeClr val="dk1"/>
              </a:solidFill>
            </a:endParaRPr>
          </a:p>
          <a:p>
            <a:pPr indent="-298450" lvl="0" marL="457200" rtl="1" algn="r">
              <a:lnSpc>
                <a:spcPct val="115000"/>
              </a:lnSpc>
              <a:spcBef>
                <a:spcPts val="1200"/>
              </a:spcBef>
              <a:spcAft>
                <a:spcPts val="0"/>
              </a:spcAft>
              <a:buClr>
                <a:schemeClr val="dk1"/>
              </a:buClr>
              <a:buSzPts val="1100"/>
              <a:buChar char="●"/>
            </a:pPr>
            <a:r>
              <a:rPr lang="en">
                <a:solidFill>
                  <a:schemeClr val="dk1"/>
                </a:solidFill>
              </a:rPr>
              <a:t>"ההמלצה הייתה מצוינת כי זה היה דומה לסרטונים שאני אוהב." - תוכלו לומר: "נכון, זה מראה שהמערכת למדה היטב מה ההעדפות שלכם."</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lang="en">
                <a:solidFill>
                  <a:schemeClr val="dk1"/>
                </a:solidFill>
              </a:rPr>
              <a:t>"זה לא ממש התאים לי, אבל זה כנראה כי ניסיתי משהו חדש קודם." - תוכלו להגיב: "נכון, לפעמים המערכת מנסה להציע דברים שונים כדי לבדוק אם תאהבו."</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lang="en">
                <a:solidFill>
                  <a:schemeClr val="dk1"/>
                </a:solidFill>
              </a:rPr>
              <a:t>"אני לא יודע למה זה הופיע, זה לא מעניין אותי." - אפשר לומר: "זה קורה לפעמים, והמערכת עדיין לומדת על ההעדפות שלכם."</a:t>
            </a:r>
            <a:endParaRPr>
              <a:solidFill>
                <a:schemeClr val="dk1"/>
              </a:solidFill>
            </a:endParaRPr>
          </a:p>
          <a:p>
            <a:pPr indent="0" lvl="0" marL="0" rtl="1" algn="r">
              <a:lnSpc>
                <a:spcPct val="115000"/>
              </a:lnSpc>
              <a:spcBef>
                <a:spcPts val="1200"/>
              </a:spcBef>
              <a:spcAft>
                <a:spcPts val="0"/>
              </a:spcAft>
              <a:buClr>
                <a:schemeClr val="dk1"/>
              </a:buClr>
              <a:buSzPts val="1100"/>
              <a:buFont typeface="Arial"/>
              <a:buNone/>
            </a:pPr>
            <a:r>
              <a:rPr lang="en">
                <a:solidFill>
                  <a:schemeClr val="dk1"/>
                </a:solidFill>
              </a:rPr>
              <a:t>שאלו את התלמידים: </a:t>
            </a:r>
            <a:r>
              <a:rPr i="1" lang="en">
                <a:solidFill>
                  <a:schemeClr val="dk1"/>
                </a:solidFill>
              </a:rPr>
              <a:t>"אילו עוד שימושים יצירתיים יכולים להיות למערכות המלצה?"</a:t>
            </a:r>
            <a:endParaRPr>
              <a:solidFill>
                <a:schemeClr val="dk1"/>
              </a:solidFill>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rPr>
              <a:t>תשובות אפשריות:</a:t>
            </a:r>
            <a:endParaRPr b="1">
              <a:solidFill>
                <a:schemeClr val="dk1"/>
              </a:solidFill>
            </a:endParaRPr>
          </a:p>
          <a:p>
            <a:pPr indent="-298450" lvl="0" marL="457200" rtl="1" algn="r">
              <a:lnSpc>
                <a:spcPct val="115000"/>
              </a:lnSpc>
              <a:spcBef>
                <a:spcPts val="1200"/>
              </a:spcBef>
              <a:spcAft>
                <a:spcPts val="0"/>
              </a:spcAft>
              <a:buClr>
                <a:schemeClr val="dk1"/>
              </a:buClr>
              <a:buSzPts val="1100"/>
              <a:buChar char="●"/>
            </a:pPr>
            <a:r>
              <a:rPr lang="en">
                <a:solidFill>
                  <a:schemeClr val="dk1"/>
                </a:solidFill>
              </a:rPr>
              <a:t>"מערכת המלצה יכולה לעזור למצוא אירועים חברתיים או קהילות שמתאימות לתחומי העניין שלנו." - תוכלו להגיד: "רעיון מעולה! זה יכול לעזור לאנשים להרגיש מחוברים יותר ולמצוא אנשים עם תחומי עניין משותפים."</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lang="en">
                <a:solidFill>
                  <a:schemeClr val="dk1"/>
                </a:solidFill>
              </a:rPr>
              <a:t>"מערכת המלצה יכולה להמליץ למטיילים על מסלולים שמתאימים לרמת הקושי שלהם." - ניתן לומר: "מצוין! זה יכול לשפר את חוויית הטיול ולהבטיח שהמטיילים יבחרו את המסלול הנכון עבורם."</a:t>
            </a:r>
            <a:endParaRPr>
              <a:solidFill>
                <a:schemeClr val="dk1"/>
              </a:solidFill>
            </a:endParaRPr>
          </a:p>
          <a:p>
            <a:pPr indent="0" lvl="0" marL="0" rtl="1" algn="r">
              <a:spcBef>
                <a:spcPts val="1200"/>
              </a:spcBef>
              <a:spcAft>
                <a:spcPts val="0"/>
              </a:spcAft>
              <a:buClr>
                <a:schemeClr val="dk1"/>
              </a:buClr>
              <a:buSzPts val="1100"/>
              <a:buFont typeface="Arial"/>
              <a:buNone/>
            </a:pPr>
            <a:r>
              <a:rPr lang="en">
                <a:solidFill>
                  <a:schemeClr val="dk1"/>
                </a:solidFill>
              </a:rPr>
              <a:t>נעבור יחד עם התלמידים על מה שעשינו בשיעור:</a:t>
            </a:r>
            <a:endParaRPr>
              <a:solidFill>
                <a:schemeClr val="dk1"/>
              </a:solidFill>
            </a:endParaRPr>
          </a:p>
          <a:p>
            <a:pPr indent="-298450" lvl="0" marL="457200" rtl="1" algn="r">
              <a:spcBef>
                <a:spcPts val="0"/>
              </a:spcBef>
              <a:spcAft>
                <a:spcPts val="0"/>
              </a:spcAft>
              <a:buClr>
                <a:schemeClr val="dk1"/>
              </a:buClr>
              <a:buSzPts val="1100"/>
              <a:buChar char="●"/>
            </a:pPr>
            <a:r>
              <a:rPr lang="en">
                <a:solidFill>
                  <a:schemeClr val="dk1"/>
                </a:solidFill>
              </a:rPr>
              <a:t>הבנו מה זו בינה מלאכותית ומה זו מערכת המלצה</a:t>
            </a:r>
            <a:endParaRPr>
              <a:solidFill>
                <a:schemeClr val="dk1"/>
              </a:solidFill>
            </a:endParaRPr>
          </a:p>
          <a:p>
            <a:pPr indent="-298450" lvl="0" marL="457200" rtl="1" algn="r">
              <a:spcBef>
                <a:spcPts val="0"/>
              </a:spcBef>
              <a:spcAft>
                <a:spcPts val="0"/>
              </a:spcAft>
              <a:buClr>
                <a:schemeClr val="dk1"/>
              </a:buClr>
              <a:buSzPts val="1100"/>
              <a:buChar char="●"/>
            </a:pPr>
            <a:r>
              <a:rPr lang="en">
                <a:solidFill>
                  <a:schemeClr val="dk1"/>
                </a:solidFill>
              </a:rPr>
              <a:t>בנינו מערכת המלצה בעצמנו</a:t>
            </a:r>
            <a:endParaRPr>
              <a:solidFill>
                <a:schemeClr val="dk1"/>
              </a:solidFill>
            </a:endParaRPr>
          </a:p>
          <a:p>
            <a:pPr indent="-298450" lvl="0" marL="457200" rtl="1" algn="r">
              <a:spcBef>
                <a:spcPts val="0"/>
              </a:spcBef>
              <a:spcAft>
                <a:spcPts val="0"/>
              </a:spcAft>
              <a:buClr>
                <a:schemeClr val="dk1"/>
              </a:buClr>
              <a:buSzPts val="1100"/>
              <a:buChar char="●"/>
            </a:pPr>
            <a:r>
              <a:rPr lang="en">
                <a:solidFill>
                  <a:schemeClr val="dk1"/>
                </a:solidFill>
              </a:rPr>
              <a:t>למדנו על מערות המלצה מבוססות משתמשים ומערכות המלצה מבוססות העדפות אישיות</a:t>
            </a:r>
            <a:endParaRPr>
              <a:solidFill>
                <a:schemeClr val="dk1"/>
              </a:solidFill>
            </a:endParaRPr>
          </a:p>
          <a:p>
            <a:pPr indent="-298450" lvl="0" marL="457200" rtl="1" algn="r">
              <a:spcBef>
                <a:spcPts val="0"/>
              </a:spcBef>
              <a:spcAft>
                <a:spcPts val="0"/>
              </a:spcAft>
              <a:buClr>
                <a:schemeClr val="dk1"/>
              </a:buClr>
              <a:buSzPts val="1100"/>
              <a:buChar char="●"/>
            </a:pPr>
            <a:r>
              <a:rPr lang="en">
                <a:solidFill>
                  <a:schemeClr val="dk1"/>
                </a:solidFill>
              </a:rPr>
              <a:t>ראינו טיפים לשימוש מושכל במערכות המלצה</a:t>
            </a:r>
            <a:endParaRPr>
              <a:solidFill>
                <a:schemeClr val="dk1"/>
              </a:solidFill>
            </a:endParaRPr>
          </a:p>
          <a:p>
            <a:pPr indent="-298450" lvl="0" marL="457200" rtl="1" algn="r">
              <a:spcBef>
                <a:spcPts val="0"/>
              </a:spcBef>
              <a:spcAft>
                <a:spcPts val="0"/>
              </a:spcAft>
              <a:buClr>
                <a:schemeClr val="dk1"/>
              </a:buClr>
              <a:buSzPts val="1100"/>
              <a:buChar char="●"/>
            </a:pPr>
            <a:r>
              <a:rPr lang="en">
                <a:solidFill>
                  <a:schemeClr val="dk1"/>
                </a:solidFill>
              </a:rPr>
              <a:t>ראינו שימושים נוספים למערכות המלצה</a:t>
            </a:r>
            <a:endParaRPr>
              <a:solidFill>
                <a:schemeClr val="dk1"/>
              </a:solidFill>
            </a:endParaRPr>
          </a:p>
          <a:p>
            <a:pPr indent="0" lvl="0" marL="0" rtl="1" algn="r">
              <a:lnSpc>
                <a:spcPct val="115000"/>
              </a:lnSpc>
              <a:spcBef>
                <a:spcPts val="1200"/>
              </a:spcBef>
              <a:spcAft>
                <a:spcPts val="1200"/>
              </a:spcAft>
              <a:buNone/>
            </a:pPr>
            <a:r>
              <a:rPr lang="en">
                <a:solidFill>
                  <a:schemeClr val="dk1"/>
                </a:solidFill>
              </a:rPr>
              <a:t>אמרו לתלמידים: "מערכות המלצה הן לא רק כלי שמשרת אותנו, הן גם יכולות להשפיע על העולם סביבנו. ככל שנבין יותר איך הן פועלות, נוכל לנצל אותן בצורה חכמה ואפילו לשפר אותן כדי להוביל לשינויים חיוביים."</a:t>
            </a:r>
            <a:endParaRPr>
              <a:solidFill>
                <a:schemeClr val="dk1"/>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4" name="Shape 2984"/>
        <p:cNvGrpSpPr/>
        <p:nvPr/>
      </p:nvGrpSpPr>
      <p:grpSpPr>
        <a:xfrm>
          <a:off x="0" y="0"/>
          <a:ext cx="0" cy="0"/>
          <a:chOff x="0" y="0"/>
          <a:chExt cx="0" cy="0"/>
        </a:xfrm>
      </p:grpSpPr>
      <p:sp>
        <p:nvSpPr>
          <p:cNvPr id="2985" name="Google Shape;2985;g31d23b11ea6_0_4828: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986" name="Google Shape;2986;g31d23b11ea6_0_48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Clr>
                <a:schemeClr val="dk1"/>
              </a:buClr>
              <a:buSzPts val="1100"/>
              <a:buFont typeface="Arial"/>
              <a:buNone/>
            </a:pPr>
            <a:r>
              <a:rPr lang="en">
                <a:solidFill>
                  <a:schemeClr val="dk1"/>
                </a:solidFill>
              </a:rPr>
              <a:t>יש עוד פרויקטים שבעזרת AI נותנים המלצות מותאמות אישית שיכולות לחסוך לנו זמן בפקקים, וגם להפחית את פליטת המזהמים מהמכוניות שלנו.</a:t>
            </a:r>
            <a:endParaRPr>
              <a:solidFill>
                <a:schemeClr val="dk1"/>
              </a:solidFill>
            </a:endParaRPr>
          </a:p>
          <a:p>
            <a:pPr indent="0" lvl="0" marL="0" rtl="1" algn="r">
              <a:spcBef>
                <a:spcPts val="0"/>
              </a:spcBef>
              <a:spcAft>
                <a:spcPts val="0"/>
              </a:spcAft>
              <a:buClr>
                <a:schemeClr val="dk1"/>
              </a:buClr>
              <a:buSzPts val="1100"/>
              <a:buFont typeface="Arial"/>
              <a:buNone/>
            </a:pPr>
            <a:r>
              <a:rPr lang="en">
                <a:solidFill>
                  <a:schemeClr val="dk1"/>
                </a:solidFill>
              </a:rPr>
              <a:t>הפרויקטים האלה מפותחים על ידי אנשים ממש כאן בישראל.</a:t>
            </a:r>
            <a:endParaRPr>
              <a:solidFill>
                <a:schemeClr val="dk1"/>
              </a:solidFill>
            </a:endParaRPr>
          </a:p>
          <a:p>
            <a:pPr indent="0" lvl="0" marL="0" rtl="1" algn="r">
              <a:spcBef>
                <a:spcPts val="0"/>
              </a:spcBef>
              <a:spcAft>
                <a:spcPts val="0"/>
              </a:spcAft>
              <a:buClr>
                <a:schemeClr val="dk1"/>
              </a:buClr>
              <a:buSzPts val="1100"/>
              <a:buFont typeface="Arial"/>
              <a:buNone/>
            </a:pPr>
            <a:r>
              <a:rPr lang="en">
                <a:solidFill>
                  <a:schemeClr val="dk1"/>
                </a:solidFill>
              </a:rPr>
              <a:t>הכירו את פרויקט Greenlight שעוזר להפחית את פליטת המזהמים וגם הופך את הזמן בכביש ליותר יעיל!</a:t>
            </a:r>
            <a:endParaRPr>
              <a:solidFill>
                <a:schemeClr val="dk1"/>
              </a:solidFill>
            </a:endParaRPr>
          </a:p>
          <a:p>
            <a:pPr indent="0" lvl="0" marL="0" rtl="1" algn="r">
              <a:spcBef>
                <a:spcPts val="0"/>
              </a:spcBef>
              <a:spcAft>
                <a:spcPts val="0"/>
              </a:spcAft>
              <a:buClr>
                <a:schemeClr val="dk1"/>
              </a:buClr>
              <a:buSzPts val="1100"/>
              <a:buFont typeface="Arial"/>
              <a:buNone/>
            </a:pPr>
            <a:r>
              <a:rPr lang="en">
                <a:solidFill>
                  <a:schemeClr val="dk1"/>
                </a:solidFill>
              </a:rPr>
              <a:t>זהו פרויקט שמשתמש במידע רב על תנועת מכוניות כדי לתת המלצות שישפרו את זרימת התנועה.</a:t>
            </a:r>
            <a:endParaRPr>
              <a:solidFill>
                <a:schemeClr val="dk1"/>
              </a:solidFill>
            </a:endParaRPr>
          </a:p>
          <a:p>
            <a:pPr indent="0" lvl="0" marL="0" rtl="1" algn="r">
              <a:spcBef>
                <a:spcPts val="0"/>
              </a:spcBef>
              <a:spcAft>
                <a:spcPts val="0"/>
              </a:spcAft>
              <a:buClr>
                <a:schemeClr val="dk1"/>
              </a:buClr>
              <a:buSzPts val="1100"/>
              <a:buFont typeface="Arial"/>
              <a:buNone/>
            </a:pPr>
            <a:r>
              <a:rPr lang="en">
                <a:solidFill>
                  <a:schemeClr val="dk1"/>
                </a:solidFill>
              </a:rPr>
              <a:t>הפרויקט מודד כל צומת ובודק האם כדאי לשנות בה את משך הזמן שבו הרמזור נשאר ירוק כך שהתנועה תהיה יותר יעילה ויותר זורמת - זה מביא לירידה בכמות הפקקים ופליטת מזהמים.</a:t>
            </a:r>
            <a:endParaRPr>
              <a:solidFill>
                <a:schemeClr val="dk1"/>
              </a:solidFill>
            </a:endParaRPr>
          </a:p>
          <a:p>
            <a:pPr indent="0" lvl="0" marL="0" rtl="1" algn="r">
              <a:spcBef>
                <a:spcPts val="0"/>
              </a:spcBef>
              <a:spcAft>
                <a:spcPts val="0"/>
              </a:spcAft>
              <a:buClr>
                <a:schemeClr val="dk1"/>
              </a:buClr>
              <a:buSzPts val="1100"/>
              <a:buFont typeface="Arial"/>
              <a:buNone/>
            </a:pPr>
            <a:r>
              <a:t/>
            </a:r>
            <a:endParaRPr>
              <a:solidFill>
                <a:schemeClr val="dk1"/>
              </a:solidFill>
            </a:endParaRPr>
          </a:p>
          <a:p>
            <a:pPr indent="0" lvl="0" marL="0" rtl="1" algn="r">
              <a:spcBef>
                <a:spcPts val="0"/>
              </a:spcBef>
              <a:spcAft>
                <a:spcPts val="0"/>
              </a:spcAft>
              <a:buClr>
                <a:schemeClr val="dk1"/>
              </a:buClr>
              <a:buSzPts val="1100"/>
              <a:buFont typeface="Arial"/>
              <a:buNone/>
            </a:pPr>
            <a:r>
              <a:rPr lang="en">
                <a:solidFill>
                  <a:schemeClr val="dk1"/>
                </a:solidFill>
              </a:rPr>
              <a:t>בשקופית הבאה תפעילו את הסרטון המסביר על פרויקט Green Light.</a:t>
            </a:r>
            <a:endParaRPr>
              <a:solidFill>
                <a:schemeClr val="dk1"/>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3" name="Shape 2993"/>
        <p:cNvGrpSpPr/>
        <p:nvPr/>
      </p:nvGrpSpPr>
      <p:grpSpPr>
        <a:xfrm>
          <a:off x="0" y="0"/>
          <a:ext cx="0" cy="0"/>
          <a:chOff x="0" y="0"/>
          <a:chExt cx="0" cy="0"/>
        </a:xfrm>
      </p:grpSpPr>
      <p:sp>
        <p:nvSpPr>
          <p:cNvPr id="2994" name="Google Shape;2994;g31d23b11ea6_0_4836: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995" name="Google Shape;2995;g31d23b11ea6_0_48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en">
                <a:solidFill>
                  <a:schemeClr val="dk1"/>
                </a:solidFill>
              </a:rPr>
              <a:t>אמרו לתלמידים: "בואו נצפה באבישי, מפתח בפרויקט Greenlight שעובד ממש פה ב-Google ישראל."</a:t>
            </a:r>
            <a:endParaRPr>
              <a:solidFill>
                <a:schemeClr val="dk1"/>
              </a:solidFill>
            </a:endParaRPr>
          </a:p>
          <a:p>
            <a:pPr indent="0" lvl="0" marL="0" rtl="1" algn="r">
              <a:spcBef>
                <a:spcPts val="0"/>
              </a:spcBef>
              <a:spcAft>
                <a:spcPts val="0"/>
              </a:spcAft>
              <a:buClr>
                <a:schemeClr val="dk1"/>
              </a:buClr>
              <a:buSzPts val="1100"/>
              <a:buFont typeface="Arial"/>
              <a:buNone/>
            </a:pPr>
            <a:r>
              <a:t/>
            </a:r>
            <a:endParaRPr>
              <a:solidFill>
                <a:schemeClr val="dk1"/>
              </a:solidFill>
            </a:endParaRPr>
          </a:p>
          <a:p>
            <a:pPr indent="0" lvl="0" marL="0" rtl="1" algn="r">
              <a:spcBef>
                <a:spcPts val="0"/>
              </a:spcBef>
              <a:spcAft>
                <a:spcPts val="0"/>
              </a:spcAft>
              <a:buClr>
                <a:schemeClr val="dk1"/>
              </a:buClr>
              <a:buSzPts val="1100"/>
              <a:buFont typeface="Arial"/>
              <a:buNone/>
            </a:pPr>
            <a:r>
              <a:rPr lang="en">
                <a:solidFill>
                  <a:schemeClr val="dk1"/>
                </a:solidFill>
              </a:rPr>
              <a:t>הפעילו את הסרטון של אבישי בו הוא מסביר על העבודה שלו.</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31d23b11ea6_0_2527: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31d23b11ea6_0_25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lnSpc>
                <a:spcPct val="115000"/>
              </a:lnSpc>
              <a:spcBef>
                <a:spcPts val="0"/>
              </a:spcBef>
              <a:spcAft>
                <a:spcPts val="0"/>
              </a:spcAft>
              <a:buClr>
                <a:schemeClr val="dk1"/>
              </a:buClr>
              <a:buSzPts val="1100"/>
              <a:buFont typeface="Arial"/>
              <a:buNone/>
            </a:pPr>
            <a:r>
              <a:rPr b="1" lang="en">
                <a:solidFill>
                  <a:schemeClr val="dk1"/>
                </a:solidFill>
              </a:rPr>
              <a:t>שאלו את התלמידים</a:t>
            </a:r>
            <a:r>
              <a:rPr lang="en">
                <a:solidFill>
                  <a:schemeClr val="dk1"/>
                </a:solidFill>
              </a:rPr>
              <a:t> - </a:t>
            </a:r>
            <a:r>
              <a:rPr i="1" lang="en">
                <a:solidFill>
                  <a:schemeClr val="dk1"/>
                </a:solidFill>
              </a:rPr>
              <a:t>"מה ראינו בסרטון?"</a:t>
            </a:r>
            <a:endParaRPr>
              <a:solidFill>
                <a:schemeClr val="dk1"/>
              </a:solidFill>
            </a:endParaRPr>
          </a:p>
          <a:p>
            <a:pPr indent="0" lvl="0" marL="0" rtl="1" algn="r">
              <a:lnSpc>
                <a:spcPct val="115000"/>
              </a:lnSpc>
              <a:spcBef>
                <a:spcPts val="0"/>
              </a:spcBef>
              <a:spcAft>
                <a:spcPts val="0"/>
              </a:spcAft>
              <a:buClr>
                <a:schemeClr val="dk1"/>
              </a:buClr>
              <a:buSzPts val="1100"/>
              <a:buFont typeface="Arial"/>
              <a:buNone/>
            </a:pPr>
            <a:r>
              <a:rPr b="1" lang="en">
                <a:solidFill>
                  <a:schemeClr val="dk1"/>
                </a:solidFill>
              </a:rPr>
              <a:t>תשובות אפשריות של תלמידים שכולן נכונות:</a:t>
            </a:r>
            <a:endParaRPr b="1">
              <a:solidFill>
                <a:schemeClr val="dk1"/>
              </a:solidFill>
            </a:endParaRPr>
          </a:p>
          <a:p>
            <a:pPr indent="-298450" lvl="0" marL="457200" rtl="1" algn="r">
              <a:lnSpc>
                <a:spcPct val="115000"/>
              </a:lnSpc>
              <a:spcBef>
                <a:spcPts val="1200"/>
              </a:spcBef>
              <a:spcAft>
                <a:spcPts val="0"/>
              </a:spcAft>
              <a:buClr>
                <a:schemeClr val="dk1"/>
              </a:buClr>
              <a:buSzPts val="1100"/>
              <a:buChar char="●"/>
            </a:pPr>
            <a:r>
              <a:rPr lang="en">
                <a:solidFill>
                  <a:schemeClr val="dk1"/>
                </a:solidFill>
              </a:rPr>
              <a:t>"ראינו שהסרטונים שיש לנו בעמוד הבית מותאמים במיוחד בשבילנו."</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lang="en">
                <a:solidFill>
                  <a:schemeClr val="dk1"/>
                </a:solidFill>
              </a:rPr>
              <a:t>"ראינו שיוטיוב ממליץ לנו על סרטונים שהרבה אנשים אהבו."</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lang="en">
                <a:solidFill>
                  <a:schemeClr val="dk1"/>
                </a:solidFill>
              </a:rPr>
              <a:t>"בסרטון מספרים על איך יוטיוב ממליץ על סרטונים"</a:t>
            </a:r>
            <a:endParaRPr>
              <a:solidFill>
                <a:schemeClr val="dk1"/>
              </a:solidFill>
            </a:endParaRPr>
          </a:p>
          <a:p>
            <a:pPr indent="0" lvl="0" marL="0" rtl="1" algn="r">
              <a:lnSpc>
                <a:spcPct val="115000"/>
              </a:lnSpc>
              <a:spcBef>
                <a:spcPts val="1200"/>
              </a:spcBef>
              <a:spcAft>
                <a:spcPts val="0"/>
              </a:spcAft>
              <a:buClr>
                <a:schemeClr val="dk1"/>
              </a:buClr>
              <a:buSzPts val="1100"/>
              <a:buFont typeface="Arial"/>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8" name="Shape 2998"/>
        <p:cNvGrpSpPr/>
        <p:nvPr/>
      </p:nvGrpSpPr>
      <p:grpSpPr>
        <a:xfrm>
          <a:off x="0" y="0"/>
          <a:ext cx="0" cy="0"/>
          <a:chOff x="0" y="0"/>
          <a:chExt cx="0" cy="0"/>
        </a:xfrm>
      </p:grpSpPr>
      <p:sp>
        <p:nvSpPr>
          <p:cNvPr id="2999" name="Google Shape;2999;g31d23b11ea6_0_4840: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3000" name="Google Shape;3000;g31d23b11ea6_0_48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Clr>
                <a:schemeClr val="dk1"/>
              </a:buClr>
              <a:buSzPts val="1100"/>
              <a:buFont typeface="Arial"/>
              <a:buNone/>
            </a:pPr>
            <a:r>
              <a:rPr lang="en">
                <a:solidFill>
                  <a:schemeClr val="dk1"/>
                </a:solidFill>
              </a:rPr>
              <a:t>סיימו את השיעור עם המסר שעל השקופית. עודדו את התלמידים להיות סקרנים לגבי בינה מלאכותית כי היא יכולה לעזור לנו בכל מה שנבחר לעשות.</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6" name="Shape 3006"/>
        <p:cNvGrpSpPr/>
        <p:nvPr/>
      </p:nvGrpSpPr>
      <p:grpSpPr>
        <a:xfrm>
          <a:off x="0" y="0"/>
          <a:ext cx="0" cy="0"/>
          <a:chOff x="0" y="0"/>
          <a:chExt cx="0" cy="0"/>
        </a:xfrm>
      </p:grpSpPr>
      <p:sp>
        <p:nvSpPr>
          <p:cNvPr id="3007" name="Google Shape;3007;g31d23b11ea6_0_4847: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3008" name="Google Shape;3008;g31d23b11ea6_0_48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en">
                <a:solidFill>
                  <a:schemeClr val="dk1"/>
                </a:solidFill>
              </a:rPr>
              <a:t>קישור למצגת השפעה על מערכות המלצה:</a:t>
            </a:r>
            <a:endParaRPr>
              <a:solidFill>
                <a:schemeClr val="dk1"/>
              </a:solidFill>
            </a:endParaRPr>
          </a:p>
          <a:p>
            <a:pPr indent="0" lvl="0" marL="0" rtl="0" algn="l">
              <a:spcBef>
                <a:spcPts val="0"/>
              </a:spcBef>
              <a:spcAft>
                <a:spcPts val="0"/>
              </a:spcAft>
              <a:buNone/>
            </a:pPr>
            <a:r>
              <a:rPr lang="en" u="sng">
                <a:solidFill>
                  <a:schemeClr val="hlink"/>
                </a:solidFill>
                <a:hlinkClick r:id="rId2"/>
              </a:rPr>
              <a:t>https://drive.google.com/file/d/1EM24KNKa0ZFXW-fRg_XTdsZzP_o2RAGA/view?usp=drive_link</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1" algn="r">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31d23b11ea6_0_2537: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31d23b11ea6_0_25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Clr>
                <a:schemeClr val="dk1"/>
              </a:buClr>
              <a:buSzPts val="1100"/>
              <a:buFont typeface="Arial"/>
              <a:buNone/>
            </a:pPr>
            <a:r>
              <a:rPr lang="en">
                <a:solidFill>
                  <a:schemeClr val="dk1"/>
                </a:solidFill>
              </a:rPr>
              <a:t>נהלו דיון עם התלמידים. התחילו בשאלות הבאות, כל אחת תוצג בזמן המתאים תוך כדי הדיון:</a:t>
            </a:r>
            <a:endParaRPr>
              <a:solidFill>
                <a:schemeClr val="dk1"/>
              </a:solidFill>
            </a:endParaRPr>
          </a:p>
          <a:p>
            <a:pPr indent="0" lvl="0" marL="0" rtl="1" algn="r">
              <a:lnSpc>
                <a:spcPct val="115000"/>
              </a:lnSpc>
              <a:spcBef>
                <a:spcPts val="0"/>
              </a:spcBef>
              <a:spcAft>
                <a:spcPts val="0"/>
              </a:spcAft>
              <a:buClr>
                <a:schemeClr val="dk1"/>
              </a:buClr>
              <a:buSzPts val="1100"/>
              <a:buFont typeface="Arial"/>
              <a:buNone/>
            </a:pPr>
            <a:r>
              <a:rPr b="1" lang="en">
                <a:solidFill>
                  <a:schemeClr val="dk1"/>
                </a:solidFill>
              </a:rPr>
              <a:t>שאלו:</a:t>
            </a:r>
            <a:r>
              <a:rPr lang="en">
                <a:solidFill>
                  <a:schemeClr val="dk1"/>
                </a:solidFill>
              </a:rPr>
              <a:t> </a:t>
            </a:r>
            <a:r>
              <a:rPr i="1" lang="en">
                <a:solidFill>
                  <a:schemeClr val="dk1"/>
                </a:solidFill>
              </a:rPr>
              <a:t>"איך לדעתכם YouTube, Netflix או Spotify יודעים להמליץ על תוכן שאתם אוהבים?"</a:t>
            </a:r>
            <a:endParaRPr i="1">
              <a:solidFill>
                <a:schemeClr val="dk1"/>
              </a:solidFill>
            </a:endParaRPr>
          </a:p>
          <a:p>
            <a:pPr indent="0" lvl="0" marL="0" rtl="1" algn="r">
              <a:lnSpc>
                <a:spcPct val="115000"/>
              </a:lnSpc>
              <a:spcBef>
                <a:spcPts val="0"/>
              </a:spcBef>
              <a:spcAft>
                <a:spcPts val="0"/>
              </a:spcAft>
              <a:buClr>
                <a:schemeClr val="dk1"/>
              </a:buClr>
              <a:buSzPts val="1100"/>
              <a:buFont typeface="Arial"/>
              <a:buNone/>
            </a:pPr>
            <a:r>
              <a:rPr b="1" lang="en">
                <a:solidFill>
                  <a:schemeClr val="dk1"/>
                </a:solidFill>
              </a:rPr>
              <a:t>שימו לב, התשובה בשקף הבא</a:t>
            </a:r>
            <a:br>
              <a:rPr lang="en">
                <a:solidFill>
                  <a:schemeClr val="dk1"/>
                </a:solidFill>
              </a:rPr>
            </a:br>
            <a:r>
              <a:rPr lang="en">
                <a:solidFill>
                  <a:schemeClr val="dk1"/>
                </a:solidFill>
              </a:rPr>
              <a:t>אפשרו לתלמידים לחשוב ולנחש בעצמם לפני שתסבירו.</a:t>
            </a:r>
            <a:endParaRPr>
              <a:solidFill>
                <a:schemeClr val="dk1"/>
              </a:solidFill>
            </a:endParaRPr>
          </a:p>
          <a:p>
            <a:pPr indent="0" lvl="0" marL="0" rtl="1" algn="r">
              <a:lnSpc>
                <a:spcPct val="115000"/>
              </a:lnSpc>
              <a:spcBef>
                <a:spcPts val="0"/>
              </a:spcBef>
              <a:spcAft>
                <a:spcPts val="0"/>
              </a:spcAft>
              <a:buClr>
                <a:schemeClr val="dk1"/>
              </a:buClr>
              <a:buSzPts val="1100"/>
              <a:buFont typeface="Arial"/>
              <a:buNone/>
            </a:pPr>
            <a:r>
              <a:rPr b="1" lang="en">
                <a:solidFill>
                  <a:schemeClr val="dk1"/>
                </a:solidFill>
              </a:rPr>
              <a:t>תשובות אפשריות של תלמידים שכולן נכונות:</a:t>
            </a:r>
            <a:endParaRPr b="1">
              <a:solidFill>
                <a:schemeClr val="dk1"/>
              </a:solidFill>
            </a:endParaRPr>
          </a:p>
          <a:p>
            <a:pPr indent="-298450" lvl="0" marL="457200" rtl="1" algn="r">
              <a:lnSpc>
                <a:spcPct val="115000"/>
              </a:lnSpc>
              <a:spcBef>
                <a:spcPts val="1200"/>
              </a:spcBef>
              <a:spcAft>
                <a:spcPts val="0"/>
              </a:spcAft>
              <a:buClr>
                <a:schemeClr val="dk1"/>
              </a:buClr>
              <a:buSzPts val="1100"/>
              <a:buChar char="●"/>
            </a:pPr>
            <a:r>
              <a:rPr lang="en">
                <a:solidFill>
                  <a:schemeClr val="dk1"/>
                </a:solidFill>
              </a:rPr>
              <a:t>"לפי מה שאני רואה הרבה פעמים."</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lang="en">
                <a:solidFill>
                  <a:schemeClr val="dk1"/>
                </a:solidFill>
              </a:rPr>
              <a:t>"אם אני עושה לייק או צופה עד הסוף."</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lang="en">
                <a:solidFill>
                  <a:schemeClr val="dk1"/>
                </a:solidFill>
              </a:rPr>
              <a:t>"אולי כי הם מסתכלים על מה שאנשים אחרים צופים."</a:t>
            </a:r>
            <a:endParaRPr>
              <a:solidFill>
                <a:schemeClr val="dk1"/>
              </a:solidFill>
            </a:endParaRPr>
          </a:p>
          <a:p>
            <a:pPr indent="0" lvl="0" marL="0" rtl="1" algn="r">
              <a:lnSpc>
                <a:spcPct val="115000"/>
              </a:lnSpc>
              <a:spcBef>
                <a:spcPts val="1200"/>
              </a:spcBef>
              <a:spcAft>
                <a:spcPts val="0"/>
              </a:spcAft>
              <a:buNone/>
            </a:pPr>
            <a:r>
              <a:rPr b="1" lang="en">
                <a:solidFill>
                  <a:schemeClr val="dk1"/>
                </a:solidFill>
              </a:rPr>
              <a:t>שאלת העמקה - </a:t>
            </a:r>
            <a:r>
              <a:rPr i="1" lang="en">
                <a:solidFill>
                  <a:schemeClr val="dk1"/>
                </a:solidFill>
              </a:rPr>
              <a:t>"מי גילה פעם סדרה, שיר או משחק בזכות המלצה? איך זה שינה את החוויה שלכם?"</a:t>
            </a:r>
            <a:br>
              <a:rPr lang="en">
                <a:solidFill>
                  <a:schemeClr val="dk1"/>
                </a:solidFill>
              </a:rPr>
            </a:br>
            <a:r>
              <a:rPr lang="en">
                <a:solidFill>
                  <a:schemeClr val="dk1"/>
                </a:solidFill>
              </a:rPr>
              <a:t>תנו לתלמידים לספר על חוויות חיוביות או מפתיעות בעקבות המלצות המערכת.</a:t>
            </a:r>
            <a:endParaRPr>
              <a:solidFill>
                <a:schemeClr val="dk1"/>
              </a:solidFill>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rPr>
              <a:t>תשובות אפשריות של תלמידים שכולן נכונות:</a:t>
            </a:r>
            <a:endParaRPr b="1">
              <a:solidFill>
                <a:schemeClr val="dk1"/>
              </a:solidFill>
            </a:endParaRPr>
          </a:p>
          <a:p>
            <a:pPr indent="-298450" lvl="0" marL="457200" rtl="1" algn="r">
              <a:lnSpc>
                <a:spcPct val="115000"/>
              </a:lnSpc>
              <a:spcBef>
                <a:spcPts val="1200"/>
              </a:spcBef>
              <a:spcAft>
                <a:spcPts val="0"/>
              </a:spcAft>
              <a:buClr>
                <a:schemeClr val="dk1"/>
              </a:buClr>
              <a:buSzPts val="1100"/>
              <a:buChar char="●"/>
            </a:pPr>
            <a:r>
              <a:rPr lang="en">
                <a:solidFill>
                  <a:schemeClr val="dk1"/>
                </a:solidFill>
              </a:rPr>
              <a:t>"מצאתי סדרה שממש אהבתי, לא הייתי חושב עליה לבד."</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lang="en">
                <a:solidFill>
                  <a:schemeClr val="dk1"/>
                </a:solidFill>
              </a:rPr>
              <a:t>"שיר שהתאהבתי בו ישר."</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lang="en">
                <a:solidFill>
                  <a:schemeClr val="dk1"/>
                </a:solidFill>
              </a:rPr>
              <a:t>"משחק מגניב שכולם מדברים עליו."</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31d23b11ea6_0_2545: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31d23b11ea6_0_25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lnSpc>
                <a:spcPct val="115000"/>
              </a:lnSpc>
              <a:spcBef>
                <a:spcPts val="1200"/>
              </a:spcBef>
              <a:spcAft>
                <a:spcPts val="1200"/>
              </a:spcAft>
              <a:buClr>
                <a:schemeClr val="dk1"/>
              </a:buClr>
              <a:buSzPts val="1100"/>
              <a:buFont typeface="Arial"/>
              <a:buNone/>
            </a:pPr>
            <a:r>
              <a:rPr lang="en">
                <a:solidFill>
                  <a:schemeClr val="dk1"/>
                </a:solidFill>
              </a:rPr>
              <a:t>לפי מה שראינו בסרטון, אפליקציות מבינות את ההעדפות שלנו לפי מה שראינו בעבר. בנוסף, האפליקציות בודקות מהם התכנים הכי אהובים על ידי אנשים רבים והן ממליצות לנו עליהם.</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31d23b11ea6_0_2555: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31d23b11ea6_0_25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b="1" lang="en">
                <a:solidFill>
                  <a:schemeClr val="dk1"/>
                </a:solidFill>
              </a:rPr>
              <a:t>שאלו את התלמידים: </a:t>
            </a:r>
            <a:r>
              <a:rPr i="1" lang="en">
                <a:solidFill>
                  <a:schemeClr val="dk1"/>
                </a:solidFill>
              </a:rPr>
              <a:t>אז מה זה בכלל בינה מלאכותית?</a:t>
            </a:r>
            <a:endParaRPr i="1">
              <a:solidFill>
                <a:schemeClr val="dk1"/>
              </a:solidFill>
            </a:endParaRPr>
          </a:p>
          <a:p>
            <a:pPr indent="0" lvl="0" marL="0" rtl="1" algn="r">
              <a:lnSpc>
                <a:spcPct val="115000"/>
              </a:lnSpc>
              <a:spcBef>
                <a:spcPts val="0"/>
              </a:spcBef>
              <a:spcAft>
                <a:spcPts val="0"/>
              </a:spcAft>
              <a:buNone/>
            </a:pPr>
            <a:r>
              <a:t/>
            </a:r>
            <a:endParaRPr b="1">
              <a:solidFill>
                <a:schemeClr val="dk1"/>
              </a:solidFill>
            </a:endParaRPr>
          </a:p>
          <a:p>
            <a:pPr indent="0" lvl="0" marL="0" rtl="1" algn="r">
              <a:lnSpc>
                <a:spcPct val="115000"/>
              </a:lnSpc>
              <a:spcBef>
                <a:spcPts val="0"/>
              </a:spcBef>
              <a:spcAft>
                <a:spcPts val="0"/>
              </a:spcAft>
              <a:buNone/>
            </a:pPr>
            <a:r>
              <a:rPr b="1" lang="en">
                <a:solidFill>
                  <a:schemeClr val="dk1"/>
                </a:solidFill>
              </a:rPr>
              <a:t>תשובות אפשריות של תלמידים:</a:t>
            </a:r>
            <a:endParaRPr i="1">
              <a:solidFill>
                <a:schemeClr val="dk1"/>
              </a:solidFill>
            </a:endParaRPr>
          </a:p>
          <a:p>
            <a:pPr indent="-298450" lvl="0" marL="457200" rtl="1" algn="r">
              <a:lnSpc>
                <a:spcPct val="115000"/>
              </a:lnSpc>
              <a:spcBef>
                <a:spcPts val="0"/>
              </a:spcBef>
              <a:spcAft>
                <a:spcPts val="0"/>
              </a:spcAft>
              <a:buClr>
                <a:schemeClr val="dk1"/>
              </a:buClr>
              <a:buSzPts val="1100"/>
              <a:buChar char="●"/>
            </a:pPr>
            <a:r>
              <a:rPr lang="en">
                <a:solidFill>
                  <a:schemeClr val="dk1"/>
                </a:solidFill>
              </a:rPr>
              <a:t>"רובוטים שעובדים כמו בני אדם"</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lang="en">
                <a:solidFill>
                  <a:schemeClr val="dk1"/>
                </a:solidFill>
              </a:rPr>
              <a:t>"תוכנה שיודעת לחשוב"</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lang="en">
                <a:solidFill>
                  <a:schemeClr val="dk1"/>
                </a:solidFill>
              </a:rPr>
              <a:t>"משהו שגורם לטלפונים להיות חכמים"</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i="1" lang="en">
                <a:solidFill>
                  <a:schemeClr val="dk1"/>
                </a:solidFill>
              </a:rPr>
              <a:t>"זה מחשב סופר חכם שיוכל לעשות הכל במקומנו" - אל מול תשובה זו יש להראות את ההגדרה של בינה מלאכותית ואחריה להסביר שבינה מלאכותית באה לעבוד ביחד איתנו ולשפר את היכולות שלנו, לא להחליף אותנו.</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831326" y="1985533"/>
            <a:ext cx="22724400" cy="5473500"/>
          </a:xfrm>
          <a:prstGeom prst="rect">
            <a:avLst/>
          </a:prstGeom>
        </p:spPr>
        <p:txBody>
          <a:bodyPr anchorCtr="0" anchor="b" bIns="243825" lIns="243825" spcFirstLastPara="1" rIns="243825" wrap="square" tIns="243825">
            <a:normAutofit/>
          </a:bodyPr>
          <a:lstStyle>
            <a:lvl1pPr lvl="0" algn="ctr">
              <a:spcBef>
                <a:spcPts val="0"/>
              </a:spcBef>
              <a:spcAft>
                <a:spcPts val="0"/>
              </a:spcAft>
              <a:buSzPts val="13900"/>
              <a:buNone/>
              <a:defRPr sz="13900"/>
            </a:lvl1pPr>
            <a:lvl2pPr lvl="1" algn="ctr">
              <a:spcBef>
                <a:spcPts val="0"/>
              </a:spcBef>
              <a:spcAft>
                <a:spcPts val="0"/>
              </a:spcAft>
              <a:buSzPts val="13900"/>
              <a:buNone/>
              <a:defRPr sz="13900"/>
            </a:lvl2pPr>
            <a:lvl3pPr lvl="2" algn="ctr">
              <a:spcBef>
                <a:spcPts val="0"/>
              </a:spcBef>
              <a:spcAft>
                <a:spcPts val="0"/>
              </a:spcAft>
              <a:buSzPts val="13900"/>
              <a:buNone/>
              <a:defRPr sz="13900"/>
            </a:lvl3pPr>
            <a:lvl4pPr lvl="3" algn="ctr">
              <a:spcBef>
                <a:spcPts val="0"/>
              </a:spcBef>
              <a:spcAft>
                <a:spcPts val="0"/>
              </a:spcAft>
              <a:buSzPts val="13900"/>
              <a:buNone/>
              <a:defRPr sz="13900"/>
            </a:lvl4pPr>
            <a:lvl5pPr lvl="4" algn="ctr">
              <a:spcBef>
                <a:spcPts val="0"/>
              </a:spcBef>
              <a:spcAft>
                <a:spcPts val="0"/>
              </a:spcAft>
              <a:buSzPts val="13900"/>
              <a:buNone/>
              <a:defRPr sz="13900"/>
            </a:lvl5pPr>
            <a:lvl6pPr lvl="5" algn="ctr">
              <a:spcBef>
                <a:spcPts val="0"/>
              </a:spcBef>
              <a:spcAft>
                <a:spcPts val="0"/>
              </a:spcAft>
              <a:buSzPts val="13900"/>
              <a:buNone/>
              <a:defRPr sz="13900"/>
            </a:lvl6pPr>
            <a:lvl7pPr lvl="6" algn="ctr">
              <a:spcBef>
                <a:spcPts val="0"/>
              </a:spcBef>
              <a:spcAft>
                <a:spcPts val="0"/>
              </a:spcAft>
              <a:buSzPts val="13900"/>
              <a:buNone/>
              <a:defRPr sz="13900"/>
            </a:lvl7pPr>
            <a:lvl8pPr lvl="7" algn="ctr">
              <a:spcBef>
                <a:spcPts val="0"/>
              </a:spcBef>
              <a:spcAft>
                <a:spcPts val="0"/>
              </a:spcAft>
              <a:buSzPts val="13900"/>
              <a:buNone/>
              <a:defRPr sz="13900"/>
            </a:lvl8pPr>
            <a:lvl9pPr lvl="8" algn="ctr">
              <a:spcBef>
                <a:spcPts val="0"/>
              </a:spcBef>
              <a:spcAft>
                <a:spcPts val="0"/>
              </a:spcAft>
              <a:buSzPts val="13900"/>
              <a:buNone/>
              <a:defRPr sz="13900"/>
            </a:lvl9pPr>
          </a:lstStyle>
          <a:p/>
        </p:txBody>
      </p:sp>
      <p:sp>
        <p:nvSpPr>
          <p:cNvPr id="11" name="Google Shape;11;p2"/>
          <p:cNvSpPr txBox="1"/>
          <p:nvPr>
            <p:ph idx="1" type="subTitle"/>
          </p:nvPr>
        </p:nvSpPr>
        <p:spPr>
          <a:xfrm>
            <a:off x="831304" y="7557667"/>
            <a:ext cx="22724400" cy="2113500"/>
          </a:xfrm>
          <a:prstGeom prst="rect">
            <a:avLst/>
          </a:prstGeom>
        </p:spPr>
        <p:txBody>
          <a:bodyPr anchorCtr="0" anchor="t" bIns="243825" lIns="243825" spcFirstLastPara="1" rIns="243825" wrap="square" tIns="243825">
            <a:normAutofit/>
          </a:bodyPr>
          <a:lstStyle>
            <a:lvl1pPr lvl="0" algn="ctr">
              <a:lnSpc>
                <a:spcPct val="100000"/>
              </a:lnSpc>
              <a:spcBef>
                <a:spcPts val="0"/>
              </a:spcBef>
              <a:spcAft>
                <a:spcPts val="0"/>
              </a:spcAft>
              <a:buSzPts val="7500"/>
              <a:buNone/>
              <a:defRPr sz="7500"/>
            </a:lvl1pPr>
            <a:lvl2pPr lvl="1" algn="ctr">
              <a:lnSpc>
                <a:spcPct val="100000"/>
              </a:lnSpc>
              <a:spcBef>
                <a:spcPts val="0"/>
              </a:spcBef>
              <a:spcAft>
                <a:spcPts val="0"/>
              </a:spcAft>
              <a:buSzPts val="7500"/>
              <a:buNone/>
              <a:defRPr sz="7500"/>
            </a:lvl2pPr>
            <a:lvl3pPr lvl="2" algn="ctr">
              <a:lnSpc>
                <a:spcPct val="100000"/>
              </a:lnSpc>
              <a:spcBef>
                <a:spcPts val="0"/>
              </a:spcBef>
              <a:spcAft>
                <a:spcPts val="0"/>
              </a:spcAft>
              <a:buSzPts val="7500"/>
              <a:buNone/>
              <a:defRPr sz="7500"/>
            </a:lvl3pPr>
            <a:lvl4pPr lvl="3" algn="ctr">
              <a:lnSpc>
                <a:spcPct val="100000"/>
              </a:lnSpc>
              <a:spcBef>
                <a:spcPts val="0"/>
              </a:spcBef>
              <a:spcAft>
                <a:spcPts val="0"/>
              </a:spcAft>
              <a:buSzPts val="7500"/>
              <a:buNone/>
              <a:defRPr sz="7500"/>
            </a:lvl4pPr>
            <a:lvl5pPr lvl="4" algn="ctr">
              <a:lnSpc>
                <a:spcPct val="100000"/>
              </a:lnSpc>
              <a:spcBef>
                <a:spcPts val="0"/>
              </a:spcBef>
              <a:spcAft>
                <a:spcPts val="0"/>
              </a:spcAft>
              <a:buSzPts val="7500"/>
              <a:buNone/>
              <a:defRPr sz="7500"/>
            </a:lvl5pPr>
            <a:lvl6pPr lvl="5" algn="ctr">
              <a:lnSpc>
                <a:spcPct val="100000"/>
              </a:lnSpc>
              <a:spcBef>
                <a:spcPts val="0"/>
              </a:spcBef>
              <a:spcAft>
                <a:spcPts val="0"/>
              </a:spcAft>
              <a:buSzPts val="7500"/>
              <a:buNone/>
              <a:defRPr sz="7500"/>
            </a:lvl6pPr>
            <a:lvl7pPr lvl="6" algn="ctr">
              <a:lnSpc>
                <a:spcPct val="100000"/>
              </a:lnSpc>
              <a:spcBef>
                <a:spcPts val="0"/>
              </a:spcBef>
              <a:spcAft>
                <a:spcPts val="0"/>
              </a:spcAft>
              <a:buSzPts val="7500"/>
              <a:buNone/>
              <a:defRPr sz="7500"/>
            </a:lvl7pPr>
            <a:lvl8pPr lvl="7" algn="ctr">
              <a:lnSpc>
                <a:spcPct val="100000"/>
              </a:lnSpc>
              <a:spcBef>
                <a:spcPts val="0"/>
              </a:spcBef>
              <a:spcAft>
                <a:spcPts val="0"/>
              </a:spcAft>
              <a:buSzPts val="7500"/>
              <a:buNone/>
              <a:defRPr sz="7500"/>
            </a:lvl8pPr>
            <a:lvl9pPr lvl="8" algn="ctr">
              <a:lnSpc>
                <a:spcPct val="100000"/>
              </a:lnSpc>
              <a:spcBef>
                <a:spcPts val="0"/>
              </a:spcBef>
              <a:spcAft>
                <a:spcPts val="0"/>
              </a:spcAft>
              <a:buSzPts val="7500"/>
              <a:buNone/>
              <a:defRPr sz="7500"/>
            </a:lvl9pPr>
          </a:lstStyle>
          <a:p/>
        </p:txBody>
      </p:sp>
      <p:sp>
        <p:nvSpPr>
          <p:cNvPr id="12" name="Google Shape;12;p2"/>
          <p:cNvSpPr txBox="1"/>
          <p:nvPr>
            <p:ph idx="12" type="sldNum"/>
          </p:nvPr>
        </p:nvSpPr>
        <p:spPr>
          <a:xfrm>
            <a:off x="22596047" y="12435245"/>
            <a:ext cx="1463400" cy="1049700"/>
          </a:xfrm>
          <a:prstGeom prst="rect">
            <a:avLst/>
          </a:prstGeom>
        </p:spPr>
        <p:txBody>
          <a:bodyPr anchorCtr="0" anchor="ctr" bIns="243825" lIns="243825" spcFirstLastPara="1" rIns="243825" wrap="square" tIns="2438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831304" y="2949667"/>
            <a:ext cx="22724400" cy="5235900"/>
          </a:xfrm>
          <a:prstGeom prst="rect">
            <a:avLst/>
          </a:prstGeom>
        </p:spPr>
        <p:txBody>
          <a:bodyPr anchorCtr="0" anchor="b" bIns="243825" lIns="243825" spcFirstLastPara="1" rIns="243825" wrap="square" tIns="243825">
            <a:normAutofit/>
          </a:bodyPr>
          <a:lstStyle>
            <a:lvl1pPr lvl="0" algn="ctr">
              <a:spcBef>
                <a:spcPts val="0"/>
              </a:spcBef>
              <a:spcAft>
                <a:spcPts val="0"/>
              </a:spcAft>
              <a:buSzPts val="32000"/>
              <a:buNone/>
              <a:defRPr sz="32000"/>
            </a:lvl1pPr>
            <a:lvl2pPr lvl="1" algn="ctr">
              <a:spcBef>
                <a:spcPts val="0"/>
              </a:spcBef>
              <a:spcAft>
                <a:spcPts val="0"/>
              </a:spcAft>
              <a:buSzPts val="32000"/>
              <a:buNone/>
              <a:defRPr sz="32000"/>
            </a:lvl2pPr>
            <a:lvl3pPr lvl="2" algn="ctr">
              <a:spcBef>
                <a:spcPts val="0"/>
              </a:spcBef>
              <a:spcAft>
                <a:spcPts val="0"/>
              </a:spcAft>
              <a:buSzPts val="32000"/>
              <a:buNone/>
              <a:defRPr sz="32000"/>
            </a:lvl3pPr>
            <a:lvl4pPr lvl="3" algn="ctr">
              <a:spcBef>
                <a:spcPts val="0"/>
              </a:spcBef>
              <a:spcAft>
                <a:spcPts val="0"/>
              </a:spcAft>
              <a:buSzPts val="32000"/>
              <a:buNone/>
              <a:defRPr sz="32000"/>
            </a:lvl4pPr>
            <a:lvl5pPr lvl="4" algn="ctr">
              <a:spcBef>
                <a:spcPts val="0"/>
              </a:spcBef>
              <a:spcAft>
                <a:spcPts val="0"/>
              </a:spcAft>
              <a:buSzPts val="32000"/>
              <a:buNone/>
              <a:defRPr sz="32000"/>
            </a:lvl5pPr>
            <a:lvl6pPr lvl="5" algn="ctr">
              <a:spcBef>
                <a:spcPts val="0"/>
              </a:spcBef>
              <a:spcAft>
                <a:spcPts val="0"/>
              </a:spcAft>
              <a:buSzPts val="32000"/>
              <a:buNone/>
              <a:defRPr sz="32000"/>
            </a:lvl6pPr>
            <a:lvl7pPr lvl="6" algn="ctr">
              <a:spcBef>
                <a:spcPts val="0"/>
              </a:spcBef>
              <a:spcAft>
                <a:spcPts val="0"/>
              </a:spcAft>
              <a:buSzPts val="32000"/>
              <a:buNone/>
              <a:defRPr sz="32000"/>
            </a:lvl7pPr>
            <a:lvl8pPr lvl="7" algn="ctr">
              <a:spcBef>
                <a:spcPts val="0"/>
              </a:spcBef>
              <a:spcAft>
                <a:spcPts val="0"/>
              </a:spcAft>
              <a:buSzPts val="32000"/>
              <a:buNone/>
              <a:defRPr sz="32000"/>
            </a:lvl8pPr>
            <a:lvl9pPr lvl="8" algn="ctr">
              <a:spcBef>
                <a:spcPts val="0"/>
              </a:spcBef>
              <a:spcAft>
                <a:spcPts val="0"/>
              </a:spcAft>
              <a:buSzPts val="32000"/>
              <a:buNone/>
              <a:defRPr sz="32000"/>
            </a:lvl9pPr>
          </a:lstStyle>
          <a:p>
            <a:r>
              <a:t>xx%</a:t>
            </a:r>
          </a:p>
        </p:txBody>
      </p:sp>
      <p:sp>
        <p:nvSpPr>
          <p:cNvPr id="46" name="Google Shape;46;p11"/>
          <p:cNvSpPr txBox="1"/>
          <p:nvPr>
            <p:ph idx="1" type="body"/>
          </p:nvPr>
        </p:nvSpPr>
        <p:spPr>
          <a:xfrm>
            <a:off x="831304" y="8405933"/>
            <a:ext cx="22724400" cy="3468900"/>
          </a:xfrm>
          <a:prstGeom prst="rect">
            <a:avLst/>
          </a:prstGeom>
        </p:spPr>
        <p:txBody>
          <a:bodyPr anchorCtr="0" anchor="t" bIns="243825" lIns="243825" spcFirstLastPara="1" rIns="243825" wrap="square" tIns="243825">
            <a:normAutofit/>
          </a:bodyPr>
          <a:lstStyle>
            <a:lvl1pPr indent="-533400" lvl="0" marL="457200" algn="ctr">
              <a:spcBef>
                <a:spcPts val="0"/>
              </a:spcBef>
              <a:spcAft>
                <a:spcPts val="0"/>
              </a:spcAft>
              <a:buSzPts val="4800"/>
              <a:buChar char="●"/>
              <a:defRPr/>
            </a:lvl1pPr>
            <a:lvl2pPr indent="-463550" lvl="1" marL="914400" algn="ctr">
              <a:spcBef>
                <a:spcPts val="0"/>
              </a:spcBef>
              <a:spcAft>
                <a:spcPts val="0"/>
              </a:spcAft>
              <a:buSzPts val="3700"/>
              <a:buChar char="○"/>
              <a:defRPr/>
            </a:lvl2pPr>
            <a:lvl3pPr indent="-463550" lvl="2" marL="1371600" algn="ctr">
              <a:spcBef>
                <a:spcPts val="0"/>
              </a:spcBef>
              <a:spcAft>
                <a:spcPts val="0"/>
              </a:spcAft>
              <a:buSzPts val="3700"/>
              <a:buChar char="■"/>
              <a:defRPr/>
            </a:lvl3pPr>
            <a:lvl4pPr indent="-463550" lvl="3" marL="1828800" algn="ctr">
              <a:spcBef>
                <a:spcPts val="0"/>
              </a:spcBef>
              <a:spcAft>
                <a:spcPts val="0"/>
              </a:spcAft>
              <a:buSzPts val="3700"/>
              <a:buChar char="●"/>
              <a:defRPr/>
            </a:lvl4pPr>
            <a:lvl5pPr indent="-463550" lvl="4" marL="2286000" algn="ctr">
              <a:spcBef>
                <a:spcPts val="0"/>
              </a:spcBef>
              <a:spcAft>
                <a:spcPts val="0"/>
              </a:spcAft>
              <a:buSzPts val="3700"/>
              <a:buChar char="○"/>
              <a:defRPr/>
            </a:lvl5pPr>
            <a:lvl6pPr indent="-463550" lvl="5" marL="2743200" algn="ctr">
              <a:spcBef>
                <a:spcPts val="0"/>
              </a:spcBef>
              <a:spcAft>
                <a:spcPts val="0"/>
              </a:spcAft>
              <a:buSzPts val="3700"/>
              <a:buChar char="■"/>
              <a:defRPr/>
            </a:lvl6pPr>
            <a:lvl7pPr indent="-463550" lvl="6" marL="3200400" algn="ctr">
              <a:spcBef>
                <a:spcPts val="0"/>
              </a:spcBef>
              <a:spcAft>
                <a:spcPts val="0"/>
              </a:spcAft>
              <a:buSzPts val="3700"/>
              <a:buChar char="●"/>
              <a:defRPr/>
            </a:lvl7pPr>
            <a:lvl8pPr indent="-463550" lvl="7" marL="3657600" algn="ctr">
              <a:spcBef>
                <a:spcPts val="0"/>
              </a:spcBef>
              <a:spcAft>
                <a:spcPts val="0"/>
              </a:spcAft>
              <a:buSzPts val="3700"/>
              <a:buChar char="○"/>
              <a:defRPr/>
            </a:lvl8pPr>
            <a:lvl9pPr indent="-463550" lvl="8" marL="4114800" algn="ctr">
              <a:spcBef>
                <a:spcPts val="0"/>
              </a:spcBef>
              <a:spcAft>
                <a:spcPts val="0"/>
              </a:spcAft>
              <a:buSzPts val="3700"/>
              <a:buChar char="■"/>
              <a:defRPr/>
            </a:lvl9pPr>
          </a:lstStyle>
          <a:p/>
        </p:txBody>
      </p:sp>
      <p:sp>
        <p:nvSpPr>
          <p:cNvPr id="47" name="Google Shape;47;p11"/>
          <p:cNvSpPr txBox="1"/>
          <p:nvPr>
            <p:ph idx="12" type="sldNum"/>
          </p:nvPr>
        </p:nvSpPr>
        <p:spPr>
          <a:xfrm>
            <a:off x="22596047" y="12435245"/>
            <a:ext cx="1463400" cy="1049700"/>
          </a:xfrm>
          <a:prstGeom prst="rect">
            <a:avLst/>
          </a:prstGeom>
        </p:spPr>
        <p:txBody>
          <a:bodyPr anchorCtr="0" anchor="ctr" bIns="243825" lIns="243825" spcFirstLastPara="1" rIns="243825" wrap="square" tIns="2438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22596047" y="12435245"/>
            <a:ext cx="1463400" cy="1049700"/>
          </a:xfrm>
          <a:prstGeom prst="rect">
            <a:avLst/>
          </a:prstGeom>
        </p:spPr>
        <p:txBody>
          <a:bodyPr anchorCtr="0" anchor="ctr" bIns="243825" lIns="243825" spcFirstLastPara="1" rIns="243825" wrap="square" tIns="2438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Cover Slides + Dark Logo">
  <p:cSld name="CUSTOM_2_1_1_3_1_1_1_1_2">
    <p:bg>
      <p:bgPr>
        <a:solidFill>
          <a:srgbClr val="FFFFFF"/>
        </a:solidFill>
      </p:bgPr>
    </p:bg>
    <p:spTree>
      <p:nvGrpSpPr>
        <p:cNvPr id="50" name="Shape 50"/>
        <p:cNvGrpSpPr/>
        <p:nvPr/>
      </p:nvGrpSpPr>
      <p:grpSpPr>
        <a:xfrm>
          <a:off x="0" y="0"/>
          <a:ext cx="0" cy="0"/>
          <a:chOff x="0" y="0"/>
          <a:chExt cx="0" cy="0"/>
        </a:xfrm>
      </p:grpSpPr>
      <p:grpSp>
        <p:nvGrpSpPr>
          <p:cNvPr id="51" name="Google Shape;51;p13"/>
          <p:cNvGrpSpPr/>
          <p:nvPr/>
        </p:nvGrpSpPr>
        <p:grpSpPr>
          <a:xfrm>
            <a:off x="1219010" y="851680"/>
            <a:ext cx="1972486" cy="645230"/>
            <a:chOff x="1160600" y="2318750"/>
            <a:chExt cx="3756400" cy="1228775"/>
          </a:xfrm>
        </p:grpSpPr>
        <p:sp>
          <p:nvSpPr>
            <p:cNvPr id="52" name="Google Shape;52;p13"/>
            <p:cNvSpPr/>
            <p:nvPr/>
          </p:nvSpPr>
          <p:spPr>
            <a:xfrm>
              <a:off x="1160600" y="2318750"/>
              <a:ext cx="926200" cy="952025"/>
            </a:xfrm>
            <a:custGeom>
              <a:rect b="b" l="l" r="r" t="t"/>
              <a:pathLst>
                <a:path extrusionOk="0" h="38081" w="37048">
                  <a:moveTo>
                    <a:pt x="19336" y="0"/>
                  </a:moveTo>
                  <a:cubicBezTo>
                    <a:pt x="8856" y="0"/>
                    <a:pt x="1" y="8561"/>
                    <a:pt x="1" y="19040"/>
                  </a:cubicBezTo>
                  <a:cubicBezTo>
                    <a:pt x="1" y="29520"/>
                    <a:pt x="8856" y="38080"/>
                    <a:pt x="19336" y="38080"/>
                  </a:cubicBezTo>
                  <a:cubicBezTo>
                    <a:pt x="24945" y="38080"/>
                    <a:pt x="29225" y="36162"/>
                    <a:pt x="32620" y="32767"/>
                  </a:cubicBezTo>
                  <a:cubicBezTo>
                    <a:pt x="36014" y="29372"/>
                    <a:pt x="37048" y="24501"/>
                    <a:pt x="37048" y="20664"/>
                  </a:cubicBezTo>
                  <a:cubicBezTo>
                    <a:pt x="37048" y="19483"/>
                    <a:pt x="37048" y="18450"/>
                    <a:pt x="36752" y="17269"/>
                  </a:cubicBezTo>
                  <a:lnTo>
                    <a:pt x="19336" y="17269"/>
                  </a:lnTo>
                  <a:lnTo>
                    <a:pt x="19336" y="22583"/>
                  </a:lnTo>
                  <a:lnTo>
                    <a:pt x="31734" y="22583"/>
                  </a:lnTo>
                  <a:cubicBezTo>
                    <a:pt x="31439" y="25387"/>
                    <a:pt x="30406" y="27601"/>
                    <a:pt x="28930" y="29077"/>
                  </a:cubicBezTo>
                  <a:cubicBezTo>
                    <a:pt x="27159" y="30848"/>
                    <a:pt x="24207" y="32914"/>
                    <a:pt x="19336" y="32914"/>
                  </a:cubicBezTo>
                  <a:cubicBezTo>
                    <a:pt x="11661" y="32914"/>
                    <a:pt x="5609" y="26715"/>
                    <a:pt x="5609" y="19040"/>
                  </a:cubicBezTo>
                  <a:cubicBezTo>
                    <a:pt x="5609" y="11365"/>
                    <a:pt x="11661" y="5166"/>
                    <a:pt x="19336" y="5166"/>
                  </a:cubicBezTo>
                  <a:cubicBezTo>
                    <a:pt x="22731" y="5166"/>
                    <a:pt x="26125" y="6495"/>
                    <a:pt x="28635" y="8856"/>
                  </a:cubicBezTo>
                  <a:lnTo>
                    <a:pt x="32325" y="5314"/>
                  </a:lnTo>
                  <a:cubicBezTo>
                    <a:pt x="30701" y="3543"/>
                    <a:pt x="28635" y="2214"/>
                    <a:pt x="26421" y="1329"/>
                  </a:cubicBezTo>
                  <a:cubicBezTo>
                    <a:pt x="24059" y="443"/>
                    <a:pt x="21697" y="0"/>
                    <a:pt x="19336" y="0"/>
                  </a:cubicBezTo>
                  <a:close/>
                </a:path>
              </a:pathLst>
            </a:custGeom>
            <a:solidFill>
              <a:srgbClr val="999999"/>
            </a:solidFill>
            <a:ln>
              <a:noFill/>
            </a:ln>
          </p:spPr>
          <p:txBody>
            <a:bodyPr anchorCtr="0" anchor="ctr" bIns="152425" lIns="152425" spcFirstLastPara="1" rIns="152425" wrap="square" tIns="152425">
              <a:noAutofit/>
            </a:bodyPr>
            <a:lstStyle/>
            <a:p>
              <a:pPr indent="0" lvl="0" marL="0" rtl="0" algn="l">
                <a:spcBef>
                  <a:spcPts val="0"/>
                </a:spcBef>
                <a:spcAft>
                  <a:spcPts val="0"/>
                </a:spcAft>
                <a:buNone/>
              </a:pPr>
              <a:r>
                <a:t/>
              </a:r>
              <a:endParaRPr/>
            </a:p>
          </p:txBody>
        </p:sp>
        <p:sp>
          <p:nvSpPr>
            <p:cNvPr id="53" name="Google Shape;53;p13"/>
            <p:cNvSpPr/>
            <p:nvPr/>
          </p:nvSpPr>
          <p:spPr>
            <a:xfrm>
              <a:off x="2134750" y="2658225"/>
              <a:ext cx="612550" cy="612550"/>
            </a:xfrm>
            <a:custGeom>
              <a:rect b="b" l="l" r="r" t="t"/>
              <a:pathLst>
                <a:path extrusionOk="0" h="24502" w="24502">
                  <a:moveTo>
                    <a:pt x="12251" y="4871"/>
                  </a:moveTo>
                  <a:cubicBezTo>
                    <a:pt x="15941" y="4871"/>
                    <a:pt x="19188" y="7823"/>
                    <a:pt x="19188" y="12251"/>
                  </a:cubicBezTo>
                  <a:cubicBezTo>
                    <a:pt x="19188" y="16679"/>
                    <a:pt x="15941" y="19631"/>
                    <a:pt x="12251" y="19631"/>
                  </a:cubicBezTo>
                  <a:cubicBezTo>
                    <a:pt x="8561" y="19631"/>
                    <a:pt x="5314" y="16531"/>
                    <a:pt x="5314" y="12251"/>
                  </a:cubicBezTo>
                  <a:cubicBezTo>
                    <a:pt x="5314" y="7823"/>
                    <a:pt x="8561" y="4871"/>
                    <a:pt x="12251" y="4871"/>
                  </a:cubicBezTo>
                  <a:close/>
                  <a:moveTo>
                    <a:pt x="12251" y="0"/>
                  </a:moveTo>
                  <a:cubicBezTo>
                    <a:pt x="5462" y="0"/>
                    <a:pt x="0" y="5166"/>
                    <a:pt x="0" y="12251"/>
                  </a:cubicBezTo>
                  <a:cubicBezTo>
                    <a:pt x="0" y="19335"/>
                    <a:pt x="5462" y="24501"/>
                    <a:pt x="12251" y="24501"/>
                  </a:cubicBezTo>
                  <a:cubicBezTo>
                    <a:pt x="19041" y="24501"/>
                    <a:pt x="24502" y="19335"/>
                    <a:pt x="24502" y="12251"/>
                  </a:cubicBezTo>
                  <a:cubicBezTo>
                    <a:pt x="24502" y="5166"/>
                    <a:pt x="19041" y="0"/>
                    <a:pt x="12251" y="0"/>
                  </a:cubicBezTo>
                  <a:close/>
                </a:path>
              </a:pathLst>
            </a:custGeom>
            <a:solidFill>
              <a:srgbClr val="999999"/>
            </a:solidFill>
            <a:ln>
              <a:noFill/>
            </a:ln>
          </p:spPr>
          <p:txBody>
            <a:bodyPr anchorCtr="0" anchor="ctr" bIns="152425" lIns="152425" spcFirstLastPara="1" rIns="152425" wrap="square" tIns="152425">
              <a:noAutofit/>
            </a:bodyPr>
            <a:lstStyle/>
            <a:p>
              <a:pPr indent="0" lvl="0" marL="0" rtl="0" algn="l">
                <a:spcBef>
                  <a:spcPts val="0"/>
                </a:spcBef>
                <a:spcAft>
                  <a:spcPts val="0"/>
                </a:spcAft>
                <a:buNone/>
              </a:pPr>
              <a:r>
                <a:t/>
              </a:r>
              <a:endParaRPr/>
            </a:p>
          </p:txBody>
        </p:sp>
        <p:sp>
          <p:nvSpPr>
            <p:cNvPr id="54" name="Google Shape;54;p13"/>
            <p:cNvSpPr/>
            <p:nvPr/>
          </p:nvSpPr>
          <p:spPr>
            <a:xfrm>
              <a:off x="2802625" y="2658225"/>
              <a:ext cx="616250" cy="612550"/>
            </a:xfrm>
            <a:custGeom>
              <a:rect b="b" l="l" r="r" t="t"/>
              <a:pathLst>
                <a:path extrusionOk="0" h="24502" w="24650">
                  <a:moveTo>
                    <a:pt x="12251" y="4871"/>
                  </a:moveTo>
                  <a:cubicBezTo>
                    <a:pt x="16089" y="4871"/>
                    <a:pt x="19188" y="7823"/>
                    <a:pt x="19188" y="12251"/>
                  </a:cubicBezTo>
                  <a:cubicBezTo>
                    <a:pt x="19188" y="16679"/>
                    <a:pt x="16089" y="19631"/>
                    <a:pt x="12251" y="19631"/>
                  </a:cubicBezTo>
                  <a:cubicBezTo>
                    <a:pt x="8561" y="19631"/>
                    <a:pt x="5462" y="16531"/>
                    <a:pt x="5462" y="12251"/>
                  </a:cubicBezTo>
                  <a:cubicBezTo>
                    <a:pt x="5462" y="7823"/>
                    <a:pt x="8561" y="4871"/>
                    <a:pt x="12251" y="4871"/>
                  </a:cubicBezTo>
                  <a:close/>
                  <a:moveTo>
                    <a:pt x="12251" y="0"/>
                  </a:moveTo>
                  <a:cubicBezTo>
                    <a:pt x="5609" y="0"/>
                    <a:pt x="1" y="5166"/>
                    <a:pt x="1" y="12251"/>
                  </a:cubicBezTo>
                  <a:cubicBezTo>
                    <a:pt x="1" y="19335"/>
                    <a:pt x="5609" y="24501"/>
                    <a:pt x="12251" y="24501"/>
                  </a:cubicBezTo>
                  <a:cubicBezTo>
                    <a:pt x="19041" y="24501"/>
                    <a:pt x="24650" y="19335"/>
                    <a:pt x="24650" y="12251"/>
                  </a:cubicBezTo>
                  <a:cubicBezTo>
                    <a:pt x="24650" y="5166"/>
                    <a:pt x="19041" y="0"/>
                    <a:pt x="12251" y="0"/>
                  </a:cubicBezTo>
                  <a:close/>
                </a:path>
              </a:pathLst>
            </a:custGeom>
            <a:solidFill>
              <a:srgbClr val="999999"/>
            </a:solidFill>
            <a:ln>
              <a:noFill/>
            </a:ln>
          </p:spPr>
          <p:txBody>
            <a:bodyPr anchorCtr="0" anchor="ctr" bIns="152425" lIns="152425" spcFirstLastPara="1" rIns="152425" wrap="square" tIns="152425">
              <a:noAutofit/>
            </a:bodyPr>
            <a:lstStyle/>
            <a:p>
              <a:pPr indent="0" lvl="0" marL="0" rtl="0" algn="l">
                <a:spcBef>
                  <a:spcPts val="0"/>
                </a:spcBef>
                <a:spcAft>
                  <a:spcPts val="0"/>
                </a:spcAft>
                <a:buNone/>
              </a:pPr>
              <a:r>
                <a:t/>
              </a:r>
              <a:endParaRPr/>
            </a:p>
          </p:txBody>
        </p:sp>
        <p:sp>
          <p:nvSpPr>
            <p:cNvPr id="55" name="Google Shape;55;p13"/>
            <p:cNvSpPr/>
            <p:nvPr/>
          </p:nvSpPr>
          <p:spPr>
            <a:xfrm>
              <a:off x="4153150" y="2351950"/>
              <a:ext cx="136550" cy="900375"/>
            </a:xfrm>
            <a:custGeom>
              <a:rect b="b" l="l" r="r" t="t"/>
              <a:pathLst>
                <a:path extrusionOk="0" h="36015" w="5462">
                  <a:moveTo>
                    <a:pt x="1" y="1"/>
                  </a:moveTo>
                  <a:lnTo>
                    <a:pt x="1" y="36014"/>
                  </a:lnTo>
                  <a:lnTo>
                    <a:pt x="5462" y="36014"/>
                  </a:lnTo>
                  <a:lnTo>
                    <a:pt x="5462" y="1"/>
                  </a:lnTo>
                  <a:close/>
                </a:path>
              </a:pathLst>
            </a:custGeom>
            <a:solidFill>
              <a:srgbClr val="999999"/>
            </a:solidFill>
            <a:ln>
              <a:noFill/>
            </a:ln>
          </p:spPr>
          <p:txBody>
            <a:bodyPr anchorCtr="0" anchor="ctr" bIns="152425" lIns="152425" spcFirstLastPara="1" rIns="152425" wrap="square" tIns="152425">
              <a:noAutofit/>
            </a:bodyPr>
            <a:lstStyle/>
            <a:p>
              <a:pPr indent="0" lvl="0" marL="0" rtl="0" algn="l">
                <a:spcBef>
                  <a:spcPts val="0"/>
                </a:spcBef>
                <a:spcAft>
                  <a:spcPts val="0"/>
                </a:spcAft>
                <a:buNone/>
              </a:pPr>
              <a:r>
                <a:t/>
              </a:r>
              <a:endParaRPr/>
            </a:p>
          </p:txBody>
        </p:sp>
        <p:sp>
          <p:nvSpPr>
            <p:cNvPr id="56" name="Google Shape;56;p13"/>
            <p:cNvSpPr/>
            <p:nvPr/>
          </p:nvSpPr>
          <p:spPr>
            <a:xfrm>
              <a:off x="4153150" y="2351950"/>
              <a:ext cx="136550" cy="900375"/>
            </a:xfrm>
            <a:custGeom>
              <a:rect b="b" l="l" r="r" t="t"/>
              <a:pathLst>
                <a:path extrusionOk="0" h="36015" w="5462">
                  <a:moveTo>
                    <a:pt x="1" y="1"/>
                  </a:moveTo>
                  <a:lnTo>
                    <a:pt x="1" y="36014"/>
                  </a:lnTo>
                  <a:lnTo>
                    <a:pt x="5462" y="36014"/>
                  </a:lnTo>
                  <a:lnTo>
                    <a:pt x="5462" y="1"/>
                  </a:lnTo>
                  <a:close/>
                </a:path>
              </a:pathLst>
            </a:custGeom>
            <a:solidFill>
              <a:srgbClr val="999999"/>
            </a:solidFill>
            <a:ln>
              <a:noFill/>
            </a:ln>
          </p:spPr>
          <p:txBody>
            <a:bodyPr anchorCtr="0" anchor="ctr" bIns="152425" lIns="152425" spcFirstLastPara="1" rIns="152425" wrap="square" tIns="152425">
              <a:noAutofit/>
            </a:bodyPr>
            <a:lstStyle/>
            <a:p>
              <a:pPr indent="0" lvl="0" marL="0" rtl="0" algn="l">
                <a:spcBef>
                  <a:spcPts val="0"/>
                </a:spcBef>
                <a:spcAft>
                  <a:spcPts val="0"/>
                </a:spcAft>
                <a:buNone/>
              </a:pPr>
              <a:r>
                <a:t/>
              </a:r>
              <a:endParaRPr/>
            </a:p>
          </p:txBody>
        </p:sp>
        <p:sp>
          <p:nvSpPr>
            <p:cNvPr id="57" name="Google Shape;57;p13"/>
            <p:cNvSpPr/>
            <p:nvPr/>
          </p:nvSpPr>
          <p:spPr>
            <a:xfrm>
              <a:off x="4352400" y="2658225"/>
              <a:ext cx="564600" cy="612550"/>
            </a:xfrm>
            <a:custGeom>
              <a:rect b="b" l="l" r="r" t="t"/>
              <a:pathLst>
                <a:path extrusionOk="0" h="24502" w="22584">
                  <a:moveTo>
                    <a:pt x="11809" y="4723"/>
                  </a:moveTo>
                  <a:cubicBezTo>
                    <a:pt x="13875" y="4723"/>
                    <a:pt x="15646" y="5757"/>
                    <a:pt x="16384" y="7380"/>
                  </a:cubicBezTo>
                  <a:lnTo>
                    <a:pt x="5314" y="11808"/>
                  </a:lnTo>
                  <a:cubicBezTo>
                    <a:pt x="5167" y="7085"/>
                    <a:pt x="9004" y="4723"/>
                    <a:pt x="11809" y="4723"/>
                  </a:cubicBezTo>
                  <a:close/>
                  <a:moveTo>
                    <a:pt x="11661" y="0"/>
                  </a:moveTo>
                  <a:cubicBezTo>
                    <a:pt x="5167" y="0"/>
                    <a:pt x="1" y="5019"/>
                    <a:pt x="1" y="12251"/>
                  </a:cubicBezTo>
                  <a:cubicBezTo>
                    <a:pt x="1" y="19188"/>
                    <a:pt x="5314" y="24501"/>
                    <a:pt x="12252" y="24501"/>
                  </a:cubicBezTo>
                  <a:cubicBezTo>
                    <a:pt x="14170" y="24501"/>
                    <a:pt x="16237" y="24059"/>
                    <a:pt x="18008" y="23025"/>
                  </a:cubicBezTo>
                  <a:cubicBezTo>
                    <a:pt x="19779" y="22140"/>
                    <a:pt x="21255" y="20811"/>
                    <a:pt x="22436" y="19040"/>
                  </a:cubicBezTo>
                  <a:lnTo>
                    <a:pt x="18303" y="16236"/>
                  </a:lnTo>
                  <a:cubicBezTo>
                    <a:pt x="16827" y="18302"/>
                    <a:pt x="14908" y="19631"/>
                    <a:pt x="12252" y="19631"/>
                  </a:cubicBezTo>
                  <a:cubicBezTo>
                    <a:pt x="9447" y="19631"/>
                    <a:pt x="7528" y="18450"/>
                    <a:pt x="6200" y="15941"/>
                  </a:cubicBezTo>
                  <a:lnTo>
                    <a:pt x="22583" y="9151"/>
                  </a:lnTo>
                  <a:lnTo>
                    <a:pt x="22141" y="7823"/>
                  </a:lnTo>
                  <a:cubicBezTo>
                    <a:pt x="21107" y="5019"/>
                    <a:pt x="18008" y="0"/>
                    <a:pt x="11661" y="0"/>
                  </a:cubicBezTo>
                  <a:close/>
                </a:path>
              </a:pathLst>
            </a:custGeom>
            <a:solidFill>
              <a:srgbClr val="999999"/>
            </a:solidFill>
            <a:ln>
              <a:noFill/>
            </a:ln>
          </p:spPr>
          <p:txBody>
            <a:bodyPr anchorCtr="0" anchor="ctr" bIns="152425" lIns="152425" spcFirstLastPara="1" rIns="152425" wrap="square" tIns="152425">
              <a:noAutofit/>
            </a:bodyPr>
            <a:lstStyle/>
            <a:p>
              <a:pPr indent="0" lvl="0" marL="0" rtl="0" algn="l">
                <a:spcBef>
                  <a:spcPts val="0"/>
                </a:spcBef>
                <a:spcAft>
                  <a:spcPts val="0"/>
                </a:spcAft>
                <a:buNone/>
              </a:pPr>
              <a:r>
                <a:t/>
              </a:r>
              <a:endParaRPr/>
            </a:p>
          </p:txBody>
        </p:sp>
        <p:sp>
          <p:nvSpPr>
            <p:cNvPr id="58" name="Google Shape;58;p13"/>
            <p:cNvSpPr/>
            <p:nvPr/>
          </p:nvSpPr>
          <p:spPr>
            <a:xfrm>
              <a:off x="3474200" y="2658225"/>
              <a:ext cx="586725" cy="889300"/>
            </a:xfrm>
            <a:custGeom>
              <a:rect b="b" l="l" r="r" t="t"/>
              <a:pathLst>
                <a:path extrusionOk="0" h="35572" w="23469">
                  <a:moveTo>
                    <a:pt x="12251" y="4871"/>
                  </a:moveTo>
                  <a:cubicBezTo>
                    <a:pt x="15941" y="4871"/>
                    <a:pt x="18746" y="7971"/>
                    <a:pt x="18746" y="12251"/>
                  </a:cubicBezTo>
                  <a:cubicBezTo>
                    <a:pt x="18746" y="16679"/>
                    <a:pt x="15941" y="19631"/>
                    <a:pt x="12251" y="19631"/>
                  </a:cubicBezTo>
                  <a:cubicBezTo>
                    <a:pt x="8561" y="19631"/>
                    <a:pt x="5462" y="16531"/>
                    <a:pt x="5462" y="12251"/>
                  </a:cubicBezTo>
                  <a:cubicBezTo>
                    <a:pt x="5462" y="7971"/>
                    <a:pt x="8561" y="4871"/>
                    <a:pt x="12251" y="4871"/>
                  </a:cubicBezTo>
                  <a:close/>
                  <a:moveTo>
                    <a:pt x="11808" y="0"/>
                  </a:moveTo>
                  <a:cubicBezTo>
                    <a:pt x="5609" y="0"/>
                    <a:pt x="1" y="5314"/>
                    <a:pt x="1" y="12251"/>
                  </a:cubicBezTo>
                  <a:cubicBezTo>
                    <a:pt x="1" y="19188"/>
                    <a:pt x="5609" y="24501"/>
                    <a:pt x="11808" y="24501"/>
                  </a:cubicBezTo>
                  <a:cubicBezTo>
                    <a:pt x="14613" y="24501"/>
                    <a:pt x="16974" y="23173"/>
                    <a:pt x="18155" y="21697"/>
                  </a:cubicBezTo>
                  <a:lnTo>
                    <a:pt x="18303" y="21697"/>
                  </a:lnTo>
                  <a:lnTo>
                    <a:pt x="18303" y="23468"/>
                  </a:lnTo>
                  <a:cubicBezTo>
                    <a:pt x="18303" y="28191"/>
                    <a:pt x="15794" y="30700"/>
                    <a:pt x="11808" y="30700"/>
                  </a:cubicBezTo>
                  <a:cubicBezTo>
                    <a:pt x="8561" y="30700"/>
                    <a:pt x="6495" y="28339"/>
                    <a:pt x="5757" y="26273"/>
                  </a:cubicBezTo>
                  <a:lnTo>
                    <a:pt x="1034" y="28191"/>
                  </a:lnTo>
                  <a:cubicBezTo>
                    <a:pt x="1919" y="30405"/>
                    <a:pt x="3395" y="32176"/>
                    <a:pt x="5314" y="33505"/>
                  </a:cubicBezTo>
                  <a:cubicBezTo>
                    <a:pt x="7233" y="34833"/>
                    <a:pt x="9594" y="35571"/>
                    <a:pt x="11808" y="35571"/>
                  </a:cubicBezTo>
                  <a:cubicBezTo>
                    <a:pt x="18155" y="35571"/>
                    <a:pt x="23469" y="31734"/>
                    <a:pt x="23469" y="22730"/>
                  </a:cubicBezTo>
                  <a:lnTo>
                    <a:pt x="23469" y="738"/>
                  </a:lnTo>
                  <a:lnTo>
                    <a:pt x="18303" y="738"/>
                  </a:lnTo>
                  <a:lnTo>
                    <a:pt x="18303" y="2657"/>
                  </a:lnTo>
                  <a:lnTo>
                    <a:pt x="18155" y="2657"/>
                  </a:lnTo>
                  <a:cubicBezTo>
                    <a:pt x="16974" y="1329"/>
                    <a:pt x="14613" y="0"/>
                    <a:pt x="11808" y="0"/>
                  </a:cubicBezTo>
                  <a:close/>
                </a:path>
              </a:pathLst>
            </a:custGeom>
            <a:solidFill>
              <a:srgbClr val="999999"/>
            </a:solidFill>
            <a:ln>
              <a:noFill/>
            </a:ln>
          </p:spPr>
          <p:txBody>
            <a:bodyPr anchorCtr="0" anchor="ctr" bIns="152425" lIns="152425" spcFirstLastPara="1" rIns="152425" wrap="square" tIns="152425">
              <a:noAutofit/>
            </a:bodyPr>
            <a:lstStyle/>
            <a:p>
              <a:pPr indent="0" lvl="0" marL="0" rtl="0" algn="l">
                <a:spcBef>
                  <a:spcPts val="0"/>
                </a:spcBef>
                <a:spcAft>
                  <a:spcPts val="0"/>
                </a:spcAft>
                <a:buNone/>
              </a:pPr>
              <a:r>
                <a:t/>
              </a:r>
              <a:endParaRPr/>
            </a:p>
          </p:txBody>
        </p:sp>
      </p:grpSp>
      <p:sp>
        <p:nvSpPr>
          <p:cNvPr id="59" name="Google Shape;59;p13"/>
          <p:cNvSpPr txBox="1"/>
          <p:nvPr>
            <p:ph type="title"/>
          </p:nvPr>
        </p:nvSpPr>
        <p:spPr>
          <a:xfrm>
            <a:off x="1219361" y="5837792"/>
            <a:ext cx="11178300" cy="2393700"/>
          </a:xfrm>
          <a:prstGeom prst="rect">
            <a:avLst/>
          </a:prstGeom>
        </p:spPr>
        <p:txBody>
          <a:bodyPr anchorCtr="0" anchor="t" bIns="0" lIns="0" spcFirstLastPara="1" rIns="0" wrap="square" tIns="0">
            <a:normAutofit/>
          </a:bodyPr>
          <a:lstStyle>
            <a:lvl1pPr lvl="0">
              <a:lnSpc>
                <a:spcPct val="90000"/>
              </a:lnSpc>
              <a:spcBef>
                <a:spcPts val="0"/>
              </a:spcBef>
              <a:spcAft>
                <a:spcPts val="0"/>
              </a:spcAft>
              <a:buNone/>
              <a:defRPr sz="10100">
                <a:solidFill>
                  <a:schemeClr val="dk1"/>
                </a:solidFill>
                <a:latin typeface="Google Sans Medium"/>
                <a:ea typeface="Google Sans Medium"/>
                <a:cs typeface="Google Sans Medium"/>
                <a:sym typeface="Google Sans Medium"/>
              </a:defRPr>
            </a:lvl1pPr>
            <a:lvl2pPr lvl="1">
              <a:spcBef>
                <a:spcPts val="0"/>
              </a:spcBef>
              <a:spcAft>
                <a:spcPts val="0"/>
              </a:spcAft>
              <a:buNone/>
              <a:defRPr sz="10100">
                <a:solidFill>
                  <a:schemeClr val="dk1"/>
                </a:solidFill>
                <a:latin typeface="Google Sans"/>
                <a:ea typeface="Google Sans"/>
                <a:cs typeface="Google Sans"/>
                <a:sym typeface="Google Sans"/>
              </a:defRPr>
            </a:lvl2pPr>
            <a:lvl3pPr lvl="2">
              <a:spcBef>
                <a:spcPts val="0"/>
              </a:spcBef>
              <a:spcAft>
                <a:spcPts val="0"/>
              </a:spcAft>
              <a:buNone/>
              <a:defRPr sz="10100">
                <a:solidFill>
                  <a:schemeClr val="dk1"/>
                </a:solidFill>
                <a:latin typeface="Google Sans"/>
                <a:ea typeface="Google Sans"/>
                <a:cs typeface="Google Sans"/>
                <a:sym typeface="Google Sans"/>
              </a:defRPr>
            </a:lvl3pPr>
            <a:lvl4pPr lvl="3">
              <a:spcBef>
                <a:spcPts val="0"/>
              </a:spcBef>
              <a:spcAft>
                <a:spcPts val="0"/>
              </a:spcAft>
              <a:buNone/>
              <a:defRPr sz="10100">
                <a:solidFill>
                  <a:schemeClr val="dk1"/>
                </a:solidFill>
                <a:latin typeface="Google Sans"/>
                <a:ea typeface="Google Sans"/>
                <a:cs typeface="Google Sans"/>
                <a:sym typeface="Google Sans"/>
              </a:defRPr>
            </a:lvl4pPr>
            <a:lvl5pPr lvl="4">
              <a:spcBef>
                <a:spcPts val="0"/>
              </a:spcBef>
              <a:spcAft>
                <a:spcPts val="0"/>
              </a:spcAft>
              <a:buNone/>
              <a:defRPr sz="10100">
                <a:solidFill>
                  <a:schemeClr val="dk1"/>
                </a:solidFill>
                <a:latin typeface="Google Sans"/>
                <a:ea typeface="Google Sans"/>
                <a:cs typeface="Google Sans"/>
                <a:sym typeface="Google Sans"/>
              </a:defRPr>
            </a:lvl5pPr>
            <a:lvl6pPr lvl="5">
              <a:spcBef>
                <a:spcPts val="0"/>
              </a:spcBef>
              <a:spcAft>
                <a:spcPts val="0"/>
              </a:spcAft>
              <a:buNone/>
              <a:defRPr sz="10100">
                <a:solidFill>
                  <a:schemeClr val="dk1"/>
                </a:solidFill>
                <a:latin typeface="Google Sans"/>
                <a:ea typeface="Google Sans"/>
                <a:cs typeface="Google Sans"/>
                <a:sym typeface="Google Sans"/>
              </a:defRPr>
            </a:lvl6pPr>
            <a:lvl7pPr lvl="6">
              <a:spcBef>
                <a:spcPts val="0"/>
              </a:spcBef>
              <a:spcAft>
                <a:spcPts val="0"/>
              </a:spcAft>
              <a:buNone/>
              <a:defRPr sz="10100">
                <a:solidFill>
                  <a:schemeClr val="dk1"/>
                </a:solidFill>
                <a:latin typeface="Google Sans"/>
                <a:ea typeface="Google Sans"/>
                <a:cs typeface="Google Sans"/>
                <a:sym typeface="Google Sans"/>
              </a:defRPr>
            </a:lvl7pPr>
            <a:lvl8pPr lvl="7">
              <a:spcBef>
                <a:spcPts val="0"/>
              </a:spcBef>
              <a:spcAft>
                <a:spcPts val="0"/>
              </a:spcAft>
              <a:buNone/>
              <a:defRPr sz="10100">
                <a:solidFill>
                  <a:schemeClr val="dk1"/>
                </a:solidFill>
                <a:latin typeface="Google Sans"/>
                <a:ea typeface="Google Sans"/>
                <a:cs typeface="Google Sans"/>
                <a:sym typeface="Google Sans"/>
              </a:defRPr>
            </a:lvl8pPr>
            <a:lvl9pPr lvl="8">
              <a:spcBef>
                <a:spcPts val="0"/>
              </a:spcBef>
              <a:spcAft>
                <a:spcPts val="0"/>
              </a:spcAft>
              <a:buNone/>
              <a:defRPr sz="10100">
                <a:solidFill>
                  <a:schemeClr val="dk1"/>
                </a:solidFill>
                <a:latin typeface="Google Sans"/>
                <a:ea typeface="Google Sans"/>
                <a:cs typeface="Google Sans"/>
                <a:sym typeface="Google Sans"/>
              </a:defRPr>
            </a:lvl9pPr>
          </a:lstStyle>
          <a:p/>
        </p:txBody>
      </p:sp>
      <p:sp>
        <p:nvSpPr>
          <p:cNvPr id="60" name="Google Shape;60;p13"/>
          <p:cNvSpPr txBox="1"/>
          <p:nvPr>
            <p:ph idx="1" type="subTitle"/>
          </p:nvPr>
        </p:nvSpPr>
        <p:spPr>
          <a:xfrm>
            <a:off x="1219736" y="4990417"/>
            <a:ext cx="11062200" cy="281700"/>
          </a:xfrm>
          <a:prstGeom prst="rect">
            <a:avLst/>
          </a:prstGeom>
        </p:spPr>
        <p:txBody>
          <a:bodyPr anchorCtr="0" anchor="ctr" bIns="0" lIns="0" spcFirstLastPara="1" rIns="0" wrap="square" tIns="0">
            <a:normAutofit/>
          </a:bodyPr>
          <a:lstStyle>
            <a:lvl1pPr lvl="0">
              <a:spcBef>
                <a:spcPts val="0"/>
              </a:spcBef>
              <a:spcAft>
                <a:spcPts val="0"/>
              </a:spcAft>
              <a:buNone/>
              <a:defRPr sz="2900">
                <a:solidFill>
                  <a:schemeClr val="dk1"/>
                </a:solidFill>
                <a:latin typeface="Google Sans Medium"/>
                <a:ea typeface="Google Sans Medium"/>
                <a:cs typeface="Google Sans Medium"/>
                <a:sym typeface="Google Sans Medium"/>
              </a:defRPr>
            </a:lvl1pPr>
            <a:lvl2pPr lvl="1">
              <a:spcBef>
                <a:spcPts val="3200"/>
              </a:spcBef>
              <a:spcAft>
                <a:spcPts val="0"/>
              </a:spcAft>
              <a:buNone/>
              <a:defRPr sz="2900">
                <a:solidFill>
                  <a:schemeClr val="dk1"/>
                </a:solidFill>
              </a:defRPr>
            </a:lvl2pPr>
            <a:lvl3pPr lvl="2">
              <a:spcBef>
                <a:spcPts val="3200"/>
              </a:spcBef>
              <a:spcAft>
                <a:spcPts val="0"/>
              </a:spcAft>
              <a:buNone/>
              <a:defRPr sz="2900">
                <a:solidFill>
                  <a:schemeClr val="dk1"/>
                </a:solidFill>
              </a:defRPr>
            </a:lvl3pPr>
            <a:lvl4pPr lvl="3">
              <a:spcBef>
                <a:spcPts val="3200"/>
              </a:spcBef>
              <a:spcAft>
                <a:spcPts val="0"/>
              </a:spcAft>
              <a:buNone/>
              <a:defRPr sz="2900">
                <a:solidFill>
                  <a:schemeClr val="dk1"/>
                </a:solidFill>
              </a:defRPr>
            </a:lvl4pPr>
            <a:lvl5pPr lvl="4">
              <a:spcBef>
                <a:spcPts val="3200"/>
              </a:spcBef>
              <a:spcAft>
                <a:spcPts val="0"/>
              </a:spcAft>
              <a:buNone/>
              <a:defRPr sz="2900">
                <a:solidFill>
                  <a:schemeClr val="dk1"/>
                </a:solidFill>
              </a:defRPr>
            </a:lvl5pPr>
            <a:lvl6pPr lvl="5">
              <a:spcBef>
                <a:spcPts val="3200"/>
              </a:spcBef>
              <a:spcAft>
                <a:spcPts val="0"/>
              </a:spcAft>
              <a:buNone/>
              <a:defRPr sz="2900">
                <a:solidFill>
                  <a:schemeClr val="dk1"/>
                </a:solidFill>
              </a:defRPr>
            </a:lvl6pPr>
            <a:lvl7pPr lvl="6">
              <a:spcBef>
                <a:spcPts val="3200"/>
              </a:spcBef>
              <a:spcAft>
                <a:spcPts val="0"/>
              </a:spcAft>
              <a:buNone/>
              <a:defRPr sz="2900">
                <a:solidFill>
                  <a:schemeClr val="dk1"/>
                </a:solidFill>
              </a:defRPr>
            </a:lvl7pPr>
            <a:lvl8pPr lvl="7">
              <a:spcBef>
                <a:spcPts val="3200"/>
              </a:spcBef>
              <a:spcAft>
                <a:spcPts val="0"/>
              </a:spcAft>
              <a:buNone/>
              <a:defRPr sz="2900">
                <a:solidFill>
                  <a:schemeClr val="dk1"/>
                </a:solidFill>
              </a:defRPr>
            </a:lvl8pPr>
            <a:lvl9pPr lvl="8">
              <a:spcBef>
                <a:spcPts val="3200"/>
              </a:spcBef>
              <a:spcAft>
                <a:spcPts val="3200"/>
              </a:spcAft>
              <a:buNone/>
              <a:defRPr sz="2900">
                <a:solidFill>
                  <a:schemeClr val="dk1"/>
                </a:solidFill>
              </a:defRPr>
            </a:lvl9pPr>
          </a:lstStyle>
          <a:p/>
        </p:txBody>
      </p:sp>
      <p:pic>
        <p:nvPicPr>
          <p:cNvPr id="61" name="Google Shape;61;p13"/>
          <p:cNvPicPr preferRelativeResize="0"/>
          <p:nvPr/>
        </p:nvPicPr>
        <p:blipFill>
          <a:blip r:embed="rId2">
            <a:alphaModFix amt="85000"/>
          </a:blip>
          <a:stretch>
            <a:fillRect/>
          </a:stretch>
        </p:blipFill>
        <p:spPr>
          <a:xfrm>
            <a:off x="3918623" y="819577"/>
            <a:ext cx="516626" cy="645199"/>
          </a:xfrm>
          <a:prstGeom prst="rect">
            <a:avLst/>
          </a:prstGeom>
          <a:noFill/>
          <a:ln>
            <a:noFill/>
          </a:ln>
        </p:spPr>
      </p:pic>
      <p:cxnSp>
        <p:nvCxnSpPr>
          <p:cNvPr id="62" name="Google Shape;62;p13"/>
          <p:cNvCxnSpPr/>
          <p:nvPr/>
        </p:nvCxnSpPr>
        <p:spPr>
          <a:xfrm>
            <a:off x="3495416" y="748200"/>
            <a:ext cx="0" cy="788100"/>
          </a:xfrm>
          <a:prstGeom prst="straightConnector1">
            <a:avLst/>
          </a:prstGeom>
          <a:noFill/>
          <a:ln cap="flat" cmpd="sng" w="9525">
            <a:solidFill>
              <a:srgbClr val="999999"/>
            </a:solidFill>
            <a:prstDash val="solid"/>
            <a:round/>
            <a:headEnd len="med" w="med" type="none"/>
            <a:tailEnd len="med" w="med" type="none"/>
          </a:ln>
        </p:spPr>
      </p:cxnSp>
      <p:sp>
        <p:nvSpPr>
          <p:cNvPr id="63" name="Google Shape;63;p13"/>
          <p:cNvSpPr/>
          <p:nvPr/>
        </p:nvSpPr>
        <p:spPr>
          <a:xfrm>
            <a:off x="1023861" y="283933"/>
            <a:ext cx="4262100" cy="2868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243825" lIns="243825" spcFirstLastPara="1" rIns="243825" wrap="square" tIns="243825">
            <a:noAutofit/>
          </a:bodyPr>
          <a:lstStyle/>
          <a:p>
            <a:pPr indent="0" lvl="0" marL="0" rtl="0" algn="ctr">
              <a:spcBef>
                <a:spcPts val="0"/>
              </a:spcBef>
              <a:spcAft>
                <a:spcPts val="0"/>
              </a:spcAft>
              <a:buNone/>
            </a:pPr>
            <a:r>
              <a:t/>
            </a:r>
            <a:endParaRPr sz="3700">
              <a:solidFill>
                <a:schemeClr val="dk2"/>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Body ">
  <p:cSld name="TITLE_2">
    <p:spTree>
      <p:nvGrpSpPr>
        <p:cNvPr id="67" name="Shape 67"/>
        <p:cNvGrpSpPr/>
        <p:nvPr/>
      </p:nvGrpSpPr>
      <p:grpSpPr>
        <a:xfrm>
          <a:off x="0" y="0"/>
          <a:ext cx="0" cy="0"/>
          <a:chOff x="0" y="0"/>
          <a:chExt cx="0" cy="0"/>
        </a:xfrm>
      </p:grpSpPr>
      <p:pic>
        <p:nvPicPr>
          <p:cNvPr id="68" name="Google Shape;68;p15"/>
          <p:cNvPicPr preferRelativeResize="0"/>
          <p:nvPr/>
        </p:nvPicPr>
        <p:blipFill>
          <a:blip r:embed="rId2">
            <a:alphaModFix/>
          </a:blip>
          <a:stretch>
            <a:fillRect/>
          </a:stretch>
        </p:blipFill>
        <p:spPr>
          <a:xfrm>
            <a:off x="0" y="0"/>
            <a:ext cx="24374830" cy="13710859"/>
          </a:xfrm>
          <a:prstGeom prst="rect">
            <a:avLst/>
          </a:prstGeom>
          <a:noFill/>
          <a:ln>
            <a:noFill/>
          </a:ln>
        </p:spPr>
      </p:pic>
      <p:sp>
        <p:nvSpPr>
          <p:cNvPr id="69" name="Google Shape;69;p15"/>
          <p:cNvSpPr txBox="1"/>
          <p:nvPr>
            <p:ph type="title"/>
          </p:nvPr>
        </p:nvSpPr>
        <p:spPr>
          <a:xfrm>
            <a:off x="1173775" y="994432"/>
            <a:ext cx="22039500" cy="1045500"/>
          </a:xfrm>
          <a:prstGeom prst="rect">
            <a:avLst/>
          </a:prstGeom>
          <a:solidFill>
            <a:srgbClr val="FFFFFF"/>
          </a:solidFill>
        </p:spPr>
        <p:txBody>
          <a:bodyPr anchorCtr="0" anchor="t" bIns="0" lIns="0" spcFirstLastPara="1" rIns="0" wrap="square" tIns="0">
            <a:noAutofit/>
          </a:bodyPr>
          <a:lstStyle>
            <a:lvl1pPr lvl="0" rtl="1">
              <a:lnSpc>
                <a:spcPct val="90000"/>
              </a:lnSpc>
              <a:spcBef>
                <a:spcPts val="0"/>
              </a:spcBef>
              <a:spcAft>
                <a:spcPts val="0"/>
              </a:spcAft>
              <a:buClr>
                <a:srgbClr val="282828"/>
              </a:buClr>
              <a:buSzPts val="6900"/>
              <a:buFont typeface="Google Sans SemiBold"/>
              <a:buNone/>
              <a:defRPr b="0">
                <a:solidFill>
                  <a:srgbClr val="282828"/>
                </a:solidFill>
                <a:latin typeface="Google Sans SemiBold"/>
                <a:ea typeface="Google Sans SemiBold"/>
                <a:cs typeface="Google Sans SemiBold"/>
                <a:sym typeface="Google Sans SemiBold"/>
              </a:defRPr>
            </a:lvl1pPr>
            <a:lvl2pPr lvl="1" rtl="1">
              <a:lnSpc>
                <a:spcPct val="90000"/>
              </a:lnSpc>
              <a:spcBef>
                <a:spcPts val="0"/>
              </a:spcBef>
              <a:spcAft>
                <a:spcPts val="0"/>
              </a:spcAft>
              <a:buClr>
                <a:srgbClr val="282828"/>
              </a:buClr>
              <a:buSzPts val="6900"/>
              <a:buNone/>
              <a:defRPr>
                <a:solidFill>
                  <a:srgbClr val="282828"/>
                </a:solidFill>
              </a:defRPr>
            </a:lvl2pPr>
            <a:lvl3pPr lvl="2" rtl="1">
              <a:lnSpc>
                <a:spcPct val="90000"/>
              </a:lnSpc>
              <a:spcBef>
                <a:spcPts val="0"/>
              </a:spcBef>
              <a:spcAft>
                <a:spcPts val="0"/>
              </a:spcAft>
              <a:buClr>
                <a:srgbClr val="282828"/>
              </a:buClr>
              <a:buSzPts val="6900"/>
              <a:buNone/>
              <a:defRPr>
                <a:solidFill>
                  <a:srgbClr val="282828"/>
                </a:solidFill>
              </a:defRPr>
            </a:lvl3pPr>
            <a:lvl4pPr lvl="3" rtl="1">
              <a:lnSpc>
                <a:spcPct val="90000"/>
              </a:lnSpc>
              <a:spcBef>
                <a:spcPts val="0"/>
              </a:spcBef>
              <a:spcAft>
                <a:spcPts val="0"/>
              </a:spcAft>
              <a:buClr>
                <a:srgbClr val="282828"/>
              </a:buClr>
              <a:buSzPts val="6900"/>
              <a:buNone/>
              <a:defRPr>
                <a:solidFill>
                  <a:srgbClr val="282828"/>
                </a:solidFill>
              </a:defRPr>
            </a:lvl4pPr>
            <a:lvl5pPr lvl="4" rtl="1">
              <a:lnSpc>
                <a:spcPct val="90000"/>
              </a:lnSpc>
              <a:spcBef>
                <a:spcPts val="0"/>
              </a:spcBef>
              <a:spcAft>
                <a:spcPts val="0"/>
              </a:spcAft>
              <a:buClr>
                <a:srgbClr val="282828"/>
              </a:buClr>
              <a:buSzPts val="6900"/>
              <a:buNone/>
              <a:defRPr>
                <a:solidFill>
                  <a:srgbClr val="282828"/>
                </a:solidFill>
              </a:defRPr>
            </a:lvl5pPr>
            <a:lvl6pPr lvl="5" rtl="1">
              <a:lnSpc>
                <a:spcPct val="90000"/>
              </a:lnSpc>
              <a:spcBef>
                <a:spcPts val="0"/>
              </a:spcBef>
              <a:spcAft>
                <a:spcPts val="0"/>
              </a:spcAft>
              <a:buClr>
                <a:srgbClr val="282828"/>
              </a:buClr>
              <a:buSzPts val="6900"/>
              <a:buNone/>
              <a:defRPr>
                <a:solidFill>
                  <a:srgbClr val="282828"/>
                </a:solidFill>
              </a:defRPr>
            </a:lvl6pPr>
            <a:lvl7pPr lvl="6" rtl="1">
              <a:lnSpc>
                <a:spcPct val="90000"/>
              </a:lnSpc>
              <a:spcBef>
                <a:spcPts val="0"/>
              </a:spcBef>
              <a:spcAft>
                <a:spcPts val="0"/>
              </a:spcAft>
              <a:buClr>
                <a:srgbClr val="282828"/>
              </a:buClr>
              <a:buSzPts val="6900"/>
              <a:buNone/>
              <a:defRPr>
                <a:solidFill>
                  <a:srgbClr val="282828"/>
                </a:solidFill>
              </a:defRPr>
            </a:lvl7pPr>
            <a:lvl8pPr lvl="7" rtl="1">
              <a:lnSpc>
                <a:spcPct val="90000"/>
              </a:lnSpc>
              <a:spcBef>
                <a:spcPts val="0"/>
              </a:spcBef>
              <a:spcAft>
                <a:spcPts val="0"/>
              </a:spcAft>
              <a:buClr>
                <a:srgbClr val="282828"/>
              </a:buClr>
              <a:buSzPts val="6900"/>
              <a:buNone/>
              <a:defRPr>
                <a:solidFill>
                  <a:srgbClr val="282828"/>
                </a:solidFill>
              </a:defRPr>
            </a:lvl8pPr>
            <a:lvl9pPr lvl="8" rtl="1">
              <a:lnSpc>
                <a:spcPct val="90000"/>
              </a:lnSpc>
              <a:spcBef>
                <a:spcPts val="0"/>
              </a:spcBef>
              <a:spcAft>
                <a:spcPts val="0"/>
              </a:spcAft>
              <a:buClr>
                <a:srgbClr val="282828"/>
              </a:buClr>
              <a:buSzPts val="6900"/>
              <a:buNone/>
              <a:defRPr>
                <a:solidFill>
                  <a:srgbClr val="282828"/>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Body  3">
  <p:cSld name="TITLE_2_5">
    <p:spTree>
      <p:nvGrpSpPr>
        <p:cNvPr id="70" name="Shape 70"/>
        <p:cNvGrpSpPr/>
        <p:nvPr/>
      </p:nvGrpSpPr>
      <p:grpSpPr>
        <a:xfrm>
          <a:off x="0" y="0"/>
          <a:ext cx="0" cy="0"/>
          <a:chOff x="0" y="0"/>
          <a:chExt cx="0" cy="0"/>
        </a:xfrm>
      </p:grpSpPr>
      <p:pic>
        <p:nvPicPr>
          <p:cNvPr id="71" name="Google Shape;71;p16"/>
          <p:cNvPicPr preferRelativeResize="0"/>
          <p:nvPr/>
        </p:nvPicPr>
        <p:blipFill>
          <a:blip r:embed="rId2">
            <a:alphaModFix/>
          </a:blip>
          <a:stretch>
            <a:fillRect/>
          </a:stretch>
        </p:blipFill>
        <p:spPr>
          <a:xfrm flipH="1">
            <a:off x="9141" y="0"/>
            <a:ext cx="24374830" cy="13710859"/>
          </a:xfrm>
          <a:prstGeom prst="rect">
            <a:avLst/>
          </a:prstGeom>
          <a:noFill/>
          <a:ln>
            <a:noFill/>
          </a:ln>
        </p:spPr>
      </p:pic>
      <p:sp>
        <p:nvSpPr>
          <p:cNvPr id="72" name="Google Shape;72;p16"/>
          <p:cNvSpPr txBox="1"/>
          <p:nvPr>
            <p:ph type="title"/>
          </p:nvPr>
        </p:nvSpPr>
        <p:spPr>
          <a:xfrm>
            <a:off x="1173775" y="994432"/>
            <a:ext cx="22039500" cy="1045500"/>
          </a:xfrm>
          <a:prstGeom prst="rect">
            <a:avLst/>
          </a:prstGeom>
          <a:solidFill>
            <a:srgbClr val="FFFFFF"/>
          </a:solidFill>
        </p:spPr>
        <p:txBody>
          <a:bodyPr anchorCtr="0" anchor="t" bIns="0" lIns="0" spcFirstLastPara="1" rIns="0" wrap="square" tIns="0">
            <a:noAutofit/>
          </a:bodyPr>
          <a:lstStyle>
            <a:lvl1pPr lvl="0" rtl="1">
              <a:lnSpc>
                <a:spcPct val="90000"/>
              </a:lnSpc>
              <a:spcBef>
                <a:spcPts val="0"/>
              </a:spcBef>
              <a:spcAft>
                <a:spcPts val="0"/>
              </a:spcAft>
              <a:buClr>
                <a:srgbClr val="282828"/>
              </a:buClr>
              <a:buSzPts val="7000"/>
              <a:buFont typeface="Google Sans SemiBold"/>
              <a:buNone/>
              <a:defRPr b="0" sz="7000">
                <a:solidFill>
                  <a:srgbClr val="282828"/>
                </a:solidFill>
                <a:latin typeface="Google Sans SemiBold"/>
                <a:ea typeface="Google Sans SemiBold"/>
                <a:cs typeface="Google Sans SemiBold"/>
                <a:sym typeface="Google Sans SemiBold"/>
              </a:defRPr>
            </a:lvl1pPr>
            <a:lvl2pPr lvl="1" rtl="1">
              <a:lnSpc>
                <a:spcPct val="90000"/>
              </a:lnSpc>
              <a:spcBef>
                <a:spcPts val="0"/>
              </a:spcBef>
              <a:spcAft>
                <a:spcPts val="0"/>
              </a:spcAft>
              <a:buClr>
                <a:srgbClr val="282828"/>
              </a:buClr>
              <a:buSzPts val="8000"/>
              <a:buNone/>
              <a:defRPr sz="8000">
                <a:solidFill>
                  <a:srgbClr val="282828"/>
                </a:solidFill>
              </a:defRPr>
            </a:lvl2pPr>
            <a:lvl3pPr lvl="2" rtl="1">
              <a:lnSpc>
                <a:spcPct val="90000"/>
              </a:lnSpc>
              <a:spcBef>
                <a:spcPts val="0"/>
              </a:spcBef>
              <a:spcAft>
                <a:spcPts val="0"/>
              </a:spcAft>
              <a:buClr>
                <a:srgbClr val="282828"/>
              </a:buClr>
              <a:buSzPts val="8000"/>
              <a:buNone/>
              <a:defRPr sz="8000">
                <a:solidFill>
                  <a:srgbClr val="282828"/>
                </a:solidFill>
              </a:defRPr>
            </a:lvl3pPr>
            <a:lvl4pPr lvl="3" rtl="1">
              <a:lnSpc>
                <a:spcPct val="90000"/>
              </a:lnSpc>
              <a:spcBef>
                <a:spcPts val="0"/>
              </a:spcBef>
              <a:spcAft>
                <a:spcPts val="0"/>
              </a:spcAft>
              <a:buClr>
                <a:srgbClr val="282828"/>
              </a:buClr>
              <a:buSzPts val="8000"/>
              <a:buNone/>
              <a:defRPr sz="8000">
                <a:solidFill>
                  <a:srgbClr val="282828"/>
                </a:solidFill>
              </a:defRPr>
            </a:lvl4pPr>
            <a:lvl5pPr lvl="4" rtl="1">
              <a:lnSpc>
                <a:spcPct val="90000"/>
              </a:lnSpc>
              <a:spcBef>
                <a:spcPts val="0"/>
              </a:spcBef>
              <a:spcAft>
                <a:spcPts val="0"/>
              </a:spcAft>
              <a:buClr>
                <a:srgbClr val="282828"/>
              </a:buClr>
              <a:buSzPts val="8000"/>
              <a:buNone/>
              <a:defRPr sz="8000">
                <a:solidFill>
                  <a:srgbClr val="282828"/>
                </a:solidFill>
              </a:defRPr>
            </a:lvl5pPr>
            <a:lvl6pPr lvl="5" rtl="1">
              <a:lnSpc>
                <a:spcPct val="90000"/>
              </a:lnSpc>
              <a:spcBef>
                <a:spcPts val="0"/>
              </a:spcBef>
              <a:spcAft>
                <a:spcPts val="0"/>
              </a:spcAft>
              <a:buClr>
                <a:srgbClr val="282828"/>
              </a:buClr>
              <a:buSzPts val="8000"/>
              <a:buNone/>
              <a:defRPr sz="8000">
                <a:solidFill>
                  <a:srgbClr val="282828"/>
                </a:solidFill>
              </a:defRPr>
            </a:lvl6pPr>
            <a:lvl7pPr lvl="6" rtl="1">
              <a:lnSpc>
                <a:spcPct val="90000"/>
              </a:lnSpc>
              <a:spcBef>
                <a:spcPts val="0"/>
              </a:spcBef>
              <a:spcAft>
                <a:spcPts val="0"/>
              </a:spcAft>
              <a:buClr>
                <a:srgbClr val="282828"/>
              </a:buClr>
              <a:buSzPts val="8000"/>
              <a:buNone/>
              <a:defRPr sz="8000">
                <a:solidFill>
                  <a:srgbClr val="282828"/>
                </a:solidFill>
              </a:defRPr>
            </a:lvl7pPr>
            <a:lvl8pPr lvl="7" rtl="1">
              <a:lnSpc>
                <a:spcPct val="90000"/>
              </a:lnSpc>
              <a:spcBef>
                <a:spcPts val="0"/>
              </a:spcBef>
              <a:spcAft>
                <a:spcPts val="0"/>
              </a:spcAft>
              <a:buClr>
                <a:srgbClr val="282828"/>
              </a:buClr>
              <a:buSzPts val="8000"/>
              <a:buNone/>
              <a:defRPr sz="8000">
                <a:solidFill>
                  <a:srgbClr val="282828"/>
                </a:solidFill>
              </a:defRPr>
            </a:lvl8pPr>
            <a:lvl9pPr lvl="8" rtl="1">
              <a:lnSpc>
                <a:spcPct val="90000"/>
              </a:lnSpc>
              <a:spcBef>
                <a:spcPts val="0"/>
              </a:spcBef>
              <a:spcAft>
                <a:spcPts val="0"/>
              </a:spcAft>
              <a:buClr>
                <a:srgbClr val="282828"/>
              </a:buClr>
              <a:buSzPts val="8000"/>
              <a:buNone/>
              <a:defRPr sz="8000">
                <a:solidFill>
                  <a:srgbClr val="282828"/>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4">
  <p:cSld name="TITLE_4">
    <p:spTree>
      <p:nvGrpSpPr>
        <p:cNvPr id="73" name="Shape 73"/>
        <p:cNvGrpSpPr/>
        <p:nvPr/>
      </p:nvGrpSpPr>
      <p:grpSpPr>
        <a:xfrm>
          <a:off x="0" y="0"/>
          <a:ext cx="0" cy="0"/>
          <a:chOff x="0" y="0"/>
          <a:chExt cx="0" cy="0"/>
        </a:xfrm>
      </p:grpSpPr>
      <p:sp>
        <p:nvSpPr>
          <p:cNvPr id="74" name="Google Shape;74;p17"/>
          <p:cNvSpPr txBox="1"/>
          <p:nvPr>
            <p:ph type="title"/>
          </p:nvPr>
        </p:nvSpPr>
        <p:spPr>
          <a:xfrm>
            <a:off x="1173775" y="994432"/>
            <a:ext cx="22039500" cy="1045500"/>
          </a:xfrm>
          <a:prstGeom prst="rect">
            <a:avLst/>
          </a:prstGeom>
          <a:solidFill>
            <a:srgbClr val="FFFFFF"/>
          </a:solidFill>
        </p:spPr>
        <p:txBody>
          <a:bodyPr anchorCtr="0" anchor="t" bIns="0" lIns="0" spcFirstLastPara="1" rIns="0" wrap="square" tIns="0">
            <a:noAutofit/>
          </a:bodyPr>
          <a:lstStyle>
            <a:lvl1pPr lvl="0" rtl="1">
              <a:lnSpc>
                <a:spcPct val="90000"/>
              </a:lnSpc>
              <a:spcBef>
                <a:spcPts val="0"/>
              </a:spcBef>
              <a:spcAft>
                <a:spcPts val="0"/>
              </a:spcAft>
              <a:buClr>
                <a:srgbClr val="282828"/>
              </a:buClr>
              <a:buSzPts val="7000"/>
              <a:buFont typeface="Google Sans SemiBold"/>
              <a:buNone/>
              <a:defRPr b="0" sz="7000">
                <a:solidFill>
                  <a:srgbClr val="282828"/>
                </a:solidFill>
                <a:latin typeface="Google Sans SemiBold"/>
                <a:ea typeface="Google Sans SemiBold"/>
                <a:cs typeface="Google Sans SemiBold"/>
                <a:sym typeface="Google Sans SemiBold"/>
              </a:defRPr>
            </a:lvl1pPr>
            <a:lvl2pPr lvl="1" rtl="1">
              <a:lnSpc>
                <a:spcPct val="90000"/>
              </a:lnSpc>
              <a:spcBef>
                <a:spcPts val="0"/>
              </a:spcBef>
              <a:spcAft>
                <a:spcPts val="0"/>
              </a:spcAft>
              <a:buClr>
                <a:srgbClr val="282828"/>
              </a:buClr>
              <a:buSzPts val="8100"/>
              <a:buNone/>
              <a:defRPr sz="8100">
                <a:solidFill>
                  <a:srgbClr val="282828"/>
                </a:solidFill>
              </a:defRPr>
            </a:lvl2pPr>
            <a:lvl3pPr lvl="2" rtl="1">
              <a:lnSpc>
                <a:spcPct val="90000"/>
              </a:lnSpc>
              <a:spcBef>
                <a:spcPts val="0"/>
              </a:spcBef>
              <a:spcAft>
                <a:spcPts val="0"/>
              </a:spcAft>
              <a:buClr>
                <a:srgbClr val="282828"/>
              </a:buClr>
              <a:buSzPts val="8100"/>
              <a:buNone/>
              <a:defRPr sz="8100">
                <a:solidFill>
                  <a:srgbClr val="282828"/>
                </a:solidFill>
              </a:defRPr>
            </a:lvl3pPr>
            <a:lvl4pPr lvl="3" rtl="1">
              <a:lnSpc>
                <a:spcPct val="90000"/>
              </a:lnSpc>
              <a:spcBef>
                <a:spcPts val="0"/>
              </a:spcBef>
              <a:spcAft>
                <a:spcPts val="0"/>
              </a:spcAft>
              <a:buClr>
                <a:srgbClr val="282828"/>
              </a:buClr>
              <a:buSzPts val="8100"/>
              <a:buNone/>
              <a:defRPr sz="8100">
                <a:solidFill>
                  <a:srgbClr val="282828"/>
                </a:solidFill>
              </a:defRPr>
            </a:lvl4pPr>
            <a:lvl5pPr lvl="4" rtl="1">
              <a:lnSpc>
                <a:spcPct val="90000"/>
              </a:lnSpc>
              <a:spcBef>
                <a:spcPts val="0"/>
              </a:spcBef>
              <a:spcAft>
                <a:spcPts val="0"/>
              </a:spcAft>
              <a:buClr>
                <a:srgbClr val="282828"/>
              </a:buClr>
              <a:buSzPts val="8100"/>
              <a:buNone/>
              <a:defRPr sz="8100">
                <a:solidFill>
                  <a:srgbClr val="282828"/>
                </a:solidFill>
              </a:defRPr>
            </a:lvl5pPr>
            <a:lvl6pPr lvl="5" rtl="1">
              <a:lnSpc>
                <a:spcPct val="90000"/>
              </a:lnSpc>
              <a:spcBef>
                <a:spcPts val="0"/>
              </a:spcBef>
              <a:spcAft>
                <a:spcPts val="0"/>
              </a:spcAft>
              <a:buClr>
                <a:srgbClr val="282828"/>
              </a:buClr>
              <a:buSzPts val="8100"/>
              <a:buNone/>
              <a:defRPr sz="8100">
                <a:solidFill>
                  <a:srgbClr val="282828"/>
                </a:solidFill>
              </a:defRPr>
            </a:lvl6pPr>
            <a:lvl7pPr lvl="6" rtl="1">
              <a:lnSpc>
                <a:spcPct val="90000"/>
              </a:lnSpc>
              <a:spcBef>
                <a:spcPts val="0"/>
              </a:spcBef>
              <a:spcAft>
                <a:spcPts val="0"/>
              </a:spcAft>
              <a:buClr>
                <a:srgbClr val="282828"/>
              </a:buClr>
              <a:buSzPts val="8100"/>
              <a:buNone/>
              <a:defRPr sz="8100">
                <a:solidFill>
                  <a:srgbClr val="282828"/>
                </a:solidFill>
              </a:defRPr>
            </a:lvl7pPr>
            <a:lvl8pPr lvl="7" rtl="1">
              <a:lnSpc>
                <a:spcPct val="90000"/>
              </a:lnSpc>
              <a:spcBef>
                <a:spcPts val="0"/>
              </a:spcBef>
              <a:spcAft>
                <a:spcPts val="0"/>
              </a:spcAft>
              <a:buClr>
                <a:srgbClr val="282828"/>
              </a:buClr>
              <a:buSzPts val="8100"/>
              <a:buNone/>
              <a:defRPr sz="8100">
                <a:solidFill>
                  <a:srgbClr val="282828"/>
                </a:solidFill>
              </a:defRPr>
            </a:lvl8pPr>
            <a:lvl9pPr lvl="8" rtl="1">
              <a:lnSpc>
                <a:spcPct val="90000"/>
              </a:lnSpc>
              <a:spcBef>
                <a:spcPts val="0"/>
              </a:spcBef>
              <a:spcAft>
                <a:spcPts val="0"/>
              </a:spcAft>
              <a:buClr>
                <a:srgbClr val="282828"/>
              </a:buClr>
              <a:buSzPts val="8100"/>
              <a:buNone/>
              <a:defRPr sz="8100">
                <a:solidFill>
                  <a:srgbClr val="282828"/>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4 2">
  <p:cSld name="TITLE_4_2">
    <p:spTree>
      <p:nvGrpSpPr>
        <p:cNvPr id="75" name="Shape 75"/>
        <p:cNvGrpSpPr/>
        <p:nvPr/>
      </p:nvGrpSpPr>
      <p:grpSpPr>
        <a:xfrm>
          <a:off x="0" y="0"/>
          <a:ext cx="0" cy="0"/>
          <a:chOff x="0" y="0"/>
          <a:chExt cx="0" cy="0"/>
        </a:xfrm>
      </p:grpSpPr>
      <p:sp>
        <p:nvSpPr>
          <p:cNvPr id="76" name="Google Shape;76;p18"/>
          <p:cNvSpPr txBox="1"/>
          <p:nvPr>
            <p:ph type="title"/>
          </p:nvPr>
        </p:nvSpPr>
        <p:spPr>
          <a:xfrm>
            <a:off x="1173775" y="994351"/>
            <a:ext cx="22039500" cy="10235100"/>
          </a:xfrm>
          <a:prstGeom prst="rect">
            <a:avLst/>
          </a:prstGeom>
          <a:noFill/>
        </p:spPr>
        <p:txBody>
          <a:bodyPr anchorCtr="0" anchor="ctr" bIns="0" lIns="0" spcFirstLastPara="1" rIns="0" wrap="square" tIns="0">
            <a:noAutofit/>
          </a:bodyPr>
          <a:lstStyle>
            <a:lvl1pPr lvl="0" rtl="1" algn="ctr">
              <a:lnSpc>
                <a:spcPct val="90000"/>
              </a:lnSpc>
              <a:spcBef>
                <a:spcPts val="0"/>
              </a:spcBef>
              <a:spcAft>
                <a:spcPts val="0"/>
              </a:spcAft>
              <a:buClr>
                <a:srgbClr val="282828"/>
              </a:buClr>
              <a:buSzPts val="20000"/>
              <a:buFont typeface="Google Sans SemiBold"/>
              <a:buNone/>
              <a:defRPr b="0" sz="20000">
                <a:solidFill>
                  <a:srgbClr val="282828"/>
                </a:solidFill>
                <a:latin typeface="Google Sans SemiBold"/>
                <a:ea typeface="Google Sans SemiBold"/>
                <a:cs typeface="Google Sans SemiBold"/>
                <a:sym typeface="Google Sans SemiBold"/>
              </a:defRPr>
            </a:lvl1pPr>
            <a:lvl2pPr lvl="1" rtl="1" algn="ctr">
              <a:lnSpc>
                <a:spcPct val="90000"/>
              </a:lnSpc>
              <a:spcBef>
                <a:spcPts val="0"/>
              </a:spcBef>
              <a:spcAft>
                <a:spcPts val="0"/>
              </a:spcAft>
              <a:buClr>
                <a:srgbClr val="282828"/>
              </a:buClr>
              <a:buSzPts val="20000"/>
              <a:buNone/>
              <a:defRPr sz="20000">
                <a:solidFill>
                  <a:srgbClr val="282828"/>
                </a:solidFill>
              </a:defRPr>
            </a:lvl2pPr>
            <a:lvl3pPr lvl="2" rtl="1" algn="ctr">
              <a:lnSpc>
                <a:spcPct val="90000"/>
              </a:lnSpc>
              <a:spcBef>
                <a:spcPts val="0"/>
              </a:spcBef>
              <a:spcAft>
                <a:spcPts val="0"/>
              </a:spcAft>
              <a:buClr>
                <a:srgbClr val="282828"/>
              </a:buClr>
              <a:buSzPts val="20000"/>
              <a:buNone/>
              <a:defRPr sz="20000">
                <a:solidFill>
                  <a:srgbClr val="282828"/>
                </a:solidFill>
              </a:defRPr>
            </a:lvl3pPr>
            <a:lvl4pPr lvl="3" rtl="1" algn="ctr">
              <a:lnSpc>
                <a:spcPct val="90000"/>
              </a:lnSpc>
              <a:spcBef>
                <a:spcPts val="0"/>
              </a:spcBef>
              <a:spcAft>
                <a:spcPts val="0"/>
              </a:spcAft>
              <a:buClr>
                <a:srgbClr val="282828"/>
              </a:buClr>
              <a:buSzPts val="20000"/>
              <a:buNone/>
              <a:defRPr sz="20000">
                <a:solidFill>
                  <a:srgbClr val="282828"/>
                </a:solidFill>
              </a:defRPr>
            </a:lvl4pPr>
            <a:lvl5pPr lvl="4" rtl="1" algn="ctr">
              <a:lnSpc>
                <a:spcPct val="90000"/>
              </a:lnSpc>
              <a:spcBef>
                <a:spcPts val="0"/>
              </a:spcBef>
              <a:spcAft>
                <a:spcPts val="0"/>
              </a:spcAft>
              <a:buClr>
                <a:srgbClr val="282828"/>
              </a:buClr>
              <a:buSzPts val="20000"/>
              <a:buNone/>
              <a:defRPr sz="20000">
                <a:solidFill>
                  <a:srgbClr val="282828"/>
                </a:solidFill>
              </a:defRPr>
            </a:lvl5pPr>
            <a:lvl6pPr lvl="5" rtl="1" algn="ctr">
              <a:lnSpc>
                <a:spcPct val="90000"/>
              </a:lnSpc>
              <a:spcBef>
                <a:spcPts val="0"/>
              </a:spcBef>
              <a:spcAft>
                <a:spcPts val="0"/>
              </a:spcAft>
              <a:buClr>
                <a:srgbClr val="282828"/>
              </a:buClr>
              <a:buSzPts val="20000"/>
              <a:buNone/>
              <a:defRPr sz="20000">
                <a:solidFill>
                  <a:srgbClr val="282828"/>
                </a:solidFill>
              </a:defRPr>
            </a:lvl6pPr>
            <a:lvl7pPr lvl="6" rtl="1" algn="ctr">
              <a:lnSpc>
                <a:spcPct val="90000"/>
              </a:lnSpc>
              <a:spcBef>
                <a:spcPts val="0"/>
              </a:spcBef>
              <a:spcAft>
                <a:spcPts val="0"/>
              </a:spcAft>
              <a:buClr>
                <a:srgbClr val="282828"/>
              </a:buClr>
              <a:buSzPts val="20000"/>
              <a:buNone/>
              <a:defRPr sz="20000">
                <a:solidFill>
                  <a:srgbClr val="282828"/>
                </a:solidFill>
              </a:defRPr>
            </a:lvl7pPr>
            <a:lvl8pPr lvl="7" rtl="1" algn="ctr">
              <a:lnSpc>
                <a:spcPct val="90000"/>
              </a:lnSpc>
              <a:spcBef>
                <a:spcPts val="0"/>
              </a:spcBef>
              <a:spcAft>
                <a:spcPts val="0"/>
              </a:spcAft>
              <a:buClr>
                <a:srgbClr val="282828"/>
              </a:buClr>
              <a:buSzPts val="20000"/>
              <a:buNone/>
              <a:defRPr sz="20000">
                <a:solidFill>
                  <a:srgbClr val="282828"/>
                </a:solidFill>
              </a:defRPr>
            </a:lvl8pPr>
            <a:lvl9pPr lvl="8" rtl="1" algn="ctr">
              <a:lnSpc>
                <a:spcPct val="90000"/>
              </a:lnSpc>
              <a:spcBef>
                <a:spcPts val="0"/>
              </a:spcBef>
              <a:spcAft>
                <a:spcPts val="0"/>
              </a:spcAft>
              <a:buClr>
                <a:srgbClr val="282828"/>
              </a:buClr>
              <a:buSzPts val="20000"/>
              <a:buNone/>
              <a:defRPr sz="20000">
                <a:solidFill>
                  <a:srgbClr val="282828"/>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4 1">
  <p:cSld name="TITLE_4_1">
    <p:bg>
      <p:bgPr>
        <a:gradFill>
          <a:gsLst>
            <a:gs pos="0">
              <a:srgbClr val="000000"/>
            </a:gs>
            <a:gs pos="100000">
              <a:schemeClr val="dk1"/>
            </a:gs>
          </a:gsLst>
          <a:lin ang="5400012" scaled="0"/>
        </a:gradFill>
      </p:bgPr>
    </p:bg>
    <p:spTree>
      <p:nvGrpSpPr>
        <p:cNvPr id="77" name="Shape 77"/>
        <p:cNvGrpSpPr/>
        <p:nvPr/>
      </p:nvGrpSpPr>
      <p:grpSpPr>
        <a:xfrm>
          <a:off x="0" y="0"/>
          <a:ext cx="0" cy="0"/>
          <a:chOff x="0" y="0"/>
          <a:chExt cx="0" cy="0"/>
        </a:xfrm>
      </p:grpSpPr>
      <p:sp>
        <p:nvSpPr>
          <p:cNvPr id="78" name="Google Shape;78;p19"/>
          <p:cNvSpPr txBox="1"/>
          <p:nvPr>
            <p:ph type="title"/>
          </p:nvPr>
        </p:nvSpPr>
        <p:spPr>
          <a:xfrm>
            <a:off x="1173775" y="994432"/>
            <a:ext cx="22039500" cy="1045500"/>
          </a:xfrm>
          <a:prstGeom prst="rect">
            <a:avLst/>
          </a:prstGeom>
        </p:spPr>
        <p:txBody>
          <a:bodyPr anchorCtr="0" anchor="t" bIns="0" lIns="0" spcFirstLastPara="1" rIns="0" wrap="square" tIns="0">
            <a:noAutofit/>
          </a:bodyPr>
          <a:lstStyle>
            <a:lvl1pPr lvl="0" rtl="1">
              <a:lnSpc>
                <a:spcPct val="90000"/>
              </a:lnSpc>
              <a:spcBef>
                <a:spcPts val="0"/>
              </a:spcBef>
              <a:spcAft>
                <a:spcPts val="0"/>
              </a:spcAft>
              <a:buClr>
                <a:srgbClr val="FFFFFF"/>
              </a:buClr>
              <a:buSzPts val="6900"/>
              <a:buFont typeface="Google Sans SemiBold"/>
              <a:buNone/>
              <a:defRPr b="0">
                <a:solidFill>
                  <a:srgbClr val="FFFFFF"/>
                </a:solidFill>
                <a:latin typeface="Google Sans SemiBold"/>
                <a:ea typeface="Google Sans SemiBold"/>
                <a:cs typeface="Google Sans SemiBold"/>
                <a:sym typeface="Google Sans SemiBold"/>
              </a:defRPr>
            </a:lvl1pPr>
            <a:lvl2pPr lvl="1" rtl="1">
              <a:lnSpc>
                <a:spcPct val="90000"/>
              </a:lnSpc>
              <a:spcBef>
                <a:spcPts val="0"/>
              </a:spcBef>
              <a:spcAft>
                <a:spcPts val="0"/>
              </a:spcAft>
              <a:buClr>
                <a:srgbClr val="FFFFFF"/>
              </a:buClr>
              <a:buSzPts val="8000"/>
              <a:buNone/>
              <a:defRPr sz="8000">
                <a:solidFill>
                  <a:srgbClr val="FFFFFF"/>
                </a:solidFill>
              </a:defRPr>
            </a:lvl2pPr>
            <a:lvl3pPr lvl="2" rtl="1">
              <a:lnSpc>
                <a:spcPct val="90000"/>
              </a:lnSpc>
              <a:spcBef>
                <a:spcPts val="0"/>
              </a:spcBef>
              <a:spcAft>
                <a:spcPts val="0"/>
              </a:spcAft>
              <a:buClr>
                <a:srgbClr val="FFFFFF"/>
              </a:buClr>
              <a:buSzPts val="8000"/>
              <a:buNone/>
              <a:defRPr sz="8000">
                <a:solidFill>
                  <a:srgbClr val="FFFFFF"/>
                </a:solidFill>
              </a:defRPr>
            </a:lvl3pPr>
            <a:lvl4pPr lvl="3" rtl="1">
              <a:lnSpc>
                <a:spcPct val="90000"/>
              </a:lnSpc>
              <a:spcBef>
                <a:spcPts val="0"/>
              </a:spcBef>
              <a:spcAft>
                <a:spcPts val="0"/>
              </a:spcAft>
              <a:buClr>
                <a:srgbClr val="FFFFFF"/>
              </a:buClr>
              <a:buSzPts val="8000"/>
              <a:buNone/>
              <a:defRPr sz="8000">
                <a:solidFill>
                  <a:srgbClr val="FFFFFF"/>
                </a:solidFill>
              </a:defRPr>
            </a:lvl4pPr>
            <a:lvl5pPr lvl="4" rtl="1">
              <a:lnSpc>
                <a:spcPct val="90000"/>
              </a:lnSpc>
              <a:spcBef>
                <a:spcPts val="0"/>
              </a:spcBef>
              <a:spcAft>
                <a:spcPts val="0"/>
              </a:spcAft>
              <a:buClr>
                <a:srgbClr val="FFFFFF"/>
              </a:buClr>
              <a:buSzPts val="8000"/>
              <a:buNone/>
              <a:defRPr sz="8000">
                <a:solidFill>
                  <a:srgbClr val="FFFFFF"/>
                </a:solidFill>
              </a:defRPr>
            </a:lvl5pPr>
            <a:lvl6pPr lvl="5" rtl="1">
              <a:lnSpc>
                <a:spcPct val="90000"/>
              </a:lnSpc>
              <a:spcBef>
                <a:spcPts val="0"/>
              </a:spcBef>
              <a:spcAft>
                <a:spcPts val="0"/>
              </a:spcAft>
              <a:buClr>
                <a:srgbClr val="FFFFFF"/>
              </a:buClr>
              <a:buSzPts val="8000"/>
              <a:buNone/>
              <a:defRPr sz="8000">
                <a:solidFill>
                  <a:srgbClr val="FFFFFF"/>
                </a:solidFill>
              </a:defRPr>
            </a:lvl6pPr>
            <a:lvl7pPr lvl="6" rtl="1">
              <a:lnSpc>
                <a:spcPct val="90000"/>
              </a:lnSpc>
              <a:spcBef>
                <a:spcPts val="0"/>
              </a:spcBef>
              <a:spcAft>
                <a:spcPts val="0"/>
              </a:spcAft>
              <a:buClr>
                <a:srgbClr val="FFFFFF"/>
              </a:buClr>
              <a:buSzPts val="8000"/>
              <a:buNone/>
              <a:defRPr sz="8000">
                <a:solidFill>
                  <a:srgbClr val="FFFFFF"/>
                </a:solidFill>
              </a:defRPr>
            </a:lvl7pPr>
            <a:lvl8pPr lvl="7" rtl="1">
              <a:lnSpc>
                <a:spcPct val="90000"/>
              </a:lnSpc>
              <a:spcBef>
                <a:spcPts val="0"/>
              </a:spcBef>
              <a:spcAft>
                <a:spcPts val="0"/>
              </a:spcAft>
              <a:buClr>
                <a:srgbClr val="FFFFFF"/>
              </a:buClr>
              <a:buSzPts val="8000"/>
              <a:buNone/>
              <a:defRPr sz="8000">
                <a:solidFill>
                  <a:srgbClr val="FFFFFF"/>
                </a:solidFill>
              </a:defRPr>
            </a:lvl8pPr>
            <a:lvl9pPr lvl="8" rtl="1">
              <a:lnSpc>
                <a:spcPct val="90000"/>
              </a:lnSpc>
              <a:spcBef>
                <a:spcPts val="0"/>
              </a:spcBef>
              <a:spcAft>
                <a:spcPts val="0"/>
              </a:spcAft>
              <a:buClr>
                <a:srgbClr val="FFFFFF"/>
              </a:buClr>
              <a:buSzPts val="8000"/>
              <a:buNone/>
              <a:defRPr sz="8000">
                <a:solidFill>
                  <a:srgbClr val="FFFFFF"/>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9" name="Shape 79"/>
        <p:cNvGrpSpPr/>
        <p:nvPr/>
      </p:nvGrpSpPr>
      <p:grpSpPr>
        <a:xfrm>
          <a:off x="0" y="0"/>
          <a:ext cx="0" cy="0"/>
          <a:chOff x="0" y="0"/>
          <a:chExt cx="0" cy="0"/>
        </a:xfrm>
      </p:grpSpPr>
      <p:sp>
        <p:nvSpPr>
          <p:cNvPr id="80" name="Google Shape;80;p20"/>
          <p:cNvSpPr txBox="1"/>
          <p:nvPr>
            <p:ph type="ctrTitle"/>
          </p:nvPr>
        </p:nvSpPr>
        <p:spPr>
          <a:xfrm>
            <a:off x="3048381" y="2244726"/>
            <a:ext cx="18290400" cy="4775100"/>
          </a:xfrm>
          <a:prstGeom prst="rect">
            <a:avLst/>
          </a:prstGeom>
          <a:noFill/>
          <a:ln>
            <a:noFill/>
          </a:ln>
        </p:spPr>
        <p:txBody>
          <a:bodyPr anchorCtr="0" anchor="b" bIns="91400" lIns="182875" spcFirstLastPara="1" rIns="182875" wrap="square" tIns="91400">
            <a:normAutofit/>
          </a:bodyPr>
          <a:lstStyle>
            <a:lvl1pPr lvl="0" algn="ctr">
              <a:lnSpc>
                <a:spcPct val="90000"/>
              </a:lnSpc>
              <a:spcBef>
                <a:spcPts val="0"/>
              </a:spcBef>
              <a:spcAft>
                <a:spcPts val="0"/>
              </a:spcAft>
              <a:buClr>
                <a:schemeClr val="dk1"/>
              </a:buClr>
              <a:buSzPts val="12000"/>
              <a:buFont typeface="Play"/>
              <a:buNone/>
              <a:defRPr sz="12000"/>
            </a:lvl1pPr>
            <a:lvl2pPr lvl="1">
              <a:spcBef>
                <a:spcPts val="0"/>
              </a:spcBef>
              <a:spcAft>
                <a:spcPts val="0"/>
              </a:spcAft>
              <a:buSzPts val="2700"/>
              <a:buNone/>
              <a:defRPr sz="2700"/>
            </a:lvl2pPr>
            <a:lvl3pPr lvl="2">
              <a:spcBef>
                <a:spcPts val="0"/>
              </a:spcBef>
              <a:spcAft>
                <a:spcPts val="0"/>
              </a:spcAft>
              <a:buSzPts val="2700"/>
              <a:buNone/>
              <a:defRPr sz="2700"/>
            </a:lvl3pPr>
            <a:lvl4pPr lvl="3">
              <a:spcBef>
                <a:spcPts val="0"/>
              </a:spcBef>
              <a:spcAft>
                <a:spcPts val="0"/>
              </a:spcAft>
              <a:buSzPts val="2700"/>
              <a:buNone/>
              <a:defRPr sz="2700"/>
            </a:lvl4pPr>
            <a:lvl5pPr lvl="4">
              <a:spcBef>
                <a:spcPts val="0"/>
              </a:spcBef>
              <a:spcAft>
                <a:spcPts val="0"/>
              </a:spcAft>
              <a:buSzPts val="2700"/>
              <a:buNone/>
              <a:defRPr sz="2700"/>
            </a:lvl5pPr>
            <a:lvl6pPr lvl="5">
              <a:spcBef>
                <a:spcPts val="0"/>
              </a:spcBef>
              <a:spcAft>
                <a:spcPts val="0"/>
              </a:spcAft>
              <a:buSzPts val="2700"/>
              <a:buNone/>
              <a:defRPr sz="2700"/>
            </a:lvl6pPr>
            <a:lvl7pPr lvl="6">
              <a:spcBef>
                <a:spcPts val="0"/>
              </a:spcBef>
              <a:spcAft>
                <a:spcPts val="0"/>
              </a:spcAft>
              <a:buSzPts val="2700"/>
              <a:buNone/>
              <a:defRPr sz="2700"/>
            </a:lvl7pPr>
            <a:lvl8pPr lvl="7">
              <a:spcBef>
                <a:spcPts val="0"/>
              </a:spcBef>
              <a:spcAft>
                <a:spcPts val="0"/>
              </a:spcAft>
              <a:buSzPts val="2700"/>
              <a:buNone/>
              <a:defRPr sz="2700"/>
            </a:lvl8pPr>
            <a:lvl9pPr lvl="8">
              <a:spcBef>
                <a:spcPts val="0"/>
              </a:spcBef>
              <a:spcAft>
                <a:spcPts val="0"/>
              </a:spcAft>
              <a:buSzPts val="2700"/>
              <a:buNone/>
              <a:defRPr sz="2700"/>
            </a:lvl9pPr>
          </a:lstStyle>
          <a:p/>
        </p:txBody>
      </p:sp>
      <p:sp>
        <p:nvSpPr>
          <p:cNvPr id="81" name="Google Shape;81;p20"/>
          <p:cNvSpPr txBox="1"/>
          <p:nvPr>
            <p:ph idx="1" type="subTitle"/>
          </p:nvPr>
        </p:nvSpPr>
        <p:spPr>
          <a:xfrm>
            <a:off x="3048381" y="7204076"/>
            <a:ext cx="18290400" cy="3311100"/>
          </a:xfrm>
          <a:prstGeom prst="rect">
            <a:avLst/>
          </a:prstGeom>
          <a:noFill/>
          <a:ln>
            <a:noFill/>
          </a:ln>
        </p:spPr>
        <p:txBody>
          <a:bodyPr anchorCtr="0" anchor="t" bIns="91400" lIns="182875" spcFirstLastPara="1" rIns="182875" wrap="square" tIns="91400">
            <a:normAutofit/>
          </a:bodyPr>
          <a:lstStyle>
            <a:lvl1pPr lvl="0" algn="ctr">
              <a:lnSpc>
                <a:spcPct val="90000"/>
              </a:lnSpc>
              <a:spcBef>
                <a:spcPts val="1900"/>
              </a:spcBef>
              <a:spcAft>
                <a:spcPts val="0"/>
              </a:spcAft>
              <a:buClr>
                <a:schemeClr val="dk1"/>
              </a:buClr>
              <a:buSzPts val="4800"/>
              <a:buNone/>
              <a:defRPr sz="4800"/>
            </a:lvl1pPr>
            <a:lvl2pPr lvl="1" algn="ctr">
              <a:lnSpc>
                <a:spcPct val="90000"/>
              </a:lnSpc>
              <a:spcBef>
                <a:spcPts val="1100"/>
              </a:spcBef>
              <a:spcAft>
                <a:spcPts val="0"/>
              </a:spcAft>
              <a:buClr>
                <a:schemeClr val="dk1"/>
              </a:buClr>
              <a:buSzPts val="4000"/>
              <a:buNone/>
              <a:defRPr sz="4000"/>
            </a:lvl2pPr>
            <a:lvl3pPr lvl="2" algn="ctr">
              <a:lnSpc>
                <a:spcPct val="90000"/>
              </a:lnSpc>
              <a:spcBef>
                <a:spcPts val="1100"/>
              </a:spcBef>
              <a:spcAft>
                <a:spcPts val="0"/>
              </a:spcAft>
              <a:buClr>
                <a:schemeClr val="dk1"/>
              </a:buClr>
              <a:buSzPts val="3500"/>
              <a:buNone/>
              <a:defRPr sz="3500"/>
            </a:lvl3pPr>
            <a:lvl4pPr lvl="3" algn="ctr">
              <a:lnSpc>
                <a:spcPct val="90000"/>
              </a:lnSpc>
              <a:spcBef>
                <a:spcPts val="1100"/>
              </a:spcBef>
              <a:spcAft>
                <a:spcPts val="0"/>
              </a:spcAft>
              <a:buClr>
                <a:schemeClr val="dk1"/>
              </a:buClr>
              <a:buSzPts val="3200"/>
              <a:buNone/>
              <a:defRPr sz="3200"/>
            </a:lvl4pPr>
            <a:lvl5pPr lvl="4" algn="ctr">
              <a:lnSpc>
                <a:spcPct val="90000"/>
              </a:lnSpc>
              <a:spcBef>
                <a:spcPts val="1100"/>
              </a:spcBef>
              <a:spcAft>
                <a:spcPts val="0"/>
              </a:spcAft>
              <a:buClr>
                <a:schemeClr val="dk1"/>
              </a:buClr>
              <a:buSzPts val="3200"/>
              <a:buNone/>
              <a:defRPr sz="3200"/>
            </a:lvl5pPr>
            <a:lvl6pPr lvl="5" algn="ctr">
              <a:lnSpc>
                <a:spcPct val="90000"/>
              </a:lnSpc>
              <a:spcBef>
                <a:spcPts val="1100"/>
              </a:spcBef>
              <a:spcAft>
                <a:spcPts val="0"/>
              </a:spcAft>
              <a:buClr>
                <a:schemeClr val="dk1"/>
              </a:buClr>
              <a:buSzPts val="3200"/>
              <a:buNone/>
              <a:defRPr sz="3200"/>
            </a:lvl6pPr>
            <a:lvl7pPr lvl="6" algn="ctr">
              <a:lnSpc>
                <a:spcPct val="90000"/>
              </a:lnSpc>
              <a:spcBef>
                <a:spcPts val="1100"/>
              </a:spcBef>
              <a:spcAft>
                <a:spcPts val="0"/>
              </a:spcAft>
              <a:buClr>
                <a:schemeClr val="dk1"/>
              </a:buClr>
              <a:buSzPts val="3200"/>
              <a:buNone/>
              <a:defRPr sz="3200"/>
            </a:lvl7pPr>
            <a:lvl8pPr lvl="7" algn="ctr">
              <a:lnSpc>
                <a:spcPct val="90000"/>
              </a:lnSpc>
              <a:spcBef>
                <a:spcPts val="1100"/>
              </a:spcBef>
              <a:spcAft>
                <a:spcPts val="0"/>
              </a:spcAft>
              <a:buClr>
                <a:schemeClr val="dk1"/>
              </a:buClr>
              <a:buSzPts val="3200"/>
              <a:buNone/>
              <a:defRPr sz="3200"/>
            </a:lvl8pPr>
            <a:lvl9pPr lvl="8" algn="ctr">
              <a:lnSpc>
                <a:spcPct val="90000"/>
              </a:lnSpc>
              <a:spcBef>
                <a:spcPts val="1100"/>
              </a:spcBef>
              <a:spcAft>
                <a:spcPts val="0"/>
              </a:spcAft>
              <a:buClr>
                <a:schemeClr val="dk1"/>
              </a:buClr>
              <a:buSzPts val="3200"/>
              <a:buNone/>
              <a:defRPr sz="3200"/>
            </a:lvl9pPr>
          </a:lstStyle>
          <a:p/>
        </p:txBody>
      </p:sp>
      <p:sp>
        <p:nvSpPr>
          <p:cNvPr id="82" name="Google Shape;82;p20"/>
          <p:cNvSpPr txBox="1"/>
          <p:nvPr>
            <p:ph idx="10" type="dt"/>
          </p:nvPr>
        </p:nvSpPr>
        <p:spPr>
          <a:xfrm>
            <a:off x="1676610" y="12712700"/>
            <a:ext cx="5487000" cy="730500"/>
          </a:xfrm>
          <a:prstGeom prst="rect">
            <a:avLst/>
          </a:prstGeom>
          <a:noFill/>
          <a:ln>
            <a:noFill/>
          </a:ln>
        </p:spPr>
        <p:txBody>
          <a:bodyPr anchorCtr="0" anchor="ctr" bIns="91400" lIns="182875" spcFirstLastPara="1" rIns="182875" wrap="square" tIns="91400">
            <a:noAutofit/>
          </a:bodyPr>
          <a:lstStyle>
            <a:lvl1pPr lvl="0" algn="l">
              <a:spcBef>
                <a:spcPts val="0"/>
              </a:spcBef>
              <a:spcAft>
                <a:spcPts val="0"/>
              </a:spcAft>
              <a:buSzPts val="2700"/>
              <a:buNone/>
              <a:defRPr sz="2700"/>
            </a:lvl1pPr>
            <a:lvl2pPr lvl="1" algn="l">
              <a:spcBef>
                <a:spcPts val="0"/>
              </a:spcBef>
              <a:spcAft>
                <a:spcPts val="0"/>
              </a:spcAft>
              <a:buSzPts val="2700"/>
              <a:buNone/>
              <a:defRPr sz="2700"/>
            </a:lvl2pPr>
            <a:lvl3pPr lvl="2" algn="l">
              <a:spcBef>
                <a:spcPts val="0"/>
              </a:spcBef>
              <a:spcAft>
                <a:spcPts val="0"/>
              </a:spcAft>
              <a:buSzPts val="2700"/>
              <a:buNone/>
              <a:defRPr sz="2700"/>
            </a:lvl3pPr>
            <a:lvl4pPr lvl="3" algn="l">
              <a:spcBef>
                <a:spcPts val="0"/>
              </a:spcBef>
              <a:spcAft>
                <a:spcPts val="0"/>
              </a:spcAft>
              <a:buSzPts val="2700"/>
              <a:buNone/>
              <a:defRPr sz="2700"/>
            </a:lvl4pPr>
            <a:lvl5pPr lvl="4" algn="l">
              <a:spcBef>
                <a:spcPts val="0"/>
              </a:spcBef>
              <a:spcAft>
                <a:spcPts val="0"/>
              </a:spcAft>
              <a:buSzPts val="2700"/>
              <a:buNone/>
              <a:defRPr sz="2700"/>
            </a:lvl5pPr>
            <a:lvl6pPr lvl="5" algn="l">
              <a:spcBef>
                <a:spcPts val="0"/>
              </a:spcBef>
              <a:spcAft>
                <a:spcPts val="0"/>
              </a:spcAft>
              <a:buSzPts val="2700"/>
              <a:buNone/>
              <a:defRPr sz="2700"/>
            </a:lvl6pPr>
            <a:lvl7pPr lvl="6" algn="l">
              <a:spcBef>
                <a:spcPts val="0"/>
              </a:spcBef>
              <a:spcAft>
                <a:spcPts val="0"/>
              </a:spcAft>
              <a:buSzPts val="2700"/>
              <a:buNone/>
              <a:defRPr sz="2700"/>
            </a:lvl7pPr>
            <a:lvl8pPr lvl="7" algn="l">
              <a:spcBef>
                <a:spcPts val="0"/>
              </a:spcBef>
              <a:spcAft>
                <a:spcPts val="0"/>
              </a:spcAft>
              <a:buSzPts val="2700"/>
              <a:buNone/>
              <a:defRPr sz="2700"/>
            </a:lvl8pPr>
            <a:lvl9pPr lvl="8" algn="l">
              <a:spcBef>
                <a:spcPts val="0"/>
              </a:spcBef>
              <a:spcAft>
                <a:spcPts val="0"/>
              </a:spcAft>
              <a:buSzPts val="2700"/>
              <a:buNone/>
              <a:defRPr sz="2700"/>
            </a:lvl9pPr>
          </a:lstStyle>
          <a:p/>
        </p:txBody>
      </p:sp>
      <p:sp>
        <p:nvSpPr>
          <p:cNvPr id="83" name="Google Shape;83;p20"/>
          <p:cNvSpPr txBox="1"/>
          <p:nvPr>
            <p:ph idx="11" type="ftr"/>
          </p:nvPr>
        </p:nvSpPr>
        <p:spPr>
          <a:xfrm>
            <a:off x="8078210" y="12712700"/>
            <a:ext cx="8230500" cy="730500"/>
          </a:xfrm>
          <a:prstGeom prst="rect">
            <a:avLst/>
          </a:prstGeom>
          <a:noFill/>
          <a:ln>
            <a:noFill/>
          </a:ln>
        </p:spPr>
        <p:txBody>
          <a:bodyPr anchorCtr="0" anchor="ctr" bIns="91400" lIns="182875" spcFirstLastPara="1" rIns="182875" wrap="square" tIns="91400">
            <a:noAutofit/>
          </a:bodyPr>
          <a:lstStyle>
            <a:lvl1pPr lvl="0" algn="ctr">
              <a:spcBef>
                <a:spcPts val="0"/>
              </a:spcBef>
              <a:spcAft>
                <a:spcPts val="0"/>
              </a:spcAft>
              <a:buSzPts val="2700"/>
              <a:buNone/>
              <a:defRPr sz="2700"/>
            </a:lvl1pPr>
            <a:lvl2pPr lvl="1" algn="l">
              <a:spcBef>
                <a:spcPts val="0"/>
              </a:spcBef>
              <a:spcAft>
                <a:spcPts val="0"/>
              </a:spcAft>
              <a:buSzPts val="2700"/>
              <a:buNone/>
              <a:defRPr sz="2700"/>
            </a:lvl2pPr>
            <a:lvl3pPr lvl="2" algn="l">
              <a:spcBef>
                <a:spcPts val="0"/>
              </a:spcBef>
              <a:spcAft>
                <a:spcPts val="0"/>
              </a:spcAft>
              <a:buSzPts val="2700"/>
              <a:buNone/>
              <a:defRPr sz="2700"/>
            </a:lvl3pPr>
            <a:lvl4pPr lvl="3" algn="l">
              <a:spcBef>
                <a:spcPts val="0"/>
              </a:spcBef>
              <a:spcAft>
                <a:spcPts val="0"/>
              </a:spcAft>
              <a:buSzPts val="2700"/>
              <a:buNone/>
              <a:defRPr sz="2700"/>
            </a:lvl4pPr>
            <a:lvl5pPr lvl="4" algn="l">
              <a:spcBef>
                <a:spcPts val="0"/>
              </a:spcBef>
              <a:spcAft>
                <a:spcPts val="0"/>
              </a:spcAft>
              <a:buSzPts val="2700"/>
              <a:buNone/>
              <a:defRPr sz="2700"/>
            </a:lvl5pPr>
            <a:lvl6pPr lvl="5" algn="l">
              <a:spcBef>
                <a:spcPts val="0"/>
              </a:spcBef>
              <a:spcAft>
                <a:spcPts val="0"/>
              </a:spcAft>
              <a:buSzPts val="2700"/>
              <a:buNone/>
              <a:defRPr sz="2700"/>
            </a:lvl6pPr>
            <a:lvl7pPr lvl="6" algn="l">
              <a:spcBef>
                <a:spcPts val="0"/>
              </a:spcBef>
              <a:spcAft>
                <a:spcPts val="0"/>
              </a:spcAft>
              <a:buSzPts val="2700"/>
              <a:buNone/>
              <a:defRPr sz="2700"/>
            </a:lvl7pPr>
            <a:lvl8pPr lvl="7" algn="l">
              <a:spcBef>
                <a:spcPts val="0"/>
              </a:spcBef>
              <a:spcAft>
                <a:spcPts val="0"/>
              </a:spcAft>
              <a:buSzPts val="2700"/>
              <a:buNone/>
              <a:defRPr sz="2700"/>
            </a:lvl8pPr>
            <a:lvl9pPr lvl="8" algn="l">
              <a:spcBef>
                <a:spcPts val="0"/>
              </a:spcBef>
              <a:spcAft>
                <a:spcPts val="0"/>
              </a:spcAft>
              <a:buSzPts val="2700"/>
              <a:buNone/>
              <a:defRPr sz="2700"/>
            </a:lvl9pPr>
          </a:lstStyle>
          <a:p/>
        </p:txBody>
      </p:sp>
      <p:sp>
        <p:nvSpPr>
          <p:cNvPr id="84" name="Google Shape;84;p20"/>
          <p:cNvSpPr txBox="1"/>
          <p:nvPr>
            <p:ph idx="12" type="sldNum"/>
          </p:nvPr>
        </p:nvSpPr>
        <p:spPr>
          <a:xfrm>
            <a:off x="17223354" y="12712700"/>
            <a:ext cx="5487000" cy="730500"/>
          </a:xfrm>
          <a:prstGeom prst="rect">
            <a:avLst/>
          </a:prstGeom>
          <a:noFill/>
          <a:ln>
            <a:noFill/>
          </a:ln>
        </p:spPr>
        <p:txBody>
          <a:bodyPr anchorCtr="0" anchor="ctr" bIns="91400" lIns="182875" spcFirstLastPara="1" rIns="182875" wrap="square" tIns="91400">
            <a:noAutofit/>
          </a:bodyPr>
          <a:lstStyle>
            <a:lvl1pPr indent="0" lvl="0" marL="0" algn="r">
              <a:spcBef>
                <a:spcPts val="0"/>
              </a:spcBef>
              <a:buNone/>
              <a:defRPr sz="2700"/>
            </a:lvl1pPr>
            <a:lvl2pPr indent="0" lvl="1" marL="0" algn="r">
              <a:spcBef>
                <a:spcPts val="0"/>
              </a:spcBef>
              <a:buNone/>
              <a:defRPr sz="2700"/>
            </a:lvl2pPr>
            <a:lvl3pPr indent="0" lvl="2" marL="0" algn="r">
              <a:spcBef>
                <a:spcPts val="0"/>
              </a:spcBef>
              <a:buNone/>
              <a:defRPr sz="2700"/>
            </a:lvl3pPr>
            <a:lvl4pPr indent="0" lvl="3" marL="0" algn="r">
              <a:spcBef>
                <a:spcPts val="0"/>
              </a:spcBef>
              <a:buNone/>
              <a:defRPr sz="2700"/>
            </a:lvl4pPr>
            <a:lvl5pPr indent="0" lvl="4" marL="0" algn="r">
              <a:spcBef>
                <a:spcPts val="0"/>
              </a:spcBef>
              <a:buNone/>
              <a:defRPr sz="2700"/>
            </a:lvl5pPr>
            <a:lvl6pPr indent="0" lvl="5" marL="0" algn="r">
              <a:spcBef>
                <a:spcPts val="0"/>
              </a:spcBef>
              <a:buNone/>
              <a:defRPr sz="2700"/>
            </a:lvl6pPr>
            <a:lvl7pPr indent="0" lvl="6" marL="0" algn="r">
              <a:spcBef>
                <a:spcPts val="0"/>
              </a:spcBef>
              <a:buNone/>
              <a:defRPr sz="2700"/>
            </a:lvl7pPr>
            <a:lvl8pPr indent="0" lvl="7" marL="0" algn="r">
              <a:spcBef>
                <a:spcPts val="0"/>
              </a:spcBef>
              <a:buNone/>
              <a:defRPr sz="2700"/>
            </a:lvl8pPr>
            <a:lvl9pPr indent="0" lvl="8" marL="0" algn="r">
              <a:spcBef>
                <a:spcPts val="0"/>
              </a:spcBef>
              <a:buNone/>
              <a:defRPr sz="27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5" name="Shape 85"/>
        <p:cNvGrpSpPr/>
        <p:nvPr/>
      </p:nvGrpSpPr>
      <p:grpSpPr>
        <a:xfrm>
          <a:off x="0" y="0"/>
          <a:ext cx="0" cy="0"/>
          <a:chOff x="0" y="0"/>
          <a:chExt cx="0" cy="0"/>
        </a:xfrm>
      </p:grpSpPr>
      <p:sp>
        <p:nvSpPr>
          <p:cNvPr id="86" name="Google Shape;86;p21"/>
          <p:cNvSpPr txBox="1"/>
          <p:nvPr>
            <p:ph type="title"/>
          </p:nvPr>
        </p:nvSpPr>
        <p:spPr>
          <a:xfrm>
            <a:off x="831304" y="1186733"/>
            <a:ext cx="22724400" cy="1527300"/>
          </a:xfrm>
          <a:prstGeom prst="rect">
            <a:avLst/>
          </a:prstGeom>
        </p:spPr>
        <p:txBody>
          <a:bodyPr anchorCtr="0" anchor="t" bIns="0" lIns="0" spcFirstLastPara="1" rIns="0" wrap="square" tIns="0">
            <a:noAutofit/>
          </a:bodyPr>
          <a:lstStyle>
            <a:lvl1pPr lvl="0">
              <a:spcBef>
                <a:spcPts val="0"/>
              </a:spcBef>
              <a:spcAft>
                <a:spcPts val="0"/>
              </a:spcAft>
              <a:buSzPts val="7000"/>
              <a:buNone/>
              <a:defRPr sz="7000"/>
            </a:lvl1pPr>
            <a:lvl2pPr lvl="1">
              <a:spcBef>
                <a:spcPts val="0"/>
              </a:spcBef>
              <a:spcAft>
                <a:spcPts val="0"/>
              </a:spcAft>
              <a:buSzPts val="6900"/>
              <a:buNone/>
              <a:defRPr/>
            </a:lvl2pPr>
            <a:lvl3pPr lvl="2">
              <a:spcBef>
                <a:spcPts val="0"/>
              </a:spcBef>
              <a:spcAft>
                <a:spcPts val="0"/>
              </a:spcAft>
              <a:buSzPts val="6900"/>
              <a:buNone/>
              <a:defRPr/>
            </a:lvl3pPr>
            <a:lvl4pPr lvl="3">
              <a:spcBef>
                <a:spcPts val="0"/>
              </a:spcBef>
              <a:spcAft>
                <a:spcPts val="0"/>
              </a:spcAft>
              <a:buSzPts val="6900"/>
              <a:buNone/>
              <a:defRPr/>
            </a:lvl4pPr>
            <a:lvl5pPr lvl="4">
              <a:spcBef>
                <a:spcPts val="0"/>
              </a:spcBef>
              <a:spcAft>
                <a:spcPts val="0"/>
              </a:spcAft>
              <a:buSzPts val="6900"/>
              <a:buNone/>
              <a:defRPr/>
            </a:lvl5pPr>
            <a:lvl6pPr lvl="5">
              <a:spcBef>
                <a:spcPts val="0"/>
              </a:spcBef>
              <a:spcAft>
                <a:spcPts val="0"/>
              </a:spcAft>
              <a:buSzPts val="6900"/>
              <a:buNone/>
              <a:defRPr/>
            </a:lvl6pPr>
            <a:lvl7pPr lvl="6">
              <a:spcBef>
                <a:spcPts val="0"/>
              </a:spcBef>
              <a:spcAft>
                <a:spcPts val="0"/>
              </a:spcAft>
              <a:buSzPts val="6900"/>
              <a:buNone/>
              <a:defRPr/>
            </a:lvl7pPr>
            <a:lvl8pPr lvl="7">
              <a:spcBef>
                <a:spcPts val="0"/>
              </a:spcBef>
              <a:spcAft>
                <a:spcPts val="0"/>
              </a:spcAft>
              <a:buSzPts val="6900"/>
              <a:buNone/>
              <a:defRPr/>
            </a:lvl8pPr>
            <a:lvl9pPr lvl="8">
              <a:spcBef>
                <a:spcPts val="0"/>
              </a:spcBef>
              <a:spcAft>
                <a:spcPts val="0"/>
              </a:spcAft>
              <a:buSzPts val="6900"/>
              <a:buNone/>
              <a:defRPr/>
            </a:lvl9pPr>
          </a:lstStyle>
          <a:p/>
        </p:txBody>
      </p:sp>
      <p:sp>
        <p:nvSpPr>
          <p:cNvPr id="87" name="Google Shape;87;p21"/>
          <p:cNvSpPr txBox="1"/>
          <p:nvPr>
            <p:ph idx="1" type="body"/>
          </p:nvPr>
        </p:nvSpPr>
        <p:spPr>
          <a:xfrm>
            <a:off x="831304" y="3073267"/>
            <a:ext cx="22724400" cy="9110400"/>
          </a:xfrm>
          <a:prstGeom prst="rect">
            <a:avLst/>
          </a:prstGeom>
          <a:noFill/>
          <a:ln>
            <a:noFill/>
          </a:ln>
        </p:spPr>
        <p:txBody>
          <a:bodyPr anchorCtr="0" anchor="ctr" bIns="243825" lIns="243825" spcFirstLastPara="1" rIns="243825" wrap="square" tIns="243825">
            <a:noAutofit/>
          </a:bodyPr>
          <a:lstStyle>
            <a:lvl1pPr indent="-463550" lvl="0" marL="457200">
              <a:spcBef>
                <a:spcPts val="0"/>
              </a:spcBef>
              <a:spcAft>
                <a:spcPts val="0"/>
              </a:spcAft>
              <a:buSzPts val="3700"/>
              <a:buChar char="●"/>
              <a:defRPr sz="3700"/>
            </a:lvl1pPr>
            <a:lvl2pPr indent="-463550" lvl="1" marL="914400">
              <a:spcBef>
                <a:spcPts val="0"/>
              </a:spcBef>
              <a:spcAft>
                <a:spcPts val="0"/>
              </a:spcAft>
              <a:buSzPts val="3700"/>
              <a:buChar char="○"/>
              <a:defRPr sz="3700"/>
            </a:lvl2pPr>
            <a:lvl3pPr indent="-463550" lvl="2" marL="1371600">
              <a:spcBef>
                <a:spcPts val="0"/>
              </a:spcBef>
              <a:spcAft>
                <a:spcPts val="0"/>
              </a:spcAft>
              <a:buSzPts val="3700"/>
              <a:buChar char="■"/>
              <a:defRPr sz="3700"/>
            </a:lvl3pPr>
            <a:lvl4pPr indent="-463550" lvl="3" marL="1828800">
              <a:spcBef>
                <a:spcPts val="0"/>
              </a:spcBef>
              <a:spcAft>
                <a:spcPts val="0"/>
              </a:spcAft>
              <a:buSzPts val="3700"/>
              <a:buChar char="●"/>
              <a:defRPr sz="3700"/>
            </a:lvl4pPr>
            <a:lvl5pPr indent="-463550" lvl="4" marL="2286000">
              <a:spcBef>
                <a:spcPts val="0"/>
              </a:spcBef>
              <a:spcAft>
                <a:spcPts val="0"/>
              </a:spcAft>
              <a:buSzPts val="3700"/>
              <a:buChar char="○"/>
              <a:defRPr sz="3700"/>
            </a:lvl5pPr>
            <a:lvl6pPr indent="-463550" lvl="5" marL="2743200">
              <a:spcBef>
                <a:spcPts val="0"/>
              </a:spcBef>
              <a:spcAft>
                <a:spcPts val="0"/>
              </a:spcAft>
              <a:buSzPts val="3700"/>
              <a:buChar char="■"/>
              <a:defRPr sz="3700"/>
            </a:lvl6pPr>
            <a:lvl7pPr indent="-463550" lvl="6" marL="3200400">
              <a:spcBef>
                <a:spcPts val="0"/>
              </a:spcBef>
              <a:spcAft>
                <a:spcPts val="0"/>
              </a:spcAft>
              <a:buSzPts val="3700"/>
              <a:buChar char="●"/>
              <a:defRPr sz="3700"/>
            </a:lvl7pPr>
            <a:lvl8pPr indent="-463550" lvl="7" marL="3657600">
              <a:spcBef>
                <a:spcPts val="0"/>
              </a:spcBef>
              <a:spcAft>
                <a:spcPts val="0"/>
              </a:spcAft>
              <a:buSzPts val="3700"/>
              <a:buChar char="○"/>
              <a:defRPr sz="3700"/>
            </a:lvl8pPr>
            <a:lvl9pPr indent="-463550" lvl="8" marL="4114800">
              <a:spcBef>
                <a:spcPts val="0"/>
              </a:spcBef>
              <a:spcAft>
                <a:spcPts val="0"/>
              </a:spcAft>
              <a:buSzPts val="3700"/>
              <a:buChar char="■"/>
              <a:defRPr sz="3700"/>
            </a:lvl9pPr>
          </a:lstStyle>
          <a:p/>
        </p:txBody>
      </p:sp>
      <p:sp>
        <p:nvSpPr>
          <p:cNvPr id="88" name="Google Shape;88;p21"/>
          <p:cNvSpPr txBox="1"/>
          <p:nvPr>
            <p:ph idx="12" type="sldNum"/>
          </p:nvPr>
        </p:nvSpPr>
        <p:spPr>
          <a:xfrm>
            <a:off x="22596047" y="12435245"/>
            <a:ext cx="1463400" cy="1049700"/>
          </a:xfrm>
          <a:prstGeom prst="rect">
            <a:avLst/>
          </a:prstGeom>
          <a:noFill/>
          <a:ln>
            <a:noFill/>
          </a:ln>
        </p:spPr>
        <p:txBody>
          <a:bodyPr anchorCtr="0" anchor="ctr" bIns="243825" lIns="243825" spcFirstLastPara="1" rIns="243825" wrap="square" tIns="243825">
            <a:noAutofit/>
          </a:bodyPr>
          <a:lstStyle>
            <a:lvl1pPr lvl="0">
              <a:buNone/>
              <a:defRPr sz="3700"/>
            </a:lvl1pPr>
            <a:lvl2pPr lvl="1">
              <a:buNone/>
              <a:defRPr sz="3700"/>
            </a:lvl2pPr>
            <a:lvl3pPr lvl="2">
              <a:buNone/>
              <a:defRPr sz="3700"/>
            </a:lvl3pPr>
            <a:lvl4pPr lvl="3">
              <a:buNone/>
              <a:defRPr sz="3700"/>
            </a:lvl4pPr>
            <a:lvl5pPr lvl="4">
              <a:buNone/>
              <a:defRPr sz="3700"/>
            </a:lvl5pPr>
            <a:lvl6pPr lvl="5">
              <a:buNone/>
              <a:defRPr sz="3700"/>
            </a:lvl6pPr>
            <a:lvl7pPr lvl="6">
              <a:buNone/>
              <a:defRPr sz="3700"/>
            </a:lvl7pPr>
            <a:lvl8pPr lvl="7">
              <a:buNone/>
              <a:defRPr sz="3700"/>
            </a:lvl8pPr>
            <a:lvl9pPr lvl="8">
              <a:buNone/>
              <a:defRPr sz="3700"/>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831304" y="5735600"/>
            <a:ext cx="22724400" cy="2244900"/>
          </a:xfrm>
          <a:prstGeom prst="rect">
            <a:avLst/>
          </a:prstGeom>
        </p:spPr>
        <p:txBody>
          <a:bodyPr anchorCtr="0" anchor="ctr" bIns="243825" lIns="243825" spcFirstLastPara="1" rIns="243825" wrap="square" tIns="243825">
            <a:norm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p:txBody>
      </p:sp>
      <p:sp>
        <p:nvSpPr>
          <p:cNvPr id="15" name="Google Shape;15;p3"/>
          <p:cNvSpPr txBox="1"/>
          <p:nvPr>
            <p:ph idx="12" type="sldNum"/>
          </p:nvPr>
        </p:nvSpPr>
        <p:spPr>
          <a:xfrm>
            <a:off x="22596047" y="12435245"/>
            <a:ext cx="1463400" cy="1049700"/>
          </a:xfrm>
          <a:prstGeom prst="rect">
            <a:avLst/>
          </a:prstGeom>
        </p:spPr>
        <p:txBody>
          <a:bodyPr anchorCtr="0" anchor="ctr" bIns="243825" lIns="243825" spcFirstLastPara="1" rIns="243825" wrap="square" tIns="2438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Cover Slides + Dark Logo">
  <p:cSld name="CUSTOM_2_1_1_3_1_1_1_1_2">
    <p:bg>
      <p:bgPr>
        <a:solidFill>
          <a:srgbClr val="FFFFFF"/>
        </a:solidFill>
      </p:bgPr>
    </p:bg>
    <p:spTree>
      <p:nvGrpSpPr>
        <p:cNvPr id="89" name="Shape 89"/>
        <p:cNvGrpSpPr/>
        <p:nvPr/>
      </p:nvGrpSpPr>
      <p:grpSpPr>
        <a:xfrm>
          <a:off x="0" y="0"/>
          <a:ext cx="0" cy="0"/>
          <a:chOff x="0" y="0"/>
          <a:chExt cx="0" cy="0"/>
        </a:xfrm>
      </p:grpSpPr>
      <p:sp>
        <p:nvSpPr>
          <p:cNvPr id="90" name="Google Shape;90;p22"/>
          <p:cNvSpPr txBox="1"/>
          <p:nvPr>
            <p:ph type="title"/>
          </p:nvPr>
        </p:nvSpPr>
        <p:spPr>
          <a:xfrm>
            <a:off x="1219361" y="5837792"/>
            <a:ext cx="11178300" cy="2393700"/>
          </a:xfrm>
          <a:prstGeom prst="rect">
            <a:avLst/>
          </a:prstGeom>
        </p:spPr>
        <p:txBody>
          <a:bodyPr anchorCtr="0" anchor="t" bIns="0" lIns="0" spcFirstLastPara="1" rIns="0" wrap="square" tIns="0">
            <a:noAutofit/>
          </a:bodyPr>
          <a:lstStyle>
            <a:lvl1pPr lvl="0">
              <a:lnSpc>
                <a:spcPct val="90000"/>
              </a:lnSpc>
              <a:spcBef>
                <a:spcPts val="0"/>
              </a:spcBef>
              <a:spcAft>
                <a:spcPts val="0"/>
              </a:spcAft>
              <a:buNone/>
              <a:defRPr sz="10100">
                <a:solidFill>
                  <a:schemeClr val="dk1"/>
                </a:solidFill>
                <a:latin typeface="Google Sans Medium"/>
                <a:ea typeface="Google Sans Medium"/>
                <a:cs typeface="Google Sans Medium"/>
                <a:sym typeface="Google Sans Medium"/>
              </a:defRPr>
            </a:lvl1pPr>
            <a:lvl2pPr lvl="1">
              <a:spcBef>
                <a:spcPts val="0"/>
              </a:spcBef>
              <a:spcAft>
                <a:spcPts val="0"/>
              </a:spcAft>
              <a:buNone/>
              <a:defRPr sz="10100">
                <a:solidFill>
                  <a:schemeClr val="dk1"/>
                </a:solidFill>
                <a:latin typeface="Google Sans"/>
                <a:ea typeface="Google Sans"/>
                <a:cs typeface="Google Sans"/>
                <a:sym typeface="Google Sans"/>
              </a:defRPr>
            </a:lvl2pPr>
            <a:lvl3pPr lvl="2">
              <a:spcBef>
                <a:spcPts val="0"/>
              </a:spcBef>
              <a:spcAft>
                <a:spcPts val="0"/>
              </a:spcAft>
              <a:buNone/>
              <a:defRPr sz="10100">
                <a:solidFill>
                  <a:schemeClr val="dk1"/>
                </a:solidFill>
                <a:latin typeface="Google Sans"/>
                <a:ea typeface="Google Sans"/>
                <a:cs typeface="Google Sans"/>
                <a:sym typeface="Google Sans"/>
              </a:defRPr>
            </a:lvl3pPr>
            <a:lvl4pPr lvl="3">
              <a:spcBef>
                <a:spcPts val="0"/>
              </a:spcBef>
              <a:spcAft>
                <a:spcPts val="0"/>
              </a:spcAft>
              <a:buNone/>
              <a:defRPr sz="10100">
                <a:solidFill>
                  <a:schemeClr val="dk1"/>
                </a:solidFill>
                <a:latin typeface="Google Sans"/>
                <a:ea typeface="Google Sans"/>
                <a:cs typeface="Google Sans"/>
                <a:sym typeface="Google Sans"/>
              </a:defRPr>
            </a:lvl4pPr>
            <a:lvl5pPr lvl="4">
              <a:spcBef>
                <a:spcPts val="0"/>
              </a:spcBef>
              <a:spcAft>
                <a:spcPts val="0"/>
              </a:spcAft>
              <a:buNone/>
              <a:defRPr sz="10100">
                <a:solidFill>
                  <a:schemeClr val="dk1"/>
                </a:solidFill>
                <a:latin typeface="Google Sans"/>
                <a:ea typeface="Google Sans"/>
                <a:cs typeface="Google Sans"/>
                <a:sym typeface="Google Sans"/>
              </a:defRPr>
            </a:lvl5pPr>
            <a:lvl6pPr lvl="5">
              <a:spcBef>
                <a:spcPts val="0"/>
              </a:spcBef>
              <a:spcAft>
                <a:spcPts val="0"/>
              </a:spcAft>
              <a:buNone/>
              <a:defRPr sz="10100">
                <a:solidFill>
                  <a:schemeClr val="dk1"/>
                </a:solidFill>
                <a:latin typeface="Google Sans"/>
                <a:ea typeface="Google Sans"/>
                <a:cs typeface="Google Sans"/>
                <a:sym typeface="Google Sans"/>
              </a:defRPr>
            </a:lvl6pPr>
            <a:lvl7pPr lvl="6">
              <a:spcBef>
                <a:spcPts val="0"/>
              </a:spcBef>
              <a:spcAft>
                <a:spcPts val="0"/>
              </a:spcAft>
              <a:buNone/>
              <a:defRPr sz="10100">
                <a:solidFill>
                  <a:schemeClr val="dk1"/>
                </a:solidFill>
                <a:latin typeface="Google Sans"/>
                <a:ea typeface="Google Sans"/>
                <a:cs typeface="Google Sans"/>
                <a:sym typeface="Google Sans"/>
              </a:defRPr>
            </a:lvl7pPr>
            <a:lvl8pPr lvl="7">
              <a:spcBef>
                <a:spcPts val="0"/>
              </a:spcBef>
              <a:spcAft>
                <a:spcPts val="0"/>
              </a:spcAft>
              <a:buNone/>
              <a:defRPr sz="10100">
                <a:solidFill>
                  <a:schemeClr val="dk1"/>
                </a:solidFill>
                <a:latin typeface="Google Sans"/>
                <a:ea typeface="Google Sans"/>
                <a:cs typeface="Google Sans"/>
                <a:sym typeface="Google Sans"/>
              </a:defRPr>
            </a:lvl8pPr>
            <a:lvl9pPr lvl="8">
              <a:spcBef>
                <a:spcPts val="0"/>
              </a:spcBef>
              <a:spcAft>
                <a:spcPts val="0"/>
              </a:spcAft>
              <a:buNone/>
              <a:defRPr sz="10100">
                <a:solidFill>
                  <a:schemeClr val="dk1"/>
                </a:solidFill>
                <a:latin typeface="Google Sans"/>
                <a:ea typeface="Google Sans"/>
                <a:cs typeface="Google Sans"/>
                <a:sym typeface="Google Sans"/>
              </a:defRPr>
            </a:lvl9pPr>
          </a:lstStyle>
          <a:p/>
        </p:txBody>
      </p:sp>
      <p:sp>
        <p:nvSpPr>
          <p:cNvPr id="91" name="Google Shape;91;p22"/>
          <p:cNvSpPr txBox="1"/>
          <p:nvPr>
            <p:ph idx="1" type="subTitle"/>
          </p:nvPr>
        </p:nvSpPr>
        <p:spPr>
          <a:xfrm>
            <a:off x="1219736" y="4990417"/>
            <a:ext cx="11062200" cy="281700"/>
          </a:xfrm>
          <a:prstGeom prst="rect">
            <a:avLst/>
          </a:prstGeom>
          <a:noFill/>
          <a:ln>
            <a:noFill/>
          </a:ln>
        </p:spPr>
        <p:txBody>
          <a:bodyPr anchorCtr="0" anchor="ctr" bIns="0" lIns="0" spcFirstLastPara="1" rIns="0" wrap="square" tIns="0">
            <a:noAutofit/>
          </a:bodyPr>
          <a:lstStyle>
            <a:lvl1pPr lvl="0">
              <a:spcBef>
                <a:spcPts val="0"/>
              </a:spcBef>
              <a:spcAft>
                <a:spcPts val="0"/>
              </a:spcAft>
              <a:buNone/>
              <a:defRPr sz="2900">
                <a:solidFill>
                  <a:schemeClr val="dk1"/>
                </a:solidFill>
                <a:latin typeface="Google Sans Medium"/>
                <a:ea typeface="Google Sans Medium"/>
                <a:cs typeface="Google Sans Medium"/>
                <a:sym typeface="Google Sans Medium"/>
              </a:defRPr>
            </a:lvl1pPr>
            <a:lvl2pPr lvl="1">
              <a:spcBef>
                <a:spcPts val="0"/>
              </a:spcBef>
              <a:spcAft>
                <a:spcPts val="0"/>
              </a:spcAft>
              <a:buNone/>
              <a:defRPr sz="2900">
                <a:solidFill>
                  <a:schemeClr val="dk1"/>
                </a:solidFill>
              </a:defRPr>
            </a:lvl2pPr>
            <a:lvl3pPr lvl="2">
              <a:spcBef>
                <a:spcPts val="0"/>
              </a:spcBef>
              <a:spcAft>
                <a:spcPts val="0"/>
              </a:spcAft>
              <a:buNone/>
              <a:defRPr sz="2900">
                <a:solidFill>
                  <a:schemeClr val="dk1"/>
                </a:solidFill>
              </a:defRPr>
            </a:lvl3pPr>
            <a:lvl4pPr lvl="3">
              <a:spcBef>
                <a:spcPts val="0"/>
              </a:spcBef>
              <a:spcAft>
                <a:spcPts val="0"/>
              </a:spcAft>
              <a:buNone/>
              <a:defRPr sz="2900">
                <a:solidFill>
                  <a:schemeClr val="dk1"/>
                </a:solidFill>
              </a:defRPr>
            </a:lvl4pPr>
            <a:lvl5pPr lvl="4">
              <a:spcBef>
                <a:spcPts val="0"/>
              </a:spcBef>
              <a:spcAft>
                <a:spcPts val="0"/>
              </a:spcAft>
              <a:buNone/>
              <a:defRPr sz="2900">
                <a:solidFill>
                  <a:schemeClr val="dk1"/>
                </a:solidFill>
              </a:defRPr>
            </a:lvl5pPr>
            <a:lvl6pPr lvl="5">
              <a:spcBef>
                <a:spcPts val="0"/>
              </a:spcBef>
              <a:spcAft>
                <a:spcPts val="0"/>
              </a:spcAft>
              <a:buNone/>
              <a:defRPr sz="2900">
                <a:solidFill>
                  <a:schemeClr val="dk1"/>
                </a:solidFill>
              </a:defRPr>
            </a:lvl6pPr>
            <a:lvl7pPr lvl="6">
              <a:spcBef>
                <a:spcPts val="0"/>
              </a:spcBef>
              <a:spcAft>
                <a:spcPts val="0"/>
              </a:spcAft>
              <a:buNone/>
              <a:defRPr sz="2900">
                <a:solidFill>
                  <a:schemeClr val="dk1"/>
                </a:solidFill>
              </a:defRPr>
            </a:lvl7pPr>
            <a:lvl8pPr lvl="7">
              <a:spcBef>
                <a:spcPts val="0"/>
              </a:spcBef>
              <a:spcAft>
                <a:spcPts val="0"/>
              </a:spcAft>
              <a:buNone/>
              <a:defRPr sz="2900">
                <a:solidFill>
                  <a:schemeClr val="dk1"/>
                </a:solidFill>
              </a:defRPr>
            </a:lvl8pPr>
            <a:lvl9pPr lvl="8">
              <a:spcBef>
                <a:spcPts val="0"/>
              </a:spcBef>
              <a:spcAft>
                <a:spcPts val="0"/>
              </a:spcAft>
              <a:buNone/>
              <a:defRPr sz="2900">
                <a:solidFill>
                  <a:schemeClr val="dk1"/>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Body ">
  <p:cSld name="TITLE_2">
    <p:spTree>
      <p:nvGrpSpPr>
        <p:cNvPr id="96" name="Shape 96"/>
        <p:cNvGrpSpPr/>
        <p:nvPr/>
      </p:nvGrpSpPr>
      <p:grpSpPr>
        <a:xfrm>
          <a:off x="0" y="0"/>
          <a:ext cx="0" cy="0"/>
          <a:chOff x="0" y="0"/>
          <a:chExt cx="0" cy="0"/>
        </a:xfrm>
      </p:grpSpPr>
      <p:pic>
        <p:nvPicPr>
          <p:cNvPr id="97" name="Google Shape;97;p24"/>
          <p:cNvPicPr preferRelativeResize="0"/>
          <p:nvPr/>
        </p:nvPicPr>
        <p:blipFill>
          <a:blip r:embed="rId2">
            <a:alphaModFix/>
          </a:blip>
          <a:stretch>
            <a:fillRect/>
          </a:stretch>
        </p:blipFill>
        <p:spPr>
          <a:xfrm>
            <a:off x="0" y="0"/>
            <a:ext cx="24377876" cy="13712570"/>
          </a:xfrm>
          <a:prstGeom prst="rect">
            <a:avLst/>
          </a:prstGeom>
          <a:noFill/>
          <a:ln>
            <a:noFill/>
          </a:ln>
        </p:spPr>
      </p:pic>
      <p:sp>
        <p:nvSpPr>
          <p:cNvPr id="98" name="Google Shape;98;p24"/>
          <p:cNvSpPr txBox="1"/>
          <p:nvPr>
            <p:ph type="title"/>
          </p:nvPr>
        </p:nvSpPr>
        <p:spPr>
          <a:xfrm>
            <a:off x="1173775" y="994432"/>
            <a:ext cx="22039500" cy="1045500"/>
          </a:xfrm>
          <a:prstGeom prst="rect">
            <a:avLst/>
          </a:prstGeom>
          <a:solidFill>
            <a:srgbClr val="FFFFFF"/>
          </a:solidFill>
        </p:spPr>
        <p:txBody>
          <a:bodyPr anchorCtr="0" anchor="t" bIns="0" lIns="0" spcFirstLastPara="1" rIns="0" wrap="square" tIns="0">
            <a:noAutofit/>
          </a:bodyPr>
          <a:lstStyle>
            <a:lvl1pPr lvl="0" rtl="1">
              <a:lnSpc>
                <a:spcPct val="90000"/>
              </a:lnSpc>
              <a:spcBef>
                <a:spcPts val="0"/>
              </a:spcBef>
              <a:spcAft>
                <a:spcPts val="0"/>
              </a:spcAft>
              <a:buClr>
                <a:srgbClr val="282828"/>
              </a:buClr>
              <a:buSzPts val="7000"/>
              <a:buFont typeface="Google Sans SemiBold"/>
              <a:buNone/>
              <a:defRPr b="0">
                <a:solidFill>
                  <a:srgbClr val="282828"/>
                </a:solidFill>
                <a:latin typeface="Google Sans SemiBold"/>
                <a:ea typeface="Google Sans SemiBold"/>
                <a:cs typeface="Google Sans SemiBold"/>
                <a:sym typeface="Google Sans SemiBold"/>
              </a:defRPr>
            </a:lvl1pPr>
            <a:lvl2pPr lvl="1" rtl="1">
              <a:lnSpc>
                <a:spcPct val="90000"/>
              </a:lnSpc>
              <a:spcBef>
                <a:spcPts val="0"/>
              </a:spcBef>
              <a:spcAft>
                <a:spcPts val="0"/>
              </a:spcAft>
              <a:buClr>
                <a:srgbClr val="282828"/>
              </a:buClr>
              <a:buSzPts val="7000"/>
              <a:buNone/>
              <a:defRPr>
                <a:solidFill>
                  <a:srgbClr val="282828"/>
                </a:solidFill>
              </a:defRPr>
            </a:lvl2pPr>
            <a:lvl3pPr lvl="2" rtl="1">
              <a:lnSpc>
                <a:spcPct val="90000"/>
              </a:lnSpc>
              <a:spcBef>
                <a:spcPts val="0"/>
              </a:spcBef>
              <a:spcAft>
                <a:spcPts val="0"/>
              </a:spcAft>
              <a:buClr>
                <a:srgbClr val="282828"/>
              </a:buClr>
              <a:buSzPts val="7000"/>
              <a:buNone/>
              <a:defRPr>
                <a:solidFill>
                  <a:srgbClr val="282828"/>
                </a:solidFill>
              </a:defRPr>
            </a:lvl3pPr>
            <a:lvl4pPr lvl="3" rtl="1">
              <a:lnSpc>
                <a:spcPct val="90000"/>
              </a:lnSpc>
              <a:spcBef>
                <a:spcPts val="0"/>
              </a:spcBef>
              <a:spcAft>
                <a:spcPts val="0"/>
              </a:spcAft>
              <a:buClr>
                <a:srgbClr val="282828"/>
              </a:buClr>
              <a:buSzPts val="7000"/>
              <a:buNone/>
              <a:defRPr>
                <a:solidFill>
                  <a:srgbClr val="282828"/>
                </a:solidFill>
              </a:defRPr>
            </a:lvl4pPr>
            <a:lvl5pPr lvl="4" rtl="1">
              <a:lnSpc>
                <a:spcPct val="90000"/>
              </a:lnSpc>
              <a:spcBef>
                <a:spcPts val="0"/>
              </a:spcBef>
              <a:spcAft>
                <a:spcPts val="0"/>
              </a:spcAft>
              <a:buClr>
                <a:srgbClr val="282828"/>
              </a:buClr>
              <a:buSzPts val="7000"/>
              <a:buNone/>
              <a:defRPr>
                <a:solidFill>
                  <a:srgbClr val="282828"/>
                </a:solidFill>
              </a:defRPr>
            </a:lvl5pPr>
            <a:lvl6pPr lvl="5" rtl="1">
              <a:lnSpc>
                <a:spcPct val="90000"/>
              </a:lnSpc>
              <a:spcBef>
                <a:spcPts val="0"/>
              </a:spcBef>
              <a:spcAft>
                <a:spcPts val="0"/>
              </a:spcAft>
              <a:buClr>
                <a:srgbClr val="282828"/>
              </a:buClr>
              <a:buSzPts val="7000"/>
              <a:buNone/>
              <a:defRPr>
                <a:solidFill>
                  <a:srgbClr val="282828"/>
                </a:solidFill>
              </a:defRPr>
            </a:lvl6pPr>
            <a:lvl7pPr lvl="6" rtl="1">
              <a:lnSpc>
                <a:spcPct val="90000"/>
              </a:lnSpc>
              <a:spcBef>
                <a:spcPts val="0"/>
              </a:spcBef>
              <a:spcAft>
                <a:spcPts val="0"/>
              </a:spcAft>
              <a:buClr>
                <a:srgbClr val="282828"/>
              </a:buClr>
              <a:buSzPts val="7000"/>
              <a:buNone/>
              <a:defRPr>
                <a:solidFill>
                  <a:srgbClr val="282828"/>
                </a:solidFill>
              </a:defRPr>
            </a:lvl7pPr>
            <a:lvl8pPr lvl="7" rtl="1">
              <a:lnSpc>
                <a:spcPct val="90000"/>
              </a:lnSpc>
              <a:spcBef>
                <a:spcPts val="0"/>
              </a:spcBef>
              <a:spcAft>
                <a:spcPts val="0"/>
              </a:spcAft>
              <a:buClr>
                <a:srgbClr val="282828"/>
              </a:buClr>
              <a:buSzPts val="7000"/>
              <a:buNone/>
              <a:defRPr>
                <a:solidFill>
                  <a:srgbClr val="282828"/>
                </a:solidFill>
              </a:defRPr>
            </a:lvl8pPr>
            <a:lvl9pPr lvl="8" rtl="1">
              <a:lnSpc>
                <a:spcPct val="90000"/>
              </a:lnSpc>
              <a:spcBef>
                <a:spcPts val="0"/>
              </a:spcBef>
              <a:spcAft>
                <a:spcPts val="0"/>
              </a:spcAft>
              <a:buClr>
                <a:srgbClr val="282828"/>
              </a:buClr>
              <a:buSzPts val="7000"/>
              <a:buNone/>
              <a:defRPr>
                <a:solidFill>
                  <a:srgbClr val="282828"/>
                </a:solidFil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Body  3">
  <p:cSld name="TITLE_2_5">
    <p:spTree>
      <p:nvGrpSpPr>
        <p:cNvPr id="99" name="Shape 99"/>
        <p:cNvGrpSpPr/>
        <p:nvPr/>
      </p:nvGrpSpPr>
      <p:grpSpPr>
        <a:xfrm>
          <a:off x="0" y="0"/>
          <a:ext cx="0" cy="0"/>
          <a:chOff x="0" y="0"/>
          <a:chExt cx="0" cy="0"/>
        </a:xfrm>
      </p:grpSpPr>
      <p:pic>
        <p:nvPicPr>
          <p:cNvPr id="100" name="Google Shape;100;p25"/>
          <p:cNvPicPr preferRelativeResize="0"/>
          <p:nvPr/>
        </p:nvPicPr>
        <p:blipFill>
          <a:blip r:embed="rId2">
            <a:alphaModFix/>
          </a:blip>
          <a:stretch>
            <a:fillRect/>
          </a:stretch>
        </p:blipFill>
        <p:spPr>
          <a:xfrm flipH="1">
            <a:off x="6094" y="0"/>
            <a:ext cx="24377876" cy="13712570"/>
          </a:xfrm>
          <a:prstGeom prst="rect">
            <a:avLst/>
          </a:prstGeom>
          <a:noFill/>
          <a:ln>
            <a:noFill/>
          </a:ln>
        </p:spPr>
      </p:pic>
      <p:sp>
        <p:nvSpPr>
          <p:cNvPr id="101" name="Google Shape;101;p25"/>
          <p:cNvSpPr txBox="1"/>
          <p:nvPr>
            <p:ph type="title"/>
          </p:nvPr>
        </p:nvSpPr>
        <p:spPr>
          <a:xfrm>
            <a:off x="1173775" y="994432"/>
            <a:ext cx="22039500" cy="1045500"/>
          </a:xfrm>
          <a:prstGeom prst="rect">
            <a:avLst/>
          </a:prstGeom>
          <a:solidFill>
            <a:srgbClr val="FFFFFF"/>
          </a:solidFill>
        </p:spPr>
        <p:txBody>
          <a:bodyPr anchorCtr="0" anchor="t" bIns="0" lIns="0" spcFirstLastPara="1" rIns="0" wrap="square" tIns="0">
            <a:noAutofit/>
          </a:bodyPr>
          <a:lstStyle>
            <a:lvl1pPr lvl="0" rtl="1">
              <a:lnSpc>
                <a:spcPct val="90000"/>
              </a:lnSpc>
              <a:spcBef>
                <a:spcPts val="0"/>
              </a:spcBef>
              <a:spcAft>
                <a:spcPts val="0"/>
              </a:spcAft>
              <a:buClr>
                <a:srgbClr val="282828"/>
              </a:buClr>
              <a:buSzPts val="7000"/>
              <a:buFont typeface="Google Sans SemiBold"/>
              <a:buNone/>
              <a:defRPr b="0">
                <a:solidFill>
                  <a:srgbClr val="282828"/>
                </a:solidFill>
                <a:latin typeface="Google Sans SemiBold"/>
                <a:ea typeface="Google Sans SemiBold"/>
                <a:cs typeface="Google Sans SemiBold"/>
                <a:sym typeface="Google Sans SemiBold"/>
              </a:defRPr>
            </a:lvl1pPr>
            <a:lvl2pPr lvl="1" rtl="1">
              <a:lnSpc>
                <a:spcPct val="90000"/>
              </a:lnSpc>
              <a:spcBef>
                <a:spcPts val="0"/>
              </a:spcBef>
              <a:spcAft>
                <a:spcPts val="0"/>
              </a:spcAft>
              <a:buClr>
                <a:srgbClr val="282828"/>
              </a:buClr>
              <a:buSzPts val="8000"/>
              <a:buNone/>
              <a:defRPr sz="8000">
                <a:solidFill>
                  <a:srgbClr val="282828"/>
                </a:solidFill>
              </a:defRPr>
            </a:lvl2pPr>
            <a:lvl3pPr lvl="2" rtl="1">
              <a:lnSpc>
                <a:spcPct val="90000"/>
              </a:lnSpc>
              <a:spcBef>
                <a:spcPts val="0"/>
              </a:spcBef>
              <a:spcAft>
                <a:spcPts val="0"/>
              </a:spcAft>
              <a:buClr>
                <a:srgbClr val="282828"/>
              </a:buClr>
              <a:buSzPts val="8000"/>
              <a:buNone/>
              <a:defRPr sz="8000">
                <a:solidFill>
                  <a:srgbClr val="282828"/>
                </a:solidFill>
              </a:defRPr>
            </a:lvl3pPr>
            <a:lvl4pPr lvl="3" rtl="1">
              <a:lnSpc>
                <a:spcPct val="90000"/>
              </a:lnSpc>
              <a:spcBef>
                <a:spcPts val="0"/>
              </a:spcBef>
              <a:spcAft>
                <a:spcPts val="0"/>
              </a:spcAft>
              <a:buClr>
                <a:srgbClr val="282828"/>
              </a:buClr>
              <a:buSzPts val="8000"/>
              <a:buNone/>
              <a:defRPr sz="8000">
                <a:solidFill>
                  <a:srgbClr val="282828"/>
                </a:solidFill>
              </a:defRPr>
            </a:lvl4pPr>
            <a:lvl5pPr lvl="4" rtl="1">
              <a:lnSpc>
                <a:spcPct val="90000"/>
              </a:lnSpc>
              <a:spcBef>
                <a:spcPts val="0"/>
              </a:spcBef>
              <a:spcAft>
                <a:spcPts val="0"/>
              </a:spcAft>
              <a:buClr>
                <a:srgbClr val="282828"/>
              </a:buClr>
              <a:buSzPts val="8000"/>
              <a:buNone/>
              <a:defRPr sz="8000">
                <a:solidFill>
                  <a:srgbClr val="282828"/>
                </a:solidFill>
              </a:defRPr>
            </a:lvl5pPr>
            <a:lvl6pPr lvl="5" rtl="1">
              <a:lnSpc>
                <a:spcPct val="90000"/>
              </a:lnSpc>
              <a:spcBef>
                <a:spcPts val="0"/>
              </a:spcBef>
              <a:spcAft>
                <a:spcPts val="0"/>
              </a:spcAft>
              <a:buClr>
                <a:srgbClr val="282828"/>
              </a:buClr>
              <a:buSzPts val="8000"/>
              <a:buNone/>
              <a:defRPr sz="8000">
                <a:solidFill>
                  <a:srgbClr val="282828"/>
                </a:solidFill>
              </a:defRPr>
            </a:lvl6pPr>
            <a:lvl7pPr lvl="6" rtl="1">
              <a:lnSpc>
                <a:spcPct val="90000"/>
              </a:lnSpc>
              <a:spcBef>
                <a:spcPts val="0"/>
              </a:spcBef>
              <a:spcAft>
                <a:spcPts val="0"/>
              </a:spcAft>
              <a:buClr>
                <a:srgbClr val="282828"/>
              </a:buClr>
              <a:buSzPts val="8000"/>
              <a:buNone/>
              <a:defRPr sz="8000">
                <a:solidFill>
                  <a:srgbClr val="282828"/>
                </a:solidFill>
              </a:defRPr>
            </a:lvl7pPr>
            <a:lvl8pPr lvl="7" rtl="1">
              <a:lnSpc>
                <a:spcPct val="90000"/>
              </a:lnSpc>
              <a:spcBef>
                <a:spcPts val="0"/>
              </a:spcBef>
              <a:spcAft>
                <a:spcPts val="0"/>
              </a:spcAft>
              <a:buClr>
                <a:srgbClr val="282828"/>
              </a:buClr>
              <a:buSzPts val="8000"/>
              <a:buNone/>
              <a:defRPr sz="8000">
                <a:solidFill>
                  <a:srgbClr val="282828"/>
                </a:solidFill>
              </a:defRPr>
            </a:lvl8pPr>
            <a:lvl9pPr lvl="8" rtl="1">
              <a:lnSpc>
                <a:spcPct val="90000"/>
              </a:lnSpc>
              <a:spcBef>
                <a:spcPts val="0"/>
              </a:spcBef>
              <a:spcAft>
                <a:spcPts val="0"/>
              </a:spcAft>
              <a:buClr>
                <a:srgbClr val="282828"/>
              </a:buClr>
              <a:buSzPts val="8000"/>
              <a:buNone/>
              <a:defRPr sz="8000">
                <a:solidFill>
                  <a:srgbClr val="282828"/>
                </a:solidFil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4">
  <p:cSld name="TITLE_4">
    <p:spTree>
      <p:nvGrpSpPr>
        <p:cNvPr id="102" name="Shape 102"/>
        <p:cNvGrpSpPr/>
        <p:nvPr/>
      </p:nvGrpSpPr>
      <p:grpSpPr>
        <a:xfrm>
          <a:off x="0" y="0"/>
          <a:ext cx="0" cy="0"/>
          <a:chOff x="0" y="0"/>
          <a:chExt cx="0" cy="0"/>
        </a:xfrm>
      </p:grpSpPr>
      <p:sp>
        <p:nvSpPr>
          <p:cNvPr id="103" name="Google Shape;103;p26"/>
          <p:cNvSpPr txBox="1"/>
          <p:nvPr>
            <p:ph type="title"/>
          </p:nvPr>
        </p:nvSpPr>
        <p:spPr>
          <a:xfrm>
            <a:off x="1173775" y="994432"/>
            <a:ext cx="22039500" cy="1045500"/>
          </a:xfrm>
          <a:prstGeom prst="rect">
            <a:avLst/>
          </a:prstGeom>
          <a:solidFill>
            <a:srgbClr val="FFFFFF"/>
          </a:solidFill>
        </p:spPr>
        <p:txBody>
          <a:bodyPr anchorCtr="0" anchor="t" bIns="0" lIns="0" spcFirstLastPara="1" rIns="0" wrap="square" tIns="0">
            <a:noAutofit/>
          </a:bodyPr>
          <a:lstStyle>
            <a:lvl1pPr lvl="0" rtl="1">
              <a:lnSpc>
                <a:spcPct val="90000"/>
              </a:lnSpc>
              <a:spcBef>
                <a:spcPts val="0"/>
              </a:spcBef>
              <a:spcAft>
                <a:spcPts val="0"/>
              </a:spcAft>
              <a:buClr>
                <a:srgbClr val="282828"/>
              </a:buClr>
              <a:buSzPts val="7000"/>
              <a:buFont typeface="Google Sans SemiBold"/>
              <a:buNone/>
              <a:defRPr b="0">
                <a:solidFill>
                  <a:srgbClr val="282828"/>
                </a:solidFill>
                <a:latin typeface="Google Sans SemiBold"/>
                <a:ea typeface="Google Sans SemiBold"/>
                <a:cs typeface="Google Sans SemiBold"/>
                <a:sym typeface="Google Sans SemiBold"/>
              </a:defRPr>
            </a:lvl1pPr>
            <a:lvl2pPr lvl="1" rtl="1">
              <a:lnSpc>
                <a:spcPct val="90000"/>
              </a:lnSpc>
              <a:spcBef>
                <a:spcPts val="0"/>
              </a:spcBef>
              <a:spcAft>
                <a:spcPts val="0"/>
              </a:spcAft>
              <a:buClr>
                <a:srgbClr val="282828"/>
              </a:buClr>
              <a:buSzPts val="8000"/>
              <a:buNone/>
              <a:defRPr sz="8000">
                <a:solidFill>
                  <a:srgbClr val="282828"/>
                </a:solidFill>
              </a:defRPr>
            </a:lvl2pPr>
            <a:lvl3pPr lvl="2" rtl="1">
              <a:lnSpc>
                <a:spcPct val="90000"/>
              </a:lnSpc>
              <a:spcBef>
                <a:spcPts val="0"/>
              </a:spcBef>
              <a:spcAft>
                <a:spcPts val="0"/>
              </a:spcAft>
              <a:buClr>
                <a:srgbClr val="282828"/>
              </a:buClr>
              <a:buSzPts val="8000"/>
              <a:buNone/>
              <a:defRPr sz="8000">
                <a:solidFill>
                  <a:srgbClr val="282828"/>
                </a:solidFill>
              </a:defRPr>
            </a:lvl3pPr>
            <a:lvl4pPr lvl="3" rtl="1">
              <a:lnSpc>
                <a:spcPct val="90000"/>
              </a:lnSpc>
              <a:spcBef>
                <a:spcPts val="0"/>
              </a:spcBef>
              <a:spcAft>
                <a:spcPts val="0"/>
              </a:spcAft>
              <a:buClr>
                <a:srgbClr val="282828"/>
              </a:buClr>
              <a:buSzPts val="8000"/>
              <a:buNone/>
              <a:defRPr sz="8000">
                <a:solidFill>
                  <a:srgbClr val="282828"/>
                </a:solidFill>
              </a:defRPr>
            </a:lvl4pPr>
            <a:lvl5pPr lvl="4" rtl="1">
              <a:lnSpc>
                <a:spcPct val="90000"/>
              </a:lnSpc>
              <a:spcBef>
                <a:spcPts val="0"/>
              </a:spcBef>
              <a:spcAft>
                <a:spcPts val="0"/>
              </a:spcAft>
              <a:buClr>
                <a:srgbClr val="282828"/>
              </a:buClr>
              <a:buSzPts val="8000"/>
              <a:buNone/>
              <a:defRPr sz="8000">
                <a:solidFill>
                  <a:srgbClr val="282828"/>
                </a:solidFill>
              </a:defRPr>
            </a:lvl5pPr>
            <a:lvl6pPr lvl="5" rtl="1">
              <a:lnSpc>
                <a:spcPct val="90000"/>
              </a:lnSpc>
              <a:spcBef>
                <a:spcPts val="0"/>
              </a:spcBef>
              <a:spcAft>
                <a:spcPts val="0"/>
              </a:spcAft>
              <a:buClr>
                <a:srgbClr val="282828"/>
              </a:buClr>
              <a:buSzPts val="8000"/>
              <a:buNone/>
              <a:defRPr sz="8000">
                <a:solidFill>
                  <a:srgbClr val="282828"/>
                </a:solidFill>
              </a:defRPr>
            </a:lvl6pPr>
            <a:lvl7pPr lvl="6" rtl="1">
              <a:lnSpc>
                <a:spcPct val="90000"/>
              </a:lnSpc>
              <a:spcBef>
                <a:spcPts val="0"/>
              </a:spcBef>
              <a:spcAft>
                <a:spcPts val="0"/>
              </a:spcAft>
              <a:buClr>
                <a:srgbClr val="282828"/>
              </a:buClr>
              <a:buSzPts val="8000"/>
              <a:buNone/>
              <a:defRPr sz="8000">
                <a:solidFill>
                  <a:srgbClr val="282828"/>
                </a:solidFill>
              </a:defRPr>
            </a:lvl7pPr>
            <a:lvl8pPr lvl="7" rtl="1">
              <a:lnSpc>
                <a:spcPct val="90000"/>
              </a:lnSpc>
              <a:spcBef>
                <a:spcPts val="0"/>
              </a:spcBef>
              <a:spcAft>
                <a:spcPts val="0"/>
              </a:spcAft>
              <a:buClr>
                <a:srgbClr val="282828"/>
              </a:buClr>
              <a:buSzPts val="8000"/>
              <a:buNone/>
              <a:defRPr sz="8000">
                <a:solidFill>
                  <a:srgbClr val="282828"/>
                </a:solidFill>
              </a:defRPr>
            </a:lvl8pPr>
            <a:lvl9pPr lvl="8" rtl="1">
              <a:lnSpc>
                <a:spcPct val="90000"/>
              </a:lnSpc>
              <a:spcBef>
                <a:spcPts val="0"/>
              </a:spcBef>
              <a:spcAft>
                <a:spcPts val="0"/>
              </a:spcAft>
              <a:buClr>
                <a:srgbClr val="282828"/>
              </a:buClr>
              <a:buSzPts val="8000"/>
              <a:buNone/>
              <a:defRPr sz="8000">
                <a:solidFill>
                  <a:srgbClr val="282828"/>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4 2">
  <p:cSld name="TITLE_4_2">
    <p:spTree>
      <p:nvGrpSpPr>
        <p:cNvPr id="104" name="Shape 104"/>
        <p:cNvGrpSpPr/>
        <p:nvPr/>
      </p:nvGrpSpPr>
      <p:grpSpPr>
        <a:xfrm>
          <a:off x="0" y="0"/>
          <a:ext cx="0" cy="0"/>
          <a:chOff x="0" y="0"/>
          <a:chExt cx="0" cy="0"/>
        </a:xfrm>
      </p:grpSpPr>
      <p:sp>
        <p:nvSpPr>
          <p:cNvPr id="105" name="Google Shape;105;p27"/>
          <p:cNvSpPr txBox="1"/>
          <p:nvPr>
            <p:ph type="title"/>
          </p:nvPr>
        </p:nvSpPr>
        <p:spPr>
          <a:xfrm>
            <a:off x="1173775" y="994351"/>
            <a:ext cx="22039500" cy="10234800"/>
          </a:xfrm>
          <a:prstGeom prst="rect">
            <a:avLst/>
          </a:prstGeom>
          <a:noFill/>
        </p:spPr>
        <p:txBody>
          <a:bodyPr anchorCtr="0" anchor="ctr" bIns="0" lIns="0" spcFirstLastPara="1" rIns="0" wrap="square" tIns="0">
            <a:noAutofit/>
          </a:bodyPr>
          <a:lstStyle>
            <a:lvl1pPr lvl="0" rtl="1" algn="ctr">
              <a:lnSpc>
                <a:spcPct val="90000"/>
              </a:lnSpc>
              <a:spcBef>
                <a:spcPts val="0"/>
              </a:spcBef>
              <a:spcAft>
                <a:spcPts val="0"/>
              </a:spcAft>
              <a:buClr>
                <a:srgbClr val="282828"/>
              </a:buClr>
              <a:buSzPts val="20000"/>
              <a:buFont typeface="Google Sans SemiBold"/>
              <a:buNone/>
              <a:defRPr b="0" sz="20000">
                <a:solidFill>
                  <a:srgbClr val="282828"/>
                </a:solidFill>
                <a:latin typeface="Google Sans SemiBold"/>
                <a:ea typeface="Google Sans SemiBold"/>
                <a:cs typeface="Google Sans SemiBold"/>
                <a:sym typeface="Google Sans SemiBold"/>
              </a:defRPr>
            </a:lvl1pPr>
            <a:lvl2pPr lvl="1" rtl="1" algn="ctr">
              <a:lnSpc>
                <a:spcPct val="90000"/>
              </a:lnSpc>
              <a:spcBef>
                <a:spcPts val="0"/>
              </a:spcBef>
              <a:spcAft>
                <a:spcPts val="0"/>
              </a:spcAft>
              <a:buClr>
                <a:srgbClr val="282828"/>
              </a:buClr>
              <a:buSzPts val="20000"/>
              <a:buNone/>
              <a:defRPr sz="20000">
                <a:solidFill>
                  <a:srgbClr val="282828"/>
                </a:solidFill>
              </a:defRPr>
            </a:lvl2pPr>
            <a:lvl3pPr lvl="2" rtl="1" algn="ctr">
              <a:lnSpc>
                <a:spcPct val="90000"/>
              </a:lnSpc>
              <a:spcBef>
                <a:spcPts val="0"/>
              </a:spcBef>
              <a:spcAft>
                <a:spcPts val="0"/>
              </a:spcAft>
              <a:buClr>
                <a:srgbClr val="282828"/>
              </a:buClr>
              <a:buSzPts val="20000"/>
              <a:buNone/>
              <a:defRPr sz="20000">
                <a:solidFill>
                  <a:srgbClr val="282828"/>
                </a:solidFill>
              </a:defRPr>
            </a:lvl3pPr>
            <a:lvl4pPr lvl="3" rtl="1" algn="ctr">
              <a:lnSpc>
                <a:spcPct val="90000"/>
              </a:lnSpc>
              <a:spcBef>
                <a:spcPts val="0"/>
              </a:spcBef>
              <a:spcAft>
                <a:spcPts val="0"/>
              </a:spcAft>
              <a:buClr>
                <a:srgbClr val="282828"/>
              </a:buClr>
              <a:buSzPts val="20000"/>
              <a:buNone/>
              <a:defRPr sz="20000">
                <a:solidFill>
                  <a:srgbClr val="282828"/>
                </a:solidFill>
              </a:defRPr>
            </a:lvl4pPr>
            <a:lvl5pPr lvl="4" rtl="1" algn="ctr">
              <a:lnSpc>
                <a:spcPct val="90000"/>
              </a:lnSpc>
              <a:spcBef>
                <a:spcPts val="0"/>
              </a:spcBef>
              <a:spcAft>
                <a:spcPts val="0"/>
              </a:spcAft>
              <a:buClr>
                <a:srgbClr val="282828"/>
              </a:buClr>
              <a:buSzPts val="20000"/>
              <a:buNone/>
              <a:defRPr sz="20000">
                <a:solidFill>
                  <a:srgbClr val="282828"/>
                </a:solidFill>
              </a:defRPr>
            </a:lvl5pPr>
            <a:lvl6pPr lvl="5" rtl="1" algn="ctr">
              <a:lnSpc>
                <a:spcPct val="90000"/>
              </a:lnSpc>
              <a:spcBef>
                <a:spcPts val="0"/>
              </a:spcBef>
              <a:spcAft>
                <a:spcPts val="0"/>
              </a:spcAft>
              <a:buClr>
                <a:srgbClr val="282828"/>
              </a:buClr>
              <a:buSzPts val="20000"/>
              <a:buNone/>
              <a:defRPr sz="20000">
                <a:solidFill>
                  <a:srgbClr val="282828"/>
                </a:solidFill>
              </a:defRPr>
            </a:lvl6pPr>
            <a:lvl7pPr lvl="6" rtl="1" algn="ctr">
              <a:lnSpc>
                <a:spcPct val="90000"/>
              </a:lnSpc>
              <a:spcBef>
                <a:spcPts val="0"/>
              </a:spcBef>
              <a:spcAft>
                <a:spcPts val="0"/>
              </a:spcAft>
              <a:buClr>
                <a:srgbClr val="282828"/>
              </a:buClr>
              <a:buSzPts val="20000"/>
              <a:buNone/>
              <a:defRPr sz="20000">
                <a:solidFill>
                  <a:srgbClr val="282828"/>
                </a:solidFill>
              </a:defRPr>
            </a:lvl7pPr>
            <a:lvl8pPr lvl="7" rtl="1" algn="ctr">
              <a:lnSpc>
                <a:spcPct val="90000"/>
              </a:lnSpc>
              <a:spcBef>
                <a:spcPts val="0"/>
              </a:spcBef>
              <a:spcAft>
                <a:spcPts val="0"/>
              </a:spcAft>
              <a:buClr>
                <a:srgbClr val="282828"/>
              </a:buClr>
              <a:buSzPts val="20000"/>
              <a:buNone/>
              <a:defRPr sz="20000">
                <a:solidFill>
                  <a:srgbClr val="282828"/>
                </a:solidFill>
              </a:defRPr>
            </a:lvl8pPr>
            <a:lvl9pPr lvl="8" rtl="1" algn="ctr">
              <a:lnSpc>
                <a:spcPct val="90000"/>
              </a:lnSpc>
              <a:spcBef>
                <a:spcPts val="0"/>
              </a:spcBef>
              <a:spcAft>
                <a:spcPts val="0"/>
              </a:spcAft>
              <a:buClr>
                <a:srgbClr val="282828"/>
              </a:buClr>
              <a:buSzPts val="20000"/>
              <a:buNone/>
              <a:defRPr sz="20000">
                <a:solidFill>
                  <a:srgbClr val="282828"/>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4 1">
  <p:cSld name="TITLE_4_1">
    <p:bg>
      <p:bgPr>
        <a:gradFill>
          <a:gsLst>
            <a:gs pos="0">
              <a:srgbClr val="000000"/>
            </a:gs>
            <a:gs pos="100000">
              <a:schemeClr val="dk1"/>
            </a:gs>
          </a:gsLst>
          <a:lin ang="5400012" scaled="0"/>
        </a:gradFill>
      </p:bgPr>
    </p:bg>
    <p:spTree>
      <p:nvGrpSpPr>
        <p:cNvPr id="106" name="Shape 106"/>
        <p:cNvGrpSpPr/>
        <p:nvPr/>
      </p:nvGrpSpPr>
      <p:grpSpPr>
        <a:xfrm>
          <a:off x="0" y="0"/>
          <a:ext cx="0" cy="0"/>
          <a:chOff x="0" y="0"/>
          <a:chExt cx="0" cy="0"/>
        </a:xfrm>
      </p:grpSpPr>
      <p:pic>
        <p:nvPicPr>
          <p:cNvPr id="107" name="Google Shape;107;p28"/>
          <p:cNvPicPr preferRelativeResize="0"/>
          <p:nvPr/>
        </p:nvPicPr>
        <p:blipFill rotWithShape="1">
          <a:blip r:embed="rId2">
            <a:alphaModFix/>
          </a:blip>
          <a:srcRect b="0" l="86497" r="0" t="0"/>
          <a:stretch/>
        </p:blipFill>
        <p:spPr>
          <a:xfrm>
            <a:off x="3152603" y="12588624"/>
            <a:ext cx="383022" cy="605425"/>
          </a:xfrm>
          <a:prstGeom prst="rect">
            <a:avLst/>
          </a:prstGeom>
          <a:noFill/>
          <a:ln>
            <a:noFill/>
          </a:ln>
        </p:spPr>
      </p:pic>
      <p:pic>
        <p:nvPicPr>
          <p:cNvPr id="108" name="Google Shape;108;p28"/>
          <p:cNvPicPr preferRelativeResize="0"/>
          <p:nvPr/>
        </p:nvPicPr>
        <p:blipFill rotWithShape="1">
          <a:blip r:embed="rId3">
            <a:alphaModFix/>
          </a:blip>
          <a:srcRect b="37569" l="2958" r="13226" t="10702"/>
          <a:stretch/>
        </p:blipFill>
        <p:spPr>
          <a:xfrm>
            <a:off x="739250" y="12804304"/>
            <a:ext cx="2377420" cy="313176"/>
          </a:xfrm>
          <a:prstGeom prst="rect">
            <a:avLst/>
          </a:prstGeom>
          <a:noFill/>
          <a:ln>
            <a:noFill/>
          </a:ln>
        </p:spPr>
      </p:pic>
      <p:sp>
        <p:nvSpPr>
          <p:cNvPr id="109" name="Google Shape;109;p28"/>
          <p:cNvSpPr/>
          <p:nvPr/>
        </p:nvSpPr>
        <p:spPr>
          <a:xfrm>
            <a:off x="3201770" y="13027575"/>
            <a:ext cx="240000" cy="49800"/>
          </a:xfrm>
          <a:prstGeom prst="ellipse">
            <a:avLst/>
          </a:prstGeom>
          <a:solidFill>
            <a:srgbClr val="33333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10" name="Google Shape;110;p28"/>
          <p:cNvSpPr/>
          <p:nvPr/>
        </p:nvSpPr>
        <p:spPr>
          <a:xfrm>
            <a:off x="3285985" y="12996869"/>
            <a:ext cx="64200" cy="44700"/>
          </a:xfrm>
          <a:prstGeom prst="ellipse">
            <a:avLst/>
          </a:prstGeom>
          <a:gradFill>
            <a:gsLst>
              <a:gs pos="0">
                <a:srgbClr val="53595D"/>
              </a:gs>
              <a:gs pos="100000">
                <a:srgbClr val="4E5458"/>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11" name="Google Shape;111;p28"/>
          <p:cNvSpPr txBox="1"/>
          <p:nvPr>
            <p:ph type="title"/>
          </p:nvPr>
        </p:nvSpPr>
        <p:spPr>
          <a:xfrm>
            <a:off x="1173775" y="994432"/>
            <a:ext cx="22039500" cy="1045500"/>
          </a:xfrm>
          <a:prstGeom prst="rect">
            <a:avLst/>
          </a:prstGeom>
        </p:spPr>
        <p:txBody>
          <a:bodyPr anchorCtr="0" anchor="t" bIns="0" lIns="0" spcFirstLastPara="1" rIns="0" wrap="square" tIns="0">
            <a:noAutofit/>
          </a:bodyPr>
          <a:lstStyle>
            <a:lvl1pPr lvl="0" rtl="1">
              <a:lnSpc>
                <a:spcPct val="90000"/>
              </a:lnSpc>
              <a:spcBef>
                <a:spcPts val="0"/>
              </a:spcBef>
              <a:spcAft>
                <a:spcPts val="0"/>
              </a:spcAft>
              <a:buClr>
                <a:srgbClr val="FFFFFF"/>
              </a:buClr>
              <a:buSzPts val="7000"/>
              <a:buFont typeface="Google Sans SemiBold"/>
              <a:buNone/>
              <a:defRPr b="0">
                <a:solidFill>
                  <a:srgbClr val="FFFFFF"/>
                </a:solidFill>
                <a:latin typeface="Google Sans SemiBold"/>
                <a:ea typeface="Google Sans SemiBold"/>
                <a:cs typeface="Google Sans SemiBold"/>
                <a:sym typeface="Google Sans SemiBold"/>
              </a:defRPr>
            </a:lvl1pPr>
            <a:lvl2pPr lvl="1" rtl="1">
              <a:lnSpc>
                <a:spcPct val="90000"/>
              </a:lnSpc>
              <a:spcBef>
                <a:spcPts val="0"/>
              </a:spcBef>
              <a:spcAft>
                <a:spcPts val="0"/>
              </a:spcAft>
              <a:buClr>
                <a:srgbClr val="FFFFFF"/>
              </a:buClr>
              <a:buSzPts val="8000"/>
              <a:buNone/>
              <a:defRPr sz="8000">
                <a:solidFill>
                  <a:srgbClr val="FFFFFF"/>
                </a:solidFill>
              </a:defRPr>
            </a:lvl2pPr>
            <a:lvl3pPr lvl="2" rtl="1">
              <a:lnSpc>
                <a:spcPct val="90000"/>
              </a:lnSpc>
              <a:spcBef>
                <a:spcPts val="0"/>
              </a:spcBef>
              <a:spcAft>
                <a:spcPts val="0"/>
              </a:spcAft>
              <a:buClr>
                <a:srgbClr val="FFFFFF"/>
              </a:buClr>
              <a:buSzPts val="8000"/>
              <a:buNone/>
              <a:defRPr sz="8000">
                <a:solidFill>
                  <a:srgbClr val="FFFFFF"/>
                </a:solidFill>
              </a:defRPr>
            </a:lvl3pPr>
            <a:lvl4pPr lvl="3" rtl="1">
              <a:lnSpc>
                <a:spcPct val="90000"/>
              </a:lnSpc>
              <a:spcBef>
                <a:spcPts val="0"/>
              </a:spcBef>
              <a:spcAft>
                <a:spcPts val="0"/>
              </a:spcAft>
              <a:buClr>
                <a:srgbClr val="FFFFFF"/>
              </a:buClr>
              <a:buSzPts val="8000"/>
              <a:buNone/>
              <a:defRPr sz="8000">
                <a:solidFill>
                  <a:srgbClr val="FFFFFF"/>
                </a:solidFill>
              </a:defRPr>
            </a:lvl4pPr>
            <a:lvl5pPr lvl="4" rtl="1">
              <a:lnSpc>
                <a:spcPct val="90000"/>
              </a:lnSpc>
              <a:spcBef>
                <a:spcPts val="0"/>
              </a:spcBef>
              <a:spcAft>
                <a:spcPts val="0"/>
              </a:spcAft>
              <a:buClr>
                <a:srgbClr val="FFFFFF"/>
              </a:buClr>
              <a:buSzPts val="8000"/>
              <a:buNone/>
              <a:defRPr sz="8000">
                <a:solidFill>
                  <a:srgbClr val="FFFFFF"/>
                </a:solidFill>
              </a:defRPr>
            </a:lvl5pPr>
            <a:lvl6pPr lvl="5" rtl="1">
              <a:lnSpc>
                <a:spcPct val="90000"/>
              </a:lnSpc>
              <a:spcBef>
                <a:spcPts val="0"/>
              </a:spcBef>
              <a:spcAft>
                <a:spcPts val="0"/>
              </a:spcAft>
              <a:buClr>
                <a:srgbClr val="FFFFFF"/>
              </a:buClr>
              <a:buSzPts val="8000"/>
              <a:buNone/>
              <a:defRPr sz="8000">
                <a:solidFill>
                  <a:srgbClr val="FFFFFF"/>
                </a:solidFill>
              </a:defRPr>
            </a:lvl6pPr>
            <a:lvl7pPr lvl="6" rtl="1">
              <a:lnSpc>
                <a:spcPct val="90000"/>
              </a:lnSpc>
              <a:spcBef>
                <a:spcPts val="0"/>
              </a:spcBef>
              <a:spcAft>
                <a:spcPts val="0"/>
              </a:spcAft>
              <a:buClr>
                <a:srgbClr val="FFFFFF"/>
              </a:buClr>
              <a:buSzPts val="8000"/>
              <a:buNone/>
              <a:defRPr sz="8000">
                <a:solidFill>
                  <a:srgbClr val="FFFFFF"/>
                </a:solidFill>
              </a:defRPr>
            </a:lvl7pPr>
            <a:lvl8pPr lvl="7" rtl="1">
              <a:lnSpc>
                <a:spcPct val="90000"/>
              </a:lnSpc>
              <a:spcBef>
                <a:spcPts val="0"/>
              </a:spcBef>
              <a:spcAft>
                <a:spcPts val="0"/>
              </a:spcAft>
              <a:buClr>
                <a:srgbClr val="FFFFFF"/>
              </a:buClr>
              <a:buSzPts val="8000"/>
              <a:buNone/>
              <a:defRPr sz="8000">
                <a:solidFill>
                  <a:srgbClr val="FFFFFF"/>
                </a:solidFill>
              </a:defRPr>
            </a:lvl8pPr>
            <a:lvl9pPr lvl="8" rtl="1">
              <a:lnSpc>
                <a:spcPct val="90000"/>
              </a:lnSpc>
              <a:spcBef>
                <a:spcPts val="0"/>
              </a:spcBef>
              <a:spcAft>
                <a:spcPts val="0"/>
              </a:spcAft>
              <a:buClr>
                <a:srgbClr val="FFFFFF"/>
              </a:buClr>
              <a:buSzPts val="8000"/>
              <a:buNone/>
              <a:defRPr sz="8000">
                <a:solidFill>
                  <a:srgbClr val="FFFFFF"/>
                </a:solidFil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2" name="Shape 112"/>
        <p:cNvGrpSpPr/>
        <p:nvPr/>
      </p:nvGrpSpPr>
      <p:grpSpPr>
        <a:xfrm>
          <a:off x="0" y="0"/>
          <a:ext cx="0" cy="0"/>
          <a:chOff x="0" y="0"/>
          <a:chExt cx="0" cy="0"/>
        </a:xfrm>
      </p:grpSpPr>
      <p:sp>
        <p:nvSpPr>
          <p:cNvPr id="113" name="Google Shape;113;p29"/>
          <p:cNvSpPr txBox="1"/>
          <p:nvPr>
            <p:ph type="ctrTitle"/>
          </p:nvPr>
        </p:nvSpPr>
        <p:spPr>
          <a:xfrm>
            <a:off x="3048381" y="2244726"/>
            <a:ext cx="18290400" cy="4775100"/>
          </a:xfrm>
          <a:prstGeom prst="rect">
            <a:avLst/>
          </a:prstGeom>
          <a:noFill/>
          <a:ln>
            <a:noFill/>
          </a:ln>
        </p:spPr>
        <p:txBody>
          <a:bodyPr anchorCtr="0" anchor="b" bIns="91400" lIns="182875" spcFirstLastPara="1" rIns="182875" wrap="square" tIns="91400">
            <a:normAutofit/>
          </a:bodyPr>
          <a:lstStyle>
            <a:lvl1pPr lvl="0" algn="ctr">
              <a:lnSpc>
                <a:spcPct val="90000"/>
              </a:lnSpc>
              <a:spcBef>
                <a:spcPts val="0"/>
              </a:spcBef>
              <a:spcAft>
                <a:spcPts val="0"/>
              </a:spcAft>
              <a:buClr>
                <a:schemeClr val="dk1"/>
              </a:buClr>
              <a:buSzPts val="12000"/>
              <a:buFont typeface="Play"/>
              <a:buNone/>
              <a:defRPr sz="12000"/>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
        <p:nvSpPr>
          <p:cNvPr id="114" name="Google Shape;114;p29"/>
          <p:cNvSpPr txBox="1"/>
          <p:nvPr>
            <p:ph idx="1" type="subTitle"/>
          </p:nvPr>
        </p:nvSpPr>
        <p:spPr>
          <a:xfrm>
            <a:off x="3048381" y="7204076"/>
            <a:ext cx="18290400" cy="3311400"/>
          </a:xfrm>
          <a:prstGeom prst="rect">
            <a:avLst/>
          </a:prstGeom>
          <a:noFill/>
          <a:ln>
            <a:noFill/>
          </a:ln>
        </p:spPr>
        <p:txBody>
          <a:bodyPr anchorCtr="0" anchor="t" bIns="91400" lIns="182875" spcFirstLastPara="1" rIns="182875" wrap="square" tIns="91400">
            <a:normAutofit/>
          </a:bodyPr>
          <a:lstStyle>
            <a:lvl1pPr lvl="0" algn="ctr">
              <a:lnSpc>
                <a:spcPct val="90000"/>
              </a:lnSpc>
              <a:spcBef>
                <a:spcPts val="2000"/>
              </a:spcBef>
              <a:spcAft>
                <a:spcPts val="0"/>
              </a:spcAft>
              <a:buClr>
                <a:schemeClr val="dk1"/>
              </a:buClr>
              <a:buSzPts val="4800"/>
              <a:buNone/>
              <a:defRPr sz="4800"/>
            </a:lvl1pPr>
            <a:lvl2pPr lvl="1" algn="ctr">
              <a:lnSpc>
                <a:spcPct val="90000"/>
              </a:lnSpc>
              <a:spcBef>
                <a:spcPts val="1000"/>
              </a:spcBef>
              <a:spcAft>
                <a:spcPts val="0"/>
              </a:spcAft>
              <a:buClr>
                <a:schemeClr val="dk1"/>
              </a:buClr>
              <a:buSzPts val="4000"/>
              <a:buNone/>
              <a:defRPr sz="4000"/>
            </a:lvl2pPr>
            <a:lvl3pPr lvl="2" algn="ctr">
              <a:lnSpc>
                <a:spcPct val="90000"/>
              </a:lnSpc>
              <a:spcBef>
                <a:spcPts val="1000"/>
              </a:spcBef>
              <a:spcAft>
                <a:spcPts val="0"/>
              </a:spcAft>
              <a:buClr>
                <a:schemeClr val="dk1"/>
              </a:buClr>
              <a:buSzPts val="3600"/>
              <a:buNone/>
              <a:defRPr sz="3600"/>
            </a:lvl3pPr>
            <a:lvl4pPr lvl="3" algn="ctr">
              <a:lnSpc>
                <a:spcPct val="90000"/>
              </a:lnSpc>
              <a:spcBef>
                <a:spcPts val="1000"/>
              </a:spcBef>
              <a:spcAft>
                <a:spcPts val="0"/>
              </a:spcAft>
              <a:buClr>
                <a:schemeClr val="dk1"/>
              </a:buClr>
              <a:buSzPts val="3200"/>
              <a:buNone/>
              <a:defRPr sz="3200"/>
            </a:lvl4pPr>
            <a:lvl5pPr lvl="4" algn="ctr">
              <a:lnSpc>
                <a:spcPct val="90000"/>
              </a:lnSpc>
              <a:spcBef>
                <a:spcPts val="1000"/>
              </a:spcBef>
              <a:spcAft>
                <a:spcPts val="0"/>
              </a:spcAft>
              <a:buClr>
                <a:schemeClr val="dk1"/>
              </a:buClr>
              <a:buSzPts val="3200"/>
              <a:buNone/>
              <a:defRPr sz="3200"/>
            </a:lvl5pPr>
            <a:lvl6pPr lvl="5" algn="ctr">
              <a:lnSpc>
                <a:spcPct val="90000"/>
              </a:lnSpc>
              <a:spcBef>
                <a:spcPts val="1000"/>
              </a:spcBef>
              <a:spcAft>
                <a:spcPts val="0"/>
              </a:spcAft>
              <a:buClr>
                <a:schemeClr val="dk1"/>
              </a:buClr>
              <a:buSzPts val="3200"/>
              <a:buNone/>
              <a:defRPr sz="3200"/>
            </a:lvl6pPr>
            <a:lvl7pPr lvl="6" algn="ctr">
              <a:lnSpc>
                <a:spcPct val="90000"/>
              </a:lnSpc>
              <a:spcBef>
                <a:spcPts val="1000"/>
              </a:spcBef>
              <a:spcAft>
                <a:spcPts val="0"/>
              </a:spcAft>
              <a:buClr>
                <a:schemeClr val="dk1"/>
              </a:buClr>
              <a:buSzPts val="3200"/>
              <a:buNone/>
              <a:defRPr sz="3200"/>
            </a:lvl7pPr>
            <a:lvl8pPr lvl="7" algn="ctr">
              <a:lnSpc>
                <a:spcPct val="90000"/>
              </a:lnSpc>
              <a:spcBef>
                <a:spcPts val="1000"/>
              </a:spcBef>
              <a:spcAft>
                <a:spcPts val="0"/>
              </a:spcAft>
              <a:buClr>
                <a:schemeClr val="dk1"/>
              </a:buClr>
              <a:buSzPts val="3200"/>
              <a:buNone/>
              <a:defRPr sz="3200"/>
            </a:lvl8pPr>
            <a:lvl9pPr lvl="8" algn="ctr">
              <a:lnSpc>
                <a:spcPct val="90000"/>
              </a:lnSpc>
              <a:spcBef>
                <a:spcPts val="1000"/>
              </a:spcBef>
              <a:spcAft>
                <a:spcPts val="0"/>
              </a:spcAft>
              <a:buClr>
                <a:schemeClr val="dk1"/>
              </a:buClr>
              <a:buSzPts val="3200"/>
              <a:buNone/>
              <a:defRPr sz="3200"/>
            </a:lvl9pPr>
          </a:lstStyle>
          <a:p/>
        </p:txBody>
      </p:sp>
      <p:sp>
        <p:nvSpPr>
          <p:cNvPr id="115" name="Google Shape;115;p29"/>
          <p:cNvSpPr txBox="1"/>
          <p:nvPr>
            <p:ph idx="10" type="dt"/>
          </p:nvPr>
        </p:nvSpPr>
        <p:spPr>
          <a:xfrm>
            <a:off x="1676610" y="12712700"/>
            <a:ext cx="5487000" cy="730200"/>
          </a:xfrm>
          <a:prstGeom prst="rect">
            <a:avLst/>
          </a:prstGeom>
          <a:noFill/>
          <a:ln>
            <a:noFill/>
          </a:ln>
        </p:spPr>
        <p:txBody>
          <a:bodyPr anchorCtr="0" anchor="ctr" bIns="91400" lIns="182875" spcFirstLastPara="1" rIns="182875" wrap="square" tIns="91400">
            <a:noAutofit/>
          </a:bodyPr>
          <a:lstStyle>
            <a:lvl1pPr lvl="0" algn="l">
              <a:spcBef>
                <a:spcPts val="0"/>
              </a:spcBef>
              <a:spcAft>
                <a:spcPts val="0"/>
              </a:spcAft>
              <a:buSzPts val="2800"/>
              <a:buNone/>
              <a:defRPr sz="2800"/>
            </a:lvl1pPr>
            <a:lvl2pPr lvl="1" algn="l">
              <a:spcBef>
                <a:spcPts val="0"/>
              </a:spcBef>
              <a:spcAft>
                <a:spcPts val="0"/>
              </a:spcAft>
              <a:buSzPts val="2800"/>
              <a:buNone/>
              <a:defRPr sz="2800"/>
            </a:lvl2pPr>
            <a:lvl3pPr lvl="2" algn="l">
              <a:spcBef>
                <a:spcPts val="0"/>
              </a:spcBef>
              <a:spcAft>
                <a:spcPts val="0"/>
              </a:spcAft>
              <a:buSzPts val="2800"/>
              <a:buNone/>
              <a:defRPr sz="2800"/>
            </a:lvl3pPr>
            <a:lvl4pPr lvl="3" algn="l">
              <a:spcBef>
                <a:spcPts val="0"/>
              </a:spcBef>
              <a:spcAft>
                <a:spcPts val="0"/>
              </a:spcAft>
              <a:buSzPts val="2800"/>
              <a:buNone/>
              <a:defRPr sz="2800"/>
            </a:lvl4pPr>
            <a:lvl5pPr lvl="4" algn="l">
              <a:spcBef>
                <a:spcPts val="0"/>
              </a:spcBef>
              <a:spcAft>
                <a:spcPts val="0"/>
              </a:spcAft>
              <a:buSzPts val="2800"/>
              <a:buNone/>
              <a:defRPr sz="2800"/>
            </a:lvl5pPr>
            <a:lvl6pPr lvl="5" algn="l">
              <a:spcBef>
                <a:spcPts val="0"/>
              </a:spcBef>
              <a:spcAft>
                <a:spcPts val="0"/>
              </a:spcAft>
              <a:buSzPts val="2800"/>
              <a:buNone/>
              <a:defRPr sz="2800"/>
            </a:lvl6pPr>
            <a:lvl7pPr lvl="6" algn="l">
              <a:spcBef>
                <a:spcPts val="0"/>
              </a:spcBef>
              <a:spcAft>
                <a:spcPts val="0"/>
              </a:spcAft>
              <a:buSzPts val="2800"/>
              <a:buNone/>
              <a:defRPr sz="2800"/>
            </a:lvl7pPr>
            <a:lvl8pPr lvl="7" algn="l">
              <a:spcBef>
                <a:spcPts val="0"/>
              </a:spcBef>
              <a:spcAft>
                <a:spcPts val="0"/>
              </a:spcAft>
              <a:buSzPts val="2800"/>
              <a:buNone/>
              <a:defRPr sz="2800"/>
            </a:lvl8pPr>
            <a:lvl9pPr lvl="8" algn="l">
              <a:spcBef>
                <a:spcPts val="0"/>
              </a:spcBef>
              <a:spcAft>
                <a:spcPts val="0"/>
              </a:spcAft>
              <a:buSzPts val="2800"/>
              <a:buNone/>
              <a:defRPr sz="2800"/>
            </a:lvl9pPr>
          </a:lstStyle>
          <a:p/>
        </p:txBody>
      </p:sp>
      <p:sp>
        <p:nvSpPr>
          <p:cNvPr id="116" name="Google Shape;116;p29"/>
          <p:cNvSpPr txBox="1"/>
          <p:nvPr>
            <p:ph idx="11" type="ftr"/>
          </p:nvPr>
        </p:nvSpPr>
        <p:spPr>
          <a:xfrm>
            <a:off x="8078210" y="12712700"/>
            <a:ext cx="8230500" cy="730200"/>
          </a:xfrm>
          <a:prstGeom prst="rect">
            <a:avLst/>
          </a:prstGeom>
          <a:noFill/>
          <a:ln>
            <a:noFill/>
          </a:ln>
        </p:spPr>
        <p:txBody>
          <a:bodyPr anchorCtr="0" anchor="ctr" bIns="91400" lIns="182875" spcFirstLastPara="1" rIns="182875" wrap="square" tIns="91400">
            <a:noAutofit/>
          </a:bodyPr>
          <a:lstStyle>
            <a:lvl1pPr lvl="0" algn="ctr">
              <a:spcBef>
                <a:spcPts val="0"/>
              </a:spcBef>
              <a:spcAft>
                <a:spcPts val="0"/>
              </a:spcAft>
              <a:buSzPts val="2800"/>
              <a:buNone/>
              <a:defRPr sz="2800"/>
            </a:lvl1pPr>
            <a:lvl2pPr lvl="1" algn="l">
              <a:spcBef>
                <a:spcPts val="0"/>
              </a:spcBef>
              <a:spcAft>
                <a:spcPts val="0"/>
              </a:spcAft>
              <a:buSzPts val="2800"/>
              <a:buNone/>
              <a:defRPr sz="2800"/>
            </a:lvl2pPr>
            <a:lvl3pPr lvl="2" algn="l">
              <a:spcBef>
                <a:spcPts val="0"/>
              </a:spcBef>
              <a:spcAft>
                <a:spcPts val="0"/>
              </a:spcAft>
              <a:buSzPts val="2800"/>
              <a:buNone/>
              <a:defRPr sz="2800"/>
            </a:lvl3pPr>
            <a:lvl4pPr lvl="3" algn="l">
              <a:spcBef>
                <a:spcPts val="0"/>
              </a:spcBef>
              <a:spcAft>
                <a:spcPts val="0"/>
              </a:spcAft>
              <a:buSzPts val="2800"/>
              <a:buNone/>
              <a:defRPr sz="2800"/>
            </a:lvl4pPr>
            <a:lvl5pPr lvl="4" algn="l">
              <a:spcBef>
                <a:spcPts val="0"/>
              </a:spcBef>
              <a:spcAft>
                <a:spcPts val="0"/>
              </a:spcAft>
              <a:buSzPts val="2800"/>
              <a:buNone/>
              <a:defRPr sz="2800"/>
            </a:lvl5pPr>
            <a:lvl6pPr lvl="5" algn="l">
              <a:spcBef>
                <a:spcPts val="0"/>
              </a:spcBef>
              <a:spcAft>
                <a:spcPts val="0"/>
              </a:spcAft>
              <a:buSzPts val="2800"/>
              <a:buNone/>
              <a:defRPr sz="2800"/>
            </a:lvl6pPr>
            <a:lvl7pPr lvl="6" algn="l">
              <a:spcBef>
                <a:spcPts val="0"/>
              </a:spcBef>
              <a:spcAft>
                <a:spcPts val="0"/>
              </a:spcAft>
              <a:buSzPts val="2800"/>
              <a:buNone/>
              <a:defRPr sz="2800"/>
            </a:lvl7pPr>
            <a:lvl8pPr lvl="7" algn="l">
              <a:spcBef>
                <a:spcPts val="0"/>
              </a:spcBef>
              <a:spcAft>
                <a:spcPts val="0"/>
              </a:spcAft>
              <a:buSzPts val="2800"/>
              <a:buNone/>
              <a:defRPr sz="2800"/>
            </a:lvl8pPr>
            <a:lvl9pPr lvl="8" algn="l">
              <a:spcBef>
                <a:spcPts val="0"/>
              </a:spcBef>
              <a:spcAft>
                <a:spcPts val="0"/>
              </a:spcAft>
              <a:buSzPts val="2800"/>
              <a:buNone/>
              <a:defRPr sz="2800"/>
            </a:lvl9pPr>
          </a:lstStyle>
          <a:p/>
        </p:txBody>
      </p:sp>
      <p:sp>
        <p:nvSpPr>
          <p:cNvPr id="117" name="Google Shape;117;p29"/>
          <p:cNvSpPr txBox="1"/>
          <p:nvPr>
            <p:ph idx="12" type="sldNum"/>
          </p:nvPr>
        </p:nvSpPr>
        <p:spPr>
          <a:xfrm>
            <a:off x="17223354" y="12712700"/>
            <a:ext cx="5487000" cy="730200"/>
          </a:xfrm>
          <a:prstGeom prst="rect">
            <a:avLst/>
          </a:prstGeom>
          <a:noFill/>
          <a:ln>
            <a:noFill/>
          </a:ln>
        </p:spPr>
        <p:txBody>
          <a:bodyPr anchorCtr="0" anchor="ctr" bIns="91400" lIns="182875" spcFirstLastPara="1" rIns="182875" wrap="square" tIns="91400">
            <a:noAutofit/>
          </a:bodyPr>
          <a:lstStyle>
            <a:lvl1pPr indent="0" lvl="0" marL="0" algn="r">
              <a:spcBef>
                <a:spcPts val="0"/>
              </a:spcBef>
              <a:buNone/>
              <a:defRPr sz="2800"/>
            </a:lvl1pPr>
            <a:lvl2pPr indent="0" lvl="1" marL="0" algn="r">
              <a:spcBef>
                <a:spcPts val="0"/>
              </a:spcBef>
              <a:buNone/>
              <a:defRPr sz="2800"/>
            </a:lvl2pPr>
            <a:lvl3pPr indent="0" lvl="2" marL="0" algn="r">
              <a:spcBef>
                <a:spcPts val="0"/>
              </a:spcBef>
              <a:buNone/>
              <a:defRPr sz="2800"/>
            </a:lvl3pPr>
            <a:lvl4pPr indent="0" lvl="3" marL="0" algn="r">
              <a:spcBef>
                <a:spcPts val="0"/>
              </a:spcBef>
              <a:buNone/>
              <a:defRPr sz="2800"/>
            </a:lvl4pPr>
            <a:lvl5pPr indent="0" lvl="4" marL="0" algn="r">
              <a:spcBef>
                <a:spcPts val="0"/>
              </a:spcBef>
              <a:buNone/>
              <a:defRPr sz="2800"/>
            </a:lvl5pPr>
            <a:lvl6pPr indent="0" lvl="5" marL="0" algn="r">
              <a:spcBef>
                <a:spcPts val="0"/>
              </a:spcBef>
              <a:buNone/>
              <a:defRPr sz="2800"/>
            </a:lvl6pPr>
            <a:lvl7pPr indent="0" lvl="6" marL="0" algn="r">
              <a:spcBef>
                <a:spcPts val="0"/>
              </a:spcBef>
              <a:buNone/>
              <a:defRPr sz="2800"/>
            </a:lvl7pPr>
            <a:lvl8pPr indent="0" lvl="7" marL="0" algn="r">
              <a:spcBef>
                <a:spcPts val="0"/>
              </a:spcBef>
              <a:buNone/>
              <a:defRPr sz="2800"/>
            </a:lvl8pPr>
            <a:lvl9pPr indent="0" lvl="8" marL="0" algn="r">
              <a:spcBef>
                <a:spcPts val="0"/>
              </a:spcBef>
              <a:buNone/>
              <a:defRPr sz="28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8" name="Shape 118"/>
        <p:cNvGrpSpPr/>
        <p:nvPr/>
      </p:nvGrpSpPr>
      <p:grpSpPr>
        <a:xfrm>
          <a:off x="0" y="0"/>
          <a:ext cx="0" cy="0"/>
          <a:chOff x="0" y="0"/>
          <a:chExt cx="0" cy="0"/>
        </a:xfrm>
      </p:grpSpPr>
      <p:sp>
        <p:nvSpPr>
          <p:cNvPr id="119" name="Google Shape;119;p30"/>
          <p:cNvSpPr txBox="1"/>
          <p:nvPr>
            <p:ph type="title"/>
          </p:nvPr>
        </p:nvSpPr>
        <p:spPr>
          <a:xfrm>
            <a:off x="831304" y="1186733"/>
            <a:ext cx="22724400" cy="1527300"/>
          </a:xfrm>
          <a:prstGeom prst="rect">
            <a:avLst/>
          </a:prstGeom>
        </p:spPr>
        <p:txBody>
          <a:bodyPr anchorCtr="0" anchor="t" bIns="0" lIns="0" spcFirstLastPara="1" rIns="0" wrap="square" tIns="0">
            <a:noAutofit/>
          </a:bodyPr>
          <a:lstStyle>
            <a:lvl1pPr lvl="0">
              <a:spcBef>
                <a:spcPts val="0"/>
              </a:spcBef>
              <a:spcAft>
                <a:spcPts val="0"/>
              </a:spcAft>
              <a:buSzPts val="7000"/>
              <a:buNone/>
              <a:defRPr/>
            </a:lvl1pPr>
            <a:lvl2pPr lvl="1">
              <a:spcBef>
                <a:spcPts val="0"/>
              </a:spcBef>
              <a:spcAft>
                <a:spcPts val="0"/>
              </a:spcAft>
              <a:buSzPts val="7000"/>
              <a:buNone/>
              <a:defRPr/>
            </a:lvl2pPr>
            <a:lvl3pPr lvl="2">
              <a:spcBef>
                <a:spcPts val="0"/>
              </a:spcBef>
              <a:spcAft>
                <a:spcPts val="0"/>
              </a:spcAft>
              <a:buSzPts val="7000"/>
              <a:buNone/>
              <a:defRPr/>
            </a:lvl3pPr>
            <a:lvl4pPr lvl="3">
              <a:spcBef>
                <a:spcPts val="0"/>
              </a:spcBef>
              <a:spcAft>
                <a:spcPts val="0"/>
              </a:spcAft>
              <a:buSzPts val="7000"/>
              <a:buNone/>
              <a:defRPr/>
            </a:lvl4pPr>
            <a:lvl5pPr lvl="4">
              <a:spcBef>
                <a:spcPts val="0"/>
              </a:spcBef>
              <a:spcAft>
                <a:spcPts val="0"/>
              </a:spcAft>
              <a:buSzPts val="7000"/>
              <a:buNone/>
              <a:defRPr/>
            </a:lvl5pPr>
            <a:lvl6pPr lvl="5">
              <a:spcBef>
                <a:spcPts val="0"/>
              </a:spcBef>
              <a:spcAft>
                <a:spcPts val="0"/>
              </a:spcAft>
              <a:buSzPts val="7000"/>
              <a:buNone/>
              <a:defRPr/>
            </a:lvl6pPr>
            <a:lvl7pPr lvl="6">
              <a:spcBef>
                <a:spcPts val="0"/>
              </a:spcBef>
              <a:spcAft>
                <a:spcPts val="0"/>
              </a:spcAft>
              <a:buSzPts val="7000"/>
              <a:buNone/>
              <a:defRPr/>
            </a:lvl7pPr>
            <a:lvl8pPr lvl="7">
              <a:spcBef>
                <a:spcPts val="0"/>
              </a:spcBef>
              <a:spcAft>
                <a:spcPts val="0"/>
              </a:spcAft>
              <a:buSzPts val="7000"/>
              <a:buNone/>
              <a:defRPr/>
            </a:lvl8pPr>
            <a:lvl9pPr lvl="8">
              <a:spcBef>
                <a:spcPts val="0"/>
              </a:spcBef>
              <a:spcAft>
                <a:spcPts val="0"/>
              </a:spcAft>
              <a:buSzPts val="7000"/>
              <a:buNone/>
              <a:defRPr/>
            </a:lvl9pPr>
          </a:lstStyle>
          <a:p/>
        </p:txBody>
      </p:sp>
      <p:sp>
        <p:nvSpPr>
          <p:cNvPr id="120" name="Google Shape;120;p30"/>
          <p:cNvSpPr txBox="1"/>
          <p:nvPr>
            <p:ph idx="1" type="body"/>
          </p:nvPr>
        </p:nvSpPr>
        <p:spPr>
          <a:xfrm>
            <a:off x="831304" y="3073267"/>
            <a:ext cx="22724400" cy="9110400"/>
          </a:xfrm>
          <a:prstGeom prst="rect">
            <a:avLst/>
          </a:prstGeom>
          <a:noFill/>
          <a:ln>
            <a:noFill/>
          </a:ln>
        </p:spPr>
        <p:txBody>
          <a:bodyPr anchorCtr="0" anchor="ctr" bIns="243825" lIns="243825" spcFirstLastPara="1" rIns="243825" wrap="square" tIns="243825">
            <a:noAutofit/>
          </a:bodyPr>
          <a:lstStyle>
            <a:lvl1pPr indent="-463550" lvl="0" marL="457200">
              <a:spcBef>
                <a:spcPts val="0"/>
              </a:spcBef>
              <a:spcAft>
                <a:spcPts val="0"/>
              </a:spcAft>
              <a:buSzPts val="3700"/>
              <a:buChar char="●"/>
              <a:defRPr sz="3700"/>
            </a:lvl1pPr>
            <a:lvl2pPr indent="-463550" lvl="1" marL="914400">
              <a:spcBef>
                <a:spcPts val="0"/>
              </a:spcBef>
              <a:spcAft>
                <a:spcPts val="0"/>
              </a:spcAft>
              <a:buSzPts val="3700"/>
              <a:buChar char="○"/>
              <a:defRPr sz="3700"/>
            </a:lvl2pPr>
            <a:lvl3pPr indent="-463550" lvl="2" marL="1371600">
              <a:spcBef>
                <a:spcPts val="0"/>
              </a:spcBef>
              <a:spcAft>
                <a:spcPts val="0"/>
              </a:spcAft>
              <a:buSzPts val="3700"/>
              <a:buChar char="■"/>
              <a:defRPr sz="3700"/>
            </a:lvl3pPr>
            <a:lvl4pPr indent="-463550" lvl="3" marL="1828800">
              <a:spcBef>
                <a:spcPts val="0"/>
              </a:spcBef>
              <a:spcAft>
                <a:spcPts val="0"/>
              </a:spcAft>
              <a:buSzPts val="3700"/>
              <a:buChar char="●"/>
              <a:defRPr sz="3700"/>
            </a:lvl4pPr>
            <a:lvl5pPr indent="-463550" lvl="4" marL="2286000">
              <a:spcBef>
                <a:spcPts val="0"/>
              </a:spcBef>
              <a:spcAft>
                <a:spcPts val="0"/>
              </a:spcAft>
              <a:buSzPts val="3700"/>
              <a:buChar char="○"/>
              <a:defRPr sz="3700"/>
            </a:lvl5pPr>
            <a:lvl6pPr indent="-463550" lvl="5" marL="2743200">
              <a:spcBef>
                <a:spcPts val="0"/>
              </a:spcBef>
              <a:spcAft>
                <a:spcPts val="0"/>
              </a:spcAft>
              <a:buSzPts val="3700"/>
              <a:buChar char="■"/>
              <a:defRPr sz="3700"/>
            </a:lvl6pPr>
            <a:lvl7pPr indent="-463550" lvl="6" marL="3200400">
              <a:spcBef>
                <a:spcPts val="0"/>
              </a:spcBef>
              <a:spcAft>
                <a:spcPts val="0"/>
              </a:spcAft>
              <a:buSzPts val="3700"/>
              <a:buChar char="●"/>
              <a:defRPr sz="3700"/>
            </a:lvl7pPr>
            <a:lvl8pPr indent="-463550" lvl="7" marL="3657600">
              <a:spcBef>
                <a:spcPts val="0"/>
              </a:spcBef>
              <a:spcAft>
                <a:spcPts val="0"/>
              </a:spcAft>
              <a:buSzPts val="3700"/>
              <a:buChar char="○"/>
              <a:defRPr sz="3700"/>
            </a:lvl8pPr>
            <a:lvl9pPr indent="-463550" lvl="8" marL="4114800">
              <a:spcBef>
                <a:spcPts val="0"/>
              </a:spcBef>
              <a:spcAft>
                <a:spcPts val="0"/>
              </a:spcAft>
              <a:buSzPts val="3700"/>
              <a:buChar char="■"/>
              <a:defRPr sz="3700"/>
            </a:lvl9pPr>
          </a:lstStyle>
          <a:p/>
        </p:txBody>
      </p:sp>
      <p:sp>
        <p:nvSpPr>
          <p:cNvPr id="121" name="Google Shape;121;p30"/>
          <p:cNvSpPr txBox="1"/>
          <p:nvPr>
            <p:ph idx="12" type="sldNum"/>
          </p:nvPr>
        </p:nvSpPr>
        <p:spPr>
          <a:xfrm>
            <a:off x="22596047" y="12435245"/>
            <a:ext cx="1463400" cy="1049700"/>
          </a:xfrm>
          <a:prstGeom prst="rect">
            <a:avLst/>
          </a:prstGeom>
          <a:noFill/>
          <a:ln>
            <a:noFill/>
          </a:ln>
        </p:spPr>
        <p:txBody>
          <a:bodyPr anchorCtr="0" anchor="ctr" bIns="243825" lIns="243825" spcFirstLastPara="1" rIns="243825" wrap="square" tIns="243825">
            <a:noAutofit/>
          </a:bodyPr>
          <a:lstStyle>
            <a:lvl1pPr lvl="0">
              <a:buNone/>
              <a:defRPr sz="3700"/>
            </a:lvl1pPr>
            <a:lvl2pPr lvl="1">
              <a:buNone/>
              <a:defRPr sz="3700"/>
            </a:lvl2pPr>
            <a:lvl3pPr lvl="2">
              <a:buNone/>
              <a:defRPr sz="3700"/>
            </a:lvl3pPr>
            <a:lvl4pPr lvl="3">
              <a:buNone/>
              <a:defRPr sz="3700"/>
            </a:lvl4pPr>
            <a:lvl5pPr lvl="4">
              <a:buNone/>
              <a:defRPr sz="3700"/>
            </a:lvl5pPr>
            <a:lvl6pPr lvl="5">
              <a:buNone/>
              <a:defRPr sz="3700"/>
            </a:lvl6pPr>
            <a:lvl7pPr lvl="6">
              <a:buNone/>
              <a:defRPr sz="3700"/>
            </a:lvl7pPr>
            <a:lvl8pPr lvl="7">
              <a:buNone/>
              <a:defRPr sz="3700"/>
            </a:lvl8pPr>
            <a:lvl9pPr lvl="8">
              <a:buNone/>
              <a:defRPr sz="3700"/>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Cover Slides + Dark Logo">
  <p:cSld name="CUSTOM_2_1_1_3_1_1_1_1_2">
    <p:bg>
      <p:bgPr>
        <a:solidFill>
          <a:srgbClr val="FFFFFF"/>
        </a:solidFill>
      </p:bgPr>
    </p:bg>
    <p:spTree>
      <p:nvGrpSpPr>
        <p:cNvPr id="122" name="Shape 122"/>
        <p:cNvGrpSpPr/>
        <p:nvPr/>
      </p:nvGrpSpPr>
      <p:grpSpPr>
        <a:xfrm>
          <a:off x="0" y="0"/>
          <a:ext cx="0" cy="0"/>
          <a:chOff x="0" y="0"/>
          <a:chExt cx="0" cy="0"/>
        </a:xfrm>
      </p:grpSpPr>
      <p:grpSp>
        <p:nvGrpSpPr>
          <p:cNvPr id="123" name="Google Shape;123;p31"/>
          <p:cNvGrpSpPr/>
          <p:nvPr/>
        </p:nvGrpSpPr>
        <p:grpSpPr>
          <a:xfrm>
            <a:off x="1219010" y="851680"/>
            <a:ext cx="1972486" cy="645230"/>
            <a:chOff x="1160600" y="2318750"/>
            <a:chExt cx="3756400" cy="1228775"/>
          </a:xfrm>
        </p:grpSpPr>
        <p:sp>
          <p:nvSpPr>
            <p:cNvPr id="124" name="Google Shape;124;p31"/>
            <p:cNvSpPr/>
            <p:nvPr/>
          </p:nvSpPr>
          <p:spPr>
            <a:xfrm>
              <a:off x="1160600" y="2318750"/>
              <a:ext cx="926200" cy="952025"/>
            </a:xfrm>
            <a:custGeom>
              <a:rect b="b" l="l" r="r" t="t"/>
              <a:pathLst>
                <a:path extrusionOk="0" h="38081" w="37048">
                  <a:moveTo>
                    <a:pt x="19336" y="0"/>
                  </a:moveTo>
                  <a:cubicBezTo>
                    <a:pt x="8856" y="0"/>
                    <a:pt x="1" y="8561"/>
                    <a:pt x="1" y="19040"/>
                  </a:cubicBezTo>
                  <a:cubicBezTo>
                    <a:pt x="1" y="29520"/>
                    <a:pt x="8856" y="38080"/>
                    <a:pt x="19336" y="38080"/>
                  </a:cubicBezTo>
                  <a:cubicBezTo>
                    <a:pt x="24945" y="38080"/>
                    <a:pt x="29225" y="36162"/>
                    <a:pt x="32620" y="32767"/>
                  </a:cubicBezTo>
                  <a:cubicBezTo>
                    <a:pt x="36014" y="29372"/>
                    <a:pt x="37048" y="24501"/>
                    <a:pt x="37048" y="20664"/>
                  </a:cubicBezTo>
                  <a:cubicBezTo>
                    <a:pt x="37048" y="19483"/>
                    <a:pt x="37048" y="18450"/>
                    <a:pt x="36752" y="17269"/>
                  </a:cubicBezTo>
                  <a:lnTo>
                    <a:pt x="19336" y="17269"/>
                  </a:lnTo>
                  <a:lnTo>
                    <a:pt x="19336" y="22583"/>
                  </a:lnTo>
                  <a:lnTo>
                    <a:pt x="31734" y="22583"/>
                  </a:lnTo>
                  <a:cubicBezTo>
                    <a:pt x="31439" y="25387"/>
                    <a:pt x="30406" y="27601"/>
                    <a:pt x="28930" y="29077"/>
                  </a:cubicBezTo>
                  <a:cubicBezTo>
                    <a:pt x="27159" y="30848"/>
                    <a:pt x="24207" y="32914"/>
                    <a:pt x="19336" y="32914"/>
                  </a:cubicBezTo>
                  <a:cubicBezTo>
                    <a:pt x="11661" y="32914"/>
                    <a:pt x="5609" y="26715"/>
                    <a:pt x="5609" y="19040"/>
                  </a:cubicBezTo>
                  <a:cubicBezTo>
                    <a:pt x="5609" y="11365"/>
                    <a:pt x="11661" y="5166"/>
                    <a:pt x="19336" y="5166"/>
                  </a:cubicBezTo>
                  <a:cubicBezTo>
                    <a:pt x="22731" y="5166"/>
                    <a:pt x="26125" y="6495"/>
                    <a:pt x="28635" y="8856"/>
                  </a:cubicBezTo>
                  <a:lnTo>
                    <a:pt x="32325" y="5314"/>
                  </a:lnTo>
                  <a:cubicBezTo>
                    <a:pt x="30701" y="3543"/>
                    <a:pt x="28635" y="2214"/>
                    <a:pt x="26421" y="1329"/>
                  </a:cubicBezTo>
                  <a:cubicBezTo>
                    <a:pt x="24059" y="443"/>
                    <a:pt x="21697" y="0"/>
                    <a:pt x="19336" y="0"/>
                  </a:cubicBezTo>
                  <a:close/>
                </a:path>
              </a:pathLst>
            </a:custGeom>
            <a:solidFill>
              <a:srgbClr val="999999"/>
            </a:solidFill>
            <a:ln>
              <a:noFill/>
            </a:ln>
          </p:spPr>
          <p:txBody>
            <a:bodyPr anchorCtr="0" anchor="ctr" bIns="152425" lIns="152425" spcFirstLastPara="1" rIns="152425" wrap="square" tIns="152425">
              <a:noAutofit/>
            </a:bodyPr>
            <a:lstStyle/>
            <a:p>
              <a:pPr indent="0" lvl="0" marL="0" rtl="0" algn="l">
                <a:spcBef>
                  <a:spcPts val="0"/>
                </a:spcBef>
                <a:spcAft>
                  <a:spcPts val="0"/>
                </a:spcAft>
                <a:buNone/>
              </a:pPr>
              <a:r>
                <a:t/>
              </a:r>
              <a:endParaRPr/>
            </a:p>
          </p:txBody>
        </p:sp>
        <p:sp>
          <p:nvSpPr>
            <p:cNvPr id="125" name="Google Shape;125;p31"/>
            <p:cNvSpPr/>
            <p:nvPr/>
          </p:nvSpPr>
          <p:spPr>
            <a:xfrm>
              <a:off x="2134750" y="2658225"/>
              <a:ext cx="612550" cy="612550"/>
            </a:xfrm>
            <a:custGeom>
              <a:rect b="b" l="l" r="r" t="t"/>
              <a:pathLst>
                <a:path extrusionOk="0" h="24502" w="24502">
                  <a:moveTo>
                    <a:pt x="12251" y="4871"/>
                  </a:moveTo>
                  <a:cubicBezTo>
                    <a:pt x="15941" y="4871"/>
                    <a:pt x="19188" y="7823"/>
                    <a:pt x="19188" y="12251"/>
                  </a:cubicBezTo>
                  <a:cubicBezTo>
                    <a:pt x="19188" y="16679"/>
                    <a:pt x="15941" y="19631"/>
                    <a:pt x="12251" y="19631"/>
                  </a:cubicBezTo>
                  <a:cubicBezTo>
                    <a:pt x="8561" y="19631"/>
                    <a:pt x="5314" y="16531"/>
                    <a:pt x="5314" y="12251"/>
                  </a:cubicBezTo>
                  <a:cubicBezTo>
                    <a:pt x="5314" y="7823"/>
                    <a:pt x="8561" y="4871"/>
                    <a:pt x="12251" y="4871"/>
                  </a:cubicBezTo>
                  <a:close/>
                  <a:moveTo>
                    <a:pt x="12251" y="0"/>
                  </a:moveTo>
                  <a:cubicBezTo>
                    <a:pt x="5462" y="0"/>
                    <a:pt x="0" y="5166"/>
                    <a:pt x="0" y="12251"/>
                  </a:cubicBezTo>
                  <a:cubicBezTo>
                    <a:pt x="0" y="19335"/>
                    <a:pt x="5462" y="24501"/>
                    <a:pt x="12251" y="24501"/>
                  </a:cubicBezTo>
                  <a:cubicBezTo>
                    <a:pt x="19041" y="24501"/>
                    <a:pt x="24502" y="19335"/>
                    <a:pt x="24502" y="12251"/>
                  </a:cubicBezTo>
                  <a:cubicBezTo>
                    <a:pt x="24502" y="5166"/>
                    <a:pt x="19041" y="0"/>
                    <a:pt x="12251" y="0"/>
                  </a:cubicBezTo>
                  <a:close/>
                </a:path>
              </a:pathLst>
            </a:custGeom>
            <a:solidFill>
              <a:srgbClr val="999999"/>
            </a:solidFill>
            <a:ln>
              <a:noFill/>
            </a:ln>
          </p:spPr>
          <p:txBody>
            <a:bodyPr anchorCtr="0" anchor="ctr" bIns="152425" lIns="152425" spcFirstLastPara="1" rIns="152425" wrap="square" tIns="152425">
              <a:noAutofit/>
            </a:bodyPr>
            <a:lstStyle/>
            <a:p>
              <a:pPr indent="0" lvl="0" marL="0" rtl="0" algn="l">
                <a:spcBef>
                  <a:spcPts val="0"/>
                </a:spcBef>
                <a:spcAft>
                  <a:spcPts val="0"/>
                </a:spcAft>
                <a:buNone/>
              </a:pPr>
              <a:r>
                <a:t/>
              </a:r>
              <a:endParaRPr/>
            </a:p>
          </p:txBody>
        </p:sp>
        <p:sp>
          <p:nvSpPr>
            <p:cNvPr id="126" name="Google Shape;126;p31"/>
            <p:cNvSpPr/>
            <p:nvPr/>
          </p:nvSpPr>
          <p:spPr>
            <a:xfrm>
              <a:off x="2802625" y="2658225"/>
              <a:ext cx="616250" cy="612550"/>
            </a:xfrm>
            <a:custGeom>
              <a:rect b="b" l="l" r="r" t="t"/>
              <a:pathLst>
                <a:path extrusionOk="0" h="24502" w="24650">
                  <a:moveTo>
                    <a:pt x="12251" y="4871"/>
                  </a:moveTo>
                  <a:cubicBezTo>
                    <a:pt x="16089" y="4871"/>
                    <a:pt x="19188" y="7823"/>
                    <a:pt x="19188" y="12251"/>
                  </a:cubicBezTo>
                  <a:cubicBezTo>
                    <a:pt x="19188" y="16679"/>
                    <a:pt x="16089" y="19631"/>
                    <a:pt x="12251" y="19631"/>
                  </a:cubicBezTo>
                  <a:cubicBezTo>
                    <a:pt x="8561" y="19631"/>
                    <a:pt x="5462" y="16531"/>
                    <a:pt x="5462" y="12251"/>
                  </a:cubicBezTo>
                  <a:cubicBezTo>
                    <a:pt x="5462" y="7823"/>
                    <a:pt x="8561" y="4871"/>
                    <a:pt x="12251" y="4871"/>
                  </a:cubicBezTo>
                  <a:close/>
                  <a:moveTo>
                    <a:pt x="12251" y="0"/>
                  </a:moveTo>
                  <a:cubicBezTo>
                    <a:pt x="5609" y="0"/>
                    <a:pt x="1" y="5166"/>
                    <a:pt x="1" y="12251"/>
                  </a:cubicBezTo>
                  <a:cubicBezTo>
                    <a:pt x="1" y="19335"/>
                    <a:pt x="5609" y="24501"/>
                    <a:pt x="12251" y="24501"/>
                  </a:cubicBezTo>
                  <a:cubicBezTo>
                    <a:pt x="19041" y="24501"/>
                    <a:pt x="24650" y="19335"/>
                    <a:pt x="24650" y="12251"/>
                  </a:cubicBezTo>
                  <a:cubicBezTo>
                    <a:pt x="24650" y="5166"/>
                    <a:pt x="19041" y="0"/>
                    <a:pt x="12251" y="0"/>
                  </a:cubicBezTo>
                  <a:close/>
                </a:path>
              </a:pathLst>
            </a:custGeom>
            <a:solidFill>
              <a:srgbClr val="999999"/>
            </a:solidFill>
            <a:ln>
              <a:noFill/>
            </a:ln>
          </p:spPr>
          <p:txBody>
            <a:bodyPr anchorCtr="0" anchor="ctr" bIns="152425" lIns="152425" spcFirstLastPara="1" rIns="152425" wrap="square" tIns="152425">
              <a:noAutofit/>
            </a:bodyPr>
            <a:lstStyle/>
            <a:p>
              <a:pPr indent="0" lvl="0" marL="0" rtl="0" algn="l">
                <a:spcBef>
                  <a:spcPts val="0"/>
                </a:spcBef>
                <a:spcAft>
                  <a:spcPts val="0"/>
                </a:spcAft>
                <a:buNone/>
              </a:pPr>
              <a:r>
                <a:t/>
              </a:r>
              <a:endParaRPr/>
            </a:p>
          </p:txBody>
        </p:sp>
        <p:sp>
          <p:nvSpPr>
            <p:cNvPr id="127" name="Google Shape;127;p31"/>
            <p:cNvSpPr/>
            <p:nvPr/>
          </p:nvSpPr>
          <p:spPr>
            <a:xfrm>
              <a:off x="4153150" y="2351950"/>
              <a:ext cx="136550" cy="900375"/>
            </a:xfrm>
            <a:custGeom>
              <a:rect b="b" l="l" r="r" t="t"/>
              <a:pathLst>
                <a:path extrusionOk="0" h="36015" w="5462">
                  <a:moveTo>
                    <a:pt x="1" y="1"/>
                  </a:moveTo>
                  <a:lnTo>
                    <a:pt x="1" y="36014"/>
                  </a:lnTo>
                  <a:lnTo>
                    <a:pt x="5462" y="36014"/>
                  </a:lnTo>
                  <a:lnTo>
                    <a:pt x="5462" y="1"/>
                  </a:lnTo>
                  <a:close/>
                </a:path>
              </a:pathLst>
            </a:custGeom>
            <a:solidFill>
              <a:srgbClr val="999999"/>
            </a:solidFill>
            <a:ln>
              <a:noFill/>
            </a:ln>
          </p:spPr>
          <p:txBody>
            <a:bodyPr anchorCtr="0" anchor="ctr" bIns="152425" lIns="152425" spcFirstLastPara="1" rIns="152425" wrap="square" tIns="152425">
              <a:noAutofit/>
            </a:bodyPr>
            <a:lstStyle/>
            <a:p>
              <a:pPr indent="0" lvl="0" marL="0" rtl="0" algn="l">
                <a:spcBef>
                  <a:spcPts val="0"/>
                </a:spcBef>
                <a:spcAft>
                  <a:spcPts val="0"/>
                </a:spcAft>
                <a:buNone/>
              </a:pPr>
              <a:r>
                <a:t/>
              </a:r>
              <a:endParaRPr/>
            </a:p>
          </p:txBody>
        </p:sp>
        <p:sp>
          <p:nvSpPr>
            <p:cNvPr id="128" name="Google Shape;128;p31"/>
            <p:cNvSpPr/>
            <p:nvPr/>
          </p:nvSpPr>
          <p:spPr>
            <a:xfrm>
              <a:off x="4153150" y="2351950"/>
              <a:ext cx="136550" cy="900375"/>
            </a:xfrm>
            <a:custGeom>
              <a:rect b="b" l="l" r="r" t="t"/>
              <a:pathLst>
                <a:path extrusionOk="0" h="36015" w="5462">
                  <a:moveTo>
                    <a:pt x="1" y="1"/>
                  </a:moveTo>
                  <a:lnTo>
                    <a:pt x="1" y="36014"/>
                  </a:lnTo>
                  <a:lnTo>
                    <a:pt x="5462" y="36014"/>
                  </a:lnTo>
                  <a:lnTo>
                    <a:pt x="5462" y="1"/>
                  </a:lnTo>
                  <a:close/>
                </a:path>
              </a:pathLst>
            </a:custGeom>
            <a:solidFill>
              <a:srgbClr val="999999"/>
            </a:solidFill>
            <a:ln>
              <a:noFill/>
            </a:ln>
          </p:spPr>
          <p:txBody>
            <a:bodyPr anchorCtr="0" anchor="ctr" bIns="152425" lIns="152425" spcFirstLastPara="1" rIns="152425" wrap="square" tIns="152425">
              <a:noAutofit/>
            </a:bodyPr>
            <a:lstStyle/>
            <a:p>
              <a:pPr indent="0" lvl="0" marL="0" rtl="0" algn="l">
                <a:spcBef>
                  <a:spcPts val="0"/>
                </a:spcBef>
                <a:spcAft>
                  <a:spcPts val="0"/>
                </a:spcAft>
                <a:buNone/>
              </a:pPr>
              <a:r>
                <a:t/>
              </a:r>
              <a:endParaRPr/>
            </a:p>
          </p:txBody>
        </p:sp>
        <p:sp>
          <p:nvSpPr>
            <p:cNvPr id="129" name="Google Shape;129;p31"/>
            <p:cNvSpPr/>
            <p:nvPr/>
          </p:nvSpPr>
          <p:spPr>
            <a:xfrm>
              <a:off x="4352400" y="2658225"/>
              <a:ext cx="564600" cy="612550"/>
            </a:xfrm>
            <a:custGeom>
              <a:rect b="b" l="l" r="r" t="t"/>
              <a:pathLst>
                <a:path extrusionOk="0" h="24502" w="22584">
                  <a:moveTo>
                    <a:pt x="11809" y="4723"/>
                  </a:moveTo>
                  <a:cubicBezTo>
                    <a:pt x="13875" y="4723"/>
                    <a:pt x="15646" y="5757"/>
                    <a:pt x="16384" y="7380"/>
                  </a:cubicBezTo>
                  <a:lnTo>
                    <a:pt x="5314" y="11808"/>
                  </a:lnTo>
                  <a:cubicBezTo>
                    <a:pt x="5167" y="7085"/>
                    <a:pt x="9004" y="4723"/>
                    <a:pt x="11809" y="4723"/>
                  </a:cubicBezTo>
                  <a:close/>
                  <a:moveTo>
                    <a:pt x="11661" y="0"/>
                  </a:moveTo>
                  <a:cubicBezTo>
                    <a:pt x="5167" y="0"/>
                    <a:pt x="1" y="5019"/>
                    <a:pt x="1" y="12251"/>
                  </a:cubicBezTo>
                  <a:cubicBezTo>
                    <a:pt x="1" y="19188"/>
                    <a:pt x="5314" y="24501"/>
                    <a:pt x="12252" y="24501"/>
                  </a:cubicBezTo>
                  <a:cubicBezTo>
                    <a:pt x="14170" y="24501"/>
                    <a:pt x="16237" y="24059"/>
                    <a:pt x="18008" y="23025"/>
                  </a:cubicBezTo>
                  <a:cubicBezTo>
                    <a:pt x="19779" y="22140"/>
                    <a:pt x="21255" y="20811"/>
                    <a:pt x="22436" y="19040"/>
                  </a:cubicBezTo>
                  <a:lnTo>
                    <a:pt x="18303" y="16236"/>
                  </a:lnTo>
                  <a:cubicBezTo>
                    <a:pt x="16827" y="18302"/>
                    <a:pt x="14908" y="19631"/>
                    <a:pt x="12252" y="19631"/>
                  </a:cubicBezTo>
                  <a:cubicBezTo>
                    <a:pt x="9447" y="19631"/>
                    <a:pt x="7528" y="18450"/>
                    <a:pt x="6200" y="15941"/>
                  </a:cubicBezTo>
                  <a:lnTo>
                    <a:pt x="22583" y="9151"/>
                  </a:lnTo>
                  <a:lnTo>
                    <a:pt x="22141" y="7823"/>
                  </a:lnTo>
                  <a:cubicBezTo>
                    <a:pt x="21107" y="5019"/>
                    <a:pt x="18008" y="0"/>
                    <a:pt x="11661" y="0"/>
                  </a:cubicBezTo>
                  <a:close/>
                </a:path>
              </a:pathLst>
            </a:custGeom>
            <a:solidFill>
              <a:srgbClr val="999999"/>
            </a:solidFill>
            <a:ln>
              <a:noFill/>
            </a:ln>
          </p:spPr>
          <p:txBody>
            <a:bodyPr anchorCtr="0" anchor="ctr" bIns="152425" lIns="152425" spcFirstLastPara="1" rIns="152425" wrap="square" tIns="152425">
              <a:noAutofit/>
            </a:bodyPr>
            <a:lstStyle/>
            <a:p>
              <a:pPr indent="0" lvl="0" marL="0" rtl="0" algn="l">
                <a:spcBef>
                  <a:spcPts val="0"/>
                </a:spcBef>
                <a:spcAft>
                  <a:spcPts val="0"/>
                </a:spcAft>
                <a:buNone/>
              </a:pPr>
              <a:r>
                <a:t/>
              </a:r>
              <a:endParaRPr/>
            </a:p>
          </p:txBody>
        </p:sp>
        <p:sp>
          <p:nvSpPr>
            <p:cNvPr id="130" name="Google Shape;130;p31"/>
            <p:cNvSpPr/>
            <p:nvPr/>
          </p:nvSpPr>
          <p:spPr>
            <a:xfrm>
              <a:off x="3474200" y="2658225"/>
              <a:ext cx="586725" cy="889300"/>
            </a:xfrm>
            <a:custGeom>
              <a:rect b="b" l="l" r="r" t="t"/>
              <a:pathLst>
                <a:path extrusionOk="0" h="35572" w="23469">
                  <a:moveTo>
                    <a:pt x="12251" y="4871"/>
                  </a:moveTo>
                  <a:cubicBezTo>
                    <a:pt x="15941" y="4871"/>
                    <a:pt x="18746" y="7971"/>
                    <a:pt x="18746" y="12251"/>
                  </a:cubicBezTo>
                  <a:cubicBezTo>
                    <a:pt x="18746" y="16679"/>
                    <a:pt x="15941" y="19631"/>
                    <a:pt x="12251" y="19631"/>
                  </a:cubicBezTo>
                  <a:cubicBezTo>
                    <a:pt x="8561" y="19631"/>
                    <a:pt x="5462" y="16531"/>
                    <a:pt x="5462" y="12251"/>
                  </a:cubicBezTo>
                  <a:cubicBezTo>
                    <a:pt x="5462" y="7971"/>
                    <a:pt x="8561" y="4871"/>
                    <a:pt x="12251" y="4871"/>
                  </a:cubicBezTo>
                  <a:close/>
                  <a:moveTo>
                    <a:pt x="11808" y="0"/>
                  </a:moveTo>
                  <a:cubicBezTo>
                    <a:pt x="5609" y="0"/>
                    <a:pt x="1" y="5314"/>
                    <a:pt x="1" y="12251"/>
                  </a:cubicBezTo>
                  <a:cubicBezTo>
                    <a:pt x="1" y="19188"/>
                    <a:pt x="5609" y="24501"/>
                    <a:pt x="11808" y="24501"/>
                  </a:cubicBezTo>
                  <a:cubicBezTo>
                    <a:pt x="14613" y="24501"/>
                    <a:pt x="16974" y="23173"/>
                    <a:pt x="18155" y="21697"/>
                  </a:cubicBezTo>
                  <a:lnTo>
                    <a:pt x="18303" y="21697"/>
                  </a:lnTo>
                  <a:lnTo>
                    <a:pt x="18303" y="23468"/>
                  </a:lnTo>
                  <a:cubicBezTo>
                    <a:pt x="18303" y="28191"/>
                    <a:pt x="15794" y="30700"/>
                    <a:pt x="11808" y="30700"/>
                  </a:cubicBezTo>
                  <a:cubicBezTo>
                    <a:pt x="8561" y="30700"/>
                    <a:pt x="6495" y="28339"/>
                    <a:pt x="5757" y="26273"/>
                  </a:cubicBezTo>
                  <a:lnTo>
                    <a:pt x="1034" y="28191"/>
                  </a:lnTo>
                  <a:cubicBezTo>
                    <a:pt x="1919" y="30405"/>
                    <a:pt x="3395" y="32176"/>
                    <a:pt x="5314" y="33505"/>
                  </a:cubicBezTo>
                  <a:cubicBezTo>
                    <a:pt x="7233" y="34833"/>
                    <a:pt x="9594" y="35571"/>
                    <a:pt x="11808" y="35571"/>
                  </a:cubicBezTo>
                  <a:cubicBezTo>
                    <a:pt x="18155" y="35571"/>
                    <a:pt x="23469" y="31734"/>
                    <a:pt x="23469" y="22730"/>
                  </a:cubicBezTo>
                  <a:lnTo>
                    <a:pt x="23469" y="738"/>
                  </a:lnTo>
                  <a:lnTo>
                    <a:pt x="18303" y="738"/>
                  </a:lnTo>
                  <a:lnTo>
                    <a:pt x="18303" y="2657"/>
                  </a:lnTo>
                  <a:lnTo>
                    <a:pt x="18155" y="2657"/>
                  </a:lnTo>
                  <a:cubicBezTo>
                    <a:pt x="16974" y="1329"/>
                    <a:pt x="14613" y="0"/>
                    <a:pt x="11808" y="0"/>
                  </a:cubicBezTo>
                  <a:close/>
                </a:path>
              </a:pathLst>
            </a:custGeom>
            <a:solidFill>
              <a:srgbClr val="999999"/>
            </a:solidFill>
            <a:ln>
              <a:noFill/>
            </a:ln>
          </p:spPr>
          <p:txBody>
            <a:bodyPr anchorCtr="0" anchor="ctr" bIns="152425" lIns="152425" spcFirstLastPara="1" rIns="152425" wrap="square" tIns="152425">
              <a:noAutofit/>
            </a:bodyPr>
            <a:lstStyle/>
            <a:p>
              <a:pPr indent="0" lvl="0" marL="0" rtl="0" algn="l">
                <a:spcBef>
                  <a:spcPts val="0"/>
                </a:spcBef>
                <a:spcAft>
                  <a:spcPts val="0"/>
                </a:spcAft>
                <a:buNone/>
              </a:pPr>
              <a:r>
                <a:t/>
              </a:r>
              <a:endParaRPr/>
            </a:p>
          </p:txBody>
        </p:sp>
      </p:grpSp>
      <p:sp>
        <p:nvSpPr>
          <p:cNvPr id="131" name="Google Shape;131;p31"/>
          <p:cNvSpPr txBox="1"/>
          <p:nvPr>
            <p:ph type="title"/>
          </p:nvPr>
        </p:nvSpPr>
        <p:spPr>
          <a:xfrm>
            <a:off x="1219361" y="5837792"/>
            <a:ext cx="11178300" cy="2393700"/>
          </a:xfrm>
          <a:prstGeom prst="rect">
            <a:avLst/>
          </a:prstGeom>
        </p:spPr>
        <p:txBody>
          <a:bodyPr anchorCtr="0" anchor="t" bIns="0" lIns="0" spcFirstLastPara="1" rIns="0" wrap="square" tIns="0">
            <a:noAutofit/>
          </a:bodyPr>
          <a:lstStyle>
            <a:lvl1pPr lvl="0">
              <a:lnSpc>
                <a:spcPct val="90000"/>
              </a:lnSpc>
              <a:spcBef>
                <a:spcPts val="0"/>
              </a:spcBef>
              <a:spcAft>
                <a:spcPts val="0"/>
              </a:spcAft>
              <a:buNone/>
              <a:defRPr sz="10100">
                <a:solidFill>
                  <a:schemeClr val="dk1"/>
                </a:solidFill>
                <a:latin typeface="Google Sans Medium"/>
                <a:ea typeface="Google Sans Medium"/>
                <a:cs typeface="Google Sans Medium"/>
                <a:sym typeface="Google Sans Medium"/>
              </a:defRPr>
            </a:lvl1pPr>
            <a:lvl2pPr lvl="1">
              <a:spcBef>
                <a:spcPts val="0"/>
              </a:spcBef>
              <a:spcAft>
                <a:spcPts val="0"/>
              </a:spcAft>
              <a:buNone/>
              <a:defRPr sz="10100">
                <a:solidFill>
                  <a:schemeClr val="dk1"/>
                </a:solidFill>
                <a:latin typeface="Google Sans"/>
                <a:ea typeface="Google Sans"/>
                <a:cs typeface="Google Sans"/>
                <a:sym typeface="Google Sans"/>
              </a:defRPr>
            </a:lvl2pPr>
            <a:lvl3pPr lvl="2">
              <a:spcBef>
                <a:spcPts val="0"/>
              </a:spcBef>
              <a:spcAft>
                <a:spcPts val="0"/>
              </a:spcAft>
              <a:buNone/>
              <a:defRPr sz="10100">
                <a:solidFill>
                  <a:schemeClr val="dk1"/>
                </a:solidFill>
                <a:latin typeface="Google Sans"/>
                <a:ea typeface="Google Sans"/>
                <a:cs typeface="Google Sans"/>
                <a:sym typeface="Google Sans"/>
              </a:defRPr>
            </a:lvl3pPr>
            <a:lvl4pPr lvl="3">
              <a:spcBef>
                <a:spcPts val="0"/>
              </a:spcBef>
              <a:spcAft>
                <a:spcPts val="0"/>
              </a:spcAft>
              <a:buNone/>
              <a:defRPr sz="10100">
                <a:solidFill>
                  <a:schemeClr val="dk1"/>
                </a:solidFill>
                <a:latin typeface="Google Sans"/>
                <a:ea typeface="Google Sans"/>
                <a:cs typeface="Google Sans"/>
                <a:sym typeface="Google Sans"/>
              </a:defRPr>
            </a:lvl4pPr>
            <a:lvl5pPr lvl="4">
              <a:spcBef>
                <a:spcPts val="0"/>
              </a:spcBef>
              <a:spcAft>
                <a:spcPts val="0"/>
              </a:spcAft>
              <a:buNone/>
              <a:defRPr sz="10100">
                <a:solidFill>
                  <a:schemeClr val="dk1"/>
                </a:solidFill>
                <a:latin typeface="Google Sans"/>
                <a:ea typeface="Google Sans"/>
                <a:cs typeface="Google Sans"/>
                <a:sym typeface="Google Sans"/>
              </a:defRPr>
            </a:lvl5pPr>
            <a:lvl6pPr lvl="5">
              <a:spcBef>
                <a:spcPts val="0"/>
              </a:spcBef>
              <a:spcAft>
                <a:spcPts val="0"/>
              </a:spcAft>
              <a:buNone/>
              <a:defRPr sz="10100">
                <a:solidFill>
                  <a:schemeClr val="dk1"/>
                </a:solidFill>
                <a:latin typeface="Google Sans"/>
                <a:ea typeface="Google Sans"/>
                <a:cs typeface="Google Sans"/>
                <a:sym typeface="Google Sans"/>
              </a:defRPr>
            </a:lvl6pPr>
            <a:lvl7pPr lvl="6">
              <a:spcBef>
                <a:spcPts val="0"/>
              </a:spcBef>
              <a:spcAft>
                <a:spcPts val="0"/>
              </a:spcAft>
              <a:buNone/>
              <a:defRPr sz="10100">
                <a:solidFill>
                  <a:schemeClr val="dk1"/>
                </a:solidFill>
                <a:latin typeface="Google Sans"/>
                <a:ea typeface="Google Sans"/>
                <a:cs typeface="Google Sans"/>
                <a:sym typeface="Google Sans"/>
              </a:defRPr>
            </a:lvl7pPr>
            <a:lvl8pPr lvl="7">
              <a:spcBef>
                <a:spcPts val="0"/>
              </a:spcBef>
              <a:spcAft>
                <a:spcPts val="0"/>
              </a:spcAft>
              <a:buNone/>
              <a:defRPr sz="10100">
                <a:solidFill>
                  <a:schemeClr val="dk1"/>
                </a:solidFill>
                <a:latin typeface="Google Sans"/>
                <a:ea typeface="Google Sans"/>
                <a:cs typeface="Google Sans"/>
                <a:sym typeface="Google Sans"/>
              </a:defRPr>
            </a:lvl8pPr>
            <a:lvl9pPr lvl="8">
              <a:spcBef>
                <a:spcPts val="0"/>
              </a:spcBef>
              <a:spcAft>
                <a:spcPts val="0"/>
              </a:spcAft>
              <a:buNone/>
              <a:defRPr sz="10100">
                <a:solidFill>
                  <a:schemeClr val="dk1"/>
                </a:solidFill>
                <a:latin typeface="Google Sans"/>
                <a:ea typeface="Google Sans"/>
                <a:cs typeface="Google Sans"/>
                <a:sym typeface="Google Sans"/>
              </a:defRPr>
            </a:lvl9pPr>
          </a:lstStyle>
          <a:p/>
        </p:txBody>
      </p:sp>
      <p:sp>
        <p:nvSpPr>
          <p:cNvPr id="132" name="Google Shape;132;p31"/>
          <p:cNvSpPr txBox="1"/>
          <p:nvPr>
            <p:ph idx="1" type="subTitle"/>
          </p:nvPr>
        </p:nvSpPr>
        <p:spPr>
          <a:xfrm>
            <a:off x="1219736" y="4990417"/>
            <a:ext cx="11062200" cy="281700"/>
          </a:xfrm>
          <a:prstGeom prst="rect">
            <a:avLst/>
          </a:prstGeom>
          <a:noFill/>
          <a:ln>
            <a:noFill/>
          </a:ln>
        </p:spPr>
        <p:txBody>
          <a:bodyPr anchorCtr="0" anchor="ctr" bIns="0" lIns="0" spcFirstLastPara="1" rIns="0" wrap="square" tIns="0">
            <a:noAutofit/>
          </a:bodyPr>
          <a:lstStyle>
            <a:lvl1pPr lvl="0">
              <a:spcBef>
                <a:spcPts val="0"/>
              </a:spcBef>
              <a:spcAft>
                <a:spcPts val="0"/>
              </a:spcAft>
              <a:buNone/>
              <a:defRPr sz="2900">
                <a:solidFill>
                  <a:schemeClr val="dk1"/>
                </a:solidFill>
                <a:latin typeface="Google Sans Medium"/>
                <a:ea typeface="Google Sans Medium"/>
                <a:cs typeface="Google Sans Medium"/>
                <a:sym typeface="Google Sans Medium"/>
              </a:defRPr>
            </a:lvl1pPr>
            <a:lvl2pPr lvl="1">
              <a:spcBef>
                <a:spcPts val="0"/>
              </a:spcBef>
              <a:spcAft>
                <a:spcPts val="0"/>
              </a:spcAft>
              <a:buNone/>
              <a:defRPr sz="2900">
                <a:solidFill>
                  <a:schemeClr val="dk1"/>
                </a:solidFill>
              </a:defRPr>
            </a:lvl2pPr>
            <a:lvl3pPr lvl="2">
              <a:spcBef>
                <a:spcPts val="0"/>
              </a:spcBef>
              <a:spcAft>
                <a:spcPts val="0"/>
              </a:spcAft>
              <a:buNone/>
              <a:defRPr sz="2900">
                <a:solidFill>
                  <a:schemeClr val="dk1"/>
                </a:solidFill>
              </a:defRPr>
            </a:lvl3pPr>
            <a:lvl4pPr lvl="3">
              <a:spcBef>
                <a:spcPts val="0"/>
              </a:spcBef>
              <a:spcAft>
                <a:spcPts val="0"/>
              </a:spcAft>
              <a:buNone/>
              <a:defRPr sz="2900">
                <a:solidFill>
                  <a:schemeClr val="dk1"/>
                </a:solidFill>
              </a:defRPr>
            </a:lvl4pPr>
            <a:lvl5pPr lvl="4">
              <a:spcBef>
                <a:spcPts val="0"/>
              </a:spcBef>
              <a:spcAft>
                <a:spcPts val="0"/>
              </a:spcAft>
              <a:buNone/>
              <a:defRPr sz="2900">
                <a:solidFill>
                  <a:schemeClr val="dk1"/>
                </a:solidFill>
              </a:defRPr>
            </a:lvl5pPr>
            <a:lvl6pPr lvl="5">
              <a:spcBef>
                <a:spcPts val="0"/>
              </a:spcBef>
              <a:spcAft>
                <a:spcPts val="0"/>
              </a:spcAft>
              <a:buNone/>
              <a:defRPr sz="2900">
                <a:solidFill>
                  <a:schemeClr val="dk1"/>
                </a:solidFill>
              </a:defRPr>
            </a:lvl6pPr>
            <a:lvl7pPr lvl="6">
              <a:spcBef>
                <a:spcPts val="0"/>
              </a:spcBef>
              <a:spcAft>
                <a:spcPts val="0"/>
              </a:spcAft>
              <a:buNone/>
              <a:defRPr sz="2900">
                <a:solidFill>
                  <a:schemeClr val="dk1"/>
                </a:solidFill>
              </a:defRPr>
            </a:lvl7pPr>
            <a:lvl8pPr lvl="7">
              <a:spcBef>
                <a:spcPts val="0"/>
              </a:spcBef>
              <a:spcAft>
                <a:spcPts val="0"/>
              </a:spcAft>
              <a:buNone/>
              <a:defRPr sz="2900">
                <a:solidFill>
                  <a:schemeClr val="dk1"/>
                </a:solidFill>
              </a:defRPr>
            </a:lvl8pPr>
            <a:lvl9pPr lvl="8">
              <a:spcBef>
                <a:spcPts val="0"/>
              </a:spcBef>
              <a:spcAft>
                <a:spcPts val="0"/>
              </a:spcAft>
              <a:buNone/>
              <a:defRPr sz="2900">
                <a:solidFill>
                  <a:schemeClr val="dk1"/>
                </a:solidFill>
              </a:defRPr>
            </a:lvl9pPr>
          </a:lstStyle>
          <a:p/>
        </p:txBody>
      </p:sp>
      <p:pic>
        <p:nvPicPr>
          <p:cNvPr id="133" name="Google Shape;133;p31"/>
          <p:cNvPicPr preferRelativeResize="0"/>
          <p:nvPr/>
        </p:nvPicPr>
        <p:blipFill>
          <a:blip r:embed="rId2">
            <a:alphaModFix amt="85000"/>
          </a:blip>
          <a:stretch>
            <a:fillRect/>
          </a:stretch>
        </p:blipFill>
        <p:spPr>
          <a:xfrm>
            <a:off x="3918623" y="819577"/>
            <a:ext cx="516626" cy="645199"/>
          </a:xfrm>
          <a:prstGeom prst="rect">
            <a:avLst/>
          </a:prstGeom>
          <a:noFill/>
          <a:ln>
            <a:noFill/>
          </a:ln>
        </p:spPr>
      </p:pic>
      <p:cxnSp>
        <p:nvCxnSpPr>
          <p:cNvPr id="134" name="Google Shape;134;p31"/>
          <p:cNvCxnSpPr/>
          <p:nvPr/>
        </p:nvCxnSpPr>
        <p:spPr>
          <a:xfrm>
            <a:off x="3495416" y="748200"/>
            <a:ext cx="0" cy="788100"/>
          </a:xfrm>
          <a:prstGeom prst="straightConnector1">
            <a:avLst/>
          </a:prstGeom>
          <a:noFill/>
          <a:ln cap="flat" cmpd="sng" w="9525">
            <a:solidFill>
              <a:srgbClr val="999999"/>
            </a:solidFill>
            <a:prstDash val="solid"/>
            <a:round/>
            <a:headEnd len="med" w="med" type="none"/>
            <a:tailEnd len="med" w="med" type="none"/>
          </a:ln>
        </p:spPr>
      </p:cxnSp>
      <p:sp>
        <p:nvSpPr>
          <p:cNvPr id="135" name="Google Shape;135;p31"/>
          <p:cNvSpPr/>
          <p:nvPr/>
        </p:nvSpPr>
        <p:spPr>
          <a:xfrm>
            <a:off x="1023861" y="283933"/>
            <a:ext cx="4262100" cy="2868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243825" lIns="243825" spcFirstLastPara="1" rIns="243825" wrap="square" tIns="243825">
            <a:noAutofit/>
          </a:bodyPr>
          <a:lstStyle/>
          <a:p>
            <a:pPr indent="0" lvl="0" marL="0" rtl="0" algn="ctr">
              <a:spcBef>
                <a:spcPts val="0"/>
              </a:spcBef>
              <a:spcAft>
                <a:spcPts val="0"/>
              </a:spcAft>
              <a:buNone/>
            </a:pPr>
            <a:r>
              <a:t/>
            </a:r>
            <a:endParaRPr sz="3700">
              <a:solidFill>
                <a:schemeClr val="dk2"/>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831304" y="1186733"/>
            <a:ext cx="22724400" cy="1527300"/>
          </a:xfrm>
          <a:prstGeom prst="rect">
            <a:avLst/>
          </a:prstGeom>
        </p:spPr>
        <p:txBody>
          <a:bodyPr anchorCtr="0" anchor="t" bIns="243825" lIns="243825" spcFirstLastPara="1" rIns="243825" wrap="square" tIns="243825">
            <a:normAutofit/>
          </a:bodyPr>
          <a:lstStyle>
            <a:lvl1pPr lvl="0">
              <a:spcBef>
                <a:spcPts val="0"/>
              </a:spcBef>
              <a:spcAft>
                <a:spcPts val="0"/>
              </a:spcAft>
              <a:buSzPts val="7500"/>
              <a:buNone/>
              <a:defRPr/>
            </a:lvl1pPr>
            <a:lvl2pPr lvl="1">
              <a:spcBef>
                <a:spcPts val="0"/>
              </a:spcBef>
              <a:spcAft>
                <a:spcPts val="0"/>
              </a:spcAft>
              <a:buSzPts val="7500"/>
              <a:buNone/>
              <a:defRPr/>
            </a:lvl2pPr>
            <a:lvl3pPr lvl="2">
              <a:spcBef>
                <a:spcPts val="0"/>
              </a:spcBef>
              <a:spcAft>
                <a:spcPts val="0"/>
              </a:spcAft>
              <a:buSzPts val="7500"/>
              <a:buNone/>
              <a:defRPr/>
            </a:lvl3pPr>
            <a:lvl4pPr lvl="3">
              <a:spcBef>
                <a:spcPts val="0"/>
              </a:spcBef>
              <a:spcAft>
                <a:spcPts val="0"/>
              </a:spcAft>
              <a:buSzPts val="7500"/>
              <a:buNone/>
              <a:defRPr/>
            </a:lvl4pPr>
            <a:lvl5pPr lvl="4">
              <a:spcBef>
                <a:spcPts val="0"/>
              </a:spcBef>
              <a:spcAft>
                <a:spcPts val="0"/>
              </a:spcAft>
              <a:buSzPts val="7500"/>
              <a:buNone/>
              <a:defRPr/>
            </a:lvl5pPr>
            <a:lvl6pPr lvl="5">
              <a:spcBef>
                <a:spcPts val="0"/>
              </a:spcBef>
              <a:spcAft>
                <a:spcPts val="0"/>
              </a:spcAft>
              <a:buSzPts val="7500"/>
              <a:buNone/>
              <a:defRPr/>
            </a:lvl6pPr>
            <a:lvl7pPr lvl="6">
              <a:spcBef>
                <a:spcPts val="0"/>
              </a:spcBef>
              <a:spcAft>
                <a:spcPts val="0"/>
              </a:spcAft>
              <a:buSzPts val="7500"/>
              <a:buNone/>
              <a:defRPr/>
            </a:lvl7pPr>
            <a:lvl8pPr lvl="7">
              <a:spcBef>
                <a:spcPts val="0"/>
              </a:spcBef>
              <a:spcAft>
                <a:spcPts val="0"/>
              </a:spcAft>
              <a:buSzPts val="7500"/>
              <a:buNone/>
              <a:defRPr/>
            </a:lvl8pPr>
            <a:lvl9pPr lvl="8">
              <a:spcBef>
                <a:spcPts val="0"/>
              </a:spcBef>
              <a:spcAft>
                <a:spcPts val="0"/>
              </a:spcAft>
              <a:buSzPts val="7500"/>
              <a:buNone/>
              <a:defRPr/>
            </a:lvl9pPr>
          </a:lstStyle>
          <a:p/>
        </p:txBody>
      </p:sp>
      <p:sp>
        <p:nvSpPr>
          <p:cNvPr id="18" name="Google Shape;18;p4"/>
          <p:cNvSpPr txBox="1"/>
          <p:nvPr>
            <p:ph idx="1" type="body"/>
          </p:nvPr>
        </p:nvSpPr>
        <p:spPr>
          <a:xfrm>
            <a:off x="831304" y="3073267"/>
            <a:ext cx="22724400" cy="9110400"/>
          </a:xfrm>
          <a:prstGeom prst="rect">
            <a:avLst/>
          </a:prstGeom>
        </p:spPr>
        <p:txBody>
          <a:bodyPr anchorCtr="0" anchor="t" bIns="243825" lIns="243825" spcFirstLastPara="1" rIns="243825" wrap="square" tIns="243825">
            <a:normAutofit/>
          </a:bodyPr>
          <a:lstStyle>
            <a:lvl1pPr indent="-533400" lvl="0" marL="457200">
              <a:spcBef>
                <a:spcPts val="0"/>
              </a:spcBef>
              <a:spcAft>
                <a:spcPts val="0"/>
              </a:spcAft>
              <a:buSzPts val="4800"/>
              <a:buChar char="●"/>
              <a:defRPr/>
            </a:lvl1pPr>
            <a:lvl2pPr indent="-463550" lvl="1" marL="914400">
              <a:spcBef>
                <a:spcPts val="0"/>
              </a:spcBef>
              <a:spcAft>
                <a:spcPts val="0"/>
              </a:spcAft>
              <a:buSzPts val="3700"/>
              <a:buChar char="○"/>
              <a:defRPr/>
            </a:lvl2pPr>
            <a:lvl3pPr indent="-463550" lvl="2" marL="1371600">
              <a:spcBef>
                <a:spcPts val="0"/>
              </a:spcBef>
              <a:spcAft>
                <a:spcPts val="0"/>
              </a:spcAft>
              <a:buSzPts val="3700"/>
              <a:buChar char="■"/>
              <a:defRPr/>
            </a:lvl3pPr>
            <a:lvl4pPr indent="-463550" lvl="3" marL="1828800">
              <a:spcBef>
                <a:spcPts val="0"/>
              </a:spcBef>
              <a:spcAft>
                <a:spcPts val="0"/>
              </a:spcAft>
              <a:buSzPts val="3700"/>
              <a:buChar char="●"/>
              <a:defRPr/>
            </a:lvl4pPr>
            <a:lvl5pPr indent="-463550" lvl="4" marL="2286000">
              <a:spcBef>
                <a:spcPts val="0"/>
              </a:spcBef>
              <a:spcAft>
                <a:spcPts val="0"/>
              </a:spcAft>
              <a:buSzPts val="3700"/>
              <a:buChar char="○"/>
              <a:defRPr/>
            </a:lvl5pPr>
            <a:lvl6pPr indent="-463550" lvl="5" marL="2743200">
              <a:spcBef>
                <a:spcPts val="0"/>
              </a:spcBef>
              <a:spcAft>
                <a:spcPts val="0"/>
              </a:spcAft>
              <a:buSzPts val="3700"/>
              <a:buChar char="■"/>
              <a:defRPr/>
            </a:lvl6pPr>
            <a:lvl7pPr indent="-463550" lvl="6" marL="3200400">
              <a:spcBef>
                <a:spcPts val="0"/>
              </a:spcBef>
              <a:spcAft>
                <a:spcPts val="0"/>
              </a:spcAft>
              <a:buSzPts val="3700"/>
              <a:buChar char="●"/>
              <a:defRPr/>
            </a:lvl7pPr>
            <a:lvl8pPr indent="-463550" lvl="7" marL="3657600">
              <a:spcBef>
                <a:spcPts val="0"/>
              </a:spcBef>
              <a:spcAft>
                <a:spcPts val="0"/>
              </a:spcAft>
              <a:buSzPts val="3700"/>
              <a:buChar char="○"/>
              <a:defRPr/>
            </a:lvl8pPr>
            <a:lvl9pPr indent="-463550" lvl="8" marL="4114800">
              <a:spcBef>
                <a:spcPts val="0"/>
              </a:spcBef>
              <a:spcAft>
                <a:spcPts val="0"/>
              </a:spcAft>
              <a:buSzPts val="3700"/>
              <a:buChar char="■"/>
              <a:defRPr/>
            </a:lvl9pPr>
          </a:lstStyle>
          <a:p/>
        </p:txBody>
      </p:sp>
      <p:sp>
        <p:nvSpPr>
          <p:cNvPr id="19" name="Google Shape;19;p4"/>
          <p:cNvSpPr txBox="1"/>
          <p:nvPr>
            <p:ph idx="12" type="sldNum"/>
          </p:nvPr>
        </p:nvSpPr>
        <p:spPr>
          <a:xfrm>
            <a:off x="22596047" y="12435245"/>
            <a:ext cx="1463400" cy="1049700"/>
          </a:xfrm>
          <a:prstGeom prst="rect">
            <a:avLst/>
          </a:prstGeom>
        </p:spPr>
        <p:txBody>
          <a:bodyPr anchorCtr="0" anchor="ctr" bIns="243825" lIns="243825" spcFirstLastPara="1" rIns="243825" wrap="square" tIns="2438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831304" y="1186733"/>
            <a:ext cx="22724400" cy="1527300"/>
          </a:xfrm>
          <a:prstGeom prst="rect">
            <a:avLst/>
          </a:prstGeom>
        </p:spPr>
        <p:txBody>
          <a:bodyPr anchorCtr="0" anchor="t" bIns="243825" lIns="243825" spcFirstLastPara="1" rIns="243825" wrap="square" tIns="243825">
            <a:normAutofit/>
          </a:bodyPr>
          <a:lstStyle>
            <a:lvl1pPr lvl="0">
              <a:spcBef>
                <a:spcPts val="0"/>
              </a:spcBef>
              <a:spcAft>
                <a:spcPts val="0"/>
              </a:spcAft>
              <a:buSzPts val="7500"/>
              <a:buNone/>
              <a:defRPr/>
            </a:lvl1pPr>
            <a:lvl2pPr lvl="1">
              <a:spcBef>
                <a:spcPts val="0"/>
              </a:spcBef>
              <a:spcAft>
                <a:spcPts val="0"/>
              </a:spcAft>
              <a:buSzPts val="7500"/>
              <a:buNone/>
              <a:defRPr/>
            </a:lvl2pPr>
            <a:lvl3pPr lvl="2">
              <a:spcBef>
                <a:spcPts val="0"/>
              </a:spcBef>
              <a:spcAft>
                <a:spcPts val="0"/>
              </a:spcAft>
              <a:buSzPts val="7500"/>
              <a:buNone/>
              <a:defRPr/>
            </a:lvl3pPr>
            <a:lvl4pPr lvl="3">
              <a:spcBef>
                <a:spcPts val="0"/>
              </a:spcBef>
              <a:spcAft>
                <a:spcPts val="0"/>
              </a:spcAft>
              <a:buSzPts val="7500"/>
              <a:buNone/>
              <a:defRPr/>
            </a:lvl4pPr>
            <a:lvl5pPr lvl="4">
              <a:spcBef>
                <a:spcPts val="0"/>
              </a:spcBef>
              <a:spcAft>
                <a:spcPts val="0"/>
              </a:spcAft>
              <a:buSzPts val="7500"/>
              <a:buNone/>
              <a:defRPr/>
            </a:lvl5pPr>
            <a:lvl6pPr lvl="5">
              <a:spcBef>
                <a:spcPts val="0"/>
              </a:spcBef>
              <a:spcAft>
                <a:spcPts val="0"/>
              </a:spcAft>
              <a:buSzPts val="7500"/>
              <a:buNone/>
              <a:defRPr/>
            </a:lvl6pPr>
            <a:lvl7pPr lvl="6">
              <a:spcBef>
                <a:spcPts val="0"/>
              </a:spcBef>
              <a:spcAft>
                <a:spcPts val="0"/>
              </a:spcAft>
              <a:buSzPts val="7500"/>
              <a:buNone/>
              <a:defRPr/>
            </a:lvl7pPr>
            <a:lvl8pPr lvl="7">
              <a:spcBef>
                <a:spcPts val="0"/>
              </a:spcBef>
              <a:spcAft>
                <a:spcPts val="0"/>
              </a:spcAft>
              <a:buSzPts val="7500"/>
              <a:buNone/>
              <a:defRPr/>
            </a:lvl8pPr>
            <a:lvl9pPr lvl="8">
              <a:spcBef>
                <a:spcPts val="0"/>
              </a:spcBef>
              <a:spcAft>
                <a:spcPts val="0"/>
              </a:spcAft>
              <a:buSzPts val="7500"/>
              <a:buNone/>
              <a:defRPr/>
            </a:lvl9pPr>
          </a:lstStyle>
          <a:p/>
        </p:txBody>
      </p:sp>
      <p:sp>
        <p:nvSpPr>
          <p:cNvPr id="22" name="Google Shape;22;p5"/>
          <p:cNvSpPr txBox="1"/>
          <p:nvPr>
            <p:ph idx="1" type="body"/>
          </p:nvPr>
        </p:nvSpPr>
        <p:spPr>
          <a:xfrm>
            <a:off x="831304" y="3073267"/>
            <a:ext cx="10667700" cy="9110400"/>
          </a:xfrm>
          <a:prstGeom prst="rect">
            <a:avLst/>
          </a:prstGeom>
        </p:spPr>
        <p:txBody>
          <a:bodyPr anchorCtr="0" anchor="t" bIns="243825" lIns="243825" spcFirstLastPara="1" rIns="243825" wrap="square" tIns="243825">
            <a:normAutofit/>
          </a:bodyPr>
          <a:lstStyle>
            <a:lvl1pPr indent="-463550" lvl="0" marL="457200">
              <a:spcBef>
                <a:spcPts val="0"/>
              </a:spcBef>
              <a:spcAft>
                <a:spcPts val="0"/>
              </a:spcAft>
              <a:buSzPts val="3700"/>
              <a:buChar char="●"/>
              <a:defRPr sz="3700"/>
            </a:lvl1pPr>
            <a:lvl2pPr indent="-431800" lvl="1" marL="914400">
              <a:spcBef>
                <a:spcPts val="0"/>
              </a:spcBef>
              <a:spcAft>
                <a:spcPts val="0"/>
              </a:spcAft>
              <a:buSzPts val="3200"/>
              <a:buChar char="○"/>
              <a:defRPr sz="3200"/>
            </a:lvl2pPr>
            <a:lvl3pPr indent="-431800" lvl="2" marL="1371600">
              <a:spcBef>
                <a:spcPts val="0"/>
              </a:spcBef>
              <a:spcAft>
                <a:spcPts val="0"/>
              </a:spcAft>
              <a:buSzPts val="3200"/>
              <a:buChar char="■"/>
              <a:defRPr sz="3200"/>
            </a:lvl3pPr>
            <a:lvl4pPr indent="-431800" lvl="3" marL="1828800">
              <a:spcBef>
                <a:spcPts val="0"/>
              </a:spcBef>
              <a:spcAft>
                <a:spcPts val="0"/>
              </a:spcAft>
              <a:buSzPts val="3200"/>
              <a:buChar char="●"/>
              <a:defRPr sz="3200"/>
            </a:lvl4pPr>
            <a:lvl5pPr indent="-431800" lvl="4" marL="2286000">
              <a:spcBef>
                <a:spcPts val="0"/>
              </a:spcBef>
              <a:spcAft>
                <a:spcPts val="0"/>
              </a:spcAft>
              <a:buSzPts val="3200"/>
              <a:buChar char="○"/>
              <a:defRPr sz="3200"/>
            </a:lvl5pPr>
            <a:lvl6pPr indent="-431800" lvl="5" marL="2743200">
              <a:spcBef>
                <a:spcPts val="0"/>
              </a:spcBef>
              <a:spcAft>
                <a:spcPts val="0"/>
              </a:spcAft>
              <a:buSzPts val="3200"/>
              <a:buChar char="■"/>
              <a:defRPr sz="3200"/>
            </a:lvl6pPr>
            <a:lvl7pPr indent="-431800" lvl="6" marL="3200400">
              <a:spcBef>
                <a:spcPts val="0"/>
              </a:spcBef>
              <a:spcAft>
                <a:spcPts val="0"/>
              </a:spcAft>
              <a:buSzPts val="3200"/>
              <a:buChar char="●"/>
              <a:defRPr sz="3200"/>
            </a:lvl7pPr>
            <a:lvl8pPr indent="-431800" lvl="7" marL="3657600">
              <a:spcBef>
                <a:spcPts val="0"/>
              </a:spcBef>
              <a:spcAft>
                <a:spcPts val="0"/>
              </a:spcAft>
              <a:buSzPts val="3200"/>
              <a:buChar char="○"/>
              <a:defRPr sz="3200"/>
            </a:lvl8pPr>
            <a:lvl9pPr indent="-431800" lvl="8" marL="4114800">
              <a:spcBef>
                <a:spcPts val="0"/>
              </a:spcBef>
              <a:spcAft>
                <a:spcPts val="0"/>
              </a:spcAft>
              <a:buSzPts val="3200"/>
              <a:buChar char="■"/>
              <a:defRPr sz="3200"/>
            </a:lvl9pPr>
          </a:lstStyle>
          <a:p/>
        </p:txBody>
      </p:sp>
      <p:sp>
        <p:nvSpPr>
          <p:cNvPr id="23" name="Google Shape;23;p5"/>
          <p:cNvSpPr txBox="1"/>
          <p:nvPr>
            <p:ph idx="2" type="body"/>
          </p:nvPr>
        </p:nvSpPr>
        <p:spPr>
          <a:xfrm>
            <a:off x="12888012" y="3073267"/>
            <a:ext cx="10667700" cy="9110400"/>
          </a:xfrm>
          <a:prstGeom prst="rect">
            <a:avLst/>
          </a:prstGeom>
        </p:spPr>
        <p:txBody>
          <a:bodyPr anchorCtr="0" anchor="t" bIns="243825" lIns="243825" spcFirstLastPara="1" rIns="243825" wrap="square" tIns="243825">
            <a:normAutofit/>
          </a:bodyPr>
          <a:lstStyle>
            <a:lvl1pPr indent="-463550" lvl="0" marL="457200">
              <a:spcBef>
                <a:spcPts val="0"/>
              </a:spcBef>
              <a:spcAft>
                <a:spcPts val="0"/>
              </a:spcAft>
              <a:buSzPts val="3700"/>
              <a:buChar char="●"/>
              <a:defRPr sz="3700"/>
            </a:lvl1pPr>
            <a:lvl2pPr indent="-431800" lvl="1" marL="914400">
              <a:spcBef>
                <a:spcPts val="0"/>
              </a:spcBef>
              <a:spcAft>
                <a:spcPts val="0"/>
              </a:spcAft>
              <a:buSzPts val="3200"/>
              <a:buChar char="○"/>
              <a:defRPr sz="3200"/>
            </a:lvl2pPr>
            <a:lvl3pPr indent="-431800" lvl="2" marL="1371600">
              <a:spcBef>
                <a:spcPts val="0"/>
              </a:spcBef>
              <a:spcAft>
                <a:spcPts val="0"/>
              </a:spcAft>
              <a:buSzPts val="3200"/>
              <a:buChar char="■"/>
              <a:defRPr sz="3200"/>
            </a:lvl3pPr>
            <a:lvl4pPr indent="-431800" lvl="3" marL="1828800">
              <a:spcBef>
                <a:spcPts val="0"/>
              </a:spcBef>
              <a:spcAft>
                <a:spcPts val="0"/>
              </a:spcAft>
              <a:buSzPts val="3200"/>
              <a:buChar char="●"/>
              <a:defRPr sz="3200"/>
            </a:lvl4pPr>
            <a:lvl5pPr indent="-431800" lvl="4" marL="2286000">
              <a:spcBef>
                <a:spcPts val="0"/>
              </a:spcBef>
              <a:spcAft>
                <a:spcPts val="0"/>
              </a:spcAft>
              <a:buSzPts val="3200"/>
              <a:buChar char="○"/>
              <a:defRPr sz="3200"/>
            </a:lvl5pPr>
            <a:lvl6pPr indent="-431800" lvl="5" marL="2743200">
              <a:spcBef>
                <a:spcPts val="0"/>
              </a:spcBef>
              <a:spcAft>
                <a:spcPts val="0"/>
              </a:spcAft>
              <a:buSzPts val="3200"/>
              <a:buChar char="■"/>
              <a:defRPr sz="3200"/>
            </a:lvl6pPr>
            <a:lvl7pPr indent="-431800" lvl="6" marL="3200400">
              <a:spcBef>
                <a:spcPts val="0"/>
              </a:spcBef>
              <a:spcAft>
                <a:spcPts val="0"/>
              </a:spcAft>
              <a:buSzPts val="3200"/>
              <a:buChar char="●"/>
              <a:defRPr sz="3200"/>
            </a:lvl7pPr>
            <a:lvl8pPr indent="-431800" lvl="7" marL="3657600">
              <a:spcBef>
                <a:spcPts val="0"/>
              </a:spcBef>
              <a:spcAft>
                <a:spcPts val="0"/>
              </a:spcAft>
              <a:buSzPts val="3200"/>
              <a:buChar char="○"/>
              <a:defRPr sz="3200"/>
            </a:lvl8pPr>
            <a:lvl9pPr indent="-431800" lvl="8" marL="4114800">
              <a:spcBef>
                <a:spcPts val="0"/>
              </a:spcBef>
              <a:spcAft>
                <a:spcPts val="0"/>
              </a:spcAft>
              <a:buSzPts val="3200"/>
              <a:buChar char="■"/>
              <a:defRPr sz="3200"/>
            </a:lvl9pPr>
          </a:lstStyle>
          <a:p/>
        </p:txBody>
      </p:sp>
      <p:sp>
        <p:nvSpPr>
          <p:cNvPr id="24" name="Google Shape;24;p5"/>
          <p:cNvSpPr txBox="1"/>
          <p:nvPr>
            <p:ph idx="12" type="sldNum"/>
          </p:nvPr>
        </p:nvSpPr>
        <p:spPr>
          <a:xfrm>
            <a:off x="22596047" y="12435245"/>
            <a:ext cx="1463400" cy="1049700"/>
          </a:xfrm>
          <a:prstGeom prst="rect">
            <a:avLst/>
          </a:prstGeom>
        </p:spPr>
        <p:txBody>
          <a:bodyPr anchorCtr="0" anchor="ctr" bIns="243825" lIns="243825" spcFirstLastPara="1" rIns="243825" wrap="square" tIns="2438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831304" y="1186733"/>
            <a:ext cx="22724400" cy="1527300"/>
          </a:xfrm>
          <a:prstGeom prst="rect">
            <a:avLst/>
          </a:prstGeom>
        </p:spPr>
        <p:txBody>
          <a:bodyPr anchorCtr="0" anchor="t" bIns="243825" lIns="243825" spcFirstLastPara="1" rIns="243825" wrap="square" tIns="243825">
            <a:normAutofit/>
          </a:bodyPr>
          <a:lstStyle>
            <a:lvl1pPr lvl="0">
              <a:spcBef>
                <a:spcPts val="0"/>
              </a:spcBef>
              <a:spcAft>
                <a:spcPts val="0"/>
              </a:spcAft>
              <a:buSzPts val="7500"/>
              <a:buNone/>
              <a:defRPr/>
            </a:lvl1pPr>
            <a:lvl2pPr lvl="1">
              <a:spcBef>
                <a:spcPts val="0"/>
              </a:spcBef>
              <a:spcAft>
                <a:spcPts val="0"/>
              </a:spcAft>
              <a:buSzPts val="7500"/>
              <a:buNone/>
              <a:defRPr/>
            </a:lvl2pPr>
            <a:lvl3pPr lvl="2">
              <a:spcBef>
                <a:spcPts val="0"/>
              </a:spcBef>
              <a:spcAft>
                <a:spcPts val="0"/>
              </a:spcAft>
              <a:buSzPts val="7500"/>
              <a:buNone/>
              <a:defRPr/>
            </a:lvl3pPr>
            <a:lvl4pPr lvl="3">
              <a:spcBef>
                <a:spcPts val="0"/>
              </a:spcBef>
              <a:spcAft>
                <a:spcPts val="0"/>
              </a:spcAft>
              <a:buSzPts val="7500"/>
              <a:buNone/>
              <a:defRPr/>
            </a:lvl4pPr>
            <a:lvl5pPr lvl="4">
              <a:spcBef>
                <a:spcPts val="0"/>
              </a:spcBef>
              <a:spcAft>
                <a:spcPts val="0"/>
              </a:spcAft>
              <a:buSzPts val="7500"/>
              <a:buNone/>
              <a:defRPr/>
            </a:lvl5pPr>
            <a:lvl6pPr lvl="5">
              <a:spcBef>
                <a:spcPts val="0"/>
              </a:spcBef>
              <a:spcAft>
                <a:spcPts val="0"/>
              </a:spcAft>
              <a:buSzPts val="7500"/>
              <a:buNone/>
              <a:defRPr/>
            </a:lvl6pPr>
            <a:lvl7pPr lvl="6">
              <a:spcBef>
                <a:spcPts val="0"/>
              </a:spcBef>
              <a:spcAft>
                <a:spcPts val="0"/>
              </a:spcAft>
              <a:buSzPts val="7500"/>
              <a:buNone/>
              <a:defRPr/>
            </a:lvl7pPr>
            <a:lvl8pPr lvl="7">
              <a:spcBef>
                <a:spcPts val="0"/>
              </a:spcBef>
              <a:spcAft>
                <a:spcPts val="0"/>
              </a:spcAft>
              <a:buSzPts val="7500"/>
              <a:buNone/>
              <a:defRPr/>
            </a:lvl8pPr>
            <a:lvl9pPr lvl="8">
              <a:spcBef>
                <a:spcPts val="0"/>
              </a:spcBef>
              <a:spcAft>
                <a:spcPts val="0"/>
              </a:spcAft>
              <a:buSzPts val="7500"/>
              <a:buNone/>
              <a:defRPr/>
            </a:lvl9pPr>
          </a:lstStyle>
          <a:p/>
        </p:txBody>
      </p:sp>
      <p:sp>
        <p:nvSpPr>
          <p:cNvPr id="27" name="Google Shape;27;p6"/>
          <p:cNvSpPr txBox="1"/>
          <p:nvPr>
            <p:ph idx="12" type="sldNum"/>
          </p:nvPr>
        </p:nvSpPr>
        <p:spPr>
          <a:xfrm>
            <a:off x="22596047" y="12435245"/>
            <a:ext cx="1463400" cy="1049700"/>
          </a:xfrm>
          <a:prstGeom prst="rect">
            <a:avLst/>
          </a:prstGeom>
        </p:spPr>
        <p:txBody>
          <a:bodyPr anchorCtr="0" anchor="ctr" bIns="243825" lIns="243825" spcFirstLastPara="1" rIns="243825" wrap="square" tIns="2438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831304" y="1481600"/>
            <a:ext cx="7488900" cy="2015100"/>
          </a:xfrm>
          <a:prstGeom prst="rect">
            <a:avLst/>
          </a:prstGeom>
        </p:spPr>
        <p:txBody>
          <a:bodyPr anchorCtr="0" anchor="b" bIns="243825" lIns="243825" spcFirstLastPara="1" rIns="243825" wrap="square" tIns="243825">
            <a:norm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p:txBody>
      </p:sp>
      <p:sp>
        <p:nvSpPr>
          <p:cNvPr id="30" name="Google Shape;30;p7"/>
          <p:cNvSpPr txBox="1"/>
          <p:nvPr>
            <p:ph idx="1" type="body"/>
          </p:nvPr>
        </p:nvSpPr>
        <p:spPr>
          <a:xfrm>
            <a:off x="831304" y="3705600"/>
            <a:ext cx="7488900" cy="8478300"/>
          </a:xfrm>
          <a:prstGeom prst="rect">
            <a:avLst/>
          </a:prstGeom>
        </p:spPr>
        <p:txBody>
          <a:bodyPr anchorCtr="0" anchor="t" bIns="243825" lIns="243825" spcFirstLastPara="1" rIns="243825" wrap="square" tIns="243825">
            <a:normAutofit/>
          </a:bodyPr>
          <a:lstStyle>
            <a:lvl1pPr indent="-431800" lvl="0" marL="457200">
              <a:spcBef>
                <a:spcPts val="0"/>
              </a:spcBef>
              <a:spcAft>
                <a:spcPts val="0"/>
              </a:spcAft>
              <a:buSzPts val="3200"/>
              <a:buChar char="●"/>
              <a:defRPr sz="3200"/>
            </a:lvl1pPr>
            <a:lvl2pPr indent="-431800" lvl="1" marL="914400">
              <a:spcBef>
                <a:spcPts val="0"/>
              </a:spcBef>
              <a:spcAft>
                <a:spcPts val="0"/>
              </a:spcAft>
              <a:buSzPts val="3200"/>
              <a:buChar char="○"/>
              <a:defRPr sz="3200"/>
            </a:lvl2pPr>
            <a:lvl3pPr indent="-431800" lvl="2" marL="1371600">
              <a:spcBef>
                <a:spcPts val="0"/>
              </a:spcBef>
              <a:spcAft>
                <a:spcPts val="0"/>
              </a:spcAft>
              <a:buSzPts val="3200"/>
              <a:buChar char="■"/>
              <a:defRPr sz="3200"/>
            </a:lvl3pPr>
            <a:lvl4pPr indent="-431800" lvl="3" marL="1828800">
              <a:spcBef>
                <a:spcPts val="0"/>
              </a:spcBef>
              <a:spcAft>
                <a:spcPts val="0"/>
              </a:spcAft>
              <a:buSzPts val="3200"/>
              <a:buChar char="●"/>
              <a:defRPr sz="3200"/>
            </a:lvl4pPr>
            <a:lvl5pPr indent="-431800" lvl="4" marL="2286000">
              <a:spcBef>
                <a:spcPts val="0"/>
              </a:spcBef>
              <a:spcAft>
                <a:spcPts val="0"/>
              </a:spcAft>
              <a:buSzPts val="3200"/>
              <a:buChar char="○"/>
              <a:defRPr sz="3200"/>
            </a:lvl5pPr>
            <a:lvl6pPr indent="-431800" lvl="5" marL="2743200">
              <a:spcBef>
                <a:spcPts val="0"/>
              </a:spcBef>
              <a:spcAft>
                <a:spcPts val="0"/>
              </a:spcAft>
              <a:buSzPts val="3200"/>
              <a:buChar char="■"/>
              <a:defRPr sz="3200"/>
            </a:lvl6pPr>
            <a:lvl7pPr indent="-431800" lvl="6" marL="3200400">
              <a:spcBef>
                <a:spcPts val="0"/>
              </a:spcBef>
              <a:spcAft>
                <a:spcPts val="0"/>
              </a:spcAft>
              <a:buSzPts val="3200"/>
              <a:buChar char="●"/>
              <a:defRPr sz="3200"/>
            </a:lvl7pPr>
            <a:lvl8pPr indent="-431800" lvl="7" marL="3657600">
              <a:spcBef>
                <a:spcPts val="0"/>
              </a:spcBef>
              <a:spcAft>
                <a:spcPts val="0"/>
              </a:spcAft>
              <a:buSzPts val="3200"/>
              <a:buChar char="○"/>
              <a:defRPr sz="3200"/>
            </a:lvl8pPr>
            <a:lvl9pPr indent="-431800" lvl="8" marL="4114800">
              <a:spcBef>
                <a:spcPts val="0"/>
              </a:spcBef>
              <a:spcAft>
                <a:spcPts val="0"/>
              </a:spcAft>
              <a:buSzPts val="3200"/>
              <a:buChar char="■"/>
              <a:defRPr sz="3200"/>
            </a:lvl9pPr>
          </a:lstStyle>
          <a:p/>
        </p:txBody>
      </p:sp>
      <p:sp>
        <p:nvSpPr>
          <p:cNvPr id="31" name="Google Shape;31;p7"/>
          <p:cNvSpPr txBox="1"/>
          <p:nvPr>
            <p:ph idx="12" type="sldNum"/>
          </p:nvPr>
        </p:nvSpPr>
        <p:spPr>
          <a:xfrm>
            <a:off x="22596047" y="12435245"/>
            <a:ext cx="1463400" cy="1049700"/>
          </a:xfrm>
          <a:prstGeom prst="rect">
            <a:avLst/>
          </a:prstGeom>
        </p:spPr>
        <p:txBody>
          <a:bodyPr anchorCtr="0" anchor="ctr" bIns="243825" lIns="243825" spcFirstLastPara="1" rIns="243825" wrap="square" tIns="2438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1307497" y="1200400"/>
            <a:ext cx="16983000" cy="10908900"/>
          </a:xfrm>
          <a:prstGeom prst="rect">
            <a:avLst/>
          </a:prstGeom>
        </p:spPr>
        <p:txBody>
          <a:bodyPr anchorCtr="0" anchor="ctr" bIns="243825" lIns="243825" spcFirstLastPara="1" rIns="243825" wrap="square" tIns="243825">
            <a:normAutofit/>
          </a:bodyPr>
          <a:lstStyle>
            <a:lvl1pPr lvl="0">
              <a:spcBef>
                <a:spcPts val="0"/>
              </a:spcBef>
              <a:spcAft>
                <a:spcPts val="0"/>
              </a:spcAft>
              <a:buSzPts val="12800"/>
              <a:buNone/>
              <a:defRPr sz="12800"/>
            </a:lvl1pPr>
            <a:lvl2pPr lvl="1">
              <a:spcBef>
                <a:spcPts val="0"/>
              </a:spcBef>
              <a:spcAft>
                <a:spcPts val="0"/>
              </a:spcAft>
              <a:buSzPts val="12800"/>
              <a:buNone/>
              <a:defRPr sz="12800"/>
            </a:lvl2pPr>
            <a:lvl3pPr lvl="2">
              <a:spcBef>
                <a:spcPts val="0"/>
              </a:spcBef>
              <a:spcAft>
                <a:spcPts val="0"/>
              </a:spcAft>
              <a:buSzPts val="12800"/>
              <a:buNone/>
              <a:defRPr sz="12800"/>
            </a:lvl3pPr>
            <a:lvl4pPr lvl="3">
              <a:spcBef>
                <a:spcPts val="0"/>
              </a:spcBef>
              <a:spcAft>
                <a:spcPts val="0"/>
              </a:spcAft>
              <a:buSzPts val="12800"/>
              <a:buNone/>
              <a:defRPr sz="12800"/>
            </a:lvl4pPr>
            <a:lvl5pPr lvl="4">
              <a:spcBef>
                <a:spcPts val="0"/>
              </a:spcBef>
              <a:spcAft>
                <a:spcPts val="0"/>
              </a:spcAft>
              <a:buSzPts val="12800"/>
              <a:buNone/>
              <a:defRPr sz="12800"/>
            </a:lvl5pPr>
            <a:lvl6pPr lvl="5">
              <a:spcBef>
                <a:spcPts val="0"/>
              </a:spcBef>
              <a:spcAft>
                <a:spcPts val="0"/>
              </a:spcAft>
              <a:buSzPts val="12800"/>
              <a:buNone/>
              <a:defRPr sz="12800"/>
            </a:lvl6pPr>
            <a:lvl7pPr lvl="6">
              <a:spcBef>
                <a:spcPts val="0"/>
              </a:spcBef>
              <a:spcAft>
                <a:spcPts val="0"/>
              </a:spcAft>
              <a:buSzPts val="12800"/>
              <a:buNone/>
              <a:defRPr sz="12800"/>
            </a:lvl7pPr>
            <a:lvl8pPr lvl="7">
              <a:spcBef>
                <a:spcPts val="0"/>
              </a:spcBef>
              <a:spcAft>
                <a:spcPts val="0"/>
              </a:spcAft>
              <a:buSzPts val="12800"/>
              <a:buNone/>
              <a:defRPr sz="12800"/>
            </a:lvl8pPr>
            <a:lvl9pPr lvl="8">
              <a:spcBef>
                <a:spcPts val="0"/>
              </a:spcBef>
              <a:spcAft>
                <a:spcPts val="0"/>
              </a:spcAft>
              <a:buSzPts val="12800"/>
              <a:buNone/>
              <a:defRPr sz="12800"/>
            </a:lvl9pPr>
          </a:lstStyle>
          <a:p/>
        </p:txBody>
      </p:sp>
      <p:sp>
        <p:nvSpPr>
          <p:cNvPr id="34" name="Google Shape;34;p8"/>
          <p:cNvSpPr txBox="1"/>
          <p:nvPr>
            <p:ph idx="12" type="sldNum"/>
          </p:nvPr>
        </p:nvSpPr>
        <p:spPr>
          <a:xfrm>
            <a:off x="22596047" y="12435245"/>
            <a:ext cx="1463400" cy="1049700"/>
          </a:xfrm>
          <a:prstGeom prst="rect">
            <a:avLst/>
          </a:prstGeom>
        </p:spPr>
        <p:txBody>
          <a:bodyPr anchorCtr="0" anchor="ctr" bIns="243825" lIns="243825" spcFirstLastPara="1" rIns="243825" wrap="square" tIns="2438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12193525" y="-333"/>
            <a:ext cx="12193500" cy="13716000"/>
          </a:xfrm>
          <a:prstGeom prst="rect">
            <a:avLst/>
          </a:prstGeom>
          <a:solidFill>
            <a:schemeClr val="lt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708089" y="3288467"/>
            <a:ext cx="10788600" cy="3952800"/>
          </a:xfrm>
          <a:prstGeom prst="rect">
            <a:avLst/>
          </a:prstGeom>
        </p:spPr>
        <p:txBody>
          <a:bodyPr anchorCtr="0" anchor="b" bIns="243825" lIns="243825" spcFirstLastPara="1" rIns="243825" wrap="square" tIns="243825">
            <a:normAutofit/>
          </a:bodyPr>
          <a:lstStyle>
            <a:lvl1pPr lvl="0" algn="ctr">
              <a:spcBef>
                <a:spcPts val="0"/>
              </a:spcBef>
              <a:spcAft>
                <a:spcPts val="0"/>
              </a:spcAft>
              <a:buSzPts val="11200"/>
              <a:buNone/>
              <a:defRPr sz="11200"/>
            </a:lvl1pPr>
            <a:lvl2pPr lvl="1" algn="ctr">
              <a:spcBef>
                <a:spcPts val="0"/>
              </a:spcBef>
              <a:spcAft>
                <a:spcPts val="0"/>
              </a:spcAft>
              <a:buSzPts val="11200"/>
              <a:buNone/>
              <a:defRPr sz="11200"/>
            </a:lvl2pPr>
            <a:lvl3pPr lvl="2" algn="ctr">
              <a:spcBef>
                <a:spcPts val="0"/>
              </a:spcBef>
              <a:spcAft>
                <a:spcPts val="0"/>
              </a:spcAft>
              <a:buSzPts val="11200"/>
              <a:buNone/>
              <a:defRPr sz="11200"/>
            </a:lvl3pPr>
            <a:lvl4pPr lvl="3" algn="ctr">
              <a:spcBef>
                <a:spcPts val="0"/>
              </a:spcBef>
              <a:spcAft>
                <a:spcPts val="0"/>
              </a:spcAft>
              <a:buSzPts val="11200"/>
              <a:buNone/>
              <a:defRPr sz="11200"/>
            </a:lvl4pPr>
            <a:lvl5pPr lvl="4" algn="ctr">
              <a:spcBef>
                <a:spcPts val="0"/>
              </a:spcBef>
              <a:spcAft>
                <a:spcPts val="0"/>
              </a:spcAft>
              <a:buSzPts val="11200"/>
              <a:buNone/>
              <a:defRPr sz="11200"/>
            </a:lvl5pPr>
            <a:lvl6pPr lvl="5" algn="ctr">
              <a:spcBef>
                <a:spcPts val="0"/>
              </a:spcBef>
              <a:spcAft>
                <a:spcPts val="0"/>
              </a:spcAft>
              <a:buSzPts val="11200"/>
              <a:buNone/>
              <a:defRPr sz="11200"/>
            </a:lvl6pPr>
            <a:lvl7pPr lvl="6" algn="ctr">
              <a:spcBef>
                <a:spcPts val="0"/>
              </a:spcBef>
              <a:spcAft>
                <a:spcPts val="0"/>
              </a:spcAft>
              <a:buSzPts val="11200"/>
              <a:buNone/>
              <a:defRPr sz="11200"/>
            </a:lvl7pPr>
            <a:lvl8pPr lvl="7" algn="ctr">
              <a:spcBef>
                <a:spcPts val="0"/>
              </a:spcBef>
              <a:spcAft>
                <a:spcPts val="0"/>
              </a:spcAft>
              <a:buSzPts val="11200"/>
              <a:buNone/>
              <a:defRPr sz="11200"/>
            </a:lvl8pPr>
            <a:lvl9pPr lvl="8" algn="ctr">
              <a:spcBef>
                <a:spcPts val="0"/>
              </a:spcBef>
              <a:spcAft>
                <a:spcPts val="0"/>
              </a:spcAft>
              <a:buSzPts val="11200"/>
              <a:buNone/>
              <a:defRPr sz="11200"/>
            </a:lvl9pPr>
          </a:lstStyle>
          <a:p/>
        </p:txBody>
      </p:sp>
      <p:sp>
        <p:nvSpPr>
          <p:cNvPr id="38" name="Google Shape;38;p9"/>
          <p:cNvSpPr txBox="1"/>
          <p:nvPr>
            <p:ph idx="1" type="subTitle"/>
          </p:nvPr>
        </p:nvSpPr>
        <p:spPr>
          <a:xfrm>
            <a:off x="708089" y="7474867"/>
            <a:ext cx="10788600" cy="3293700"/>
          </a:xfrm>
          <a:prstGeom prst="rect">
            <a:avLst/>
          </a:prstGeom>
        </p:spPr>
        <p:txBody>
          <a:bodyPr anchorCtr="0" anchor="t" bIns="243825" lIns="243825" spcFirstLastPara="1" rIns="243825" wrap="square" tIns="243825">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39" name="Google Shape;39;p9"/>
          <p:cNvSpPr txBox="1"/>
          <p:nvPr>
            <p:ph idx="2" type="body"/>
          </p:nvPr>
        </p:nvSpPr>
        <p:spPr>
          <a:xfrm>
            <a:off x="13173648" y="1930867"/>
            <a:ext cx="10233300" cy="9853500"/>
          </a:xfrm>
          <a:prstGeom prst="rect">
            <a:avLst/>
          </a:prstGeom>
        </p:spPr>
        <p:txBody>
          <a:bodyPr anchorCtr="0" anchor="ctr" bIns="243825" lIns="243825" spcFirstLastPara="1" rIns="243825" wrap="square" tIns="243825">
            <a:normAutofit/>
          </a:bodyPr>
          <a:lstStyle>
            <a:lvl1pPr indent="-533400" lvl="0" marL="457200">
              <a:spcBef>
                <a:spcPts val="0"/>
              </a:spcBef>
              <a:spcAft>
                <a:spcPts val="0"/>
              </a:spcAft>
              <a:buSzPts val="4800"/>
              <a:buChar char="●"/>
              <a:defRPr/>
            </a:lvl1pPr>
            <a:lvl2pPr indent="-463550" lvl="1" marL="914400">
              <a:spcBef>
                <a:spcPts val="0"/>
              </a:spcBef>
              <a:spcAft>
                <a:spcPts val="0"/>
              </a:spcAft>
              <a:buSzPts val="3700"/>
              <a:buChar char="○"/>
              <a:defRPr/>
            </a:lvl2pPr>
            <a:lvl3pPr indent="-463550" lvl="2" marL="1371600">
              <a:spcBef>
                <a:spcPts val="0"/>
              </a:spcBef>
              <a:spcAft>
                <a:spcPts val="0"/>
              </a:spcAft>
              <a:buSzPts val="3700"/>
              <a:buChar char="■"/>
              <a:defRPr/>
            </a:lvl3pPr>
            <a:lvl4pPr indent="-463550" lvl="3" marL="1828800">
              <a:spcBef>
                <a:spcPts val="0"/>
              </a:spcBef>
              <a:spcAft>
                <a:spcPts val="0"/>
              </a:spcAft>
              <a:buSzPts val="3700"/>
              <a:buChar char="●"/>
              <a:defRPr/>
            </a:lvl4pPr>
            <a:lvl5pPr indent="-463550" lvl="4" marL="2286000">
              <a:spcBef>
                <a:spcPts val="0"/>
              </a:spcBef>
              <a:spcAft>
                <a:spcPts val="0"/>
              </a:spcAft>
              <a:buSzPts val="3700"/>
              <a:buChar char="○"/>
              <a:defRPr/>
            </a:lvl5pPr>
            <a:lvl6pPr indent="-463550" lvl="5" marL="2743200">
              <a:spcBef>
                <a:spcPts val="0"/>
              </a:spcBef>
              <a:spcAft>
                <a:spcPts val="0"/>
              </a:spcAft>
              <a:buSzPts val="3700"/>
              <a:buChar char="■"/>
              <a:defRPr/>
            </a:lvl6pPr>
            <a:lvl7pPr indent="-463550" lvl="6" marL="3200400">
              <a:spcBef>
                <a:spcPts val="0"/>
              </a:spcBef>
              <a:spcAft>
                <a:spcPts val="0"/>
              </a:spcAft>
              <a:buSzPts val="3700"/>
              <a:buChar char="●"/>
              <a:defRPr/>
            </a:lvl7pPr>
            <a:lvl8pPr indent="-463550" lvl="7" marL="3657600">
              <a:spcBef>
                <a:spcPts val="0"/>
              </a:spcBef>
              <a:spcAft>
                <a:spcPts val="0"/>
              </a:spcAft>
              <a:buSzPts val="3700"/>
              <a:buChar char="○"/>
              <a:defRPr/>
            </a:lvl8pPr>
            <a:lvl9pPr indent="-463550" lvl="8" marL="4114800">
              <a:spcBef>
                <a:spcPts val="0"/>
              </a:spcBef>
              <a:spcAft>
                <a:spcPts val="0"/>
              </a:spcAft>
              <a:buSzPts val="3700"/>
              <a:buChar char="■"/>
              <a:defRPr/>
            </a:lvl9pPr>
          </a:lstStyle>
          <a:p/>
        </p:txBody>
      </p:sp>
      <p:sp>
        <p:nvSpPr>
          <p:cNvPr id="40" name="Google Shape;40;p9"/>
          <p:cNvSpPr txBox="1"/>
          <p:nvPr>
            <p:ph idx="12" type="sldNum"/>
          </p:nvPr>
        </p:nvSpPr>
        <p:spPr>
          <a:xfrm>
            <a:off x="22596047" y="12435245"/>
            <a:ext cx="1463400" cy="1049700"/>
          </a:xfrm>
          <a:prstGeom prst="rect">
            <a:avLst/>
          </a:prstGeom>
        </p:spPr>
        <p:txBody>
          <a:bodyPr anchorCtr="0" anchor="ctr" bIns="243825" lIns="243825" spcFirstLastPara="1" rIns="243825" wrap="square" tIns="2438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831304" y="11281533"/>
            <a:ext cx="15998700" cy="1613700"/>
          </a:xfrm>
          <a:prstGeom prst="rect">
            <a:avLst/>
          </a:prstGeom>
        </p:spPr>
        <p:txBody>
          <a:bodyPr anchorCtr="0" anchor="ctr" bIns="243825" lIns="243825" spcFirstLastPara="1" rIns="243825" wrap="square" tIns="243825">
            <a:normAutofit/>
          </a:bodyPr>
          <a:lstStyle>
            <a:lvl1pPr indent="-228600" lvl="0" marL="457200">
              <a:lnSpc>
                <a:spcPct val="100000"/>
              </a:lnSpc>
              <a:spcBef>
                <a:spcPts val="0"/>
              </a:spcBef>
              <a:spcAft>
                <a:spcPts val="0"/>
              </a:spcAft>
              <a:buSzPts val="4800"/>
              <a:buNone/>
              <a:defRPr/>
            </a:lvl1pPr>
          </a:lstStyle>
          <a:p/>
        </p:txBody>
      </p:sp>
      <p:sp>
        <p:nvSpPr>
          <p:cNvPr id="43" name="Google Shape;43;p10"/>
          <p:cNvSpPr txBox="1"/>
          <p:nvPr>
            <p:ph idx="12" type="sldNum"/>
          </p:nvPr>
        </p:nvSpPr>
        <p:spPr>
          <a:xfrm>
            <a:off x="22596047" y="12435245"/>
            <a:ext cx="1463400" cy="1049700"/>
          </a:xfrm>
          <a:prstGeom prst="rect">
            <a:avLst/>
          </a:prstGeom>
        </p:spPr>
        <p:txBody>
          <a:bodyPr anchorCtr="0" anchor="ctr" bIns="243825" lIns="243825" spcFirstLastPara="1" rIns="243825" wrap="square" tIns="2438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4.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0" Type="http://schemas.openxmlformats.org/officeDocument/2006/relationships/theme" Target="../theme/theme2.xml"/><Relationship Id="rId1" Type="http://schemas.openxmlformats.org/officeDocument/2006/relationships/image" Target="../media/image1.png"/><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0" Type="http://schemas.openxmlformats.org/officeDocument/2006/relationships/theme" Target="../theme/theme3.xml"/><Relationship Id="rId1" Type="http://schemas.openxmlformats.org/officeDocument/2006/relationships/image" Target="../media/image3.png"/><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1304" y="1186733"/>
            <a:ext cx="22724400" cy="1527300"/>
          </a:xfrm>
          <a:prstGeom prst="rect">
            <a:avLst/>
          </a:prstGeom>
          <a:noFill/>
          <a:ln>
            <a:noFill/>
          </a:ln>
        </p:spPr>
        <p:txBody>
          <a:bodyPr anchorCtr="0" anchor="t" bIns="243825" lIns="243825" spcFirstLastPara="1" rIns="243825" wrap="square" tIns="243825">
            <a:normAutofit/>
          </a:bodyPr>
          <a:lstStyle>
            <a:lvl1pPr lvl="0">
              <a:spcBef>
                <a:spcPts val="0"/>
              </a:spcBef>
              <a:spcAft>
                <a:spcPts val="0"/>
              </a:spcAft>
              <a:buClr>
                <a:schemeClr val="dk1"/>
              </a:buClr>
              <a:buSzPts val="7500"/>
              <a:buNone/>
              <a:defRPr sz="7500">
                <a:solidFill>
                  <a:schemeClr val="dk1"/>
                </a:solidFill>
              </a:defRPr>
            </a:lvl1pPr>
            <a:lvl2pPr lvl="1">
              <a:spcBef>
                <a:spcPts val="0"/>
              </a:spcBef>
              <a:spcAft>
                <a:spcPts val="0"/>
              </a:spcAft>
              <a:buClr>
                <a:schemeClr val="dk1"/>
              </a:buClr>
              <a:buSzPts val="7500"/>
              <a:buNone/>
              <a:defRPr sz="7500">
                <a:solidFill>
                  <a:schemeClr val="dk1"/>
                </a:solidFill>
              </a:defRPr>
            </a:lvl2pPr>
            <a:lvl3pPr lvl="2">
              <a:spcBef>
                <a:spcPts val="0"/>
              </a:spcBef>
              <a:spcAft>
                <a:spcPts val="0"/>
              </a:spcAft>
              <a:buClr>
                <a:schemeClr val="dk1"/>
              </a:buClr>
              <a:buSzPts val="7500"/>
              <a:buNone/>
              <a:defRPr sz="7500">
                <a:solidFill>
                  <a:schemeClr val="dk1"/>
                </a:solidFill>
              </a:defRPr>
            </a:lvl3pPr>
            <a:lvl4pPr lvl="3">
              <a:spcBef>
                <a:spcPts val="0"/>
              </a:spcBef>
              <a:spcAft>
                <a:spcPts val="0"/>
              </a:spcAft>
              <a:buClr>
                <a:schemeClr val="dk1"/>
              </a:buClr>
              <a:buSzPts val="7500"/>
              <a:buNone/>
              <a:defRPr sz="7500">
                <a:solidFill>
                  <a:schemeClr val="dk1"/>
                </a:solidFill>
              </a:defRPr>
            </a:lvl4pPr>
            <a:lvl5pPr lvl="4">
              <a:spcBef>
                <a:spcPts val="0"/>
              </a:spcBef>
              <a:spcAft>
                <a:spcPts val="0"/>
              </a:spcAft>
              <a:buClr>
                <a:schemeClr val="dk1"/>
              </a:buClr>
              <a:buSzPts val="7500"/>
              <a:buNone/>
              <a:defRPr sz="7500">
                <a:solidFill>
                  <a:schemeClr val="dk1"/>
                </a:solidFill>
              </a:defRPr>
            </a:lvl5pPr>
            <a:lvl6pPr lvl="5">
              <a:spcBef>
                <a:spcPts val="0"/>
              </a:spcBef>
              <a:spcAft>
                <a:spcPts val="0"/>
              </a:spcAft>
              <a:buClr>
                <a:schemeClr val="dk1"/>
              </a:buClr>
              <a:buSzPts val="7500"/>
              <a:buNone/>
              <a:defRPr sz="7500">
                <a:solidFill>
                  <a:schemeClr val="dk1"/>
                </a:solidFill>
              </a:defRPr>
            </a:lvl6pPr>
            <a:lvl7pPr lvl="6">
              <a:spcBef>
                <a:spcPts val="0"/>
              </a:spcBef>
              <a:spcAft>
                <a:spcPts val="0"/>
              </a:spcAft>
              <a:buClr>
                <a:schemeClr val="dk1"/>
              </a:buClr>
              <a:buSzPts val="7500"/>
              <a:buNone/>
              <a:defRPr sz="7500">
                <a:solidFill>
                  <a:schemeClr val="dk1"/>
                </a:solidFill>
              </a:defRPr>
            </a:lvl7pPr>
            <a:lvl8pPr lvl="7">
              <a:spcBef>
                <a:spcPts val="0"/>
              </a:spcBef>
              <a:spcAft>
                <a:spcPts val="0"/>
              </a:spcAft>
              <a:buClr>
                <a:schemeClr val="dk1"/>
              </a:buClr>
              <a:buSzPts val="7500"/>
              <a:buNone/>
              <a:defRPr sz="7500">
                <a:solidFill>
                  <a:schemeClr val="dk1"/>
                </a:solidFill>
              </a:defRPr>
            </a:lvl8pPr>
            <a:lvl9pPr lvl="8">
              <a:spcBef>
                <a:spcPts val="0"/>
              </a:spcBef>
              <a:spcAft>
                <a:spcPts val="0"/>
              </a:spcAft>
              <a:buClr>
                <a:schemeClr val="dk1"/>
              </a:buClr>
              <a:buSzPts val="7500"/>
              <a:buNone/>
              <a:defRPr sz="7500">
                <a:solidFill>
                  <a:schemeClr val="dk1"/>
                </a:solidFill>
              </a:defRPr>
            </a:lvl9pPr>
          </a:lstStyle>
          <a:p/>
        </p:txBody>
      </p:sp>
      <p:sp>
        <p:nvSpPr>
          <p:cNvPr id="7" name="Google Shape;7;p1"/>
          <p:cNvSpPr txBox="1"/>
          <p:nvPr>
            <p:ph idx="1" type="body"/>
          </p:nvPr>
        </p:nvSpPr>
        <p:spPr>
          <a:xfrm>
            <a:off x="831304" y="3073267"/>
            <a:ext cx="22724400" cy="9110400"/>
          </a:xfrm>
          <a:prstGeom prst="rect">
            <a:avLst/>
          </a:prstGeom>
          <a:noFill/>
          <a:ln>
            <a:noFill/>
          </a:ln>
        </p:spPr>
        <p:txBody>
          <a:bodyPr anchorCtr="0" anchor="t" bIns="243825" lIns="243825" spcFirstLastPara="1" rIns="243825" wrap="square" tIns="243825">
            <a:normAutofit/>
          </a:bodyPr>
          <a:lstStyle>
            <a:lvl1pPr indent="-533400" lvl="0" marL="457200">
              <a:lnSpc>
                <a:spcPct val="115000"/>
              </a:lnSpc>
              <a:spcBef>
                <a:spcPts val="0"/>
              </a:spcBef>
              <a:spcAft>
                <a:spcPts val="0"/>
              </a:spcAft>
              <a:buClr>
                <a:schemeClr val="dk2"/>
              </a:buClr>
              <a:buSzPts val="4800"/>
              <a:buChar char="●"/>
              <a:defRPr sz="4800">
                <a:solidFill>
                  <a:schemeClr val="dk2"/>
                </a:solidFill>
              </a:defRPr>
            </a:lvl1pPr>
            <a:lvl2pPr indent="-463550" lvl="1" marL="914400">
              <a:lnSpc>
                <a:spcPct val="115000"/>
              </a:lnSpc>
              <a:spcBef>
                <a:spcPts val="0"/>
              </a:spcBef>
              <a:spcAft>
                <a:spcPts val="0"/>
              </a:spcAft>
              <a:buClr>
                <a:schemeClr val="dk2"/>
              </a:buClr>
              <a:buSzPts val="3700"/>
              <a:buChar char="○"/>
              <a:defRPr sz="3700">
                <a:solidFill>
                  <a:schemeClr val="dk2"/>
                </a:solidFill>
              </a:defRPr>
            </a:lvl2pPr>
            <a:lvl3pPr indent="-463550" lvl="2" marL="1371600">
              <a:lnSpc>
                <a:spcPct val="115000"/>
              </a:lnSpc>
              <a:spcBef>
                <a:spcPts val="0"/>
              </a:spcBef>
              <a:spcAft>
                <a:spcPts val="0"/>
              </a:spcAft>
              <a:buClr>
                <a:schemeClr val="dk2"/>
              </a:buClr>
              <a:buSzPts val="3700"/>
              <a:buChar char="■"/>
              <a:defRPr sz="3700">
                <a:solidFill>
                  <a:schemeClr val="dk2"/>
                </a:solidFill>
              </a:defRPr>
            </a:lvl3pPr>
            <a:lvl4pPr indent="-463550" lvl="3" marL="1828800">
              <a:lnSpc>
                <a:spcPct val="115000"/>
              </a:lnSpc>
              <a:spcBef>
                <a:spcPts val="0"/>
              </a:spcBef>
              <a:spcAft>
                <a:spcPts val="0"/>
              </a:spcAft>
              <a:buClr>
                <a:schemeClr val="dk2"/>
              </a:buClr>
              <a:buSzPts val="3700"/>
              <a:buChar char="●"/>
              <a:defRPr sz="3700">
                <a:solidFill>
                  <a:schemeClr val="dk2"/>
                </a:solidFill>
              </a:defRPr>
            </a:lvl4pPr>
            <a:lvl5pPr indent="-463550" lvl="4" marL="2286000">
              <a:lnSpc>
                <a:spcPct val="115000"/>
              </a:lnSpc>
              <a:spcBef>
                <a:spcPts val="0"/>
              </a:spcBef>
              <a:spcAft>
                <a:spcPts val="0"/>
              </a:spcAft>
              <a:buClr>
                <a:schemeClr val="dk2"/>
              </a:buClr>
              <a:buSzPts val="3700"/>
              <a:buChar char="○"/>
              <a:defRPr sz="3700">
                <a:solidFill>
                  <a:schemeClr val="dk2"/>
                </a:solidFill>
              </a:defRPr>
            </a:lvl5pPr>
            <a:lvl6pPr indent="-463550" lvl="5" marL="2743200">
              <a:lnSpc>
                <a:spcPct val="115000"/>
              </a:lnSpc>
              <a:spcBef>
                <a:spcPts val="0"/>
              </a:spcBef>
              <a:spcAft>
                <a:spcPts val="0"/>
              </a:spcAft>
              <a:buClr>
                <a:schemeClr val="dk2"/>
              </a:buClr>
              <a:buSzPts val="3700"/>
              <a:buChar char="■"/>
              <a:defRPr sz="3700">
                <a:solidFill>
                  <a:schemeClr val="dk2"/>
                </a:solidFill>
              </a:defRPr>
            </a:lvl6pPr>
            <a:lvl7pPr indent="-463550" lvl="6" marL="3200400">
              <a:lnSpc>
                <a:spcPct val="115000"/>
              </a:lnSpc>
              <a:spcBef>
                <a:spcPts val="0"/>
              </a:spcBef>
              <a:spcAft>
                <a:spcPts val="0"/>
              </a:spcAft>
              <a:buClr>
                <a:schemeClr val="dk2"/>
              </a:buClr>
              <a:buSzPts val="3700"/>
              <a:buChar char="●"/>
              <a:defRPr sz="3700">
                <a:solidFill>
                  <a:schemeClr val="dk2"/>
                </a:solidFill>
              </a:defRPr>
            </a:lvl7pPr>
            <a:lvl8pPr indent="-463550" lvl="7" marL="3657600">
              <a:lnSpc>
                <a:spcPct val="115000"/>
              </a:lnSpc>
              <a:spcBef>
                <a:spcPts val="0"/>
              </a:spcBef>
              <a:spcAft>
                <a:spcPts val="0"/>
              </a:spcAft>
              <a:buClr>
                <a:schemeClr val="dk2"/>
              </a:buClr>
              <a:buSzPts val="3700"/>
              <a:buChar char="○"/>
              <a:defRPr sz="3700">
                <a:solidFill>
                  <a:schemeClr val="dk2"/>
                </a:solidFill>
              </a:defRPr>
            </a:lvl8pPr>
            <a:lvl9pPr indent="-463550" lvl="8" marL="4114800">
              <a:lnSpc>
                <a:spcPct val="115000"/>
              </a:lnSpc>
              <a:spcBef>
                <a:spcPts val="0"/>
              </a:spcBef>
              <a:spcAft>
                <a:spcPts val="0"/>
              </a:spcAft>
              <a:buClr>
                <a:schemeClr val="dk2"/>
              </a:buClr>
              <a:buSzPts val="3700"/>
              <a:buChar char="■"/>
              <a:defRPr sz="3700">
                <a:solidFill>
                  <a:schemeClr val="dk2"/>
                </a:solidFill>
              </a:defRPr>
            </a:lvl9pPr>
          </a:lstStyle>
          <a:p/>
        </p:txBody>
      </p:sp>
      <p:sp>
        <p:nvSpPr>
          <p:cNvPr id="8" name="Google Shape;8;p1"/>
          <p:cNvSpPr txBox="1"/>
          <p:nvPr>
            <p:ph idx="12" type="sldNum"/>
          </p:nvPr>
        </p:nvSpPr>
        <p:spPr>
          <a:xfrm>
            <a:off x="22596047" y="12435245"/>
            <a:ext cx="1463400" cy="1049700"/>
          </a:xfrm>
          <a:prstGeom prst="rect">
            <a:avLst/>
          </a:prstGeom>
          <a:noFill/>
          <a:ln>
            <a:noFill/>
          </a:ln>
        </p:spPr>
        <p:txBody>
          <a:bodyPr anchorCtr="0" anchor="ctr" bIns="243825" lIns="243825" spcFirstLastPara="1" rIns="243825" wrap="square" tIns="243825">
            <a:normAutofit/>
          </a:bodyPr>
          <a:lstStyle>
            <a:lvl1pPr lvl="0" algn="r">
              <a:buNone/>
              <a:defRPr sz="2700">
                <a:solidFill>
                  <a:schemeClr val="dk2"/>
                </a:solidFill>
              </a:defRPr>
            </a:lvl1pPr>
            <a:lvl2pPr lvl="1" algn="r">
              <a:buNone/>
              <a:defRPr sz="2700">
                <a:solidFill>
                  <a:schemeClr val="dk2"/>
                </a:solidFill>
              </a:defRPr>
            </a:lvl2pPr>
            <a:lvl3pPr lvl="2" algn="r">
              <a:buNone/>
              <a:defRPr sz="2700">
                <a:solidFill>
                  <a:schemeClr val="dk2"/>
                </a:solidFill>
              </a:defRPr>
            </a:lvl3pPr>
            <a:lvl4pPr lvl="3" algn="r">
              <a:buNone/>
              <a:defRPr sz="2700">
                <a:solidFill>
                  <a:schemeClr val="dk2"/>
                </a:solidFill>
              </a:defRPr>
            </a:lvl4pPr>
            <a:lvl5pPr lvl="4" algn="r">
              <a:buNone/>
              <a:defRPr sz="2700">
                <a:solidFill>
                  <a:schemeClr val="dk2"/>
                </a:solidFill>
              </a:defRPr>
            </a:lvl5pPr>
            <a:lvl6pPr lvl="5" algn="r">
              <a:buNone/>
              <a:defRPr sz="2700">
                <a:solidFill>
                  <a:schemeClr val="dk2"/>
                </a:solidFill>
              </a:defRPr>
            </a:lvl6pPr>
            <a:lvl7pPr lvl="6" algn="r">
              <a:buNone/>
              <a:defRPr sz="2700">
                <a:solidFill>
                  <a:schemeClr val="dk2"/>
                </a:solidFill>
              </a:defRPr>
            </a:lvl7pPr>
            <a:lvl8pPr lvl="7" algn="r">
              <a:buNone/>
              <a:defRPr sz="2700">
                <a:solidFill>
                  <a:schemeClr val="dk2"/>
                </a:solidFill>
              </a:defRPr>
            </a:lvl8pPr>
            <a:lvl9pPr lvl="8" algn="r">
              <a:buNone/>
              <a:defRPr sz="27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64" name="Shape 64"/>
        <p:cNvGrpSpPr/>
        <p:nvPr/>
      </p:nvGrpSpPr>
      <p:grpSpPr>
        <a:xfrm>
          <a:off x="0" y="0"/>
          <a:ext cx="0" cy="0"/>
          <a:chOff x="0" y="0"/>
          <a:chExt cx="0" cy="0"/>
        </a:xfrm>
      </p:grpSpPr>
      <p:sp>
        <p:nvSpPr>
          <p:cNvPr id="65" name="Google Shape;65;p14"/>
          <p:cNvSpPr txBox="1"/>
          <p:nvPr>
            <p:ph type="title"/>
          </p:nvPr>
        </p:nvSpPr>
        <p:spPr>
          <a:xfrm>
            <a:off x="1173775" y="994432"/>
            <a:ext cx="22039500" cy="1045500"/>
          </a:xfrm>
          <a:prstGeom prst="rect">
            <a:avLst/>
          </a:prstGeom>
          <a:noFill/>
          <a:ln>
            <a:noFill/>
          </a:ln>
        </p:spPr>
        <p:txBody>
          <a:bodyPr anchorCtr="0" anchor="t" bIns="0" lIns="0" spcFirstLastPara="1" rIns="0" wrap="square" tIns="0">
            <a:noAutofit/>
          </a:bodyPr>
          <a:lstStyle>
            <a:lvl1pPr lvl="0" rtl="1" algn="r">
              <a:lnSpc>
                <a:spcPct val="90000"/>
              </a:lnSpc>
              <a:spcBef>
                <a:spcPts val="0"/>
              </a:spcBef>
              <a:spcAft>
                <a:spcPts val="0"/>
              </a:spcAft>
              <a:buClr>
                <a:srgbClr val="282828"/>
              </a:buClr>
              <a:buSzPts val="6900"/>
              <a:buFont typeface="Google Sans SemiBold"/>
              <a:buNone/>
              <a:defRPr sz="6900">
                <a:solidFill>
                  <a:srgbClr val="282828"/>
                </a:solidFill>
                <a:latin typeface="Google Sans SemiBold"/>
                <a:ea typeface="Google Sans SemiBold"/>
                <a:cs typeface="Google Sans SemiBold"/>
                <a:sym typeface="Google Sans SemiBold"/>
              </a:defRPr>
            </a:lvl1pPr>
            <a:lvl2pPr lvl="1" rtl="1" algn="r">
              <a:lnSpc>
                <a:spcPct val="90000"/>
              </a:lnSpc>
              <a:spcBef>
                <a:spcPts val="0"/>
              </a:spcBef>
              <a:spcAft>
                <a:spcPts val="0"/>
              </a:spcAft>
              <a:buClr>
                <a:srgbClr val="282828"/>
              </a:buClr>
              <a:buSzPts val="6900"/>
              <a:buFont typeface="Google Sans"/>
              <a:buNone/>
              <a:defRPr b="1" sz="6900">
                <a:solidFill>
                  <a:srgbClr val="282828"/>
                </a:solidFill>
                <a:latin typeface="Google Sans"/>
                <a:ea typeface="Google Sans"/>
                <a:cs typeface="Google Sans"/>
                <a:sym typeface="Google Sans"/>
              </a:defRPr>
            </a:lvl2pPr>
            <a:lvl3pPr lvl="2" rtl="1" algn="r">
              <a:lnSpc>
                <a:spcPct val="90000"/>
              </a:lnSpc>
              <a:spcBef>
                <a:spcPts val="0"/>
              </a:spcBef>
              <a:spcAft>
                <a:spcPts val="0"/>
              </a:spcAft>
              <a:buClr>
                <a:srgbClr val="282828"/>
              </a:buClr>
              <a:buSzPts val="6900"/>
              <a:buFont typeface="Google Sans"/>
              <a:buNone/>
              <a:defRPr b="1" sz="6900">
                <a:solidFill>
                  <a:srgbClr val="282828"/>
                </a:solidFill>
                <a:latin typeface="Google Sans"/>
                <a:ea typeface="Google Sans"/>
                <a:cs typeface="Google Sans"/>
                <a:sym typeface="Google Sans"/>
              </a:defRPr>
            </a:lvl3pPr>
            <a:lvl4pPr lvl="3" rtl="1" algn="r">
              <a:lnSpc>
                <a:spcPct val="90000"/>
              </a:lnSpc>
              <a:spcBef>
                <a:spcPts val="0"/>
              </a:spcBef>
              <a:spcAft>
                <a:spcPts val="0"/>
              </a:spcAft>
              <a:buClr>
                <a:srgbClr val="282828"/>
              </a:buClr>
              <a:buSzPts val="6900"/>
              <a:buFont typeface="Google Sans"/>
              <a:buNone/>
              <a:defRPr b="1" sz="6900">
                <a:solidFill>
                  <a:srgbClr val="282828"/>
                </a:solidFill>
                <a:latin typeface="Google Sans"/>
                <a:ea typeface="Google Sans"/>
                <a:cs typeface="Google Sans"/>
                <a:sym typeface="Google Sans"/>
              </a:defRPr>
            </a:lvl4pPr>
            <a:lvl5pPr lvl="4" rtl="1" algn="r">
              <a:lnSpc>
                <a:spcPct val="90000"/>
              </a:lnSpc>
              <a:spcBef>
                <a:spcPts val="0"/>
              </a:spcBef>
              <a:spcAft>
                <a:spcPts val="0"/>
              </a:spcAft>
              <a:buClr>
                <a:srgbClr val="282828"/>
              </a:buClr>
              <a:buSzPts val="6900"/>
              <a:buFont typeface="Google Sans"/>
              <a:buNone/>
              <a:defRPr b="1" sz="6900">
                <a:solidFill>
                  <a:srgbClr val="282828"/>
                </a:solidFill>
                <a:latin typeface="Google Sans"/>
                <a:ea typeface="Google Sans"/>
                <a:cs typeface="Google Sans"/>
                <a:sym typeface="Google Sans"/>
              </a:defRPr>
            </a:lvl5pPr>
            <a:lvl6pPr lvl="5" rtl="1" algn="r">
              <a:lnSpc>
                <a:spcPct val="90000"/>
              </a:lnSpc>
              <a:spcBef>
                <a:spcPts val="0"/>
              </a:spcBef>
              <a:spcAft>
                <a:spcPts val="0"/>
              </a:spcAft>
              <a:buClr>
                <a:srgbClr val="282828"/>
              </a:buClr>
              <a:buSzPts val="6900"/>
              <a:buFont typeface="Google Sans"/>
              <a:buNone/>
              <a:defRPr b="1" sz="6900">
                <a:solidFill>
                  <a:srgbClr val="282828"/>
                </a:solidFill>
                <a:latin typeface="Google Sans"/>
                <a:ea typeface="Google Sans"/>
                <a:cs typeface="Google Sans"/>
                <a:sym typeface="Google Sans"/>
              </a:defRPr>
            </a:lvl6pPr>
            <a:lvl7pPr lvl="6" rtl="1" algn="r">
              <a:lnSpc>
                <a:spcPct val="90000"/>
              </a:lnSpc>
              <a:spcBef>
                <a:spcPts val="0"/>
              </a:spcBef>
              <a:spcAft>
                <a:spcPts val="0"/>
              </a:spcAft>
              <a:buClr>
                <a:srgbClr val="282828"/>
              </a:buClr>
              <a:buSzPts val="6900"/>
              <a:buFont typeface="Google Sans"/>
              <a:buNone/>
              <a:defRPr b="1" sz="6900">
                <a:solidFill>
                  <a:srgbClr val="282828"/>
                </a:solidFill>
                <a:latin typeface="Google Sans"/>
                <a:ea typeface="Google Sans"/>
                <a:cs typeface="Google Sans"/>
                <a:sym typeface="Google Sans"/>
              </a:defRPr>
            </a:lvl7pPr>
            <a:lvl8pPr lvl="7" rtl="1" algn="r">
              <a:lnSpc>
                <a:spcPct val="90000"/>
              </a:lnSpc>
              <a:spcBef>
                <a:spcPts val="0"/>
              </a:spcBef>
              <a:spcAft>
                <a:spcPts val="0"/>
              </a:spcAft>
              <a:buClr>
                <a:srgbClr val="282828"/>
              </a:buClr>
              <a:buSzPts val="6900"/>
              <a:buFont typeface="Google Sans"/>
              <a:buNone/>
              <a:defRPr b="1" sz="6900">
                <a:solidFill>
                  <a:srgbClr val="282828"/>
                </a:solidFill>
                <a:latin typeface="Google Sans"/>
                <a:ea typeface="Google Sans"/>
                <a:cs typeface="Google Sans"/>
                <a:sym typeface="Google Sans"/>
              </a:defRPr>
            </a:lvl8pPr>
            <a:lvl9pPr lvl="8" rtl="1" algn="r">
              <a:lnSpc>
                <a:spcPct val="90000"/>
              </a:lnSpc>
              <a:spcBef>
                <a:spcPts val="0"/>
              </a:spcBef>
              <a:spcAft>
                <a:spcPts val="0"/>
              </a:spcAft>
              <a:buClr>
                <a:srgbClr val="282828"/>
              </a:buClr>
              <a:buSzPts val="6900"/>
              <a:buFont typeface="Google Sans"/>
              <a:buNone/>
              <a:defRPr b="1" sz="6900">
                <a:solidFill>
                  <a:srgbClr val="282828"/>
                </a:solidFill>
                <a:latin typeface="Google Sans"/>
                <a:ea typeface="Google Sans"/>
                <a:cs typeface="Google Sans"/>
                <a:sym typeface="Google Sans"/>
              </a:defRPr>
            </a:lvl9pPr>
          </a:lstStyle>
          <a:p/>
        </p:txBody>
      </p:sp>
      <p:pic>
        <p:nvPicPr>
          <p:cNvPr id="66" name="Google Shape;66;p14"/>
          <p:cNvPicPr preferRelativeResize="0"/>
          <p:nvPr/>
        </p:nvPicPr>
        <p:blipFill>
          <a:blip r:embed="rId1">
            <a:alphaModFix/>
          </a:blip>
          <a:stretch>
            <a:fillRect/>
          </a:stretch>
        </p:blipFill>
        <p:spPr>
          <a:xfrm>
            <a:off x="777425" y="12177873"/>
            <a:ext cx="2910602" cy="145530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14676">
          <p15:clr>
            <a:srgbClr val="E46962"/>
          </p15:clr>
        </p15:guide>
        <p15:guide id="2" orient="horz" pos="648">
          <p15:clr>
            <a:srgbClr val="E46962"/>
          </p15:clr>
        </p15:guide>
        <p15:guide id="3" orient="horz" pos="8033">
          <p15:clr>
            <a:srgbClr val="E46962"/>
          </p15:clr>
        </p15:guide>
        <p15:guide id="4" pos="4931">
          <p15:clr>
            <a:srgbClr val="E46962"/>
          </p15:clr>
        </p15:guide>
        <p15:guide id="5" pos="5559">
          <p15:clr>
            <a:srgbClr val="E46962"/>
          </p15:clr>
        </p15:guide>
        <p15:guide id="6" pos="7367">
          <p15:clr>
            <a:srgbClr val="E46962"/>
          </p15:clr>
        </p15:guide>
        <p15:guide id="7" pos="7995">
          <p15:clr>
            <a:srgbClr val="E46962"/>
          </p15:clr>
        </p15:guide>
        <p15:guide id="8" pos="9803">
          <p15:clr>
            <a:srgbClr val="E46962"/>
          </p15:clr>
        </p15:guide>
        <p15:guide id="9" pos="10431">
          <p15:clr>
            <a:srgbClr val="E46962"/>
          </p15:clr>
        </p15:guide>
        <p15:guide id="10" orient="horz" pos="2832">
          <p15:clr>
            <a:srgbClr val="E46962"/>
          </p15:clr>
        </p15:guide>
        <p15:guide id="11" orient="horz" pos="3177">
          <p15:clr>
            <a:srgbClr val="E46962"/>
          </p15:clr>
        </p15:guide>
        <p15:guide id="12" orient="horz" pos="5467">
          <p15:clr>
            <a:srgbClr val="E46962"/>
          </p15:clr>
        </p15:guide>
        <p15:guide id="13" orient="horz" pos="5811">
          <p15:clr>
            <a:srgbClr val="E46962"/>
          </p15:clr>
        </p15:guide>
        <p15:guide id="14" pos="686">
          <p15:clr>
            <a:srgbClr val="E46962"/>
          </p15:clr>
        </p15:guide>
        <p15:guide id="15" pos="1465">
          <p15:clr>
            <a:srgbClr val="E46962"/>
          </p15:clr>
        </p15:guide>
        <p15:guide id="16" pos="3122">
          <p15:clr>
            <a:srgbClr val="E46962"/>
          </p15:clr>
        </p15:guide>
        <p15:guide id="17" pos="12867">
          <p15:clr>
            <a:srgbClr val="E46962"/>
          </p15:clr>
        </p15:guide>
        <p15:guide id="18" pos="12240">
          <p15:clr>
            <a:srgbClr val="E46962"/>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2" name="Shape 92"/>
        <p:cNvGrpSpPr/>
        <p:nvPr/>
      </p:nvGrpSpPr>
      <p:grpSpPr>
        <a:xfrm>
          <a:off x="0" y="0"/>
          <a:ext cx="0" cy="0"/>
          <a:chOff x="0" y="0"/>
          <a:chExt cx="0" cy="0"/>
        </a:xfrm>
      </p:grpSpPr>
      <p:sp>
        <p:nvSpPr>
          <p:cNvPr id="93" name="Google Shape;93;p23"/>
          <p:cNvSpPr txBox="1"/>
          <p:nvPr>
            <p:ph type="title"/>
          </p:nvPr>
        </p:nvSpPr>
        <p:spPr>
          <a:xfrm>
            <a:off x="1173775" y="994432"/>
            <a:ext cx="22039500" cy="1045500"/>
          </a:xfrm>
          <a:prstGeom prst="rect">
            <a:avLst/>
          </a:prstGeom>
          <a:noFill/>
          <a:ln>
            <a:noFill/>
          </a:ln>
        </p:spPr>
        <p:txBody>
          <a:bodyPr anchorCtr="0" anchor="t" bIns="0" lIns="0" spcFirstLastPara="1" rIns="0" wrap="square" tIns="0">
            <a:noAutofit/>
          </a:bodyPr>
          <a:lstStyle>
            <a:lvl1pPr lvl="0" rtl="1" algn="r">
              <a:lnSpc>
                <a:spcPct val="90000"/>
              </a:lnSpc>
              <a:spcBef>
                <a:spcPts val="0"/>
              </a:spcBef>
              <a:spcAft>
                <a:spcPts val="0"/>
              </a:spcAft>
              <a:buClr>
                <a:srgbClr val="282828"/>
              </a:buClr>
              <a:buSzPts val="7000"/>
              <a:buFont typeface="Google Sans SemiBold"/>
              <a:buNone/>
              <a:defRPr sz="7000">
                <a:solidFill>
                  <a:srgbClr val="282828"/>
                </a:solidFill>
                <a:latin typeface="Google Sans SemiBold"/>
                <a:ea typeface="Google Sans SemiBold"/>
                <a:cs typeface="Google Sans SemiBold"/>
                <a:sym typeface="Google Sans SemiBold"/>
              </a:defRPr>
            </a:lvl1pPr>
            <a:lvl2pPr lvl="1" rtl="1" algn="r">
              <a:lnSpc>
                <a:spcPct val="90000"/>
              </a:lnSpc>
              <a:spcBef>
                <a:spcPts val="0"/>
              </a:spcBef>
              <a:spcAft>
                <a:spcPts val="0"/>
              </a:spcAft>
              <a:buClr>
                <a:srgbClr val="282828"/>
              </a:buClr>
              <a:buSzPts val="7000"/>
              <a:buFont typeface="Google Sans"/>
              <a:buNone/>
              <a:defRPr b="1" sz="7000">
                <a:solidFill>
                  <a:srgbClr val="282828"/>
                </a:solidFill>
                <a:latin typeface="Google Sans"/>
                <a:ea typeface="Google Sans"/>
                <a:cs typeface="Google Sans"/>
                <a:sym typeface="Google Sans"/>
              </a:defRPr>
            </a:lvl2pPr>
            <a:lvl3pPr lvl="2" rtl="1" algn="r">
              <a:lnSpc>
                <a:spcPct val="90000"/>
              </a:lnSpc>
              <a:spcBef>
                <a:spcPts val="0"/>
              </a:spcBef>
              <a:spcAft>
                <a:spcPts val="0"/>
              </a:spcAft>
              <a:buClr>
                <a:srgbClr val="282828"/>
              </a:buClr>
              <a:buSzPts val="7000"/>
              <a:buFont typeface="Google Sans"/>
              <a:buNone/>
              <a:defRPr b="1" sz="7000">
                <a:solidFill>
                  <a:srgbClr val="282828"/>
                </a:solidFill>
                <a:latin typeface="Google Sans"/>
                <a:ea typeface="Google Sans"/>
                <a:cs typeface="Google Sans"/>
                <a:sym typeface="Google Sans"/>
              </a:defRPr>
            </a:lvl3pPr>
            <a:lvl4pPr lvl="3" rtl="1" algn="r">
              <a:lnSpc>
                <a:spcPct val="90000"/>
              </a:lnSpc>
              <a:spcBef>
                <a:spcPts val="0"/>
              </a:spcBef>
              <a:spcAft>
                <a:spcPts val="0"/>
              </a:spcAft>
              <a:buClr>
                <a:srgbClr val="282828"/>
              </a:buClr>
              <a:buSzPts val="7000"/>
              <a:buFont typeface="Google Sans"/>
              <a:buNone/>
              <a:defRPr b="1" sz="7000">
                <a:solidFill>
                  <a:srgbClr val="282828"/>
                </a:solidFill>
                <a:latin typeface="Google Sans"/>
                <a:ea typeface="Google Sans"/>
                <a:cs typeface="Google Sans"/>
                <a:sym typeface="Google Sans"/>
              </a:defRPr>
            </a:lvl4pPr>
            <a:lvl5pPr lvl="4" rtl="1" algn="r">
              <a:lnSpc>
                <a:spcPct val="90000"/>
              </a:lnSpc>
              <a:spcBef>
                <a:spcPts val="0"/>
              </a:spcBef>
              <a:spcAft>
                <a:spcPts val="0"/>
              </a:spcAft>
              <a:buClr>
                <a:srgbClr val="282828"/>
              </a:buClr>
              <a:buSzPts val="7000"/>
              <a:buFont typeface="Google Sans"/>
              <a:buNone/>
              <a:defRPr b="1" sz="7000">
                <a:solidFill>
                  <a:srgbClr val="282828"/>
                </a:solidFill>
                <a:latin typeface="Google Sans"/>
                <a:ea typeface="Google Sans"/>
                <a:cs typeface="Google Sans"/>
                <a:sym typeface="Google Sans"/>
              </a:defRPr>
            </a:lvl5pPr>
            <a:lvl6pPr lvl="5" rtl="1" algn="r">
              <a:lnSpc>
                <a:spcPct val="90000"/>
              </a:lnSpc>
              <a:spcBef>
                <a:spcPts val="0"/>
              </a:spcBef>
              <a:spcAft>
                <a:spcPts val="0"/>
              </a:spcAft>
              <a:buClr>
                <a:srgbClr val="282828"/>
              </a:buClr>
              <a:buSzPts val="7000"/>
              <a:buFont typeface="Google Sans"/>
              <a:buNone/>
              <a:defRPr b="1" sz="7000">
                <a:solidFill>
                  <a:srgbClr val="282828"/>
                </a:solidFill>
                <a:latin typeface="Google Sans"/>
                <a:ea typeface="Google Sans"/>
                <a:cs typeface="Google Sans"/>
                <a:sym typeface="Google Sans"/>
              </a:defRPr>
            </a:lvl6pPr>
            <a:lvl7pPr lvl="6" rtl="1" algn="r">
              <a:lnSpc>
                <a:spcPct val="90000"/>
              </a:lnSpc>
              <a:spcBef>
                <a:spcPts val="0"/>
              </a:spcBef>
              <a:spcAft>
                <a:spcPts val="0"/>
              </a:spcAft>
              <a:buClr>
                <a:srgbClr val="282828"/>
              </a:buClr>
              <a:buSzPts val="7000"/>
              <a:buFont typeface="Google Sans"/>
              <a:buNone/>
              <a:defRPr b="1" sz="7000">
                <a:solidFill>
                  <a:srgbClr val="282828"/>
                </a:solidFill>
                <a:latin typeface="Google Sans"/>
                <a:ea typeface="Google Sans"/>
                <a:cs typeface="Google Sans"/>
                <a:sym typeface="Google Sans"/>
              </a:defRPr>
            </a:lvl7pPr>
            <a:lvl8pPr lvl="7" rtl="1" algn="r">
              <a:lnSpc>
                <a:spcPct val="90000"/>
              </a:lnSpc>
              <a:spcBef>
                <a:spcPts val="0"/>
              </a:spcBef>
              <a:spcAft>
                <a:spcPts val="0"/>
              </a:spcAft>
              <a:buClr>
                <a:srgbClr val="282828"/>
              </a:buClr>
              <a:buSzPts val="7000"/>
              <a:buFont typeface="Google Sans"/>
              <a:buNone/>
              <a:defRPr b="1" sz="7000">
                <a:solidFill>
                  <a:srgbClr val="282828"/>
                </a:solidFill>
                <a:latin typeface="Google Sans"/>
                <a:ea typeface="Google Sans"/>
                <a:cs typeface="Google Sans"/>
                <a:sym typeface="Google Sans"/>
              </a:defRPr>
            </a:lvl8pPr>
            <a:lvl9pPr lvl="8" rtl="1" algn="r">
              <a:lnSpc>
                <a:spcPct val="90000"/>
              </a:lnSpc>
              <a:spcBef>
                <a:spcPts val="0"/>
              </a:spcBef>
              <a:spcAft>
                <a:spcPts val="0"/>
              </a:spcAft>
              <a:buClr>
                <a:srgbClr val="282828"/>
              </a:buClr>
              <a:buSzPts val="7000"/>
              <a:buFont typeface="Google Sans"/>
              <a:buNone/>
              <a:defRPr b="1" sz="7000">
                <a:solidFill>
                  <a:srgbClr val="282828"/>
                </a:solidFill>
                <a:latin typeface="Google Sans"/>
                <a:ea typeface="Google Sans"/>
                <a:cs typeface="Google Sans"/>
                <a:sym typeface="Google Sans"/>
              </a:defRPr>
            </a:lvl9pPr>
          </a:lstStyle>
          <a:p/>
        </p:txBody>
      </p:sp>
      <p:pic>
        <p:nvPicPr>
          <p:cNvPr id="94" name="Google Shape;94;p23"/>
          <p:cNvPicPr preferRelativeResize="0"/>
          <p:nvPr/>
        </p:nvPicPr>
        <p:blipFill rotWithShape="1">
          <a:blip r:embed="rId1">
            <a:alphaModFix/>
          </a:blip>
          <a:srcRect b="0" l="86497" r="0" t="0"/>
          <a:stretch/>
        </p:blipFill>
        <p:spPr>
          <a:xfrm>
            <a:off x="3152603" y="12588624"/>
            <a:ext cx="383022" cy="605425"/>
          </a:xfrm>
          <a:prstGeom prst="rect">
            <a:avLst/>
          </a:prstGeom>
          <a:noFill/>
          <a:ln>
            <a:noFill/>
          </a:ln>
        </p:spPr>
      </p:pic>
      <p:pic>
        <p:nvPicPr>
          <p:cNvPr id="95" name="Google Shape;95;p23"/>
          <p:cNvPicPr preferRelativeResize="0"/>
          <p:nvPr/>
        </p:nvPicPr>
        <p:blipFill rotWithShape="1">
          <a:blip r:embed="rId1">
            <a:alphaModFix/>
          </a:blip>
          <a:srcRect b="37569" l="2958" r="13226" t="10702"/>
          <a:stretch/>
        </p:blipFill>
        <p:spPr>
          <a:xfrm>
            <a:off x="739250" y="12804304"/>
            <a:ext cx="2377420" cy="313176"/>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14676">
          <p15:clr>
            <a:srgbClr val="E46962"/>
          </p15:clr>
        </p15:guide>
        <p15:guide id="2" orient="horz" pos="648">
          <p15:clr>
            <a:srgbClr val="E46962"/>
          </p15:clr>
        </p15:guide>
        <p15:guide id="3" orient="horz" pos="8033">
          <p15:clr>
            <a:srgbClr val="E46962"/>
          </p15:clr>
        </p15:guide>
        <p15:guide id="4" pos="4931">
          <p15:clr>
            <a:srgbClr val="E46962"/>
          </p15:clr>
        </p15:guide>
        <p15:guide id="5" pos="5559">
          <p15:clr>
            <a:srgbClr val="E46962"/>
          </p15:clr>
        </p15:guide>
        <p15:guide id="6" pos="7367">
          <p15:clr>
            <a:srgbClr val="E46962"/>
          </p15:clr>
        </p15:guide>
        <p15:guide id="7" pos="7995">
          <p15:clr>
            <a:srgbClr val="E46962"/>
          </p15:clr>
        </p15:guide>
        <p15:guide id="8" pos="9803">
          <p15:clr>
            <a:srgbClr val="E46962"/>
          </p15:clr>
        </p15:guide>
        <p15:guide id="9" pos="10431">
          <p15:clr>
            <a:srgbClr val="E46962"/>
          </p15:clr>
        </p15:guide>
        <p15:guide id="10" orient="horz" pos="2832">
          <p15:clr>
            <a:srgbClr val="E46962"/>
          </p15:clr>
        </p15:guide>
        <p15:guide id="11" orient="horz" pos="3177">
          <p15:clr>
            <a:srgbClr val="E46962"/>
          </p15:clr>
        </p15:guide>
        <p15:guide id="12" orient="horz" pos="5467">
          <p15:clr>
            <a:srgbClr val="E46962"/>
          </p15:clr>
        </p15:guide>
        <p15:guide id="13" orient="horz" pos="5811">
          <p15:clr>
            <a:srgbClr val="E46962"/>
          </p15:clr>
        </p15:guide>
        <p15:guide id="14" pos="686">
          <p15:clr>
            <a:srgbClr val="E46962"/>
          </p15:clr>
        </p15:guide>
        <p15:guide id="15" pos="1465">
          <p15:clr>
            <a:srgbClr val="E46962"/>
          </p15:clr>
        </p15:guide>
        <p15:guide id="16" pos="3122">
          <p15:clr>
            <a:srgbClr val="E46962"/>
          </p15:clr>
        </p15:guide>
        <p15:guide id="17" pos="12867">
          <p15:clr>
            <a:srgbClr val="E46962"/>
          </p15:clr>
        </p15:guide>
        <p15:guide id="18" pos="12240">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 Id="rId3"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xml"/><Relationship Id="rId3" Type="http://schemas.openxmlformats.org/officeDocument/2006/relationships/image" Target="../media/image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xml"/><Relationship Id="rId3" Type="http://schemas.openxmlformats.org/officeDocument/2006/relationships/image" Target="../media/image1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xml"/><Relationship Id="rId3"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xml"/><Relationship Id="rId3"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xml"/><Relationship Id="rId3" Type="http://schemas.openxmlformats.org/officeDocument/2006/relationships/image" Target="../media/image22.jp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5.xml"/><Relationship Id="rId3" Type="http://schemas.openxmlformats.org/officeDocument/2006/relationships/image" Target="../media/image41.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4.png"/><Relationship Id="rId7"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6.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4.png"/><Relationship Id="rId6" Type="http://schemas.openxmlformats.org/officeDocument/2006/relationships/image" Target="../media/image41.png"/><Relationship Id="rId7"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7.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4.png"/><Relationship Id="rId6" Type="http://schemas.openxmlformats.org/officeDocument/2006/relationships/image" Target="../media/image41.png"/><Relationship Id="rId7"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8.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4.png"/><Relationship Id="rId6" Type="http://schemas.openxmlformats.org/officeDocument/2006/relationships/image" Target="../media/image41.png"/><Relationship Id="rId7"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9.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4.png"/><Relationship Id="rId6" Type="http://schemas.openxmlformats.org/officeDocument/2006/relationships/image" Target="../media/image41.png"/><Relationship Id="rId7"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hyperlink" Target="https://docs.google.com/document/d/1khyNzW2q188n9RxmwBKyXmqncL7Ni5jxi3JRnFEmXaQ/edit?usp=sharing" TargetMode="External"/><Relationship Id="rId4" Type="http://schemas.openxmlformats.org/officeDocument/2006/relationships/hyperlink" Target="http://www.youtube.com/watch?v=Vfr3SxksK9k" TargetMode="External"/><Relationship Id="rId9" Type="http://schemas.openxmlformats.org/officeDocument/2006/relationships/image" Target="../media/image13.jpg"/><Relationship Id="rId5" Type="http://schemas.openxmlformats.org/officeDocument/2006/relationships/image" Target="../media/image5.jpg"/><Relationship Id="rId6" Type="http://schemas.openxmlformats.org/officeDocument/2006/relationships/hyperlink" Target="https://drive.google.com/file/d/1QSviSPbJSZdaXC54AYkCej5e9BbiOqxj/view?usp=drive_link" TargetMode="External"/><Relationship Id="rId7" Type="http://schemas.openxmlformats.org/officeDocument/2006/relationships/image" Target="../media/image2.png"/><Relationship Id="rId8" Type="http://schemas.openxmlformats.org/officeDocument/2006/relationships/hyperlink" Target="http://www.youtube.com/watch?v=WXWTQ_RSnh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0.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4.png"/><Relationship Id="rId6" Type="http://schemas.openxmlformats.org/officeDocument/2006/relationships/image" Target="../media/image41.png"/><Relationship Id="rId7"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1.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4.png"/><Relationship Id="rId6" Type="http://schemas.openxmlformats.org/officeDocument/2006/relationships/image" Target="../media/image41.png"/><Relationship Id="rId7"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2.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4.png"/><Relationship Id="rId6" Type="http://schemas.openxmlformats.org/officeDocument/2006/relationships/image" Target="../media/image41.png"/><Relationship Id="rId7"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3.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4.png"/><Relationship Id="rId6" Type="http://schemas.openxmlformats.org/officeDocument/2006/relationships/image" Target="../media/image41.png"/><Relationship Id="rId7"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4.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4.png"/><Relationship Id="rId6" Type="http://schemas.openxmlformats.org/officeDocument/2006/relationships/image" Target="../media/image41.png"/><Relationship Id="rId7"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5.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4.png"/><Relationship Id="rId6" Type="http://schemas.openxmlformats.org/officeDocument/2006/relationships/image" Target="../media/image41.png"/><Relationship Id="rId7"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6.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4.png"/><Relationship Id="rId6" Type="http://schemas.openxmlformats.org/officeDocument/2006/relationships/image" Target="../media/image41.png"/><Relationship Id="rId7"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xml"/><Relationship Id="rId3" Type="http://schemas.openxmlformats.org/officeDocument/2006/relationships/image" Target="../media/image3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0.xml"/><Relationship Id="rId3" Type="http://schemas.openxmlformats.org/officeDocument/2006/relationships/hyperlink" Target="https://docs.google.com/presentation/d/1khssNBzIw5kq0t0d7mmTme6SoKE3rk6jjbO8W_KFsd4/edit?usp=drive_link" TargetMode="External"/><Relationship Id="rId4" Type="http://schemas.openxmlformats.org/officeDocument/2006/relationships/hyperlink" Target="https://drive.google.com/file/d/1UFMAO31Tg0bHuD1SctS0VYkPm7ORsfom/view?usp=drive_link"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1.xml"/><Relationship Id="rId3" Type="http://schemas.openxmlformats.org/officeDocument/2006/relationships/hyperlink" Target="http://www.youtube.com/watch?v=DN5ZcGKwm7U" TargetMode="External"/><Relationship Id="rId4" Type="http://schemas.openxmlformats.org/officeDocument/2006/relationships/image" Target="../media/image23.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3.xml"/><Relationship Id="rId3" Type="http://schemas.openxmlformats.org/officeDocument/2006/relationships/hyperlink" Target="http://www.youtube.com/watch?v=DcvtwlM1aIE" TargetMode="External"/><Relationship Id="rId4" Type="http://schemas.openxmlformats.org/officeDocument/2006/relationships/image" Target="../media/image25.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5.xml"/><Relationship Id="rId3" Type="http://schemas.openxmlformats.org/officeDocument/2006/relationships/hyperlink" Target="http://www.youtube.com/watch?v=MDk6V-B4Qhw" TargetMode="External"/><Relationship Id="rId4" Type="http://schemas.openxmlformats.org/officeDocument/2006/relationships/image" Target="../media/image2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7.xml"/><Relationship Id="rId3" Type="http://schemas.openxmlformats.org/officeDocument/2006/relationships/image" Target="../media/image27.jpg"/><Relationship Id="rId4" Type="http://schemas.openxmlformats.org/officeDocument/2006/relationships/image" Target="../media/image26.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8.xml"/><Relationship Id="rId3" Type="http://schemas.openxmlformats.org/officeDocument/2006/relationships/image" Target="../media/image28.jpg"/><Relationship Id="rId4" Type="http://schemas.openxmlformats.org/officeDocument/2006/relationships/image" Target="../media/image31.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9.xml"/><Relationship Id="rId3" Type="http://schemas.openxmlformats.org/officeDocument/2006/relationships/image" Target="../media/image28.jpg"/><Relationship Id="rId4" Type="http://schemas.openxmlformats.org/officeDocument/2006/relationships/image" Target="../media/image3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xml"/><Relationship Id="rId3" Type="http://schemas.openxmlformats.org/officeDocument/2006/relationships/hyperlink" Target="http://drive.google.com/file/d/1ZIKOedCoXH8ct_9_Ajhan7NrC3LY-ppX/view" TargetMode="External"/><Relationship Id="rId4" Type="http://schemas.openxmlformats.org/officeDocument/2006/relationships/image" Target="../media/image9.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0.xml"/><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2.png"/><Relationship Id="rId6" Type="http://schemas.openxmlformats.org/officeDocument/2006/relationships/image" Target="../media/image3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1.xml"/><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2.png"/><Relationship Id="rId6" Type="http://schemas.openxmlformats.org/officeDocument/2006/relationships/image" Target="../media/image3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2.xml"/><Relationship Id="rId3" Type="http://schemas.openxmlformats.org/officeDocument/2006/relationships/image" Target="../media/image4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3.xml"/><Relationship Id="rId3" Type="http://schemas.openxmlformats.org/officeDocument/2006/relationships/image" Target="../media/image4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4.xml"/><Relationship Id="rId3" Type="http://schemas.openxmlformats.org/officeDocument/2006/relationships/image" Target="../media/image4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6.xml"/><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8.xml"/><Relationship Id="rId3" Type="http://schemas.openxmlformats.org/officeDocument/2006/relationships/image" Target="../media/image39.gi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hyperlink" Target="http://www.youtube.com/watch?v=rU2CQKuVkso" TargetMode="External"/><Relationship Id="rId4" Type="http://schemas.openxmlformats.org/officeDocument/2006/relationships/image" Target="../media/image4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0.xml"/><Relationship Id="rId3" Type="http://schemas.openxmlformats.org/officeDocument/2006/relationships/image" Target="../media/image4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1.xml"/><Relationship Id="rId3" Type="http://schemas.openxmlformats.org/officeDocument/2006/relationships/image" Target="../media/image44.png"/><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8.xml"/><Relationship Id="rId3"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xml"/><Relationship Id="rId3"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9" name="Shape 139"/>
        <p:cNvGrpSpPr/>
        <p:nvPr/>
      </p:nvGrpSpPr>
      <p:grpSpPr>
        <a:xfrm>
          <a:off x="0" y="0"/>
          <a:ext cx="0" cy="0"/>
          <a:chOff x="0" y="0"/>
          <a:chExt cx="0" cy="0"/>
        </a:xfrm>
      </p:grpSpPr>
      <p:sp>
        <p:nvSpPr>
          <p:cNvPr id="140" name="Google Shape;140;p32"/>
          <p:cNvSpPr txBox="1"/>
          <p:nvPr/>
        </p:nvSpPr>
        <p:spPr>
          <a:xfrm>
            <a:off x="1607225" y="3937530"/>
            <a:ext cx="10205700" cy="3592800"/>
          </a:xfrm>
          <a:prstGeom prst="rect">
            <a:avLst/>
          </a:prstGeom>
          <a:noFill/>
          <a:ln>
            <a:noFill/>
          </a:ln>
        </p:spPr>
        <p:txBody>
          <a:bodyPr anchorCtr="0" anchor="ctr" bIns="34275" lIns="68600" spcFirstLastPara="1" rIns="68600" wrap="square" tIns="34275">
            <a:noAutofit/>
          </a:bodyPr>
          <a:lstStyle/>
          <a:p>
            <a:pPr indent="0" lvl="0" marL="0" rtl="1" algn="r">
              <a:lnSpc>
                <a:spcPct val="85000"/>
              </a:lnSpc>
              <a:spcBef>
                <a:spcPts val="0"/>
              </a:spcBef>
              <a:spcAft>
                <a:spcPts val="1000"/>
              </a:spcAft>
              <a:buNone/>
            </a:pPr>
            <a:r>
              <a:rPr b="1" lang="en" sz="14000">
                <a:solidFill>
                  <a:srgbClr val="282828"/>
                </a:solidFill>
                <a:latin typeface="Google Sans"/>
                <a:ea typeface="Google Sans"/>
                <a:cs typeface="Google Sans"/>
                <a:sym typeface="Google Sans"/>
              </a:rPr>
              <a:t>חוכמת הממליצים</a:t>
            </a:r>
            <a:endParaRPr sz="6000">
              <a:solidFill>
                <a:srgbClr val="282828"/>
              </a:solidFill>
              <a:latin typeface="Google Sans Medium"/>
              <a:ea typeface="Google Sans Medium"/>
              <a:cs typeface="Google Sans Medium"/>
              <a:sym typeface="Google Sans Medium"/>
            </a:endParaRPr>
          </a:p>
        </p:txBody>
      </p:sp>
      <p:sp>
        <p:nvSpPr>
          <p:cNvPr id="141" name="Google Shape;141;p32"/>
          <p:cNvSpPr txBox="1"/>
          <p:nvPr/>
        </p:nvSpPr>
        <p:spPr>
          <a:xfrm>
            <a:off x="3973843" y="7745413"/>
            <a:ext cx="7798200" cy="1723800"/>
          </a:xfrm>
          <a:prstGeom prst="rect">
            <a:avLst/>
          </a:prstGeom>
          <a:noFill/>
          <a:ln>
            <a:noFill/>
          </a:ln>
        </p:spPr>
        <p:txBody>
          <a:bodyPr anchorCtr="0" anchor="t" bIns="91425" lIns="91425" spcFirstLastPara="1" rIns="91425" wrap="square" tIns="91425">
            <a:spAutoFit/>
          </a:bodyPr>
          <a:lstStyle/>
          <a:p>
            <a:pPr indent="0" lvl="0" marL="0" rtl="1" algn="r">
              <a:spcBef>
                <a:spcPts val="0"/>
              </a:spcBef>
              <a:spcAft>
                <a:spcPts val="1000"/>
              </a:spcAft>
              <a:buNone/>
            </a:pPr>
            <a:r>
              <a:rPr lang="en" sz="5000">
                <a:solidFill>
                  <a:schemeClr val="accent6"/>
                </a:solidFill>
                <a:latin typeface="Google Sans Medium"/>
                <a:ea typeface="Google Sans Medium"/>
                <a:cs typeface="Google Sans Medium"/>
                <a:sym typeface="Google Sans Medium"/>
              </a:rPr>
              <a:t>מסע אל מערכות המלצה</a:t>
            </a:r>
            <a:r>
              <a:rPr lang="en" sz="5000">
                <a:solidFill>
                  <a:schemeClr val="accent6"/>
                </a:solidFill>
                <a:latin typeface="Google Sans Medium"/>
                <a:ea typeface="Google Sans Medium"/>
                <a:cs typeface="Google Sans Medium"/>
                <a:sym typeface="Google Sans Medium"/>
              </a:rPr>
              <a:t> </a:t>
            </a:r>
            <a:r>
              <a:rPr lang="en" sz="5000">
                <a:solidFill>
                  <a:schemeClr val="accent6"/>
                </a:solidFill>
                <a:latin typeface="Google Sans Medium"/>
                <a:ea typeface="Google Sans Medium"/>
                <a:cs typeface="Google Sans Medium"/>
                <a:sym typeface="Google Sans Medium"/>
              </a:rPr>
              <a:t>עם </a:t>
            </a:r>
            <a:r>
              <a:rPr lang="en" sz="5000">
                <a:solidFill>
                  <a:schemeClr val="accent1"/>
                </a:solidFill>
                <a:latin typeface="Google Sans Medium"/>
                <a:ea typeface="Google Sans Medium"/>
                <a:cs typeface="Google Sans Medium"/>
                <a:sym typeface="Google Sans Medium"/>
              </a:rPr>
              <a:t>בינה מלאכותית</a:t>
            </a:r>
            <a:endParaRPr sz="5000">
              <a:solidFill>
                <a:schemeClr val="accent1"/>
              </a:solidFill>
              <a:latin typeface="Google Sans Medium"/>
              <a:ea typeface="Google Sans Medium"/>
              <a:cs typeface="Google Sans Medium"/>
              <a:sym typeface="Google Sans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descr="AI as an icon" id="216" name="Google Shape;216;p41"/>
          <p:cNvPicPr preferRelativeResize="0"/>
          <p:nvPr/>
        </p:nvPicPr>
        <p:blipFill>
          <a:blip r:embed="rId3">
            <a:alphaModFix/>
          </a:blip>
          <a:stretch>
            <a:fillRect/>
          </a:stretch>
        </p:blipFill>
        <p:spPr>
          <a:xfrm>
            <a:off x="1882850" y="4960762"/>
            <a:ext cx="7435250" cy="7435276"/>
          </a:xfrm>
          <a:prstGeom prst="rect">
            <a:avLst/>
          </a:prstGeom>
          <a:noFill/>
          <a:ln>
            <a:noFill/>
          </a:ln>
        </p:spPr>
      </p:pic>
      <p:sp>
        <p:nvSpPr>
          <p:cNvPr id="217" name="Google Shape;217;p41"/>
          <p:cNvSpPr txBox="1"/>
          <p:nvPr>
            <p:ph type="title"/>
          </p:nvPr>
        </p:nvSpPr>
        <p:spPr>
          <a:xfrm>
            <a:off x="10672775" y="3884700"/>
            <a:ext cx="12775800" cy="5136600"/>
          </a:xfrm>
          <a:prstGeom prst="rect">
            <a:avLst/>
          </a:prstGeom>
          <a:noFill/>
        </p:spPr>
        <p:txBody>
          <a:bodyPr anchorCtr="0" anchor="t" bIns="0" lIns="0" spcFirstLastPara="1" rIns="0" wrap="square" tIns="0">
            <a:noAutofit/>
          </a:bodyPr>
          <a:lstStyle/>
          <a:p>
            <a:pPr indent="0" lvl="0" marL="0" rtl="1" algn="r">
              <a:lnSpc>
                <a:spcPct val="115000"/>
              </a:lnSpc>
              <a:spcBef>
                <a:spcPts val="0"/>
              </a:spcBef>
              <a:spcAft>
                <a:spcPts val="0"/>
              </a:spcAft>
              <a:buNone/>
            </a:pPr>
            <a:r>
              <a:rPr lang="en" sz="4400">
                <a:solidFill>
                  <a:schemeClr val="dk1"/>
                </a:solidFill>
                <a:latin typeface="Google Sans"/>
                <a:ea typeface="Google Sans"/>
                <a:cs typeface="Google Sans"/>
                <a:sym typeface="Google Sans"/>
              </a:rPr>
              <a:t>היכולת של מחשב לעשות דברים שבדרך כלל ידרשו יכולות אנושיות כמו </a:t>
            </a:r>
            <a:r>
              <a:rPr b="1" lang="en" sz="4400">
                <a:solidFill>
                  <a:schemeClr val="accent1"/>
                </a:solidFill>
                <a:highlight>
                  <a:srgbClr val="E8F5FF"/>
                </a:highlight>
                <a:latin typeface="Google Sans"/>
                <a:ea typeface="Google Sans"/>
                <a:cs typeface="Google Sans"/>
                <a:sym typeface="Google Sans"/>
              </a:rPr>
              <a:t>למידה,</a:t>
            </a:r>
            <a:r>
              <a:rPr lang="en" sz="4400">
                <a:latin typeface="Google Sans"/>
                <a:ea typeface="Google Sans"/>
                <a:cs typeface="Google Sans"/>
                <a:sym typeface="Google Sans"/>
              </a:rPr>
              <a:t> </a:t>
            </a:r>
            <a:r>
              <a:rPr b="1" lang="en" sz="4400">
                <a:solidFill>
                  <a:schemeClr val="accent2"/>
                </a:solidFill>
                <a:highlight>
                  <a:srgbClr val="FFEEEE"/>
                </a:highlight>
                <a:latin typeface="Google Sans"/>
                <a:ea typeface="Google Sans"/>
                <a:cs typeface="Google Sans"/>
                <a:sym typeface="Google Sans"/>
              </a:rPr>
              <a:t>חשיבה</a:t>
            </a:r>
            <a:r>
              <a:rPr lang="en" sz="4400">
                <a:latin typeface="Google Sans"/>
                <a:ea typeface="Google Sans"/>
                <a:cs typeface="Google Sans"/>
                <a:sym typeface="Google Sans"/>
              </a:rPr>
              <a:t> ו</a:t>
            </a:r>
            <a:r>
              <a:rPr b="1" lang="en" sz="4400">
                <a:solidFill>
                  <a:schemeClr val="accent4"/>
                </a:solidFill>
                <a:highlight>
                  <a:srgbClr val="DBFFE4"/>
                </a:highlight>
                <a:latin typeface="Google Sans"/>
                <a:ea typeface="Google Sans"/>
                <a:cs typeface="Google Sans"/>
                <a:sym typeface="Google Sans"/>
              </a:rPr>
              <a:t>קבלת החלטות.</a:t>
            </a:r>
            <a:endParaRPr sz="4400">
              <a:solidFill>
                <a:schemeClr val="dk1"/>
              </a:solidFill>
              <a:latin typeface="Google Sans"/>
              <a:ea typeface="Google Sans"/>
              <a:cs typeface="Google Sans"/>
              <a:sym typeface="Google Sans"/>
            </a:endParaRPr>
          </a:p>
          <a:p>
            <a:pPr indent="0" lvl="0" marL="0" rtl="1" algn="r">
              <a:lnSpc>
                <a:spcPct val="115000"/>
              </a:lnSpc>
              <a:spcBef>
                <a:spcPts val="4000"/>
              </a:spcBef>
              <a:spcAft>
                <a:spcPts val="4000"/>
              </a:spcAft>
              <a:buNone/>
            </a:pPr>
            <a:r>
              <a:rPr lang="en" sz="4400">
                <a:solidFill>
                  <a:schemeClr val="dk1"/>
                </a:solidFill>
                <a:latin typeface="Google Sans"/>
                <a:ea typeface="Google Sans"/>
                <a:cs typeface="Google Sans"/>
                <a:sym typeface="Google Sans"/>
              </a:rPr>
              <a:t>במקרה שלנו, כדי לתת לנו המלצות שמתאימות לנו משתמשים בסוג של בינה מלאכותית שנקרא </a:t>
            </a:r>
            <a:r>
              <a:rPr b="1" lang="en" sz="4400">
                <a:solidFill>
                  <a:schemeClr val="dk1"/>
                </a:solidFill>
                <a:latin typeface="Google Sans"/>
                <a:ea typeface="Google Sans"/>
                <a:cs typeface="Google Sans"/>
                <a:sym typeface="Google Sans"/>
              </a:rPr>
              <a:t>מערכות המלצה.</a:t>
            </a:r>
            <a:endParaRPr b="1" sz="4400">
              <a:solidFill>
                <a:srgbClr val="34A853"/>
              </a:solidFill>
              <a:latin typeface="Google Sans"/>
              <a:ea typeface="Google Sans"/>
              <a:cs typeface="Google Sans"/>
              <a:sym typeface="Google Sans"/>
            </a:endParaRPr>
          </a:p>
        </p:txBody>
      </p:sp>
      <p:sp>
        <p:nvSpPr>
          <p:cNvPr id="218" name="Google Shape;218;p41"/>
          <p:cNvSpPr txBox="1"/>
          <p:nvPr/>
        </p:nvSpPr>
        <p:spPr>
          <a:xfrm>
            <a:off x="1209400" y="1162575"/>
            <a:ext cx="18738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הגדרה</a:t>
            </a:r>
            <a:endParaRPr b="1" sz="2600">
              <a:solidFill>
                <a:srgbClr val="FFFFFF"/>
              </a:solidFill>
              <a:latin typeface="Google Sans"/>
              <a:ea typeface="Google Sans"/>
              <a:cs typeface="Google Sans"/>
              <a:sym typeface="Google Sans"/>
            </a:endParaRPr>
          </a:p>
        </p:txBody>
      </p:sp>
      <p:grpSp>
        <p:nvGrpSpPr>
          <p:cNvPr id="219" name="Google Shape;219;p41"/>
          <p:cNvGrpSpPr/>
          <p:nvPr/>
        </p:nvGrpSpPr>
        <p:grpSpPr>
          <a:xfrm>
            <a:off x="751766" y="1028509"/>
            <a:ext cx="873900" cy="873900"/>
            <a:chOff x="21309747" y="11086375"/>
            <a:chExt cx="873900" cy="873900"/>
          </a:xfrm>
        </p:grpSpPr>
        <p:sp>
          <p:nvSpPr>
            <p:cNvPr id="220" name="Google Shape;220;p41"/>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1" name="Google Shape;221;p41"/>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222" name="Google Shape;222;p41"/>
          <p:cNvSpPr txBox="1"/>
          <p:nvPr>
            <p:ph type="title"/>
          </p:nvPr>
        </p:nvSpPr>
        <p:spPr>
          <a:xfrm>
            <a:off x="3536150" y="1186725"/>
            <a:ext cx="20019600" cy="15273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t>כדי לתת לנו המלצות, משתמשים בבינה מלאכותית. אז מה זה בעצם בינה מלאכותית? (AI)</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42"/>
          <p:cNvSpPr txBox="1"/>
          <p:nvPr>
            <p:ph type="title"/>
          </p:nvPr>
        </p:nvSpPr>
        <p:spPr>
          <a:xfrm>
            <a:off x="12408700" y="3113175"/>
            <a:ext cx="11040000" cy="5136600"/>
          </a:xfrm>
          <a:prstGeom prst="rect">
            <a:avLst/>
          </a:prstGeom>
          <a:noFill/>
        </p:spPr>
        <p:txBody>
          <a:bodyPr anchorCtr="0" anchor="t" bIns="0" lIns="0" spcFirstLastPara="1" rIns="0" wrap="square" tIns="0">
            <a:noAutofit/>
          </a:bodyPr>
          <a:lstStyle/>
          <a:p>
            <a:pPr indent="0" lvl="0" marL="0" rtl="1" algn="r">
              <a:lnSpc>
                <a:spcPct val="115000"/>
              </a:lnSpc>
              <a:spcBef>
                <a:spcPts val="0"/>
              </a:spcBef>
              <a:spcAft>
                <a:spcPts val="0"/>
              </a:spcAft>
              <a:buNone/>
            </a:pPr>
            <a:r>
              <a:rPr lang="en" sz="4400">
                <a:solidFill>
                  <a:schemeClr val="dk1"/>
                </a:solidFill>
                <a:latin typeface="Google Sans"/>
                <a:ea typeface="Google Sans"/>
                <a:cs typeface="Google Sans"/>
                <a:sym typeface="Google Sans"/>
              </a:rPr>
              <a:t>מערכת המלצה היא מערכת חכמה שמטרתה </a:t>
            </a:r>
            <a:r>
              <a:rPr b="1" lang="en" sz="4400">
                <a:solidFill>
                  <a:schemeClr val="dk1"/>
                </a:solidFill>
                <a:latin typeface="Google Sans"/>
                <a:ea typeface="Google Sans"/>
                <a:cs typeface="Google Sans"/>
                <a:sym typeface="Google Sans"/>
              </a:rPr>
              <a:t>לחזות את ההעדפות של משתמשים ולספק להם המלצות מותאמות אישית. </a:t>
            </a:r>
            <a:endParaRPr b="1" sz="4400">
              <a:solidFill>
                <a:schemeClr val="dk1"/>
              </a:solidFill>
              <a:latin typeface="Google Sans"/>
              <a:ea typeface="Google Sans"/>
              <a:cs typeface="Google Sans"/>
              <a:sym typeface="Google Sans"/>
            </a:endParaRPr>
          </a:p>
          <a:p>
            <a:pPr indent="0" lvl="0" marL="0" rtl="1" algn="r">
              <a:lnSpc>
                <a:spcPct val="115000"/>
              </a:lnSpc>
              <a:spcBef>
                <a:spcPts val="4000"/>
              </a:spcBef>
              <a:spcAft>
                <a:spcPts val="4000"/>
              </a:spcAft>
              <a:buNone/>
            </a:pPr>
            <a:r>
              <a:rPr lang="en" sz="4400">
                <a:solidFill>
                  <a:schemeClr val="dk1"/>
                </a:solidFill>
                <a:latin typeface="Google Sans"/>
                <a:ea typeface="Google Sans"/>
                <a:cs typeface="Google Sans"/>
                <a:sym typeface="Google Sans"/>
              </a:rPr>
              <a:t>המטרה היא לעזור למשתמשים למצוא מוצרים, שירותים, תוכן או כל דבר אחר שמעניין אותם, מבלי שהם יצטרכו לחפש באופן פעיל.</a:t>
            </a:r>
            <a:endParaRPr sz="4400">
              <a:solidFill>
                <a:schemeClr val="dk1"/>
              </a:solidFill>
              <a:latin typeface="Google Sans"/>
              <a:ea typeface="Google Sans"/>
              <a:cs typeface="Google Sans"/>
              <a:sym typeface="Google Sans"/>
            </a:endParaRPr>
          </a:p>
        </p:txBody>
      </p:sp>
      <p:sp>
        <p:nvSpPr>
          <p:cNvPr id="228" name="Google Shape;228;p42"/>
          <p:cNvSpPr txBox="1"/>
          <p:nvPr/>
        </p:nvSpPr>
        <p:spPr>
          <a:xfrm>
            <a:off x="1209400" y="1162575"/>
            <a:ext cx="18738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הגדרה</a:t>
            </a:r>
            <a:endParaRPr b="1" sz="2600">
              <a:solidFill>
                <a:srgbClr val="FFFFFF"/>
              </a:solidFill>
              <a:latin typeface="Google Sans"/>
              <a:ea typeface="Google Sans"/>
              <a:cs typeface="Google Sans"/>
              <a:sym typeface="Google Sans"/>
            </a:endParaRPr>
          </a:p>
        </p:txBody>
      </p:sp>
      <p:grpSp>
        <p:nvGrpSpPr>
          <p:cNvPr id="229" name="Google Shape;229;p42"/>
          <p:cNvGrpSpPr/>
          <p:nvPr/>
        </p:nvGrpSpPr>
        <p:grpSpPr>
          <a:xfrm>
            <a:off x="751766" y="1028509"/>
            <a:ext cx="873900" cy="873900"/>
            <a:chOff x="21309747" y="11086375"/>
            <a:chExt cx="873900" cy="873900"/>
          </a:xfrm>
        </p:grpSpPr>
        <p:sp>
          <p:nvSpPr>
            <p:cNvPr id="230" name="Google Shape;230;p42"/>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1" name="Google Shape;231;p42"/>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232" name="Google Shape;232;p42"/>
          <p:cNvSpPr txBox="1"/>
          <p:nvPr>
            <p:ph type="title"/>
          </p:nvPr>
        </p:nvSpPr>
        <p:spPr>
          <a:xfrm>
            <a:off x="3536150" y="1186725"/>
            <a:ext cx="20019600" cy="15273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t>מה זה מערכת המלצה?</a:t>
            </a:r>
            <a:endParaRPr/>
          </a:p>
        </p:txBody>
      </p:sp>
      <p:pic>
        <p:nvPicPr>
          <p:cNvPr descr="recommendation system in a social network" id="233" name="Google Shape;233;p42"/>
          <p:cNvPicPr preferRelativeResize="0"/>
          <p:nvPr/>
        </p:nvPicPr>
        <p:blipFill>
          <a:blip r:embed="rId3">
            <a:alphaModFix/>
          </a:blip>
          <a:stretch>
            <a:fillRect/>
          </a:stretch>
        </p:blipFill>
        <p:spPr>
          <a:xfrm>
            <a:off x="1895223" y="2542575"/>
            <a:ext cx="9384300" cy="9384300"/>
          </a:xfrm>
          <a:prstGeom prst="roundRect">
            <a:avLst>
              <a:gd fmla="val 10863" name="adj"/>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43"/>
          <p:cNvSpPr/>
          <p:nvPr/>
        </p:nvSpPr>
        <p:spPr>
          <a:xfrm>
            <a:off x="1895075" y="2542525"/>
            <a:ext cx="9384600" cy="9384300"/>
          </a:xfrm>
          <a:prstGeom prst="roundRect">
            <a:avLst>
              <a:gd fmla="val 11550"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9" name="Google Shape;239;p43"/>
          <p:cNvSpPr/>
          <p:nvPr/>
        </p:nvSpPr>
        <p:spPr>
          <a:xfrm>
            <a:off x="5014925" y="2035975"/>
            <a:ext cx="2812200" cy="873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0" name="Google Shape;240;p43"/>
          <p:cNvSpPr txBox="1"/>
          <p:nvPr>
            <p:ph type="title"/>
          </p:nvPr>
        </p:nvSpPr>
        <p:spPr>
          <a:xfrm>
            <a:off x="12691775" y="3113175"/>
            <a:ext cx="10756800" cy="5136600"/>
          </a:xfrm>
          <a:prstGeom prst="rect">
            <a:avLst/>
          </a:prstGeom>
          <a:noFill/>
        </p:spPr>
        <p:txBody>
          <a:bodyPr anchorCtr="0" anchor="t" bIns="0" lIns="0" spcFirstLastPara="1" rIns="0" wrap="square" tIns="0">
            <a:noAutofit/>
          </a:bodyPr>
          <a:lstStyle/>
          <a:p>
            <a:pPr indent="0" lvl="0" marL="0" rtl="1" algn="r">
              <a:lnSpc>
                <a:spcPct val="115000"/>
              </a:lnSpc>
              <a:spcBef>
                <a:spcPts val="0"/>
              </a:spcBef>
              <a:spcAft>
                <a:spcPts val="0"/>
              </a:spcAft>
              <a:buNone/>
            </a:pPr>
            <a:r>
              <a:rPr lang="en" sz="4400">
                <a:solidFill>
                  <a:schemeClr val="dk1"/>
                </a:solidFill>
                <a:latin typeface="Google Sans"/>
                <a:ea typeface="Google Sans"/>
                <a:cs typeface="Google Sans"/>
                <a:sym typeface="Google Sans"/>
              </a:rPr>
              <a:t>דמיינו את המצב הבא:</a:t>
            </a:r>
            <a:endParaRPr sz="4400">
              <a:solidFill>
                <a:schemeClr val="dk1"/>
              </a:solidFill>
              <a:latin typeface="Google Sans"/>
              <a:ea typeface="Google Sans"/>
              <a:cs typeface="Google Sans"/>
              <a:sym typeface="Google Sans"/>
            </a:endParaRPr>
          </a:p>
          <a:p>
            <a:pPr indent="0" lvl="0" marL="0" rtl="1" algn="r">
              <a:lnSpc>
                <a:spcPct val="115000"/>
              </a:lnSpc>
              <a:spcBef>
                <a:spcPts val="4000"/>
              </a:spcBef>
              <a:spcAft>
                <a:spcPts val="0"/>
              </a:spcAft>
              <a:buNone/>
            </a:pPr>
            <a:r>
              <a:rPr lang="en" sz="4400">
                <a:solidFill>
                  <a:schemeClr val="dk1"/>
                </a:solidFill>
                <a:latin typeface="Google Sans"/>
                <a:ea typeface="Google Sans"/>
                <a:cs typeface="Google Sans"/>
                <a:sym typeface="Google Sans"/>
              </a:rPr>
              <a:t>אנחנו יושבים במסעדה ביחד עם חברתנו קרן ומתלבטים מה להזמין, המלצר מגיע וקרן מבקשת ממנו המלצה. המלצר מספר לנו על מנות מומלצות שאנשים רבים הזמינו.</a:t>
            </a:r>
            <a:endParaRPr sz="4400">
              <a:solidFill>
                <a:schemeClr val="dk1"/>
              </a:solidFill>
              <a:latin typeface="Google Sans"/>
              <a:ea typeface="Google Sans"/>
              <a:cs typeface="Google Sans"/>
              <a:sym typeface="Google Sans"/>
            </a:endParaRPr>
          </a:p>
          <a:p>
            <a:pPr indent="0" lvl="0" marL="0" rtl="1" algn="r">
              <a:lnSpc>
                <a:spcPct val="115000"/>
              </a:lnSpc>
              <a:spcBef>
                <a:spcPts val="4000"/>
              </a:spcBef>
              <a:spcAft>
                <a:spcPts val="4000"/>
              </a:spcAft>
              <a:buNone/>
            </a:pPr>
            <a:r>
              <a:rPr b="1" lang="en" sz="4400">
                <a:solidFill>
                  <a:schemeClr val="dk1"/>
                </a:solidFill>
                <a:latin typeface="Google Sans"/>
                <a:ea typeface="Google Sans"/>
                <a:cs typeface="Google Sans"/>
                <a:sym typeface="Google Sans"/>
              </a:rPr>
              <a:t>למה שהמלצר יחשוב שהמנות האלה מתאימות לנו?</a:t>
            </a:r>
            <a:endParaRPr b="1" sz="4400">
              <a:solidFill>
                <a:schemeClr val="dk1"/>
              </a:solidFill>
              <a:latin typeface="Google Sans"/>
              <a:ea typeface="Google Sans"/>
              <a:cs typeface="Google Sans"/>
              <a:sym typeface="Google Sans"/>
            </a:endParaRPr>
          </a:p>
        </p:txBody>
      </p:sp>
      <p:sp>
        <p:nvSpPr>
          <p:cNvPr id="241" name="Google Shape;241;p43"/>
          <p:cNvSpPr txBox="1"/>
          <p:nvPr>
            <p:ph type="title"/>
          </p:nvPr>
        </p:nvSpPr>
        <p:spPr>
          <a:xfrm>
            <a:off x="15109025" y="1186725"/>
            <a:ext cx="8446800" cy="13557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t>מתכון להמלצה</a:t>
            </a:r>
            <a:endParaRPr/>
          </a:p>
        </p:txBody>
      </p:sp>
      <p:pic>
        <p:nvPicPr>
          <p:cNvPr descr="waiter in a restorant icon" id="242" name="Google Shape;242;p43"/>
          <p:cNvPicPr preferRelativeResize="0"/>
          <p:nvPr/>
        </p:nvPicPr>
        <p:blipFill rotWithShape="1">
          <a:blip r:embed="rId3">
            <a:alphaModFix/>
          </a:blip>
          <a:srcRect b="0" l="27006" r="33294" t="0"/>
          <a:stretch/>
        </p:blipFill>
        <p:spPr>
          <a:xfrm flipH="1">
            <a:off x="4311979" y="-293197"/>
            <a:ext cx="5410426" cy="13627200"/>
          </a:xfrm>
          <a:prstGeom prst="rect">
            <a:avLst/>
          </a:prstGeom>
          <a:noFill/>
          <a:ln>
            <a:noFill/>
          </a:ln>
        </p:spPr>
      </p:pic>
      <p:sp>
        <p:nvSpPr>
          <p:cNvPr id="243" name="Google Shape;243;p43"/>
          <p:cNvSpPr txBox="1"/>
          <p:nvPr/>
        </p:nvSpPr>
        <p:spPr>
          <a:xfrm>
            <a:off x="1209400" y="1162575"/>
            <a:ext cx="16482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דיון</a:t>
            </a:r>
            <a:endParaRPr b="1" sz="2600">
              <a:solidFill>
                <a:srgbClr val="FFFFFF"/>
              </a:solidFill>
              <a:latin typeface="Google Sans"/>
              <a:ea typeface="Google Sans"/>
              <a:cs typeface="Google Sans"/>
              <a:sym typeface="Google Sans"/>
            </a:endParaRPr>
          </a:p>
        </p:txBody>
      </p:sp>
      <p:grpSp>
        <p:nvGrpSpPr>
          <p:cNvPr id="244" name="Google Shape;244;p43"/>
          <p:cNvGrpSpPr/>
          <p:nvPr/>
        </p:nvGrpSpPr>
        <p:grpSpPr>
          <a:xfrm>
            <a:off x="751766" y="1028509"/>
            <a:ext cx="873900" cy="873900"/>
            <a:chOff x="21309747" y="11086375"/>
            <a:chExt cx="873900" cy="873900"/>
          </a:xfrm>
        </p:grpSpPr>
        <p:sp>
          <p:nvSpPr>
            <p:cNvPr id="245" name="Google Shape;245;p43"/>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6" name="Google Shape;246;p43"/>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44"/>
          <p:cNvSpPr/>
          <p:nvPr/>
        </p:nvSpPr>
        <p:spPr>
          <a:xfrm>
            <a:off x="1895075" y="2542525"/>
            <a:ext cx="9384600" cy="9384300"/>
          </a:xfrm>
          <a:prstGeom prst="roundRect">
            <a:avLst>
              <a:gd fmla="val 11550" name="adj"/>
            </a:avLst>
          </a:prstGeom>
          <a:solidFill>
            <a:srgbClr val="FFFFFF"/>
          </a:solidFill>
          <a:ln cap="flat" cmpd="sng" w="38100">
            <a:solidFill>
              <a:srgbClr val="28282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2" name="Google Shape;252;p44"/>
          <p:cNvSpPr/>
          <p:nvPr/>
        </p:nvSpPr>
        <p:spPr>
          <a:xfrm>
            <a:off x="5014925" y="2035975"/>
            <a:ext cx="2812200" cy="873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3" name="Google Shape;253;p44"/>
          <p:cNvSpPr txBox="1"/>
          <p:nvPr>
            <p:ph type="title"/>
          </p:nvPr>
        </p:nvSpPr>
        <p:spPr>
          <a:xfrm>
            <a:off x="12691775" y="3113175"/>
            <a:ext cx="10756800" cy="5136600"/>
          </a:xfrm>
          <a:prstGeom prst="rect">
            <a:avLst/>
          </a:prstGeom>
          <a:noFill/>
        </p:spPr>
        <p:txBody>
          <a:bodyPr anchorCtr="0" anchor="t" bIns="0" lIns="0" spcFirstLastPara="1" rIns="0" wrap="square" tIns="0">
            <a:noAutofit/>
          </a:bodyPr>
          <a:lstStyle/>
          <a:p>
            <a:pPr indent="0" lvl="0" marL="0" rtl="1" algn="r">
              <a:lnSpc>
                <a:spcPct val="115000"/>
              </a:lnSpc>
              <a:spcBef>
                <a:spcPts val="0"/>
              </a:spcBef>
              <a:spcAft>
                <a:spcPts val="0"/>
              </a:spcAft>
              <a:buNone/>
            </a:pPr>
            <a:r>
              <a:rPr lang="en" sz="4400">
                <a:solidFill>
                  <a:schemeClr val="dk1"/>
                </a:solidFill>
                <a:latin typeface="Google Sans"/>
                <a:ea typeface="Google Sans"/>
                <a:cs typeface="Google Sans"/>
                <a:sym typeface="Google Sans"/>
              </a:rPr>
              <a:t>דמיינו את המצב הבא:</a:t>
            </a:r>
            <a:endParaRPr sz="4400">
              <a:solidFill>
                <a:schemeClr val="dk1"/>
              </a:solidFill>
              <a:latin typeface="Google Sans"/>
              <a:ea typeface="Google Sans"/>
              <a:cs typeface="Google Sans"/>
              <a:sym typeface="Google Sans"/>
            </a:endParaRPr>
          </a:p>
          <a:p>
            <a:pPr indent="0" lvl="0" marL="0" rtl="1" algn="r">
              <a:lnSpc>
                <a:spcPct val="115000"/>
              </a:lnSpc>
              <a:spcBef>
                <a:spcPts val="4000"/>
              </a:spcBef>
              <a:spcAft>
                <a:spcPts val="0"/>
              </a:spcAft>
              <a:buNone/>
            </a:pPr>
            <a:r>
              <a:rPr lang="en" sz="4400">
                <a:solidFill>
                  <a:schemeClr val="dk1"/>
                </a:solidFill>
                <a:latin typeface="Google Sans"/>
                <a:ea typeface="Google Sans"/>
                <a:cs typeface="Google Sans"/>
                <a:sym typeface="Google Sans"/>
              </a:rPr>
              <a:t>אנחנו יושבים במסעדה ביחד עם חברתנו קרן ומתלבטים מה להזמין, המלצר מגיע וקרן מבקשת ממנו המלצה. המלצר מספר לנו על מנות מומלצות שאנשים רבים הזמינו.</a:t>
            </a:r>
            <a:endParaRPr sz="4400">
              <a:solidFill>
                <a:schemeClr val="dk1"/>
              </a:solidFill>
              <a:latin typeface="Google Sans"/>
              <a:ea typeface="Google Sans"/>
              <a:cs typeface="Google Sans"/>
              <a:sym typeface="Google Sans"/>
            </a:endParaRPr>
          </a:p>
          <a:p>
            <a:pPr indent="0" lvl="0" marL="0" rtl="1" algn="r">
              <a:lnSpc>
                <a:spcPct val="115000"/>
              </a:lnSpc>
              <a:spcBef>
                <a:spcPts val="4000"/>
              </a:spcBef>
              <a:spcAft>
                <a:spcPts val="0"/>
              </a:spcAft>
              <a:buNone/>
            </a:pPr>
            <a:r>
              <a:rPr b="1" lang="en" sz="4400">
                <a:solidFill>
                  <a:schemeClr val="dk1"/>
                </a:solidFill>
                <a:latin typeface="Google Sans"/>
                <a:ea typeface="Google Sans"/>
                <a:cs typeface="Google Sans"/>
                <a:sym typeface="Google Sans"/>
              </a:rPr>
              <a:t>למה שהמלצר יחשוב שהמנות האלה מתאימות לנו?</a:t>
            </a:r>
            <a:endParaRPr b="1" sz="4400">
              <a:solidFill>
                <a:schemeClr val="dk1"/>
              </a:solidFill>
              <a:latin typeface="Google Sans"/>
              <a:ea typeface="Google Sans"/>
              <a:cs typeface="Google Sans"/>
              <a:sym typeface="Google Sans"/>
            </a:endParaRPr>
          </a:p>
          <a:p>
            <a:pPr indent="0" lvl="0" marL="0" rtl="1" algn="r">
              <a:lnSpc>
                <a:spcPct val="115000"/>
              </a:lnSpc>
              <a:spcBef>
                <a:spcPts val="4000"/>
              </a:spcBef>
              <a:spcAft>
                <a:spcPts val="4000"/>
              </a:spcAft>
              <a:buNone/>
            </a:pPr>
            <a:r>
              <a:t/>
            </a:r>
            <a:endParaRPr sz="4400">
              <a:solidFill>
                <a:schemeClr val="dk1"/>
              </a:solidFill>
              <a:latin typeface="Google Sans"/>
              <a:ea typeface="Google Sans"/>
              <a:cs typeface="Google Sans"/>
              <a:sym typeface="Google Sans"/>
            </a:endParaRPr>
          </a:p>
        </p:txBody>
      </p:sp>
      <p:sp>
        <p:nvSpPr>
          <p:cNvPr id="254" name="Google Shape;254;p44"/>
          <p:cNvSpPr txBox="1"/>
          <p:nvPr>
            <p:ph type="title"/>
          </p:nvPr>
        </p:nvSpPr>
        <p:spPr>
          <a:xfrm>
            <a:off x="15109025" y="1186725"/>
            <a:ext cx="8446800" cy="13557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t>מתכון להמלצה</a:t>
            </a:r>
            <a:endParaRPr/>
          </a:p>
        </p:txBody>
      </p:sp>
      <p:pic>
        <p:nvPicPr>
          <p:cNvPr descr="waiter in a restorant icon" id="255" name="Google Shape;255;p44"/>
          <p:cNvPicPr preferRelativeResize="0"/>
          <p:nvPr/>
        </p:nvPicPr>
        <p:blipFill rotWithShape="1">
          <a:blip r:embed="rId3">
            <a:alphaModFix/>
          </a:blip>
          <a:srcRect b="0" l="27006" r="33294" t="0"/>
          <a:stretch/>
        </p:blipFill>
        <p:spPr>
          <a:xfrm flipH="1">
            <a:off x="4311979" y="-293197"/>
            <a:ext cx="5410426" cy="13627200"/>
          </a:xfrm>
          <a:prstGeom prst="rect">
            <a:avLst/>
          </a:prstGeom>
          <a:noFill/>
          <a:ln>
            <a:noFill/>
          </a:ln>
        </p:spPr>
      </p:pic>
      <p:sp>
        <p:nvSpPr>
          <p:cNvPr id="256" name="Google Shape;256;p44"/>
          <p:cNvSpPr txBox="1"/>
          <p:nvPr>
            <p:ph type="title"/>
          </p:nvPr>
        </p:nvSpPr>
        <p:spPr>
          <a:xfrm>
            <a:off x="2630575" y="6557950"/>
            <a:ext cx="7913700" cy="3171900"/>
          </a:xfrm>
          <a:prstGeom prst="rect">
            <a:avLst/>
          </a:prstGeom>
          <a:solidFill>
            <a:srgbClr val="FFFFFF"/>
          </a:solidFill>
        </p:spPr>
        <p:txBody>
          <a:bodyPr anchorCtr="0" anchor="ctr" bIns="0" lIns="0" spcFirstLastPara="1" rIns="0" wrap="square" tIns="0">
            <a:noAutofit/>
          </a:bodyPr>
          <a:lstStyle/>
          <a:p>
            <a:pPr indent="0" lvl="0" marL="0" rtl="1" algn="ctr">
              <a:lnSpc>
                <a:spcPct val="115000"/>
              </a:lnSpc>
              <a:spcBef>
                <a:spcPts val="0"/>
              </a:spcBef>
              <a:spcAft>
                <a:spcPts val="4000"/>
              </a:spcAft>
              <a:buNone/>
            </a:pPr>
            <a:r>
              <a:rPr b="1" lang="en" sz="6000">
                <a:highlight>
                  <a:srgbClr val="FFEBAF"/>
                </a:highlight>
                <a:latin typeface="Google Sans"/>
                <a:ea typeface="Google Sans"/>
                <a:cs typeface="Google Sans"/>
                <a:sym typeface="Google Sans"/>
              </a:rPr>
              <a:t>בגלל שאנשים רבים אהבו את המנות והן היו מוצלחות, כנראה גם אתם תאהבו אותן.</a:t>
            </a:r>
            <a:endParaRPr b="1" sz="6000">
              <a:highlight>
                <a:srgbClr val="FFEBAF"/>
              </a:highlight>
              <a:latin typeface="Google Sans"/>
              <a:ea typeface="Google Sans"/>
              <a:cs typeface="Google Sans"/>
              <a:sym typeface="Google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id="261" name="Google Shape;261;p45"/>
          <p:cNvPicPr preferRelativeResize="0"/>
          <p:nvPr/>
        </p:nvPicPr>
        <p:blipFill>
          <a:blip r:embed="rId3">
            <a:alphaModFix/>
          </a:blip>
          <a:stretch>
            <a:fillRect/>
          </a:stretch>
        </p:blipFill>
        <p:spPr>
          <a:xfrm>
            <a:off x="2326425" y="2491500"/>
            <a:ext cx="8733000" cy="8733000"/>
          </a:xfrm>
          <a:prstGeom prst="roundRect">
            <a:avLst>
              <a:gd fmla="val 16667" name="adj"/>
            </a:avLst>
          </a:prstGeom>
          <a:noFill/>
          <a:ln cap="flat" cmpd="sng" w="38100">
            <a:solidFill>
              <a:schemeClr val="dk1"/>
            </a:solidFill>
            <a:prstDash val="solid"/>
            <a:round/>
            <a:headEnd len="sm" w="sm" type="none"/>
            <a:tailEnd len="sm" w="sm" type="none"/>
          </a:ln>
        </p:spPr>
      </p:pic>
      <p:sp>
        <p:nvSpPr>
          <p:cNvPr id="262" name="Google Shape;262;p45"/>
          <p:cNvSpPr/>
          <p:nvPr/>
        </p:nvSpPr>
        <p:spPr>
          <a:xfrm>
            <a:off x="1036875" y="8171075"/>
            <a:ext cx="2579100" cy="2579100"/>
          </a:xfrm>
          <a:prstGeom prst="ellipse">
            <a:avLst/>
          </a:prstGeom>
          <a:solidFill>
            <a:schemeClr val="accent1"/>
          </a:solidFill>
          <a:ln cap="flat" cmpd="sng" w="175275">
            <a:solidFill>
              <a:schemeClr val="lt1"/>
            </a:solidFill>
            <a:prstDash val="solid"/>
            <a:round/>
            <a:headEnd len="sm" w="sm" type="none"/>
            <a:tailEnd len="sm" w="sm" type="none"/>
          </a:ln>
        </p:spPr>
        <p:txBody>
          <a:bodyPr anchorCtr="0" anchor="ctr" bIns="70100" lIns="70100" spcFirstLastPara="1" rIns="70100" wrap="square" tIns="70100">
            <a:noAutofit/>
          </a:bodyPr>
          <a:lstStyle/>
          <a:p>
            <a:pPr indent="0" lvl="0" marL="0" rtl="0" algn="ctr">
              <a:spcBef>
                <a:spcPts val="0"/>
              </a:spcBef>
              <a:spcAft>
                <a:spcPts val="0"/>
              </a:spcAft>
              <a:buNone/>
            </a:pPr>
            <a:r>
              <a:t/>
            </a:r>
            <a:endParaRPr sz="1100"/>
          </a:p>
        </p:txBody>
      </p:sp>
      <p:sp>
        <p:nvSpPr>
          <p:cNvPr id="263" name="Google Shape;263;p45"/>
          <p:cNvSpPr txBox="1"/>
          <p:nvPr>
            <p:ph type="title"/>
          </p:nvPr>
        </p:nvSpPr>
        <p:spPr>
          <a:xfrm>
            <a:off x="12691775" y="4807475"/>
            <a:ext cx="10756800" cy="5136600"/>
          </a:xfrm>
          <a:prstGeom prst="rect">
            <a:avLst/>
          </a:prstGeom>
          <a:noFill/>
        </p:spPr>
        <p:txBody>
          <a:bodyPr anchorCtr="0" anchor="t" bIns="0" lIns="0" spcFirstLastPara="1" rIns="0" wrap="square" tIns="0">
            <a:noAutofit/>
          </a:bodyPr>
          <a:lstStyle/>
          <a:p>
            <a:pPr indent="0" lvl="0" marL="0" rtl="1" algn="r">
              <a:lnSpc>
                <a:spcPct val="115000"/>
              </a:lnSpc>
              <a:spcBef>
                <a:spcPts val="0"/>
              </a:spcBef>
              <a:spcAft>
                <a:spcPts val="0"/>
              </a:spcAft>
              <a:buNone/>
            </a:pPr>
            <a:r>
              <a:rPr lang="en" sz="4400">
                <a:solidFill>
                  <a:schemeClr val="dk1"/>
                </a:solidFill>
                <a:latin typeface="Google Sans"/>
                <a:ea typeface="Google Sans"/>
                <a:cs typeface="Google Sans"/>
                <a:sym typeface="Google Sans"/>
              </a:rPr>
              <a:t>א</a:t>
            </a:r>
            <a:r>
              <a:rPr lang="en" sz="4400">
                <a:solidFill>
                  <a:schemeClr val="dk1"/>
                </a:solidFill>
                <a:latin typeface="Google Sans"/>
                <a:ea typeface="Google Sans"/>
                <a:cs typeface="Google Sans"/>
                <a:sym typeface="Google Sans"/>
              </a:rPr>
              <a:t>חת הדרכים ליצור המלצות היא שהבינה המלאכותית משווה אתכם לאנשים אחרים ובודקת למי אתם דומים. אח"כ, היא ממליצה לכם על תכנים שאותם אנשים אהבו, בהנחה שאם אנשים שדומים לכם אהבו מאכל מסוים כנראה גם אתם תאהבו אותו.</a:t>
            </a:r>
            <a:endParaRPr sz="4400">
              <a:solidFill>
                <a:schemeClr val="dk1"/>
              </a:solidFill>
              <a:latin typeface="Google Sans"/>
              <a:ea typeface="Google Sans"/>
              <a:cs typeface="Google Sans"/>
              <a:sym typeface="Google Sans"/>
            </a:endParaRPr>
          </a:p>
          <a:p>
            <a:pPr indent="0" lvl="0" marL="0" rtl="1" algn="r">
              <a:lnSpc>
                <a:spcPct val="115000"/>
              </a:lnSpc>
              <a:spcBef>
                <a:spcPts val="4000"/>
              </a:spcBef>
              <a:spcAft>
                <a:spcPts val="4000"/>
              </a:spcAft>
              <a:buNone/>
            </a:pPr>
            <a:r>
              <a:rPr b="1" lang="en" sz="4400">
                <a:solidFill>
                  <a:schemeClr val="dk1"/>
                </a:solidFill>
                <a:latin typeface="Google Sans"/>
                <a:ea typeface="Google Sans"/>
                <a:cs typeface="Google Sans"/>
                <a:sym typeface="Google Sans"/>
              </a:rPr>
              <a:t>איך זה עובד?</a:t>
            </a:r>
            <a:endParaRPr b="1" sz="4400">
              <a:solidFill>
                <a:schemeClr val="dk1"/>
              </a:solidFill>
              <a:latin typeface="Google Sans"/>
              <a:ea typeface="Google Sans"/>
              <a:cs typeface="Google Sans"/>
              <a:sym typeface="Google Sans"/>
            </a:endParaRPr>
          </a:p>
        </p:txBody>
      </p:sp>
      <p:sp>
        <p:nvSpPr>
          <p:cNvPr id="264" name="Google Shape;264;p45"/>
          <p:cNvSpPr txBox="1"/>
          <p:nvPr>
            <p:ph type="title"/>
          </p:nvPr>
        </p:nvSpPr>
        <p:spPr>
          <a:xfrm>
            <a:off x="12408700" y="1186725"/>
            <a:ext cx="11147100" cy="13557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t>בדומה למלצר, גם מערכות המלצה דיגיטליות פועלות לפי העיקרון הזה</a:t>
            </a:r>
            <a:endParaRPr/>
          </a:p>
        </p:txBody>
      </p:sp>
      <p:pic>
        <p:nvPicPr>
          <p:cNvPr descr="waiter in a restorant icon" id="265" name="Google Shape;265;p45"/>
          <p:cNvPicPr preferRelativeResize="0"/>
          <p:nvPr/>
        </p:nvPicPr>
        <p:blipFill rotWithShape="1">
          <a:blip r:embed="rId4">
            <a:alphaModFix/>
          </a:blip>
          <a:srcRect b="0" l="27006" r="33294" t="0"/>
          <a:stretch/>
        </p:blipFill>
        <p:spPr>
          <a:xfrm flipH="1">
            <a:off x="25475579" y="-1770397"/>
            <a:ext cx="5410426" cy="13627200"/>
          </a:xfrm>
          <a:prstGeom prst="rect">
            <a:avLst/>
          </a:prstGeom>
          <a:noFill/>
          <a:ln>
            <a:noFill/>
          </a:ln>
        </p:spPr>
      </p:pic>
      <p:sp>
        <p:nvSpPr>
          <p:cNvPr id="266" name="Google Shape;266;p45"/>
          <p:cNvSpPr/>
          <p:nvPr/>
        </p:nvSpPr>
        <p:spPr>
          <a:xfrm>
            <a:off x="1792721" y="8872088"/>
            <a:ext cx="1067358" cy="1242753"/>
          </a:xfrm>
          <a:custGeom>
            <a:rect b="b" l="l" r="r" t="t"/>
            <a:pathLst>
              <a:path extrusionOk="0" h="1124" w="966">
                <a:moveTo>
                  <a:pt x="855" y="0"/>
                </a:moveTo>
                <a:cubicBezTo>
                  <a:pt x="914" y="0"/>
                  <a:pt x="962" y="48"/>
                  <a:pt x="965" y="107"/>
                </a:cubicBezTo>
                <a:lnTo>
                  <a:pt x="965" y="855"/>
                </a:lnTo>
                <a:cubicBezTo>
                  <a:pt x="965" y="914"/>
                  <a:pt x="917" y="962"/>
                  <a:pt x="858" y="962"/>
                </a:cubicBezTo>
                <a:lnTo>
                  <a:pt x="643" y="962"/>
                </a:lnTo>
                <a:lnTo>
                  <a:pt x="482" y="1123"/>
                </a:lnTo>
                <a:lnTo>
                  <a:pt x="321" y="962"/>
                </a:lnTo>
                <a:lnTo>
                  <a:pt x="107" y="962"/>
                </a:lnTo>
                <a:cubicBezTo>
                  <a:pt x="48" y="962"/>
                  <a:pt x="0" y="914"/>
                  <a:pt x="0" y="855"/>
                </a:cubicBezTo>
                <a:lnTo>
                  <a:pt x="0" y="107"/>
                </a:lnTo>
                <a:cubicBezTo>
                  <a:pt x="0" y="48"/>
                  <a:pt x="48" y="0"/>
                  <a:pt x="107" y="0"/>
                </a:cubicBezTo>
                <a:lnTo>
                  <a:pt x="855" y="0"/>
                </a:lnTo>
                <a:close/>
                <a:moveTo>
                  <a:pt x="479" y="175"/>
                </a:moveTo>
                <a:cubicBezTo>
                  <a:pt x="400" y="175"/>
                  <a:pt x="335" y="240"/>
                  <a:pt x="335" y="319"/>
                </a:cubicBezTo>
                <a:cubicBezTo>
                  <a:pt x="335" y="398"/>
                  <a:pt x="400" y="463"/>
                  <a:pt x="479" y="463"/>
                </a:cubicBezTo>
                <a:cubicBezTo>
                  <a:pt x="558" y="463"/>
                  <a:pt x="623" y="398"/>
                  <a:pt x="623" y="319"/>
                </a:cubicBezTo>
                <a:cubicBezTo>
                  <a:pt x="623" y="240"/>
                  <a:pt x="558" y="175"/>
                  <a:pt x="479" y="175"/>
                </a:cubicBezTo>
                <a:close/>
                <a:moveTo>
                  <a:pt x="801" y="748"/>
                </a:moveTo>
                <a:lnTo>
                  <a:pt x="804" y="748"/>
                </a:lnTo>
                <a:lnTo>
                  <a:pt x="804" y="700"/>
                </a:lnTo>
                <a:cubicBezTo>
                  <a:pt x="804" y="592"/>
                  <a:pt x="589" y="533"/>
                  <a:pt x="482" y="533"/>
                </a:cubicBezTo>
                <a:cubicBezTo>
                  <a:pt x="375" y="533"/>
                  <a:pt x="161" y="592"/>
                  <a:pt x="161" y="700"/>
                </a:cubicBezTo>
                <a:lnTo>
                  <a:pt x="161" y="748"/>
                </a:lnTo>
                <a:lnTo>
                  <a:pt x="801" y="748"/>
                </a:lnTo>
                <a:close/>
              </a:path>
            </a:pathLst>
          </a:custGeom>
          <a:solidFill>
            <a:srgbClr val="FFFFFF"/>
          </a:solidFill>
          <a:ln>
            <a:noFill/>
          </a:ln>
        </p:spPr>
        <p:txBody>
          <a:bodyPr anchorCtr="0" anchor="ctr" bIns="93450" lIns="186950" spcFirstLastPara="1" rIns="186950" wrap="square" tIns="93450">
            <a:noAutofit/>
          </a:bodyPr>
          <a:lstStyle/>
          <a:p>
            <a:pPr indent="0" lvl="0" marL="0" marR="0" rtl="0" algn="l">
              <a:spcBef>
                <a:spcPts val="0"/>
              </a:spcBef>
              <a:spcAft>
                <a:spcPts val="0"/>
              </a:spcAft>
              <a:buNone/>
            </a:pPr>
            <a:r>
              <a:t/>
            </a:r>
            <a:endParaRPr b="0" i="0" sz="1200" u="none" cap="none" strike="noStrike">
              <a:solidFill>
                <a:srgbClr val="000000"/>
              </a:solidFill>
              <a:latin typeface="Calibri"/>
              <a:ea typeface="Calibri"/>
              <a:cs typeface="Calibri"/>
              <a:sym typeface="Calibri"/>
            </a:endParaRPr>
          </a:p>
        </p:txBody>
      </p:sp>
      <p:sp>
        <p:nvSpPr>
          <p:cNvPr id="267" name="Google Shape;267;p45"/>
          <p:cNvSpPr/>
          <p:nvPr/>
        </p:nvSpPr>
        <p:spPr>
          <a:xfrm>
            <a:off x="9614425" y="3753650"/>
            <a:ext cx="2579100" cy="2579100"/>
          </a:xfrm>
          <a:prstGeom prst="ellipse">
            <a:avLst/>
          </a:prstGeom>
          <a:solidFill>
            <a:schemeClr val="accent1"/>
          </a:solidFill>
          <a:ln cap="flat" cmpd="sng" w="175275">
            <a:solidFill>
              <a:schemeClr val="lt1"/>
            </a:solidFill>
            <a:prstDash val="solid"/>
            <a:round/>
            <a:headEnd len="sm" w="sm" type="none"/>
            <a:tailEnd len="sm" w="sm" type="none"/>
          </a:ln>
        </p:spPr>
        <p:txBody>
          <a:bodyPr anchorCtr="0" anchor="ctr" bIns="70100" lIns="70100" spcFirstLastPara="1" rIns="70100" wrap="square" tIns="70100">
            <a:noAutofit/>
          </a:bodyPr>
          <a:lstStyle/>
          <a:p>
            <a:pPr indent="0" lvl="0" marL="0" rtl="0" algn="ctr">
              <a:spcBef>
                <a:spcPts val="0"/>
              </a:spcBef>
              <a:spcAft>
                <a:spcPts val="0"/>
              </a:spcAft>
              <a:buNone/>
            </a:pPr>
            <a:r>
              <a:t/>
            </a:r>
            <a:endParaRPr sz="1100"/>
          </a:p>
        </p:txBody>
      </p:sp>
      <p:sp>
        <p:nvSpPr>
          <p:cNvPr id="268" name="Google Shape;268;p45"/>
          <p:cNvSpPr/>
          <p:nvPr/>
        </p:nvSpPr>
        <p:spPr>
          <a:xfrm>
            <a:off x="10350024" y="4419205"/>
            <a:ext cx="1185844" cy="1077137"/>
          </a:xfrm>
          <a:custGeom>
            <a:rect b="b" l="l" r="r" t="t"/>
            <a:pathLst>
              <a:path extrusionOk="0" h="1048" w="1155">
                <a:moveTo>
                  <a:pt x="0" y="1047"/>
                </a:moveTo>
                <a:lnTo>
                  <a:pt x="209" y="1047"/>
                </a:lnTo>
                <a:lnTo>
                  <a:pt x="209" y="421"/>
                </a:lnTo>
                <a:lnTo>
                  <a:pt x="0" y="421"/>
                </a:lnTo>
                <a:lnTo>
                  <a:pt x="0" y="1047"/>
                </a:lnTo>
                <a:close/>
                <a:moveTo>
                  <a:pt x="1152" y="472"/>
                </a:moveTo>
                <a:cubicBezTo>
                  <a:pt x="1152" y="415"/>
                  <a:pt x="1104" y="367"/>
                  <a:pt x="1047" y="367"/>
                </a:cubicBezTo>
                <a:lnTo>
                  <a:pt x="717" y="367"/>
                </a:lnTo>
                <a:lnTo>
                  <a:pt x="768" y="127"/>
                </a:lnTo>
                <a:lnTo>
                  <a:pt x="771" y="110"/>
                </a:lnTo>
                <a:cubicBezTo>
                  <a:pt x="771" y="88"/>
                  <a:pt x="762" y="68"/>
                  <a:pt x="748" y="54"/>
                </a:cubicBezTo>
                <a:lnTo>
                  <a:pt x="692" y="0"/>
                </a:lnTo>
                <a:lnTo>
                  <a:pt x="347" y="345"/>
                </a:lnTo>
                <a:cubicBezTo>
                  <a:pt x="327" y="364"/>
                  <a:pt x="316" y="390"/>
                  <a:pt x="316" y="418"/>
                </a:cubicBezTo>
                <a:lnTo>
                  <a:pt x="316" y="940"/>
                </a:lnTo>
                <a:cubicBezTo>
                  <a:pt x="316" y="997"/>
                  <a:pt x="364" y="1045"/>
                  <a:pt x="421" y="1045"/>
                </a:cubicBezTo>
                <a:lnTo>
                  <a:pt x="892" y="1045"/>
                </a:lnTo>
                <a:cubicBezTo>
                  <a:pt x="934" y="1045"/>
                  <a:pt x="974" y="1019"/>
                  <a:pt x="988" y="980"/>
                </a:cubicBezTo>
                <a:lnTo>
                  <a:pt x="1146" y="610"/>
                </a:lnTo>
                <a:cubicBezTo>
                  <a:pt x="1152" y="599"/>
                  <a:pt x="1154" y="585"/>
                  <a:pt x="1154" y="570"/>
                </a:cubicBezTo>
                <a:lnTo>
                  <a:pt x="1154" y="472"/>
                </a:lnTo>
                <a:lnTo>
                  <a:pt x="1154" y="472"/>
                </a:lnTo>
                <a:lnTo>
                  <a:pt x="1152" y="472"/>
                </a:lnTo>
                <a:close/>
              </a:path>
            </a:pathLst>
          </a:custGeom>
          <a:solidFill>
            <a:srgbClr val="FFFFFF"/>
          </a:solidFill>
          <a:ln>
            <a:noFill/>
          </a:ln>
        </p:spPr>
        <p:txBody>
          <a:bodyPr anchorCtr="0" anchor="ctr" bIns="93450" lIns="186950" spcFirstLastPara="1" rIns="186950" wrap="square" tIns="93450">
            <a:noAutofit/>
          </a:bodyPr>
          <a:lstStyle/>
          <a:p>
            <a:pPr indent="0" lvl="0" marL="0" marR="0" rtl="0" algn="l">
              <a:lnSpc>
                <a:spcPct val="100000"/>
              </a:lnSpc>
              <a:spcBef>
                <a:spcPts val="0"/>
              </a:spcBef>
              <a:spcAft>
                <a:spcPts val="0"/>
              </a:spcAft>
              <a:buNone/>
            </a:pPr>
            <a:r>
              <a:t/>
            </a:r>
            <a:endParaRPr sz="1200">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46"/>
          <p:cNvSpPr/>
          <p:nvPr/>
        </p:nvSpPr>
        <p:spPr>
          <a:xfrm>
            <a:off x="4180573" y="8544375"/>
            <a:ext cx="2645700" cy="26457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274" name="Google Shape;274;p46"/>
          <p:cNvGrpSpPr/>
          <p:nvPr/>
        </p:nvGrpSpPr>
        <p:grpSpPr>
          <a:xfrm>
            <a:off x="8742426" y="3919145"/>
            <a:ext cx="1818956" cy="1818970"/>
            <a:chOff x="14204600" y="11269125"/>
            <a:chExt cx="1429772" cy="1429783"/>
          </a:xfrm>
        </p:grpSpPr>
        <p:grpSp>
          <p:nvGrpSpPr>
            <p:cNvPr id="275" name="Google Shape;275;p46"/>
            <p:cNvGrpSpPr/>
            <p:nvPr/>
          </p:nvGrpSpPr>
          <p:grpSpPr>
            <a:xfrm>
              <a:off x="14204600" y="11269125"/>
              <a:ext cx="1429772" cy="1429783"/>
              <a:chOff x="7822222" y="4095749"/>
              <a:chExt cx="1334365" cy="1334375"/>
            </a:xfrm>
          </p:grpSpPr>
          <p:sp>
            <p:nvSpPr>
              <p:cNvPr id="276" name="Google Shape;276;p46"/>
              <p:cNvSpPr/>
              <p:nvPr/>
            </p:nvSpPr>
            <p:spPr>
              <a:xfrm>
                <a:off x="7822222" y="4095749"/>
                <a:ext cx="1334365" cy="1334365"/>
              </a:xfrm>
              <a:custGeom>
                <a:rect b="b" l="l" r="r" t="t"/>
                <a:pathLst>
                  <a:path extrusionOk="0" h="1334365" w="1334365">
                    <a:moveTo>
                      <a:pt x="1334365" y="667196"/>
                    </a:moveTo>
                    <a:cubicBezTo>
                      <a:pt x="1334358" y="1035671"/>
                      <a:pt x="1035644" y="1334373"/>
                      <a:pt x="667169" y="1334365"/>
                    </a:cubicBezTo>
                    <a:cubicBezTo>
                      <a:pt x="298694" y="1334358"/>
                      <a:pt x="-8" y="1035644"/>
                      <a:pt x="0" y="667169"/>
                    </a:cubicBezTo>
                    <a:cubicBezTo>
                      <a:pt x="8" y="298697"/>
                      <a:pt x="298716" y="-3"/>
                      <a:pt x="667188" y="0"/>
                    </a:cubicBezTo>
                    <a:cubicBezTo>
                      <a:pt x="1035661" y="1"/>
                      <a:pt x="1334367" y="298709"/>
                      <a:pt x="1334365" y="667182"/>
                    </a:cubicBezTo>
                    <a:cubicBezTo>
                      <a:pt x="1334365" y="667187"/>
                      <a:pt x="1334365" y="667192"/>
                      <a:pt x="1334365" y="667196"/>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77" name="Google Shape;277;p46"/>
              <p:cNvSpPr/>
              <p:nvPr/>
            </p:nvSpPr>
            <p:spPr>
              <a:xfrm>
                <a:off x="8006751" y="4303980"/>
                <a:ext cx="984350" cy="1040381"/>
              </a:xfrm>
              <a:custGeom>
                <a:rect b="b" l="l" r="r" t="t"/>
                <a:pathLst>
                  <a:path extrusionOk="0" h="1040381" w="984350">
                    <a:moveTo>
                      <a:pt x="467971" y="41932"/>
                    </a:moveTo>
                    <a:cubicBezTo>
                      <a:pt x="436586" y="-37115"/>
                      <a:pt x="240012" y="2752"/>
                      <a:pt x="226488" y="101853"/>
                    </a:cubicBezTo>
                    <a:cubicBezTo>
                      <a:pt x="90645" y="125182"/>
                      <a:pt x="75186" y="267573"/>
                      <a:pt x="109425" y="354880"/>
                    </a:cubicBezTo>
                    <a:cubicBezTo>
                      <a:pt x="70116" y="352517"/>
                      <a:pt x="44927" y="428550"/>
                      <a:pt x="80488" y="459599"/>
                    </a:cubicBezTo>
                    <a:cubicBezTo>
                      <a:pt x="-1" y="471505"/>
                      <a:pt x="-1" y="563779"/>
                      <a:pt x="41792" y="596707"/>
                    </a:cubicBezTo>
                    <a:cubicBezTo>
                      <a:pt x="-24910" y="634434"/>
                      <a:pt x="-4326" y="735805"/>
                      <a:pt x="51411" y="742652"/>
                    </a:cubicBezTo>
                    <a:cubicBezTo>
                      <a:pt x="-20167" y="778630"/>
                      <a:pt x="19430" y="882363"/>
                      <a:pt x="74144" y="882792"/>
                    </a:cubicBezTo>
                    <a:cubicBezTo>
                      <a:pt x="46359" y="979083"/>
                      <a:pt x="136642" y="1023286"/>
                      <a:pt x="178863" y="988962"/>
                    </a:cubicBezTo>
                    <a:cubicBezTo>
                      <a:pt x="180100" y="1020662"/>
                      <a:pt x="221670" y="1041368"/>
                      <a:pt x="248812" y="1040345"/>
                    </a:cubicBezTo>
                    <a:cubicBezTo>
                      <a:pt x="281889" y="1039098"/>
                      <a:pt x="314734" y="1031527"/>
                      <a:pt x="348722" y="1031527"/>
                    </a:cubicBezTo>
                    <a:cubicBezTo>
                      <a:pt x="389892" y="1031508"/>
                      <a:pt x="434215" y="1039024"/>
                      <a:pt x="474928" y="1036270"/>
                    </a:cubicBezTo>
                    <a:cubicBezTo>
                      <a:pt x="527056" y="1032736"/>
                      <a:pt x="576718" y="1030578"/>
                      <a:pt x="627022" y="1017370"/>
                    </a:cubicBezTo>
                    <a:cubicBezTo>
                      <a:pt x="641430" y="1013556"/>
                      <a:pt x="662266" y="1006672"/>
                      <a:pt x="678154" y="1011044"/>
                    </a:cubicBezTo>
                    <a:cubicBezTo>
                      <a:pt x="697725" y="1016421"/>
                      <a:pt x="713221" y="1026745"/>
                      <a:pt x="734550" y="1036085"/>
                    </a:cubicBezTo>
                    <a:cubicBezTo>
                      <a:pt x="768575" y="1050967"/>
                      <a:pt x="828702" y="1023286"/>
                      <a:pt x="826488" y="956685"/>
                    </a:cubicBezTo>
                    <a:cubicBezTo>
                      <a:pt x="873100" y="986097"/>
                      <a:pt x="925357" y="935346"/>
                      <a:pt x="890876" y="867314"/>
                    </a:cubicBezTo>
                    <a:cubicBezTo>
                      <a:pt x="942779" y="873453"/>
                      <a:pt x="984340" y="819447"/>
                      <a:pt x="942881" y="753981"/>
                    </a:cubicBezTo>
                    <a:cubicBezTo>
                      <a:pt x="999789" y="724699"/>
                      <a:pt x="984340" y="646918"/>
                      <a:pt x="949783" y="637430"/>
                    </a:cubicBezTo>
                    <a:cubicBezTo>
                      <a:pt x="998217" y="620910"/>
                      <a:pt x="995036" y="556766"/>
                      <a:pt x="944751" y="530348"/>
                    </a:cubicBezTo>
                    <a:cubicBezTo>
                      <a:pt x="970926" y="510275"/>
                      <a:pt x="954871" y="458929"/>
                      <a:pt x="913394" y="454241"/>
                    </a:cubicBezTo>
                    <a:cubicBezTo>
                      <a:pt x="928519" y="398468"/>
                      <a:pt x="885127" y="368628"/>
                      <a:pt x="847427" y="372999"/>
                    </a:cubicBezTo>
                    <a:cubicBezTo>
                      <a:pt x="885127" y="362023"/>
                      <a:pt x="889369" y="287572"/>
                      <a:pt x="831530" y="281917"/>
                    </a:cubicBezTo>
                    <a:cubicBezTo>
                      <a:pt x="885127" y="225809"/>
                      <a:pt x="814108" y="136698"/>
                      <a:pt x="763822" y="135544"/>
                    </a:cubicBezTo>
                    <a:cubicBezTo>
                      <a:pt x="784230" y="-44408"/>
                      <a:pt x="508824" y="-10177"/>
                      <a:pt x="467971" y="41932"/>
                    </a:cubicBezTo>
                    <a:close/>
                  </a:path>
                </a:pathLst>
              </a:custGeom>
              <a:solidFill>
                <a:srgbClr val="ED6B1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78" name="Google Shape;278;p46"/>
              <p:cNvSpPr/>
              <p:nvPr/>
            </p:nvSpPr>
            <p:spPr>
              <a:xfrm>
                <a:off x="8122514" y="4743598"/>
                <a:ext cx="138682" cy="165178"/>
              </a:xfrm>
              <a:custGeom>
                <a:rect b="b" l="l" r="r" t="t"/>
                <a:pathLst>
                  <a:path extrusionOk="0" h="165178" w="138682">
                    <a:moveTo>
                      <a:pt x="137923" y="74098"/>
                    </a:moveTo>
                    <a:cubicBezTo>
                      <a:pt x="143541" y="119473"/>
                      <a:pt x="117394" y="160028"/>
                      <a:pt x="79526" y="164734"/>
                    </a:cubicBezTo>
                    <a:cubicBezTo>
                      <a:pt x="41641" y="169423"/>
                      <a:pt x="6377" y="136438"/>
                      <a:pt x="759" y="91065"/>
                    </a:cubicBezTo>
                    <a:cubicBezTo>
                      <a:pt x="-4858" y="45710"/>
                      <a:pt x="21298" y="5117"/>
                      <a:pt x="59184" y="447"/>
                    </a:cubicBezTo>
                    <a:cubicBezTo>
                      <a:pt x="97051" y="-4260"/>
                      <a:pt x="132305" y="28725"/>
                      <a:pt x="137923" y="74098"/>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79" name="Google Shape;279;p46"/>
              <p:cNvSpPr/>
              <p:nvPr/>
            </p:nvSpPr>
            <p:spPr>
              <a:xfrm>
                <a:off x="8711669" y="4743598"/>
                <a:ext cx="138673" cy="165178"/>
              </a:xfrm>
              <a:custGeom>
                <a:rect b="b" l="l" r="r" t="t"/>
                <a:pathLst>
                  <a:path extrusionOk="0" h="165178" w="138673">
                    <a:moveTo>
                      <a:pt x="760" y="74098"/>
                    </a:moveTo>
                    <a:cubicBezTo>
                      <a:pt x="-4858" y="119473"/>
                      <a:pt x="21280" y="160028"/>
                      <a:pt x="59157" y="164734"/>
                    </a:cubicBezTo>
                    <a:cubicBezTo>
                      <a:pt x="97033" y="169423"/>
                      <a:pt x="132306" y="136438"/>
                      <a:pt x="137914" y="91065"/>
                    </a:cubicBezTo>
                    <a:cubicBezTo>
                      <a:pt x="143533" y="45710"/>
                      <a:pt x="117376" y="5117"/>
                      <a:pt x="79499" y="447"/>
                    </a:cubicBezTo>
                    <a:cubicBezTo>
                      <a:pt x="41613" y="-4260"/>
                      <a:pt x="6369" y="28725"/>
                      <a:pt x="760" y="74098"/>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80" name="Google Shape;280;p46"/>
              <p:cNvSpPr/>
              <p:nvPr/>
            </p:nvSpPr>
            <p:spPr>
              <a:xfrm>
                <a:off x="8181743" y="4445849"/>
                <a:ext cx="617093" cy="687083"/>
              </a:xfrm>
              <a:custGeom>
                <a:rect b="b" l="l" r="r" t="t"/>
                <a:pathLst>
                  <a:path extrusionOk="0" h="687083" w="617093">
                    <a:moveTo>
                      <a:pt x="538108" y="90283"/>
                    </a:moveTo>
                    <a:cubicBezTo>
                      <a:pt x="482447" y="11348"/>
                      <a:pt x="425957" y="3813"/>
                      <a:pt x="333805" y="0"/>
                    </a:cubicBezTo>
                    <a:lnTo>
                      <a:pt x="252070" y="12668"/>
                    </a:lnTo>
                    <a:cubicBezTo>
                      <a:pt x="159899" y="16501"/>
                      <a:pt x="124943" y="3422"/>
                      <a:pt x="69309" y="82357"/>
                    </a:cubicBezTo>
                    <a:cubicBezTo>
                      <a:pt x="13610" y="161367"/>
                      <a:pt x="16076" y="105611"/>
                      <a:pt x="20475" y="200918"/>
                    </a:cubicBezTo>
                    <a:cubicBezTo>
                      <a:pt x="23805" y="272913"/>
                      <a:pt x="-19216" y="222405"/>
                      <a:pt x="10550" y="422635"/>
                    </a:cubicBezTo>
                    <a:cubicBezTo>
                      <a:pt x="40325" y="622864"/>
                      <a:pt x="214221" y="687083"/>
                      <a:pt x="305695" y="687083"/>
                    </a:cubicBezTo>
                    <a:cubicBezTo>
                      <a:pt x="397215" y="687083"/>
                      <a:pt x="558070" y="633393"/>
                      <a:pt x="600914" y="422635"/>
                    </a:cubicBezTo>
                    <a:cubicBezTo>
                      <a:pt x="643740" y="211875"/>
                      <a:pt x="587622" y="272913"/>
                      <a:pt x="590952" y="200918"/>
                    </a:cubicBezTo>
                    <a:cubicBezTo>
                      <a:pt x="595342" y="105611"/>
                      <a:pt x="593798" y="169292"/>
                      <a:pt x="538108" y="90283"/>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81" name="Google Shape;281;p46"/>
              <p:cNvSpPr/>
              <p:nvPr/>
            </p:nvSpPr>
            <p:spPr>
              <a:xfrm>
                <a:off x="8344620" y="5360751"/>
                <a:ext cx="9700" cy="36853"/>
              </a:xfrm>
              <a:custGeom>
                <a:rect b="b" l="l" r="r" t="t"/>
                <a:pathLst>
                  <a:path extrusionOk="0" h="36853" w="9700">
                    <a:moveTo>
                      <a:pt x="454" y="36853"/>
                    </a:moveTo>
                    <a:cubicBezTo>
                      <a:pt x="3477" y="24315"/>
                      <a:pt x="6557" y="11981"/>
                      <a:pt x="9700" y="0"/>
                    </a:cubicBezTo>
                    <a:cubicBezTo>
                      <a:pt x="2021" y="10651"/>
                      <a:pt x="-1288" y="23839"/>
                      <a:pt x="454" y="3685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82" name="Google Shape;282;p46"/>
              <p:cNvSpPr/>
              <p:nvPr/>
            </p:nvSpPr>
            <p:spPr>
              <a:xfrm>
                <a:off x="8620620" y="5360751"/>
                <a:ext cx="9674" cy="36853"/>
              </a:xfrm>
              <a:custGeom>
                <a:rect b="b" l="l" r="r" t="t"/>
                <a:pathLst>
                  <a:path extrusionOk="0" h="36853" w="9674">
                    <a:moveTo>
                      <a:pt x="0" y="0"/>
                    </a:moveTo>
                    <a:cubicBezTo>
                      <a:pt x="3126" y="11981"/>
                      <a:pt x="6195" y="24315"/>
                      <a:pt x="9218" y="36853"/>
                    </a:cubicBezTo>
                    <a:cubicBezTo>
                      <a:pt x="10962" y="23843"/>
                      <a:pt x="7664" y="10657"/>
                      <a:pt x="0" y="0"/>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83" name="Google Shape;283;p46"/>
              <p:cNvSpPr/>
              <p:nvPr/>
            </p:nvSpPr>
            <p:spPr>
              <a:xfrm>
                <a:off x="8431349" y="5100098"/>
                <a:ext cx="112215" cy="230608"/>
              </a:xfrm>
              <a:custGeom>
                <a:rect b="b" l="l" r="r" t="t"/>
                <a:pathLst>
                  <a:path extrusionOk="0" h="230608" w="112215">
                    <a:moveTo>
                      <a:pt x="0" y="0"/>
                    </a:moveTo>
                    <a:lnTo>
                      <a:pt x="112216" y="0"/>
                    </a:lnTo>
                    <a:lnTo>
                      <a:pt x="112216" y="230609"/>
                    </a:lnTo>
                    <a:lnTo>
                      <a:pt x="0" y="230609"/>
                    </a:ln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84" name="Google Shape;284;p46"/>
              <p:cNvSpPr/>
              <p:nvPr/>
            </p:nvSpPr>
            <p:spPr>
              <a:xfrm>
                <a:off x="8344620" y="5360751"/>
                <a:ext cx="9700" cy="36853"/>
              </a:xfrm>
              <a:custGeom>
                <a:rect b="b" l="l" r="r" t="t"/>
                <a:pathLst>
                  <a:path extrusionOk="0" h="36853" w="9700">
                    <a:moveTo>
                      <a:pt x="454" y="36853"/>
                    </a:moveTo>
                    <a:cubicBezTo>
                      <a:pt x="3477" y="24315"/>
                      <a:pt x="6557" y="11981"/>
                      <a:pt x="9700" y="0"/>
                    </a:cubicBezTo>
                    <a:cubicBezTo>
                      <a:pt x="2021" y="10651"/>
                      <a:pt x="-1288" y="23839"/>
                      <a:pt x="454" y="3685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85" name="Google Shape;285;p46"/>
              <p:cNvSpPr/>
              <p:nvPr/>
            </p:nvSpPr>
            <p:spPr>
              <a:xfrm>
                <a:off x="8620620" y="5360751"/>
                <a:ext cx="9674" cy="36853"/>
              </a:xfrm>
              <a:custGeom>
                <a:rect b="b" l="l" r="r" t="t"/>
                <a:pathLst>
                  <a:path extrusionOk="0" h="36853" w="9674">
                    <a:moveTo>
                      <a:pt x="0" y="0"/>
                    </a:moveTo>
                    <a:cubicBezTo>
                      <a:pt x="3126" y="11981"/>
                      <a:pt x="6195" y="24315"/>
                      <a:pt x="9218" y="36853"/>
                    </a:cubicBezTo>
                    <a:cubicBezTo>
                      <a:pt x="10962" y="23843"/>
                      <a:pt x="7664" y="10657"/>
                      <a:pt x="0" y="0"/>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86" name="Google Shape;286;p46"/>
              <p:cNvSpPr/>
              <p:nvPr/>
            </p:nvSpPr>
            <p:spPr>
              <a:xfrm>
                <a:off x="8140769" y="4384976"/>
                <a:ext cx="698536" cy="400024"/>
              </a:xfrm>
              <a:custGeom>
                <a:rect b="b" l="l" r="r" t="t"/>
                <a:pathLst>
                  <a:path extrusionOk="0" h="400024" w="698536">
                    <a:moveTo>
                      <a:pt x="67662" y="295984"/>
                    </a:moveTo>
                    <a:cubicBezTo>
                      <a:pt x="123529" y="317694"/>
                      <a:pt x="211263" y="216547"/>
                      <a:pt x="187293" y="140310"/>
                    </a:cubicBezTo>
                    <a:cubicBezTo>
                      <a:pt x="184921" y="170782"/>
                      <a:pt x="330828" y="227132"/>
                      <a:pt x="376267" y="156960"/>
                    </a:cubicBezTo>
                    <a:cubicBezTo>
                      <a:pt x="387458" y="244564"/>
                      <a:pt x="495339" y="262981"/>
                      <a:pt x="531569" y="228584"/>
                    </a:cubicBezTo>
                    <a:cubicBezTo>
                      <a:pt x="529997" y="293659"/>
                      <a:pt x="601323" y="345786"/>
                      <a:pt x="626596" y="318997"/>
                    </a:cubicBezTo>
                    <a:cubicBezTo>
                      <a:pt x="611415" y="335089"/>
                      <a:pt x="632875" y="395011"/>
                      <a:pt x="670938" y="395011"/>
                    </a:cubicBezTo>
                    <a:cubicBezTo>
                      <a:pt x="727957" y="395011"/>
                      <a:pt x="679477" y="290087"/>
                      <a:pt x="676202" y="262981"/>
                    </a:cubicBezTo>
                    <a:cubicBezTo>
                      <a:pt x="665924" y="178019"/>
                      <a:pt x="623387" y="85764"/>
                      <a:pt x="551010" y="36428"/>
                    </a:cubicBezTo>
                    <a:cubicBezTo>
                      <a:pt x="546387" y="33284"/>
                      <a:pt x="541637" y="30338"/>
                      <a:pt x="536760" y="27591"/>
                    </a:cubicBezTo>
                    <a:cubicBezTo>
                      <a:pt x="421102" y="-37074"/>
                      <a:pt x="333600" y="30233"/>
                      <a:pt x="200557" y="45004"/>
                    </a:cubicBezTo>
                    <a:cubicBezTo>
                      <a:pt x="89718" y="57319"/>
                      <a:pt x="24428" y="130525"/>
                      <a:pt x="5313" y="234239"/>
                    </a:cubicBezTo>
                    <a:cubicBezTo>
                      <a:pt x="-1237" y="267581"/>
                      <a:pt x="-1735" y="301830"/>
                      <a:pt x="3843" y="335349"/>
                    </a:cubicBezTo>
                    <a:cubicBezTo>
                      <a:pt x="7006" y="352297"/>
                      <a:pt x="20568" y="385281"/>
                      <a:pt x="35172" y="395197"/>
                    </a:cubicBezTo>
                    <a:cubicBezTo>
                      <a:pt x="77021" y="423548"/>
                      <a:pt x="78155" y="318736"/>
                      <a:pt x="67662" y="295984"/>
                    </a:cubicBezTo>
                    <a:close/>
                  </a:path>
                </a:pathLst>
              </a:custGeom>
              <a:solidFill>
                <a:srgbClr val="ED6B1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87" name="Google Shape;287;p46"/>
              <p:cNvSpPr/>
              <p:nvPr/>
            </p:nvSpPr>
            <p:spPr>
              <a:xfrm>
                <a:off x="8257713" y="5189655"/>
                <a:ext cx="458287" cy="240469"/>
              </a:xfrm>
              <a:custGeom>
                <a:rect b="b" l="l" r="r" t="t"/>
                <a:pathLst>
                  <a:path extrusionOk="0" h="240469" w="458287">
                    <a:moveTo>
                      <a:pt x="444410" y="146335"/>
                    </a:moveTo>
                    <a:cubicBezTo>
                      <a:pt x="418718" y="70507"/>
                      <a:pt x="406812" y="58545"/>
                      <a:pt x="316976" y="18324"/>
                    </a:cubicBezTo>
                    <a:cubicBezTo>
                      <a:pt x="315785" y="17803"/>
                      <a:pt x="285089" y="0"/>
                      <a:pt x="285089" y="0"/>
                    </a:cubicBezTo>
                    <a:lnTo>
                      <a:pt x="229325" y="112142"/>
                    </a:lnTo>
                    <a:lnTo>
                      <a:pt x="202006" y="62396"/>
                    </a:lnTo>
                    <a:lnTo>
                      <a:pt x="172873" y="0"/>
                    </a:lnTo>
                    <a:cubicBezTo>
                      <a:pt x="172873" y="0"/>
                      <a:pt x="146679" y="15794"/>
                      <a:pt x="145786" y="16185"/>
                    </a:cubicBezTo>
                    <a:cubicBezTo>
                      <a:pt x="51671" y="58081"/>
                      <a:pt x="39318" y="70228"/>
                      <a:pt x="13534" y="146335"/>
                    </a:cubicBezTo>
                    <a:cubicBezTo>
                      <a:pt x="10427" y="155525"/>
                      <a:pt x="5665" y="174575"/>
                      <a:pt x="0" y="199281"/>
                    </a:cubicBezTo>
                    <a:cubicBezTo>
                      <a:pt x="71315" y="225551"/>
                      <a:pt x="146605" y="239406"/>
                      <a:pt x="222600" y="240246"/>
                    </a:cubicBezTo>
                    <a:cubicBezTo>
                      <a:pt x="225456" y="240283"/>
                      <a:pt x="228274" y="240469"/>
                      <a:pt x="231148" y="240469"/>
                    </a:cubicBezTo>
                    <a:cubicBezTo>
                      <a:pt x="232320" y="240469"/>
                      <a:pt x="233474" y="240376"/>
                      <a:pt x="234655" y="240376"/>
                    </a:cubicBezTo>
                    <a:cubicBezTo>
                      <a:pt x="310918" y="240067"/>
                      <a:pt x="386562" y="226664"/>
                      <a:pt x="458288" y="200751"/>
                    </a:cubicBezTo>
                    <a:cubicBezTo>
                      <a:pt x="452483" y="175301"/>
                      <a:pt x="447582" y="155712"/>
                      <a:pt x="444410" y="146335"/>
                    </a:cubicBezTo>
                    <a:close/>
                  </a:path>
                </a:pathLst>
              </a:custGeom>
              <a:solidFill>
                <a:srgbClr val="B3375E"/>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88" name="Google Shape;288;p46"/>
              <p:cNvSpPr/>
              <p:nvPr/>
            </p:nvSpPr>
            <p:spPr>
              <a:xfrm>
                <a:off x="8390402" y="5204947"/>
                <a:ext cx="191504" cy="108867"/>
              </a:xfrm>
              <a:custGeom>
                <a:rect b="b" l="l" r="r" t="t"/>
                <a:pathLst>
                  <a:path extrusionOk="0" h="108867" w="191504">
                    <a:moveTo>
                      <a:pt x="180464" y="5227"/>
                    </a:moveTo>
                    <a:cubicBezTo>
                      <a:pt x="180017" y="1924"/>
                      <a:pt x="176977" y="-391"/>
                      <a:pt x="173674" y="56"/>
                    </a:cubicBezTo>
                    <a:cubicBezTo>
                      <a:pt x="170371" y="502"/>
                      <a:pt x="168055" y="3542"/>
                      <a:pt x="168502" y="6846"/>
                    </a:cubicBezTo>
                    <a:lnTo>
                      <a:pt x="176566" y="66172"/>
                    </a:lnTo>
                    <a:lnTo>
                      <a:pt x="123686" y="41095"/>
                    </a:lnTo>
                    <a:lnTo>
                      <a:pt x="95482" y="90487"/>
                    </a:lnTo>
                    <a:lnTo>
                      <a:pt x="69251" y="42676"/>
                    </a:lnTo>
                    <a:lnTo>
                      <a:pt x="14828" y="66544"/>
                    </a:lnTo>
                    <a:lnTo>
                      <a:pt x="22948" y="6846"/>
                    </a:lnTo>
                    <a:cubicBezTo>
                      <a:pt x="23395" y="3542"/>
                      <a:pt x="21079" y="502"/>
                      <a:pt x="17776" y="55"/>
                    </a:cubicBezTo>
                    <a:cubicBezTo>
                      <a:pt x="14472" y="-392"/>
                      <a:pt x="11432" y="1924"/>
                      <a:pt x="10985" y="5227"/>
                    </a:cubicBezTo>
                    <a:lnTo>
                      <a:pt x="0" y="86227"/>
                    </a:lnTo>
                    <a:lnTo>
                      <a:pt x="63987" y="58154"/>
                    </a:lnTo>
                    <a:lnTo>
                      <a:pt x="90097" y="105724"/>
                    </a:lnTo>
                    <a:cubicBezTo>
                      <a:pt x="90162" y="105854"/>
                      <a:pt x="90292" y="105891"/>
                      <a:pt x="90367" y="106003"/>
                    </a:cubicBezTo>
                    <a:cubicBezTo>
                      <a:pt x="90817" y="106732"/>
                      <a:pt x="91420" y="107354"/>
                      <a:pt x="92134" y="107826"/>
                    </a:cubicBezTo>
                    <a:cubicBezTo>
                      <a:pt x="93168" y="108318"/>
                      <a:pt x="94263" y="108669"/>
                      <a:pt x="95390" y="108868"/>
                    </a:cubicBezTo>
                    <a:lnTo>
                      <a:pt x="95408" y="108868"/>
                    </a:lnTo>
                    <a:cubicBezTo>
                      <a:pt x="96419" y="108866"/>
                      <a:pt x="97413" y="108603"/>
                      <a:pt x="98292" y="108105"/>
                    </a:cubicBezTo>
                    <a:lnTo>
                      <a:pt x="98301" y="108105"/>
                    </a:lnTo>
                    <a:cubicBezTo>
                      <a:pt x="98441" y="108031"/>
                      <a:pt x="98534" y="107881"/>
                      <a:pt x="98664" y="107789"/>
                    </a:cubicBezTo>
                    <a:cubicBezTo>
                      <a:pt x="99336" y="107351"/>
                      <a:pt x="99912" y="106781"/>
                      <a:pt x="100357" y="106114"/>
                    </a:cubicBezTo>
                    <a:cubicBezTo>
                      <a:pt x="100432" y="106003"/>
                      <a:pt x="100561" y="105947"/>
                      <a:pt x="100636" y="105835"/>
                    </a:cubicBezTo>
                    <a:lnTo>
                      <a:pt x="128616" y="56778"/>
                    </a:lnTo>
                    <a:lnTo>
                      <a:pt x="191505" y="86599"/>
                    </a:lnTo>
                    <a:close/>
                  </a:path>
                </a:pathLst>
              </a:custGeom>
              <a:solidFill>
                <a:srgbClr val="97224B"/>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289" name="Google Shape;289;p46"/>
            <p:cNvSpPr/>
            <p:nvPr/>
          </p:nvSpPr>
          <p:spPr>
            <a:xfrm>
              <a:off x="14790500" y="119925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0" name="Google Shape;290;p46"/>
            <p:cNvSpPr/>
            <p:nvPr/>
          </p:nvSpPr>
          <p:spPr>
            <a:xfrm>
              <a:off x="14997325" y="119925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1" name="Google Shape;291;p46"/>
            <p:cNvSpPr/>
            <p:nvPr/>
          </p:nvSpPr>
          <p:spPr>
            <a:xfrm rot="8100000">
              <a:off x="14812448" y="12003623"/>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292" name="Google Shape;292;p46"/>
          <p:cNvSpPr txBox="1"/>
          <p:nvPr/>
        </p:nvSpPr>
        <p:spPr>
          <a:xfrm>
            <a:off x="19026796" y="5911435"/>
            <a:ext cx="1584900" cy="954900"/>
          </a:xfrm>
          <a:prstGeom prst="rect">
            <a:avLst/>
          </a:prstGeom>
          <a:noFill/>
          <a:ln>
            <a:noFill/>
          </a:ln>
        </p:spPr>
        <p:txBody>
          <a:bodyPr anchorCtr="0" anchor="ctr"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נטלי</a:t>
            </a:r>
            <a:endParaRPr sz="3400">
              <a:solidFill>
                <a:srgbClr val="80868B"/>
              </a:solidFill>
              <a:latin typeface="Google Sans"/>
              <a:ea typeface="Google Sans"/>
              <a:cs typeface="Google Sans"/>
              <a:sym typeface="Google Sans"/>
            </a:endParaRPr>
          </a:p>
        </p:txBody>
      </p:sp>
      <p:sp>
        <p:nvSpPr>
          <p:cNvPr id="293" name="Google Shape;293;p46"/>
          <p:cNvSpPr txBox="1"/>
          <p:nvPr/>
        </p:nvSpPr>
        <p:spPr>
          <a:xfrm>
            <a:off x="1209400" y="1162575"/>
            <a:ext cx="29775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הדגמה בכיתה</a:t>
            </a:r>
            <a:endParaRPr b="1" sz="2600">
              <a:solidFill>
                <a:srgbClr val="FFFFFF"/>
              </a:solidFill>
              <a:latin typeface="Google Sans"/>
              <a:ea typeface="Google Sans"/>
              <a:cs typeface="Google Sans"/>
              <a:sym typeface="Google Sans"/>
            </a:endParaRPr>
          </a:p>
        </p:txBody>
      </p:sp>
      <p:grpSp>
        <p:nvGrpSpPr>
          <p:cNvPr id="294" name="Google Shape;294;p46"/>
          <p:cNvGrpSpPr/>
          <p:nvPr/>
        </p:nvGrpSpPr>
        <p:grpSpPr>
          <a:xfrm>
            <a:off x="751766" y="1028509"/>
            <a:ext cx="873900" cy="873900"/>
            <a:chOff x="21309747" y="11086375"/>
            <a:chExt cx="873900" cy="873900"/>
          </a:xfrm>
        </p:grpSpPr>
        <p:sp>
          <p:nvSpPr>
            <p:cNvPr id="295" name="Google Shape;295;p46"/>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6" name="Google Shape;296;p46"/>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297" name="Google Shape;297;p46"/>
          <p:cNvSpPr txBox="1"/>
          <p:nvPr>
            <p:ph idx="4294967295" type="title"/>
          </p:nvPr>
        </p:nvSpPr>
        <p:spPr>
          <a:xfrm>
            <a:off x="5624275" y="1186725"/>
            <a:ext cx="17931600" cy="9549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t>נבנה </a:t>
            </a:r>
            <a:r>
              <a:rPr lang="en"/>
              <a:t>יחד </a:t>
            </a:r>
            <a:r>
              <a:rPr lang="en"/>
              <a:t>מערכת שממליצה על מאכלים</a:t>
            </a:r>
            <a:endParaRPr/>
          </a:p>
          <a:p>
            <a:pPr indent="0" lvl="0" marL="0" rtl="1" algn="r">
              <a:spcBef>
                <a:spcPts val="0"/>
              </a:spcBef>
              <a:spcAft>
                <a:spcPts val="0"/>
              </a:spcAft>
              <a:buNone/>
            </a:pPr>
            <a:r>
              <a:t/>
            </a:r>
            <a:endParaRPr sz="6300"/>
          </a:p>
        </p:txBody>
      </p:sp>
      <p:grpSp>
        <p:nvGrpSpPr>
          <p:cNvPr id="298" name="Google Shape;298;p46"/>
          <p:cNvGrpSpPr/>
          <p:nvPr/>
        </p:nvGrpSpPr>
        <p:grpSpPr>
          <a:xfrm>
            <a:off x="18910149" y="3879414"/>
            <a:ext cx="1818956" cy="1818970"/>
            <a:chOff x="14204675" y="6341956"/>
            <a:chExt cx="1429772" cy="1429783"/>
          </a:xfrm>
        </p:grpSpPr>
        <p:grpSp>
          <p:nvGrpSpPr>
            <p:cNvPr id="299" name="Google Shape;299;p46"/>
            <p:cNvGrpSpPr/>
            <p:nvPr/>
          </p:nvGrpSpPr>
          <p:grpSpPr>
            <a:xfrm>
              <a:off x="14204675" y="6341956"/>
              <a:ext cx="1429772" cy="1429783"/>
              <a:chOff x="2369526" y="3575049"/>
              <a:chExt cx="1334365" cy="1334375"/>
            </a:xfrm>
          </p:grpSpPr>
          <p:sp>
            <p:nvSpPr>
              <p:cNvPr id="300" name="Google Shape;300;p46"/>
              <p:cNvSpPr/>
              <p:nvPr/>
            </p:nvSpPr>
            <p:spPr>
              <a:xfrm>
                <a:off x="2369526" y="3575049"/>
                <a:ext cx="1334365" cy="1334365"/>
              </a:xfrm>
              <a:custGeom>
                <a:rect b="b" l="l" r="r" t="t"/>
                <a:pathLst>
                  <a:path extrusionOk="0" h="1334365" w="1334365">
                    <a:moveTo>
                      <a:pt x="1334366" y="667197"/>
                    </a:moveTo>
                    <a:cubicBezTo>
                      <a:pt x="1334358" y="1035672"/>
                      <a:pt x="1035644" y="1334374"/>
                      <a:pt x="667169" y="1334366"/>
                    </a:cubicBezTo>
                    <a:cubicBezTo>
                      <a:pt x="298694" y="1334358"/>
                      <a:pt x="-8" y="1035644"/>
                      <a:pt x="0" y="667169"/>
                    </a:cubicBezTo>
                    <a:cubicBezTo>
                      <a:pt x="8" y="298694"/>
                      <a:pt x="298722" y="-8"/>
                      <a:pt x="667197" y="0"/>
                    </a:cubicBezTo>
                    <a:cubicBezTo>
                      <a:pt x="1035666" y="2"/>
                      <a:pt x="1334367" y="298706"/>
                      <a:pt x="1334366" y="667175"/>
                    </a:cubicBezTo>
                    <a:cubicBezTo>
                      <a:pt x="1334366" y="667182"/>
                      <a:pt x="1334366" y="667189"/>
                      <a:pt x="1334366"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301" name="Google Shape;301;p46"/>
              <p:cNvSpPr/>
              <p:nvPr/>
            </p:nvSpPr>
            <p:spPr>
              <a:xfrm>
                <a:off x="2657240" y="3783996"/>
                <a:ext cx="758939" cy="1125428"/>
              </a:xfrm>
              <a:custGeom>
                <a:rect b="b" l="l" r="r" t="t"/>
                <a:pathLst>
                  <a:path extrusionOk="0" h="1125428" w="758939">
                    <a:moveTo>
                      <a:pt x="379484" y="1125428"/>
                    </a:moveTo>
                    <a:cubicBezTo>
                      <a:pt x="515106" y="1125609"/>
                      <a:pt x="647530" y="1084246"/>
                      <a:pt x="758940" y="1006906"/>
                    </a:cubicBezTo>
                    <a:lnTo>
                      <a:pt x="750661" y="381707"/>
                    </a:lnTo>
                    <a:cubicBezTo>
                      <a:pt x="750661" y="152511"/>
                      <a:pt x="623581" y="0"/>
                      <a:pt x="379446" y="0"/>
                    </a:cubicBezTo>
                    <a:cubicBezTo>
                      <a:pt x="153972" y="0"/>
                      <a:pt x="8270" y="145376"/>
                      <a:pt x="8270" y="381707"/>
                    </a:cubicBezTo>
                    <a:lnTo>
                      <a:pt x="0" y="1006896"/>
                    </a:lnTo>
                    <a:cubicBezTo>
                      <a:pt x="111418" y="1084242"/>
                      <a:pt x="243851" y="1125608"/>
                      <a:pt x="379484" y="1125428"/>
                    </a:cubicBezTo>
                    <a:close/>
                  </a:path>
                </a:pathLst>
              </a:custGeom>
              <a:solidFill>
                <a:srgbClr val="2C3637"/>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302" name="Google Shape;302;p46"/>
              <p:cNvSpPr/>
              <p:nvPr/>
            </p:nvSpPr>
            <p:spPr>
              <a:xfrm>
                <a:off x="2735923" y="3857032"/>
                <a:ext cx="617101" cy="766120"/>
              </a:xfrm>
              <a:custGeom>
                <a:rect b="b" l="l" r="r" t="t"/>
                <a:pathLst>
                  <a:path extrusionOk="0" h="766120" w="617101">
                    <a:moveTo>
                      <a:pt x="560766" y="85186"/>
                    </a:moveTo>
                    <a:cubicBezTo>
                      <a:pt x="505104" y="6260"/>
                      <a:pt x="447954" y="3823"/>
                      <a:pt x="355811" y="0"/>
                    </a:cubicBezTo>
                    <a:lnTo>
                      <a:pt x="255650" y="0"/>
                    </a:lnTo>
                    <a:cubicBezTo>
                      <a:pt x="163488" y="3823"/>
                      <a:pt x="106338" y="6260"/>
                      <a:pt x="50695" y="85186"/>
                    </a:cubicBezTo>
                    <a:cubicBezTo>
                      <a:pt x="-5005" y="164185"/>
                      <a:pt x="16092" y="184658"/>
                      <a:pt x="20482" y="279945"/>
                    </a:cubicBezTo>
                    <a:cubicBezTo>
                      <a:pt x="23812" y="351941"/>
                      <a:pt x="-19217" y="301433"/>
                      <a:pt x="10549" y="501663"/>
                    </a:cubicBezTo>
                    <a:cubicBezTo>
                      <a:pt x="40332" y="701901"/>
                      <a:pt x="214220" y="766121"/>
                      <a:pt x="305711" y="766121"/>
                    </a:cubicBezTo>
                    <a:cubicBezTo>
                      <a:pt x="397223" y="766121"/>
                      <a:pt x="558069" y="712431"/>
                      <a:pt x="600912" y="501663"/>
                    </a:cubicBezTo>
                    <a:cubicBezTo>
                      <a:pt x="643756" y="290903"/>
                      <a:pt x="587629" y="351941"/>
                      <a:pt x="590978" y="279945"/>
                    </a:cubicBezTo>
                    <a:cubicBezTo>
                      <a:pt x="595349" y="184658"/>
                      <a:pt x="616446" y="164185"/>
                      <a:pt x="560766" y="85186"/>
                    </a:cubicBezTo>
                    <a:close/>
                  </a:path>
                </a:pathLst>
              </a:custGeom>
              <a:solidFill>
                <a:srgbClr val="E0AA7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303" name="Google Shape;303;p46"/>
              <p:cNvSpPr/>
              <p:nvPr/>
            </p:nvSpPr>
            <p:spPr>
              <a:xfrm>
                <a:off x="2817332" y="4669550"/>
                <a:ext cx="447944" cy="239873"/>
              </a:xfrm>
              <a:custGeom>
                <a:rect b="b" l="l" r="r" t="t"/>
                <a:pathLst>
                  <a:path extrusionOk="0" h="239873" w="447944">
                    <a:moveTo>
                      <a:pt x="440029" y="166446"/>
                    </a:moveTo>
                    <a:cubicBezTo>
                      <a:pt x="441387" y="166084"/>
                      <a:pt x="442690" y="165664"/>
                      <a:pt x="444066" y="165339"/>
                    </a:cubicBezTo>
                    <a:cubicBezTo>
                      <a:pt x="442429" y="159051"/>
                      <a:pt x="440996" y="153935"/>
                      <a:pt x="439825" y="150335"/>
                    </a:cubicBezTo>
                    <a:cubicBezTo>
                      <a:pt x="418858" y="86757"/>
                      <a:pt x="407008" y="66899"/>
                      <a:pt x="354453" y="39244"/>
                    </a:cubicBezTo>
                    <a:cubicBezTo>
                      <a:pt x="354490" y="38956"/>
                      <a:pt x="305860" y="15720"/>
                      <a:pt x="304632" y="16511"/>
                    </a:cubicBezTo>
                    <a:cubicBezTo>
                      <a:pt x="304022" y="16923"/>
                      <a:pt x="303533" y="17491"/>
                      <a:pt x="303219" y="18157"/>
                    </a:cubicBezTo>
                    <a:cubicBezTo>
                      <a:pt x="293220" y="11219"/>
                      <a:pt x="280411" y="0"/>
                      <a:pt x="280411" y="0"/>
                    </a:cubicBezTo>
                    <a:cubicBezTo>
                      <a:pt x="279890" y="2865"/>
                      <a:pt x="235855" y="9572"/>
                      <a:pt x="224321" y="13181"/>
                    </a:cubicBezTo>
                    <a:cubicBezTo>
                      <a:pt x="212675" y="9535"/>
                      <a:pt x="168511" y="2865"/>
                      <a:pt x="168213" y="0"/>
                    </a:cubicBezTo>
                    <a:cubicBezTo>
                      <a:pt x="160735" y="7316"/>
                      <a:pt x="152623" y="13956"/>
                      <a:pt x="143972" y="19841"/>
                    </a:cubicBezTo>
                    <a:cubicBezTo>
                      <a:pt x="143936" y="18497"/>
                      <a:pt x="143249" y="17255"/>
                      <a:pt x="142131" y="16511"/>
                    </a:cubicBezTo>
                    <a:cubicBezTo>
                      <a:pt x="125104" y="23879"/>
                      <a:pt x="108546" y="32288"/>
                      <a:pt x="92553" y="41691"/>
                    </a:cubicBezTo>
                    <a:cubicBezTo>
                      <a:pt x="92469" y="41188"/>
                      <a:pt x="92394" y="40686"/>
                      <a:pt x="92311" y="40175"/>
                    </a:cubicBezTo>
                    <a:cubicBezTo>
                      <a:pt x="37747" y="69029"/>
                      <a:pt x="29319" y="88246"/>
                      <a:pt x="8818" y="150335"/>
                    </a:cubicBezTo>
                    <a:cubicBezTo>
                      <a:pt x="7813" y="153386"/>
                      <a:pt x="6642" y="157544"/>
                      <a:pt x="5302" y="162549"/>
                    </a:cubicBezTo>
                    <a:cubicBezTo>
                      <a:pt x="6642" y="163004"/>
                      <a:pt x="7934" y="163451"/>
                      <a:pt x="9265" y="163906"/>
                    </a:cubicBezTo>
                    <a:cubicBezTo>
                      <a:pt x="6716" y="173589"/>
                      <a:pt x="3572" y="186817"/>
                      <a:pt x="0" y="202779"/>
                    </a:cubicBezTo>
                    <a:cubicBezTo>
                      <a:pt x="20315" y="209848"/>
                      <a:pt x="41058" y="215950"/>
                      <a:pt x="62229" y="221085"/>
                    </a:cubicBezTo>
                    <a:cubicBezTo>
                      <a:pt x="112551" y="233245"/>
                      <a:pt x="164115" y="239520"/>
                      <a:pt x="215884" y="239781"/>
                    </a:cubicBezTo>
                    <a:cubicBezTo>
                      <a:pt x="217066" y="239790"/>
                      <a:pt x="218220" y="239874"/>
                      <a:pt x="219391" y="239874"/>
                    </a:cubicBezTo>
                    <a:cubicBezTo>
                      <a:pt x="223298" y="239874"/>
                      <a:pt x="227149" y="239651"/>
                      <a:pt x="231037" y="239577"/>
                    </a:cubicBezTo>
                    <a:cubicBezTo>
                      <a:pt x="305063" y="238503"/>
                      <a:pt x="378384" y="225014"/>
                      <a:pt x="447945" y="199672"/>
                    </a:cubicBezTo>
                    <a:cubicBezTo>
                      <a:pt x="444940" y="186407"/>
                      <a:pt x="442280" y="175189"/>
                      <a:pt x="440029" y="166446"/>
                    </a:cubicBezTo>
                    <a:close/>
                  </a:path>
                </a:pathLst>
              </a:custGeom>
              <a:solidFill>
                <a:srgbClr val="E0AA7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304" name="Google Shape;304;p46"/>
              <p:cNvSpPr/>
              <p:nvPr/>
            </p:nvSpPr>
            <p:spPr>
              <a:xfrm>
                <a:off x="2985545" y="4600615"/>
                <a:ext cx="112197" cy="173273"/>
              </a:xfrm>
              <a:custGeom>
                <a:rect b="b" l="l" r="r" t="t"/>
                <a:pathLst>
                  <a:path extrusionOk="0" h="173273" w="112197">
                    <a:moveTo>
                      <a:pt x="0" y="0"/>
                    </a:moveTo>
                    <a:lnTo>
                      <a:pt x="112198" y="0"/>
                    </a:lnTo>
                    <a:lnTo>
                      <a:pt x="112198" y="173273"/>
                    </a:lnTo>
                    <a:lnTo>
                      <a:pt x="0" y="173273"/>
                    </a:lnTo>
                    <a:close/>
                  </a:path>
                </a:pathLst>
              </a:custGeom>
              <a:solidFill>
                <a:srgbClr val="E0AA7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305" name="Google Shape;305;p46"/>
              <p:cNvSpPr/>
              <p:nvPr/>
            </p:nvSpPr>
            <p:spPr>
              <a:xfrm>
                <a:off x="2948555" y="4731084"/>
                <a:ext cx="56374" cy="46842"/>
              </a:xfrm>
              <a:custGeom>
                <a:rect b="b" l="l" r="r" t="t"/>
                <a:pathLst>
                  <a:path extrusionOk="0" h="46842" w="56374">
                    <a:moveTo>
                      <a:pt x="6368" y="46842"/>
                    </a:moveTo>
                    <a:cubicBezTo>
                      <a:pt x="2864" y="46855"/>
                      <a:pt x="13" y="44025"/>
                      <a:pt x="0" y="40521"/>
                    </a:cubicBezTo>
                    <a:cubicBezTo>
                      <a:pt x="-7" y="38557"/>
                      <a:pt x="895" y="36701"/>
                      <a:pt x="2443" y="35494"/>
                    </a:cubicBezTo>
                    <a:lnTo>
                      <a:pt x="46087" y="1356"/>
                    </a:lnTo>
                    <a:cubicBezTo>
                      <a:pt x="48851" y="-812"/>
                      <a:pt x="52850" y="-329"/>
                      <a:pt x="55019" y="2436"/>
                    </a:cubicBezTo>
                    <a:cubicBezTo>
                      <a:pt x="57187" y="5200"/>
                      <a:pt x="56704" y="9199"/>
                      <a:pt x="53939" y="11368"/>
                    </a:cubicBezTo>
                    <a:cubicBezTo>
                      <a:pt x="53932" y="11373"/>
                      <a:pt x="53926" y="11378"/>
                      <a:pt x="53919" y="11383"/>
                    </a:cubicBezTo>
                    <a:lnTo>
                      <a:pt x="10256" y="45502"/>
                    </a:lnTo>
                    <a:cubicBezTo>
                      <a:pt x="9149" y="46375"/>
                      <a:pt x="7779" y="46847"/>
                      <a:pt x="6368" y="46842"/>
                    </a:cubicBezTo>
                    <a:close/>
                  </a:path>
                </a:pathLst>
              </a:custGeom>
              <a:solidFill>
                <a:srgbClr val="B0AEB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306" name="Google Shape;306;p46"/>
              <p:cNvSpPr/>
              <p:nvPr/>
            </p:nvSpPr>
            <p:spPr>
              <a:xfrm>
                <a:off x="3076058" y="4729294"/>
                <a:ext cx="60306" cy="48631"/>
              </a:xfrm>
              <a:custGeom>
                <a:rect b="b" l="l" r="r" t="t"/>
                <a:pathLst>
                  <a:path extrusionOk="0" h="48631" w="60306">
                    <a:moveTo>
                      <a:pt x="53943" y="48632"/>
                    </a:moveTo>
                    <a:cubicBezTo>
                      <a:pt x="52566" y="48634"/>
                      <a:pt x="51226" y="48183"/>
                      <a:pt x="50130" y="47348"/>
                    </a:cubicBezTo>
                    <a:lnTo>
                      <a:pt x="2523" y="11424"/>
                    </a:lnTo>
                    <a:cubicBezTo>
                      <a:pt x="-277" y="9308"/>
                      <a:pt x="-831" y="5323"/>
                      <a:pt x="1286" y="2523"/>
                    </a:cubicBezTo>
                    <a:cubicBezTo>
                      <a:pt x="3402" y="-277"/>
                      <a:pt x="7388" y="-831"/>
                      <a:pt x="10188" y="1286"/>
                    </a:cubicBezTo>
                    <a:lnTo>
                      <a:pt x="57775" y="37209"/>
                    </a:lnTo>
                    <a:cubicBezTo>
                      <a:pt x="60577" y="39318"/>
                      <a:pt x="61139" y="43299"/>
                      <a:pt x="59029" y="46101"/>
                    </a:cubicBezTo>
                    <a:cubicBezTo>
                      <a:pt x="57827" y="47698"/>
                      <a:pt x="55943" y="48636"/>
                      <a:pt x="53944" y="48632"/>
                    </a:cubicBezTo>
                    <a:close/>
                  </a:path>
                </a:pathLst>
              </a:custGeom>
              <a:solidFill>
                <a:srgbClr val="B0AEB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307" name="Google Shape;307;p46"/>
              <p:cNvSpPr/>
              <p:nvPr/>
            </p:nvSpPr>
            <p:spPr>
              <a:xfrm>
                <a:off x="2694464" y="3831113"/>
                <a:ext cx="671612" cy="517963"/>
              </a:xfrm>
              <a:custGeom>
                <a:rect b="b" l="l" r="r" t="t"/>
                <a:pathLst>
                  <a:path extrusionOk="0" h="517963" w="671612">
                    <a:moveTo>
                      <a:pt x="6950" y="399971"/>
                    </a:moveTo>
                    <a:cubicBezTo>
                      <a:pt x="6950" y="399971"/>
                      <a:pt x="295583" y="335835"/>
                      <a:pt x="552219" y="153698"/>
                    </a:cubicBezTo>
                    <a:cubicBezTo>
                      <a:pt x="611105" y="266556"/>
                      <a:pt x="644861" y="390824"/>
                      <a:pt x="651170" y="517964"/>
                    </a:cubicBezTo>
                    <a:cubicBezTo>
                      <a:pt x="651170" y="517964"/>
                      <a:pt x="752523" y="113030"/>
                      <a:pt x="503868" y="25919"/>
                    </a:cubicBezTo>
                    <a:cubicBezTo>
                      <a:pt x="255213" y="-61182"/>
                      <a:pt x="-50070" y="73163"/>
                      <a:pt x="6950" y="399971"/>
                    </a:cubicBezTo>
                    <a:close/>
                  </a:path>
                </a:pathLst>
              </a:custGeom>
              <a:solidFill>
                <a:srgbClr val="2C3637"/>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308" name="Google Shape;308;p46"/>
              <p:cNvSpPr/>
              <p:nvPr/>
            </p:nvSpPr>
            <p:spPr>
              <a:xfrm>
                <a:off x="2961304" y="4669550"/>
                <a:ext cx="159246" cy="239873"/>
              </a:xfrm>
              <a:custGeom>
                <a:rect b="b" l="l" r="r" t="t"/>
                <a:pathLst>
                  <a:path extrusionOk="0" h="239873" w="159246">
                    <a:moveTo>
                      <a:pt x="158782" y="20064"/>
                    </a:moveTo>
                    <a:cubicBezTo>
                      <a:pt x="158788" y="19401"/>
                      <a:pt x="158947" y="18749"/>
                      <a:pt x="159247" y="18157"/>
                    </a:cubicBezTo>
                    <a:cubicBezTo>
                      <a:pt x="149247" y="11219"/>
                      <a:pt x="136439" y="0"/>
                      <a:pt x="136439" y="0"/>
                    </a:cubicBezTo>
                    <a:cubicBezTo>
                      <a:pt x="135918" y="2865"/>
                      <a:pt x="135248" y="5684"/>
                      <a:pt x="134616" y="8521"/>
                    </a:cubicBezTo>
                    <a:cubicBezTo>
                      <a:pt x="123309" y="51895"/>
                      <a:pt x="104037" y="92789"/>
                      <a:pt x="77782" y="129118"/>
                    </a:cubicBezTo>
                    <a:cubicBezTo>
                      <a:pt x="77782" y="129118"/>
                      <a:pt x="34910" y="65326"/>
                      <a:pt x="25497" y="8679"/>
                    </a:cubicBezTo>
                    <a:cubicBezTo>
                      <a:pt x="25013" y="5767"/>
                      <a:pt x="24538" y="2865"/>
                      <a:pt x="24241" y="0"/>
                    </a:cubicBezTo>
                    <a:cubicBezTo>
                      <a:pt x="16762" y="7316"/>
                      <a:pt x="8650" y="13956"/>
                      <a:pt x="0" y="19841"/>
                    </a:cubicBezTo>
                    <a:cubicBezTo>
                      <a:pt x="24" y="19914"/>
                      <a:pt x="43" y="19989"/>
                      <a:pt x="56" y="20064"/>
                    </a:cubicBezTo>
                    <a:cubicBezTo>
                      <a:pt x="3412" y="98506"/>
                      <a:pt x="28270" y="174515"/>
                      <a:pt x="71912" y="239781"/>
                    </a:cubicBezTo>
                    <a:cubicBezTo>
                      <a:pt x="73094" y="239790"/>
                      <a:pt x="74247" y="239874"/>
                      <a:pt x="75419" y="239874"/>
                    </a:cubicBezTo>
                    <a:cubicBezTo>
                      <a:pt x="79326" y="239874"/>
                      <a:pt x="83177" y="239651"/>
                      <a:pt x="87065" y="239577"/>
                    </a:cubicBezTo>
                    <a:cubicBezTo>
                      <a:pt x="130613" y="174350"/>
                      <a:pt x="155419" y="98420"/>
                      <a:pt x="158782" y="20064"/>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309" name="Google Shape;309;p46"/>
              <p:cNvSpPr/>
              <p:nvPr/>
            </p:nvSpPr>
            <p:spPr>
              <a:xfrm>
                <a:off x="2822634" y="4709725"/>
                <a:ext cx="89086" cy="144381"/>
              </a:xfrm>
              <a:custGeom>
                <a:rect b="b" l="l" r="r" t="t"/>
                <a:pathLst>
                  <a:path extrusionOk="0" h="144381" w="89086">
                    <a:moveTo>
                      <a:pt x="87251" y="1516"/>
                    </a:moveTo>
                    <a:cubicBezTo>
                      <a:pt x="87167" y="1013"/>
                      <a:pt x="87093" y="512"/>
                      <a:pt x="87009" y="0"/>
                    </a:cubicBezTo>
                    <a:cubicBezTo>
                      <a:pt x="32445" y="28854"/>
                      <a:pt x="24017" y="48072"/>
                      <a:pt x="3517" y="110161"/>
                    </a:cubicBezTo>
                    <a:cubicBezTo>
                      <a:pt x="2512" y="113211"/>
                      <a:pt x="1340" y="117370"/>
                      <a:pt x="0" y="122374"/>
                    </a:cubicBezTo>
                    <a:cubicBezTo>
                      <a:pt x="1340" y="122830"/>
                      <a:pt x="2633" y="123276"/>
                      <a:pt x="3963" y="123732"/>
                    </a:cubicBezTo>
                    <a:cubicBezTo>
                      <a:pt x="25832" y="131257"/>
                      <a:pt x="46612" y="138382"/>
                      <a:pt x="67866" y="144382"/>
                    </a:cubicBezTo>
                    <a:cubicBezTo>
                      <a:pt x="86020" y="99090"/>
                      <a:pt x="92680" y="50008"/>
                      <a:pt x="87251" y="1516"/>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310" name="Google Shape;310;p46"/>
              <p:cNvSpPr/>
              <p:nvPr/>
            </p:nvSpPr>
            <p:spPr>
              <a:xfrm>
                <a:off x="3168901" y="4708794"/>
                <a:ext cx="92497" cy="154269"/>
              </a:xfrm>
              <a:custGeom>
                <a:rect b="b" l="l" r="r" t="t"/>
                <a:pathLst>
                  <a:path extrusionOk="0" h="154269" w="92497">
                    <a:moveTo>
                      <a:pt x="23106" y="148084"/>
                    </a:moveTo>
                    <a:cubicBezTo>
                      <a:pt x="23980" y="150205"/>
                      <a:pt x="24613" y="152205"/>
                      <a:pt x="25376" y="154270"/>
                    </a:cubicBezTo>
                    <a:cubicBezTo>
                      <a:pt x="45481" y="143233"/>
                      <a:pt x="66608" y="134168"/>
                      <a:pt x="88461" y="127202"/>
                    </a:cubicBezTo>
                    <a:cubicBezTo>
                      <a:pt x="89818" y="126840"/>
                      <a:pt x="91121" y="126421"/>
                      <a:pt x="92497" y="126095"/>
                    </a:cubicBezTo>
                    <a:cubicBezTo>
                      <a:pt x="90860" y="119807"/>
                      <a:pt x="89427" y="114691"/>
                      <a:pt x="88256" y="111091"/>
                    </a:cubicBezTo>
                    <a:cubicBezTo>
                      <a:pt x="67289" y="47514"/>
                      <a:pt x="55439" y="27655"/>
                      <a:pt x="2884" y="0"/>
                    </a:cubicBezTo>
                    <a:cubicBezTo>
                      <a:pt x="-4552" y="50280"/>
                      <a:pt x="2461" y="101638"/>
                      <a:pt x="23106" y="148084"/>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311" name="Google Shape;311;p46"/>
              <p:cNvSpPr/>
              <p:nvPr/>
            </p:nvSpPr>
            <p:spPr>
              <a:xfrm>
                <a:off x="2879561" y="4685376"/>
                <a:ext cx="153655" cy="223955"/>
              </a:xfrm>
              <a:custGeom>
                <a:rect b="b" l="l" r="r" t="t"/>
                <a:pathLst>
                  <a:path extrusionOk="0" h="223955" w="153655">
                    <a:moveTo>
                      <a:pt x="81800" y="4239"/>
                    </a:moveTo>
                    <a:cubicBezTo>
                      <a:pt x="81787" y="4163"/>
                      <a:pt x="81768" y="4088"/>
                      <a:pt x="81744" y="4015"/>
                    </a:cubicBezTo>
                    <a:cubicBezTo>
                      <a:pt x="81688" y="1742"/>
                      <a:pt x="79800" y="-55"/>
                      <a:pt x="77527" y="1"/>
                    </a:cubicBezTo>
                    <a:cubicBezTo>
                      <a:pt x="76958" y="15"/>
                      <a:pt x="76399" y="147"/>
                      <a:pt x="75884" y="388"/>
                    </a:cubicBezTo>
                    <a:cubicBezTo>
                      <a:pt x="57652" y="8713"/>
                      <a:pt x="42602" y="15884"/>
                      <a:pt x="30008" y="22545"/>
                    </a:cubicBezTo>
                    <a:cubicBezTo>
                      <a:pt x="30147" y="23623"/>
                      <a:pt x="30193" y="24777"/>
                      <a:pt x="30324" y="25865"/>
                    </a:cubicBezTo>
                    <a:cubicBezTo>
                      <a:pt x="35753" y="74357"/>
                      <a:pt x="29093" y="123439"/>
                      <a:pt x="10939" y="168731"/>
                    </a:cubicBezTo>
                    <a:cubicBezTo>
                      <a:pt x="10567" y="169642"/>
                      <a:pt x="10269" y="170591"/>
                      <a:pt x="9878" y="171503"/>
                    </a:cubicBezTo>
                    <a:cubicBezTo>
                      <a:pt x="5368" y="182362"/>
                      <a:pt x="2056" y="193681"/>
                      <a:pt x="0" y="205259"/>
                    </a:cubicBezTo>
                    <a:cubicBezTo>
                      <a:pt x="50322" y="217420"/>
                      <a:pt x="101886" y="223694"/>
                      <a:pt x="153655" y="223956"/>
                    </a:cubicBezTo>
                    <a:cubicBezTo>
                      <a:pt x="110013" y="158689"/>
                      <a:pt x="85156" y="82680"/>
                      <a:pt x="81800" y="4239"/>
                    </a:cubicBez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312" name="Google Shape;312;p46"/>
              <p:cNvSpPr/>
              <p:nvPr/>
            </p:nvSpPr>
            <p:spPr>
              <a:xfrm>
                <a:off x="3048370" y="4685381"/>
                <a:ext cx="153199" cy="223745"/>
              </a:xfrm>
              <a:custGeom>
                <a:rect b="b" l="l" r="r" t="t"/>
                <a:pathLst>
                  <a:path extrusionOk="0" h="223745" w="153199">
                    <a:moveTo>
                      <a:pt x="143637" y="171497"/>
                    </a:moveTo>
                    <a:cubicBezTo>
                      <a:pt x="122993" y="125051"/>
                      <a:pt x="115979" y="73693"/>
                      <a:pt x="123415" y="23413"/>
                    </a:cubicBezTo>
                    <a:cubicBezTo>
                      <a:pt x="123452" y="23125"/>
                      <a:pt x="123472" y="22836"/>
                      <a:pt x="123509" y="22539"/>
                    </a:cubicBezTo>
                    <a:cubicBezTo>
                      <a:pt x="110914" y="15878"/>
                      <a:pt x="95845" y="8707"/>
                      <a:pt x="77651" y="382"/>
                    </a:cubicBezTo>
                    <a:cubicBezTo>
                      <a:pt x="76337" y="-218"/>
                      <a:pt x="74807" y="-106"/>
                      <a:pt x="73595" y="679"/>
                    </a:cubicBezTo>
                    <a:cubicBezTo>
                      <a:pt x="72984" y="1091"/>
                      <a:pt x="72496" y="1660"/>
                      <a:pt x="72181" y="2326"/>
                    </a:cubicBezTo>
                    <a:cubicBezTo>
                      <a:pt x="71882" y="2918"/>
                      <a:pt x="71723" y="3570"/>
                      <a:pt x="71717" y="4233"/>
                    </a:cubicBezTo>
                    <a:cubicBezTo>
                      <a:pt x="68354" y="82589"/>
                      <a:pt x="43547" y="158518"/>
                      <a:pt x="0" y="223745"/>
                    </a:cubicBezTo>
                    <a:cubicBezTo>
                      <a:pt x="51679" y="222941"/>
                      <a:pt x="103089" y="216139"/>
                      <a:pt x="153199" y="203476"/>
                    </a:cubicBezTo>
                    <a:cubicBezTo>
                      <a:pt x="151496" y="194689"/>
                      <a:pt x="149057" y="186060"/>
                      <a:pt x="145907" y="177682"/>
                    </a:cubicBezTo>
                    <a:cubicBezTo>
                      <a:pt x="145144" y="175617"/>
                      <a:pt x="144511" y="173618"/>
                      <a:pt x="143637" y="171497"/>
                    </a:cubicBez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313" name="Google Shape;313;p46"/>
            <p:cNvSpPr/>
            <p:nvPr/>
          </p:nvSpPr>
          <p:spPr>
            <a:xfrm>
              <a:off x="14733700" y="71101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4" name="Google Shape;314;p46"/>
            <p:cNvSpPr/>
            <p:nvPr/>
          </p:nvSpPr>
          <p:spPr>
            <a:xfrm>
              <a:off x="15048750" y="71101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5" name="Google Shape;315;p46"/>
            <p:cNvSpPr/>
            <p:nvPr/>
          </p:nvSpPr>
          <p:spPr>
            <a:xfrm rot="8100000">
              <a:off x="14812448" y="7118798"/>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316" name="Google Shape;316;p46"/>
          <p:cNvGrpSpPr/>
          <p:nvPr/>
        </p:nvGrpSpPr>
        <p:grpSpPr>
          <a:xfrm>
            <a:off x="3658573" y="3919132"/>
            <a:ext cx="1818955" cy="1818955"/>
            <a:chOff x="14204579" y="9604816"/>
            <a:chExt cx="1429771" cy="1429771"/>
          </a:xfrm>
        </p:grpSpPr>
        <p:grpSp>
          <p:nvGrpSpPr>
            <p:cNvPr id="317" name="Google Shape;317;p46"/>
            <p:cNvGrpSpPr/>
            <p:nvPr/>
          </p:nvGrpSpPr>
          <p:grpSpPr>
            <a:xfrm>
              <a:off x="14204579" y="9604816"/>
              <a:ext cx="1429771" cy="1429771"/>
              <a:chOff x="9415096" y="3282950"/>
              <a:chExt cx="1334364" cy="1334364"/>
            </a:xfrm>
          </p:grpSpPr>
          <p:sp>
            <p:nvSpPr>
              <p:cNvPr id="318" name="Google Shape;318;p46"/>
              <p:cNvSpPr/>
              <p:nvPr/>
            </p:nvSpPr>
            <p:spPr>
              <a:xfrm>
                <a:off x="9759744" y="4397055"/>
                <a:ext cx="645067" cy="220251"/>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rgbClr val="1F5E8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319" name="Google Shape;319;p46"/>
              <p:cNvSpPr/>
              <p:nvPr/>
            </p:nvSpPr>
            <p:spPr>
              <a:xfrm>
                <a:off x="9415096" y="3282950"/>
                <a:ext cx="1334364" cy="1334364"/>
              </a:xfrm>
              <a:custGeom>
                <a:rect b="b" l="l" r="r" t="t"/>
                <a:pathLst>
                  <a:path extrusionOk="0" h="1334364" w="1334364">
                    <a:moveTo>
                      <a:pt x="1334365" y="667197"/>
                    </a:moveTo>
                    <a:cubicBezTo>
                      <a:pt x="1334357" y="1035671"/>
                      <a:pt x="1035643" y="1334373"/>
                      <a:pt x="667168" y="1334365"/>
                    </a:cubicBezTo>
                    <a:cubicBezTo>
                      <a:pt x="298693" y="1334357"/>
                      <a:pt x="-8" y="1035643"/>
                      <a:pt x="0" y="667168"/>
                    </a:cubicBezTo>
                    <a:cubicBezTo>
                      <a:pt x="8" y="298697"/>
                      <a:pt x="298716" y="-3"/>
                      <a:pt x="667187" y="0"/>
                    </a:cubicBezTo>
                    <a:cubicBezTo>
                      <a:pt x="1035659" y="-1"/>
                      <a:pt x="1334364" y="298704"/>
                      <a:pt x="1334365" y="667176"/>
                    </a:cubicBezTo>
                    <a:cubicBezTo>
                      <a:pt x="1334365" y="667183"/>
                      <a:pt x="1334365" y="667190"/>
                      <a:pt x="1334365"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320" name="Google Shape;320;p46"/>
              <p:cNvSpPr/>
              <p:nvPr/>
            </p:nvSpPr>
            <p:spPr>
              <a:xfrm>
                <a:off x="10000092" y="4301306"/>
                <a:ext cx="164380" cy="201270"/>
              </a:xfrm>
              <a:custGeom>
                <a:rect b="b" l="l" r="r" t="t"/>
                <a:pathLst>
                  <a:path extrusionOk="0" h="201270" w="164380">
                    <a:moveTo>
                      <a:pt x="0" y="0"/>
                    </a:moveTo>
                    <a:lnTo>
                      <a:pt x="164381" y="0"/>
                    </a:lnTo>
                    <a:lnTo>
                      <a:pt x="164381" y="201271"/>
                    </a:lnTo>
                    <a:lnTo>
                      <a:pt x="0" y="201271"/>
                    </a:ln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321" name="Google Shape;321;p46"/>
              <p:cNvSpPr/>
              <p:nvPr/>
            </p:nvSpPr>
            <p:spPr>
              <a:xfrm>
                <a:off x="9759744" y="4397055"/>
                <a:ext cx="645067" cy="220251"/>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chemeClr val="accent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322" name="Google Shape;322;p46"/>
              <p:cNvSpPr/>
              <p:nvPr/>
            </p:nvSpPr>
            <p:spPr>
              <a:xfrm>
                <a:off x="10273545" y="3923058"/>
                <a:ext cx="203991" cy="217207"/>
              </a:xfrm>
              <a:custGeom>
                <a:rect b="b" l="l" r="r" t="t"/>
                <a:pathLst>
                  <a:path extrusionOk="0" h="217207" w="203991">
                    <a:moveTo>
                      <a:pt x="1879" y="92313"/>
                    </a:moveTo>
                    <a:cubicBezTo>
                      <a:pt x="-8827" y="153239"/>
                      <a:pt x="27292" y="203971"/>
                      <a:pt x="82600" y="214909"/>
                    </a:cubicBezTo>
                    <a:cubicBezTo>
                      <a:pt x="136218" y="226590"/>
                      <a:pt x="189154" y="192593"/>
                      <a:pt x="200834" y="138974"/>
                    </a:cubicBezTo>
                    <a:cubicBezTo>
                      <a:pt x="201344" y="136633"/>
                      <a:pt x="201770" y="134273"/>
                      <a:pt x="202109" y="131901"/>
                    </a:cubicBezTo>
                    <a:cubicBezTo>
                      <a:pt x="212825" y="70974"/>
                      <a:pt x="176706" y="12708"/>
                      <a:pt x="121389" y="1787"/>
                    </a:cubicBezTo>
                    <a:cubicBezTo>
                      <a:pt x="66099" y="-9169"/>
                      <a:pt x="12595" y="31386"/>
                      <a:pt x="1879" y="9231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323" name="Google Shape;323;p46"/>
              <p:cNvSpPr/>
              <p:nvPr/>
            </p:nvSpPr>
            <p:spPr>
              <a:xfrm>
                <a:off x="9687457" y="3923058"/>
                <a:ext cx="203978" cy="217207"/>
              </a:xfrm>
              <a:custGeom>
                <a:rect b="b" l="l" r="r" t="t"/>
                <a:pathLst>
                  <a:path extrusionOk="0" h="217207" w="203978">
                    <a:moveTo>
                      <a:pt x="202093" y="92313"/>
                    </a:moveTo>
                    <a:cubicBezTo>
                      <a:pt x="212818" y="153239"/>
                      <a:pt x="176700" y="203971"/>
                      <a:pt x="121382" y="214909"/>
                    </a:cubicBezTo>
                    <a:cubicBezTo>
                      <a:pt x="67772" y="226591"/>
                      <a:pt x="14842" y="192601"/>
                      <a:pt x="3160" y="138990"/>
                    </a:cubicBezTo>
                    <a:cubicBezTo>
                      <a:pt x="2649" y="136643"/>
                      <a:pt x="2222" y="134278"/>
                      <a:pt x="1882" y="131901"/>
                    </a:cubicBezTo>
                    <a:cubicBezTo>
                      <a:pt x="-8833" y="70974"/>
                      <a:pt x="27286" y="12708"/>
                      <a:pt x="82584" y="1787"/>
                    </a:cubicBezTo>
                    <a:cubicBezTo>
                      <a:pt x="137883" y="-9169"/>
                      <a:pt x="191397" y="31386"/>
                      <a:pt x="202093" y="9231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324" name="Google Shape;324;p46"/>
              <p:cNvSpPr/>
              <p:nvPr/>
            </p:nvSpPr>
            <p:spPr>
              <a:xfrm>
                <a:off x="9748108" y="3476147"/>
                <a:ext cx="668348" cy="862626"/>
              </a:xfrm>
              <a:custGeom>
                <a:rect b="b" l="l" r="r" t="t"/>
                <a:pathLst>
                  <a:path extrusionOk="0" h="862626" w="668348">
                    <a:moveTo>
                      <a:pt x="610362" y="128755"/>
                    </a:moveTo>
                    <a:cubicBezTo>
                      <a:pt x="557196" y="54916"/>
                      <a:pt x="473583" y="8971"/>
                      <a:pt x="382748" y="3683"/>
                    </a:cubicBezTo>
                    <a:cubicBezTo>
                      <a:pt x="382748" y="3683"/>
                      <a:pt x="380999" y="3628"/>
                      <a:pt x="378126" y="3498"/>
                    </a:cubicBezTo>
                    <a:lnTo>
                      <a:pt x="378228" y="0"/>
                    </a:lnTo>
                    <a:cubicBezTo>
                      <a:pt x="378228" y="0"/>
                      <a:pt x="356545" y="856"/>
                      <a:pt x="334175" y="1749"/>
                    </a:cubicBezTo>
                    <a:cubicBezTo>
                      <a:pt x="311794" y="856"/>
                      <a:pt x="290121" y="0"/>
                      <a:pt x="290121" y="0"/>
                    </a:cubicBezTo>
                    <a:lnTo>
                      <a:pt x="290215" y="3498"/>
                    </a:lnTo>
                    <a:cubicBezTo>
                      <a:pt x="287340" y="3628"/>
                      <a:pt x="285601" y="3683"/>
                      <a:pt x="285582" y="3683"/>
                    </a:cubicBezTo>
                    <a:cubicBezTo>
                      <a:pt x="194753" y="8974"/>
                      <a:pt x="111147" y="54919"/>
                      <a:pt x="57986" y="128755"/>
                    </a:cubicBezTo>
                    <a:cubicBezTo>
                      <a:pt x="3944" y="202183"/>
                      <a:pt x="-3229" y="294662"/>
                      <a:pt x="1022" y="383233"/>
                    </a:cubicBezTo>
                    <a:cubicBezTo>
                      <a:pt x="4241" y="450150"/>
                      <a:pt x="16092" y="558180"/>
                      <a:pt x="19412" y="625097"/>
                    </a:cubicBezTo>
                    <a:cubicBezTo>
                      <a:pt x="73650" y="827968"/>
                      <a:pt x="208563" y="862627"/>
                      <a:pt x="334165" y="862627"/>
                    </a:cubicBezTo>
                    <a:cubicBezTo>
                      <a:pt x="459785" y="862627"/>
                      <a:pt x="599200" y="827968"/>
                      <a:pt x="648927" y="625097"/>
                    </a:cubicBezTo>
                    <a:cubicBezTo>
                      <a:pt x="652247" y="558180"/>
                      <a:pt x="664089" y="450150"/>
                      <a:pt x="667327" y="383233"/>
                    </a:cubicBezTo>
                    <a:cubicBezTo>
                      <a:pt x="671577" y="294662"/>
                      <a:pt x="664405" y="202183"/>
                      <a:pt x="610362" y="128755"/>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325" name="Google Shape;325;p46"/>
              <p:cNvSpPr/>
              <p:nvPr/>
            </p:nvSpPr>
            <p:spPr>
              <a:xfrm>
                <a:off x="9743113" y="3414012"/>
                <a:ext cx="714514" cy="593430"/>
              </a:xfrm>
              <a:custGeom>
                <a:rect b="b" l="l" r="r" t="t"/>
                <a:pathLst>
                  <a:path extrusionOk="0" h="593430" w="714514">
                    <a:moveTo>
                      <a:pt x="33421" y="521773"/>
                    </a:moveTo>
                    <a:cubicBezTo>
                      <a:pt x="35905" y="472715"/>
                      <a:pt x="18240" y="349150"/>
                      <a:pt x="83018" y="321432"/>
                    </a:cubicBezTo>
                    <a:cubicBezTo>
                      <a:pt x="107579" y="312069"/>
                      <a:pt x="134104" y="309055"/>
                      <a:pt x="160139" y="312670"/>
                    </a:cubicBezTo>
                    <a:cubicBezTo>
                      <a:pt x="250766" y="321543"/>
                      <a:pt x="335226" y="365875"/>
                      <a:pt x="493514" y="340258"/>
                    </a:cubicBezTo>
                    <a:cubicBezTo>
                      <a:pt x="581601" y="326007"/>
                      <a:pt x="604502" y="310771"/>
                      <a:pt x="628203" y="292057"/>
                    </a:cubicBezTo>
                    <a:cubicBezTo>
                      <a:pt x="637998" y="284317"/>
                      <a:pt x="640342" y="427676"/>
                      <a:pt x="640789" y="473311"/>
                    </a:cubicBezTo>
                    <a:cubicBezTo>
                      <a:pt x="640975" y="494426"/>
                      <a:pt x="640752" y="514536"/>
                      <a:pt x="640473" y="535651"/>
                    </a:cubicBezTo>
                    <a:cubicBezTo>
                      <a:pt x="640305" y="548041"/>
                      <a:pt x="640342" y="560431"/>
                      <a:pt x="640119" y="572802"/>
                    </a:cubicBezTo>
                    <a:cubicBezTo>
                      <a:pt x="640008" y="577844"/>
                      <a:pt x="638929" y="590587"/>
                      <a:pt x="655476" y="590568"/>
                    </a:cubicBezTo>
                    <a:cubicBezTo>
                      <a:pt x="667634" y="590550"/>
                      <a:pt x="669169" y="558366"/>
                      <a:pt x="669625" y="552505"/>
                    </a:cubicBezTo>
                    <a:cubicBezTo>
                      <a:pt x="676703" y="459823"/>
                      <a:pt x="680210" y="409724"/>
                      <a:pt x="676080" y="323218"/>
                    </a:cubicBezTo>
                    <a:cubicBezTo>
                      <a:pt x="674099" y="281415"/>
                      <a:pt x="674889" y="282178"/>
                      <a:pt x="671448" y="245008"/>
                    </a:cubicBezTo>
                    <a:cubicBezTo>
                      <a:pt x="697818" y="224154"/>
                      <a:pt x="714459" y="186296"/>
                      <a:pt x="714514" y="141554"/>
                    </a:cubicBezTo>
                    <a:cubicBezTo>
                      <a:pt x="701530" y="149560"/>
                      <a:pt x="687483" y="155698"/>
                      <a:pt x="672787" y="159786"/>
                    </a:cubicBezTo>
                    <a:cubicBezTo>
                      <a:pt x="701106" y="122704"/>
                      <a:pt x="713991" y="76109"/>
                      <a:pt x="708748" y="29747"/>
                    </a:cubicBezTo>
                    <a:cubicBezTo>
                      <a:pt x="686724" y="52835"/>
                      <a:pt x="655325" y="64540"/>
                      <a:pt x="623562" y="61503"/>
                    </a:cubicBezTo>
                    <a:cubicBezTo>
                      <a:pt x="636384" y="43015"/>
                      <a:pt x="636413" y="18519"/>
                      <a:pt x="623636" y="0"/>
                    </a:cubicBezTo>
                    <a:cubicBezTo>
                      <a:pt x="608661" y="20166"/>
                      <a:pt x="581258" y="32500"/>
                      <a:pt x="542581" y="39012"/>
                    </a:cubicBezTo>
                    <a:cubicBezTo>
                      <a:pt x="458326" y="53225"/>
                      <a:pt x="298316" y="-55067"/>
                      <a:pt x="97036" y="94003"/>
                    </a:cubicBezTo>
                    <a:cubicBezTo>
                      <a:pt x="26538" y="146205"/>
                      <a:pt x="307" y="241548"/>
                      <a:pt x="214" y="333096"/>
                    </a:cubicBezTo>
                    <a:cubicBezTo>
                      <a:pt x="84" y="451991"/>
                      <a:pt x="121" y="417519"/>
                      <a:pt x="0" y="535055"/>
                    </a:cubicBezTo>
                    <a:cubicBezTo>
                      <a:pt x="-9" y="545603"/>
                      <a:pt x="744" y="582569"/>
                      <a:pt x="12920" y="590829"/>
                    </a:cubicBezTo>
                    <a:cubicBezTo>
                      <a:pt x="24677" y="598810"/>
                      <a:pt x="33663" y="586922"/>
                      <a:pt x="33459" y="575519"/>
                    </a:cubicBezTo>
                    <a:cubicBezTo>
                      <a:pt x="33123" y="558105"/>
                      <a:pt x="32342" y="542999"/>
                      <a:pt x="33421" y="521773"/>
                    </a:cubicBezTo>
                    <a:close/>
                  </a:path>
                </a:pathLst>
              </a:custGeom>
              <a:solidFill>
                <a:srgbClr val="3B313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326" name="Google Shape;326;p46"/>
              <p:cNvSpPr/>
              <p:nvPr/>
            </p:nvSpPr>
            <p:spPr>
              <a:xfrm>
                <a:off x="9961591" y="4430325"/>
                <a:ext cx="126857" cy="105348"/>
              </a:xfrm>
              <a:custGeom>
                <a:rect b="b" l="l" r="r" t="t"/>
                <a:pathLst>
                  <a:path extrusionOk="0" h="105348" w="126857">
                    <a:moveTo>
                      <a:pt x="35413" y="105349"/>
                    </a:moveTo>
                    <a:lnTo>
                      <a:pt x="382" y="8535"/>
                    </a:lnTo>
                    <a:cubicBezTo>
                      <a:pt x="-815" y="5229"/>
                      <a:pt x="895" y="1579"/>
                      <a:pt x="4201" y="382"/>
                    </a:cubicBezTo>
                    <a:cubicBezTo>
                      <a:pt x="7507" y="-815"/>
                      <a:pt x="11157" y="895"/>
                      <a:pt x="12354" y="4201"/>
                    </a:cubicBezTo>
                    <a:lnTo>
                      <a:pt x="41199" y="83898"/>
                    </a:lnTo>
                    <a:lnTo>
                      <a:pt x="116413" y="20888"/>
                    </a:lnTo>
                    <a:cubicBezTo>
                      <a:pt x="119119" y="18639"/>
                      <a:pt x="123136" y="19009"/>
                      <a:pt x="125386" y="21715"/>
                    </a:cubicBezTo>
                    <a:cubicBezTo>
                      <a:pt x="127623" y="24406"/>
                      <a:pt x="127271" y="28397"/>
                      <a:pt x="124598" y="30655"/>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327" name="Google Shape;327;p46"/>
              <p:cNvSpPr/>
              <p:nvPr/>
            </p:nvSpPr>
            <p:spPr>
              <a:xfrm>
                <a:off x="10075725" y="4431355"/>
                <a:ext cx="127256" cy="104262"/>
              </a:xfrm>
              <a:custGeom>
                <a:rect b="b" l="l" r="r" t="t"/>
                <a:pathLst>
                  <a:path extrusionOk="0" h="104262" w="127256">
                    <a:moveTo>
                      <a:pt x="91389" y="104262"/>
                    </a:moveTo>
                    <a:lnTo>
                      <a:pt x="2279" y="29625"/>
                    </a:lnTo>
                    <a:cubicBezTo>
                      <a:pt x="-418" y="27365"/>
                      <a:pt x="-772" y="23347"/>
                      <a:pt x="1488" y="20650"/>
                    </a:cubicBezTo>
                    <a:cubicBezTo>
                      <a:pt x="3748" y="17952"/>
                      <a:pt x="7767" y="17598"/>
                      <a:pt x="10464" y="19858"/>
                    </a:cubicBezTo>
                    <a:lnTo>
                      <a:pt x="85725" y="82905"/>
                    </a:lnTo>
                    <a:lnTo>
                      <a:pt x="114914" y="4157"/>
                    </a:lnTo>
                    <a:cubicBezTo>
                      <a:pt x="116137" y="858"/>
                      <a:pt x="119802" y="-824"/>
                      <a:pt x="123100" y="399"/>
                    </a:cubicBezTo>
                    <a:cubicBezTo>
                      <a:pt x="126398" y="1622"/>
                      <a:pt x="128081" y="5287"/>
                      <a:pt x="126858" y="8585"/>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328" name="Google Shape;328;p46"/>
              <p:cNvSpPr/>
              <p:nvPr/>
            </p:nvSpPr>
            <p:spPr>
              <a:xfrm>
                <a:off x="10075371" y="4457087"/>
                <a:ext cx="16268" cy="160218"/>
              </a:xfrm>
              <a:custGeom>
                <a:rect b="b" l="l" r="r" t="t"/>
                <a:pathLst>
                  <a:path extrusionOk="0" h="160218" w="16268">
                    <a:moveTo>
                      <a:pt x="12734" y="6367"/>
                    </a:moveTo>
                    <a:cubicBezTo>
                      <a:pt x="12734" y="2851"/>
                      <a:pt x="9883" y="0"/>
                      <a:pt x="6367" y="0"/>
                    </a:cubicBezTo>
                    <a:cubicBezTo>
                      <a:pt x="2851" y="0"/>
                      <a:pt x="0" y="2851"/>
                      <a:pt x="0" y="6367"/>
                    </a:cubicBezTo>
                    <a:cubicBezTo>
                      <a:pt x="0" y="68652"/>
                      <a:pt x="1405" y="104947"/>
                      <a:pt x="2762" y="140033"/>
                    </a:cubicBezTo>
                    <a:cubicBezTo>
                      <a:pt x="3023" y="146638"/>
                      <a:pt x="3275" y="153279"/>
                      <a:pt x="3525" y="160144"/>
                    </a:cubicBezTo>
                    <a:cubicBezTo>
                      <a:pt x="4661" y="160144"/>
                      <a:pt x="5777" y="160219"/>
                      <a:pt x="6911" y="160219"/>
                    </a:cubicBezTo>
                    <a:cubicBezTo>
                      <a:pt x="10046" y="160219"/>
                      <a:pt x="13144" y="160032"/>
                      <a:pt x="16269" y="159995"/>
                    </a:cubicBezTo>
                    <a:cubicBezTo>
                      <a:pt x="16009" y="153019"/>
                      <a:pt x="15748" y="146247"/>
                      <a:pt x="15488" y="139549"/>
                    </a:cubicBezTo>
                    <a:cubicBezTo>
                      <a:pt x="14129" y="104575"/>
                      <a:pt x="12734" y="68410"/>
                      <a:pt x="12734" y="6367"/>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329" name="Google Shape;329;p46"/>
            <p:cNvSpPr/>
            <p:nvPr/>
          </p:nvSpPr>
          <p:spPr>
            <a:xfrm>
              <a:off x="14733700" y="10311025"/>
              <a:ext cx="51300" cy="51300"/>
            </a:xfrm>
            <a:prstGeom prst="ellipse">
              <a:avLst/>
            </a:prstGeom>
            <a:solidFill>
              <a:srgbClr val="3B313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0" name="Google Shape;330;p46"/>
            <p:cNvSpPr/>
            <p:nvPr/>
          </p:nvSpPr>
          <p:spPr>
            <a:xfrm>
              <a:off x="15048750" y="10311025"/>
              <a:ext cx="51300" cy="51300"/>
            </a:xfrm>
            <a:prstGeom prst="ellipse">
              <a:avLst/>
            </a:prstGeom>
            <a:solidFill>
              <a:srgbClr val="3B313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1" name="Google Shape;331;p46"/>
            <p:cNvSpPr/>
            <p:nvPr/>
          </p:nvSpPr>
          <p:spPr>
            <a:xfrm rot="8100000">
              <a:off x="14812448" y="10355398"/>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332" name="Google Shape;332;p46"/>
          <p:cNvGrpSpPr/>
          <p:nvPr/>
        </p:nvGrpSpPr>
        <p:grpSpPr>
          <a:xfrm>
            <a:off x="13826281" y="3918943"/>
            <a:ext cx="1818968" cy="1819258"/>
            <a:chOff x="14204640" y="7940489"/>
            <a:chExt cx="1429782" cy="1430009"/>
          </a:xfrm>
        </p:grpSpPr>
        <p:grpSp>
          <p:nvGrpSpPr>
            <p:cNvPr id="333" name="Google Shape;333;p46"/>
            <p:cNvGrpSpPr/>
            <p:nvPr/>
          </p:nvGrpSpPr>
          <p:grpSpPr>
            <a:xfrm>
              <a:off x="14204640" y="7940489"/>
              <a:ext cx="1429782" cy="1429782"/>
              <a:chOff x="4558810" y="4908549"/>
              <a:chExt cx="1334374" cy="1334374"/>
            </a:xfrm>
          </p:grpSpPr>
          <p:sp>
            <p:nvSpPr>
              <p:cNvPr id="334" name="Google Shape;334;p46"/>
              <p:cNvSpPr/>
              <p:nvPr/>
            </p:nvSpPr>
            <p:spPr>
              <a:xfrm>
                <a:off x="4558810" y="4908549"/>
                <a:ext cx="1334374" cy="1334374"/>
              </a:xfrm>
              <a:custGeom>
                <a:rect b="b" l="l" r="r" t="t"/>
                <a:pathLst>
                  <a:path extrusionOk="0" h="1334374" w="1334374">
                    <a:moveTo>
                      <a:pt x="1334374" y="667197"/>
                    </a:moveTo>
                    <a:cubicBezTo>
                      <a:pt x="1334369" y="1035674"/>
                      <a:pt x="1035655" y="1334380"/>
                      <a:pt x="667178" y="1334374"/>
                    </a:cubicBezTo>
                    <a:cubicBezTo>
                      <a:pt x="298700" y="1334369"/>
                      <a:pt x="-5" y="1035655"/>
                      <a:pt x="0" y="667178"/>
                    </a:cubicBezTo>
                    <a:cubicBezTo>
                      <a:pt x="5" y="298704"/>
                      <a:pt x="298714" y="0"/>
                      <a:pt x="667187" y="0"/>
                    </a:cubicBezTo>
                    <a:cubicBezTo>
                      <a:pt x="1035665" y="1"/>
                      <a:pt x="1334375" y="298711"/>
                      <a:pt x="1334374" y="667189"/>
                    </a:cubicBezTo>
                    <a:cubicBezTo>
                      <a:pt x="1334374" y="667192"/>
                      <a:pt x="1334374" y="667194"/>
                      <a:pt x="1334374"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335" name="Google Shape;335;p46"/>
              <p:cNvSpPr/>
              <p:nvPr/>
            </p:nvSpPr>
            <p:spPr>
              <a:xfrm>
                <a:off x="5417341" y="5565486"/>
                <a:ext cx="203993" cy="217215"/>
              </a:xfrm>
              <a:custGeom>
                <a:rect b="b" l="l" r="r" t="t"/>
                <a:pathLst>
                  <a:path extrusionOk="0" h="217215" w="203993">
                    <a:moveTo>
                      <a:pt x="1882" y="92321"/>
                    </a:moveTo>
                    <a:cubicBezTo>
                      <a:pt x="-8834" y="153247"/>
                      <a:pt x="27295" y="203979"/>
                      <a:pt x="82603" y="214917"/>
                    </a:cubicBezTo>
                    <a:cubicBezTo>
                      <a:pt x="136221" y="226598"/>
                      <a:pt x="189156" y="192601"/>
                      <a:pt x="200837" y="138982"/>
                    </a:cubicBezTo>
                    <a:cubicBezTo>
                      <a:pt x="201347" y="136641"/>
                      <a:pt x="201772" y="134281"/>
                      <a:pt x="202112" y="131909"/>
                    </a:cubicBezTo>
                    <a:cubicBezTo>
                      <a:pt x="212827" y="70982"/>
                      <a:pt x="176699" y="12716"/>
                      <a:pt x="121391" y="1777"/>
                    </a:cubicBezTo>
                    <a:cubicBezTo>
                      <a:pt x="66102" y="-9143"/>
                      <a:pt x="12598" y="31394"/>
                      <a:pt x="1882" y="92321"/>
                    </a:cubicBez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336" name="Google Shape;336;p46"/>
              <p:cNvSpPr/>
              <p:nvPr/>
            </p:nvSpPr>
            <p:spPr>
              <a:xfrm>
                <a:off x="4831256" y="5565486"/>
                <a:ext cx="203984" cy="217214"/>
              </a:xfrm>
              <a:custGeom>
                <a:rect b="b" l="l" r="r" t="t"/>
                <a:pathLst>
                  <a:path extrusionOk="0" h="217214" w="203984">
                    <a:moveTo>
                      <a:pt x="202102" y="92321"/>
                    </a:moveTo>
                    <a:cubicBezTo>
                      <a:pt x="212818" y="153247"/>
                      <a:pt x="176699" y="203979"/>
                      <a:pt x="121382" y="214917"/>
                    </a:cubicBezTo>
                    <a:cubicBezTo>
                      <a:pt x="67768" y="226597"/>
                      <a:pt x="14838" y="192603"/>
                      <a:pt x="3158" y="138989"/>
                    </a:cubicBezTo>
                    <a:cubicBezTo>
                      <a:pt x="2647" y="136645"/>
                      <a:pt x="2222" y="134284"/>
                      <a:pt x="1882" y="131909"/>
                    </a:cubicBezTo>
                    <a:cubicBezTo>
                      <a:pt x="-8834" y="70982"/>
                      <a:pt x="27294" y="12716"/>
                      <a:pt x="82593" y="1777"/>
                    </a:cubicBezTo>
                    <a:cubicBezTo>
                      <a:pt x="137892" y="-9143"/>
                      <a:pt x="191395" y="31394"/>
                      <a:pt x="202102" y="92321"/>
                    </a:cubicBez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337" name="Google Shape;337;p46"/>
              <p:cNvSpPr/>
              <p:nvPr/>
            </p:nvSpPr>
            <p:spPr>
              <a:xfrm>
                <a:off x="4891908" y="5118583"/>
                <a:ext cx="668337" cy="862626"/>
              </a:xfrm>
              <a:custGeom>
                <a:rect b="b" l="l" r="r" t="t"/>
                <a:pathLst>
                  <a:path extrusionOk="0" h="862626" w="668337">
                    <a:moveTo>
                      <a:pt x="610361" y="128774"/>
                    </a:moveTo>
                    <a:cubicBezTo>
                      <a:pt x="557203" y="54928"/>
                      <a:pt x="473591" y="8975"/>
                      <a:pt x="382756" y="3683"/>
                    </a:cubicBezTo>
                    <a:cubicBezTo>
                      <a:pt x="382747" y="3683"/>
                      <a:pt x="380998" y="3609"/>
                      <a:pt x="378133" y="3498"/>
                    </a:cubicBezTo>
                    <a:lnTo>
                      <a:pt x="378227" y="0"/>
                    </a:lnTo>
                    <a:cubicBezTo>
                      <a:pt x="378227" y="0"/>
                      <a:pt x="356553" y="856"/>
                      <a:pt x="334173" y="1749"/>
                    </a:cubicBezTo>
                    <a:cubicBezTo>
                      <a:pt x="311793" y="856"/>
                      <a:pt x="290120" y="0"/>
                      <a:pt x="290120" y="0"/>
                    </a:cubicBezTo>
                    <a:lnTo>
                      <a:pt x="290213" y="3498"/>
                    </a:lnTo>
                    <a:cubicBezTo>
                      <a:pt x="287348" y="3609"/>
                      <a:pt x="285600" y="3683"/>
                      <a:pt x="285581" y="3683"/>
                    </a:cubicBezTo>
                    <a:cubicBezTo>
                      <a:pt x="194747" y="8973"/>
                      <a:pt x="111138" y="54926"/>
                      <a:pt x="57986" y="128774"/>
                    </a:cubicBezTo>
                    <a:cubicBezTo>
                      <a:pt x="3961" y="202183"/>
                      <a:pt x="-3230" y="294662"/>
                      <a:pt x="1021" y="383233"/>
                    </a:cubicBezTo>
                    <a:cubicBezTo>
                      <a:pt x="4249" y="450150"/>
                      <a:pt x="16090" y="558180"/>
                      <a:pt x="19420" y="625097"/>
                    </a:cubicBezTo>
                    <a:cubicBezTo>
                      <a:pt x="73649" y="827968"/>
                      <a:pt x="208562" y="862627"/>
                      <a:pt x="334173" y="862627"/>
                    </a:cubicBezTo>
                    <a:cubicBezTo>
                      <a:pt x="459784" y="862627"/>
                      <a:pt x="599199" y="827968"/>
                      <a:pt x="648926" y="625097"/>
                    </a:cubicBezTo>
                    <a:cubicBezTo>
                      <a:pt x="652246" y="558180"/>
                      <a:pt x="664088" y="450150"/>
                      <a:pt x="667315" y="383233"/>
                    </a:cubicBezTo>
                    <a:cubicBezTo>
                      <a:pt x="671566" y="294662"/>
                      <a:pt x="664395" y="202183"/>
                      <a:pt x="610361" y="128774"/>
                    </a:cubicBez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338" name="Google Shape;338;p46"/>
              <p:cNvSpPr/>
              <p:nvPr/>
            </p:nvSpPr>
            <p:spPr>
              <a:xfrm>
                <a:off x="5143891" y="5943743"/>
                <a:ext cx="164380" cy="201289"/>
              </a:xfrm>
              <a:custGeom>
                <a:rect b="b" l="l" r="r" t="t"/>
                <a:pathLst>
                  <a:path extrusionOk="0" h="201289" w="164380">
                    <a:moveTo>
                      <a:pt x="0" y="0"/>
                    </a:moveTo>
                    <a:lnTo>
                      <a:pt x="164381" y="0"/>
                    </a:lnTo>
                    <a:lnTo>
                      <a:pt x="164381" y="201290"/>
                    </a:lnTo>
                    <a:lnTo>
                      <a:pt x="0" y="201290"/>
                    </a:ln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339" name="Google Shape;339;p46"/>
              <p:cNvSpPr/>
              <p:nvPr/>
            </p:nvSpPr>
            <p:spPr>
              <a:xfrm>
                <a:off x="4878204" y="5099061"/>
                <a:ext cx="701638" cy="573150"/>
              </a:xfrm>
              <a:custGeom>
                <a:rect b="b" l="l" r="r" t="t"/>
                <a:pathLst>
                  <a:path extrusionOk="0" h="573150" w="701638">
                    <a:moveTo>
                      <a:pt x="30026" y="485010"/>
                    </a:moveTo>
                    <a:cubicBezTo>
                      <a:pt x="34082" y="400718"/>
                      <a:pt x="35170" y="248206"/>
                      <a:pt x="109622" y="248206"/>
                    </a:cubicBezTo>
                    <a:cubicBezTo>
                      <a:pt x="164753" y="248206"/>
                      <a:pt x="179728" y="260801"/>
                      <a:pt x="347207" y="260801"/>
                    </a:cubicBezTo>
                    <a:cubicBezTo>
                      <a:pt x="495394" y="260801"/>
                      <a:pt x="538470" y="244021"/>
                      <a:pt x="593936" y="244021"/>
                    </a:cubicBezTo>
                    <a:cubicBezTo>
                      <a:pt x="653374" y="244021"/>
                      <a:pt x="668118" y="323458"/>
                      <a:pt x="669262" y="433628"/>
                    </a:cubicBezTo>
                    <a:cubicBezTo>
                      <a:pt x="669494" y="456306"/>
                      <a:pt x="671076" y="479039"/>
                      <a:pt x="672378" y="501698"/>
                    </a:cubicBezTo>
                    <a:cubicBezTo>
                      <a:pt x="673150" y="514981"/>
                      <a:pt x="674108" y="528264"/>
                      <a:pt x="674796" y="541547"/>
                    </a:cubicBezTo>
                    <a:cubicBezTo>
                      <a:pt x="675075" y="546960"/>
                      <a:pt x="676471" y="561415"/>
                      <a:pt x="683531" y="560039"/>
                    </a:cubicBezTo>
                    <a:cubicBezTo>
                      <a:pt x="691428" y="558495"/>
                      <a:pt x="692339" y="529287"/>
                      <a:pt x="693121" y="523036"/>
                    </a:cubicBezTo>
                    <a:cubicBezTo>
                      <a:pt x="698360" y="478829"/>
                      <a:pt x="700755" y="434331"/>
                      <a:pt x="700293" y="389816"/>
                    </a:cubicBezTo>
                    <a:cubicBezTo>
                      <a:pt x="700190" y="308147"/>
                      <a:pt x="723928" y="150910"/>
                      <a:pt x="576161" y="52926"/>
                    </a:cubicBezTo>
                    <a:cubicBezTo>
                      <a:pt x="485291" y="-7331"/>
                      <a:pt x="297434" y="-13341"/>
                      <a:pt x="192844" y="20779"/>
                    </a:cubicBezTo>
                    <a:cubicBezTo>
                      <a:pt x="120011" y="44554"/>
                      <a:pt x="50174" y="106485"/>
                      <a:pt x="24213" y="178592"/>
                    </a:cubicBezTo>
                    <a:cubicBezTo>
                      <a:pt x="-4297" y="257806"/>
                      <a:pt x="-3562" y="319718"/>
                      <a:pt x="5823" y="476584"/>
                    </a:cubicBezTo>
                    <a:cubicBezTo>
                      <a:pt x="6846" y="493606"/>
                      <a:pt x="8846" y="510628"/>
                      <a:pt x="11200" y="527501"/>
                    </a:cubicBezTo>
                    <a:cubicBezTo>
                      <a:pt x="12536" y="538829"/>
                      <a:pt x="14454" y="550080"/>
                      <a:pt x="16948" y="561210"/>
                    </a:cubicBezTo>
                    <a:cubicBezTo>
                      <a:pt x="22882" y="585190"/>
                      <a:pt x="31179" y="568075"/>
                      <a:pt x="30919" y="553155"/>
                    </a:cubicBezTo>
                    <a:cubicBezTo>
                      <a:pt x="30529" y="530385"/>
                      <a:pt x="28929" y="507819"/>
                      <a:pt x="30026" y="485010"/>
                    </a:cubicBezTo>
                    <a:close/>
                  </a:path>
                </a:pathLst>
              </a:custGeom>
              <a:solidFill>
                <a:schemeClr val="accent3"/>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340" name="Google Shape;340;p46"/>
              <p:cNvSpPr/>
              <p:nvPr/>
            </p:nvSpPr>
            <p:spPr>
              <a:xfrm>
                <a:off x="4890195" y="5584463"/>
                <a:ext cx="679893" cy="24686"/>
              </a:xfrm>
              <a:custGeom>
                <a:rect b="b" l="l" r="r" t="t"/>
                <a:pathLst>
                  <a:path extrusionOk="0" h="24686" w="679893">
                    <a:moveTo>
                      <a:pt x="667550" y="24687"/>
                    </a:moveTo>
                    <a:lnTo>
                      <a:pt x="12343" y="24687"/>
                    </a:lnTo>
                    <a:cubicBezTo>
                      <a:pt x="5526" y="24687"/>
                      <a:pt x="0" y="19161"/>
                      <a:pt x="0" y="12344"/>
                    </a:cubicBezTo>
                    <a:cubicBezTo>
                      <a:pt x="0" y="5526"/>
                      <a:pt x="5526" y="0"/>
                      <a:pt x="12343" y="0"/>
                    </a:cubicBezTo>
                    <a:lnTo>
                      <a:pt x="667550" y="0"/>
                    </a:lnTo>
                    <a:cubicBezTo>
                      <a:pt x="674367" y="0"/>
                      <a:pt x="679894" y="5526"/>
                      <a:pt x="679894" y="12343"/>
                    </a:cubicBezTo>
                    <a:cubicBezTo>
                      <a:pt x="679894" y="19161"/>
                      <a:pt x="674367" y="24687"/>
                      <a:pt x="667550" y="24687"/>
                    </a:cubicBezTo>
                    <a:close/>
                  </a:path>
                </a:pathLst>
              </a:custGeom>
              <a:solidFill>
                <a:schemeClr val="accent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341" name="Google Shape;341;p46"/>
              <p:cNvSpPr/>
              <p:nvPr/>
            </p:nvSpPr>
            <p:spPr>
              <a:xfrm>
                <a:off x="5282970" y="5593522"/>
                <a:ext cx="232712" cy="137134"/>
              </a:xfrm>
              <a:custGeom>
                <a:rect b="b" l="l" r="r" t="t"/>
                <a:pathLst>
                  <a:path extrusionOk="0" h="137134" w="232712">
                    <a:moveTo>
                      <a:pt x="89614" y="137052"/>
                    </a:moveTo>
                    <a:cubicBezTo>
                      <a:pt x="75475" y="137373"/>
                      <a:pt x="61330" y="136758"/>
                      <a:pt x="47272" y="135210"/>
                    </a:cubicBezTo>
                    <a:cubicBezTo>
                      <a:pt x="-1143" y="127211"/>
                      <a:pt x="-659" y="97296"/>
                      <a:pt x="215" y="42973"/>
                    </a:cubicBezTo>
                    <a:cubicBezTo>
                      <a:pt x="373" y="33821"/>
                      <a:pt x="531" y="23645"/>
                      <a:pt x="531" y="12353"/>
                    </a:cubicBezTo>
                    <a:cubicBezTo>
                      <a:pt x="531" y="5530"/>
                      <a:pt x="6062" y="0"/>
                      <a:pt x="12884" y="0"/>
                    </a:cubicBezTo>
                    <a:cubicBezTo>
                      <a:pt x="19706" y="0"/>
                      <a:pt x="25236" y="5530"/>
                      <a:pt x="25236" y="12353"/>
                    </a:cubicBezTo>
                    <a:cubicBezTo>
                      <a:pt x="25236" y="23794"/>
                      <a:pt x="25060" y="34100"/>
                      <a:pt x="24911" y="43383"/>
                    </a:cubicBezTo>
                    <a:cubicBezTo>
                      <a:pt x="23944" y="102208"/>
                      <a:pt x="25683" y="106617"/>
                      <a:pt x="51300" y="110839"/>
                    </a:cubicBezTo>
                    <a:cubicBezTo>
                      <a:pt x="67913" y="113575"/>
                      <a:pt x="128858" y="111918"/>
                      <a:pt x="158149" y="111118"/>
                    </a:cubicBezTo>
                    <a:cubicBezTo>
                      <a:pt x="167702" y="110877"/>
                      <a:pt x="174921" y="110672"/>
                      <a:pt x="178083" y="110672"/>
                    </a:cubicBezTo>
                    <a:cubicBezTo>
                      <a:pt x="198919" y="110672"/>
                      <a:pt x="201095" y="107193"/>
                      <a:pt x="203439" y="100552"/>
                    </a:cubicBezTo>
                    <a:cubicBezTo>
                      <a:pt x="208016" y="87473"/>
                      <a:pt x="208016" y="60461"/>
                      <a:pt x="208016" y="15720"/>
                    </a:cubicBezTo>
                    <a:lnTo>
                      <a:pt x="220360" y="15534"/>
                    </a:lnTo>
                    <a:lnTo>
                      <a:pt x="232713" y="15720"/>
                    </a:lnTo>
                    <a:cubicBezTo>
                      <a:pt x="232713" y="64703"/>
                      <a:pt x="232713" y="91678"/>
                      <a:pt x="226731" y="108737"/>
                    </a:cubicBezTo>
                    <a:cubicBezTo>
                      <a:pt x="218109" y="133312"/>
                      <a:pt x="197096" y="135359"/>
                      <a:pt x="178083" y="135359"/>
                    </a:cubicBezTo>
                    <a:cubicBezTo>
                      <a:pt x="175013" y="135359"/>
                      <a:pt x="168056" y="135545"/>
                      <a:pt x="158819" y="135824"/>
                    </a:cubicBezTo>
                    <a:cubicBezTo>
                      <a:pt x="135230" y="136457"/>
                      <a:pt x="110385" y="137052"/>
                      <a:pt x="89614" y="137052"/>
                    </a:cubicBezTo>
                    <a:close/>
                  </a:path>
                </a:pathLst>
              </a:custGeom>
              <a:solidFill>
                <a:schemeClr val="accent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342" name="Google Shape;342;p46"/>
              <p:cNvSpPr/>
              <p:nvPr/>
            </p:nvSpPr>
            <p:spPr>
              <a:xfrm>
                <a:off x="4940150" y="5593527"/>
                <a:ext cx="232299" cy="133568"/>
              </a:xfrm>
              <a:custGeom>
                <a:rect b="b" l="l" r="r" t="t"/>
                <a:pathLst>
                  <a:path extrusionOk="0" h="133568" w="232299">
                    <a:moveTo>
                      <a:pt x="152777" y="133569"/>
                    </a:moveTo>
                    <a:cubicBezTo>
                      <a:pt x="125356" y="133569"/>
                      <a:pt x="93069" y="132601"/>
                      <a:pt x="70605" y="131931"/>
                    </a:cubicBezTo>
                    <a:cubicBezTo>
                      <a:pt x="59973" y="131615"/>
                      <a:pt x="52002" y="131373"/>
                      <a:pt x="48653" y="131373"/>
                    </a:cubicBezTo>
                    <a:cubicBezTo>
                      <a:pt x="35826" y="132352"/>
                      <a:pt x="23143" y="128150"/>
                      <a:pt x="13437" y="119709"/>
                    </a:cubicBezTo>
                    <a:cubicBezTo>
                      <a:pt x="-628" y="105458"/>
                      <a:pt x="-339" y="81702"/>
                      <a:pt x="172" y="42355"/>
                    </a:cubicBezTo>
                    <a:cubicBezTo>
                      <a:pt x="265" y="34189"/>
                      <a:pt x="377" y="25240"/>
                      <a:pt x="377" y="15529"/>
                    </a:cubicBezTo>
                    <a:cubicBezTo>
                      <a:pt x="377" y="8707"/>
                      <a:pt x="5908" y="3177"/>
                      <a:pt x="12730" y="3177"/>
                    </a:cubicBezTo>
                    <a:cubicBezTo>
                      <a:pt x="19552" y="3177"/>
                      <a:pt x="25082" y="8707"/>
                      <a:pt x="25082" y="15529"/>
                    </a:cubicBezTo>
                    <a:cubicBezTo>
                      <a:pt x="25082" y="25370"/>
                      <a:pt x="24971" y="34393"/>
                      <a:pt x="24859" y="42672"/>
                    </a:cubicBezTo>
                    <a:cubicBezTo>
                      <a:pt x="24469" y="73312"/>
                      <a:pt x="24190" y="95450"/>
                      <a:pt x="31017" y="102351"/>
                    </a:cubicBezTo>
                    <a:cubicBezTo>
                      <a:pt x="32058" y="103431"/>
                      <a:pt x="35277" y="106667"/>
                      <a:pt x="48653" y="106667"/>
                    </a:cubicBezTo>
                    <a:cubicBezTo>
                      <a:pt x="52095" y="106667"/>
                      <a:pt x="60354" y="106909"/>
                      <a:pt x="71358" y="107244"/>
                    </a:cubicBezTo>
                    <a:cubicBezTo>
                      <a:pt x="103124" y="108193"/>
                      <a:pt x="162246" y="109961"/>
                      <a:pt x="188496" y="107914"/>
                    </a:cubicBezTo>
                    <a:cubicBezTo>
                      <a:pt x="205973" y="106556"/>
                      <a:pt x="207880" y="104082"/>
                      <a:pt x="207564" y="34486"/>
                    </a:cubicBezTo>
                    <a:cubicBezTo>
                      <a:pt x="207536" y="27621"/>
                      <a:pt x="207509" y="20273"/>
                      <a:pt x="207509" y="12348"/>
                    </a:cubicBezTo>
                    <a:cubicBezTo>
                      <a:pt x="207509" y="5528"/>
                      <a:pt x="213037" y="0"/>
                      <a:pt x="219856" y="0"/>
                    </a:cubicBezTo>
                    <a:cubicBezTo>
                      <a:pt x="226676" y="0"/>
                      <a:pt x="232204" y="5528"/>
                      <a:pt x="232204" y="12348"/>
                    </a:cubicBezTo>
                    <a:cubicBezTo>
                      <a:pt x="232204" y="20235"/>
                      <a:pt x="232233" y="27566"/>
                      <a:pt x="232251" y="34374"/>
                    </a:cubicBezTo>
                    <a:cubicBezTo>
                      <a:pt x="232558" y="99505"/>
                      <a:pt x="232698" y="129234"/>
                      <a:pt x="190421" y="132545"/>
                    </a:cubicBezTo>
                    <a:cubicBezTo>
                      <a:pt x="180775" y="133290"/>
                      <a:pt x="167492" y="133569"/>
                      <a:pt x="152777" y="133569"/>
                    </a:cubicBezTo>
                    <a:close/>
                  </a:path>
                </a:pathLst>
              </a:custGeom>
              <a:solidFill>
                <a:schemeClr val="accent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343" name="Google Shape;343;p46"/>
            <p:cNvSpPr/>
            <p:nvPr/>
          </p:nvSpPr>
          <p:spPr>
            <a:xfrm>
              <a:off x="14573869" y="9134280"/>
              <a:ext cx="691834" cy="236219"/>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344" name="Google Shape;344;p46"/>
            <p:cNvSpPr/>
            <p:nvPr/>
          </p:nvSpPr>
          <p:spPr>
            <a:xfrm rot="8100000">
              <a:off x="14812448" y="8737098"/>
              <a:ext cx="214253" cy="214253"/>
            </a:xfrm>
            <a:prstGeom prst="arc">
              <a:avLst>
                <a:gd fmla="val 16200000" name="adj1"/>
                <a:gd fmla="val 0" name="adj2"/>
              </a:avLst>
            </a:prstGeom>
            <a:noFill/>
            <a:ln cap="flat" cmpd="sng" w="19050">
              <a:solidFill>
                <a:srgbClr val="3B313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345" name="Google Shape;345;p46"/>
          <p:cNvSpPr txBox="1"/>
          <p:nvPr/>
        </p:nvSpPr>
        <p:spPr>
          <a:xfrm>
            <a:off x="13942914" y="5911435"/>
            <a:ext cx="1584900" cy="954900"/>
          </a:xfrm>
          <a:prstGeom prst="rect">
            <a:avLst/>
          </a:prstGeom>
          <a:noFill/>
          <a:ln>
            <a:noFill/>
          </a:ln>
        </p:spPr>
        <p:txBody>
          <a:bodyPr anchorCtr="0" anchor="ctr"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אביב</a:t>
            </a:r>
            <a:endParaRPr sz="3400">
              <a:solidFill>
                <a:srgbClr val="80868B"/>
              </a:solidFill>
              <a:latin typeface="Google Sans"/>
              <a:ea typeface="Google Sans"/>
              <a:cs typeface="Google Sans"/>
              <a:sym typeface="Google Sans"/>
            </a:endParaRPr>
          </a:p>
        </p:txBody>
      </p:sp>
      <p:sp>
        <p:nvSpPr>
          <p:cNvPr id="346" name="Google Shape;346;p46"/>
          <p:cNvSpPr txBox="1"/>
          <p:nvPr/>
        </p:nvSpPr>
        <p:spPr>
          <a:xfrm>
            <a:off x="8859033" y="5911435"/>
            <a:ext cx="1584900" cy="954900"/>
          </a:xfrm>
          <a:prstGeom prst="rect">
            <a:avLst/>
          </a:prstGeom>
          <a:noFill/>
          <a:ln>
            <a:noFill/>
          </a:ln>
        </p:spPr>
        <p:txBody>
          <a:bodyPr anchorCtr="0" anchor="ctr"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קרן</a:t>
            </a:r>
            <a:endParaRPr sz="3400">
              <a:solidFill>
                <a:srgbClr val="80868B"/>
              </a:solidFill>
              <a:latin typeface="Google Sans"/>
              <a:ea typeface="Google Sans"/>
              <a:cs typeface="Google Sans"/>
              <a:sym typeface="Google Sans"/>
            </a:endParaRPr>
          </a:p>
        </p:txBody>
      </p:sp>
      <p:sp>
        <p:nvSpPr>
          <p:cNvPr id="347" name="Google Shape;347;p46"/>
          <p:cNvSpPr txBox="1"/>
          <p:nvPr/>
        </p:nvSpPr>
        <p:spPr>
          <a:xfrm>
            <a:off x="3775151" y="5911435"/>
            <a:ext cx="1584900" cy="954900"/>
          </a:xfrm>
          <a:prstGeom prst="rect">
            <a:avLst/>
          </a:prstGeom>
          <a:noFill/>
          <a:ln>
            <a:noFill/>
          </a:ln>
        </p:spPr>
        <p:txBody>
          <a:bodyPr anchorCtr="0" anchor="ctr"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דניאל</a:t>
            </a:r>
            <a:endParaRPr sz="3400">
              <a:solidFill>
                <a:srgbClr val="80868B"/>
              </a:solidFill>
              <a:latin typeface="Google Sans"/>
              <a:ea typeface="Google Sans"/>
              <a:cs typeface="Google Sans"/>
              <a:sym typeface="Google Sans"/>
            </a:endParaRPr>
          </a:p>
        </p:txBody>
      </p:sp>
      <p:sp>
        <p:nvSpPr>
          <p:cNvPr id="348" name="Google Shape;348;p46"/>
          <p:cNvSpPr txBox="1"/>
          <p:nvPr/>
        </p:nvSpPr>
        <p:spPr>
          <a:xfrm>
            <a:off x="18093283" y="10919123"/>
            <a:ext cx="1584900" cy="954900"/>
          </a:xfrm>
          <a:prstGeom prst="rect">
            <a:avLst/>
          </a:prstGeom>
          <a:noFill/>
          <a:ln>
            <a:noFill/>
          </a:ln>
        </p:spPr>
        <p:txBody>
          <a:bodyPr anchorCtr="0" anchor="t"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פיצה</a:t>
            </a:r>
            <a:endParaRPr sz="3400">
              <a:solidFill>
                <a:srgbClr val="80868B"/>
              </a:solidFill>
              <a:latin typeface="Google Sans"/>
              <a:ea typeface="Google Sans"/>
              <a:cs typeface="Google Sans"/>
              <a:sym typeface="Google Sans"/>
            </a:endParaRPr>
          </a:p>
        </p:txBody>
      </p:sp>
      <p:sp>
        <p:nvSpPr>
          <p:cNvPr id="349" name="Google Shape;349;p46"/>
          <p:cNvSpPr txBox="1"/>
          <p:nvPr/>
        </p:nvSpPr>
        <p:spPr>
          <a:xfrm>
            <a:off x="13582274" y="10919125"/>
            <a:ext cx="3914700" cy="954900"/>
          </a:xfrm>
          <a:prstGeom prst="rect">
            <a:avLst/>
          </a:prstGeom>
          <a:noFill/>
          <a:ln>
            <a:noFill/>
          </a:ln>
        </p:spPr>
        <p:txBody>
          <a:bodyPr anchorCtr="0" anchor="t"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פסטה</a:t>
            </a:r>
            <a:endParaRPr sz="3400">
              <a:solidFill>
                <a:srgbClr val="80868B"/>
              </a:solidFill>
              <a:latin typeface="Google Sans"/>
              <a:ea typeface="Google Sans"/>
              <a:cs typeface="Google Sans"/>
              <a:sym typeface="Google Sans"/>
            </a:endParaRPr>
          </a:p>
        </p:txBody>
      </p:sp>
      <p:sp>
        <p:nvSpPr>
          <p:cNvPr id="350" name="Google Shape;350;p46"/>
          <p:cNvSpPr txBox="1"/>
          <p:nvPr/>
        </p:nvSpPr>
        <p:spPr>
          <a:xfrm>
            <a:off x="10863065" y="10919123"/>
            <a:ext cx="2662500" cy="954900"/>
          </a:xfrm>
          <a:prstGeom prst="rect">
            <a:avLst/>
          </a:prstGeom>
          <a:noFill/>
          <a:ln>
            <a:noFill/>
          </a:ln>
        </p:spPr>
        <p:txBody>
          <a:bodyPr anchorCtr="0" anchor="t"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מרק</a:t>
            </a:r>
            <a:endParaRPr sz="3400">
              <a:solidFill>
                <a:srgbClr val="80868B"/>
              </a:solidFill>
              <a:latin typeface="Google Sans"/>
              <a:ea typeface="Google Sans"/>
              <a:cs typeface="Google Sans"/>
              <a:sym typeface="Google Sans"/>
            </a:endParaRPr>
          </a:p>
        </p:txBody>
      </p:sp>
      <p:sp>
        <p:nvSpPr>
          <p:cNvPr id="351" name="Google Shape;351;p46"/>
          <p:cNvSpPr txBox="1"/>
          <p:nvPr/>
        </p:nvSpPr>
        <p:spPr>
          <a:xfrm>
            <a:off x="8055708" y="10919123"/>
            <a:ext cx="1584900" cy="954900"/>
          </a:xfrm>
          <a:prstGeom prst="rect">
            <a:avLst/>
          </a:prstGeom>
          <a:noFill/>
          <a:ln>
            <a:noFill/>
          </a:ln>
        </p:spPr>
        <p:txBody>
          <a:bodyPr anchorCtr="0" anchor="t"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צ׳יפס</a:t>
            </a:r>
            <a:endParaRPr sz="3400">
              <a:solidFill>
                <a:srgbClr val="80868B"/>
              </a:solidFill>
              <a:latin typeface="Google Sans"/>
              <a:ea typeface="Google Sans"/>
              <a:cs typeface="Google Sans"/>
              <a:sym typeface="Google Sans"/>
            </a:endParaRPr>
          </a:p>
        </p:txBody>
      </p:sp>
      <p:sp>
        <p:nvSpPr>
          <p:cNvPr id="352" name="Google Shape;352;p46"/>
          <p:cNvSpPr txBox="1"/>
          <p:nvPr/>
        </p:nvSpPr>
        <p:spPr>
          <a:xfrm>
            <a:off x="4014012" y="10919123"/>
            <a:ext cx="2977500" cy="954900"/>
          </a:xfrm>
          <a:prstGeom prst="rect">
            <a:avLst/>
          </a:prstGeom>
          <a:noFill/>
          <a:ln>
            <a:noFill/>
          </a:ln>
        </p:spPr>
        <p:txBody>
          <a:bodyPr anchorCtr="0" anchor="t"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פלאפל</a:t>
            </a:r>
            <a:endParaRPr sz="3400">
              <a:solidFill>
                <a:srgbClr val="80868B"/>
              </a:solidFill>
              <a:latin typeface="Google Sans"/>
              <a:ea typeface="Google Sans"/>
              <a:cs typeface="Google Sans"/>
              <a:sym typeface="Google Sans"/>
            </a:endParaRPr>
          </a:p>
        </p:txBody>
      </p:sp>
      <p:sp>
        <p:nvSpPr>
          <p:cNvPr id="353" name="Google Shape;353;p46"/>
          <p:cNvSpPr txBox="1"/>
          <p:nvPr/>
        </p:nvSpPr>
        <p:spPr>
          <a:xfrm>
            <a:off x="6826275" y="2201775"/>
            <a:ext cx="16729800" cy="669600"/>
          </a:xfrm>
          <a:prstGeom prst="rect">
            <a:avLst/>
          </a:prstGeom>
          <a:noFill/>
          <a:ln>
            <a:noFill/>
          </a:ln>
        </p:spPr>
        <p:txBody>
          <a:bodyPr anchorCtr="0" anchor="t" bIns="91425" lIns="91425" spcFirstLastPara="1" rIns="91425" wrap="square" tIns="91425">
            <a:spAutoFit/>
          </a:bodyPr>
          <a:lstStyle/>
          <a:p>
            <a:pPr indent="0" lvl="0" marL="0" rtl="1" algn="r">
              <a:lnSpc>
                <a:spcPct val="90000"/>
              </a:lnSpc>
              <a:spcBef>
                <a:spcPts val="0"/>
              </a:spcBef>
              <a:spcAft>
                <a:spcPts val="0"/>
              </a:spcAft>
              <a:buNone/>
            </a:pPr>
            <a:r>
              <a:rPr lang="en" sz="3500">
                <a:solidFill>
                  <a:schemeClr val="accent6"/>
                </a:solidFill>
                <a:latin typeface="Google Sans"/>
                <a:ea typeface="Google Sans"/>
                <a:cs typeface="Google Sans"/>
                <a:sym typeface="Google Sans"/>
              </a:rPr>
              <a:t>נרצה לבדוק האם להמליץ לקרן על פלאפל, בשביל זה נבדוק אילו מאכלים ניסה כל סועד</a:t>
            </a:r>
            <a:endParaRPr sz="3500">
              <a:solidFill>
                <a:schemeClr val="accent6"/>
              </a:solidFill>
              <a:latin typeface="Google Sans"/>
              <a:ea typeface="Google Sans"/>
              <a:cs typeface="Google Sans"/>
              <a:sym typeface="Google Sans"/>
            </a:endParaRPr>
          </a:p>
        </p:txBody>
      </p:sp>
      <p:cxnSp>
        <p:nvCxnSpPr>
          <p:cNvPr id="354" name="Google Shape;354;p46"/>
          <p:cNvCxnSpPr>
            <a:endCxn id="355" idx="0"/>
          </p:cNvCxnSpPr>
          <p:nvPr/>
        </p:nvCxnSpPr>
        <p:spPr>
          <a:xfrm flipH="1">
            <a:off x="5502751" y="6866192"/>
            <a:ext cx="4148700" cy="1965300"/>
          </a:xfrm>
          <a:prstGeom prst="straightConnector1">
            <a:avLst/>
          </a:prstGeom>
          <a:noFill/>
          <a:ln cap="flat" cmpd="sng" w="76200">
            <a:solidFill>
              <a:schemeClr val="dk1"/>
            </a:solidFill>
            <a:prstDash val="solid"/>
            <a:round/>
            <a:headEnd len="med" w="med" type="none"/>
            <a:tailEnd len="med" w="med" type="triangle"/>
          </a:ln>
        </p:spPr>
      </p:cxnSp>
      <p:sp>
        <p:nvSpPr>
          <p:cNvPr id="356" name="Google Shape;356;p46"/>
          <p:cNvSpPr/>
          <p:nvPr/>
        </p:nvSpPr>
        <p:spPr>
          <a:xfrm>
            <a:off x="7027200" y="7277975"/>
            <a:ext cx="1099800" cy="1099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7" name="Google Shape;357;p46"/>
          <p:cNvSpPr/>
          <p:nvPr/>
        </p:nvSpPr>
        <p:spPr>
          <a:xfrm>
            <a:off x="7367073" y="7529746"/>
            <a:ext cx="420141" cy="653272"/>
          </a:xfrm>
          <a:custGeom>
            <a:rect b="b" l="l" r="r" t="t"/>
            <a:pathLst>
              <a:path extrusionOk="0" h="209550" w="122669">
                <a:moveTo>
                  <a:pt x="57532" y="0"/>
                </a:moveTo>
                <a:lnTo>
                  <a:pt x="54669" y="179"/>
                </a:lnTo>
                <a:lnTo>
                  <a:pt x="51806" y="447"/>
                </a:lnTo>
                <a:lnTo>
                  <a:pt x="49032" y="805"/>
                </a:lnTo>
                <a:lnTo>
                  <a:pt x="46348" y="1253"/>
                </a:lnTo>
                <a:lnTo>
                  <a:pt x="43663" y="1879"/>
                </a:lnTo>
                <a:lnTo>
                  <a:pt x="41069" y="2505"/>
                </a:lnTo>
                <a:lnTo>
                  <a:pt x="38563" y="3311"/>
                </a:lnTo>
                <a:lnTo>
                  <a:pt x="36148" y="4205"/>
                </a:lnTo>
                <a:lnTo>
                  <a:pt x="33732" y="5190"/>
                </a:lnTo>
                <a:lnTo>
                  <a:pt x="31405" y="6263"/>
                </a:lnTo>
                <a:lnTo>
                  <a:pt x="29169" y="7426"/>
                </a:lnTo>
                <a:lnTo>
                  <a:pt x="26932" y="8769"/>
                </a:lnTo>
                <a:lnTo>
                  <a:pt x="24784" y="10200"/>
                </a:lnTo>
                <a:lnTo>
                  <a:pt x="22726" y="11632"/>
                </a:lnTo>
                <a:lnTo>
                  <a:pt x="20758" y="13332"/>
                </a:lnTo>
                <a:lnTo>
                  <a:pt x="18879" y="14942"/>
                </a:lnTo>
                <a:lnTo>
                  <a:pt x="17090" y="16553"/>
                </a:lnTo>
                <a:lnTo>
                  <a:pt x="15390" y="18253"/>
                </a:lnTo>
                <a:lnTo>
                  <a:pt x="13779" y="19953"/>
                </a:lnTo>
                <a:lnTo>
                  <a:pt x="12258" y="21653"/>
                </a:lnTo>
                <a:lnTo>
                  <a:pt x="10737" y="23442"/>
                </a:lnTo>
                <a:lnTo>
                  <a:pt x="9395" y="25321"/>
                </a:lnTo>
                <a:lnTo>
                  <a:pt x="8053" y="27200"/>
                </a:lnTo>
                <a:lnTo>
                  <a:pt x="6800" y="29079"/>
                </a:lnTo>
                <a:lnTo>
                  <a:pt x="5637" y="30958"/>
                </a:lnTo>
                <a:lnTo>
                  <a:pt x="4474" y="32927"/>
                </a:lnTo>
                <a:lnTo>
                  <a:pt x="3489" y="34985"/>
                </a:lnTo>
                <a:lnTo>
                  <a:pt x="2505" y="37043"/>
                </a:lnTo>
                <a:lnTo>
                  <a:pt x="1611" y="39100"/>
                </a:lnTo>
                <a:lnTo>
                  <a:pt x="805" y="41158"/>
                </a:lnTo>
                <a:lnTo>
                  <a:pt x="89" y="43306"/>
                </a:lnTo>
                <a:lnTo>
                  <a:pt x="0" y="43664"/>
                </a:lnTo>
                <a:lnTo>
                  <a:pt x="0" y="44022"/>
                </a:lnTo>
                <a:lnTo>
                  <a:pt x="0" y="44380"/>
                </a:lnTo>
                <a:lnTo>
                  <a:pt x="89" y="44648"/>
                </a:lnTo>
                <a:lnTo>
                  <a:pt x="268" y="44916"/>
                </a:lnTo>
                <a:lnTo>
                  <a:pt x="537" y="45185"/>
                </a:lnTo>
                <a:lnTo>
                  <a:pt x="716" y="45364"/>
                </a:lnTo>
                <a:lnTo>
                  <a:pt x="1074" y="45543"/>
                </a:lnTo>
                <a:lnTo>
                  <a:pt x="30690" y="57890"/>
                </a:lnTo>
                <a:lnTo>
                  <a:pt x="31048" y="57980"/>
                </a:lnTo>
                <a:lnTo>
                  <a:pt x="31405" y="58069"/>
                </a:lnTo>
                <a:lnTo>
                  <a:pt x="31763" y="57980"/>
                </a:lnTo>
                <a:lnTo>
                  <a:pt x="32121" y="57890"/>
                </a:lnTo>
                <a:lnTo>
                  <a:pt x="32390" y="57711"/>
                </a:lnTo>
                <a:lnTo>
                  <a:pt x="32658" y="57443"/>
                </a:lnTo>
                <a:lnTo>
                  <a:pt x="32926" y="57174"/>
                </a:lnTo>
                <a:lnTo>
                  <a:pt x="33105" y="56817"/>
                </a:lnTo>
                <a:lnTo>
                  <a:pt x="33821" y="54669"/>
                </a:lnTo>
                <a:lnTo>
                  <a:pt x="34805" y="52611"/>
                </a:lnTo>
                <a:lnTo>
                  <a:pt x="35790" y="50643"/>
                </a:lnTo>
                <a:lnTo>
                  <a:pt x="36953" y="48674"/>
                </a:lnTo>
                <a:lnTo>
                  <a:pt x="38295" y="46885"/>
                </a:lnTo>
                <a:lnTo>
                  <a:pt x="39637" y="45095"/>
                </a:lnTo>
                <a:lnTo>
                  <a:pt x="41158" y="43485"/>
                </a:lnTo>
                <a:lnTo>
                  <a:pt x="42769" y="41964"/>
                </a:lnTo>
                <a:lnTo>
                  <a:pt x="43753" y="41069"/>
                </a:lnTo>
                <a:lnTo>
                  <a:pt x="44737" y="40353"/>
                </a:lnTo>
                <a:lnTo>
                  <a:pt x="45721" y="39637"/>
                </a:lnTo>
                <a:lnTo>
                  <a:pt x="46795" y="39011"/>
                </a:lnTo>
                <a:lnTo>
                  <a:pt x="47869" y="38385"/>
                </a:lnTo>
                <a:lnTo>
                  <a:pt x="48942" y="37848"/>
                </a:lnTo>
                <a:lnTo>
                  <a:pt x="50106" y="37311"/>
                </a:lnTo>
                <a:lnTo>
                  <a:pt x="51269" y="36864"/>
                </a:lnTo>
                <a:lnTo>
                  <a:pt x="52432" y="36506"/>
                </a:lnTo>
                <a:lnTo>
                  <a:pt x="53684" y="36148"/>
                </a:lnTo>
                <a:lnTo>
                  <a:pt x="54937" y="35879"/>
                </a:lnTo>
                <a:lnTo>
                  <a:pt x="56190" y="35611"/>
                </a:lnTo>
                <a:lnTo>
                  <a:pt x="57532" y="35432"/>
                </a:lnTo>
                <a:lnTo>
                  <a:pt x="58874" y="35253"/>
                </a:lnTo>
                <a:lnTo>
                  <a:pt x="60306" y="35253"/>
                </a:lnTo>
                <a:lnTo>
                  <a:pt x="61648" y="35164"/>
                </a:lnTo>
                <a:lnTo>
                  <a:pt x="64332" y="35253"/>
                </a:lnTo>
                <a:lnTo>
                  <a:pt x="66837" y="35611"/>
                </a:lnTo>
                <a:lnTo>
                  <a:pt x="68090" y="35790"/>
                </a:lnTo>
                <a:lnTo>
                  <a:pt x="69253" y="36058"/>
                </a:lnTo>
                <a:lnTo>
                  <a:pt x="70416" y="36327"/>
                </a:lnTo>
                <a:lnTo>
                  <a:pt x="71490" y="36774"/>
                </a:lnTo>
                <a:lnTo>
                  <a:pt x="72564" y="37132"/>
                </a:lnTo>
                <a:lnTo>
                  <a:pt x="73637" y="37579"/>
                </a:lnTo>
                <a:lnTo>
                  <a:pt x="74621" y="38116"/>
                </a:lnTo>
                <a:lnTo>
                  <a:pt x="75606" y="38653"/>
                </a:lnTo>
                <a:lnTo>
                  <a:pt x="76500" y="39279"/>
                </a:lnTo>
                <a:lnTo>
                  <a:pt x="77395" y="39906"/>
                </a:lnTo>
                <a:lnTo>
                  <a:pt x="78290" y="40622"/>
                </a:lnTo>
                <a:lnTo>
                  <a:pt x="79185" y="41337"/>
                </a:lnTo>
                <a:lnTo>
                  <a:pt x="80706" y="42948"/>
                </a:lnTo>
                <a:lnTo>
                  <a:pt x="82048" y="44558"/>
                </a:lnTo>
                <a:lnTo>
                  <a:pt x="82585" y="45453"/>
                </a:lnTo>
                <a:lnTo>
                  <a:pt x="83211" y="46348"/>
                </a:lnTo>
                <a:lnTo>
                  <a:pt x="83658" y="47243"/>
                </a:lnTo>
                <a:lnTo>
                  <a:pt x="84106" y="48227"/>
                </a:lnTo>
                <a:lnTo>
                  <a:pt x="84464" y="49122"/>
                </a:lnTo>
                <a:lnTo>
                  <a:pt x="84821" y="50106"/>
                </a:lnTo>
                <a:lnTo>
                  <a:pt x="85090" y="51090"/>
                </a:lnTo>
                <a:lnTo>
                  <a:pt x="85358" y="52074"/>
                </a:lnTo>
                <a:lnTo>
                  <a:pt x="85537" y="53148"/>
                </a:lnTo>
                <a:lnTo>
                  <a:pt x="85627" y="54222"/>
                </a:lnTo>
                <a:lnTo>
                  <a:pt x="85716" y="56369"/>
                </a:lnTo>
                <a:lnTo>
                  <a:pt x="85716" y="58248"/>
                </a:lnTo>
                <a:lnTo>
                  <a:pt x="85537" y="60038"/>
                </a:lnTo>
                <a:lnTo>
                  <a:pt x="85179" y="61738"/>
                </a:lnTo>
                <a:lnTo>
                  <a:pt x="84732" y="63438"/>
                </a:lnTo>
                <a:lnTo>
                  <a:pt x="84195" y="65048"/>
                </a:lnTo>
                <a:lnTo>
                  <a:pt x="83569" y="66569"/>
                </a:lnTo>
                <a:lnTo>
                  <a:pt x="82764" y="68090"/>
                </a:lnTo>
                <a:lnTo>
                  <a:pt x="81869" y="69522"/>
                </a:lnTo>
                <a:lnTo>
                  <a:pt x="80795" y="71043"/>
                </a:lnTo>
                <a:lnTo>
                  <a:pt x="79632" y="72564"/>
                </a:lnTo>
                <a:lnTo>
                  <a:pt x="78290" y="74085"/>
                </a:lnTo>
                <a:lnTo>
                  <a:pt x="76858" y="75785"/>
                </a:lnTo>
                <a:lnTo>
                  <a:pt x="75158" y="77485"/>
                </a:lnTo>
                <a:lnTo>
                  <a:pt x="73458" y="79275"/>
                </a:lnTo>
                <a:lnTo>
                  <a:pt x="71490" y="81064"/>
                </a:lnTo>
                <a:lnTo>
                  <a:pt x="69432" y="83033"/>
                </a:lnTo>
                <a:lnTo>
                  <a:pt x="65853" y="86164"/>
                </a:lnTo>
                <a:lnTo>
                  <a:pt x="62542" y="89296"/>
                </a:lnTo>
                <a:lnTo>
                  <a:pt x="59500" y="92249"/>
                </a:lnTo>
                <a:lnTo>
                  <a:pt x="56816" y="95201"/>
                </a:lnTo>
                <a:lnTo>
                  <a:pt x="54400" y="97975"/>
                </a:lnTo>
                <a:lnTo>
                  <a:pt x="52253" y="100749"/>
                </a:lnTo>
                <a:lnTo>
                  <a:pt x="50374" y="103343"/>
                </a:lnTo>
                <a:lnTo>
                  <a:pt x="48763" y="105938"/>
                </a:lnTo>
                <a:lnTo>
                  <a:pt x="47421" y="108443"/>
                </a:lnTo>
                <a:lnTo>
                  <a:pt x="46258" y="111128"/>
                </a:lnTo>
                <a:lnTo>
                  <a:pt x="45274" y="113991"/>
                </a:lnTo>
                <a:lnTo>
                  <a:pt x="44469" y="116854"/>
                </a:lnTo>
                <a:lnTo>
                  <a:pt x="43842" y="119896"/>
                </a:lnTo>
                <a:lnTo>
                  <a:pt x="43395" y="123028"/>
                </a:lnTo>
                <a:lnTo>
                  <a:pt x="43127" y="126338"/>
                </a:lnTo>
                <a:lnTo>
                  <a:pt x="43037" y="129649"/>
                </a:lnTo>
                <a:lnTo>
                  <a:pt x="43037" y="137344"/>
                </a:lnTo>
                <a:lnTo>
                  <a:pt x="43127" y="137702"/>
                </a:lnTo>
                <a:lnTo>
                  <a:pt x="43216" y="138060"/>
                </a:lnTo>
                <a:lnTo>
                  <a:pt x="43395" y="138328"/>
                </a:lnTo>
                <a:lnTo>
                  <a:pt x="43574" y="138596"/>
                </a:lnTo>
                <a:lnTo>
                  <a:pt x="43842" y="138775"/>
                </a:lnTo>
                <a:lnTo>
                  <a:pt x="44200" y="138954"/>
                </a:lnTo>
                <a:lnTo>
                  <a:pt x="44469" y="139133"/>
                </a:lnTo>
                <a:lnTo>
                  <a:pt x="79185" y="139133"/>
                </a:lnTo>
                <a:lnTo>
                  <a:pt x="79453" y="138954"/>
                </a:lnTo>
                <a:lnTo>
                  <a:pt x="79811" y="138775"/>
                </a:lnTo>
                <a:lnTo>
                  <a:pt x="80079" y="138596"/>
                </a:lnTo>
                <a:lnTo>
                  <a:pt x="80258" y="138328"/>
                </a:lnTo>
                <a:lnTo>
                  <a:pt x="80437" y="138060"/>
                </a:lnTo>
                <a:lnTo>
                  <a:pt x="80527" y="137702"/>
                </a:lnTo>
                <a:lnTo>
                  <a:pt x="80616" y="137344"/>
                </a:lnTo>
                <a:lnTo>
                  <a:pt x="80616" y="134570"/>
                </a:lnTo>
                <a:lnTo>
                  <a:pt x="80616" y="132065"/>
                </a:lnTo>
                <a:lnTo>
                  <a:pt x="80795" y="129738"/>
                </a:lnTo>
                <a:lnTo>
                  <a:pt x="81064" y="127502"/>
                </a:lnTo>
                <a:lnTo>
                  <a:pt x="81511" y="125354"/>
                </a:lnTo>
                <a:lnTo>
                  <a:pt x="81958" y="123386"/>
                </a:lnTo>
                <a:lnTo>
                  <a:pt x="82585" y="121417"/>
                </a:lnTo>
                <a:lnTo>
                  <a:pt x="83300" y="119628"/>
                </a:lnTo>
                <a:lnTo>
                  <a:pt x="84195" y="117928"/>
                </a:lnTo>
                <a:lnTo>
                  <a:pt x="85179" y="116228"/>
                </a:lnTo>
                <a:lnTo>
                  <a:pt x="86343" y="114528"/>
                </a:lnTo>
                <a:lnTo>
                  <a:pt x="87685" y="112649"/>
                </a:lnTo>
                <a:lnTo>
                  <a:pt x="89295" y="110680"/>
                </a:lnTo>
                <a:lnTo>
                  <a:pt x="91085" y="108712"/>
                </a:lnTo>
                <a:lnTo>
                  <a:pt x="92964" y="106654"/>
                </a:lnTo>
                <a:lnTo>
                  <a:pt x="95111" y="104417"/>
                </a:lnTo>
                <a:lnTo>
                  <a:pt x="97437" y="102180"/>
                </a:lnTo>
                <a:lnTo>
                  <a:pt x="100569" y="99228"/>
                </a:lnTo>
                <a:lnTo>
                  <a:pt x="103343" y="96275"/>
                </a:lnTo>
                <a:lnTo>
                  <a:pt x="106027" y="93412"/>
                </a:lnTo>
                <a:lnTo>
                  <a:pt x="108532" y="90549"/>
                </a:lnTo>
                <a:lnTo>
                  <a:pt x="110769" y="87775"/>
                </a:lnTo>
                <a:lnTo>
                  <a:pt x="112827" y="85001"/>
                </a:lnTo>
                <a:lnTo>
                  <a:pt x="114706" y="82317"/>
                </a:lnTo>
                <a:lnTo>
                  <a:pt x="116406" y="79722"/>
                </a:lnTo>
                <a:lnTo>
                  <a:pt x="117122" y="78380"/>
                </a:lnTo>
                <a:lnTo>
                  <a:pt x="117837" y="77038"/>
                </a:lnTo>
                <a:lnTo>
                  <a:pt x="118553" y="75606"/>
                </a:lnTo>
                <a:lnTo>
                  <a:pt x="119090" y="74175"/>
                </a:lnTo>
                <a:lnTo>
                  <a:pt x="119716" y="72743"/>
                </a:lnTo>
                <a:lnTo>
                  <a:pt x="120253" y="71222"/>
                </a:lnTo>
                <a:lnTo>
                  <a:pt x="120701" y="69701"/>
                </a:lnTo>
                <a:lnTo>
                  <a:pt x="121058" y="68180"/>
                </a:lnTo>
                <a:lnTo>
                  <a:pt x="121506" y="66569"/>
                </a:lnTo>
                <a:lnTo>
                  <a:pt x="121774" y="64959"/>
                </a:lnTo>
                <a:lnTo>
                  <a:pt x="122043" y="63259"/>
                </a:lnTo>
                <a:lnTo>
                  <a:pt x="122311" y="61559"/>
                </a:lnTo>
                <a:lnTo>
                  <a:pt x="122580" y="58069"/>
                </a:lnTo>
                <a:lnTo>
                  <a:pt x="122669" y="54401"/>
                </a:lnTo>
                <a:lnTo>
                  <a:pt x="122669" y="52522"/>
                </a:lnTo>
                <a:lnTo>
                  <a:pt x="122580" y="50643"/>
                </a:lnTo>
                <a:lnTo>
                  <a:pt x="122401" y="48764"/>
                </a:lnTo>
                <a:lnTo>
                  <a:pt x="122222" y="46974"/>
                </a:lnTo>
                <a:lnTo>
                  <a:pt x="121864" y="45185"/>
                </a:lnTo>
                <a:lnTo>
                  <a:pt x="121595" y="43395"/>
                </a:lnTo>
                <a:lnTo>
                  <a:pt x="121148" y="41606"/>
                </a:lnTo>
                <a:lnTo>
                  <a:pt x="120701" y="39906"/>
                </a:lnTo>
                <a:lnTo>
                  <a:pt x="120164" y="38206"/>
                </a:lnTo>
                <a:lnTo>
                  <a:pt x="119627" y="36506"/>
                </a:lnTo>
                <a:lnTo>
                  <a:pt x="118911" y="34806"/>
                </a:lnTo>
                <a:lnTo>
                  <a:pt x="118285" y="33106"/>
                </a:lnTo>
                <a:lnTo>
                  <a:pt x="117480" y="31495"/>
                </a:lnTo>
                <a:lnTo>
                  <a:pt x="116674" y="29885"/>
                </a:lnTo>
                <a:lnTo>
                  <a:pt x="115780" y="28274"/>
                </a:lnTo>
                <a:lnTo>
                  <a:pt x="114795" y="26753"/>
                </a:lnTo>
                <a:lnTo>
                  <a:pt x="113811" y="25232"/>
                </a:lnTo>
                <a:lnTo>
                  <a:pt x="112737" y="23711"/>
                </a:lnTo>
                <a:lnTo>
                  <a:pt x="111664" y="22279"/>
                </a:lnTo>
                <a:lnTo>
                  <a:pt x="110501" y="20848"/>
                </a:lnTo>
                <a:lnTo>
                  <a:pt x="109248" y="19506"/>
                </a:lnTo>
                <a:lnTo>
                  <a:pt x="107995" y="18163"/>
                </a:lnTo>
                <a:lnTo>
                  <a:pt x="106743" y="16821"/>
                </a:lnTo>
                <a:lnTo>
                  <a:pt x="105311" y="15658"/>
                </a:lnTo>
                <a:lnTo>
                  <a:pt x="103969" y="14405"/>
                </a:lnTo>
                <a:lnTo>
                  <a:pt x="102537" y="13242"/>
                </a:lnTo>
                <a:lnTo>
                  <a:pt x="101016" y="12169"/>
                </a:lnTo>
                <a:lnTo>
                  <a:pt x="99406" y="11005"/>
                </a:lnTo>
                <a:lnTo>
                  <a:pt x="97885" y="10021"/>
                </a:lnTo>
                <a:lnTo>
                  <a:pt x="96185" y="9037"/>
                </a:lnTo>
                <a:lnTo>
                  <a:pt x="94485" y="8053"/>
                </a:lnTo>
                <a:lnTo>
                  <a:pt x="92785" y="7158"/>
                </a:lnTo>
                <a:lnTo>
                  <a:pt x="90995" y="6263"/>
                </a:lnTo>
                <a:lnTo>
                  <a:pt x="89116" y="5458"/>
                </a:lnTo>
                <a:lnTo>
                  <a:pt x="87327" y="4742"/>
                </a:lnTo>
                <a:lnTo>
                  <a:pt x="85448" y="4026"/>
                </a:lnTo>
                <a:lnTo>
                  <a:pt x="83479" y="3400"/>
                </a:lnTo>
                <a:lnTo>
                  <a:pt x="81600" y="2774"/>
                </a:lnTo>
                <a:lnTo>
                  <a:pt x="79632" y="2237"/>
                </a:lnTo>
                <a:lnTo>
                  <a:pt x="77574" y="1789"/>
                </a:lnTo>
                <a:lnTo>
                  <a:pt x="75606" y="1342"/>
                </a:lnTo>
                <a:lnTo>
                  <a:pt x="73548" y="984"/>
                </a:lnTo>
                <a:lnTo>
                  <a:pt x="71400" y="716"/>
                </a:lnTo>
                <a:lnTo>
                  <a:pt x="69342" y="447"/>
                </a:lnTo>
                <a:lnTo>
                  <a:pt x="67195" y="268"/>
                </a:lnTo>
                <a:lnTo>
                  <a:pt x="64958" y="89"/>
                </a:lnTo>
                <a:lnTo>
                  <a:pt x="62811" y="0"/>
                </a:lnTo>
                <a:close/>
                <a:moveTo>
                  <a:pt x="60127" y="160070"/>
                </a:moveTo>
                <a:lnTo>
                  <a:pt x="58874" y="160160"/>
                </a:lnTo>
                <a:lnTo>
                  <a:pt x="57621" y="160249"/>
                </a:lnTo>
                <a:lnTo>
                  <a:pt x="56458" y="160518"/>
                </a:lnTo>
                <a:lnTo>
                  <a:pt x="55295" y="160697"/>
                </a:lnTo>
                <a:lnTo>
                  <a:pt x="54132" y="161055"/>
                </a:lnTo>
                <a:lnTo>
                  <a:pt x="52969" y="161413"/>
                </a:lnTo>
                <a:lnTo>
                  <a:pt x="51895" y="161860"/>
                </a:lnTo>
                <a:lnTo>
                  <a:pt x="50821" y="162307"/>
                </a:lnTo>
                <a:lnTo>
                  <a:pt x="49748" y="162844"/>
                </a:lnTo>
                <a:lnTo>
                  <a:pt x="48674" y="163381"/>
                </a:lnTo>
                <a:lnTo>
                  <a:pt x="47690" y="164097"/>
                </a:lnTo>
                <a:lnTo>
                  <a:pt x="46705" y="164723"/>
                </a:lnTo>
                <a:lnTo>
                  <a:pt x="45811" y="165528"/>
                </a:lnTo>
                <a:lnTo>
                  <a:pt x="44827" y="166334"/>
                </a:lnTo>
                <a:lnTo>
                  <a:pt x="43932" y="167228"/>
                </a:lnTo>
                <a:lnTo>
                  <a:pt x="43037" y="168123"/>
                </a:lnTo>
                <a:lnTo>
                  <a:pt x="42232" y="169018"/>
                </a:lnTo>
                <a:lnTo>
                  <a:pt x="41516" y="170002"/>
                </a:lnTo>
                <a:lnTo>
                  <a:pt x="40800" y="170986"/>
                </a:lnTo>
                <a:lnTo>
                  <a:pt x="40174" y="171971"/>
                </a:lnTo>
                <a:lnTo>
                  <a:pt x="39548" y="172955"/>
                </a:lnTo>
                <a:lnTo>
                  <a:pt x="39011" y="174029"/>
                </a:lnTo>
                <a:lnTo>
                  <a:pt x="38563" y="175102"/>
                </a:lnTo>
                <a:lnTo>
                  <a:pt x="38116" y="176265"/>
                </a:lnTo>
                <a:lnTo>
                  <a:pt x="37758" y="177339"/>
                </a:lnTo>
                <a:lnTo>
                  <a:pt x="37490" y="178502"/>
                </a:lnTo>
                <a:lnTo>
                  <a:pt x="37221" y="179665"/>
                </a:lnTo>
                <a:lnTo>
                  <a:pt x="37042" y="180918"/>
                </a:lnTo>
                <a:lnTo>
                  <a:pt x="36863" y="182081"/>
                </a:lnTo>
                <a:lnTo>
                  <a:pt x="36774" y="183334"/>
                </a:lnTo>
                <a:lnTo>
                  <a:pt x="36774" y="184676"/>
                </a:lnTo>
                <a:lnTo>
                  <a:pt x="36774" y="185929"/>
                </a:lnTo>
                <a:lnTo>
                  <a:pt x="36863" y="187181"/>
                </a:lnTo>
                <a:lnTo>
                  <a:pt x="37042" y="188434"/>
                </a:lnTo>
                <a:lnTo>
                  <a:pt x="37221" y="189597"/>
                </a:lnTo>
                <a:lnTo>
                  <a:pt x="37490" y="190760"/>
                </a:lnTo>
                <a:lnTo>
                  <a:pt x="37758" y="191923"/>
                </a:lnTo>
                <a:lnTo>
                  <a:pt x="38116" y="193087"/>
                </a:lnTo>
                <a:lnTo>
                  <a:pt x="38563" y="194250"/>
                </a:lnTo>
                <a:lnTo>
                  <a:pt x="39011" y="195324"/>
                </a:lnTo>
                <a:lnTo>
                  <a:pt x="39548" y="196397"/>
                </a:lnTo>
                <a:lnTo>
                  <a:pt x="40174" y="197381"/>
                </a:lnTo>
                <a:lnTo>
                  <a:pt x="40800" y="198455"/>
                </a:lnTo>
                <a:lnTo>
                  <a:pt x="41516" y="199439"/>
                </a:lnTo>
                <a:lnTo>
                  <a:pt x="42232" y="200424"/>
                </a:lnTo>
                <a:lnTo>
                  <a:pt x="43037" y="201318"/>
                </a:lnTo>
                <a:lnTo>
                  <a:pt x="43932" y="202303"/>
                </a:lnTo>
                <a:lnTo>
                  <a:pt x="44827" y="203108"/>
                </a:lnTo>
                <a:lnTo>
                  <a:pt x="45811" y="204003"/>
                </a:lnTo>
                <a:lnTo>
                  <a:pt x="46705" y="204718"/>
                </a:lnTo>
                <a:lnTo>
                  <a:pt x="47690" y="205434"/>
                </a:lnTo>
                <a:lnTo>
                  <a:pt x="48674" y="206150"/>
                </a:lnTo>
                <a:lnTo>
                  <a:pt x="49748" y="206687"/>
                </a:lnTo>
                <a:lnTo>
                  <a:pt x="50821" y="207224"/>
                </a:lnTo>
                <a:lnTo>
                  <a:pt x="51895" y="207761"/>
                </a:lnTo>
                <a:lnTo>
                  <a:pt x="52969" y="208118"/>
                </a:lnTo>
                <a:lnTo>
                  <a:pt x="54132" y="208566"/>
                </a:lnTo>
                <a:lnTo>
                  <a:pt x="55295" y="208834"/>
                </a:lnTo>
                <a:lnTo>
                  <a:pt x="56458" y="209103"/>
                </a:lnTo>
                <a:lnTo>
                  <a:pt x="57621" y="209282"/>
                </a:lnTo>
                <a:lnTo>
                  <a:pt x="58874" y="209461"/>
                </a:lnTo>
                <a:lnTo>
                  <a:pt x="60127" y="209550"/>
                </a:lnTo>
                <a:lnTo>
                  <a:pt x="62721" y="209550"/>
                </a:lnTo>
                <a:lnTo>
                  <a:pt x="63974" y="209461"/>
                </a:lnTo>
                <a:lnTo>
                  <a:pt x="65137" y="209282"/>
                </a:lnTo>
                <a:lnTo>
                  <a:pt x="66390" y="209103"/>
                </a:lnTo>
                <a:lnTo>
                  <a:pt x="67553" y="208834"/>
                </a:lnTo>
                <a:lnTo>
                  <a:pt x="68716" y="208566"/>
                </a:lnTo>
                <a:lnTo>
                  <a:pt x="69879" y="208118"/>
                </a:lnTo>
                <a:lnTo>
                  <a:pt x="70953" y="207761"/>
                </a:lnTo>
                <a:lnTo>
                  <a:pt x="72027" y="207224"/>
                </a:lnTo>
                <a:lnTo>
                  <a:pt x="73100" y="206687"/>
                </a:lnTo>
                <a:lnTo>
                  <a:pt x="74174" y="206150"/>
                </a:lnTo>
                <a:lnTo>
                  <a:pt x="75158" y="205434"/>
                </a:lnTo>
                <a:lnTo>
                  <a:pt x="76142" y="204718"/>
                </a:lnTo>
                <a:lnTo>
                  <a:pt x="77127" y="204003"/>
                </a:lnTo>
                <a:lnTo>
                  <a:pt x="78111" y="203108"/>
                </a:lnTo>
                <a:lnTo>
                  <a:pt x="79006" y="202303"/>
                </a:lnTo>
                <a:lnTo>
                  <a:pt x="79900" y="201318"/>
                </a:lnTo>
                <a:lnTo>
                  <a:pt x="80706" y="200424"/>
                </a:lnTo>
                <a:lnTo>
                  <a:pt x="81511" y="199439"/>
                </a:lnTo>
                <a:lnTo>
                  <a:pt x="82227" y="198455"/>
                </a:lnTo>
                <a:lnTo>
                  <a:pt x="82853" y="197381"/>
                </a:lnTo>
                <a:lnTo>
                  <a:pt x="83479" y="196397"/>
                </a:lnTo>
                <a:lnTo>
                  <a:pt x="84016" y="195324"/>
                </a:lnTo>
                <a:lnTo>
                  <a:pt x="84464" y="194250"/>
                </a:lnTo>
                <a:lnTo>
                  <a:pt x="84911" y="193087"/>
                </a:lnTo>
                <a:lnTo>
                  <a:pt x="85269" y="191923"/>
                </a:lnTo>
                <a:lnTo>
                  <a:pt x="85627" y="190760"/>
                </a:lnTo>
                <a:lnTo>
                  <a:pt x="85895" y="189597"/>
                </a:lnTo>
                <a:lnTo>
                  <a:pt x="86074" y="188434"/>
                </a:lnTo>
                <a:lnTo>
                  <a:pt x="86164" y="187181"/>
                </a:lnTo>
                <a:lnTo>
                  <a:pt x="86253" y="185929"/>
                </a:lnTo>
                <a:lnTo>
                  <a:pt x="86343" y="184676"/>
                </a:lnTo>
                <a:lnTo>
                  <a:pt x="86253" y="183334"/>
                </a:lnTo>
                <a:lnTo>
                  <a:pt x="86164" y="182081"/>
                </a:lnTo>
                <a:lnTo>
                  <a:pt x="86074" y="180918"/>
                </a:lnTo>
                <a:lnTo>
                  <a:pt x="85895" y="179665"/>
                </a:lnTo>
                <a:lnTo>
                  <a:pt x="85627" y="178502"/>
                </a:lnTo>
                <a:lnTo>
                  <a:pt x="85269" y="177339"/>
                </a:lnTo>
                <a:lnTo>
                  <a:pt x="84911" y="176265"/>
                </a:lnTo>
                <a:lnTo>
                  <a:pt x="84464" y="175102"/>
                </a:lnTo>
                <a:lnTo>
                  <a:pt x="84016" y="174029"/>
                </a:lnTo>
                <a:lnTo>
                  <a:pt x="83479" y="172955"/>
                </a:lnTo>
                <a:lnTo>
                  <a:pt x="82853" y="171971"/>
                </a:lnTo>
                <a:lnTo>
                  <a:pt x="82227" y="170986"/>
                </a:lnTo>
                <a:lnTo>
                  <a:pt x="81511" y="170002"/>
                </a:lnTo>
                <a:lnTo>
                  <a:pt x="80706" y="169018"/>
                </a:lnTo>
                <a:lnTo>
                  <a:pt x="79900" y="168123"/>
                </a:lnTo>
                <a:lnTo>
                  <a:pt x="79006" y="167228"/>
                </a:lnTo>
                <a:lnTo>
                  <a:pt x="78111" y="166334"/>
                </a:lnTo>
                <a:lnTo>
                  <a:pt x="77127" y="165528"/>
                </a:lnTo>
                <a:lnTo>
                  <a:pt x="76142" y="164723"/>
                </a:lnTo>
                <a:lnTo>
                  <a:pt x="75158" y="164097"/>
                </a:lnTo>
                <a:lnTo>
                  <a:pt x="74174" y="163381"/>
                </a:lnTo>
                <a:lnTo>
                  <a:pt x="73100" y="162844"/>
                </a:lnTo>
                <a:lnTo>
                  <a:pt x="72027" y="162307"/>
                </a:lnTo>
                <a:lnTo>
                  <a:pt x="70953" y="161860"/>
                </a:lnTo>
                <a:lnTo>
                  <a:pt x="69879" y="161413"/>
                </a:lnTo>
                <a:lnTo>
                  <a:pt x="68716" y="161055"/>
                </a:lnTo>
                <a:lnTo>
                  <a:pt x="67553" y="160697"/>
                </a:lnTo>
                <a:lnTo>
                  <a:pt x="66390" y="160518"/>
                </a:lnTo>
                <a:lnTo>
                  <a:pt x="65137" y="160249"/>
                </a:lnTo>
                <a:lnTo>
                  <a:pt x="63974" y="160160"/>
                </a:lnTo>
                <a:lnTo>
                  <a:pt x="62721" y="160070"/>
                </a:lnTo>
                <a:close/>
              </a:path>
            </a:pathLst>
          </a:custGeom>
          <a:solidFill>
            <a:srgbClr val="FFFFF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pic>
        <p:nvPicPr>
          <p:cNvPr id="358" name="Google Shape;358;p46"/>
          <p:cNvPicPr preferRelativeResize="0"/>
          <p:nvPr/>
        </p:nvPicPr>
        <p:blipFill>
          <a:blip r:embed="rId3">
            <a:alphaModFix/>
          </a:blip>
          <a:stretch>
            <a:fillRect/>
          </a:stretch>
        </p:blipFill>
        <p:spPr>
          <a:xfrm>
            <a:off x="4520100" y="8918975"/>
            <a:ext cx="1965302" cy="1965302"/>
          </a:xfrm>
          <a:prstGeom prst="rect">
            <a:avLst/>
          </a:prstGeom>
          <a:noFill/>
          <a:ln>
            <a:noFill/>
          </a:ln>
        </p:spPr>
      </p:pic>
      <p:pic>
        <p:nvPicPr>
          <p:cNvPr id="359" name="Google Shape;359;p46"/>
          <p:cNvPicPr preferRelativeResize="0"/>
          <p:nvPr/>
        </p:nvPicPr>
        <p:blipFill>
          <a:blip r:embed="rId4">
            <a:alphaModFix/>
          </a:blip>
          <a:stretch>
            <a:fillRect/>
          </a:stretch>
        </p:blipFill>
        <p:spPr>
          <a:xfrm>
            <a:off x="18000076" y="9106957"/>
            <a:ext cx="1584900" cy="1589330"/>
          </a:xfrm>
          <a:prstGeom prst="rect">
            <a:avLst/>
          </a:prstGeom>
          <a:noFill/>
          <a:ln>
            <a:noFill/>
          </a:ln>
        </p:spPr>
      </p:pic>
      <p:pic>
        <p:nvPicPr>
          <p:cNvPr id="360" name="Google Shape;360;p46"/>
          <p:cNvPicPr preferRelativeResize="0"/>
          <p:nvPr/>
        </p:nvPicPr>
        <p:blipFill>
          <a:blip r:embed="rId5">
            <a:alphaModFix/>
          </a:blip>
          <a:stretch>
            <a:fillRect/>
          </a:stretch>
        </p:blipFill>
        <p:spPr>
          <a:xfrm>
            <a:off x="11264775" y="8992125"/>
            <a:ext cx="1818975" cy="1818975"/>
          </a:xfrm>
          <a:prstGeom prst="rect">
            <a:avLst/>
          </a:prstGeom>
          <a:noFill/>
          <a:ln>
            <a:noFill/>
          </a:ln>
        </p:spPr>
      </p:pic>
      <p:pic>
        <p:nvPicPr>
          <p:cNvPr id="361" name="Google Shape;361;p46"/>
          <p:cNvPicPr preferRelativeResize="0"/>
          <p:nvPr/>
        </p:nvPicPr>
        <p:blipFill>
          <a:blip r:embed="rId6">
            <a:alphaModFix/>
          </a:blip>
          <a:stretch>
            <a:fillRect/>
          </a:stretch>
        </p:blipFill>
        <p:spPr>
          <a:xfrm rot="2700016">
            <a:off x="14510472" y="8928434"/>
            <a:ext cx="1946406" cy="1946376"/>
          </a:xfrm>
          <a:prstGeom prst="rect">
            <a:avLst/>
          </a:prstGeom>
          <a:noFill/>
          <a:ln>
            <a:noFill/>
          </a:ln>
        </p:spPr>
      </p:pic>
      <p:pic>
        <p:nvPicPr>
          <p:cNvPr id="362" name="Google Shape;362;p46"/>
          <p:cNvPicPr preferRelativeResize="0"/>
          <p:nvPr/>
        </p:nvPicPr>
        <p:blipFill rotWithShape="1">
          <a:blip r:embed="rId7">
            <a:alphaModFix/>
          </a:blip>
          <a:srcRect b="0" l="1811" r="1811" t="0"/>
          <a:stretch/>
        </p:blipFill>
        <p:spPr>
          <a:xfrm>
            <a:off x="8227309" y="9149850"/>
            <a:ext cx="1503525" cy="15035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47"/>
          <p:cNvSpPr/>
          <p:nvPr/>
        </p:nvSpPr>
        <p:spPr>
          <a:xfrm>
            <a:off x="17397000" y="8377775"/>
            <a:ext cx="2979000" cy="29790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8" name="Google Shape;368;p47"/>
          <p:cNvSpPr/>
          <p:nvPr/>
        </p:nvSpPr>
        <p:spPr>
          <a:xfrm>
            <a:off x="14331450" y="8658725"/>
            <a:ext cx="2417100" cy="24171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9" name="Google Shape;369;p47"/>
          <p:cNvSpPr/>
          <p:nvPr/>
        </p:nvSpPr>
        <p:spPr>
          <a:xfrm>
            <a:off x="10985700" y="8658725"/>
            <a:ext cx="2417100" cy="24171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0" name="Google Shape;370;p47"/>
          <p:cNvSpPr/>
          <p:nvPr/>
        </p:nvSpPr>
        <p:spPr>
          <a:xfrm>
            <a:off x="7639963" y="8658725"/>
            <a:ext cx="2417100" cy="24171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1" name="Google Shape;371;p47"/>
          <p:cNvSpPr/>
          <p:nvPr/>
        </p:nvSpPr>
        <p:spPr>
          <a:xfrm>
            <a:off x="4180573" y="8544375"/>
            <a:ext cx="2645700" cy="26457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372" name="Google Shape;372;p47"/>
          <p:cNvGrpSpPr/>
          <p:nvPr/>
        </p:nvGrpSpPr>
        <p:grpSpPr>
          <a:xfrm>
            <a:off x="8742426" y="3919145"/>
            <a:ext cx="1818956" cy="1818970"/>
            <a:chOff x="14204600" y="11269125"/>
            <a:chExt cx="1429772" cy="1429783"/>
          </a:xfrm>
        </p:grpSpPr>
        <p:grpSp>
          <p:nvGrpSpPr>
            <p:cNvPr id="373" name="Google Shape;373;p47"/>
            <p:cNvGrpSpPr/>
            <p:nvPr/>
          </p:nvGrpSpPr>
          <p:grpSpPr>
            <a:xfrm>
              <a:off x="14204600" y="11269125"/>
              <a:ext cx="1429772" cy="1429783"/>
              <a:chOff x="7822222" y="4095749"/>
              <a:chExt cx="1334365" cy="1334375"/>
            </a:xfrm>
          </p:grpSpPr>
          <p:sp>
            <p:nvSpPr>
              <p:cNvPr id="374" name="Google Shape;374;p47"/>
              <p:cNvSpPr/>
              <p:nvPr/>
            </p:nvSpPr>
            <p:spPr>
              <a:xfrm>
                <a:off x="7822222" y="4095749"/>
                <a:ext cx="1334365" cy="1334365"/>
              </a:xfrm>
              <a:custGeom>
                <a:rect b="b" l="l" r="r" t="t"/>
                <a:pathLst>
                  <a:path extrusionOk="0" h="1334365" w="1334365">
                    <a:moveTo>
                      <a:pt x="1334365" y="667196"/>
                    </a:moveTo>
                    <a:cubicBezTo>
                      <a:pt x="1334358" y="1035671"/>
                      <a:pt x="1035644" y="1334373"/>
                      <a:pt x="667169" y="1334365"/>
                    </a:cubicBezTo>
                    <a:cubicBezTo>
                      <a:pt x="298694" y="1334358"/>
                      <a:pt x="-8" y="1035644"/>
                      <a:pt x="0" y="667169"/>
                    </a:cubicBezTo>
                    <a:cubicBezTo>
                      <a:pt x="8" y="298697"/>
                      <a:pt x="298716" y="-3"/>
                      <a:pt x="667188" y="0"/>
                    </a:cubicBezTo>
                    <a:cubicBezTo>
                      <a:pt x="1035661" y="1"/>
                      <a:pt x="1334367" y="298709"/>
                      <a:pt x="1334365" y="667182"/>
                    </a:cubicBezTo>
                    <a:cubicBezTo>
                      <a:pt x="1334365" y="667187"/>
                      <a:pt x="1334365" y="667192"/>
                      <a:pt x="1334365" y="667196"/>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375" name="Google Shape;375;p47"/>
              <p:cNvSpPr/>
              <p:nvPr/>
            </p:nvSpPr>
            <p:spPr>
              <a:xfrm>
                <a:off x="8006751" y="4303980"/>
                <a:ext cx="984350" cy="1040381"/>
              </a:xfrm>
              <a:custGeom>
                <a:rect b="b" l="l" r="r" t="t"/>
                <a:pathLst>
                  <a:path extrusionOk="0" h="1040381" w="984350">
                    <a:moveTo>
                      <a:pt x="467971" y="41932"/>
                    </a:moveTo>
                    <a:cubicBezTo>
                      <a:pt x="436586" y="-37115"/>
                      <a:pt x="240012" y="2752"/>
                      <a:pt x="226488" y="101853"/>
                    </a:cubicBezTo>
                    <a:cubicBezTo>
                      <a:pt x="90645" y="125182"/>
                      <a:pt x="75186" y="267573"/>
                      <a:pt x="109425" y="354880"/>
                    </a:cubicBezTo>
                    <a:cubicBezTo>
                      <a:pt x="70116" y="352517"/>
                      <a:pt x="44927" y="428550"/>
                      <a:pt x="80488" y="459599"/>
                    </a:cubicBezTo>
                    <a:cubicBezTo>
                      <a:pt x="-1" y="471505"/>
                      <a:pt x="-1" y="563779"/>
                      <a:pt x="41792" y="596707"/>
                    </a:cubicBezTo>
                    <a:cubicBezTo>
                      <a:pt x="-24910" y="634434"/>
                      <a:pt x="-4326" y="735805"/>
                      <a:pt x="51411" y="742652"/>
                    </a:cubicBezTo>
                    <a:cubicBezTo>
                      <a:pt x="-20167" y="778630"/>
                      <a:pt x="19430" y="882363"/>
                      <a:pt x="74144" y="882792"/>
                    </a:cubicBezTo>
                    <a:cubicBezTo>
                      <a:pt x="46359" y="979083"/>
                      <a:pt x="136642" y="1023286"/>
                      <a:pt x="178863" y="988962"/>
                    </a:cubicBezTo>
                    <a:cubicBezTo>
                      <a:pt x="180100" y="1020662"/>
                      <a:pt x="221670" y="1041368"/>
                      <a:pt x="248812" y="1040345"/>
                    </a:cubicBezTo>
                    <a:cubicBezTo>
                      <a:pt x="281889" y="1039098"/>
                      <a:pt x="314734" y="1031527"/>
                      <a:pt x="348722" y="1031527"/>
                    </a:cubicBezTo>
                    <a:cubicBezTo>
                      <a:pt x="389892" y="1031508"/>
                      <a:pt x="434215" y="1039024"/>
                      <a:pt x="474928" y="1036270"/>
                    </a:cubicBezTo>
                    <a:cubicBezTo>
                      <a:pt x="527056" y="1032736"/>
                      <a:pt x="576718" y="1030578"/>
                      <a:pt x="627022" y="1017370"/>
                    </a:cubicBezTo>
                    <a:cubicBezTo>
                      <a:pt x="641430" y="1013556"/>
                      <a:pt x="662266" y="1006672"/>
                      <a:pt x="678154" y="1011044"/>
                    </a:cubicBezTo>
                    <a:cubicBezTo>
                      <a:pt x="697725" y="1016421"/>
                      <a:pt x="713221" y="1026745"/>
                      <a:pt x="734550" y="1036085"/>
                    </a:cubicBezTo>
                    <a:cubicBezTo>
                      <a:pt x="768575" y="1050967"/>
                      <a:pt x="828702" y="1023286"/>
                      <a:pt x="826488" y="956685"/>
                    </a:cubicBezTo>
                    <a:cubicBezTo>
                      <a:pt x="873100" y="986097"/>
                      <a:pt x="925357" y="935346"/>
                      <a:pt x="890876" y="867314"/>
                    </a:cubicBezTo>
                    <a:cubicBezTo>
                      <a:pt x="942779" y="873453"/>
                      <a:pt x="984340" y="819447"/>
                      <a:pt x="942881" y="753981"/>
                    </a:cubicBezTo>
                    <a:cubicBezTo>
                      <a:pt x="999789" y="724699"/>
                      <a:pt x="984340" y="646918"/>
                      <a:pt x="949783" y="637430"/>
                    </a:cubicBezTo>
                    <a:cubicBezTo>
                      <a:pt x="998217" y="620910"/>
                      <a:pt x="995036" y="556766"/>
                      <a:pt x="944751" y="530348"/>
                    </a:cubicBezTo>
                    <a:cubicBezTo>
                      <a:pt x="970926" y="510275"/>
                      <a:pt x="954871" y="458929"/>
                      <a:pt x="913394" y="454241"/>
                    </a:cubicBezTo>
                    <a:cubicBezTo>
                      <a:pt x="928519" y="398468"/>
                      <a:pt x="885127" y="368628"/>
                      <a:pt x="847427" y="372999"/>
                    </a:cubicBezTo>
                    <a:cubicBezTo>
                      <a:pt x="885127" y="362023"/>
                      <a:pt x="889369" y="287572"/>
                      <a:pt x="831530" y="281917"/>
                    </a:cubicBezTo>
                    <a:cubicBezTo>
                      <a:pt x="885127" y="225809"/>
                      <a:pt x="814108" y="136698"/>
                      <a:pt x="763822" y="135544"/>
                    </a:cubicBezTo>
                    <a:cubicBezTo>
                      <a:pt x="784230" y="-44408"/>
                      <a:pt x="508824" y="-10177"/>
                      <a:pt x="467971" y="41932"/>
                    </a:cubicBezTo>
                    <a:close/>
                  </a:path>
                </a:pathLst>
              </a:custGeom>
              <a:solidFill>
                <a:srgbClr val="ED6B1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376" name="Google Shape;376;p47"/>
              <p:cNvSpPr/>
              <p:nvPr/>
            </p:nvSpPr>
            <p:spPr>
              <a:xfrm>
                <a:off x="8122514" y="4743598"/>
                <a:ext cx="138682" cy="165178"/>
              </a:xfrm>
              <a:custGeom>
                <a:rect b="b" l="l" r="r" t="t"/>
                <a:pathLst>
                  <a:path extrusionOk="0" h="165178" w="138682">
                    <a:moveTo>
                      <a:pt x="137923" y="74098"/>
                    </a:moveTo>
                    <a:cubicBezTo>
                      <a:pt x="143541" y="119473"/>
                      <a:pt x="117394" y="160028"/>
                      <a:pt x="79526" y="164734"/>
                    </a:cubicBezTo>
                    <a:cubicBezTo>
                      <a:pt x="41641" y="169423"/>
                      <a:pt x="6377" y="136438"/>
                      <a:pt x="759" y="91065"/>
                    </a:cubicBezTo>
                    <a:cubicBezTo>
                      <a:pt x="-4858" y="45710"/>
                      <a:pt x="21298" y="5117"/>
                      <a:pt x="59184" y="447"/>
                    </a:cubicBezTo>
                    <a:cubicBezTo>
                      <a:pt x="97051" y="-4260"/>
                      <a:pt x="132305" y="28725"/>
                      <a:pt x="137923" y="74098"/>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377" name="Google Shape;377;p47"/>
              <p:cNvSpPr/>
              <p:nvPr/>
            </p:nvSpPr>
            <p:spPr>
              <a:xfrm>
                <a:off x="8711669" y="4743598"/>
                <a:ext cx="138673" cy="165178"/>
              </a:xfrm>
              <a:custGeom>
                <a:rect b="b" l="l" r="r" t="t"/>
                <a:pathLst>
                  <a:path extrusionOk="0" h="165178" w="138673">
                    <a:moveTo>
                      <a:pt x="760" y="74098"/>
                    </a:moveTo>
                    <a:cubicBezTo>
                      <a:pt x="-4858" y="119473"/>
                      <a:pt x="21280" y="160028"/>
                      <a:pt x="59157" y="164734"/>
                    </a:cubicBezTo>
                    <a:cubicBezTo>
                      <a:pt x="97033" y="169423"/>
                      <a:pt x="132306" y="136438"/>
                      <a:pt x="137914" y="91065"/>
                    </a:cubicBezTo>
                    <a:cubicBezTo>
                      <a:pt x="143533" y="45710"/>
                      <a:pt x="117376" y="5117"/>
                      <a:pt x="79499" y="447"/>
                    </a:cubicBezTo>
                    <a:cubicBezTo>
                      <a:pt x="41613" y="-4260"/>
                      <a:pt x="6369" y="28725"/>
                      <a:pt x="760" y="74098"/>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378" name="Google Shape;378;p47"/>
              <p:cNvSpPr/>
              <p:nvPr/>
            </p:nvSpPr>
            <p:spPr>
              <a:xfrm>
                <a:off x="8181743" y="4445849"/>
                <a:ext cx="617093" cy="687083"/>
              </a:xfrm>
              <a:custGeom>
                <a:rect b="b" l="l" r="r" t="t"/>
                <a:pathLst>
                  <a:path extrusionOk="0" h="687083" w="617093">
                    <a:moveTo>
                      <a:pt x="538108" y="90283"/>
                    </a:moveTo>
                    <a:cubicBezTo>
                      <a:pt x="482447" y="11348"/>
                      <a:pt x="425957" y="3813"/>
                      <a:pt x="333805" y="0"/>
                    </a:cubicBezTo>
                    <a:lnTo>
                      <a:pt x="252070" y="12668"/>
                    </a:lnTo>
                    <a:cubicBezTo>
                      <a:pt x="159899" y="16501"/>
                      <a:pt x="124943" y="3422"/>
                      <a:pt x="69309" y="82357"/>
                    </a:cubicBezTo>
                    <a:cubicBezTo>
                      <a:pt x="13610" y="161367"/>
                      <a:pt x="16076" y="105611"/>
                      <a:pt x="20475" y="200918"/>
                    </a:cubicBezTo>
                    <a:cubicBezTo>
                      <a:pt x="23805" y="272913"/>
                      <a:pt x="-19216" y="222405"/>
                      <a:pt x="10550" y="422635"/>
                    </a:cubicBezTo>
                    <a:cubicBezTo>
                      <a:pt x="40325" y="622864"/>
                      <a:pt x="214221" y="687083"/>
                      <a:pt x="305695" y="687083"/>
                    </a:cubicBezTo>
                    <a:cubicBezTo>
                      <a:pt x="397215" y="687083"/>
                      <a:pt x="558070" y="633393"/>
                      <a:pt x="600914" y="422635"/>
                    </a:cubicBezTo>
                    <a:cubicBezTo>
                      <a:pt x="643740" y="211875"/>
                      <a:pt x="587622" y="272913"/>
                      <a:pt x="590952" y="200918"/>
                    </a:cubicBezTo>
                    <a:cubicBezTo>
                      <a:pt x="595342" y="105611"/>
                      <a:pt x="593798" y="169292"/>
                      <a:pt x="538108" y="90283"/>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379" name="Google Shape;379;p47"/>
              <p:cNvSpPr/>
              <p:nvPr/>
            </p:nvSpPr>
            <p:spPr>
              <a:xfrm>
                <a:off x="8344620" y="5360751"/>
                <a:ext cx="9700" cy="36853"/>
              </a:xfrm>
              <a:custGeom>
                <a:rect b="b" l="l" r="r" t="t"/>
                <a:pathLst>
                  <a:path extrusionOk="0" h="36853" w="9700">
                    <a:moveTo>
                      <a:pt x="454" y="36853"/>
                    </a:moveTo>
                    <a:cubicBezTo>
                      <a:pt x="3477" y="24315"/>
                      <a:pt x="6557" y="11981"/>
                      <a:pt x="9700" y="0"/>
                    </a:cubicBezTo>
                    <a:cubicBezTo>
                      <a:pt x="2021" y="10651"/>
                      <a:pt x="-1288" y="23839"/>
                      <a:pt x="454" y="3685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380" name="Google Shape;380;p47"/>
              <p:cNvSpPr/>
              <p:nvPr/>
            </p:nvSpPr>
            <p:spPr>
              <a:xfrm>
                <a:off x="8620620" y="5360751"/>
                <a:ext cx="9674" cy="36853"/>
              </a:xfrm>
              <a:custGeom>
                <a:rect b="b" l="l" r="r" t="t"/>
                <a:pathLst>
                  <a:path extrusionOk="0" h="36853" w="9674">
                    <a:moveTo>
                      <a:pt x="0" y="0"/>
                    </a:moveTo>
                    <a:cubicBezTo>
                      <a:pt x="3126" y="11981"/>
                      <a:pt x="6195" y="24315"/>
                      <a:pt x="9218" y="36853"/>
                    </a:cubicBezTo>
                    <a:cubicBezTo>
                      <a:pt x="10962" y="23843"/>
                      <a:pt x="7664" y="10657"/>
                      <a:pt x="0" y="0"/>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381" name="Google Shape;381;p47"/>
              <p:cNvSpPr/>
              <p:nvPr/>
            </p:nvSpPr>
            <p:spPr>
              <a:xfrm>
                <a:off x="8431349" y="5100098"/>
                <a:ext cx="112215" cy="230608"/>
              </a:xfrm>
              <a:custGeom>
                <a:rect b="b" l="l" r="r" t="t"/>
                <a:pathLst>
                  <a:path extrusionOk="0" h="230608" w="112215">
                    <a:moveTo>
                      <a:pt x="0" y="0"/>
                    </a:moveTo>
                    <a:lnTo>
                      <a:pt x="112216" y="0"/>
                    </a:lnTo>
                    <a:lnTo>
                      <a:pt x="112216" y="230609"/>
                    </a:lnTo>
                    <a:lnTo>
                      <a:pt x="0" y="230609"/>
                    </a:ln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382" name="Google Shape;382;p47"/>
              <p:cNvSpPr/>
              <p:nvPr/>
            </p:nvSpPr>
            <p:spPr>
              <a:xfrm>
                <a:off x="8344620" y="5360751"/>
                <a:ext cx="9700" cy="36853"/>
              </a:xfrm>
              <a:custGeom>
                <a:rect b="b" l="l" r="r" t="t"/>
                <a:pathLst>
                  <a:path extrusionOk="0" h="36853" w="9700">
                    <a:moveTo>
                      <a:pt x="454" y="36853"/>
                    </a:moveTo>
                    <a:cubicBezTo>
                      <a:pt x="3477" y="24315"/>
                      <a:pt x="6557" y="11981"/>
                      <a:pt x="9700" y="0"/>
                    </a:cubicBezTo>
                    <a:cubicBezTo>
                      <a:pt x="2021" y="10651"/>
                      <a:pt x="-1288" y="23839"/>
                      <a:pt x="454" y="3685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383" name="Google Shape;383;p47"/>
              <p:cNvSpPr/>
              <p:nvPr/>
            </p:nvSpPr>
            <p:spPr>
              <a:xfrm>
                <a:off x="8620620" y="5360751"/>
                <a:ext cx="9674" cy="36853"/>
              </a:xfrm>
              <a:custGeom>
                <a:rect b="b" l="l" r="r" t="t"/>
                <a:pathLst>
                  <a:path extrusionOk="0" h="36853" w="9674">
                    <a:moveTo>
                      <a:pt x="0" y="0"/>
                    </a:moveTo>
                    <a:cubicBezTo>
                      <a:pt x="3126" y="11981"/>
                      <a:pt x="6195" y="24315"/>
                      <a:pt x="9218" y="36853"/>
                    </a:cubicBezTo>
                    <a:cubicBezTo>
                      <a:pt x="10962" y="23843"/>
                      <a:pt x="7664" y="10657"/>
                      <a:pt x="0" y="0"/>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384" name="Google Shape;384;p47"/>
              <p:cNvSpPr/>
              <p:nvPr/>
            </p:nvSpPr>
            <p:spPr>
              <a:xfrm>
                <a:off x="8140769" y="4384976"/>
                <a:ext cx="698536" cy="400024"/>
              </a:xfrm>
              <a:custGeom>
                <a:rect b="b" l="l" r="r" t="t"/>
                <a:pathLst>
                  <a:path extrusionOk="0" h="400024" w="698536">
                    <a:moveTo>
                      <a:pt x="67662" y="295984"/>
                    </a:moveTo>
                    <a:cubicBezTo>
                      <a:pt x="123529" y="317694"/>
                      <a:pt x="211263" y="216547"/>
                      <a:pt x="187293" y="140310"/>
                    </a:cubicBezTo>
                    <a:cubicBezTo>
                      <a:pt x="184921" y="170782"/>
                      <a:pt x="330828" y="227132"/>
                      <a:pt x="376267" y="156960"/>
                    </a:cubicBezTo>
                    <a:cubicBezTo>
                      <a:pt x="387458" y="244564"/>
                      <a:pt x="495339" y="262981"/>
                      <a:pt x="531569" y="228584"/>
                    </a:cubicBezTo>
                    <a:cubicBezTo>
                      <a:pt x="529997" y="293659"/>
                      <a:pt x="601323" y="345786"/>
                      <a:pt x="626596" y="318997"/>
                    </a:cubicBezTo>
                    <a:cubicBezTo>
                      <a:pt x="611415" y="335089"/>
                      <a:pt x="632875" y="395011"/>
                      <a:pt x="670938" y="395011"/>
                    </a:cubicBezTo>
                    <a:cubicBezTo>
                      <a:pt x="727957" y="395011"/>
                      <a:pt x="679477" y="290087"/>
                      <a:pt x="676202" y="262981"/>
                    </a:cubicBezTo>
                    <a:cubicBezTo>
                      <a:pt x="665924" y="178019"/>
                      <a:pt x="623387" y="85764"/>
                      <a:pt x="551010" y="36428"/>
                    </a:cubicBezTo>
                    <a:cubicBezTo>
                      <a:pt x="546387" y="33284"/>
                      <a:pt x="541637" y="30338"/>
                      <a:pt x="536760" y="27591"/>
                    </a:cubicBezTo>
                    <a:cubicBezTo>
                      <a:pt x="421102" y="-37074"/>
                      <a:pt x="333600" y="30233"/>
                      <a:pt x="200557" y="45004"/>
                    </a:cubicBezTo>
                    <a:cubicBezTo>
                      <a:pt x="89718" y="57319"/>
                      <a:pt x="24428" y="130525"/>
                      <a:pt x="5313" y="234239"/>
                    </a:cubicBezTo>
                    <a:cubicBezTo>
                      <a:pt x="-1237" y="267581"/>
                      <a:pt x="-1735" y="301830"/>
                      <a:pt x="3843" y="335349"/>
                    </a:cubicBezTo>
                    <a:cubicBezTo>
                      <a:pt x="7006" y="352297"/>
                      <a:pt x="20568" y="385281"/>
                      <a:pt x="35172" y="395197"/>
                    </a:cubicBezTo>
                    <a:cubicBezTo>
                      <a:pt x="77021" y="423548"/>
                      <a:pt x="78155" y="318736"/>
                      <a:pt x="67662" y="295984"/>
                    </a:cubicBezTo>
                    <a:close/>
                  </a:path>
                </a:pathLst>
              </a:custGeom>
              <a:solidFill>
                <a:srgbClr val="ED6B1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385" name="Google Shape;385;p47"/>
              <p:cNvSpPr/>
              <p:nvPr/>
            </p:nvSpPr>
            <p:spPr>
              <a:xfrm>
                <a:off x="8257713" y="5189655"/>
                <a:ext cx="458287" cy="240469"/>
              </a:xfrm>
              <a:custGeom>
                <a:rect b="b" l="l" r="r" t="t"/>
                <a:pathLst>
                  <a:path extrusionOk="0" h="240469" w="458287">
                    <a:moveTo>
                      <a:pt x="444410" y="146335"/>
                    </a:moveTo>
                    <a:cubicBezTo>
                      <a:pt x="418718" y="70507"/>
                      <a:pt x="406812" y="58545"/>
                      <a:pt x="316976" y="18324"/>
                    </a:cubicBezTo>
                    <a:cubicBezTo>
                      <a:pt x="315785" y="17803"/>
                      <a:pt x="285089" y="0"/>
                      <a:pt x="285089" y="0"/>
                    </a:cubicBezTo>
                    <a:lnTo>
                      <a:pt x="229325" y="112142"/>
                    </a:lnTo>
                    <a:lnTo>
                      <a:pt x="202006" y="62396"/>
                    </a:lnTo>
                    <a:lnTo>
                      <a:pt x="172873" y="0"/>
                    </a:lnTo>
                    <a:cubicBezTo>
                      <a:pt x="172873" y="0"/>
                      <a:pt x="146679" y="15794"/>
                      <a:pt x="145786" y="16185"/>
                    </a:cubicBezTo>
                    <a:cubicBezTo>
                      <a:pt x="51671" y="58081"/>
                      <a:pt x="39318" y="70228"/>
                      <a:pt x="13534" y="146335"/>
                    </a:cubicBezTo>
                    <a:cubicBezTo>
                      <a:pt x="10427" y="155525"/>
                      <a:pt x="5665" y="174575"/>
                      <a:pt x="0" y="199281"/>
                    </a:cubicBezTo>
                    <a:cubicBezTo>
                      <a:pt x="71315" y="225551"/>
                      <a:pt x="146605" y="239406"/>
                      <a:pt x="222600" y="240246"/>
                    </a:cubicBezTo>
                    <a:cubicBezTo>
                      <a:pt x="225456" y="240283"/>
                      <a:pt x="228274" y="240469"/>
                      <a:pt x="231148" y="240469"/>
                    </a:cubicBezTo>
                    <a:cubicBezTo>
                      <a:pt x="232320" y="240469"/>
                      <a:pt x="233474" y="240376"/>
                      <a:pt x="234655" y="240376"/>
                    </a:cubicBezTo>
                    <a:cubicBezTo>
                      <a:pt x="310918" y="240067"/>
                      <a:pt x="386562" y="226664"/>
                      <a:pt x="458288" y="200751"/>
                    </a:cubicBezTo>
                    <a:cubicBezTo>
                      <a:pt x="452483" y="175301"/>
                      <a:pt x="447582" y="155712"/>
                      <a:pt x="444410" y="146335"/>
                    </a:cubicBezTo>
                    <a:close/>
                  </a:path>
                </a:pathLst>
              </a:custGeom>
              <a:solidFill>
                <a:srgbClr val="B3375E"/>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386" name="Google Shape;386;p47"/>
              <p:cNvSpPr/>
              <p:nvPr/>
            </p:nvSpPr>
            <p:spPr>
              <a:xfrm>
                <a:off x="8390402" y="5204947"/>
                <a:ext cx="191504" cy="108867"/>
              </a:xfrm>
              <a:custGeom>
                <a:rect b="b" l="l" r="r" t="t"/>
                <a:pathLst>
                  <a:path extrusionOk="0" h="108867" w="191504">
                    <a:moveTo>
                      <a:pt x="180464" y="5227"/>
                    </a:moveTo>
                    <a:cubicBezTo>
                      <a:pt x="180017" y="1924"/>
                      <a:pt x="176977" y="-391"/>
                      <a:pt x="173674" y="56"/>
                    </a:cubicBezTo>
                    <a:cubicBezTo>
                      <a:pt x="170371" y="502"/>
                      <a:pt x="168055" y="3542"/>
                      <a:pt x="168502" y="6846"/>
                    </a:cubicBezTo>
                    <a:lnTo>
                      <a:pt x="176566" y="66172"/>
                    </a:lnTo>
                    <a:lnTo>
                      <a:pt x="123686" y="41095"/>
                    </a:lnTo>
                    <a:lnTo>
                      <a:pt x="95482" y="90487"/>
                    </a:lnTo>
                    <a:lnTo>
                      <a:pt x="69251" y="42676"/>
                    </a:lnTo>
                    <a:lnTo>
                      <a:pt x="14828" y="66544"/>
                    </a:lnTo>
                    <a:lnTo>
                      <a:pt x="22948" y="6846"/>
                    </a:lnTo>
                    <a:cubicBezTo>
                      <a:pt x="23395" y="3542"/>
                      <a:pt x="21079" y="502"/>
                      <a:pt x="17776" y="55"/>
                    </a:cubicBezTo>
                    <a:cubicBezTo>
                      <a:pt x="14472" y="-392"/>
                      <a:pt x="11432" y="1924"/>
                      <a:pt x="10985" y="5227"/>
                    </a:cubicBezTo>
                    <a:lnTo>
                      <a:pt x="0" y="86227"/>
                    </a:lnTo>
                    <a:lnTo>
                      <a:pt x="63987" y="58154"/>
                    </a:lnTo>
                    <a:lnTo>
                      <a:pt x="90097" y="105724"/>
                    </a:lnTo>
                    <a:cubicBezTo>
                      <a:pt x="90162" y="105854"/>
                      <a:pt x="90292" y="105891"/>
                      <a:pt x="90367" y="106003"/>
                    </a:cubicBezTo>
                    <a:cubicBezTo>
                      <a:pt x="90817" y="106732"/>
                      <a:pt x="91420" y="107354"/>
                      <a:pt x="92134" y="107826"/>
                    </a:cubicBezTo>
                    <a:cubicBezTo>
                      <a:pt x="93168" y="108318"/>
                      <a:pt x="94263" y="108669"/>
                      <a:pt x="95390" y="108868"/>
                    </a:cubicBezTo>
                    <a:lnTo>
                      <a:pt x="95408" y="108868"/>
                    </a:lnTo>
                    <a:cubicBezTo>
                      <a:pt x="96419" y="108866"/>
                      <a:pt x="97413" y="108603"/>
                      <a:pt x="98292" y="108105"/>
                    </a:cubicBezTo>
                    <a:lnTo>
                      <a:pt x="98301" y="108105"/>
                    </a:lnTo>
                    <a:cubicBezTo>
                      <a:pt x="98441" y="108031"/>
                      <a:pt x="98534" y="107881"/>
                      <a:pt x="98664" y="107789"/>
                    </a:cubicBezTo>
                    <a:cubicBezTo>
                      <a:pt x="99336" y="107351"/>
                      <a:pt x="99912" y="106781"/>
                      <a:pt x="100357" y="106114"/>
                    </a:cubicBezTo>
                    <a:cubicBezTo>
                      <a:pt x="100432" y="106003"/>
                      <a:pt x="100561" y="105947"/>
                      <a:pt x="100636" y="105835"/>
                    </a:cubicBezTo>
                    <a:lnTo>
                      <a:pt x="128616" y="56778"/>
                    </a:lnTo>
                    <a:lnTo>
                      <a:pt x="191505" y="86599"/>
                    </a:lnTo>
                    <a:close/>
                  </a:path>
                </a:pathLst>
              </a:custGeom>
              <a:solidFill>
                <a:srgbClr val="97224B"/>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387" name="Google Shape;387;p47"/>
            <p:cNvSpPr/>
            <p:nvPr/>
          </p:nvSpPr>
          <p:spPr>
            <a:xfrm>
              <a:off x="14790500" y="119925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8" name="Google Shape;388;p47"/>
            <p:cNvSpPr/>
            <p:nvPr/>
          </p:nvSpPr>
          <p:spPr>
            <a:xfrm>
              <a:off x="14997325" y="119925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9" name="Google Shape;389;p47"/>
            <p:cNvSpPr/>
            <p:nvPr/>
          </p:nvSpPr>
          <p:spPr>
            <a:xfrm rot="8100000">
              <a:off x="14812448" y="12003623"/>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390" name="Google Shape;390;p47"/>
          <p:cNvSpPr txBox="1"/>
          <p:nvPr/>
        </p:nvSpPr>
        <p:spPr>
          <a:xfrm>
            <a:off x="19026796" y="5911435"/>
            <a:ext cx="1584900" cy="954900"/>
          </a:xfrm>
          <a:prstGeom prst="rect">
            <a:avLst/>
          </a:prstGeom>
          <a:noFill/>
          <a:ln>
            <a:noFill/>
          </a:ln>
        </p:spPr>
        <p:txBody>
          <a:bodyPr anchorCtr="0" anchor="ctr"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נטלי</a:t>
            </a:r>
            <a:endParaRPr sz="3400">
              <a:solidFill>
                <a:srgbClr val="80868B"/>
              </a:solidFill>
              <a:latin typeface="Google Sans"/>
              <a:ea typeface="Google Sans"/>
              <a:cs typeface="Google Sans"/>
              <a:sym typeface="Google Sans"/>
            </a:endParaRPr>
          </a:p>
        </p:txBody>
      </p:sp>
      <p:sp>
        <p:nvSpPr>
          <p:cNvPr id="391" name="Google Shape;391;p47"/>
          <p:cNvSpPr txBox="1"/>
          <p:nvPr/>
        </p:nvSpPr>
        <p:spPr>
          <a:xfrm>
            <a:off x="1209400" y="1162575"/>
            <a:ext cx="29775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הדגמה בכיתה</a:t>
            </a:r>
            <a:endParaRPr b="1" sz="2600">
              <a:solidFill>
                <a:srgbClr val="FFFFFF"/>
              </a:solidFill>
              <a:latin typeface="Google Sans"/>
              <a:ea typeface="Google Sans"/>
              <a:cs typeface="Google Sans"/>
              <a:sym typeface="Google Sans"/>
            </a:endParaRPr>
          </a:p>
        </p:txBody>
      </p:sp>
      <p:grpSp>
        <p:nvGrpSpPr>
          <p:cNvPr id="392" name="Google Shape;392;p47"/>
          <p:cNvGrpSpPr/>
          <p:nvPr/>
        </p:nvGrpSpPr>
        <p:grpSpPr>
          <a:xfrm>
            <a:off x="751766" y="1028509"/>
            <a:ext cx="873900" cy="873900"/>
            <a:chOff x="21309747" y="11086375"/>
            <a:chExt cx="873900" cy="873900"/>
          </a:xfrm>
        </p:grpSpPr>
        <p:sp>
          <p:nvSpPr>
            <p:cNvPr id="393" name="Google Shape;393;p47"/>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94" name="Google Shape;394;p47"/>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395" name="Google Shape;395;p47"/>
          <p:cNvSpPr txBox="1"/>
          <p:nvPr>
            <p:ph idx="4294967295" type="title"/>
          </p:nvPr>
        </p:nvSpPr>
        <p:spPr>
          <a:xfrm>
            <a:off x="5624275" y="1186725"/>
            <a:ext cx="17931600" cy="9549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t>נבנה יחד מערכת שממליצה על מאכלים</a:t>
            </a:r>
            <a:endParaRPr/>
          </a:p>
          <a:p>
            <a:pPr indent="0" lvl="0" marL="0" rtl="1" algn="r">
              <a:spcBef>
                <a:spcPts val="0"/>
              </a:spcBef>
              <a:spcAft>
                <a:spcPts val="0"/>
              </a:spcAft>
              <a:buNone/>
            </a:pPr>
            <a:r>
              <a:t/>
            </a:r>
            <a:endParaRPr sz="6300"/>
          </a:p>
        </p:txBody>
      </p:sp>
      <p:grpSp>
        <p:nvGrpSpPr>
          <p:cNvPr id="396" name="Google Shape;396;p47"/>
          <p:cNvGrpSpPr/>
          <p:nvPr/>
        </p:nvGrpSpPr>
        <p:grpSpPr>
          <a:xfrm>
            <a:off x="18910149" y="3879414"/>
            <a:ext cx="1818956" cy="1818970"/>
            <a:chOff x="14204675" y="6341956"/>
            <a:chExt cx="1429772" cy="1429783"/>
          </a:xfrm>
        </p:grpSpPr>
        <p:grpSp>
          <p:nvGrpSpPr>
            <p:cNvPr id="397" name="Google Shape;397;p47"/>
            <p:cNvGrpSpPr/>
            <p:nvPr/>
          </p:nvGrpSpPr>
          <p:grpSpPr>
            <a:xfrm>
              <a:off x="14204675" y="6341956"/>
              <a:ext cx="1429772" cy="1429783"/>
              <a:chOff x="2369526" y="3575049"/>
              <a:chExt cx="1334365" cy="1334375"/>
            </a:xfrm>
          </p:grpSpPr>
          <p:sp>
            <p:nvSpPr>
              <p:cNvPr id="398" name="Google Shape;398;p47"/>
              <p:cNvSpPr/>
              <p:nvPr/>
            </p:nvSpPr>
            <p:spPr>
              <a:xfrm>
                <a:off x="2369526" y="3575049"/>
                <a:ext cx="1334365" cy="1334365"/>
              </a:xfrm>
              <a:custGeom>
                <a:rect b="b" l="l" r="r" t="t"/>
                <a:pathLst>
                  <a:path extrusionOk="0" h="1334365" w="1334365">
                    <a:moveTo>
                      <a:pt x="1334366" y="667197"/>
                    </a:moveTo>
                    <a:cubicBezTo>
                      <a:pt x="1334358" y="1035672"/>
                      <a:pt x="1035644" y="1334374"/>
                      <a:pt x="667169" y="1334366"/>
                    </a:cubicBezTo>
                    <a:cubicBezTo>
                      <a:pt x="298694" y="1334358"/>
                      <a:pt x="-8" y="1035644"/>
                      <a:pt x="0" y="667169"/>
                    </a:cubicBezTo>
                    <a:cubicBezTo>
                      <a:pt x="8" y="298694"/>
                      <a:pt x="298722" y="-8"/>
                      <a:pt x="667197" y="0"/>
                    </a:cubicBezTo>
                    <a:cubicBezTo>
                      <a:pt x="1035666" y="2"/>
                      <a:pt x="1334367" y="298706"/>
                      <a:pt x="1334366" y="667175"/>
                    </a:cubicBezTo>
                    <a:cubicBezTo>
                      <a:pt x="1334366" y="667182"/>
                      <a:pt x="1334366" y="667189"/>
                      <a:pt x="1334366"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399" name="Google Shape;399;p47"/>
              <p:cNvSpPr/>
              <p:nvPr/>
            </p:nvSpPr>
            <p:spPr>
              <a:xfrm>
                <a:off x="2657240" y="3783996"/>
                <a:ext cx="758939" cy="1125428"/>
              </a:xfrm>
              <a:custGeom>
                <a:rect b="b" l="l" r="r" t="t"/>
                <a:pathLst>
                  <a:path extrusionOk="0" h="1125428" w="758939">
                    <a:moveTo>
                      <a:pt x="379484" y="1125428"/>
                    </a:moveTo>
                    <a:cubicBezTo>
                      <a:pt x="515106" y="1125609"/>
                      <a:pt x="647530" y="1084246"/>
                      <a:pt x="758940" y="1006906"/>
                    </a:cubicBezTo>
                    <a:lnTo>
                      <a:pt x="750661" y="381707"/>
                    </a:lnTo>
                    <a:cubicBezTo>
                      <a:pt x="750661" y="152511"/>
                      <a:pt x="623581" y="0"/>
                      <a:pt x="379446" y="0"/>
                    </a:cubicBezTo>
                    <a:cubicBezTo>
                      <a:pt x="153972" y="0"/>
                      <a:pt x="8270" y="145376"/>
                      <a:pt x="8270" y="381707"/>
                    </a:cubicBezTo>
                    <a:lnTo>
                      <a:pt x="0" y="1006896"/>
                    </a:lnTo>
                    <a:cubicBezTo>
                      <a:pt x="111418" y="1084242"/>
                      <a:pt x="243851" y="1125608"/>
                      <a:pt x="379484" y="1125428"/>
                    </a:cubicBezTo>
                    <a:close/>
                  </a:path>
                </a:pathLst>
              </a:custGeom>
              <a:solidFill>
                <a:srgbClr val="2C3637"/>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400" name="Google Shape;400;p47"/>
              <p:cNvSpPr/>
              <p:nvPr/>
            </p:nvSpPr>
            <p:spPr>
              <a:xfrm>
                <a:off x="2735923" y="3857032"/>
                <a:ext cx="617101" cy="766120"/>
              </a:xfrm>
              <a:custGeom>
                <a:rect b="b" l="l" r="r" t="t"/>
                <a:pathLst>
                  <a:path extrusionOk="0" h="766120" w="617101">
                    <a:moveTo>
                      <a:pt x="560766" y="85186"/>
                    </a:moveTo>
                    <a:cubicBezTo>
                      <a:pt x="505104" y="6260"/>
                      <a:pt x="447954" y="3823"/>
                      <a:pt x="355811" y="0"/>
                    </a:cubicBezTo>
                    <a:lnTo>
                      <a:pt x="255650" y="0"/>
                    </a:lnTo>
                    <a:cubicBezTo>
                      <a:pt x="163488" y="3823"/>
                      <a:pt x="106338" y="6260"/>
                      <a:pt x="50695" y="85186"/>
                    </a:cubicBezTo>
                    <a:cubicBezTo>
                      <a:pt x="-5005" y="164185"/>
                      <a:pt x="16092" y="184658"/>
                      <a:pt x="20482" y="279945"/>
                    </a:cubicBezTo>
                    <a:cubicBezTo>
                      <a:pt x="23812" y="351941"/>
                      <a:pt x="-19217" y="301433"/>
                      <a:pt x="10549" y="501663"/>
                    </a:cubicBezTo>
                    <a:cubicBezTo>
                      <a:pt x="40332" y="701901"/>
                      <a:pt x="214220" y="766121"/>
                      <a:pt x="305711" y="766121"/>
                    </a:cubicBezTo>
                    <a:cubicBezTo>
                      <a:pt x="397223" y="766121"/>
                      <a:pt x="558069" y="712431"/>
                      <a:pt x="600912" y="501663"/>
                    </a:cubicBezTo>
                    <a:cubicBezTo>
                      <a:pt x="643756" y="290903"/>
                      <a:pt x="587629" y="351941"/>
                      <a:pt x="590978" y="279945"/>
                    </a:cubicBezTo>
                    <a:cubicBezTo>
                      <a:pt x="595349" y="184658"/>
                      <a:pt x="616446" y="164185"/>
                      <a:pt x="560766" y="85186"/>
                    </a:cubicBezTo>
                    <a:close/>
                  </a:path>
                </a:pathLst>
              </a:custGeom>
              <a:solidFill>
                <a:srgbClr val="E0AA7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401" name="Google Shape;401;p47"/>
              <p:cNvSpPr/>
              <p:nvPr/>
            </p:nvSpPr>
            <p:spPr>
              <a:xfrm>
                <a:off x="2817332" y="4669550"/>
                <a:ext cx="447944" cy="239873"/>
              </a:xfrm>
              <a:custGeom>
                <a:rect b="b" l="l" r="r" t="t"/>
                <a:pathLst>
                  <a:path extrusionOk="0" h="239873" w="447944">
                    <a:moveTo>
                      <a:pt x="440029" y="166446"/>
                    </a:moveTo>
                    <a:cubicBezTo>
                      <a:pt x="441387" y="166084"/>
                      <a:pt x="442690" y="165664"/>
                      <a:pt x="444066" y="165339"/>
                    </a:cubicBezTo>
                    <a:cubicBezTo>
                      <a:pt x="442429" y="159051"/>
                      <a:pt x="440996" y="153935"/>
                      <a:pt x="439825" y="150335"/>
                    </a:cubicBezTo>
                    <a:cubicBezTo>
                      <a:pt x="418858" y="86757"/>
                      <a:pt x="407008" y="66899"/>
                      <a:pt x="354453" y="39244"/>
                    </a:cubicBezTo>
                    <a:cubicBezTo>
                      <a:pt x="354490" y="38956"/>
                      <a:pt x="305860" y="15720"/>
                      <a:pt x="304632" y="16511"/>
                    </a:cubicBezTo>
                    <a:cubicBezTo>
                      <a:pt x="304022" y="16923"/>
                      <a:pt x="303533" y="17491"/>
                      <a:pt x="303219" y="18157"/>
                    </a:cubicBezTo>
                    <a:cubicBezTo>
                      <a:pt x="293220" y="11219"/>
                      <a:pt x="280411" y="0"/>
                      <a:pt x="280411" y="0"/>
                    </a:cubicBezTo>
                    <a:cubicBezTo>
                      <a:pt x="279890" y="2865"/>
                      <a:pt x="235855" y="9572"/>
                      <a:pt x="224321" y="13181"/>
                    </a:cubicBezTo>
                    <a:cubicBezTo>
                      <a:pt x="212675" y="9535"/>
                      <a:pt x="168511" y="2865"/>
                      <a:pt x="168213" y="0"/>
                    </a:cubicBezTo>
                    <a:cubicBezTo>
                      <a:pt x="160735" y="7316"/>
                      <a:pt x="152623" y="13956"/>
                      <a:pt x="143972" y="19841"/>
                    </a:cubicBezTo>
                    <a:cubicBezTo>
                      <a:pt x="143936" y="18497"/>
                      <a:pt x="143249" y="17255"/>
                      <a:pt x="142131" y="16511"/>
                    </a:cubicBezTo>
                    <a:cubicBezTo>
                      <a:pt x="125104" y="23879"/>
                      <a:pt x="108546" y="32288"/>
                      <a:pt x="92553" y="41691"/>
                    </a:cubicBezTo>
                    <a:cubicBezTo>
                      <a:pt x="92469" y="41188"/>
                      <a:pt x="92394" y="40686"/>
                      <a:pt x="92311" y="40175"/>
                    </a:cubicBezTo>
                    <a:cubicBezTo>
                      <a:pt x="37747" y="69029"/>
                      <a:pt x="29319" y="88246"/>
                      <a:pt x="8818" y="150335"/>
                    </a:cubicBezTo>
                    <a:cubicBezTo>
                      <a:pt x="7813" y="153386"/>
                      <a:pt x="6642" y="157544"/>
                      <a:pt x="5302" y="162549"/>
                    </a:cubicBezTo>
                    <a:cubicBezTo>
                      <a:pt x="6642" y="163004"/>
                      <a:pt x="7934" y="163451"/>
                      <a:pt x="9265" y="163906"/>
                    </a:cubicBezTo>
                    <a:cubicBezTo>
                      <a:pt x="6716" y="173589"/>
                      <a:pt x="3572" y="186817"/>
                      <a:pt x="0" y="202779"/>
                    </a:cubicBezTo>
                    <a:cubicBezTo>
                      <a:pt x="20315" y="209848"/>
                      <a:pt x="41058" y="215950"/>
                      <a:pt x="62229" y="221085"/>
                    </a:cubicBezTo>
                    <a:cubicBezTo>
                      <a:pt x="112551" y="233245"/>
                      <a:pt x="164115" y="239520"/>
                      <a:pt x="215884" y="239781"/>
                    </a:cubicBezTo>
                    <a:cubicBezTo>
                      <a:pt x="217066" y="239790"/>
                      <a:pt x="218220" y="239874"/>
                      <a:pt x="219391" y="239874"/>
                    </a:cubicBezTo>
                    <a:cubicBezTo>
                      <a:pt x="223298" y="239874"/>
                      <a:pt x="227149" y="239651"/>
                      <a:pt x="231037" y="239577"/>
                    </a:cubicBezTo>
                    <a:cubicBezTo>
                      <a:pt x="305063" y="238503"/>
                      <a:pt x="378384" y="225014"/>
                      <a:pt x="447945" y="199672"/>
                    </a:cubicBezTo>
                    <a:cubicBezTo>
                      <a:pt x="444940" y="186407"/>
                      <a:pt x="442280" y="175189"/>
                      <a:pt x="440029" y="166446"/>
                    </a:cubicBezTo>
                    <a:close/>
                  </a:path>
                </a:pathLst>
              </a:custGeom>
              <a:solidFill>
                <a:srgbClr val="E0AA7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402" name="Google Shape;402;p47"/>
              <p:cNvSpPr/>
              <p:nvPr/>
            </p:nvSpPr>
            <p:spPr>
              <a:xfrm>
                <a:off x="2985545" y="4600615"/>
                <a:ext cx="112197" cy="173273"/>
              </a:xfrm>
              <a:custGeom>
                <a:rect b="b" l="l" r="r" t="t"/>
                <a:pathLst>
                  <a:path extrusionOk="0" h="173273" w="112197">
                    <a:moveTo>
                      <a:pt x="0" y="0"/>
                    </a:moveTo>
                    <a:lnTo>
                      <a:pt x="112198" y="0"/>
                    </a:lnTo>
                    <a:lnTo>
                      <a:pt x="112198" y="173273"/>
                    </a:lnTo>
                    <a:lnTo>
                      <a:pt x="0" y="173273"/>
                    </a:lnTo>
                    <a:close/>
                  </a:path>
                </a:pathLst>
              </a:custGeom>
              <a:solidFill>
                <a:srgbClr val="E0AA7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403" name="Google Shape;403;p47"/>
              <p:cNvSpPr/>
              <p:nvPr/>
            </p:nvSpPr>
            <p:spPr>
              <a:xfrm>
                <a:off x="2948555" y="4731084"/>
                <a:ext cx="56374" cy="46842"/>
              </a:xfrm>
              <a:custGeom>
                <a:rect b="b" l="l" r="r" t="t"/>
                <a:pathLst>
                  <a:path extrusionOk="0" h="46842" w="56374">
                    <a:moveTo>
                      <a:pt x="6368" y="46842"/>
                    </a:moveTo>
                    <a:cubicBezTo>
                      <a:pt x="2864" y="46855"/>
                      <a:pt x="13" y="44025"/>
                      <a:pt x="0" y="40521"/>
                    </a:cubicBezTo>
                    <a:cubicBezTo>
                      <a:pt x="-7" y="38557"/>
                      <a:pt x="895" y="36701"/>
                      <a:pt x="2443" y="35494"/>
                    </a:cubicBezTo>
                    <a:lnTo>
                      <a:pt x="46087" y="1356"/>
                    </a:lnTo>
                    <a:cubicBezTo>
                      <a:pt x="48851" y="-812"/>
                      <a:pt x="52850" y="-329"/>
                      <a:pt x="55019" y="2436"/>
                    </a:cubicBezTo>
                    <a:cubicBezTo>
                      <a:pt x="57187" y="5200"/>
                      <a:pt x="56704" y="9199"/>
                      <a:pt x="53939" y="11368"/>
                    </a:cubicBezTo>
                    <a:cubicBezTo>
                      <a:pt x="53932" y="11373"/>
                      <a:pt x="53926" y="11378"/>
                      <a:pt x="53919" y="11383"/>
                    </a:cubicBezTo>
                    <a:lnTo>
                      <a:pt x="10256" y="45502"/>
                    </a:lnTo>
                    <a:cubicBezTo>
                      <a:pt x="9149" y="46375"/>
                      <a:pt x="7779" y="46847"/>
                      <a:pt x="6368" y="46842"/>
                    </a:cubicBezTo>
                    <a:close/>
                  </a:path>
                </a:pathLst>
              </a:custGeom>
              <a:solidFill>
                <a:srgbClr val="B0AEB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404" name="Google Shape;404;p47"/>
              <p:cNvSpPr/>
              <p:nvPr/>
            </p:nvSpPr>
            <p:spPr>
              <a:xfrm>
                <a:off x="3076058" y="4729294"/>
                <a:ext cx="60306" cy="48631"/>
              </a:xfrm>
              <a:custGeom>
                <a:rect b="b" l="l" r="r" t="t"/>
                <a:pathLst>
                  <a:path extrusionOk="0" h="48631" w="60306">
                    <a:moveTo>
                      <a:pt x="53943" y="48632"/>
                    </a:moveTo>
                    <a:cubicBezTo>
                      <a:pt x="52566" y="48634"/>
                      <a:pt x="51226" y="48183"/>
                      <a:pt x="50130" y="47348"/>
                    </a:cubicBezTo>
                    <a:lnTo>
                      <a:pt x="2523" y="11424"/>
                    </a:lnTo>
                    <a:cubicBezTo>
                      <a:pt x="-277" y="9308"/>
                      <a:pt x="-831" y="5323"/>
                      <a:pt x="1286" y="2523"/>
                    </a:cubicBezTo>
                    <a:cubicBezTo>
                      <a:pt x="3402" y="-277"/>
                      <a:pt x="7388" y="-831"/>
                      <a:pt x="10188" y="1286"/>
                    </a:cubicBezTo>
                    <a:lnTo>
                      <a:pt x="57775" y="37209"/>
                    </a:lnTo>
                    <a:cubicBezTo>
                      <a:pt x="60577" y="39318"/>
                      <a:pt x="61139" y="43299"/>
                      <a:pt x="59029" y="46101"/>
                    </a:cubicBezTo>
                    <a:cubicBezTo>
                      <a:pt x="57827" y="47698"/>
                      <a:pt x="55943" y="48636"/>
                      <a:pt x="53944" y="48632"/>
                    </a:cubicBezTo>
                    <a:close/>
                  </a:path>
                </a:pathLst>
              </a:custGeom>
              <a:solidFill>
                <a:srgbClr val="B0AEB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405" name="Google Shape;405;p47"/>
              <p:cNvSpPr/>
              <p:nvPr/>
            </p:nvSpPr>
            <p:spPr>
              <a:xfrm>
                <a:off x="2694464" y="3831113"/>
                <a:ext cx="671612" cy="517963"/>
              </a:xfrm>
              <a:custGeom>
                <a:rect b="b" l="l" r="r" t="t"/>
                <a:pathLst>
                  <a:path extrusionOk="0" h="517963" w="671612">
                    <a:moveTo>
                      <a:pt x="6950" y="399971"/>
                    </a:moveTo>
                    <a:cubicBezTo>
                      <a:pt x="6950" y="399971"/>
                      <a:pt x="295583" y="335835"/>
                      <a:pt x="552219" y="153698"/>
                    </a:cubicBezTo>
                    <a:cubicBezTo>
                      <a:pt x="611105" y="266556"/>
                      <a:pt x="644861" y="390824"/>
                      <a:pt x="651170" y="517964"/>
                    </a:cubicBezTo>
                    <a:cubicBezTo>
                      <a:pt x="651170" y="517964"/>
                      <a:pt x="752523" y="113030"/>
                      <a:pt x="503868" y="25919"/>
                    </a:cubicBezTo>
                    <a:cubicBezTo>
                      <a:pt x="255213" y="-61182"/>
                      <a:pt x="-50070" y="73163"/>
                      <a:pt x="6950" y="399971"/>
                    </a:cubicBezTo>
                    <a:close/>
                  </a:path>
                </a:pathLst>
              </a:custGeom>
              <a:solidFill>
                <a:srgbClr val="2C3637"/>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406" name="Google Shape;406;p47"/>
              <p:cNvSpPr/>
              <p:nvPr/>
            </p:nvSpPr>
            <p:spPr>
              <a:xfrm>
                <a:off x="2961304" y="4669550"/>
                <a:ext cx="159246" cy="239873"/>
              </a:xfrm>
              <a:custGeom>
                <a:rect b="b" l="l" r="r" t="t"/>
                <a:pathLst>
                  <a:path extrusionOk="0" h="239873" w="159246">
                    <a:moveTo>
                      <a:pt x="158782" y="20064"/>
                    </a:moveTo>
                    <a:cubicBezTo>
                      <a:pt x="158788" y="19401"/>
                      <a:pt x="158947" y="18749"/>
                      <a:pt x="159247" y="18157"/>
                    </a:cubicBezTo>
                    <a:cubicBezTo>
                      <a:pt x="149247" y="11219"/>
                      <a:pt x="136439" y="0"/>
                      <a:pt x="136439" y="0"/>
                    </a:cubicBezTo>
                    <a:cubicBezTo>
                      <a:pt x="135918" y="2865"/>
                      <a:pt x="135248" y="5684"/>
                      <a:pt x="134616" y="8521"/>
                    </a:cubicBezTo>
                    <a:cubicBezTo>
                      <a:pt x="123309" y="51895"/>
                      <a:pt x="104037" y="92789"/>
                      <a:pt x="77782" y="129118"/>
                    </a:cubicBezTo>
                    <a:cubicBezTo>
                      <a:pt x="77782" y="129118"/>
                      <a:pt x="34910" y="65326"/>
                      <a:pt x="25497" y="8679"/>
                    </a:cubicBezTo>
                    <a:cubicBezTo>
                      <a:pt x="25013" y="5767"/>
                      <a:pt x="24538" y="2865"/>
                      <a:pt x="24241" y="0"/>
                    </a:cubicBezTo>
                    <a:cubicBezTo>
                      <a:pt x="16762" y="7316"/>
                      <a:pt x="8650" y="13956"/>
                      <a:pt x="0" y="19841"/>
                    </a:cubicBezTo>
                    <a:cubicBezTo>
                      <a:pt x="24" y="19914"/>
                      <a:pt x="43" y="19989"/>
                      <a:pt x="56" y="20064"/>
                    </a:cubicBezTo>
                    <a:cubicBezTo>
                      <a:pt x="3412" y="98506"/>
                      <a:pt x="28270" y="174515"/>
                      <a:pt x="71912" y="239781"/>
                    </a:cubicBezTo>
                    <a:cubicBezTo>
                      <a:pt x="73094" y="239790"/>
                      <a:pt x="74247" y="239874"/>
                      <a:pt x="75419" y="239874"/>
                    </a:cubicBezTo>
                    <a:cubicBezTo>
                      <a:pt x="79326" y="239874"/>
                      <a:pt x="83177" y="239651"/>
                      <a:pt x="87065" y="239577"/>
                    </a:cubicBezTo>
                    <a:cubicBezTo>
                      <a:pt x="130613" y="174350"/>
                      <a:pt x="155419" y="98420"/>
                      <a:pt x="158782" y="20064"/>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407" name="Google Shape;407;p47"/>
              <p:cNvSpPr/>
              <p:nvPr/>
            </p:nvSpPr>
            <p:spPr>
              <a:xfrm>
                <a:off x="2822634" y="4709725"/>
                <a:ext cx="89086" cy="144381"/>
              </a:xfrm>
              <a:custGeom>
                <a:rect b="b" l="l" r="r" t="t"/>
                <a:pathLst>
                  <a:path extrusionOk="0" h="144381" w="89086">
                    <a:moveTo>
                      <a:pt x="87251" y="1516"/>
                    </a:moveTo>
                    <a:cubicBezTo>
                      <a:pt x="87167" y="1013"/>
                      <a:pt x="87093" y="512"/>
                      <a:pt x="87009" y="0"/>
                    </a:cubicBezTo>
                    <a:cubicBezTo>
                      <a:pt x="32445" y="28854"/>
                      <a:pt x="24017" y="48072"/>
                      <a:pt x="3517" y="110161"/>
                    </a:cubicBezTo>
                    <a:cubicBezTo>
                      <a:pt x="2512" y="113211"/>
                      <a:pt x="1340" y="117370"/>
                      <a:pt x="0" y="122374"/>
                    </a:cubicBezTo>
                    <a:cubicBezTo>
                      <a:pt x="1340" y="122830"/>
                      <a:pt x="2633" y="123276"/>
                      <a:pt x="3963" y="123732"/>
                    </a:cubicBezTo>
                    <a:cubicBezTo>
                      <a:pt x="25832" y="131257"/>
                      <a:pt x="46612" y="138382"/>
                      <a:pt x="67866" y="144382"/>
                    </a:cubicBezTo>
                    <a:cubicBezTo>
                      <a:pt x="86020" y="99090"/>
                      <a:pt x="92680" y="50008"/>
                      <a:pt x="87251" y="1516"/>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408" name="Google Shape;408;p47"/>
              <p:cNvSpPr/>
              <p:nvPr/>
            </p:nvSpPr>
            <p:spPr>
              <a:xfrm>
                <a:off x="3168901" y="4708794"/>
                <a:ext cx="92497" cy="154269"/>
              </a:xfrm>
              <a:custGeom>
                <a:rect b="b" l="l" r="r" t="t"/>
                <a:pathLst>
                  <a:path extrusionOk="0" h="154269" w="92497">
                    <a:moveTo>
                      <a:pt x="23106" y="148084"/>
                    </a:moveTo>
                    <a:cubicBezTo>
                      <a:pt x="23980" y="150205"/>
                      <a:pt x="24613" y="152205"/>
                      <a:pt x="25376" y="154270"/>
                    </a:cubicBezTo>
                    <a:cubicBezTo>
                      <a:pt x="45481" y="143233"/>
                      <a:pt x="66608" y="134168"/>
                      <a:pt x="88461" y="127202"/>
                    </a:cubicBezTo>
                    <a:cubicBezTo>
                      <a:pt x="89818" y="126840"/>
                      <a:pt x="91121" y="126421"/>
                      <a:pt x="92497" y="126095"/>
                    </a:cubicBezTo>
                    <a:cubicBezTo>
                      <a:pt x="90860" y="119807"/>
                      <a:pt x="89427" y="114691"/>
                      <a:pt x="88256" y="111091"/>
                    </a:cubicBezTo>
                    <a:cubicBezTo>
                      <a:pt x="67289" y="47514"/>
                      <a:pt x="55439" y="27655"/>
                      <a:pt x="2884" y="0"/>
                    </a:cubicBezTo>
                    <a:cubicBezTo>
                      <a:pt x="-4552" y="50280"/>
                      <a:pt x="2461" y="101638"/>
                      <a:pt x="23106" y="148084"/>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409" name="Google Shape;409;p47"/>
              <p:cNvSpPr/>
              <p:nvPr/>
            </p:nvSpPr>
            <p:spPr>
              <a:xfrm>
                <a:off x="2879561" y="4685376"/>
                <a:ext cx="153655" cy="223955"/>
              </a:xfrm>
              <a:custGeom>
                <a:rect b="b" l="l" r="r" t="t"/>
                <a:pathLst>
                  <a:path extrusionOk="0" h="223955" w="153655">
                    <a:moveTo>
                      <a:pt x="81800" y="4239"/>
                    </a:moveTo>
                    <a:cubicBezTo>
                      <a:pt x="81787" y="4163"/>
                      <a:pt x="81768" y="4088"/>
                      <a:pt x="81744" y="4015"/>
                    </a:cubicBezTo>
                    <a:cubicBezTo>
                      <a:pt x="81688" y="1742"/>
                      <a:pt x="79800" y="-55"/>
                      <a:pt x="77527" y="1"/>
                    </a:cubicBezTo>
                    <a:cubicBezTo>
                      <a:pt x="76958" y="15"/>
                      <a:pt x="76399" y="147"/>
                      <a:pt x="75884" y="388"/>
                    </a:cubicBezTo>
                    <a:cubicBezTo>
                      <a:pt x="57652" y="8713"/>
                      <a:pt x="42602" y="15884"/>
                      <a:pt x="30008" y="22545"/>
                    </a:cubicBezTo>
                    <a:cubicBezTo>
                      <a:pt x="30147" y="23623"/>
                      <a:pt x="30193" y="24777"/>
                      <a:pt x="30324" y="25865"/>
                    </a:cubicBezTo>
                    <a:cubicBezTo>
                      <a:pt x="35753" y="74357"/>
                      <a:pt x="29093" y="123439"/>
                      <a:pt x="10939" y="168731"/>
                    </a:cubicBezTo>
                    <a:cubicBezTo>
                      <a:pt x="10567" y="169642"/>
                      <a:pt x="10269" y="170591"/>
                      <a:pt x="9878" y="171503"/>
                    </a:cubicBezTo>
                    <a:cubicBezTo>
                      <a:pt x="5368" y="182362"/>
                      <a:pt x="2056" y="193681"/>
                      <a:pt x="0" y="205259"/>
                    </a:cubicBezTo>
                    <a:cubicBezTo>
                      <a:pt x="50322" y="217420"/>
                      <a:pt x="101886" y="223694"/>
                      <a:pt x="153655" y="223956"/>
                    </a:cubicBezTo>
                    <a:cubicBezTo>
                      <a:pt x="110013" y="158689"/>
                      <a:pt x="85156" y="82680"/>
                      <a:pt x="81800" y="4239"/>
                    </a:cubicBez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410" name="Google Shape;410;p47"/>
              <p:cNvSpPr/>
              <p:nvPr/>
            </p:nvSpPr>
            <p:spPr>
              <a:xfrm>
                <a:off x="3048370" y="4685381"/>
                <a:ext cx="153199" cy="223745"/>
              </a:xfrm>
              <a:custGeom>
                <a:rect b="b" l="l" r="r" t="t"/>
                <a:pathLst>
                  <a:path extrusionOk="0" h="223745" w="153199">
                    <a:moveTo>
                      <a:pt x="143637" y="171497"/>
                    </a:moveTo>
                    <a:cubicBezTo>
                      <a:pt x="122993" y="125051"/>
                      <a:pt x="115979" y="73693"/>
                      <a:pt x="123415" y="23413"/>
                    </a:cubicBezTo>
                    <a:cubicBezTo>
                      <a:pt x="123452" y="23125"/>
                      <a:pt x="123472" y="22836"/>
                      <a:pt x="123509" y="22539"/>
                    </a:cubicBezTo>
                    <a:cubicBezTo>
                      <a:pt x="110914" y="15878"/>
                      <a:pt x="95845" y="8707"/>
                      <a:pt x="77651" y="382"/>
                    </a:cubicBezTo>
                    <a:cubicBezTo>
                      <a:pt x="76337" y="-218"/>
                      <a:pt x="74807" y="-106"/>
                      <a:pt x="73595" y="679"/>
                    </a:cubicBezTo>
                    <a:cubicBezTo>
                      <a:pt x="72984" y="1091"/>
                      <a:pt x="72496" y="1660"/>
                      <a:pt x="72181" y="2326"/>
                    </a:cubicBezTo>
                    <a:cubicBezTo>
                      <a:pt x="71882" y="2918"/>
                      <a:pt x="71723" y="3570"/>
                      <a:pt x="71717" y="4233"/>
                    </a:cubicBezTo>
                    <a:cubicBezTo>
                      <a:pt x="68354" y="82589"/>
                      <a:pt x="43547" y="158518"/>
                      <a:pt x="0" y="223745"/>
                    </a:cubicBezTo>
                    <a:cubicBezTo>
                      <a:pt x="51679" y="222941"/>
                      <a:pt x="103089" y="216139"/>
                      <a:pt x="153199" y="203476"/>
                    </a:cubicBezTo>
                    <a:cubicBezTo>
                      <a:pt x="151496" y="194689"/>
                      <a:pt x="149057" y="186060"/>
                      <a:pt x="145907" y="177682"/>
                    </a:cubicBezTo>
                    <a:cubicBezTo>
                      <a:pt x="145144" y="175617"/>
                      <a:pt x="144511" y="173618"/>
                      <a:pt x="143637" y="171497"/>
                    </a:cubicBez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411" name="Google Shape;411;p47"/>
            <p:cNvSpPr/>
            <p:nvPr/>
          </p:nvSpPr>
          <p:spPr>
            <a:xfrm>
              <a:off x="14733700" y="71101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2" name="Google Shape;412;p47"/>
            <p:cNvSpPr/>
            <p:nvPr/>
          </p:nvSpPr>
          <p:spPr>
            <a:xfrm>
              <a:off x="15048750" y="71101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3" name="Google Shape;413;p47"/>
            <p:cNvSpPr/>
            <p:nvPr/>
          </p:nvSpPr>
          <p:spPr>
            <a:xfrm rot="8100000">
              <a:off x="14812448" y="7118798"/>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414" name="Google Shape;414;p47"/>
          <p:cNvGrpSpPr/>
          <p:nvPr/>
        </p:nvGrpSpPr>
        <p:grpSpPr>
          <a:xfrm>
            <a:off x="3658573" y="3919132"/>
            <a:ext cx="1818955" cy="1818955"/>
            <a:chOff x="14204579" y="9604816"/>
            <a:chExt cx="1429771" cy="1429771"/>
          </a:xfrm>
        </p:grpSpPr>
        <p:grpSp>
          <p:nvGrpSpPr>
            <p:cNvPr id="415" name="Google Shape;415;p47"/>
            <p:cNvGrpSpPr/>
            <p:nvPr/>
          </p:nvGrpSpPr>
          <p:grpSpPr>
            <a:xfrm>
              <a:off x="14204579" y="9604816"/>
              <a:ext cx="1429771" cy="1429771"/>
              <a:chOff x="9415096" y="3282950"/>
              <a:chExt cx="1334364" cy="1334364"/>
            </a:xfrm>
          </p:grpSpPr>
          <p:sp>
            <p:nvSpPr>
              <p:cNvPr id="416" name="Google Shape;416;p47"/>
              <p:cNvSpPr/>
              <p:nvPr/>
            </p:nvSpPr>
            <p:spPr>
              <a:xfrm>
                <a:off x="9759744" y="4397055"/>
                <a:ext cx="645067" cy="220251"/>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rgbClr val="1F5E8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417" name="Google Shape;417;p47"/>
              <p:cNvSpPr/>
              <p:nvPr/>
            </p:nvSpPr>
            <p:spPr>
              <a:xfrm>
                <a:off x="9415096" y="3282950"/>
                <a:ext cx="1334364" cy="1334364"/>
              </a:xfrm>
              <a:custGeom>
                <a:rect b="b" l="l" r="r" t="t"/>
                <a:pathLst>
                  <a:path extrusionOk="0" h="1334364" w="1334364">
                    <a:moveTo>
                      <a:pt x="1334365" y="667197"/>
                    </a:moveTo>
                    <a:cubicBezTo>
                      <a:pt x="1334357" y="1035671"/>
                      <a:pt x="1035643" y="1334373"/>
                      <a:pt x="667168" y="1334365"/>
                    </a:cubicBezTo>
                    <a:cubicBezTo>
                      <a:pt x="298693" y="1334357"/>
                      <a:pt x="-8" y="1035643"/>
                      <a:pt x="0" y="667168"/>
                    </a:cubicBezTo>
                    <a:cubicBezTo>
                      <a:pt x="8" y="298697"/>
                      <a:pt x="298716" y="-3"/>
                      <a:pt x="667187" y="0"/>
                    </a:cubicBezTo>
                    <a:cubicBezTo>
                      <a:pt x="1035659" y="-1"/>
                      <a:pt x="1334364" y="298704"/>
                      <a:pt x="1334365" y="667176"/>
                    </a:cubicBezTo>
                    <a:cubicBezTo>
                      <a:pt x="1334365" y="667183"/>
                      <a:pt x="1334365" y="667190"/>
                      <a:pt x="1334365"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418" name="Google Shape;418;p47"/>
              <p:cNvSpPr/>
              <p:nvPr/>
            </p:nvSpPr>
            <p:spPr>
              <a:xfrm>
                <a:off x="10000092" y="4301306"/>
                <a:ext cx="164380" cy="201270"/>
              </a:xfrm>
              <a:custGeom>
                <a:rect b="b" l="l" r="r" t="t"/>
                <a:pathLst>
                  <a:path extrusionOk="0" h="201270" w="164380">
                    <a:moveTo>
                      <a:pt x="0" y="0"/>
                    </a:moveTo>
                    <a:lnTo>
                      <a:pt x="164381" y="0"/>
                    </a:lnTo>
                    <a:lnTo>
                      <a:pt x="164381" y="201271"/>
                    </a:lnTo>
                    <a:lnTo>
                      <a:pt x="0" y="201271"/>
                    </a:ln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419" name="Google Shape;419;p47"/>
              <p:cNvSpPr/>
              <p:nvPr/>
            </p:nvSpPr>
            <p:spPr>
              <a:xfrm>
                <a:off x="9759744" y="4397055"/>
                <a:ext cx="645067" cy="220251"/>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chemeClr val="accent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420" name="Google Shape;420;p47"/>
              <p:cNvSpPr/>
              <p:nvPr/>
            </p:nvSpPr>
            <p:spPr>
              <a:xfrm>
                <a:off x="10273545" y="3923058"/>
                <a:ext cx="203991" cy="217207"/>
              </a:xfrm>
              <a:custGeom>
                <a:rect b="b" l="l" r="r" t="t"/>
                <a:pathLst>
                  <a:path extrusionOk="0" h="217207" w="203991">
                    <a:moveTo>
                      <a:pt x="1879" y="92313"/>
                    </a:moveTo>
                    <a:cubicBezTo>
                      <a:pt x="-8827" y="153239"/>
                      <a:pt x="27292" y="203971"/>
                      <a:pt x="82600" y="214909"/>
                    </a:cubicBezTo>
                    <a:cubicBezTo>
                      <a:pt x="136218" y="226590"/>
                      <a:pt x="189154" y="192593"/>
                      <a:pt x="200834" y="138974"/>
                    </a:cubicBezTo>
                    <a:cubicBezTo>
                      <a:pt x="201344" y="136633"/>
                      <a:pt x="201770" y="134273"/>
                      <a:pt x="202109" y="131901"/>
                    </a:cubicBezTo>
                    <a:cubicBezTo>
                      <a:pt x="212825" y="70974"/>
                      <a:pt x="176706" y="12708"/>
                      <a:pt x="121389" y="1787"/>
                    </a:cubicBezTo>
                    <a:cubicBezTo>
                      <a:pt x="66099" y="-9169"/>
                      <a:pt x="12595" y="31386"/>
                      <a:pt x="1879" y="9231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421" name="Google Shape;421;p47"/>
              <p:cNvSpPr/>
              <p:nvPr/>
            </p:nvSpPr>
            <p:spPr>
              <a:xfrm>
                <a:off x="9687457" y="3923058"/>
                <a:ext cx="203978" cy="217207"/>
              </a:xfrm>
              <a:custGeom>
                <a:rect b="b" l="l" r="r" t="t"/>
                <a:pathLst>
                  <a:path extrusionOk="0" h="217207" w="203978">
                    <a:moveTo>
                      <a:pt x="202093" y="92313"/>
                    </a:moveTo>
                    <a:cubicBezTo>
                      <a:pt x="212818" y="153239"/>
                      <a:pt x="176700" y="203971"/>
                      <a:pt x="121382" y="214909"/>
                    </a:cubicBezTo>
                    <a:cubicBezTo>
                      <a:pt x="67772" y="226591"/>
                      <a:pt x="14842" y="192601"/>
                      <a:pt x="3160" y="138990"/>
                    </a:cubicBezTo>
                    <a:cubicBezTo>
                      <a:pt x="2649" y="136643"/>
                      <a:pt x="2222" y="134278"/>
                      <a:pt x="1882" y="131901"/>
                    </a:cubicBezTo>
                    <a:cubicBezTo>
                      <a:pt x="-8833" y="70974"/>
                      <a:pt x="27286" y="12708"/>
                      <a:pt x="82584" y="1787"/>
                    </a:cubicBezTo>
                    <a:cubicBezTo>
                      <a:pt x="137883" y="-9169"/>
                      <a:pt x="191397" y="31386"/>
                      <a:pt x="202093" y="9231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422" name="Google Shape;422;p47"/>
              <p:cNvSpPr/>
              <p:nvPr/>
            </p:nvSpPr>
            <p:spPr>
              <a:xfrm>
                <a:off x="9748108" y="3476147"/>
                <a:ext cx="668348" cy="862626"/>
              </a:xfrm>
              <a:custGeom>
                <a:rect b="b" l="l" r="r" t="t"/>
                <a:pathLst>
                  <a:path extrusionOk="0" h="862626" w="668348">
                    <a:moveTo>
                      <a:pt x="610362" y="128755"/>
                    </a:moveTo>
                    <a:cubicBezTo>
                      <a:pt x="557196" y="54916"/>
                      <a:pt x="473583" y="8971"/>
                      <a:pt x="382748" y="3683"/>
                    </a:cubicBezTo>
                    <a:cubicBezTo>
                      <a:pt x="382748" y="3683"/>
                      <a:pt x="380999" y="3628"/>
                      <a:pt x="378126" y="3498"/>
                    </a:cubicBezTo>
                    <a:lnTo>
                      <a:pt x="378228" y="0"/>
                    </a:lnTo>
                    <a:cubicBezTo>
                      <a:pt x="378228" y="0"/>
                      <a:pt x="356545" y="856"/>
                      <a:pt x="334175" y="1749"/>
                    </a:cubicBezTo>
                    <a:cubicBezTo>
                      <a:pt x="311794" y="856"/>
                      <a:pt x="290121" y="0"/>
                      <a:pt x="290121" y="0"/>
                    </a:cubicBezTo>
                    <a:lnTo>
                      <a:pt x="290215" y="3498"/>
                    </a:lnTo>
                    <a:cubicBezTo>
                      <a:pt x="287340" y="3628"/>
                      <a:pt x="285601" y="3683"/>
                      <a:pt x="285582" y="3683"/>
                    </a:cubicBezTo>
                    <a:cubicBezTo>
                      <a:pt x="194753" y="8974"/>
                      <a:pt x="111147" y="54919"/>
                      <a:pt x="57986" y="128755"/>
                    </a:cubicBezTo>
                    <a:cubicBezTo>
                      <a:pt x="3944" y="202183"/>
                      <a:pt x="-3229" y="294662"/>
                      <a:pt x="1022" y="383233"/>
                    </a:cubicBezTo>
                    <a:cubicBezTo>
                      <a:pt x="4241" y="450150"/>
                      <a:pt x="16092" y="558180"/>
                      <a:pt x="19412" y="625097"/>
                    </a:cubicBezTo>
                    <a:cubicBezTo>
                      <a:pt x="73650" y="827968"/>
                      <a:pt x="208563" y="862627"/>
                      <a:pt x="334165" y="862627"/>
                    </a:cubicBezTo>
                    <a:cubicBezTo>
                      <a:pt x="459785" y="862627"/>
                      <a:pt x="599200" y="827968"/>
                      <a:pt x="648927" y="625097"/>
                    </a:cubicBezTo>
                    <a:cubicBezTo>
                      <a:pt x="652247" y="558180"/>
                      <a:pt x="664089" y="450150"/>
                      <a:pt x="667327" y="383233"/>
                    </a:cubicBezTo>
                    <a:cubicBezTo>
                      <a:pt x="671577" y="294662"/>
                      <a:pt x="664405" y="202183"/>
                      <a:pt x="610362" y="128755"/>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423" name="Google Shape;423;p47"/>
              <p:cNvSpPr/>
              <p:nvPr/>
            </p:nvSpPr>
            <p:spPr>
              <a:xfrm>
                <a:off x="9743113" y="3414012"/>
                <a:ext cx="714514" cy="593430"/>
              </a:xfrm>
              <a:custGeom>
                <a:rect b="b" l="l" r="r" t="t"/>
                <a:pathLst>
                  <a:path extrusionOk="0" h="593430" w="714514">
                    <a:moveTo>
                      <a:pt x="33421" y="521773"/>
                    </a:moveTo>
                    <a:cubicBezTo>
                      <a:pt x="35905" y="472715"/>
                      <a:pt x="18240" y="349150"/>
                      <a:pt x="83018" y="321432"/>
                    </a:cubicBezTo>
                    <a:cubicBezTo>
                      <a:pt x="107579" y="312069"/>
                      <a:pt x="134104" y="309055"/>
                      <a:pt x="160139" y="312670"/>
                    </a:cubicBezTo>
                    <a:cubicBezTo>
                      <a:pt x="250766" y="321543"/>
                      <a:pt x="335226" y="365875"/>
                      <a:pt x="493514" y="340258"/>
                    </a:cubicBezTo>
                    <a:cubicBezTo>
                      <a:pt x="581601" y="326007"/>
                      <a:pt x="604502" y="310771"/>
                      <a:pt x="628203" y="292057"/>
                    </a:cubicBezTo>
                    <a:cubicBezTo>
                      <a:pt x="637998" y="284317"/>
                      <a:pt x="640342" y="427676"/>
                      <a:pt x="640789" y="473311"/>
                    </a:cubicBezTo>
                    <a:cubicBezTo>
                      <a:pt x="640975" y="494426"/>
                      <a:pt x="640752" y="514536"/>
                      <a:pt x="640473" y="535651"/>
                    </a:cubicBezTo>
                    <a:cubicBezTo>
                      <a:pt x="640305" y="548041"/>
                      <a:pt x="640342" y="560431"/>
                      <a:pt x="640119" y="572802"/>
                    </a:cubicBezTo>
                    <a:cubicBezTo>
                      <a:pt x="640008" y="577844"/>
                      <a:pt x="638929" y="590587"/>
                      <a:pt x="655476" y="590568"/>
                    </a:cubicBezTo>
                    <a:cubicBezTo>
                      <a:pt x="667634" y="590550"/>
                      <a:pt x="669169" y="558366"/>
                      <a:pt x="669625" y="552505"/>
                    </a:cubicBezTo>
                    <a:cubicBezTo>
                      <a:pt x="676703" y="459823"/>
                      <a:pt x="680210" y="409724"/>
                      <a:pt x="676080" y="323218"/>
                    </a:cubicBezTo>
                    <a:cubicBezTo>
                      <a:pt x="674099" y="281415"/>
                      <a:pt x="674889" y="282178"/>
                      <a:pt x="671448" y="245008"/>
                    </a:cubicBezTo>
                    <a:cubicBezTo>
                      <a:pt x="697818" y="224154"/>
                      <a:pt x="714459" y="186296"/>
                      <a:pt x="714514" y="141554"/>
                    </a:cubicBezTo>
                    <a:cubicBezTo>
                      <a:pt x="701530" y="149560"/>
                      <a:pt x="687483" y="155698"/>
                      <a:pt x="672787" y="159786"/>
                    </a:cubicBezTo>
                    <a:cubicBezTo>
                      <a:pt x="701106" y="122704"/>
                      <a:pt x="713991" y="76109"/>
                      <a:pt x="708748" y="29747"/>
                    </a:cubicBezTo>
                    <a:cubicBezTo>
                      <a:pt x="686724" y="52835"/>
                      <a:pt x="655325" y="64540"/>
                      <a:pt x="623562" y="61503"/>
                    </a:cubicBezTo>
                    <a:cubicBezTo>
                      <a:pt x="636384" y="43015"/>
                      <a:pt x="636413" y="18519"/>
                      <a:pt x="623636" y="0"/>
                    </a:cubicBezTo>
                    <a:cubicBezTo>
                      <a:pt x="608661" y="20166"/>
                      <a:pt x="581258" y="32500"/>
                      <a:pt x="542581" y="39012"/>
                    </a:cubicBezTo>
                    <a:cubicBezTo>
                      <a:pt x="458326" y="53225"/>
                      <a:pt x="298316" y="-55067"/>
                      <a:pt x="97036" y="94003"/>
                    </a:cubicBezTo>
                    <a:cubicBezTo>
                      <a:pt x="26538" y="146205"/>
                      <a:pt x="307" y="241548"/>
                      <a:pt x="214" y="333096"/>
                    </a:cubicBezTo>
                    <a:cubicBezTo>
                      <a:pt x="84" y="451991"/>
                      <a:pt x="121" y="417519"/>
                      <a:pt x="0" y="535055"/>
                    </a:cubicBezTo>
                    <a:cubicBezTo>
                      <a:pt x="-9" y="545603"/>
                      <a:pt x="744" y="582569"/>
                      <a:pt x="12920" y="590829"/>
                    </a:cubicBezTo>
                    <a:cubicBezTo>
                      <a:pt x="24677" y="598810"/>
                      <a:pt x="33663" y="586922"/>
                      <a:pt x="33459" y="575519"/>
                    </a:cubicBezTo>
                    <a:cubicBezTo>
                      <a:pt x="33123" y="558105"/>
                      <a:pt x="32342" y="542999"/>
                      <a:pt x="33421" y="521773"/>
                    </a:cubicBezTo>
                    <a:close/>
                  </a:path>
                </a:pathLst>
              </a:custGeom>
              <a:solidFill>
                <a:srgbClr val="3B313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424" name="Google Shape;424;p47"/>
              <p:cNvSpPr/>
              <p:nvPr/>
            </p:nvSpPr>
            <p:spPr>
              <a:xfrm>
                <a:off x="9961591" y="4430325"/>
                <a:ext cx="126857" cy="105348"/>
              </a:xfrm>
              <a:custGeom>
                <a:rect b="b" l="l" r="r" t="t"/>
                <a:pathLst>
                  <a:path extrusionOk="0" h="105348" w="126857">
                    <a:moveTo>
                      <a:pt x="35413" y="105349"/>
                    </a:moveTo>
                    <a:lnTo>
                      <a:pt x="382" y="8535"/>
                    </a:lnTo>
                    <a:cubicBezTo>
                      <a:pt x="-815" y="5229"/>
                      <a:pt x="895" y="1579"/>
                      <a:pt x="4201" y="382"/>
                    </a:cubicBezTo>
                    <a:cubicBezTo>
                      <a:pt x="7507" y="-815"/>
                      <a:pt x="11157" y="895"/>
                      <a:pt x="12354" y="4201"/>
                    </a:cubicBezTo>
                    <a:lnTo>
                      <a:pt x="41199" y="83898"/>
                    </a:lnTo>
                    <a:lnTo>
                      <a:pt x="116413" y="20888"/>
                    </a:lnTo>
                    <a:cubicBezTo>
                      <a:pt x="119119" y="18639"/>
                      <a:pt x="123136" y="19009"/>
                      <a:pt x="125386" y="21715"/>
                    </a:cubicBezTo>
                    <a:cubicBezTo>
                      <a:pt x="127623" y="24406"/>
                      <a:pt x="127271" y="28397"/>
                      <a:pt x="124598" y="30655"/>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425" name="Google Shape;425;p47"/>
              <p:cNvSpPr/>
              <p:nvPr/>
            </p:nvSpPr>
            <p:spPr>
              <a:xfrm>
                <a:off x="10075725" y="4431355"/>
                <a:ext cx="127256" cy="104262"/>
              </a:xfrm>
              <a:custGeom>
                <a:rect b="b" l="l" r="r" t="t"/>
                <a:pathLst>
                  <a:path extrusionOk="0" h="104262" w="127256">
                    <a:moveTo>
                      <a:pt x="91389" y="104262"/>
                    </a:moveTo>
                    <a:lnTo>
                      <a:pt x="2279" y="29625"/>
                    </a:lnTo>
                    <a:cubicBezTo>
                      <a:pt x="-418" y="27365"/>
                      <a:pt x="-772" y="23347"/>
                      <a:pt x="1488" y="20650"/>
                    </a:cubicBezTo>
                    <a:cubicBezTo>
                      <a:pt x="3748" y="17952"/>
                      <a:pt x="7767" y="17598"/>
                      <a:pt x="10464" y="19858"/>
                    </a:cubicBezTo>
                    <a:lnTo>
                      <a:pt x="85725" y="82905"/>
                    </a:lnTo>
                    <a:lnTo>
                      <a:pt x="114914" y="4157"/>
                    </a:lnTo>
                    <a:cubicBezTo>
                      <a:pt x="116137" y="858"/>
                      <a:pt x="119802" y="-824"/>
                      <a:pt x="123100" y="399"/>
                    </a:cubicBezTo>
                    <a:cubicBezTo>
                      <a:pt x="126398" y="1622"/>
                      <a:pt x="128081" y="5287"/>
                      <a:pt x="126858" y="8585"/>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426" name="Google Shape;426;p47"/>
              <p:cNvSpPr/>
              <p:nvPr/>
            </p:nvSpPr>
            <p:spPr>
              <a:xfrm>
                <a:off x="10075371" y="4457087"/>
                <a:ext cx="16268" cy="160218"/>
              </a:xfrm>
              <a:custGeom>
                <a:rect b="b" l="l" r="r" t="t"/>
                <a:pathLst>
                  <a:path extrusionOk="0" h="160218" w="16268">
                    <a:moveTo>
                      <a:pt x="12734" y="6367"/>
                    </a:moveTo>
                    <a:cubicBezTo>
                      <a:pt x="12734" y="2851"/>
                      <a:pt x="9883" y="0"/>
                      <a:pt x="6367" y="0"/>
                    </a:cubicBezTo>
                    <a:cubicBezTo>
                      <a:pt x="2851" y="0"/>
                      <a:pt x="0" y="2851"/>
                      <a:pt x="0" y="6367"/>
                    </a:cubicBezTo>
                    <a:cubicBezTo>
                      <a:pt x="0" y="68652"/>
                      <a:pt x="1405" y="104947"/>
                      <a:pt x="2762" y="140033"/>
                    </a:cubicBezTo>
                    <a:cubicBezTo>
                      <a:pt x="3023" y="146638"/>
                      <a:pt x="3275" y="153279"/>
                      <a:pt x="3525" y="160144"/>
                    </a:cubicBezTo>
                    <a:cubicBezTo>
                      <a:pt x="4661" y="160144"/>
                      <a:pt x="5777" y="160219"/>
                      <a:pt x="6911" y="160219"/>
                    </a:cubicBezTo>
                    <a:cubicBezTo>
                      <a:pt x="10046" y="160219"/>
                      <a:pt x="13144" y="160032"/>
                      <a:pt x="16269" y="159995"/>
                    </a:cubicBezTo>
                    <a:cubicBezTo>
                      <a:pt x="16009" y="153019"/>
                      <a:pt x="15748" y="146247"/>
                      <a:pt x="15488" y="139549"/>
                    </a:cubicBezTo>
                    <a:cubicBezTo>
                      <a:pt x="14129" y="104575"/>
                      <a:pt x="12734" y="68410"/>
                      <a:pt x="12734" y="6367"/>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427" name="Google Shape;427;p47"/>
            <p:cNvSpPr/>
            <p:nvPr/>
          </p:nvSpPr>
          <p:spPr>
            <a:xfrm>
              <a:off x="14733700" y="10311025"/>
              <a:ext cx="51300" cy="51300"/>
            </a:xfrm>
            <a:prstGeom prst="ellipse">
              <a:avLst/>
            </a:prstGeom>
            <a:solidFill>
              <a:srgbClr val="3B313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8" name="Google Shape;428;p47"/>
            <p:cNvSpPr/>
            <p:nvPr/>
          </p:nvSpPr>
          <p:spPr>
            <a:xfrm>
              <a:off x="15048750" y="10311025"/>
              <a:ext cx="51300" cy="51300"/>
            </a:xfrm>
            <a:prstGeom prst="ellipse">
              <a:avLst/>
            </a:prstGeom>
            <a:solidFill>
              <a:srgbClr val="3B313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9" name="Google Shape;429;p47"/>
            <p:cNvSpPr/>
            <p:nvPr/>
          </p:nvSpPr>
          <p:spPr>
            <a:xfrm rot="8100000">
              <a:off x="14812448" y="10355398"/>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430" name="Google Shape;430;p47"/>
          <p:cNvGrpSpPr/>
          <p:nvPr/>
        </p:nvGrpSpPr>
        <p:grpSpPr>
          <a:xfrm>
            <a:off x="13826281" y="3918943"/>
            <a:ext cx="1818968" cy="1819258"/>
            <a:chOff x="14204640" y="7940489"/>
            <a:chExt cx="1429782" cy="1430009"/>
          </a:xfrm>
        </p:grpSpPr>
        <p:grpSp>
          <p:nvGrpSpPr>
            <p:cNvPr id="431" name="Google Shape;431;p47"/>
            <p:cNvGrpSpPr/>
            <p:nvPr/>
          </p:nvGrpSpPr>
          <p:grpSpPr>
            <a:xfrm>
              <a:off x="14204640" y="7940489"/>
              <a:ext cx="1429782" cy="1429782"/>
              <a:chOff x="4558810" y="4908549"/>
              <a:chExt cx="1334374" cy="1334374"/>
            </a:xfrm>
          </p:grpSpPr>
          <p:sp>
            <p:nvSpPr>
              <p:cNvPr id="432" name="Google Shape;432;p47"/>
              <p:cNvSpPr/>
              <p:nvPr/>
            </p:nvSpPr>
            <p:spPr>
              <a:xfrm>
                <a:off x="4558810" y="4908549"/>
                <a:ext cx="1334374" cy="1334374"/>
              </a:xfrm>
              <a:custGeom>
                <a:rect b="b" l="l" r="r" t="t"/>
                <a:pathLst>
                  <a:path extrusionOk="0" h="1334374" w="1334374">
                    <a:moveTo>
                      <a:pt x="1334374" y="667197"/>
                    </a:moveTo>
                    <a:cubicBezTo>
                      <a:pt x="1334369" y="1035674"/>
                      <a:pt x="1035655" y="1334380"/>
                      <a:pt x="667178" y="1334374"/>
                    </a:cubicBezTo>
                    <a:cubicBezTo>
                      <a:pt x="298700" y="1334369"/>
                      <a:pt x="-5" y="1035655"/>
                      <a:pt x="0" y="667178"/>
                    </a:cubicBezTo>
                    <a:cubicBezTo>
                      <a:pt x="5" y="298704"/>
                      <a:pt x="298714" y="0"/>
                      <a:pt x="667187" y="0"/>
                    </a:cubicBezTo>
                    <a:cubicBezTo>
                      <a:pt x="1035665" y="1"/>
                      <a:pt x="1334375" y="298711"/>
                      <a:pt x="1334374" y="667189"/>
                    </a:cubicBezTo>
                    <a:cubicBezTo>
                      <a:pt x="1334374" y="667192"/>
                      <a:pt x="1334374" y="667194"/>
                      <a:pt x="1334374"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433" name="Google Shape;433;p47"/>
              <p:cNvSpPr/>
              <p:nvPr/>
            </p:nvSpPr>
            <p:spPr>
              <a:xfrm>
                <a:off x="5417341" y="5565486"/>
                <a:ext cx="203993" cy="217215"/>
              </a:xfrm>
              <a:custGeom>
                <a:rect b="b" l="l" r="r" t="t"/>
                <a:pathLst>
                  <a:path extrusionOk="0" h="217215" w="203993">
                    <a:moveTo>
                      <a:pt x="1882" y="92321"/>
                    </a:moveTo>
                    <a:cubicBezTo>
                      <a:pt x="-8834" y="153247"/>
                      <a:pt x="27295" y="203979"/>
                      <a:pt x="82603" y="214917"/>
                    </a:cubicBezTo>
                    <a:cubicBezTo>
                      <a:pt x="136221" y="226598"/>
                      <a:pt x="189156" y="192601"/>
                      <a:pt x="200837" y="138982"/>
                    </a:cubicBezTo>
                    <a:cubicBezTo>
                      <a:pt x="201347" y="136641"/>
                      <a:pt x="201772" y="134281"/>
                      <a:pt x="202112" y="131909"/>
                    </a:cubicBezTo>
                    <a:cubicBezTo>
                      <a:pt x="212827" y="70982"/>
                      <a:pt x="176699" y="12716"/>
                      <a:pt x="121391" y="1777"/>
                    </a:cubicBezTo>
                    <a:cubicBezTo>
                      <a:pt x="66102" y="-9143"/>
                      <a:pt x="12598" y="31394"/>
                      <a:pt x="1882" y="92321"/>
                    </a:cubicBez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434" name="Google Shape;434;p47"/>
              <p:cNvSpPr/>
              <p:nvPr/>
            </p:nvSpPr>
            <p:spPr>
              <a:xfrm>
                <a:off x="4831256" y="5565486"/>
                <a:ext cx="203984" cy="217214"/>
              </a:xfrm>
              <a:custGeom>
                <a:rect b="b" l="l" r="r" t="t"/>
                <a:pathLst>
                  <a:path extrusionOk="0" h="217214" w="203984">
                    <a:moveTo>
                      <a:pt x="202102" y="92321"/>
                    </a:moveTo>
                    <a:cubicBezTo>
                      <a:pt x="212818" y="153247"/>
                      <a:pt x="176699" y="203979"/>
                      <a:pt x="121382" y="214917"/>
                    </a:cubicBezTo>
                    <a:cubicBezTo>
                      <a:pt x="67768" y="226597"/>
                      <a:pt x="14838" y="192603"/>
                      <a:pt x="3158" y="138989"/>
                    </a:cubicBezTo>
                    <a:cubicBezTo>
                      <a:pt x="2647" y="136645"/>
                      <a:pt x="2222" y="134284"/>
                      <a:pt x="1882" y="131909"/>
                    </a:cubicBezTo>
                    <a:cubicBezTo>
                      <a:pt x="-8834" y="70982"/>
                      <a:pt x="27294" y="12716"/>
                      <a:pt x="82593" y="1777"/>
                    </a:cubicBezTo>
                    <a:cubicBezTo>
                      <a:pt x="137892" y="-9143"/>
                      <a:pt x="191395" y="31394"/>
                      <a:pt x="202102" y="92321"/>
                    </a:cubicBez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435" name="Google Shape;435;p47"/>
              <p:cNvSpPr/>
              <p:nvPr/>
            </p:nvSpPr>
            <p:spPr>
              <a:xfrm>
                <a:off x="4891908" y="5118583"/>
                <a:ext cx="668337" cy="862626"/>
              </a:xfrm>
              <a:custGeom>
                <a:rect b="b" l="l" r="r" t="t"/>
                <a:pathLst>
                  <a:path extrusionOk="0" h="862626" w="668337">
                    <a:moveTo>
                      <a:pt x="610361" y="128774"/>
                    </a:moveTo>
                    <a:cubicBezTo>
                      <a:pt x="557203" y="54928"/>
                      <a:pt x="473591" y="8975"/>
                      <a:pt x="382756" y="3683"/>
                    </a:cubicBezTo>
                    <a:cubicBezTo>
                      <a:pt x="382747" y="3683"/>
                      <a:pt x="380998" y="3609"/>
                      <a:pt x="378133" y="3498"/>
                    </a:cubicBezTo>
                    <a:lnTo>
                      <a:pt x="378227" y="0"/>
                    </a:lnTo>
                    <a:cubicBezTo>
                      <a:pt x="378227" y="0"/>
                      <a:pt x="356553" y="856"/>
                      <a:pt x="334173" y="1749"/>
                    </a:cubicBezTo>
                    <a:cubicBezTo>
                      <a:pt x="311793" y="856"/>
                      <a:pt x="290120" y="0"/>
                      <a:pt x="290120" y="0"/>
                    </a:cubicBezTo>
                    <a:lnTo>
                      <a:pt x="290213" y="3498"/>
                    </a:lnTo>
                    <a:cubicBezTo>
                      <a:pt x="287348" y="3609"/>
                      <a:pt x="285600" y="3683"/>
                      <a:pt x="285581" y="3683"/>
                    </a:cubicBezTo>
                    <a:cubicBezTo>
                      <a:pt x="194747" y="8973"/>
                      <a:pt x="111138" y="54926"/>
                      <a:pt x="57986" y="128774"/>
                    </a:cubicBezTo>
                    <a:cubicBezTo>
                      <a:pt x="3961" y="202183"/>
                      <a:pt x="-3230" y="294662"/>
                      <a:pt x="1021" y="383233"/>
                    </a:cubicBezTo>
                    <a:cubicBezTo>
                      <a:pt x="4249" y="450150"/>
                      <a:pt x="16090" y="558180"/>
                      <a:pt x="19420" y="625097"/>
                    </a:cubicBezTo>
                    <a:cubicBezTo>
                      <a:pt x="73649" y="827968"/>
                      <a:pt x="208562" y="862627"/>
                      <a:pt x="334173" y="862627"/>
                    </a:cubicBezTo>
                    <a:cubicBezTo>
                      <a:pt x="459784" y="862627"/>
                      <a:pt x="599199" y="827968"/>
                      <a:pt x="648926" y="625097"/>
                    </a:cubicBezTo>
                    <a:cubicBezTo>
                      <a:pt x="652246" y="558180"/>
                      <a:pt x="664088" y="450150"/>
                      <a:pt x="667315" y="383233"/>
                    </a:cubicBezTo>
                    <a:cubicBezTo>
                      <a:pt x="671566" y="294662"/>
                      <a:pt x="664395" y="202183"/>
                      <a:pt x="610361" y="128774"/>
                    </a:cubicBez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436" name="Google Shape;436;p47"/>
              <p:cNvSpPr/>
              <p:nvPr/>
            </p:nvSpPr>
            <p:spPr>
              <a:xfrm>
                <a:off x="5143891" y="5943743"/>
                <a:ext cx="164380" cy="201289"/>
              </a:xfrm>
              <a:custGeom>
                <a:rect b="b" l="l" r="r" t="t"/>
                <a:pathLst>
                  <a:path extrusionOk="0" h="201289" w="164380">
                    <a:moveTo>
                      <a:pt x="0" y="0"/>
                    </a:moveTo>
                    <a:lnTo>
                      <a:pt x="164381" y="0"/>
                    </a:lnTo>
                    <a:lnTo>
                      <a:pt x="164381" y="201290"/>
                    </a:lnTo>
                    <a:lnTo>
                      <a:pt x="0" y="201290"/>
                    </a:ln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437" name="Google Shape;437;p47"/>
              <p:cNvSpPr/>
              <p:nvPr/>
            </p:nvSpPr>
            <p:spPr>
              <a:xfrm>
                <a:off x="4878204" y="5099061"/>
                <a:ext cx="701638" cy="573150"/>
              </a:xfrm>
              <a:custGeom>
                <a:rect b="b" l="l" r="r" t="t"/>
                <a:pathLst>
                  <a:path extrusionOk="0" h="573150" w="701638">
                    <a:moveTo>
                      <a:pt x="30026" y="485010"/>
                    </a:moveTo>
                    <a:cubicBezTo>
                      <a:pt x="34082" y="400718"/>
                      <a:pt x="35170" y="248206"/>
                      <a:pt x="109622" y="248206"/>
                    </a:cubicBezTo>
                    <a:cubicBezTo>
                      <a:pt x="164753" y="248206"/>
                      <a:pt x="179728" y="260801"/>
                      <a:pt x="347207" y="260801"/>
                    </a:cubicBezTo>
                    <a:cubicBezTo>
                      <a:pt x="495394" y="260801"/>
                      <a:pt x="538470" y="244021"/>
                      <a:pt x="593936" y="244021"/>
                    </a:cubicBezTo>
                    <a:cubicBezTo>
                      <a:pt x="653374" y="244021"/>
                      <a:pt x="668118" y="323458"/>
                      <a:pt x="669262" y="433628"/>
                    </a:cubicBezTo>
                    <a:cubicBezTo>
                      <a:pt x="669494" y="456306"/>
                      <a:pt x="671076" y="479039"/>
                      <a:pt x="672378" y="501698"/>
                    </a:cubicBezTo>
                    <a:cubicBezTo>
                      <a:pt x="673150" y="514981"/>
                      <a:pt x="674108" y="528264"/>
                      <a:pt x="674796" y="541547"/>
                    </a:cubicBezTo>
                    <a:cubicBezTo>
                      <a:pt x="675075" y="546960"/>
                      <a:pt x="676471" y="561415"/>
                      <a:pt x="683531" y="560039"/>
                    </a:cubicBezTo>
                    <a:cubicBezTo>
                      <a:pt x="691428" y="558495"/>
                      <a:pt x="692339" y="529287"/>
                      <a:pt x="693121" y="523036"/>
                    </a:cubicBezTo>
                    <a:cubicBezTo>
                      <a:pt x="698360" y="478829"/>
                      <a:pt x="700755" y="434331"/>
                      <a:pt x="700293" y="389816"/>
                    </a:cubicBezTo>
                    <a:cubicBezTo>
                      <a:pt x="700190" y="308147"/>
                      <a:pt x="723928" y="150910"/>
                      <a:pt x="576161" y="52926"/>
                    </a:cubicBezTo>
                    <a:cubicBezTo>
                      <a:pt x="485291" y="-7331"/>
                      <a:pt x="297434" y="-13341"/>
                      <a:pt x="192844" y="20779"/>
                    </a:cubicBezTo>
                    <a:cubicBezTo>
                      <a:pt x="120011" y="44554"/>
                      <a:pt x="50174" y="106485"/>
                      <a:pt x="24213" y="178592"/>
                    </a:cubicBezTo>
                    <a:cubicBezTo>
                      <a:pt x="-4297" y="257806"/>
                      <a:pt x="-3562" y="319718"/>
                      <a:pt x="5823" y="476584"/>
                    </a:cubicBezTo>
                    <a:cubicBezTo>
                      <a:pt x="6846" y="493606"/>
                      <a:pt x="8846" y="510628"/>
                      <a:pt x="11200" y="527501"/>
                    </a:cubicBezTo>
                    <a:cubicBezTo>
                      <a:pt x="12536" y="538829"/>
                      <a:pt x="14454" y="550080"/>
                      <a:pt x="16948" y="561210"/>
                    </a:cubicBezTo>
                    <a:cubicBezTo>
                      <a:pt x="22882" y="585190"/>
                      <a:pt x="31179" y="568075"/>
                      <a:pt x="30919" y="553155"/>
                    </a:cubicBezTo>
                    <a:cubicBezTo>
                      <a:pt x="30529" y="530385"/>
                      <a:pt x="28929" y="507819"/>
                      <a:pt x="30026" y="485010"/>
                    </a:cubicBezTo>
                    <a:close/>
                  </a:path>
                </a:pathLst>
              </a:custGeom>
              <a:solidFill>
                <a:schemeClr val="accent3"/>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438" name="Google Shape;438;p47"/>
              <p:cNvSpPr/>
              <p:nvPr/>
            </p:nvSpPr>
            <p:spPr>
              <a:xfrm>
                <a:off x="4890195" y="5584463"/>
                <a:ext cx="679893" cy="24686"/>
              </a:xfrm>
              <a:custGeom>
                <a:rect b="b" l="l" r="r" t="t"/>
                <a:pathLst>
                  <a:path extrusionOk="0" h="24686" w="679893">
                    <a:moveTo>
                      <a:pt x="667550" y="24687"/>
                    </a:moveTo>
                    <a:lnTo>
                      <a:pt x="12343" y="24687"/>
                    </a:lnTo>
                    <a:cubicBezTo>
                      <a:pt x="5526" y="24687"/>
                      <a:pt x="0" y="19161"/>
                      <a:pt x="0" y="12344"/>
                    </a:cubicBezTo>
                    <a:cubicBezTo>
                      <a:pt x="0" y="5526"/>
                      <a:pt x="5526" y="0"/>
                      <a:pt x="12343" y="0"/>
                    </a:cubicBezTo>
                    <a:lnTo>
                      <a:pt x="667550" y="0"/>
                    </a:lnTo>
                    <a:cubicBezTo>
                      <a:pt x="674367" y="0"/>
                      <a:pt x="679894" y="5526"/>
                      <a:pt x="679894" y="12343"/>
                    </a:cubicBezTo>
                    <a:cubicBezTo>
                      <a:pt x="679894" y="19161"/>
                      <a:pt x="674367" y="24687"/>
                      <a:pt x="667550" y="24687"/>
                    </a:cubicBezTo>
                    <a:close/>
                  </a:path>
                </a:pathLst>
              </a:custGeom>
              <a:solidFill>
                <a:schemeClr val="accent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439" name="Google Shape;439;p47"/>
              <p:cNvSpPr/>
              <p:nvPr/>
            </p:nvSpPr>
            <p:spPr>
              <a:xfrm>
                <a:off x="5282970" y="5593522"/>
                <a:ext cx="232712" cy="137134"/>
              </a:xfrm>
              <a:custGeom>
                <a:rect b="b" l="l" r="r" t="t"/>
                <a:pathLst>
                  <a:path extrusionOk="0" h="137134" w="232712">
                    <a:moveTo>
                      <a:pt x="89614" y="137052"/>
                    </a:moveTo>
                    <a:cubicBezTo>
                      <a:pt x="75475" y="137373"/>
                      <a:pt x="61330" y="136758"/>
                      <a:pt x="47272" y="135210"/>
                    </a:cubicBezTo>
                    <a:cubicBezTo>
                      <a:pt x="-1143" y="127211"/>
                      <a:pt x="-659" y="97296"/>
                      <a:pt x="215" y="42973"/>
                    </a:cubicBezTo>
                    <a:cubicBezTo>
                      <a:pt x="373" y="33821"/>
                      <a:pt x="531" y="23645"/>
                      <a:pt x="531" y="12353"/>
                    </a:cubicBezTo>
                    <a:cubicBezTo>
                      <a:pt x="531" y="5530"/>
                      <a:pt x="6062" y="0"/>
                      <a:pt x="12884" y="0"/>
                    </a:cubicBezTo>
                    <a:cubicBezTo>
                      <a:pt x="19706" y="0"/>
                      <a:pt x="25236" y="5530"/>
                      <a:pt x="25236" y="12353"/>
                    </a:cubicBezTo>
                    <a:cubicBezTo>
                      <a:pt x="25236" y="23794"/>
                      <a:pt x="25060" y="34100"/>
                      <a:pt x="24911" y="43383"/>
                    </a:cubicBezTo>
                    <a:cubicBezTo>
                      <a:pt x="23944" y="102208"/>
                      <a:pt x="25683" y="106617"/>
                      <a:pt x="51300" y="110839"/>
                    </a:cubicBezTo>
                    <a:cubicBezTo>
                      <a:pt x="67913" y="113575"/>
                      <a:pt x="128858" y="111918"/>
                      <a:pt x="158149" y="111118"/>
                    </a:cubicBezTo>
                    <a:cubicBezTo>
                      <a:pt x="167702" y="110877"/>
                      <a:pt x="174921" y="110672"/>
                      <a:pt x="178083" y="110672"/>
                    </a:cubicBezTo>
                    <a:cubicBezTo>
                      <a:pt x="198919" y="110672"/>
                      <a:pt x="201095" y="107193"/>
                      <a:pt x="203439" y="100552"/>
                    </a:cubicBezTo>
                    <a:cubicBezTo>
                      <a:pt x="208016" y="87473"/>
                      <a:pt x="208016" y="60461"/>
                      <a:pt x="208016" y="15720"/>
                    </a:cubicBezTo>
                    <a:lnTo>
                      <a:pt x="220360" y="15534"/>
                    </a:lnTo>
                    <a:lnTo>
                      <a:pt x="232713" y="15720"/>
                    </a:lnTo>
                    <a:cubicBezTo>
                      <a:pt x="232713" y="64703"/>
                      <a:pt x="232713" y="91678"/>
                      <a:pt x="226731" y="108737"/>
                    </a:cubicBezTo>
                    <a:cubicBezTo>
                      <a:pt x="218109" y="133312"/>
                      <a:pt x="197096" y="135359"/>
                      <a:pt x="178083" y="135359"/>
                    </a:cubicBezTo>
                    <a:cubicBezTo>
                      <a:pt x="175013" y="135359"/>
                      <a:pt x="168056" y="135545"/>
                      <a:pt x="158819" y="135824"/>
                    </a:cubicBezTo>
                    <a:cubicBezTo>
                      <a:pt x="135230" y="136457"/>
                      <a:pt x="110385" y="137052"/>
                      <a:pt x="89614" y="137052"/>
                    </a:cubicBezTo>
                    <a:close/>
                  </a:path>
                </a:pathLst>
              </a:custGeom>
              <a:solidFill>
                <a:schemeClr val="accent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440" name="Google Shape;440;p47"/>
              <p:cNvSpPr/>
              <p:nvPr/>
            </p:nvSpPr>
            <p:spPr>
              <a:xfrm>
                <a:off x="4940150" y="5593527"/>
                <a:ext cx="232299" cy="133568"/>
              </a:xfrm>
              <a:custGeom>
                <a:rect b="b" l="l" r="r" t="t"/>
                <a:pathLst>
                  <a:path extrusionOk="0" h="133568" w="232299">
                    <a:moveTo>
                      <a:pt x="152777" y="133569"/>
                    </a:moveTo>
                    <a:cubicBezTo>
                      <a:pt x="125356" y="133569"/>
                      <a:pt x="93069" y="132601"/>
                      <a:pt x="70605" y="131931"/>
                    </a:cubicBezTo>
                    <a:cubicBezTo>
                      <a:pt x="59973" y="131615"/>
                      <a:pt x="52002" y="131373"/>
                      <a:pt x="48653" y="131373"/>
                    </a:cubicBezTo>
                    <a:cubicBezTo>
                      <a:pt x="35826" y="132352"/>
                      <a:pt x="23143" y="128150"/>
                      <a:pt x="13437" y="119709"/>
                    </a:cubicBezTo>
                    <a:cubicBezTo>
                      <a:pt x="-628" y="105458"/>
                      <a:pt x="-339" y="81702"/>
                      <a:pt x="172" y="42355"/>
                    </a:cubicBezTo>
                    <a:cubicBezTo>
                      <a:pt x="265" y="34189"/>
                      <a:pt x="377" y="25240"/>
                      <a:pt x="377" y="15529"/>
                    </a:cubicBezTo>
                    <a:cubicBezTo>
                      <a:pt x="377" y="8707"/>
                      <a:pt x="5908" y="3177"/>
                      <a:pt x="12730" y="3177"/>
                    </a:cubicBezTo>
                    <a:cubicBezTo>
                      <a:pt x="19552" y="3177"/>
                      <a:pt x="25082" y="8707"/>
                      <a:pt x="25082" y="15529"/>
                    </a:cubicBezTo>
                    <a:cubicBezTo>
                      <a:pt x="25082" y="25370"/>
                      <a:pt x="24971" y="34393"/>
                      <a:pt x="24859" y="42672"/>
                    </a:cubicBezTo>
                    <a:cubicBezTo>
                      <a:pt x="24469" y="73312"/>
                      <a:pt x="24190" y="95450"/>
                      <a:pt x="31017" y="102351"/>
                    </a:cubicBezTo>
                    <a:cubicBezTo>
                      <a:pt x="32058" y="103431"/>
                      <a:pt x="35277" y="106667"/>
                      <a:pt x="48653" y="106667"/>
                    </a:cubicBezTo>
                    <a:cubicBezTo>
                      <a:pt x="52095" y="106667"/>
                      <a:pt x="60354" y="106909"/>
                      <a:pt x="71358" y="107244"/>
                    </a:cubicBezTo>
                    <a:cubicBezTo>
                      <a:pt x="103124" y="108193"/>
                      <a:pt x="162246" y="109961"/>
                      <a:pt x="188496" y="107914"/>
                    </a:cubicBezTo>
                    <a:cubicBezTo>
                      <a:pt x="205973" y="106556"/>
                      <a:pt x="207880" y="104082"/>
                      <a:pt x="207564" y="34486"/>
                    </a:cubicBezTo>
                    <a:cubicBezTo>
                      <a:pt x="207536" y="27621"/>
                      <a:pt x="207509" y="20273"/>
                      <a:pt x="207509" y="12348"/>
                    </a:cubicBezTo>
                    <a:cubicBezTo>
                      <a:pt x="207509" y="5528"/>
                      <a:pt x="213037" y="0"/>
                      <a:pt x="219856" y="0"/>
                    </a:cubicBezTo>
                    <a:cubicBezTo>
                      <a:pt x="226676" y="0"/>
                      <a:pt x="232204" y="5528"/>
                      <a:pt x="232204" y="12348"/>
                    </a:cubicBezTo>
                    <a:cubicBezTo>
                      <a:pt x="232204" y="20235"/>
                      <a:pt x="232233" y="27566"/>
                      <a:pt x="232251" y="34374"/>
                    </a:cubicBezTo>
                    <a:cubicBezTo>
                      <a:pt x="232558" y="99505"/>
                      <a:pt x="232698" y="129234"/>
                      <a:pt x="190421" y="132545"/>
                    </a:cubicBezTo>
                    <a:cubicBezTo>
                      <a:pt x="180775" y="133290"/>
                      <a:pt x="167492" y="133569"/>
                      <a:pt x="152777" y="133569"/>
                    </a:cubicBezTo>
                    <a:close/>
                  </a:path>
                </a:pathLst>
              </a:custGeom>
              <a:solidFill>
                <a:schemeClr val="accent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441" name="Google Shape;441;p47"/>
            <p:cNvSpPr/>
            <p:nvPr/>
          </p:nvSpPr>
          <p:spPr>
            <a:xfrm>
              <a:off x="14573869" y="9134280"/>
              <a:ext cx="691834" cy="236219"/>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442" name="Google Shape;442;p47"/>
            <p:cNvSpPr/>
            <p:nvPr/>
          </p:nvSpPr>
          <p:spPr>
            <a:xfrm rot="8100000">
              <a:off x="14812448" y="8737098"/>
              <a:ext cx="214253" cy="214253"/>
            </a:xfrm>
            <a:prstGeom prst="arc">
              <a:avLst>
                <a:gd fmla="val 16200000" name="adj1"/>
                <a:gd fmla="val 0" name="adj2"/>
              </a:avLst>
            </a:prstGeom>
            <a:noFill/>
            <a:ln cap="flat" cmpd="sng" w="19050">
              <a:solidFill>
                <a:srgbClr val="3B313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443" name="Google Shape;443;p47"/>
          <p:cNvSpPr txBox="1"/>
          <p:nvPr/>
        </p:nvSpPr>
        <p:spPr>
          <a:xfrm>
            <a:off x="13942914" y="5911435"/>
            <a:ext cx="1584900" cy="954900"/>
          </a:xfrm>
          <a:prstGeom prst="rect">
            <a:avLst/>
          </a:prstGeom>
          <a:noFill/>
          <a:ln>
            <a:noFill/>
          </a:ln>
        </p:spPr>
        <p:txBody>
          <a:bodyPr anchorCtr="0" anchor="ctr"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אביב</a:t>
            </a:r>
            <a:endParaRPr sz="3400">
              <a:solidFill>
                <a:srgbClr val="80868B"/>
              </a:solidFill>
              <a:latin typeface="Google Sans"/>
              <a:ea typeface="Google Sans"/>
              <a:cs typeface="Google Sans"/>
              <a:sym typeface="Google Sans"/>
            </a:endParaRPr>
          </a:p>
        </p:txBody>
      </p:sp>
      <p:sp>
        <p:nvSpPr>
          <p:cNvPr id="444" name="Google Shape;444;p47"/>
          <p:cNvSpPr txBox="1"/>
          <p:nvPr/>
        </p:nvSpPr>
        <p:spPr>
          <a:xfrm>
            <a:off x="8859033" y="5911435"/>
            <a:ext cx="1584900" cy="954900"/>
          </a:xfrm>
          <a:prstGeom prst="rect">
            <a:avLst/>
          </a:prstGeom>
          <a:noFill/>
          <a:ln>
            <a:noFill/>
          </a:ln>
        </p:spPr>
        <p:txBody>
          <a:bodyPr anchorCtr="0" anchor="ctr"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קרן</a:t>
            </a:r>
            <a:endParaRPr sz="3400">
              <a:solidFill>
                <a:srgbClr val="80868B"/>
              </a:solidFill>
              <a:latin typeface="Google Sans"/>
              <a:ea typeface="Google Sans"/>
              <a:cs typeface="Google Sans"/>
              <a:sym typeface="Google Sans"/>
            </a:endParaRPr>
          </a:p>
        </p:txBody>
      </p:sp>
      <p:sp>
        <p:nvSpPr>
          <p:cNvPr id="445" name="Google Shape;445;p47"/>
          <p:cNvSpPr txBox="1"/>
          <p:nvPr/>
        </p:nvSpPr>
        <p:spPr>
          <a:xfrm>
            <a:off x="3775151" y="5911435"/>
            <a:ext cx="1584900" cy="954900"/>
          </a:xfrm>
          <a:prstGeom prst="rect">
            <a:avLst/>
          </a:prstGeom>
          <a:noFill/>
          <a:ln>
            <a:noFill/>
          </a:ln>
        </p:spPr>
        <p:txBody>
          <a:bodyPr anchorCtr="0" anchor="ctr"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דניאל</a:t>
            </a:r>
            <a:endParaRPr sz="3400">
              <a:solidFill>
                <a:srgbClr val="80868B"/>
              </a:solidFill>
              <a:latin typeface="Google Sans"/>
              <a:ea typeface="Google Sans"/>
              <a:cs typeface="Google Sans"/>
              <a:sym typeface="Google Sans"/>
            </a:endParaRPr>
          </a:p>
        </p:txBody>
      </p:sp>
      <p:sp>
        <p:nvSpPr>
          <p:cNvPr id="446" name="Google Shape;446;p47"/>
          <p:cNvSpPr txBox="1"/>
          <p:nvPr/>
        </p:nvSpPr>
        <p:spPr>
          <a:xfrm>
            <a:off x="18093283" y="10919123"/>
            <a:ext cx="1584900" cy="954900"/>
          </a:xfrm>
          <a:prstGeom prst="rect">
            <a:avLst/>
          </a:prstGeom>
          <a:noFill/>
          <a:ln>
            <a:noFill/>
          </a:ln>
        </p:spPr>
        <p:txBody>
          <a:bodyPr anchorCtr="0" anchor="t"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פיצה</a:t>
            </a:r>
            <a:endParaRPr sz="3400">
              <a:solidFill>
                <a:srgbClr val="80868B"/>
              </a:solidFill>
              <a:latin typeface="Google Sans"/>
              <a:ea typeface="Google Sans"/>
              <a:cs typeface="Google Sans"/>
              <a:sym typeface="Google Sans"/>
            </a:endParaRPr>
          </a:p>
        </p:txBody>
      </p:sp>
      <p:sp>
        <p:nvSpPr>
          <p:cNvPr id="447" name="Google Shape;447;p47"/>
          <p:cNvSpPr txBox="1"/>
          <p:nvPr/>
        </p:nvSpPr>
        <p:spPr>
          <a:xfrm>
            <a:off x="13582274" y="10919125"/>
            <a:ext cx="3914700" cy="954900"/>
          </a:xfrm>
          <a:prstGeom prst="rect">
            <a:avLst/>
          </a:prstGeom>
          <a:noFill/>
          <a:ln>
            <a:noFill/>
          </a:ln>
        </p:spPr>
        <p:txBody>
          <a:bodyPr anchorCtr="0" anchor="t"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פסטה</a:t>
            </a:r>
            <a:endParaRPr sz="3400">
              <a:solidFill>
                <a:srgbClr val="80868B"/>
              </a:solidFill>
              <a:latin typeface="Google Sans"/>
              <a:ea typeface="Google Sans"/>
              <a:cs typeface="Google Sans"/>
              <a:sym typeface="Google Sans"/>
            </a:endParaRPr>
          </a:p>
        </p:txBody>
      </p:sp>
      <p:sp>
        <p:nvSpPr>
          <p:cNvPr id="448" name="Google Shape;448;p47"/>
          <p:cNvSpPr txBox="1"/>
          <p:nvPr/>
        </p:nvSpPr>
        <p:spPr>
          <a:xfrm>
            <a:off x="10863065" y="10919123"/>
            <a:ext cx="2662500" cy="954900"/>
          </a:xfrm>
          <a:prstGeom prst="rect">
            <a:avLst/>
          </a:prstGeom>
          <a:noFill/>
          <a:ln>
            <a:noFill/>
          </a:ln>
        </p:spPr>
        <p:txBody>
          <a:bodyPr anchorCtr="0" anchor="t"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מרק</a:t>
            </a:r>
            <a:endParaRPr sz="3400">
              <a:solidFill>
                <a:srgbClr val="80868B"/>
              </a:solidFill>
              <a:latin typeface="Google Sans"/>
              <a:ea typeface="Google Sans"/>
              <a:cs typeface="Google Sans"/>
              <a:sym typeface="Google Sans"/>
            </a:endParaRPr>
          </a:p>
        </p:txBody>
      </p:sp>
      <p:sp>
        <p:nvSpPr>
          <p:cNvPr id="449" name="Google Shape;449;p47"/>
          <p:cNvSpPr txBox="1"/>
          <p:nvPr/>
        </p:nvSpPr>
        <p:spPr>
          <a:xfrm>
            <a:off x="8055708" y="10919123"/>
            <a:ext cx="1584900" cy="954900"/>
          </a:xfrm>
          <a:prstGeom prst="rect">
            <a:avLst/>
          </a:prstGeom>
          <a:noFill/>
          <a:ln>
            <a:noFill/>
          </a:ln>
        </p:spPr>
        <p:txBody>
          <a:bodyPr anchorCtr="0" anchor="t"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צ׳יפס</a:t>
            </a:r>
            <a:endParaRPr sz="3400">
              <a:solidFill>
                <a:srgbClr val="80868B"/>
              </a:solidFill>
              <a:latin typeface="Google Sans"/>
              <a:ea typeface="Google Sans"/>
              <a:cs typeface="Google Sans"/>
              <a:sym typeface="Google Sans"/>
            </a:endParaRPr>
          </a:p>
        </p:txBody>
      </p:sp>
      <p:sp>
        <p:nvSpPr>
          <p:cNvPr id="450" name="Google Shape;450;p47"/>
          <p:cNvSpPr txBox="1"/>
          <p:nvPr/>
        </p:nvSpPr>
        <p:spPr>
          <a:xfrm>
            <a:off x="4014012" y="10919123"/>
            <a:ext cx="2977500" cy="954900"/>
          </a:xfrm>
          <a:prstGeom prst="rect">
            <a:avLst/>
          </a:prstGeom>
          <a:noFill/>
          <a:ln>
            <a:noFill/>
          </a:ln>
        </p:spPr>
        <p:txBody>
          <a:bodyPr anchorCtr="0" anchor="t"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פלאפל</a:t>
            </a:r>
            <a:endParaRPr sz="3400">
              <a:solidFill>
                <a:srgbClr val="80868B"/>
              </a:solidFill>
              <a:latin typeface="Google Sans"/>
              <a:ea typeface="Google Sans"/>
              <a:cs typeface="Google Sans"/>
              <a:sym typeface="Google Sans"/>
            </a:endParaRPr>
          </a:p>
        </p:txBody>
      </p:sp>
      <p:sp>
        <p:nvSpPr>
          <p:cNvPr id="451" name="Google Shape;451;p47"/>
          <p:cNvSpPr txBox="1"/>
          <p:nvPr/>
        </p:nvSpPr>
        <p:spPr>
          <a:xfrm>
            <a:off x="0" y="7090333"/>
            <a:ext cx="24387000" cy="1286700"/>
          </a:xfrm>
          <a:prstGeom prst="rect">
            <a:avLst/>
          </a:prstGeom>
          <a:solidFill>
            <a:schemeClr val="accent1"/>
          </a:solidFill>
          <a:ln>
            <a:noFill/>
          </a:ln>
        </p:spPr>
        <p:txBody>
          <a:bodyPr anchorCtr="0" anchor="ctr" bIns="91425" lIns="91425" spcFirstLastPara="1" rIns="91425" wrap="square" tIns="91425">
            <a:noAutofit/>
          </a:bodyPr>
          <a:lstStyle/>
          <a:p>
            <a:pPr indent="0" lvl="0" marL="0" rtl="1" algn="ctr">
              <a:lnSpc>
                <a:spcPct val="90000"/>
              </a:lnSpc>
              <a:spcBef>
                <a:spcPts val="0"/>
              </a:spcBef>
              <a:spcAft>
                <a:spcPts val="0"/>
              </a:spcAft>
              <a:buNone/>
            </a:pPr>
            <a:r>
              <a:rPr b="1" lang="en" sz="4500">
                <a:solidFill>
                  <a:srgbClr val="FFFFFF"/>
                </a:solidFill>
                <a:latin typeface="Google Sans"/>
                <a:ea typeface="Google Sans"/>
                <a:cs typeface="Google Sans"/>
                <a:sym typeface="Google Sans"/>
              </a:rPr>
              <a:t>נמתח קו בין כל סועד לכל מאכל שהוא ניסה</a:t>
            </a:r>
            <a:endParaRPr b="1" sz="4500">
              <a:solidFill>
                <a:srgbClr val="FFFFFF"/>
              </a:solidFill>
              <a:latin typeface="Google Sans"/>
              <a:ea typeface="Google Sans"/>
              <a:cs typeface="Google Sans"/>
              <a:sym typeface="Google Sans"/>
            </a:endParaRPr>
          </a:p>
        </p:txBody>
      </p:sp>
      <p:pic>
        <p:nvPicPr>
          <p:cNvPr id="452" name="Google Shape;452;p47"/>
          <p:cNvPicPr preferRelativeResize="0"/>
          <p:nvPr/>
        </p:nvPicPr>
        <p:blipFill>
          <a:blip r:embed="rId3">
            <a:alphaModFix/>
          </a:blip>
          <a:stretch>
            <a:fillRect/>
          </a:stretch>
        </p:blipFill>
        <p:spPr>
          <a:xfrm>
            <a:off x="18000076" y="9106957"/>
            <a:ext cx="1584900" cy="1589330"/>
          </a:xfrm>
          <a:prstGeom prst="rect">
            <a:avLst/>
          </a:prstGeom>
          <a:noFill/>
          <a:ln>
            <a:noFill/>
          </a:ln>
        </p:spPr>
      </p:pic>
      <p:pic>
        <p:nvPicPr>
          <p:cNvPr id="453" name="Google Shape;453;p47"/>
          <p:cNvPicPr preferRelativeResize="0"/>
          <p:nvPr/>
        </p:nvPicPr>
        <p:blipFill>
          <a:blip r:embed="rId4">
            <a:alphaModFix/>
          </a:blip>
          <a:stretch>
            <a:fillRect/>
          </a:stretch>
        </p:blipFill>
        <p:spPr>
          <a:xfrm>
            <a:off x="11264775" y="8992125"/>
            <a:ext cx="1818975" cy="1818975"/>
          </a:xfrm>
          <a:prstGeom prst="rect">
            <a:avLst/>
          </a:prstGeom>
          <a:noFill/>
          <a:ln>
            <a:noFill/>
          </a:ln>
        </p:spPr>
      </p:pic>
      <p:pic>
        <p:nvPicPr>
          <p:cNvPr id="454" name="Google Shape;454;p47"/>
          <p:cNvPicPr preferRelativeResize="0"/>
          <p:nvPr/>
        </p:nvPicPr>
        <p:blipFill>
          <a:blip r:embed="rId5">
            <a:alphaModFix/>
          </a:blip>
          <a:stretch>
            <a:fillRect/>
          </a:stretch>
        </p:blipFill>
        <p:spPr>
          <a:xfrm rot="2700016">
            <a:off x="14510472" y="8928434"/>
            <a:ext cx="1946406" cy="1946376"/>
          </a:xfrm>
          <a:prstGeom prst="rect">
            <a:avLst/>
          </a:prstGeom>
          <a:noFill/>
          <a:ln>
            <a:noFill/>
          </a:ln>
        </p:spPr>
      </p:pic>
      <p:pic>
        <p:nvPicPr>
          <p:cNvPr id="455" name="Google Shape;455;p47"/>
          <p:cNvPicPr preferRelativeResize="0"/>
          <p:nvPr/>
        </p:nvPicPr>
        <p:blipFill>
          <a:blip r:embed="rId6">
            <a:alphaModFix/>
          </a:blip>
          <a:stretch>
            <a:fillRect/>
          </a:stretch>
        </p:blipFill>
        <p:spPr>
          <a:xfrm>
            <a:off x="4520100" y="8918975"/>
            <a:ext cx="1965302" cy="1965302"/>
          </a:xfrm>
          <a:prstGeom prst="rect">
            <a:avLst/>
          </a:prstGeom>
          <a:noFill/>
          <a:ln>
            <a:noFill/>
          </a:ln>
        </p:spPr>
      </p:pic>
      <p:pic>
        <p:nvPicPr>
          <p:cNvPr id="456" name="Google Shape;456;p47"/>
          <p:cNvPicPr preferRelativeResize="0"/>
          <p:nvPr/>
        </p:nvPicPr>
        <p:blipFill rotWithShape="1">
          <a:blip r:embed="rId7">
            <a:alphaModFix/>
          </a:blip>
          <a:srcRect b="0" l="1811" r="1811" t="0"/>
          <a:stretch/>
        </p:blipFill>
        <p:spPr>
          <a:xfrm>
            <a:off x="8227309" y="9149850"/>
            <a:ext cx="1503525" cy="15035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cxnSp>
        <p:nvCxnSpPr>
          <p:cNvPr id="461" name="Google Shape;461;p48"/>
          <p:cNvCxnSpPr>
            <a:stCxn id="462" idx="2"/>
            <a:endCxn id="463" idx="0"/>
          </p:cNvCxnSpPr>
          <p:nvPr/>
        </p:nvCxnSpPr>
        <p:spPr>
          <a:xfrm flipH="1">
            <a:off x="18886546" y="6866335"/>
            <a:ext cx="932700" cy="1991400"/>
          </a:xfrm>
          <a:prstGeom prst="straightConnector1">
            <a:avLst/>
          </a:prstGeom>
          <a:noFill/>
          <a:ln cap="flat" cmpd="sng" w="38100">
            <a:solidFill>
              <a:srgbClr val="282828"/>
            </a:solidFill>
            <a:prstDash val="solid"/>
            <a:round/>
            <a:headEnd len="med" w="med" type="none"/>
            <a:tailEnd len="med" w="med" type="triangle"/>
          </a:ln>
        </p:spPr>
      </p:cxnSp>
      <p:cxnSp>
        <p:nvCxnSpPr>
          <p:cNvPr id="464" name="Google Shape;464;p48"/>
          <p:cNvCxnSpPr>
            <a:stCxn id="462" idx="2"/>
            <a:endCxn id="465" idx="0"/>
          </p:cNvCxnSpPr>
          <p:nvPr/>
        </p:nvCxnSpPr>
        <p:spPr>
          <a:xfrm flipH="1">
            <a:off x="15540046" y="6866335"/>
            <a:ext cx="4279200" cy="1792500"/>
          </a:xfrm>
          <a:prstGeom prst="straightConnector1">
            <a:avLst/>
          </a:prstGeom>
          <a:noFill/>
          <a:ln cap="flat" cmpd="sng" w="38100">
            <a:solidFill>
              <a:srgbClr val="282828"/>
            </a:solidFill>
            <a:prstDash val="solid"/>
            <a:round/>
            <a:headEnd len="med" w="med" type="none"/>
            <a:tailEnd len="med" w="med" type="triangle"/>
          </a:ln>
        </p:spPr>
      </p:cxnSp>
      <p:cxnSp>
        <p:nvCxnSpPr>
          <p:cNvPr id="466" name="Google Shape;466;p48"/>
          <p:cNvCxnSpPr>
            <a:stCxn id="462" idx="2"/>
            <a:endCxn id="467" idx="0"/>
          </p:cNvCxnSpPr>
          <p:nvPr/>
        </p:nvCxnSpPr>
        <p:spPr>
          <a:xfrm flipH="1">
            <a:off x="12194146" y="6866335"/>
            <a:ext cx="7625100" cy="1792500"/>
          </a:xfrm>
          <a:prstGeom prst="straightConnector1">
            <a:avLst/>
          </a:prstGeom>
          <a:noFill/>
          <a:ln cap="flat" cmpd="sng" w="38100">
            <a:solidFill>
              <a:srgbClr val="282828"/>
            </a:solidFill>
            <a:prstDash val="solid"/>
            <a:round/>
            <a:headEnd len="med" w="med" type="none"/>
            <a:tailEnd len="med" w="med" type="triangle"/>
          </a:ln>
        </p:spPr>
      </p:cxnSp>
      <p:cxnSp>
        <p:nvCxnSpPr>
          <p:cNvPr id="468" name="Google Shape;468;p48"/>
          <p:cNvCxnSpPr>
            <a:stCxn id="462" idx="2"/>
            <a:endCxn id="469" idx="0"/>
          </p:cNvCxnSpPr>
          <p:nvPr/>
        </p:nvCxnSpPr>
        <p:spPr>
          <a:xfrm flipH="1">
            <a:off x="8848546" y="6866335"/>
            <a:ext cx="10970700" cy="1792500"/>
          </a:xfrm>
          <a:prstGeom prst="straightConnector1">
            <a:avLst/>
          </a:prstGeom>
          <a:noFill/>
          <a:ln cap="flat" cmpd="sng" w="38100">
            <a:solidFill>
              <a:srgbClr val="282828"/>
            </a:solidFill>
            <a:prstDash val="solid"/>
            <a:round/>
            <a:headEnd len="med" w="med" type="none"/>
            <a:tailEnd len="med" w="med" type="triangle"/>
          </a:ln>
        </p:spPr>
      </p:cxnSp>
      <p:cxnSp>
        <p:nvCxnSpPr>
          <p:cNvPr id="470" name="Google Shape;470;p48"/>
          <p:cNvCxnSpPr>
            <a:stCxn id="462" idx="2"/>
            <a:endCxn id="471" idx="0"/>
          </p:cNvCxnSpPr>
          <p:nvPr/>
        </p:nvCxnSpPr>
        <p:spPr>
          <a:xfrm flipH="1">
            <a:off x="5503546" y="6866335"/>
            <a:ext cx="14315700" cy="2019000"/>
          </a:xfrm>
          <a:prstGeom prst="straightConnector1">
            <a:avLst/>
          </a:prstGeom>
          <a:noFill/>
          <a:ln cap="flat" cmpd="sng" w="38100">
            <a:solidFill>
              <a:srgbClr val="282828"/>
            </a:solidFill>
            <a:prstDash val="solid"/>
            <a:round/>
            <a:headEnd len="med" w="med" type="none"/>
            <a:tailEnd len="med" w="med" type="triangle"/>
          </a:ln>
        </p:spPr>
      </p:cxnSp>
      <p:sp>
        <p:nvSpPr>
          <p:cNvPr id="463" name="Google Shape;463;p48"/>
          <p:cNvSpPr/>
          <p:nvPr/>
        </p:nvSpPr>
        <p:spPr>
          <a:xfrm>
            <a:off x="17877000" y="8857775"/>
            <a:ext cx="2019000" cy="20190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65" name="Google Shape;465;p48"/>
          <p:cNvSpPr/>
          <p:nvPr/>
        </p:nvSpPr>
        <p:spPr>
          <a:xfrm>
            <a:off x="14331450" y="8658725"/>
            <a:ext cx="2417100" cy="24171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67" name="Google Shape;467;p48"/>
          <p:cNvSpPr/>
          <p:nvPr/>
        </p:nvSpPr>
        <p:spPr>
          <a:xfrm>
            <a:off x="10985700" y="8658725"/>
            <a:ext cx="2417100" cy="24171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69" name="Google Shape;469;p48"/>
          <p:cNvSpPr/>
          <p:nvPr/>
        </p:nvSpPr>
        <p:spPr>
          <a:xfrm>
            <a:off x="7639963" y="8658725"/>
            <a:ext cx="2417100" cy="24171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71" name="Google Shape;471;p48"/>
          <p:cNvSpPr/>
          <p:nvPr/>
        </p:nvSpPr>
        <p:spPr>
          <a:xfrm>
            <a:off x="4521450" y="8885250"/>
            <a:ext cx="1964100" cy="19638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472" name="Google Shape;472;p48"/>
          <p:cNvGrpSpPr/>
          <p:nvPr/>
        </p:nvGrpSpPr>
        <p:grpSpPr>
          <a:xfrm>
            <a:off x="8742426" y="3919145"/>
            <a:ext cx="1818956" cy="1818970"/>
            <a:chOff x="14204600" y="11269125"/>
            <a:chExt cx="1429772" cy="1429783"/>
          </a:xfrm>
        </p:grpSpPr>
        <p:grpSp>
          <p:nvGrpSpPr>
            <p:cNvPr id="473" name="Google Shape;473;p48"/>
            <p:cNvGrpSpPr/>
            <p:nvPr/>
          </p:nvGrpSpPr>
          <p:grpSpPr>
            <a:xfrm>
              <a:off x="14204600" y="11269125"/>
              <a:ext cx="1429772" cy="1429783"/>
              <a:chOff x="7822222" y="4095749"/>
              <a:chExt cx="1334365" cy="1334375"/>
            </a:xfrm>
          </p:grpSpPr>
          <p:sp>
            <p:nvSpPr>
              <p:cNvPr id="474" name="Google Shape;474;p48"/>
              <p:cNvSpPr/>
              <p:nvPr/>
            </p:nvSpPr>
            <p:spPr>
              <a:xfrm>
                <a:off x="7822222" y="4095749"/>
                <a:ext cx="1334365" cy="1334365"/>
              </a:xfrm>
              <a:custGeom>
                <a:rect b="b" l="l" r="r" t="t"/>
                <a:pathLst>
                  <a:path extrusionOk="0" h="1334365" w="1334365">
                    <a:moveTo>
                      <a:pt x="1334365" y="667196"/>
                    </a:moveTo>
                    <a:cubicBezTo>
                      <a:pt x="1334358" y="1035671"/>
                      <a:pt x="1035644" y="1334373"/>
                      <a:pt x="667169" y="1334365"/>
                    </a:cubicBezTo>
                    <a:cubicBezTo>
                      <a:pt x="298694" y="1334358"/>
                      <a:pt x="-8" y="1035644"/>
                      <a:pt x="0" y="667169"/>
                    </a:cubicBezTo>
                    <a:cubicBezTo>
                      <a:pt x="8" y="298697"/>
                      <a:pt x="298716" y="-3"/>
                      <a:pt x="667188" y="0"/>
                    </a:cubicBezTo>
                    <a:cubicBezTo>
                      <a:pt x="1035661" y="1"/>
                      <a:pt x="1334367" y="298709"/>
                      <a:pt x="1334365" y="667182"/>
                    </a:cubicBezTo>
                    <a:cubicBezTo>
                      <a:pt x="1334365" y="667187"/>
                      <a:pt x="1334365" y="667192"/>
                      <a:pt x="1334365" y="667196"/>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475" name="Google Shape;475;p48"/>
              <p:cNvSpPr/>
              <p:nvPr/>
            </p:nvSpPr>
            <p:spPr>
              <a:xfrm>
                <a:off x="8006751" y="4303980"/>
                <a:ext cx="984350" cy="1040381"/>
              </a:xfrm>
              <a:custGeom>
                <a:rect b="b" l="l" r="r" t="t"/>
                <a:pathLst>
                  <a:path extrusionOk="0" h="1040381" w="984350">
                    <a:moveTo>
                      <a:pt x="467971" y="41932"/>
                    </a:moveTo>
                    <a:cubicBezTo>
                      <a:pt x="436586" y="-37115"/>
                      <a:pt x="240012" y="2752"/>
                      <a:pt x="226488" y="101853"/>
                    </a:cubicBezTo>
                    <a:cubicBezTo>
                      <a:pt x="90645" y="125182"/>
                      <a:pt x="75186" y="267573"/>
                      <a:pt x="109425" y="354880"/>
                    </a:cubicBezTo>
                    <a:cubicBezTo>
                      <a:pt x="70116" y="352517"/>
                      <a:pt x="44927" y="428550"/>
                      <a:pt x="80488" y="459599"/>
                    </a:cubicBezTo>
                    <a:cubicBezTo>
                      <a:pt x="-1" y="471505"/>
                      <a:pt x="-1" y="563779"/>
                      <a:pt x="41792" y="596707"/>
                    </a:cubicBezTo>
                    <a:cubicBezTo>
                      <a:pt x="-24910" y="634434"/>
                      <a:pt x="-4326" y="735805"/>
                      <a:pt x="51411" y="742652"/>
                    </a:cubicBezTo>
                    <a:cubicBezTo>
                      <a:pt x="-20167" y="778630"/>
                      <a:pt x="19430" y="882363"/>
                      <a:pt x="74144" y="882792"/>
                    </a:cubicBezTo>
                    <a:cubicBezTo>
                      <a:pt x="46359" y="979083"/>
                      <a:pt x="136642" y="1023286"/>
                      <a:pt x="178863" y="988962"/>
                    </a:cubicBezTo>
                    <a:cubicBezTo>
                      <a:pt x="180100" y="1020662"/>
                      <a:pt x="221670" y="1041368"/>
                      <a:pt x="248812" y="1040345"/>
                    </a:cubicBezTo>
                    <a:cubicBezTo>
                      <a:pt x="281889" y="1039098"/>
                      <a:pt x="314734" y="1031527"/>
                      <a:pt x="348722" y="1031527"/>
                    </a:cubicBezTo>
                    <a:cubicBezTo>
                      <a:pt x="389892" y="1031508"/>
                      <a:pt x="434215" y="1039024"/>
                      <a:pt x="474928" y="1036270"/>
                    </a:cubicBezTo>
                    <a:cubicBezTo>
                      <a:pt x="527056" y="1032736"/>
                      <a:pt x="576718" y="1030578"/>
                      <a:pt x="627022" y="1017370"/>
                    </a:cubicBezTo>
                    <a:cubicBezTo>
                      <a:pt x="641430" y="1013556"/>
                      <a:pt x="662266" y="1006672"/>
                      <a:pt x="678154" y="1011044"/>
                    </a:cubicBezTo>
                    <a:cubicBezTo>
                      <a:pt x="697725" y="1016421"/>
                      <a:pt x="713221" y="1026745"/>
                      <a:pt x="734550" y="1036085"/>
                    </a:cubicBezTo>
                    <a:cubicBezTo>
                      <a:pt x="768575" y="1050967"/>
                      <a:pt x="828702" y="1023286"/>
                      <a:pt x="826488" y="956685"/>
                    </a:cubicBezTo>
                    <a:cubicBezTo>
                      <a:pt x="873100" y="986097"/>
                      <a:pt x="925357" y="935346"/>
                      <a:pt x="890876" y="867314"/>
                    </a:cubicBezTo>
                    <a:cubicBezTo>
                      <a:pt x="942779" y="873453"/>
                      <a:pt x="984340" y="819447"/>
                      <a:pt x="942881" y="753981"/>
                    </a:cubicBezTo>
                    <a:cubicBezTo>
                      <a:pt x="999789" y="724699"/>
                      <a:pt x="984340" y="646918"/>
                      <a:pt x="949783" y="637430"/>
                    </a:cubicBezTo>
                    <a:cubicBezTo>
                      <a:pt x="998217" y="620910"/>
                      <a:pt x="995036" y="556766"/>
                      <a:pt x="944751" y="530348"/>
                    </a:cubicBezTo>
                    <a:cubicBezTo>
                      <a:pt x="970926" y="510275"/>
                      <a:pt x="954871" y="458929"/>
                      <a:pt x="913394" y="454241"/>
                    </a:cubicBezTo>
                    <a:cubicBezTo>
                      <a:pt x="928519" y="398468"/>
                      <a:pt x="885127" y="368628"/>
                      <a:pt x="847427" y="372999"/>
                    </a:cubicBezTo>
                    <a:cubicBezTo>
                      <a:pt x="885127" y="362023"/>
                      <a:pt x="889369" y="287572"/>
                      <a:pt x="831530" y="281917"/>
                    </a:cubicBezTo>
                    <a:cubicBezTo>
                      <a:pt x="885127" y="225809"/>
                      <a:pt x="814108" y="136698"/>
                      <a:pt x="763822" y="135544"/>
                    </a:cubicBezTo>
                    <a:cubicBezTo>
                      <a:pt x="784230" y="-44408"/>
                      <a:pt x="508824" y="-10177"/>
                      <a:pt x="467971" y="41932"/>
                    </a:cubicBezTo>
                    <a:close/>
                  </a:path>
                </a:pathLst>
              </a:custGeom>
              <a:solidFill>
                <a:srgbClr val="ED6B1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476" name="Google Shape;476;p48"/>
              <p:cNvSpPr/>
              <p:nvPr/>
            </p:nvSpPr>
            <p:spPr>
              <a:xfrm>
                <a:off x="8122514" y="4743598"/>
                <a:ext cx="138682" cy="165178"/>
              </a:xfrm>
              <a:custGeom>
                <a:rect b="b" l="l" r="r" t="t"/>
                <a:pathLst>
                  <a:path extrusionOk="0" h="165178" w="138682">
                    <a:moveTo>
                      <a:pt x="137923" y="74098"/>
                    </a:moveTo>
                    <a:cubicBezTo>
                      <a:pt x="143541" y="119473"/>
                      <a:pt x="117394" y="160028"/>
                      <a:pt x="79526" y="164734"/>
                    </a:cubicBezTo>
                    <a:cubicBezTo>
                      <a:pt x="41641" y="169423"/>
                      <a:pt x="6377" y="136438"/>
                      <a:pt x="759" y="91065"/>
                    </a:cubicBezTo>
                    <a:cubicBezTo>
                      <a:pt x="-4858" y="45710"/>
                      <a:pt x="21298" y="5117"/>
                      <a:pt x="59184" y="447"/>
                    </a:cubicBezTo>
                    <a:cubicBezTo>
                      <a:pt x="97051" y="-4260"/>
                      <a:pt x="132305" y="28725"/>
                      <a:pt x="137923" y="74098"/>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477" name="Google Shape;477;p48"/>
              <p:cNvSpPr/>
              <p:nvPr/>
            </p:nvSpPr>
            <p:spPr>
              <a:xfrm>
                <a:off x="8711669" y="4743598"/>
                <a:ext cx="138673" cy="165178"/>
              </a:xfrm>
              <a:custGeom>
                <a:rect b="b" l="l" r="r" t="t"/>
                <a:pathLst>
                  <a:path extrusionOk="0" h="165178" w="138673">
                    <a:moveTo>
                      <a:pt x="760" y="74098"/>
                    </a:moveTo>
                    <a:cubicBezTo>
                      <a:pt x="-4858" y="119473"/>
                      <a:pt x="21280" y="160028"/>
                      <a:pt x="59157" y="164734"/>
                    </a:cubicBezTo>
                    <a:cubicBezTo>
                      <a:pt x="97033" y="169423"/>
                      <a:pt x="132306" y="136438"/>
                      <a:pt x="137914" y="91065"/>
                    </a:cubicBezTo>
                    <a:cubicBezTo>
                      <a:pt x="143533" y="45710"/>
                      <a:pt x="117376" y="5117"/>
                      <a:pt x="79499" y="447"/>
                    </a:cubicBezTo>
                    <a:cubicBezTo>
                      <a:pt x="41613" y="-4260"/>
                      <a:pt x="6369" y="28725"/>
                      <a:pt x="760" y="74098"/>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478" name="Google Shape;478;p48"/>
              <p:cNvSpPr/>
              <p:nvPr/>
            </p:nvSpPr>
            <p:spPr>
              <a:xfrm>
                <a:off x="8181743" y="4445849"/>
                <a:ext cx="617093" cy="687083"/>
              </a:xfrm>
              <a:custGeom>
                <a:rect b="b" l="l" r="r" t="t"/>
                <a:pathLst>
                  <a:path extrusionOk="0" h="687083" w="617093">
                    <a:moveTo>
                      <a:pt x="538108" y="90283"/>
                    </a:moveTo>
                    <a:cubicBezTo>
                      <a:pt x="482447" y="11348"/>
                      <a:pt x="425957" y="3813"/>
                      <a:pt x="333805" y="0"/>
                    </a:cubicBezTo>
                    <a:lnTo>
                      <a:pt x="252070" y="12668"/>
                    </a:lnTo>
                    <a:cubicBezTo>
                      <a:pt x="159899" y="16501"/>
                      <a:pt x="124943" y="3422"/>
                      <a:pt x="69309" y="82357"/>
                    </a:cubicBezTo>
                    <a:cubicBezTo>
                      <a:pt x="13610" y="161367"/>
                      <a:pt x="16076" y="105611"/>
                      <a:pt x="20475" y="200918"/>
                    </a:cubicBezTo>
                    <a:cubicBezTo>
                      <a:pt x="23805" y="272913"/>
                      <a:pt x="-19216" y="222405"/>
                      <a:pt x="10550" y="422635"/>
                    </a:cubicBezTo>
                    <a:cubicBezTo>
                      <a:pt x="40325" y="622864"/>
                      <a:pt x="214221" y="687083"/>
                      <a:pt x="305695" y="687083"/>
                    </a:cubicBezTo>
                    <a:cubicBezTo>
                      <a:pt x="397215" y="687083"/>
                      <a:pt x="558070" y="633393"/>
                      <a:pt x="600914" y="422635"/>
                    </a:cubicBezTo>
                    <a:cubicBezTo>
                      <a:pt x="643740" y="211875"/>
                      <a:pt x="587622" y="272913"/>
                      <a:pt x="590952" y="200918"/>
                    </a:cubicBezTo>
                    <a:cubicBezTo>
                      <a:pt x="595342" y="105611"/>
                      <a:pt x="593798" y="169292"/>
                      <a:pt x="538108" y="90283"/>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479" name="Google Shape;479;p48"/>
              <p:cNvSpPr/>
              <p:nvPr/>
            </p:nvSpPr>
            <p:spPr>
              <a:xfrm>
                <a:off x="8344620" y="5360751"/>
                <a:ext cx="9700" cy="36853"/>
              </a:xfrm>
              <a:custGeom>
                <a:rect b="b" l="l" r="r" t="t"/>
                <a:pathLst>
                  <a:path extrusionOk="0" h="36853" w="9700">
                    <a:moveTo>
                      <a:pt x="454" y="36853"/>
                    </a:moveTo>
                    <a:cubicBezTo>
                      <a:pt x="3477" y="24315"/>
                      <a:pt x="6557" y="11981"/>
                      <a:pt x="9700" y="0"/>
                    </a:cubicBezTo>
                    <a:cubicBezTo>
                      <a:pt x="2021" y="10651"/>
                      <a:pt x="-1288" y="23839"/>
                      <a:pt x="454" y="3685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480" name="Google Shape;480;p48"/>
              <p:cNvSpPr/>
              <p:nvPr/>
            </p:nvSpPr>
            <p:spPr>
              <a:xfrm>
                <a:off x="8620620" y="5360751"/>
                <a:ext cx="9674" cy="36853"/>
              </a:xfrm>
              <a:custGeom>
                <a:rect b="b" l="l" r="r" t="t"/>
                <a:pathLst>
                  <a:path extrusionOk="0" h="36853" w="9674">
                    <a:moveTo>
                      <a:pt x="0" y="0"/>
                    </a:moveTo>
                    <a:cubicBezTo>
                      <a:pt x="3126" y="11981"/>
                      <a:pt x="6195" y="24315"/>
                      <a:pt x="9218" y="36853"/>
                    </a:cubicBezTo>
                    <a:cubicBezTo>
                      <a:pt x="10962" y="23843"/>
                      <a:pt x="7664" y="10657"/>
                      <a:pt x="0" y="0"/>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481" name="Google Shape;481;p48"/>
              <p:cNvSpPr/>
              <p:nvPr/>
            </p:nvSpPr>
            <p:spPr>
              <a:xfrm>
                <a:off x="8431349" y="5100098"/>
                <a:ext cx="112215" cy="230608"/>
              </a:xfrm>
              <a:custGeom>
                <a:rect b="b" l="l" r="r" t="t"/>
                <a:pathLst>
                  <a:path extrusionOk="0" h="230608" w="112215">
                    <a:moveTo>
                      <a:pt x="0" y="0"/>
                    </a:moveTo>
                    <a:lnTo>
                      <a:pt x="112216" y="0"/>
                    </a:lnTo>
                    <a:lnTo>
                      <a:pt x="112216" y="230609"/>
                    </a:lnTo>
                    <a:lnTo>
                      <a:pt x="0" y="230609"/>
                    </a:ln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482" name="Google Shape;482;p48"/>
              <p:cNvSpPr/>
              <p:nvPr/>
            </p:nvSpPr>
            <p:spPr>
              <a:xfrm>
                <a:off x="8344620" y="5360751"/>
                <a:ext cx="9700" cy="36853"/>
              </a:xfrm>
              <a:custGeom>
                <a:rect b="b" l="l" r="r" t="t"/>
                <a:pathLst>
                  <a:path extrusionOk="0" h="36853" w="9700">
                    <a:moveTo>
                      <a:pt x="454" y="36853"/>
                    </a:moveTo>
                    <a:cubicBezTo>
                      <a:pt x="3477" y="24315"/>
                      <a:pt x="6557" y="11981"/>
                      <a:pt x="9700" y="0"/>
                    </a:cubicBezTo>
                    <a:cubicBezTo>
                      <a:pt x="2021" y="10651"/>
                      <a:pt x="-1288" y="23839"/>
                      <a:pt x="454" y="3685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483" name="Google Shape;483;p48"/>
              <p:cNvSpPr/>
              <p:nvPr/>
            </p:nvSpPr>
            <p:spPr>
              <a:xfrm>
                <a:off x="8620620" y="5360751"/>
                <a:ext cx="9674" cy="36853"/>
              </a:xfrm>
              <a:custGeom>
                <a:rect b="b" l="l" r="r" t="t"/>
                <a:pathLst>
                  <a:path extrusionOk="0" h="36853" w="9674">
                    <a:moveTo>
                      <a:pt x="0" y="0"/>
                    </a:moveTo>
                    <a:cubicBezTo>
                      <a:pt x="3126" y="11981"/>
                      <a:pt x="6195" y="24315"/>
                      <a:pt x="9218" y="36853"/>
                    </a:cubicBezTo>
                    <a:cubicBezTo>
                      <a:pt x="10962" y="23843"/>
                      <a:pt x="7664" y="10657"/>
                      <a:pt x="0" y="0"/>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484" name="Google Shape;484;p48"/>
              <p:cNvSpPr/>
              <p:nvPr/>
            </p:nvSpPr>
            <p:spPr>
              <a:xfrm>
                <a:off x="8140769" y="4384976"/>
                <a:ext cx="698536" cy="400024"/>
              </a:xfrm>
              <a:custGeom>
                <a:rect b="b" l="l" r="r" t="t"/>
                <a:pathLst>
                  <a:path extrusionOk="0" h="400024" w="698536">
                    <a:moveTo>
                      <a:pt x="67662" y="295984"/>
                    </a:moveTo>
                    <a:cubicBezTo>
                      <a:pt x="123529" y="317694"/>
                      <a:pt x="211263" y="216547"/>
                      <a:pt x="187293" y="140310"/>
                    </a:cubicBezTo>
                    <a:cubicBezTo>
                      <a:pt x="184921" y="170782"/>
                      <a:pt x="330828" y="227132"/>
                      <a:pt x="376267" y="156960"/>
                    </a:cubicBezTo>
                    <a:cubicBezTo>
                      <a:pt x="387458" y="244564"/>
                      <a:pt x="495339" y="262981"/>
                      <a:pt x="531569" y="228584"/>
                    </a:cubicBezTo>
                    <a:cubicBezTo>
                      <a:pt x="529997" y="293659"/>
                      <a:pt x="601323" y="345786"/>
                      <a:pt x="626596" y="318997"/>
                    </a:cubicBezTo>
                    <a:cubicBezTo>
                      <a:pt x="611415" y="335089"/>
                      <a:pt x="632875" y="395011"/>
                      <a:pt x="670938" y="395011"/>
                    </a:cubicBezTo>
                    <a:cubicBezTo>
                      <a:pt x="727957" y="395011"/>
                      <a:pt x="679477" y="290087"/>
                      <a:pt x="676202" y="262981"/>
                    </a:cubicBezTo>
                    <a:cubicBezTo>
                      <a:pt x="665924" y="178019"/>
                      <a:pt x="623387" y="85764"/>
                      <a:pt x="551010" y="36428"/>
                    </a:cubicBezTo>
                    <a:cubicBezTo>
                      <a:pt x="546387" y="33284"/>
                      <a:pt x="541637" y="30338"/>
                      <a:pt x="536760" y="27591"/>
                    </a:cubicBezTo>
                    <a:cubicBezTo>
                      <a:pt x="421102" y="-37074"/>
                      <a:pt x="333600" y="30233"/>
                      <a:pt x="200557" y="45004"/>
                    </a:cubicBezTo>
                    <a:cubicBezTo>
                      <a:pt x="89718" y="57319"/>
                      <a:pt x="24428" y="130525"/>
                      <a:pt x="5313" y="234239"/>
                    </a:cubicBezTo>
                    <a:cubicBezTo>
                      <a:pt x="-1237" y="267581"/>
                      <a:pt x="-1735" y="301830"/>
                      <a:pt x="3843" y="335349"/>
                    </a:cubicBezTo>
                    <a:cubicBezTo>
                      <a:pt x="7006" y="352297"/>
                      <a:pt x="20568" y="385281"/>
                      <a:pt x="35172" y="395197"/>
                    </a:cubicBezTo>
                    <a:cubicBezTo>
                      <a:pt x="77021" y="423548"/>
                      <a:pt x="78155" y="318736"/>
                      <a:pt x="67662" y="295984"/>
                    </a:cubicBezTo>
                    <a:close/>
                  </a:path>
                </a:pathLst>
              </a:custGeom>
              <a:solidFill>
                <a:srgbClr val="ED6B1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485" name="Google Shape;485;p48"/>
              <p:cNvSpPr/>
              <p:nvPr/>
            </p:nvSpPr>
            <p:spPr>
              <a:xfrm>
                <a:off x="8257713" y="5189655"/>
                <a:ext cx="458287" cy="240469"/>
              </a:xfrm>
              <a:custGeom>
                <a:rect b="b" l="l" r="r" t="t"/>
                <a:pathLst>
                  <a:path extrusionOk="0" h="240469" w="458287">
                    <a:moveTo>
                      <a:pt x="444410" y="146335"/>
                    </a:moveTo>
                    <a:cubicBezTo>
                      <a:pt x="418718" y="70507"/>
                      <a:pt x="406812" y="58545"/>
                      <a:pt x="316976" y="18324"/>
                    </a:cubicBezTo>
                    <a:cubicBezTo>
                      <a:pt x="315785" y="17803"/>
                      <a:pt x="285089" y="0"/>
                      <a:pt x="285089" y="0"/>
                    </a:cubicBezTo>
                    <a:lnTo>
                      <a:pt x="229325" y="112142"/>
                    </a:lnTo>
                    <a:lnTo>
                      <a:pt x="202006" y="62396"/>
                    </a:lnTo>
                    <a:lnTo>
                      <a:pt x="172873" y="0"/>
                    </a:lnTo>
                    <a:cubicBezTo>
                      <a:pt x="172873" y="0"/>
                      <a:pt x="146679" y="15794"/>
                      <a:pt x="145786" y="16185"/>
                    </a:cubicBezTo>
                    <a:cubicBezTo>
                      <a:pt x="51671" y="58081"/>
                      <a:pt x="39318" y="70228"/>
                      <a:pt x="13534" y="146335"/>
                    </a:cubicBezTo>
                    <a:cubicBezTo>
                      <a:pt x="10427" y="155525"/>
                      <a:pt x="5665" y="174575"/>
                      <a:pt x="0" y="199281"/>
                    </a:cubicBezTo>
                    <a:cubicBezTo>
                      <a:pt x="71315" y="225551"/>
                      <a:pt x="146605" y="239406"/>
                      <a:pt x="222600" y="240246"/>
                    </a:cubicBezTo>
                    <a:cubicBezTo>
                      <a:pt x="225456" y="240283"/>
                      <a:pt x="228274" y="240469"/>
                      <a:pt x="231148" y="240469"/>
                    </a:cubicBezTo>
                    <a:cubicBezTo>
                      <a:pt x="232320" y="240469"/>
                      <a:pt x="233474" y="240376"/>
                      <a:pt x="234655" y="240376"/>
                    </a:cubicBezTo>
                    <a:cubicBezTo>
                      <a:pt x="310918" y="240067"/>
                      <a:pt x="386562" y="226664"/>
                      <a:pt x="458288" y="200751"/>
                    </a:cubicBezTo>
                    <a:cubicBezTo>
                      <a:pt x="452483" y="175301"/>
                      <a:pt x="447582" y="155712"/>
                      <a:pt x="444410" y="146335"/>
                    </a:cubicBezTo>
                    <a:close/>
                  </a:path>
                </a:pathLst>
              </a:custGeom>
              <a:solidFill>
                <a:srgbClr val="B3375E"/>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486" name="Google Shape;486;p48"/>
              <p:cNvSpPr/>
              <p:nvPr/>
            </p:nvSpPr>
            <p:spPr>
              <a:xfrm>
                <a:off x="8390402" y="5204947"/>
                <a:ext cx="191504" cy="108867"/>
              </a:xfrm>
              <a:custGeom>
                <a:rect b="b" l="l" r="r" t="t"/>
                <a:pathLst>
                  <a:path extrusionOk="0" h="108867" w="191504">
                    <a:moveTo>
                      <a:pt x="180464" y="5227"/>
                    </a:moveTo>
                    <a:cubicBezTo>
                      <a:pt x="180017" y="1924"/>
                      <a:pt x="176977" y="-391"/>
                      <a:pt x="173674" y="56"/>
                    </a:cubicBezTo>
                    <a:cubicBezTo>
                      <a:pt x="170371" y="502"/>
                      <a:pt x="168055" y="3542"/>
                      <a:pt x="168502" y="6846"/>
                    </a:cubicBezTo>
                    <a:lnTo>
                      <a:pt x="176566" y="66172"/>
                    </a:lnTo>
                    <a:lnTo>
                      <a:pt x="123686" y="41095"/>
                    </a:lnTo>
                    <a:lnTo>
                      <a:pt x="95482" y="90487"/>
                    </a:lnTo>
                    <a:lnTo>
                      <a:pt x="69251" y="42676"/>
                    </a:lnTo>
                    <a:lnTo>
                      <a:pt x="14828" y="66544"/>
                    </a:lnTo>
                    <a:lnTo>
                      <a:pt x="22948" y="6846"/>
                    </a:lnTo>
                    <a:cubicBezTo>
                      <a:pt x="23395" y="3542"/>
                      <a:pt x="21079" y="502"/>
                      <a:pt x="17776" y="55"/>
                    </a:cubicBezTo>
                    <a:cubicBezTo>
                      <a:pt x="14472" y="-392"/>
                      <a:pt x="11432" y="1924"/>
                      <a:pt x="10985" y="5227"/>
                    </a:cubicBezTo>
                    <a:lnTo>
                      <a:pt x="0" y="86227"/>
                    </a:lnTo>
                    <a:lnTo>
                      <a:pt x="63987" y="58154"/>
                    </a:lnTo>
                    <a:lnTo>
                      <a:pt x="90097" y="105724"/>
                    </a:lnTo>
                    <a:cubicBezTo>
                      <a:pt x="90162" y="105854"/>
                      <a:pt x="90292" y="105891"/>
                      <a:pt x="90367" y="106003"/>
                    </a:cubicBezTo>
                    <a:cubicBezTo>
                      <a:pt x="90817" y="106732"/>
                      <a:pt x="91420" y="107354"/>
                      <a:pt x="92134" y="107826"/>
                    </a:cubicBezTo>
                    <a:cubicBezTo>
                      <a:pt x="93168" y="108318"/>
                      <a:pt x="94263" y="108669"/>
                      <a:pt x="95390" y="108868"/>
                    </a:cubicBezTo>
                    <a:lnTo>
                      <a:pt x="95408" y="108868"/>
                    </a:lnTo>
                    <a:cubicBezTo>
                      <a:pt x="96419" y="108866"/>
                      <a:pt x="97413" y="108603"/>
                      <a:pt x="98292" y="108105"/>
                    </a:cubicBezTo>
                    <a:lnTo>
                      <a:pt x="98301" y="108105"/>
                    </a:lnTo>
                    <a:cubicBezTo>
                      <a:pt x="98441" y="108031"/>
                      <a:pt x="98534" y="107881"/>
                      <a:pt x="98664" y="107789"/>
                    </a:cubicBezTo>
                    <a:cubicBezTo>
                      <a:pt x="99336" y="107351"/>
                      <a:pt x="99912" y="106781"/>
                      <a:pt x="100357" y="106114"/>
                    </a:cubicBezTo>
                    <a:cubicBezTo>
                      <a:pt x="100432" y="106003"/>
                      <a:pt x="100561" y="105947"/>
                      <a:pt x="100636" y="105835"/>
                    </a:cubicBezTo>
                    <a:lnTo>
                      <a:pt x="128616" y="56778"/>
                    </a:lnTo>
                    <a:lnTo>
                      <a:pt x="191505" y="86599"/>
                    </a:lnTo>
                    <a:close/>
                  </a:path>
                </a:pathLst>
              </a:custGeom>
              <a:solidFill>
                <a:srgbClr val="97224B"/>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487" name="Google Shape;487;p48"/>
            <p:cNvSpPr/>
            <p:nvPr/>
          </p:nvSpPr>
          <p:spPr>
            <a:xfrm>
              <a:off x="14790500" y="119925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88" name="Google Shape;488;p48"/>
            <p:cNvSpPr/>
            <p:nvPr/>
          </p:nvSpPr>
          <p:spPr>
            <a:xfrm>
              <a:off x="14997325" y="119925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89" name="Google Shape;489;p48"/>
            <p:cNvSpPr/>
            <p:nvPr/>
          </p:nvSpPr>
          <p:spPr>
            <a:xfrm rot="8100000">
              <a:off x="14812448" y="12003623"/>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462" name="Google Shape;462;p48"/>
          <p:cNvSpPr txBox="1"/>
          <p:nvPr/>
        </p:nvSpPr>
        <p:spPr>
          <a:xfrm>
            <a:off x="19026796" y="5911435"/>
            <a:ext cx="1584900" cy="954900"/>
          </a:xfrm>
          <a:prstGeom prst="rect">
            <a:avLst/>
          </a:prstGeom>
          <a:noFill/>
          <a:ln>
            <a:noFill/>
          </a:ln>
        </p:spPr>
        <p:txBody>
          <a:bodyPr anchorCtr="0" anchor="ctr"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נטלי</a:t>
            </a:r>
            <a:endParaRPr sz="3400">
              <a:solidFill>
                <a:srgbClr val="80868B"/>
              </a:solidFill>
              <a:latin typeface="Google Sans"/>
              <a:ea typeface="Google Sans"/>
              <a:cs typeface="Google Sans"/>
              <a:sym typeface="Google Sans"/>
            </a:endParaRPr>
          </a:p>
        </p:txBody>
      </p:sp>
      <p:sp>
        <p:nvSpPr>
          <p:cNvPr id="490" name="Google Shape;490;p48"/>
          <p:cNvSpPr txBox="1"/>
          <p:nvPr/>
        </p:nvSpPr>
        <p:spPr>
          <a:xfrm>
            <a:off x="1209400" y="1162575"/>
            <a:ext cx="29775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הדגמה בכיתה</a:t>
            </a:r>
            <a:endParaRPr b="1" sz="2600">
              <a:solidFill>
                <a:srgbClr val="FFFFFF"/>
              </a:solidFill>
              <a:latin typeface="Google Sans"/>
              <a:ea typeface="Google Sans"/>
              <a:cs typeface="Google Sans"/>
              <a:sym typeface="Google Sans"/>
            </a:endParaRPr>
          </a:p>
        </p:txBody>
      </p:sp>
      <p:grpSp>
        <p:nvGrpSpPr>
          <p:cNvPr id="491" name="Google Shape;491;p48"/>
          <p:cNvGrpSpPr/>
          <p:nvPr/>
        </p:nvGrpSpPr>
        <p:grpSpPr>
          <a:xfrm>
            <a:off x="751766" y="1028509"/>
            <a:ext cx="873900" cy="873900"/>
            <a:chOff x="21309747" y="11086375"/>
            <a:chExt cx="873900" cy="873900"/>
          </a:xfrm>
        </p:grpSpPr>
        <p:sp>
          <p:nvSpPr>
            <p:cNvPr id="492" name="Google Shape;492;p48"/>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93" name="Google Shape;493;p48"/>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494" name="Google Shape;494;p48"/>
          <p:cNvSpPr txBox="1"/>
          <p:nvPr>
            <p:ph idx="4294967295" type="title"/>
          </p:nvPr>
        </p:nvSpPr>
        <p:spPr>
          <a:xfrm>
            <a:off x="5624275" y="1186725"/>
            <a:ext cx="17931600" cy="9549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t>נבנה יחד מערכת שממליצה על מאכלים</a:t>
            </a:r>
            <a:endParaRPr/>
          </a:p>
          <a:p>
            <a:pPr indent="0" lvl="0" marL="0" rtl="1" algn="r">
              <a:spcBef>
                <a:spcPts val="0"/>
              </a:spcBef>
              <a:spcAft>
                <a:spcPts val="0"/>
              </a:spcAft>
              <a:buNone/>
            </a:pPr>
            <a:r>
              <a:t/>
            </a:r>
            <a:endParaRPr sz="6300"/>
          </a:p>
        </p:txBody>
      </p:sp>
      <p:grpSp>
        <p:nvGrpSpPr>
          <p:cNvPr id="495" name="Google Shape;495;p48"/>
          <p:cNvGrpSpPr/>
          <p:nvPr/>
        </p:nvGrpSpPr>
        <p:grpSpPr>
          <a:xfrm>
            <a:off x="18910149" y="3879414"/>
            <a:ext cx="1818956" cy="1818970"/>
            <a:chOff x="14204675" y="6341956"/>
            <a:chExt cx="1429772" cy="1429783"/>
          </a:xfrm>
        </p:grpSpPr>
        <p:grpSp>
          <p:nvGrpSpPr>
            <p:cNvPr id="496" name="Google Shape;496;p48"/>
            <p:cNvGrpSpPr/>
            <p:nvPr/>
          </p:nvGrpSpPr>
          <p:grpSpPr>
            <a:xfrm>
              <a:off x="14204675" y="6341956"/>
              <a:ext cx="1429772" cy="1429783"/>
              <a:chOff x="2369526" y="3575049"/>
              <a:chExt cx="1334365" cy="1334375"/>
            </a:xfrm>
          </p:grpSpPr>
          <p:sp>
            <p:nvSpPr>
              <p:cNvPr id="497" name="Google Shape;497;p48"/>
              <p:cNvSpPr/>
              <p:nvPr/>
            </p:nvSpPr>
            <p:spPr>
              <a:xfrm>
                <a:off x="2369526" y="3575049"/>
                <a:ext cx="1334365" cy="1334365"/>
              </a:xfrm>
              <a:custGeom>
                <a:rect b="b" l="l" r="r" t="t"/>
                <a:pathLst>
                  <a:path extrusionOk="0" h="1334365" w="1334365">
                    <a:moveTo>
                      <a:pt x="1334366" y="667197"/>
                    </a:moveTo>
                    <a:cubicBezTo>
                      <a:pt x="1334358" y="1035672"/>
                      <a:pt x="1035644" y="1334374"/>
                      <a:pt x="667169" y="1334366"/>
                    </a:cubicBezTo>
                    <a:cubicBezTo>
                      <a:pt x="298694" y="1334358"/>
                      <a:pt x="-8" y="1035644"/>
                      <a:pt x="0" y="667169"/>
                    </a:cubicBezTo>
                    <a:cubicBezTo>
                      <a:pt x="8" y="298694"/>
                      <a:pt x="298722" y="-8"/>
                      <a:pt x="667197" y="0"/>
                    </a:cubicBezTo>
                    <a:cubicBezTo>
                      <a:pt x="1035666" y="2"/>
                      <a:pt x="1334367" y="298706"/>
                      <a:pt x="1334366" y="667175"/>
                    </a:cubicBezTo>
                    <a:cubicBezTo>
                      <a:pt x="1334366" y="667182"/>
                      <a:pt x="1334366" y="667189"/>
                      <a:pt x="1334366"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498" name="Google Shape;498;p48"/>
              <p:cNvSpPr/>
              <p:nvPr/>
            </p:nvSpPr>
            <p:spPr>
              <a:xfrm>
                <a:off x="2657240" y="3783996"/>
                <a:ext cx="758939" cy="1125428"/>
              </a:xfrm>
              <a:custGeom>
                <a:rect b="b" l="l" r="r" t="t"/>
                <a:pathLst>
                  <a:path extrusionOk="0" h="1125428" w="758939">
                    <a:moveTo>
                      <a:pt x="379484" y="1125428"/>
                    </a:moveTo>
                    <a:cubicBezTo>
                      <a:pt x="515106" y="1125609"/>
                      <a:pt x="647530" y="1084246"/>
                      <a:pt x="758940" y="1006906"/>
                    </a:cubicBezTo>
                    <a:lnTo>
                      <a:pt x="750661" y="381707"/>
                    </a:lnTo>
                    <a:cubicBezTo>
                      <a:pt x="750661" y="152511"/>
                      <a:pt x="623581" y="0"/>
                      <a:pt x="379446" y="0"/>
                    </a:cubicBezTo>
                    <a:cubicBezTo>
                      <a:pt x="153972" y="0"/>
                      <a:pt x="8270" y="145376"/>
                      <a:pt x="8270" y="381707"/>
                    </a:cubicBezTo>
                    <a:lnTo>
                      <a:pt x="0" y="1006896"/>
                    </a:lnTo>
                    <a:cubicBezTo>
                      <a:pt x="111418" y="1084242"/>
                      <a:pt x="243851" y="1125608"/>
                      <a:pt x="379484" y="1125428"/>
                    </a:cubicBezTo>
                    <a:close/>
                  </a:path>
                </a:pathLst>
              </a:custGeom>
              <a:solidFill>
                <a:srgbClr val="2C3637"/>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499" name="Google Shape;499;p48"/>
              <p:cNvSpPr/>
              <p:nvPr/>
            </p:nvSpPr>
            <p:spPr>
              <a:xfrm>
                <a:off x="2735923" y="3857032"/>
                <a:ext cx="617101" cy="766120"/>
              </a:xfrm>
              <a:custGeom>
                <a:rect b="b" l="l" r="r" t="t"/>
                <a:pathLst>
                  <a:path extrusionOk="0" h="766120" w="617101">
                    <a:moveTo>
                      <a:pt x="560766" y="85186"/>
                    </a:moveTo>
                    <a:cubicBezTo>
                      <a:pt x="505104" y="6260"/>
                      <a:pt x="447954" y="3823"/>
                      <a:pt x="355811" y="0"/>
                    </a:cubicBezTo>
                    <a:lnTo>
                      <a:pt x="255650" y="0"/>
                    </a:lnTo>
                    <a:cubicBezTo>
                      <a:pt x="163488" y="3823"/>
                      <a:pt x="106338" y="6260"/>
                      <a:pt x="50695" y="85186"/>
                    </a:cubicBezTo>
                    <a:cubicBezTo>
                      <a:pt x="-5005" y="164185"/>
                      <a:pt x="16092" y="184658"/>
                      <a:pt x="20482" y="279945"/>
                    </a:cubicBezTo>
                    <a:cubicBezTo>
                      <a:pt x="23812" y="351941"/>
                      <a:pt x="-19217" y="301433"/>
                      <a:pt x="10549" y="501663"/>
                    </a:cubicBezTo>
                    <a:cubicBezTo>
                      <a:pt x="40332" y="701901"/>
                      <a:pt x="214220" y="766121"/>
                      <a:pt x="305711" y="766121"/>
                    </a:cubicBezTo>
                    <a:cubicBezTo>
                      <a:pt x="397223" y="766121"/>
                      <a:pt x="558069" y="712431"/>
                      <a:pt x="600912" y="501663"/>
                    </a:cubicBezTo>
                    <a:cubicBezTo>
                      <a:pt x="643756" y="290903"/>
                      <a:pt x="587629" y="351941"/>
                      <a:pt x="590978" y="279945"/>
                    </a:cubicBezTo>
                    <a:cubicBezTo>
                      <a:pt x="595349" y="184658"/>
                      <a:pt x="616446" y="164185"/>
                      <a:pt x="560766" y="85186"/>
                    </a:cubicBezTo>
                    <a:close/>
                  </a:path>
                </a:pathLst>
              </a:custGeom>
              <a:solidFill>
                <a:srgbClr val="E0AA7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500" name="Google Shape;500;p48"/>
              <p:cNvSpPr/>
              <p:nvPr/>
            </p:nvSpPr>
            <p:spPr>
              <a:xfrm>
                <a:off x="2817332" y="4669550"/>
                <a:ext cx="447944" cy="239873"/>
              </a:xfrm>
              <a:custGeom>
                <a:rect b="b" l="l" r="r" t="t"/>
                <a:pathLst>
                  <a:path extrusionOk="0" h="239873" w="447944">
                    <a:moveTo>
                      <a:pt x="440029" y="166446"/>
                    </a:moveTo>
                    <a:cubicBezTo>
                      <a:pt x="441387" y="166084"/>
                      <a:pt x="442690" y="165664"/>
                      <a:pt x="444066" y="165339"/>
                    </a:cubicBezTo>
                    <a:cubicBezTo>
                      <a:pt x="442429" y="159051"/>
                      <a:pt x="440996" y="153935"/>
                      <a:pt x="439825" y="150335"/>
                    </a:cubicBezTo>
                    <a:cubicBezTo>
                      <a:pt x="418858" y="86757"/>
                      <a:pt x="407008" y="66899"/>
                      <a:pt x="354453" y="39244"/>
                    </a:cubicBezTo>
                    <a:cubicBezTo>
                      <a:pt x="354490" y="38956"/>
                      <a:pt x="305860" y="15720"/>
                      <a:pt x="304632" y="16511"/>
                    </a:cubicBezTo>
                    <a:cubicBezTo>
                      <a:pt x="304022" y="16923"/>
                      <a:pt x="303533" y="17491"/>
                      <a:pt x="303219" y="18157"/>
                    </a:cubicBezTo>
                    <a:cubicBezTo>
                      <a:pt x="293220" y="11219"/>
                      <a:pt x="280411" y="0"/>
                      <a:pt x="280411" y="0"/>
                    </a:cubicBezTo>
                    <a:cubicBezTo>
                      <a:pt x="279890" y="2865"/>
                      <a:pt x="235855" y="9572"/>
                      <a:pt x="224321" y="13181"/>
                    </a:cubicBezTo>
                    <a:cubicBezTo>
                      <a:pt x="212675" y="9535"/>
                      <a:pt x="168511" y="2865"/>
                      <a:pt x="168213" y="0"/>
                    </a:cubicBezTo>
                    <a:cubicBezTo>
                      <a:pt x="160735" y="7316"/>
                      <a:pt x="152623" y="13956"/>
                      <a:pt x="143972" y="19841"/>
                    </a:cubicBezTo>
                    <a:cubicBezTo>
                      <a:pt x="143936" y="18497"/>
                      <a:pt x="143249" y="17255"/>
                      <a:pt x="142131" y="16511"/>
                    </a:cubicBezTo>
                    <a:cubicBezTo>
                      <a:pt x="125104" y="23879"/>
                      <a:pt x="108546" y="32288"/>
                      <a:pt x="92553" y="41691"/>
                    </a:cubicBezTo>
                    <a:cubicBezTo>
                      <a:pt x="92469" y="41188"/>
                      <a:pt x="92394" y="40686"/>
                      <a:pt x="92311" y="40175"/>
                    </a:cubicBezTo>
                    <a:cubicBezTo>
                      <a:pt x="37747" y="69029"/>
                      <a:pt x="29319" y="88246"/>
                      <a:pt x="8818" y="150335"/>
                    </a:cubicBezTo>
                    <a:cubicBezTo>
                      <a:pt x="7813" y="153386"/>
                      <a:pt x="6642" y="157544"/>
                      <a:pt x="5302" y="162549"/>
                    </a:cubicBezTo>
                    <a:cubicBezTo>
                      <a:pt x="6642" y="163004"/>
                      <a:pt x="7934" y="163451"/>
                      <a:pt x="9265" y="163906"/>
                    </a:cubicBezTo>
                    <a:cubicBezTo>
                      <a:pt x="6716" y="173589"/>
                      <a:pt x="3572" y="186817"/>
                      <a:pt x="0" y="202779"/>
                    </a:cubicBezTo>
                    <a:cubicBezTo>
                      <a:pt x="20315" y="209848"/>
                      <a:pt x="41058" y="215950"/>
                      <a:pt x="62229" y="221085"/>
                    </a:cubicBezTo>
                    <a:cubicBezTo>
                      <a:pt x="112551" y="233245"/>
                      <a:pt x="164115" y="239520"/>
                      <a:pt x="215884" y="239781"/>
                    </a:cubicBezTo>
                    <a:cubicBezTo>
                      <a:pt x="217066" y="239790"/>
                      <a:pt x="218220" y="239874"/>
                      <a:pt x="219391" y="239874"/>
                    </a:cubicBezTo>
                    <a:cubicBezTo>
                      <a:pt x="223298" y="239874"/>
                      <a:pt x="227149" y="239651"/>
                      <a:pt x="231037" y="239577"/>
                    </a:cubicBezTo>
                    <a:cubicBezTo>
                      <a:pt x="305063" y="238503"/>
                      <a:pt x="378384" y="225014"/>
                      <a:pt x="447945" y="199672"/>
                    </a:cubicBezTo>
                    <a:cubicBezTo>
                      <a:pt x="444940" y="186407"/>
                      <a:pt x="442280" y="175189"/>
                      <a:pt x="440029" y="166446"/>
                    </a:cubicBezTo>
                    <a:close/>
                  </a:path>
                </a:pathLst>
              </a:custGeom>
              <a:solidFill>
                <a:srgbClr val="E0AA7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501" name="Google Shape;501;p48"/>
              <p:cNvSpPr/>
              <p:nvPr/>
            </p:nvSpPr>
            <p:spPr>
              <a:xfrm>
                <a:off x="2985545" y="4600615"/>
                <a:ext cx="112197" cy="173273"/>
              </a:xfrm>
              <a:custGeom>
                <a:rect b="b" l="l" r="r" t="t"/>
                <a:pathLst>
                  <a:path extrusionOk="0" h="173273" w="112197">
                    <a:moveTo>
                      <a:pt x="0" y="0"/>
                    </a:moveTo>
                    <a:lnTo>
                      <a:pt x="112198" y="0"/>
                    </a:lnTo>
                    <a:lnTo>
                      <a:pt x="112198" y="173273"/>
                    </a:lnTo>
                    <a:lnTo>
                      <a:pt x="0" y="173273"/>
                    </a:lnTo>
                    <a:close/>
                  </a:path>
                </a:pathLst>
              </a:custGeom>
              <a:solidFill>
                <a:srgbClr val="E0AA7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502" name="Google Shape;502;p48"/>
              <p:cNvSpPr/>
              <p:nvPr/>
            </p:nvSpPr>
            <p:spPr>
              <a:xfrm>
                <a:off x="2948555" y="4731084"/>
                <a:ext cx="56374" cy="46842"/>
              </a:xfrm>
              <a:custGeom>
                <a:rect b="b" l="l" r="r" t="t"/>
                <a:pathLst>
                  <a:path extrusionOk="0" h="46842" w="56374">
                    <a:moveTo>
                      <a:pt x="6368" y="46842"/>
                    </a:moveTo>
                    <a:cubicBezTo>
                      <a:pt x="2864" y="46855"/>
                      <a:pt x="13" y="44025"/>
                      <a:pt x="0" y="40521"/>
                    </a:cubicBezTo>
                    <a:cubicBezTo>
                      <a:pt x="-7" y="38557"/>
                      <a:pt x="895" y="36701"/>
                      <a:pt x="2443" y="35494"/>
                    </a:cubicBezTo>
                    <a:lnTo>
                      <a:pt x="46087" y="1356"/>
                    </a:lnTo>
                    <a:cubicBezTo>
                      <a:pt x="48851" y="-812"/>
                      <a:pt x="52850" y="-329"/>
                      <a:pt x="55019" y="2436"/>
                    </a:cubicBezTo>
                    <a:cubicBezTo>
                      <a:pt x="57187" y="5200"/>
                      <a:pt x="56704" y="9199"/>
                      <a:pt x="53939" y="11368"/>
                    </a:cubicBezTo>
                    <a:cubicBezTo>
                      <a:pt x="53932" y="11373"/>
                      <a:pt x="53926" y="11378"/>
                      <a:pt x="53919" y="11383"/>
                    </a:cubicBezTo>
                    <a:lnTo>
                      <a:pt x="10256" y="45502"/>
                    </a:lnTo>
                    <a:cubicBezTo>
                      <a:pt x="9149" y="46375"/>
                      <a:pt x="7779" y="46847"/>
                      <a:pt x="6368" y="46842"/>
                    </a:cubicBezTo>
                    <a:close/>
                  </a:path>
                </a:pathLst>
              </a:custGeom>
              <a:solidFill>
                <a:srgbClr val="B0AEB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503" name="Google Shape;503;p48"/>
              <p:cNvSpPr/>
              <p:nvPr/>
            </p:nvSpPr>
            <p:spPr>
              <a:xfrm>
                <a:off x="3076058" y="4729294"/>
                <a:ext cx="60306" cy="48631"/>
              </a:xfrm>
              <a:custGeom>
                <a:rect b="b" l="l" r="r" t="t"/>
                <a:pathLst>
                  <a:path extrusionOk="0" h="48631" w="60306">
                    <a:moveTo>
                      <a:pt x="53943" y="48632"/>
                    </a:moveTo>
                    <a:cubicBezTo>
                      <a:pt x="52566" y="48634"/>
                      <a:pt x="51226" y="48183"/>
                      <a:pt x="50130" y="47348"/>
                    </a:cubicBezTo>
                    <a:lnTo>
                      <a:pt x="2523" y="11424"/>
                    </a:lnTo>
                    <a:cubicBezTo>
                      <a:pt x="-277" y="9308"/>
                      <a:pt x="-831" y="5323"/>
                      <a:pt x="1286" y="2523"/>
                    </a:cubicBezTo>
                    <a:cubicBezTo>
                      <a:pt x="3402" y="-277"/>
                      <a:pt x="7388" y="-831"/>
                      <a:pt x="10188" y="1286"/>
                    </a:cubicBezTo>
                    <a:lnTo>
                      <a:pt x="57775" y="37209"/>
                    </a:lnTo>
                    <a:cubicBezTo>
                      <a:pt x="60577" y="39318"/>
                      <a:pt x="61139" y="43299"/>
                      <a:pt x="59029" y="46101"/>
                    </a:cubicBezTo>
                    <a:cubicBezTo>
                      <a:pt x="57827" y="47698"/>
                      <a:pt x="55943" y="48636"/>
                      <a:pt x="53944" y="48632"/>
                    </a:cubicBezTo>
                    <a:close/>
                  </a:path>
                </a:pathLst>
              </a:custGeom>
              <a:solidFill>
                <a:srgbClr val="B0AEB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504" name="Google Shape;504;p48"/>
              <p:cNvSpPr/>
              <p:nvPr/>
            </p:nvSpPr>
            <p:spPr>
              <a:xfrm>
                <a:off x="2694464" y="3831113"/>
                <a:ext cx="671612" cy="517963"/>
              </a:xfrm>
              <a:custGeom>
                <a:rect b="b" l="l" r="r" t="t"/>
                <a:pathLst>
                  <a:path extrusionOk="0" h="517963" w="671612">
                    <a:moveTo>
                      <a:pt x="6950" y="399971"/>
                    </a:moveTo>
                    <a:cubicBezTo>
                      <a:pt x="6950" y="399971"/>
                      <a:pt x="295583" y="335835"/>
                      <a:pt x="552219" y="153698"/>
                    </a:cubicBezTo>
                    <a:cubicBezTo>
                      <a:pt x="611105" y="266556"/>
                      <a:pt x="644861" y="390824"/>
                      <a:pt x="651170" y="517964"/>
                    </a:cubicBezTo>
                    <a:cubicBezTo>
                      <a:pt x="651170" y="517964"/>
                      <a:pt x="752523" y="113030"/>
                      <a:pt x="503868" y="25919"/>
                    </a:cubicBezTo>
                    <a:cubicBezTo>
                      <a:pt x="255213" y="-61182"/>
                      <a:pt x="-50070" y="73163"/>
                      <a:pt x="6950" y="399971"/>
                    </a:cubicBezTo>
                    <a:close/>
                  </a:path>
                </a:pathLst>
              </a:custGeom>
              <a:solidFill>
                <a:srgbClr val="2C3637"/>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505" name="Google Shape;505;p48"/>
              <p:cNvSpPr/>
              <p:nvPr/>
            </p:nvSpPr>
            <p:spPr>
              <a:xfrm>
                <a:off x="2961304" y="4669550"/>
                <a:ext cx="159246" cy="239873"/>
              </a:xfrm>
              <a:custGeom>
                <a:rect b="b" l="l" r="r" t="t"/>
                <a:pathLst>
                  <a:path extrusionOk="0" h="239873" w="159246">
                    <a:moveTo>
                      <a:pt x="158782" y="20064"/>
                    </a:moveTo>
                    <a:cubicBezTo>
                      <a:pt x="158788" y="19401"/>
                      <a:pt x="158947" y="18749"/>
                      <a:pt x="159247" y="18157"/>
                    </a:cubicBezTo>
                    <a:cubicBezTo>
                      <a:pt x="149247" y="11219"/>
                      <a:pt x="136439" y="0"/>
                      <a:pt x="136439" y="0"/>
                    </a:cubicBezTo>
                    <a:cubicBezTo>
                      <a:pt x="135918" y="2865"/>
                      <a:pt x="135248" y="5684"/>
                      <a:pt x="134616" y="8521"/>
                    </a:cubicBezTo>
                    <a:cubicBezTo>
                      <a:pt x="123309" y="51895"/>
                      <a:pt x="104037" y="92789"/>
                      <a:pt x="77782" y="129118"/>
                    </a:cubicBezTo>
                    <a:cubicBezTo>
                      <a:pt x="77782" y="129118"/>
                      <a:pt x="34910" y="65326"/>
                      <a:pt x="25497" y="8679"/>
                    </a:cubicBezTo>
                    <a:cubicBezTo>
                      <a:pt x="25013" y="5767"/>
                      <a:pt x="24538" y="2865"/>
                      <a:pt x="24241" y="0"/>
                    </a:cubicBezTo>
                    <a:cubicBezTo>
                      <a:pt x="16762" y="7316"/>
                      <a:pt x="8650" y="13956"/>
                      <a:pt x="0" y="19841"/>
                    </a:cubicBezTo>
                    <a:cubicBezTo>
                      <a:pt x="24" y="19914"/>
                      <a:pt x="43" y="19989"/>
                      <a:pt x="56" y="20064"/>
                    </a:cubicBezTo>
                    <a:cubicBezTo>
                      <a:pt x="3412" y="98506"/>
                      <a:pt x="28270" y="174515"/>
                      <a:pt x="71912" y="239781"/>
                    </a:cubicBezTo>
                    <a:cubicBezTo>
                      <a:pt x="73094" y="239790"/>
                      <a:pt x="74247" y="239874"/>
                      <a:pt x="75419" y="239874"/>
                    </a:cubicBezTo>
                    <a:cubicBezTo>
                      <a:pt x="79326" y="239874"/>
                      <a:pt x="83177" y="239651"/>
                      <a:pt x="87065" y="239577"/>
                    </a:cubicBezTo>
                    <a:cubicBezTo>
                      <a:pt x="130613" y="174350"/>
                      <a:pt x="155419" y="98420"/>
                      <a:pt x="158782" y="20064"/>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506" name="Google Shape;506;p48"/>
              <p:cNvSpPr/>
              <p:nvPr/>
            </p:nvSpPr>
            <p:spPr>
              <a:xfrm>
                <a:off x="2822634" y="4709725"/>
                <a:ext cx="89086" cy="144381"/>
              </a:xfrm>
              <a:custGeom>
                <a:rect b="b" l="l" r="r" t="t"/>
                <a:pathLst>
                  <a:path extrusionOk="0" h="144381" w="89086">
                    <a:moveTo>
                      <a:pt x="87251" y="1516"/>
                    </a:moveTo>
                    <a:cubicBezTo>
                      <a:pt x="87167" y="1013"/>
                      <a:pt x="87093" y="512"/>
                      <a:pt x="87009" y="0"/>
                    </a:cubicBezTo>
                    <a:cubicBezTo>
                      <a:pt x="32445" y="28854"/>
                      <a:pt x="24017" y="48072"/>
                      <a:pt x="3517" y="110161"/>
                    </a:cubicBezTo>
                    <a:cubicBezTo>
                      <a:pt x="2512" y="113211"/>
                      <a:pt x="1340" y="117370"/>
                      <a:pt x="0" y="122374"/>
                    </a:cubicBezTo>
                    <a:cubicBezTo>
                      <a:pt x="1340" y="122830"/>
                      <a:pt x="2633" y="123276"/>
                      <a:pt x="3963" y="123732"/>
                    </a:cubicBezTo>
                    <a:cubicBezTo>
                      <a:pt x="25832" y="131257"/>
                      <a:pt x="46612" y="138382"/>
                      <a:pt x="67866" y="144382"/>
                    </a:cubicBezTo>
                    <a:cubicBezTo>
                      <a:pt x="86020" y="99090"/>
                      <a:pt x="92680" y="50008"/>
                      <a:pt x="87251" y="1516"/>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507" name="Google Shape;507;p48"/>
              <p:cNvSpPr/>
              <p:nvPr/>
            </p:nvSpPr>
            <p:spPr>
              <a:xfrm>
                <a:off x="3168901" y="4708794"/>
                <a:ext cx="92497" cy="154269"/>
              </a:xfrm>
              <a:custGeom>
                <a:rect b="b" l="l" r="r" t="t"/>
                <a:pathLst>
                  <a:path extrusionOk="0" h="154269" w="92497">
                    <a:moveTo>
                      <a:pt x="23106" y="148084"/>
                    </a:moveTo>
                    <a:cubicBezTo>
                      <a:pt x="23980" y="150205"/>
                      <a:pt x="24613" y="152205"/>
                      <a:pt x="25376" y="154270"/>
                    </a:cubicBezTo>
                    <a:cubicBezTo>
                      <a:pt x="45481" y="143233"/>
                      <a:pt x="66608" y="134168"/>
                      <a:pt x="88461" y="127202"/>
                    </a:cubicBezTo>
                    <a:cubicBezTo>
                      <a:pt x="89818" y="126840"/>
                      <a:pt x="91121" y="126421"/>
                      <a:pt x="92497" y="126095"/>
                    </a:cubicBezTo>
                    <a:cubicBezTo>
                      <a:pt x="90860" y="119807"/>
                      <a:pt x="89427" y="114691"/>
                      <a:pt x="88256" y="111091"/>
                    </a:cubicBezTo>
                    <a:cubicBezTo>
                      <a:pt x="67289" y="47514"/>
                      <a:pt x="55439" y="27655"/>
                      <a:pt x="2884" y="0"/>
                    </a:cubicBezTo>
                    <a:cubicBezTo>
                      <a:pt x="-4552" y="50280"/>
                      <a:pt x="2461" y="101638"/>
                      <a:pt x="23106" y="148084"/>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508" name="Google Shape;508;p48"/>
              <p:cNvSpPr/>
              <p:nvPr/>
            </p:nvSpPr>
            <p:spPr>
              <a:xfrm>
                <a:off x="2879561" y="4685376"/>
                <a:ext cx="153655" cy="223955"/>
              </a:xfrm>
              <a:custGeom>
                <a:rect b="b" l="l" r="r" t="t"/>
                <a:pathLst>
                  <a:path extrusionOk="0" h="223955" w="153655">
                    <a:moveTo>
                      <a:pt x="81800" y="4239"/>
                    </a:moveTo>
                    <a:cubicBezTo>
                      <a:pt x="81787" y="4163"/>
                      <a:pt x="81768" y="4088"/>
                      <a:pt x="81744" y="4015"/>
                    </a:cubicBezTo>
                    <a:cubicBezTo>
                      <a:pt x="81688" y="1742"/>
                      <a:pt x="79800" y="-55"/>
                      <a:pt x="77527" y="1"/>
                    </a:cubicBezTo>
                    <a:cubicBezTo>
                      <a:pt x="76958" y="15"/>
                      <a:pt x="76399" y="147"/>
                      <a:pt x="75884" y="388"/>
                    </a:cubicBezTo>
                    <a:cubicBezTo>
                      <a:pt x="57652" y="8713"/>
                      <a:pt x="42602" y="15884"/>
                      <a:pt x="30008" y="22545"/>
                    </a:cubicBezTo>
                    <a:cubicBezTo>
                      <a:pt x="30147" y="23623"/>
                      <a:pt x="30193" y="24777"/>
                      <a:pt x="30324" y="25865"/>
                    </a:cubicBezTo>
                    <a:cubicBezTo>
                      <a:pt x="35753" y="74357"/>
                      <a:pt x="29093" y="123439"/>
                      <a:pt x="10939" y="168731"/>
                    </a:cubicBezTo>
                    <a:cubicBezTo>
                      <a:pt x="10567" y="169642"/>
                      <a:pt x="10269" y="170591"/>
                      <a:pt x="9878" y="171503"/>
                    </a:cubicBezTo>
                    <a:cubicBezTo>
                      <a:pt x="5368" y="182362"/>
                      <a:pt x="2056" y="193681"/>
                      <a:pt x="0" y="205259"/>
                    </a:cubicBezTo>
                    <a:cubicBezTo>
                      <a:pt x="50322" y="217420"/>
                      <a:pt x="101886" y="223694"/>
                      <a:pt x="153655" y="223956"/>
                    </a:cubicBezTo>
                    <a:cubicBezTo>
                      <a:pt x="110013" y="158689"/>
                      <a:pt x="85156" y="82680"/>
                      <a:pt x="81800" y="4239"/>
                    </a:cubicBez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509" name="Google Shape;509;p48"/>
              <p:cNvSpPr/>
              <p:nvPr/>
            </p:nvSpPr>
            <p:spPr>
              <a:xfrm>
                <a:off x="3048370" y="4685381"/>
                <a:ext cx="153199" cy="223745"/>
              </a:xfrm>
              <a:custGeom>
                <a:rect b="b" l="l" r="r" t="t"/>
                <a:pathLst>
                  <a:path extrusionOk="0" h="223745" w="153199">
                    <a:moveTo>
                      <a:pt x="143637" y="171497"/>
                    </a:moveTo>
                    <a:cubicBezTo>
                      <a:pt x="122993" y="125051"/>
                      <a:pt x="115979" y="73693"/>
                      <a:pt x="123415" y="23413"/>
                    </a:cubicBezTo>
                    <a:cubicBezTo>
                      <a:pt x="123452" y="23125"/>
                      <a:pt x="123472" y="22836"/>
                      <a:pt x="123509" y="22539"/>
                    </a:cubicBezTo>
                    <a:cubicBezTo>
                      <a:pt x="110914" y="15878"/>
                      <a:pt x="95845" y="8707"/>
                      <a:pt x="77651" y="382"/>
                    </a:cubicBezTo>
                    <a:cubicBezTo>
                      <a:pt x="76337" y="-218"/>
                      <a:pt x="74807" y="-106"/>
                      <a:pt x="73595" y="679"/>
                    </a:cubicBezTo>
                    <a:cubicBezTo>
                      <a:pt x="72984" y="1091"/>
                      <a:pt x="72496" y="1660"/>
                      <a:pt x="72181" y="2326"/>
                    </a:cubicBezTo>
                    <a:cubicBezTo>
                      <a:pt x="71882" y="2918"/>
                      <a:pt x="71723" y="3570"/>
                      <a:pt x="71717" y="4233"/>
                    </a:cubicBezTo>
                    <a:cubicBezTo>
                      <a:pt x="68354" y="82589"/>
                      <a:pt x="43547" y="158518"/>
                      <a:pt x="0" y="223745"/>
                    </a:cubicBezTo>
                    <a:cubicBezTo>
                      <a:pt x="51679" y="222941"/>
                      <a:pt x="103089" y="216139"/>
                      <a:pt x="153199" y="203476"/>
                    </a:cubicBezTo>
                    <a:cubicBezTo>
                      <a:pt x="151496" y="194689"/>
                      <a:pt x="149057" y="186060"/>
                      <a:pt x="145907" y="177682"/>
                    </a:cubicBezTo>
                    <a:cubicBezTo>
                      <a:pt x="145144" y="175617"/>
                      <a:pt x="144511" y="173618"/>
                      <a:pt x="143637" y="171497"/>
                    </a:cubicBez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510" name="Google Shape;510;p48"/>
            <p:cNvSpPr/>
            <p:nvPr/>
          </p:nvSpPr>
          <p:spPr>
            <a:xfrm>
              <a:off x="14733700" y="71101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11" name="Google Shape;511;p48"/>
            <p:cNvSpPr/>
            <p:nvPr/>
          </p:nvSpPr>
          <p:spPr>
            <a:xfrm>
              <a:off x="15048750" y="71101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12" name="Google Shape;512;p48"/>
            <p:cNvSpPr/>
            <p:nvPr/>
          </p:nvSpPr>
          <p:spPr>
            <a:xfrm rot="8100000">
              <a:off x="14812448" y="7118798"/>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513" name="Google Shape;513;p48"/>
          <p:cNvGrpSpPr/>
          <p:nvPr/>
        </p:nvGrpSpPr>
        <p:grpSpPr>
          <a:xfrm>
            <a:off x="3658573" y="3919132"/>
            <a:ext cx="1818955" cy="1818955"/>
            <a:chOff x="14204579" y="9604816"/>
            <a:chExt cx="1429771" cy="1429771"/>
          </a:xfrm>
        </p:grpSpPr>
        <p:grpSp>
          <p:nvGrpSpPr>
            <p:cNvPr id="514" name="Google Shape;514;p48"/>
            <p:cNvGrpSpPr/>
            <p:nvPr/>
          </p:nvGrpSpPr>
          <p:grpSpPr>
            <a:xfrm>
              <a:off x="14204579" y="9604816"/>
              <a:ext cx="1429771" cy="1429771"/>
              <a:chOff x="9415096" y="3282950"/>
              <a:chExt cx="1334364" cy="1334364"/>
            </a:xfrm>
          </p:grpSpPr>
          <p:sp>
            <p:nvSpPr>
              <p:cNvPr id="515" name="Google Shape;515;p48"/>
              <p:cNvSpPr/>
              <p:nvPr/>
            </p:nvSpPr>
            <p:spPr>
              <a:xfrm>
                <a:off x="9759744" y="4397055"/>
                <a:ext cx="645067" cy="220251"/>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rgbClr val="1F5E8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516" name="Google Shape;516;p48"/>
              <p:cNvSpPr/>
              <p:nvPr/>
            </p:nvSpPr>
            <p:spPr>
              <a:xfrm>
                <a:off x="9415096" y="3282950"/>
                <a:ext cx="1334364" cy="1334364"/>
              </a:xfrm>
              <a:custGeom>
                <a:rect b="b" l="l" r="r" t="t"/>
                <a:pathLst>
                  <a:path extrusionOk="0" h="1334364" w="1334364">
                    <a:moveTo>
                      <a:pt x="1334365" y="667197"/>
                    </a:moveTo>
                    <a:cubicBezTo>
                      <a:pt x="1334357" y="1035671"/>
                      <a:pt x="1035643" y="1334373"/>
                      <a:pt x="667168" y="1334365"/>
                    </a:cubicBezTo>
                    <a:cubicBezTo>
                      <a:pt x="298693" y="1334357"/>
                      <a:pt x="-8" y="1035643"/>
                      <a:pt x="0" y="667168"/>
                    </a:cubicBezTo>
                    <a:cubicBezTo>
                      <a:pt x="8" y="298697"/>
                      <a:pt x="298716" y="-3"/>
                      <a:pt x="667187" y="0"/>
                    </a:cubicBezTo>
                    <a:cubicBezTo>
                      <a:pt x="1035659" y="-1"/>
                      <a:pt x="1334364" y="298704"/>
                      <a:pt x="1334365" y="667176"/>
                    </a:cubicBezTo>
                    <a:cubicBezTo>
                      <a:pt x="1334365" y="667183"/>
                      <a:pt x="1334365" y="667190"/>
                      <a:pt x="1334365"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517" name="Google Shape;517;p48"/>
              <p:cNvSpPr/>
              <p:nvPr/>
            </p:nvSpPr>
            <p:spPr>
              <a:xfrm>
                <a:off x="10000092" y="4301306"/>
                <a:ext cx="164380" cy="201270"/>
              </a:xfrm>
              <a:custGeom>
                <a:rect b="b" l="l" r="r" t="t"/>
                <a:pathLst>
                  <a:path extrusionOk="0" h="201270" w="164380">
                    <a:moveTo>
                      <a:pt x="0" y="0"/>
                    </a:moveTo>
                    <a:lnTo>
                      <a:pt x="164381" y="0"/>
                    </a:lnTo>
                    <a:lnTo>
                      <a:pt x="164381" y="201271"/>
                    </a:lnTo>
                    <a:lnTo>
                      <a:pt x="0" y="201271"/>
                    </a:ln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518" name="Google Shape;518;p48"/>
              <p:cNvSpPr/>
              <p:nvPr/>
            </p:nvSpPr>
            <p:spPr>
              <a:xfrm>
                <a:off x="9759744" y="4397055"/>
                <a:ext cx="645067" cy="220251"/>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chemeClr val="accent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519" name="Google Shape;519;p48"/>
              <p:cNvSpPr/>
              <p:nvPr/>
            </p:nvSpPr>
            <p:spPr>
              <a:xfrm>
                <a:off x="10273545" y="3923058"/>
                <a:ext cx="203991" cy="217207"/>
              </a:xfrm>
              <a:custGeom>
                <a:rect b="b" l="l" r="r" t="t"/>
                <a:pathLst>
                  <a:path extrusionOk="0" h="217207" w="203991">
                    <a:moveTo>
                      <a:pt x="1879" y="92313"/>
                    </a:moveTo>
                    <a:cubicBezTo>
                      <a:pt x="-8827" y="153239"/>
                      <a:pt x="27292" y="203971"/>
                      <a:pt x="82600" y="214909"/>
                    </a:cubicBezTo>
                    <a:cubicBezTo>
                      <a:pt x="136218" y="226590"/>
                      <a:pt x="189154" y="192593"/>
                      <a:pt x="200834" y="138974"/>
                    </a:cubicBezTo>
                    <a:cubicBezTo>
                      <a:pt x="201344" y="136633"/>
                      <a:pt x="201770" y="134273"/>
                      <a:pt x="202109" y="131901"/>
                    </a:cubicBezTo>
                    <a:cubicBezTo>
                      <a:pt x="212825" y="70974"/>
                      <a:pt x="176706" y="12708"/>
                      <a:pt x="121389" y="1787"/>
                    </a:cubicBezTo>
                    <a:cubicBezTo>
                      <a:pt x="66099" y="-9169"/>
                      <a:pt x="12595" y="31386"/>
                      <a:pt x="1879" y="9231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520" name="Google Shape;520;p48"/>
              <p:cNvSpPr/>
              <p:nvPr/>
            </p:nvSpPr>
            <p:spPr>
              <a:xfrm>
                <a:off x="9687457" y="3923058"/>
                <a:ext cx="203978" cy="217207"/>
              </a:xfrm>
              <a:custGeom>
                <a:rect b="b" l="l" r="r" t="t"/>
                <a:pathLst>
                  <a:path extrusionOk="0" h="217207" w="203978">
                    <a:moveTo>
                      <a:pt x="202093" y="92313"/>
                    </a:moveTo>
                    <a:cubicBezTo>
                      <a:pt x="212818" y="153239"/>
                      <a:pt x="176700" y="203971"/>
                      <a:pt x="121382" y="214909"/>
                    </a:cubicBezTo>
                    <a:cubicBezTo>
                      <a:pt x="67772" y="226591"/>
                      <a:pt x="14842" y="192601"/>
                      <a:pt x="3160" y="138990"/>
                    </a:cubicBezTo>
                    <a:cubicBezTo>
                      <a:pt x="2649" y="136643"/>
                      <a:pt x="2222" y="134278"/>
                      <a:pt x="1882" y="131901"/>
                    </a:cubicBezTo>
                    <a:cubicBezTo>
                      <a:pt x="-8833" y="70974"/>
                      <a:pt x="27286" y="12708"/>
                      <a:pt x="82584" y="1787"/>
                    </a:cubicBezTo>
                    <a:cubicBezTo>
                      <a:pt x="137883" y="-9169"/>
                      <a:pt x="191397" y="31386"/>
                      <a:pt x="202093" y="9231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521" name="Google Shape;521;p48"/>
              <p:cNvSpPr/>
              <p:nvPr/>
            </p:nvSpPr>
            <p:spPr>
              <a:xfrm>
                <a:off x="9748108" y="3476147"/>
                <a:ext cx="668348" cy="862626"/>
              </a:xfrm>
              <a:custGeom>
                <a:rect b="b" l="l" r="r" t="t"/>
                <a:pathLst>
                  <a:path extrusionOk="0" h="862626" w="668348">
                    <a:moveTo>
                      <a:pt x="610362" y="128755"/>
                    </a:moveTo>
                    <a:cubicBezTo>
                      <a:pt x="557196" y="54916"/>
                      <a:pt x="473583" y="8971"/>
                      <a:pt x="382748" y="3683"/>
                    </a:cubicBezTo>
                    <a:cubicBezTo>
                      <a:pt x="382748" y="3683"/>
                      <a:pt x="380999" y="3628"/>
                      <a:pt x="378126" y="3498"/>
                    </a:cubicBezTo>
                    <a:lnTo>
                      <a:pt x="378228" y="0"/>
                    </a:lnTo>
                    <a:cubicBezTo>
                      <a:pt x="378228" y="0"/>
                      <a:pt x="356545" y="856"/>
                      <a:pt x="334175" y="1749"/>
                    </a:cubicBezTo>
                    <a:cubicBezTo>
                      <a:pt x="311794" y="856"/>
                      <a:pt x="290121" y="0"/>
                      <a:pt x="290121" y="0"/>
                    </a:cubicBezTo>
                    <a:lnTo>
                      <a:pt x="290215" y="3498"/>
                    </a:lnTo>
                    <a:cubicBezTo>
                      <a:pt x="287340" y="3628"/>
                      <a:pt x="285601" y="3683"/>
                      <a:pt x="285582" y="3683"/>
                    </a:cubicBezTo>
                    <a:cubicBezTo>
                      <a:pt x="194753" y="8974"/>
                      <a:pt x="111147" y="54919"/>
                      <a:pt x="57986" y="128755"/>
                    </a:cubicBezTo>
                    <a:cubicBezTo>
                      <a:pt x="3944" y="202183"/>
                      <a:pt x="-3229" y="294662"/>
                      <a:pt x="1022" y="383233"/>
                    </a:cubicBezTo>
                    <a:cubicBezTo>
                      <a:pt x="4241" y="450150"/>
                      <a:pt x="16092" y="558180"/>
                      <a:pt x="19412" y="625097"/>
                    </a:cubicBezTo>
                    <a:cubicBezTo>
                      <a:pt x="73650" y="827968"/>
                      <a:pt x="208563" y="862627"/>
                      <a:pt x="334165" y="862627"/>
                    </a:cubicBezTo>
                    <a:cubicBezTo>
                      <a:pt x="459785" y="862627"/>
                      <a:pt x="599200" y="827968"/>
                      <a:pt x="648927" y="625097"/>
                    </a:cubicBezTo>
                    <a:cubicBezTo>
                      <a:pt x="652247" y="558180"/>
                      <a:pt x="664089" y="450150"/>
                      <a:pt x="667327" y="383233"/>
                    </a:cubicBezTo>
                    <a:cubicBezTo>
                      <a:pt x="671577" y="294662"/>
                      <a:pt x="664405" y="202183"/>
                      <a:pt x="610362" y="128755"/>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522" name="Google Shape;522;p48"/>
              <p:cNvSpPr/>
              <p:nvPr/>
            </p:nvSpPr>
            <p:spPr>
              <a:xfrm>
                <a:off x="9743113" y="3414012"/>
                <a:ext cx="714514" cy="593430"/>
              </a:xfrm>
              <a:custGeom>
                <a:rect b="b" l="l" r="r" t="t"/>
                <a:pathLst>
                  <a:path extrusionOk="0" h="593430" w="714514">
                    <a:moveTo>
                      <a:pt x="33421" y="521773"/>
                    </a:moveTo>
                    <a:cubicBezTo>
                      <a:pt x="35905" y="472715"/>
                      <a:pt x="18240" y="349150"/>
                      <a:pt x="83018" y="321432"/>
                    </a:cubicBezTo>
                    <a:cubicBezTo>
                      <a:pt x="107579" y="312069"/>
                      <a:pt x="134104" y="309055"/>
                      <a:pt x="160139" y="312670"/>
                    </a:cubicBezTo>
                    <a:cubicBezTo>
                      <a:pt x="250766" y="321543"/>
                      <a:pt x="335226" y="365875"/>
                      <a:pt x="493514" y="340258"/>
                    </a:cubicBezTo>
                    <a:cubicBezTo>
                      <a:pt x="581601" y="326007"/>
                      <a:pt x="604502" y="310771"/>
                      <a:pt x="628203" y="292057"/>
                    </a:cubicBezTo>
                    <a:cubicBezTo>
                      <a:pt x="637998" y="284317"/>
                      <a:pt x="640342" y="427676"/>
                      <a:pt x="640789" y="473311"/>
                    </a:cubicBezTo>
                    <a:cubicBezTo>
                      <a:pt x="640975" y="494426"/>
                      <a:pt x="640752" y="514536"/>
                      <a:pt x="640473" y="535651"/>
                    </a:cubicBezTo>
                    <a:cubicBezTo>
                      <a:pt x="640305" y="548041"/>
                      <a:pt x="640342" y="560431"/>
                      <a:pt x="640119" y="572802"/>
                    </a:cubicBezTo>
                    <a:cubicBezTo>
                      <a:pt x="640008" y="577844"/>
                      <a:pt x="638929" y="590587"/>
                      <a:pt x="655476" y="590568"/>
                    </a:cubicBezTo>
                    <a:cubicBezTo>
                      <a:pt x="667634" y="590550"/>
                      <a:pt x="669169" y="558366"/>
                      <a:pt x="669625" y="552505"/>
                    </a:cubicBezTo>
                    <a:cubicBezTo>
                      <a:pt x="676703" y="459823"/>
                      <a:pt x="680210" y="409724"/>
                      <a:pt x="676080" y="323218"/>
                    </a:cubicBezTo>
                    <a:cubicBezTo>
                      <a:pt x="674099" y="281415"/>
                      <a:pt x="674889" y="282178"/>
                      <a:pt x="671448" y="245008"/>
                    </a:cubicBezTo>
                    <a:cubicBezTo>
                      <a:pt x="697818" y="224154"/>
                      <a:pt x="714459" y="186296"/>
                      <a:pt x="714514" y="141554"/>
                    </a:cubicBezTo>
                    <a:cubicBezTo>
                      <a:pt x="701530" y="149560"/>
                      <a:pt x="687483" y="155698"/>
                      <a:pt x="672787" y="159786"/>
                    </a:cubicBezTo>
                    <a:cubicBezTo>
                      <a:pt x="701106" y="122704"/>
                      <a:pt x="713991" y="76109"/>
                      <a:pt x="708748" y="29747"/>
                    </a:cubicBezTo>
                    <a:cubicBezTo>
                      <a:pt x="686724" y="52835"/>
                      <a:pt x="655325" y="64540"/>
                      <a:pt x="623562" y="61503"/>
                    </a:cubicBezTo>
                    <a:cubicBezTo>
                      <a:pt x="636384" y="43015"/>
                      <a:pt x="636413" y="18519"/>
                      <a:pt x="623636" y="0"/>
                    </a:cubicBezTo>
                    <a:cubicBezTo>
                      <a:pt x="608661" y="20166"/>
                      <a:pt x="581258" y="32500"/>
                      <a:pt x="542581" y="39012"/>
                    </a:cubicBezTo>
                    <a:cubicBezTo>
                      <a:pt x="458326" y="53225"/>
                      <a:pt x="298316" y="-55067"/>
                      <a:pt x="97036" y="94003"/>
                    </a:cubicBezTo>
                    <a:cubicBezTo>
                      <a:pt x="26538" y="146205"/>
                      <a:pt x="307" y="241548"/>
                      <a:pt x="214" y="333096"/>
                    </a:cubicBezTo>
                    <a:cubicBezTo>
                      <a:pt x="84" y="451991"/>
                      <a:pt x="121" y="417519"/>
                      <a:pt x="0" y="535055"/>
                    </a:cubicBezTo>
                    <a:cubicBezTo>
                      <a:pt x="-9" y="545603"/>
                      <a:pt x="744" y="582569"/>
                      <a:pt x="12920" y="590829"/>
                    </a:cubicBezTo>
                    <a:cubicBezTo>
                      <a:pt x="24677" y="598810"/>
                      <a:pt x="33663" y="586922"/>
                      <a:pt x="33459" y="575519"/>
                    </a:cubicBezTo>
                    <a:cubicBezTo>
                      <a:pt x="33123" y="558105"/>
                      <a:pt x="32342" y="542999"/>
                      <a:pt x="33421" y="521773"/>
                    </a:cubicBezTo>
                    <a:close/>
                  </a:path>
                </a:pathLst>
              </a:custGeom>
              <a:solidFill>
                <a:srgbClr val="3B313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523" name="Google Shape;523;p48"/>
              <p:cNvSpPr/>
              <p:nvPr/>
            </p:nvSpPr>
            <p:spPr>
              <a:xfrm>
                <a:off x="9961591" y="4430325"/>
                <a:ext cx="126857" cy="105348"/>
              </a:xfrm>
              <a:custGeom>
                <a:rect b="b" l="l" r="r" t="t"/>
                <a:pathLst>
                  <a:path extrusionOk="0" h="105348" w="126857">
                    <a:moveTo>
                      <a:pt x="35413" y="105349"/>
                    </a:moveTo>
                    <a:lnTo>
                      <a:pt x="382" y="8535"/>
                    </a:lnTo>
                    <a:cubicBezTo>
                      <a:pt x="-815" y="5229"/>
                      <a:pt x="895" y="1579"/>
                      <a:pt x="4201" y="382"/>
                    </a:cubicBezTo>
                    <a:cubicBezTo>
                      <a:pt x="7507" y="-815"/>
                      <a:pt x="11157" y="895"/>
                      <a:pt x="12354" y="4201"/>
                    </a:cubicBezTo>
                    <a:lnTo>
                      <a:pt x="41199" y="83898"/>
                    </a:lnTo>
                    <a:lnTo>
                      <a:pt x="116413" y="20888"/>
                    </a:lnTo>
                    <a:cubicBezTo>
                      <a:pt x="119119" y="18639"/>
                      <a:pt x="123136" y="19009"/>
                      <a:pt x="125386" y="21715"/>
                    </a:cubicBezTo>
                    <a:cubicBezTo>
                      <a:pt x="127623" y="24406"/>
                      <a:pt x="127271" y="28397"/>
                      <a:pt x="124598" y="30655"/>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524" name="Google Shape;524;p48"/>
              <p:cNvSpPr/>
              <p:nvPr/>
            </p:nvSpPr>
            <p:spPr>
              <a:xfrm>
                <a:off x="10075725" y="4431355"/>
                <a:ext cx="127256" cy="104262"/>
              </a:xfrm>
              <a:custGeom>
                <a:rect b="b" l="l" r="r" t="t"/>
                <a:pathLst>
                  <a:path extrusionOk="0" h="104262" w="127256">
                    <a:moveTo>
                      <a:pt x="91389" y="104262"/>
                    </a:moveTo>
                    <a:lnTo>
                      <a:pt x="2279" y="29625"/>
                    </a:lnTo>
                    <a:cubicBezTo>
                      <a:pt x="-418" y="27365"/>
                      <a:pt x="-772" y="23347"/>
                      <a:pt x="1488" y="20650"/>
                    </a:cubicBezTo>
                    <a:cubicBezTo>
                      <a:pt x="3748" y="17952"/>
                      <a:pt x="7767" y="17598"/>
                      <a:pt x="10464" y="19858"/>
                    </a:cubicBezTo>
                    <a:lnTo>
                      <a:pt x="85725" y="82905"/>
                    </a:lnTo>
                    <a:lnTo>
                      <a:pt x="114914" y="4157"/>
                    </a:lnTo>
                    <a:cubicBezTo>
                      <a:pt x="116137" y="858"/>
                      <a:pt x="119802" y="-824"/>
                      <a:pt x="123100" y="399"/>
                    </a:cubicBezTo>
                    <a:cubicBezTo>
                      <a:pt x="126398" y="1622"/>
                      <a:pt x="128081" y="5287"/>
                      <a:pt x="126858" y="8585"/>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525" name="Google Shape;525;p48"/>
              <p:cNvSpPr/>
              <p:nvPr/>
            </p:nvSpPr>
            <p:spPr>
              <a:xfrm>
                <a:off x="10075371" y="4457087"/>
                <a:ext cx="16268" cy="160218"/>
              </a:xfrm>
              <a:custGeom>
                <a:rect b="b" l="l" r="r" t="t"/>
                <a:pathLst>
                  <a:path extrusionOk="0" h="160218" w="16268">
                    <a:moveTo>
                      <a:pt x="12734" y="6367"/>
                    </a:moveTo>
                    <a:cubicBezTo>
                      <a:pt x="12734" y="2851"/>
                      <a:pt x="9883" y="0"/>
                      <a:pt x="6367" y="0"/>
                    </a:cubicBezTo>
                    <a:cubicBezTo>
                      <a:pt x="2851" y="0"/>
                      <a:pt x="0" y="2851"/>
                      <a:pt x="0" y="6367"/>
                    </a:cubicBezTo>
                    <a:cubicBezTo>
                      <a:pt x="0" y="68652"/>
                      <a:pt x="1405" y="104947"/>
                      <a:pt x="2762" y="140033"/>
                    </a:cubicBezTo>
                    <a:cubicBezTo>
                      <a:pt x="3023" y="146638"/>
                      <a:pt x="3275" y="153279"/>
                      <a:pt x="3525" y="160144"/>
                    </a:cubicBezTo>
                    <a:cubicBezTo>
                      <a:pt x="4661" y="160144"/>
                      <a:pt x="5777" y="160219"/>
                      <a:pt x="6911" y="160219"/>
                    </a:cubicBezTo>
                    <a:cubicBezTo>
                      <a:pt x="10046" y="160219"/>
                      <a:pt x="13144" y="160032"/>
                      <a:pt x="16269" y="159995"/>
                    </a:cubicBezTo>
                    <a:cubicBezTo>
                      <a:pt x="16009" y="153019"/>
                      <a:pt x="15748" y="146247"/>
                      <a:pt x="15488" y="139549"/>
                    </a:cubicBezTo>
                    <a:cubicBezTo>
                      <a:pt x="14129" y="104575"/>
                      <a:pt x="12734" y="68410"/>
                      <a:pt x="12734" y="6367"/>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526" name="Google Shape;526;p48"/>
            <p:cNvSpPr/>
            <p:nvPr/>
          </p:nvSpPr>
          <p:spPr>
            <a:xfrm>
              <a:off x="14733700" y="10311025"/>
              <a:ext cx="51300" cy="51300"/>
            </a:xfrm>
            <a:prstGeom prst="ellipse">
              <a:avLst/>
            </a:prstGeom>
            <a:solidFill>
              <a:srgbClr val="3B313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27" name="Google Shape;527;p48"/>
            <p:cNvSpPr/>
            <p:nvPr/>
          </p:nvSpPr>
          <p:spPr>
            <a:xfrm>
              <a:off x="15048750" y="10311025"/>
              <a:ext cx="51300" cy="51300"/>
            </a:xfrm>
            <a:prstGeom prst="ellipse">
              <a:avLst/>
            </a:prstGeom>
            <a:solidFill>
              <a:srgbClr val="3B313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28" name="Google Shape;528;p48"/>
            <p:cNvSpPr/>
            <p:nvPr/>
          </p:nvSpPr>
          <p:spPr>
            <a:xfrm rot="8100000">
              <a:off x="14812448" y="10355398"/>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529" name="Google Shape;529;p48"/>
          <p:cNvGrpSpPr/>
          <p:nvPr/>
        </p:nvGrpSpPr>
        <p:grpSpPr>
          <a:xfrm>
            <a:off x="13826281" y="3918943"/>
            <a:ext cx="1818968" cy="1819258"/>
            <a:chOff x="14204640" y="7940489"/>
            <a:chExt cx="1429782" cy="1430009"/>
          </a:xfrm>
        </p:grpSpPr>
        <p:grpSp>
          <p:nvGrpSpPr>
            <p:cNvPr id="530" name="Google Shape;530;p48"/>
            <p:cNvGrpSpPr/>
            <p:nvPr/>
          </p:nvGrpSpPr>
          <p:grpSpPr>
            <a:xfrm>
              <a:off x="14204640" y="7940489"/>
              <a:ext cx="1429782" cy="1429782"/>
              <a:chOff x="4558810" y="4908549"/>
              <a:chExt cx="1334374" cy="1334374"/>
            </a:xfrm>
          </p:grpSpPr>
          <p:sp>
            <p:nvSpPr>
              <p:cNvPr id="531" name="Google Shape;531;p48"/>
              <p:cNvSpPr/>
              <p:nvPr/>
            </p:nvSpPr>
            <p:spPr>
              <a:xfrm>
                <a:off x="4558810" y="4908549"/>
                <a:ext cx="1334374" cy="1334374"/>
              </a:xfrm>
              <a:custGeom>
                <a:rect b="b" l="l" r="r" t="t"/>
                <a:pathLst>
                  <a:path extrusionOk="0" h="1334374" w="1334374">
                    <a:moveTo>
                      <a:pt x="1334374" y="667197"/>
                    </a:moveTo>
                    <a:cubicBezTo>
                      <a:pt x="1334369" y="1035674"/>
                      <a:pt x="1035655" y="1334380"/>
                      <a:pt x="667178" y="1334374"/>
                    </a:cubicBezTo>
                    <a:cubicBezTo>
                      <a:pt x="298700" y="1334369"/>
                      <a:pt x="-5" y="1035655"/>
                      <a:pt x="0" y="667178"/>
                    </a:cubicBezTo>
                    <a:cubicBezTo>
                      <a:pt x="5" y="298704"/>
                      <a:pt x="298714" y="0"/>
                      <a:pt x="667187" y="0"/>
                    </a:cubicBezTo>
                    <a:cubicBezTo>
                      <a:pt x="1035665" y="1"/>
                      <a:pt x="1334375" y="298711"/>
                      <a:pt x="1334374" y="667189"/>
                    </a:cubicBezTo>
                    <a:cubicBezTo>
                      <a:pt x="1334374" y="667192"/>
                      <a:pt x="1334374" y="667194"/>
                      <a:pt x="1334374"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532" name="Google Shape;532;p48"/>
              <p:cNvSpPr/>
              <p:nvPr/>
            </p:nvSpPr>
            <p:spPr>
              <a:xfrm>
                <a:off x="5417341" y="5565486"/>
                <a:ext cx="203993" cy="217215"/>
              </a:xfrm>
              <a:custGeom>
                <a:rect b="b" l="l" r="r" t="t"/>
                <a:pathLst>
                  <a:path extrusionOk="0" h="217215" w="203993">
                    <a:moveTo>
                      <a:pt x="1882" y="92321"/>
                    </a:moveTo>
                    <a:cubicBezTo>
                      <a:pt x="-8834" y="153247"/>
                      <a:pt x="27295" y="203979"/>
                      <a:pt x="82603" y="214917"/>
                    </a:cubicBezTo>
                    <a:cubicBezTo>
                      <a:pt x="136221" y="226598"/>
                      <a:pt x="189156" y="192601"/>
                      <a:pt x="200837" y="138982"/>
                    </a:cubicBezTo>
                    <a:cubicBezTo>
                      <a:pt x="201347" y="136641"/>
                      <a:pt x="201772" y="134281"/>
                      <a:pt x="202112" y="131909"/>
                    </a:cubicBezTo>
                    <a:cubicBezTo>
                      <a:pt x="212827" y="70982"/>
                      <a:pt x="176699" y="12716"/>
                      <a:pt x="121391" y="1777"/>
                    </a:cubicBezTo>
                    <a:cubicBezTo>
                      <a:pt x="66102" y="-9143"/>
                      <a:pt x="12598" y="31394"/>
                      <a:pt x="1882" y="92321"/>
                    </a:cubicBez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533" name="Google Shape;533;p48"/>
              <p:cNvSpPr/>
              <p:nvPr/>
            </p:nvSpPr>
            <p:spPr>
              <a:xfrm>
                <a:off x="4831256" y="5565486"/>
                <a:ext cx="203984" cy="217214"/>
              </a:xfrm>
              <a:custGeom>
                <a:rect b="b" l="l" r="r" t="t"/>
                <a:pathLst>
                  <a:path extrusionOk="0" h="217214" w="203984">
                    <a:moveTo>
                      <a:pt x="202102" y="92321"/>
                    </a:moveTo>
                    <a:cubicBezTo>
                      <a:pt x="212818" y="153247"/>
                      <a:pt x="176699" y="203979"/>
                      <a:pt x="121382" y="214917"/>
                    </a:cubicBezTo>
                    <a:cubicBezTo>
                      <a:pt x="67768" y="226597"/>
                      <a:pt x="14838" y="192603"/>
                      <a:pt x="3158" y="138989"/>
                    </a:cubicBezTo>
                    <a:cubicBezTo>
                      <a:pt x="2647" y="136645"/>
                      <a:pt x="2222" y="134284"/>
                      <a:pt x="1882" y="131909"/>
                    </a:cubicBezTo>
                    <a:cubicBezTo>
                      <a:pt x="-8834" y="70982"/>
                      <a:pt x="27294" y="12716"/>
                      <a:pt x="82593" y="1777"/>
                    </a:cubicBezTo>
                    <a:cubicBezTo>
                      <a:pt x="137892" y="-9143"/>
                      <a:pt x="191395" y="31394"/>
                      <a:pt x="202102" y="92321"/>
                    </a:cubicBez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534" name="Google Shape;534;p48"/>
              <p:cNvSpPr/>
              <p:nvPr/>
            </p:nvSpPr>
            <p:spPr>
              <a:xfrm>
                <a:off x="4891908" y="5118583"/>
                <a:ext cx="668337" cy="862626"/>
              </a:xfrm>
              <a:custGeom>
                <a:rect b="b" l="l" r="r" t="t"/>
                <a:pathLst>
                  <a:path extrusionOk="0" h="862626" w="668337">
                    <a:moveTo>
                      <a:pt x="610361" y="128774"/>
                    </a:moveTo>
                    <a:cubicBezTo>
                      <a:pt x="557203" y="54928"/>
                      <a:pt x="473591" y="8975"/>
                      <a:pt x="382756" y="3683"/>
                    </a:cubicBezTo>
                    <a:cubicBezTo>
                      <a:pt x="382747" y="3683"/>
                      <a:pt x="380998" y="3609"/>
                      <a:pt x="378133" y="3498"/>
                    </a:cubicBezTo>
                    <a:lnTo>
                      <a:pt x="378227" y="0"/>
                    </a:lnTo>
                    <a:cubicBezTo>
                      <a:pt x="378227" y="0"/>
                      <a:pt x="356553" y="856"/>
                      <a:pt x="334173" y="1749"/>
                    </a:cubicBezTo>
                    <a:cubicBezTo>
                      <a:pt x="311793" y="856"/>
                      <a:pt x="290120" y="0"/>
                      <a:pt x="290120" y="0"/>
                    </a:cubicBezTo>
                    <a:lnTo>
                      <a:pt x="290213" y="3498"/>
                    </a:lnTo>
                    <a:cubicBezTo>
                      <a:pt x="287348" y="3609"/>
                      <a:pt x="285600" y="3683"/>
                      <a:pt x="285581" y="3683"/>
                    </a:cubicBezTo>
                    <a:cubicBezTo>
                      <a:pt x="194747" y="8973"/>
                      <a:pt x="111138" y="54926"/>
                      <a:pt x="57986" y="128774"/>
                    </a:cubicBezTo>
                    <a:cubicBezTo>
                      <a:pt x="3961" y="202183"/>
                      <a:pt x="-3230" y="294662"/>
                      <a:pt x="1021" y="383233"/>
                    </a:cubicBezTo>
                    <a:cubicBezTo>
                      <a:pt x="4249" y="450150"/>
                      <a:pt x="16090" y="558180"/>
                      <a:pt x="19420" y="625097"/>
                    </a:cubicBezTo>
                    <a:cubicBezTo>
                      <a:pt x="73649" y="827968"/>
                      <a:pt x="208562" y="862627"/>
                      <a:pt x="334173" y="862627"/>
                    </a:cubicBezTo>
                    <a:cubicBezTo>
                      <a:pt x="459784" y="862627"/>
                      <a:pt x="599199" y="827968"/>
                      <a:pt x="648926" y="625097"/>
                    </a:cubicBezTo>
                    <a:cubicBezTo>
                      <a:pt x="652246" y="558180"/>
                      <a:pt x="664088" y="450150"/>
                      <a:pt x="667315" y="383233"/>
                    </a:cubicBezTo>
                    <a:cubicBezTo>
                      <a:pt x="671566" y="294662"/>
                      <a:pt x="664395" y="202183"/>
                      <a:pt x="610361" y="128774"/>
                    </a:cubicBez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535" name="Google Shape;535;p48"/>
              <p:cNvSpPr/>
              <p:nvPr/>
            </p:nvSpPr>
            <p:spPr>
              <a:xfrm>
                <a:off x="5143891" y="5943743"/>
                <a:ext cx="164380" cy="201289"/>
              </a:xfrm>
              <a:custGeom>
                <a:rect b="b" l="l" r="r" t="t"/>
                <a:pathLst>
                  <a:path extrusionOk="0" h="201289" w="164380">
                    <a:moveTo>
                      <a:pt x="0" y="0"/>
                    </a:moveTo>
                    <a:lnTo>
                      <a:pt x="164381" y="0"/>
                    </a:lnTo>
                    <a:lnTo>
                      <a:pt x="164381" y="201290"/>
                    </a:lnTo>
                    <a:lnTo>
                      <a:pt x="0" y="201290"/>
                    </a:ln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536" name="Google Shape;536;p48"/>
              <p:cNvSpPr/>
              <p:nvPr/>
            </p:nvSpPr>
            <p:spPr>
              <a:xfrm>
                <a:off x="4878204" y="5099061"/>
                <a:ext cx="701638" cy="573150"/>
              </a:xfrm>
              <a:custGeom>
                <a:rect b="b" l="l" r="r" t="t"/>
                <a:pathLst>
                  <a:path extrusionOk="0" h="573150" w="701638">
                    <a:moveTo>
                      <a:pt x="30026" y="485010"/>
                    </a:moveTo>
                    <a:cubicBezTo>
                      <a:pt x="34082" y="400718"/>
                      <a:pt x="35170" y="248206"/>
                      <a:pt x="109622" y="248206"/>
                    </a:cubicBezTo>
                    <a:cubicBezTo>
                      <a:pt x="164753" y="248206"/>
                      <a:pt x="179728" y="260801"/>
                      <a:pt x="347207" y="260801"/>
                    </a:cubicBezTo>
                    <a:cubicBezTo>
                      <a:pt x="495394" y="260801"/>
                      <a:pt x="538470" y="244021"/>
                      <a:pt x="593936" y="244021"/>
                    </a:cubicBezTo>
                    <a:cubicBezTo>
                      <a:pt x="653374" y="244021"/>
                      <a:pt x="668118" y="323458"/>
                      <a:pt x="669262" y="433628"/>
                    </a:cubicBezTo>
                    <a:cubicBezTo>
                      <a:pt x="669494" y="456306"/>
                      <a:pt x="671076" y="479039"/>
                      <a:pt x="672378" y="501698"/>
                    </a:cubicBezTo>
                    <a:cubicBezTo>
                      <a:pt x="673150" y="514981"/>
                      <a:pt x="674108" y="528264"/>
                      <a:pt x="674796" y="541547"/>
                    </a:cubicBezTo>
                    <a:cubicBezTo>
                      <a:pt x="675075" y="546960"/>
                      <a:pt x="676471" y="561415"/>
                      <a:pt x="683531" y="560039"/>
                    </a:cubicBezTo>
                    <a:cubicBezTo>
                      <a:pt x="691428" y="558495"/>
                      <a:pt x="692339" y="529287"/>
                      <a:pt x="693121" y="523036"/>
                    </a:cubicBezTo>
                    <a:cubicBezTo>
                      <a:pt x="698360" y="478829"/>
                      <a:pt x="700755" y="434331"/>
                      <a:pt x="700293" y="389816"/>
                    </a:cubicBezTo>
                    <a:cubicBezTo>
                      <a:pt x="700190" y="308147"/>
                      <a:pt x="723928" y="150910"/>
                      <a:pt x="576161" y="52926"/>
                    </a:cubicBezTo>
                    <a:cubicBezTo>
                      <a:pt x="485291" y="-7331"/>
                      <a:pt x="297434" y="-13341"/>
                      <a:pt x="192844" y="20779"/>
                    </a:cubicBezTo>
                    <a:cubicBezTo>
                      <a:pt x="120011" y="44554"/>
                      <a:pt x="50174" y="106485"/>
                      <a:pt x="24213" y="178592"/>
                    </a:cubicBezTo>
                    <a:cubicBezTo>
                      <a:pt x="-4297" y="257806"/>
                      <a:pt x="-3562" y="319718"/>
                      <a:pt x="5823" y="476584"/>
                    </a:cubicBezTo>
                    <a:cubicBezTo>
                      <a:pt x="6846" y="493606"/>
                      <a:pt x="8846" y="510628"/>
                      <a:pt x="11200" y="527501"/>
                    </a:cubicBezTo>
                    <a:cubicBezTo>
                      <a:pt x="12536" y="538829"/>
                      <a:pt x="14454" y="550080"/>
                      <a:pt x="16948" y="561210"/>
                    </a:cubicBezTo>
                    <a:cubicBezTo>
                      <a:pt x="22882" y="585190"/>
                      <a:pt x="31179" y="568075"/>
                      <a:pt x="30919" y="553155"/>
                    </a:cubicBezTo>
                    <a:cubicBezTo>
                      <a:pt x="30529" y="530385"/>
                      <a:pt x="28929" y="507819"/>
                      <a:pt x="30026" y="485010"/>
                    </a:cubicBezTo>
                    <a:close/>
                  </a:path>
                </a:pathLst>
              </a:custGeom>
              <a:solidFill>
                <a:schemeClr val="accent3"/>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537" name="Google Shape;537;p48"/>
              <p:cNvSpPr/>
              <p:nvPr/>
            </p:nvSpPr>
            <p:spPr>
              <a:xfrm>
                <a:off x="4890195" y="5584463"/>
                <a:ext cx="679893" cy="24686"/>
              </a:xfrm>
              <a:custGeom>
                <a:rect b="b" l="l" r="r" t="t"/>
                <a:pathLst>
                  <a:path extrusionOk="0" h="24686" w="679893">
                    <a:moveTo>
                      <a:pt x="667550" y="24687"/>
                    </a:moveTo>
                    <a:lnTo>
                      <a:pt x="12343" y="24687"/>
                    </a:lnTo>
                    <a:cubicBezTo>
                      <a:pt x="5526" y="24687"/>
                      <a:pt x="0" y="19161"/>
                      <a:pt x="0" y="12344"/>
                    </a:cubicBezTo>
                    <a:cubicBezTo>
                      <a:pt x="0" y="5526"/>
                      <a:pt x="5526" y="0"/>
                      <a:pt x="12343" y="0"/>
                    </a:cubicBezTo>
                    <a:lnTo>
                      <a:pt x="667550" y="0"/>
                    </a:lnTo>
                    <a:cubicBezTo>
                      <a:pt x="674367" y="0"/>
                      <a:pt x="679894" y="5526"/>
                      <a:pt x="679894" y="12343"/>
                    </a:cubicBezTo>
                    <a:cubicBezTo>
                      <a:pt x="679894" y="19161"/>
                      <a:pt x="674367" y="24687"/>
                      <a:pt x="667550" y="24687"/>
                    </a:cubicBezTo>
                    <a:close/>
                  </a:path>
                </a:pathLst>
              </a:custGeom>
              <a:solidFill>
                <a:schemeClr val="accent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538" name="Google Shape;538;p48"/>
              <p:cNvSpPr/>
              <p:nvPr/>
            </p:nvSpPr>
            <p:spPr>
              <a:xfrm>
                <a:off x="5282970" y="5593522"/>
                <a:ext cx="232712" cy="137134"/>
              </a:xfrm>
              <a:custGeom>
                <a:rect b="b" l="l" r="r" t="t"/>
                <a:pathLst>
                  <a:path extrusionOk="0" h="137134" w="232712">
                    <a:moveTo>
                      <a:pt x="89614" y="137052"/>
                    </a:moveTo>
                    <a:cubicBezTo>
                      <a:pt x="75475" y="137373"/>
                      <a:pt x="61330" y="136758"/>
                      <a:pt x="47272" y="135210"/>
                    </a:cubicBezTo>
                    <a:cubicBezTo>
                      <a:pt x="-1143" y="127211"/>
                      <a:pt x="-659" y="97296"/>
                      <a:pt x="215" y="42973"/>
                    </a:cubicBezTo>
                    <a:cubicBezTo>
                      <a:pt x="373" y="33821"/>
                      <a:pt x="531" y="23645"/>
                      <a:pt x="531" y="12353"/>
                    </a:cubicBezTo>
                    <a:cubicBezTo>
                      <a:pt x="531" y="5530"/>
                      <a:pt x="6062" y="0"/>
                      <a:pt x="12884" y="0"/>
                    </a:cubicBezTo>
                    <a:cubicBezTo>
                      <a:pt x="19706" y="0"/>
                      <a:pt x="25236" y="5530"/>
                      <a:pt x="25236" y="12353"/>
                    </a:cubicBezTo>
                    <a:cubicBezTo>
                      <a:pt x="25236" y="23794"/>
                      <a:pt x="25060" y="34100"/>
                      <a:pt x="24911" y="43383"/>
                    </a:cubicBezTo>
                    <a:cubicBezTo>
                      <a:pt x="23944" y="102208"/>
                      <a:pt x="25683" y="106617"/>
                      <a:pt x="51300" y="110839"/>
                    </a:cubicBezTo>
                    <a:cubicBezTo>
                      <a:pt x="67913" y="113575"/>
                      <a:pt x="128858" y="111918"/>
                      <a:pt x="158149" y="111118"/>
                    </a:cubicBezTo>
                    <a:cubicBezTo>
                      <a:pt x="167702" y="110877"/>
                      <a:pt x="174921" y="110672"/>
                      <a:pt x="178083" y="110672"/>
                    </a:cubicBezTo>
                    <a:cubicBezTo>
                      <a:pt x="198919" y="110672"/>
                      <a:pt x="201095" y="107193"/>
                      <a:pt x="203439" y="100552"/>
                    </a:cubicBezTo>
                    <a:cubicBezTo>
                      <a:pt x="208016" y="87473"/>
                      <a:pt x="208016" y="60461"/>
                      <a:pt x="208016" y="15720"/>
                    </a:cubicBezTo>
                    <a:lnTo>
                      <a:pt x="220360" y="15534"/>
                    </a:lnTo>
                    <a:lnTo>
                      <a:pt x="232713" y="15720"/>
                    </a:lnTo>
                    <a:cubicBezTo>
                      <a:pt x="232713" y="64703"/>
                      <a:pt x="232713" y="91678"/>
                      <a:pt x="226731" y="108737"/>
                    </a:cubicBezTo>
                    <a:cubicBezTo>
                      <a:pt x="218109" y="133312"/>
                      <a:pt x="197096" y="135359"/>
                      <a:pt x="178083" y="135359"/>
                    </a:cubicBezTo>
                    <a:cubicBezTo>
                      <a:pt x="175013" y="135359"/>
                      <a:pt x="168056" y="135545"/>
                      <a:pt x="158819" y="135824"/>
                    </a:cubicBezTo>
                    <a:cubicBezTo>
                      <a:pt x="135230" y="136457"/>
                      <a:pt x="110385" y="137052"/>
                      <a:pt x="89614" y="137052"/>
                    </a:cubicBezTo>
                    <a:close/>
                  </a:path>
                </a:pathLst>
              </a:custGeom>
              <a:solidFill>
                <a:schemeClr val="accent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539" name="Google Shape;539;p48"/>
              <p:cNvSpPr/>
              <p:nvPr/>
            </p:nvSpPr>
            <p:spPr>
              <a:xfrm>
                <a:off x="4940150" y="5593527"/>
                <a:ext cx="232299" cy="133568"/>
              </a:xfrm>
              <a:custGeom>
                <a:rect b="b" l="l" r="r" t="t"/>
                <a:pathLst>
                  <a:path extrusionOk="0" h="133568" w="232299">
                    <a:moveTo>
                      <a:pt x="152777" y="133569"/>
                    </a:moveTo>
                    <a:cubicBezTo>
                      <a:pt x="125356" y="133569"/>
                      <a:pt x="93069" y="132601"/>
                      <a:pt x="70605" y="131931"/>
                    </a:cubicBezTo>
                    <a:cubicBezTo>
                      <a:pt x="59973" y="131615"/>
                      <a:pt x="52002" y="131373"/>
                      <a:pt x="48653" y="131373"/>
                    </a:cubicBezTo>
                    <a:cubicBezTo>
                      <a:pt x="35826" y="132352"/>
                      <a:pt x="23143" y="128150"/>
                      <a:pt x="13437" y="119709"/>
                    </a:cubicBezTo>
                    <a:cubicBezTo>
                      <a:pt x="-628" y="105458"/>
                      <a:pt x="-339" y="81702"/>
                      <a:pt x="172" y="42355"/>
                    </a:cubicBezTo>
                    <a:cubicBezTo>
                      <a:pt x="265" y="34189"/>
                      <a:pt x="377" y="25240"/>
                      <a:pt x="377" y="15529"/>
                    </a:cubicBezTo>
                    <a:cubicBezTo>
                      <a:pt x="377" y="8707"/>
                      <a:pt x="5908" y="3177"/>
                      <a:pt x="12730" y="3177"/>
                    </a:cubicBezTo>
                    <a:cubicBezTo>
                      <a:pt x="19552" y="3177"/>
                      <a:pt x="25082" y="8707"/>
                      <a:pt x="25082" y="15529"/>
                    </a:cubicBezTo>
                    <a:cubicBezTo>
                      <a:pt x="25082" y="25370"/>
                      <a:pt x="24971" y="34393"/>
                      <a:pt x="24859" y="42672"/>
                    </a:cubicBezTo>
                    <a:cubicBezTo>
                      <a:pt x="24469" y="73312"/>
                      <a:pt x="24190" y="95450"/>
                      <a:pt x="31017" y="102351"/>
                    </a:cubicBezTo>
                    <a:cubicBezTo>
                      <a:pt x="32058" y="103431"/>
                      <a:pt x="35277" y="106667"/>
                      <a:pt x="48653" y="106667"/>
                    </a:cubicBezTo>
                    <a:cubicBezTo>
                      <a:pt x="52095" y="106667"/>
                      <a:pt x="60354" y="106909"/>
                      <a:pt x="71358" y="107244"/>
                    </a:cubicBezTo>
                    <a:cubicBezTo>
                      <a:pt x="103124" y="108193"/>
                      <a:pt x="162246" y="109961"/>
                      <a:pt x="188496" y="107914"/>
                    </a:cubicBezTo>
                    <a:cubicBezTo>
                      <a:pt x="205973" y="106556"/>
                      <a:pt x="207880" y="104082"/>
                      <a:pt x="207564" y="34486"/>
                    </a:cubicBezTo>
                    <a:cubicBezTo>
                      <a:pt x="207536" y="27621"/>
                      <a:pt x="207509" y="20273"/>
                      <a:pt x="207509" y="12348"/>
                    </a:cubicBezTo>
                    <a:cubicBezTo>
                      <a:pt x="207509" y="5528"/>
                      <a:pt x="213037" y="0"/>
                      <a:pt x="219856" y="0"/>
                    </a:cubicBezTo>
                    <a:cubicBezTo>
                      <a:pt x="226676" y="0"/>
                      <a:pt x="232204" y="5528"/>
                      <a:pt x="232204" y="12348"/>
                    </a:cubicBezTo>
                    <a:cubicBezTo>
                      <a:pt x="232204" y="20235"/>
                      <a:pt x="232233" y="27566"/>
                      <a:pt x="232251" y="34374"/>
                    </a:cubicBezTo>
                    <a:cubicBezTo>
                      <a:pt x="232558" y="99505"/>
                      <a:pt x="232698" y="129234"/>
                      <a:pt x="190421" y="132545"/>
                    </a:cubicBezTo>
                    <a:cubicBezTo>
                      <a:pt x="180775" y="133290"/>
                      <a:pt x="167492" y="133569"/>
                      <a:pt x="152777" y="133569"/>
                    </a:cubicBezTo>
                    <a:close/>
                  </a:path>
                </a:pathLst>
              </a:custGeom>
              <a:solidFill>
                <a:schemeClr val="accent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540" name="Google Shape;540;p48"/>
            <p:cNvSpPr/>
            <p:nvPr/>
          </p:nvSpPr>
          <p:spPr>
            <a:xfrm>
              <a:off x="14573869" y="9134280"/>
              <a:ext cx="691834" cy="236219"/>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541" name="Google Shape;541;p48"/>
            <p:cNvSpPr/>
            <p:nvPr/>
          </p:nvSpPr>
          <p:spPr>
            <a:xfrm rot="8100000">
              <a:off x="14812448" y="8737098"/>
              <a:ext cx="214253" cy="214253"/>
            </a:xfrm>
            <a:prstGeom prst="arc">
              <a:avLst>
                <a:gd fmla="val 16200000" name="adj1"/>
                <a:gd fmla="val 0" name="adj2"/>
              </a:avLst>
            </a:prstGeom>
            <a:noFill/>
            <a:ln cap="flat" cmpd="sng" w="19050">
              <a:solidFill>
                <a:srgbClr val="3B313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542" name="Google Shape;542;p48"/>
          <p:cNvSpPr txBox="1"/>
          <p:nvPr/>
        </p:nvSpPr>
        <p:spPr>
          <a:xfrm>
            <a:off x="13942914" y="5911435"/>
            <a:ext cx="1584900" cy="954900"/>
          </a:xfrm>
          <a:prstGeom prst="rect">
            <a:avLst/>
          </a:prstGeom>
          <a:noFill/>
          <a:ln>
            <a:noFill/>
          </a:ln>
        </p:spPr>
        <p:txBody>
          <a:bodyPr anchorCtr="0" anchor="ctr"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אביב</a:t>
            </a:r>
            <a:endParaRPr sz="3400">
              <a:solidFill>
                <a:srgbClr val="80868B"/>
              </a:solidFill>
              <a:latin typeface="Google Sans"/>
              <a:ea typeface="Google Sans"/>
              <a:cs typeface="Google Sans"/>
              <a:sym typeface="Google Sans"/>
            </a:endParaRPr>
          </a:p>
        </p:txBody>
      </p:sp>
      <p:sp>
        <p:nvSpPr>
          <p:cNvPr id="543" name="Google Shape;543;p48"/>
          <p:cNvSpPr txBox="1"/>
          <p:nvPr/>
        </p:nvSpPr>
        <p:spPr>
          <a:xfrm>
            <a:off x="8859033" y="5911435"/>
            <a:ext cx="1584900" cy="954900"/>
          </a:xfrm>
          <a:prstGeom prst="rect">
            <a:avLst/>
          </a:prstGeom>
          <a:noFill/>
          <a:ln>
            <a:noFill/>
          </a:ln>
        </p:spPr>
        <p:txBody>
          <a:bodyPr anchorCtr="0" anchor="ctr"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קרן</a:t>
            </a:r>
            <a:endParaRPr sz="3400">
              <a:solidFill>
                <a:srgbClr val="80868B"/>
              </a:solidFill>
              <a:latin typeface="Google Sans"/>
              <a:ea typeface="Google Sans"/>
              <a:cs typeface="Google Sans"/>
              <a:sym typeface="Google Sans"/>
            </a:endParaRPr>
          </a:p>
        </p:txBody>
      </p:sp>
      <p:sp>
        <p:nvSpPr>
          <p:cNvPr id="544" name="Google Shape;544;p48"/>
          <p:cNvSpPr txBox="1"/>
          <p:nvPr/>
        </p:nvSpPr>
        <p:spPr>
          <a:xfrm>
            <a:off x="3775151" y="5911435"/>
            <a:ext cx="1584900" cy="954900"/>
          </a:xfrm>
          <a:prstGeom prst="rect">
            <a:avLst/>
          </a:prstGeom>
          <a:noFill/>
          <a:ln>
            <a:noFill/>
          </a:ln>
        </p:spPr>
        <p:txBody>
          <a:bodyPr anchorCtr="0" anchor="ctr"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דניאל</a:t>
            </a:r>
            <a:endParaRPr sz="3400">
              <a:solidFill>
                <a:srgbClr val="80868B"/>
              </a:solidFill>
              <a:latin typeface="Google Sans"/>
              <a:ea typeface="Google Sans"/>
              <a:cs typeface="Google Sans"/>
              <a:sym typeface="Google Sans"/>
            </a:endParaRPr>
          </a:p>
        </p:txBody>
      </p:sp>
      <p:sp>
        <p:nvSpPr>
          <p:cNvPr id="545" name="Google Shape;545;p48"/>
          <p:cNvSpPr txBox="1"/>
          <p:nvPr/>
        </p:nvSpPr>
        <p:spPr>
          <a:xfrm>
            <a:off x="18093283" y="10919123"/>
            <a:ext cx="1584900" cy="954900"/>
          </a:xfrm>
          <a:prstGeom prst="rect">
            <a:avLst/>
          </a:prstGeom>
          <a:noFill/>
          <a:ln>
            <a:noFill/>
          </a:ln>
        </p:spPr>
        <p:txBody>
          <a:bodyPr anchorCtr="0" anchor="t"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פיצה</a:t>
            </a:r>
            <a:endParaRPr sz="3400">
              <a:solidFill>
                <a:srgbClr val="80868B"/>
              </a:solidFill>
              <a:latin typeface="Google Sans"/>
              <a:ea typeface="Google Sans"/>
              <a:cs typeface="Google Sans"/>
              <a:sym typeface="Google Sans"/>
            </a:endParaRPr>
          </a:p>
        </p:txBody>
      </p:sp>
      <p:sp>
        <p:nvSpPr>
          <p:cNvPr id="546" name="Google Shape;546;p48"/>
          <p:cNvSpPr txBox="1"/>
          <p:nvPr/>
        </p:nvSpPr>
        <p:spPr>
          <a:xfrm>
            <a:off x="13582274" y="10919125"/>
            <a:ext cx="3914700" cy="954900"/>
          </a:xfrm>
          <a:prstGeom prst="rect">
            <a:avLst/>
          </a:prstGeom>
          <a:noFill/>
          <a:ln>
            <a:noFill/>
          </a:ln>
        </p:spPr>
        <p:txBody>
          <a:bodyPr anchorCtr="0" anchor="t"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פסטה</a:t>
            </a:r>
            <a:endParaRPr sz="3400">
              <a:solidFill>
                <a:srgbClr val="80868B"/>
              </a:solidFill>
              <a:latin typeface="Google Sans"/>
              <a:ea typeface="Google Sans"/>
              <a:cs typeface="Google Sans"/>
              <a:sym typeface="Google Sans"/>
            </a:endParaRPr>
          </a:p>
        </p:txBody>
      </p:sp>
      <p:sp>
        <p:nvSpPr>
          <p:cNvPr id="547" name="Google Shape;547;p48"/>
          <p:cNvSpPr txBox="1"/>
          <p:nvPr/>
        </p:nvSpPr>
        <p:spPr>
          <a:xfrm>
            <a:off x="10863065" y="10919123"/>
            <a:ext cx="2662500" cy="954900"/>
          </a:xfrm>
          <a:prstGeom prst="rect">
            <a:avLst/>
          </a:prstGeom>
          <a:noFill/>
          <a:ln>
            <a:noFill/>
          </a:ln>
        </p:spPr>
        <p:txBody>
          <a:bodyPr anchorCtr="0" anchor="t"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מרק</a:t>
            </a:r>
            <a:endParaRPr sz="3400">
              <a:solidFill>
                <a:srgbClr val="80868B"/>
              </a:solidFill>
              <a:latin typeface="Google Sans"/>
              <a:ea typeface="Google Sans"/>
              <a:cs typeface="Google Sans"/>
              <a:sym typeface="Google Sans"/>
            </a:endParaRPr>
          </a:p>
        </p:txBody>
      </p:sp>
      <p:sp>
        <p:nvSpPr>
          <p:cNvPr id="548" name="Google Shape;548;p48"/>
          <p:cNvSpPr txBox="1"/>
          <p:nvPr/>
        </p:nvSpPr>
        <p:spPr>
          <a:xfrm>
            <a:off x="8055708" y="10919123"/>
            <a:ext cx="1584900" cy="954900"/>
          </a:xfrm>
          <a:prstGeom prst="rect">
            <a:avLst/>
          </a:prstGeom>
          <a:noFill/>
          <a:ln>
            <a:noFill/>
          </a:ln>
        </p:spPr>
        <p:txBody>
          <a:bodyPr anchorCtr="0" anchor="t"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צ׳יפס</a:t>
            </a:r>
            <a:endParaRPr sz="3400">
              <a:solidFill>
                <a:srgbClr val="80868B"/>
              </a:solidFill>
              <a:latin typeface="Google Sans"/>
              <a:ea typeface="Google Sans"/>
              <a:cs typeface="Google Sans"/>
              <a:sym typeface="Google Sans"/>
            </a:endParaRPr>
          </a:p>
        </p:txBody>
      </p:sp>
      <p:sp>
        <p:nvSpPr>
          <p:cNvPr id="549" name="Google Shape;549;p48"/>
          <p:cNvSpPr txBox="1"/>
          <p:nvPr/>
        </p:nvSpPr>
        <p:spPr>
          <a:xfrm>
            <a:off x="4014012" y="10919123"/>
            <a:ext cx="2977500" cy="954900"/>
          </a:xfrm>
          <a:prstGeom prst="rect">
            <a:avLst/>
          </a:prstGeom>
          <a:noFill/>
          <a:ln>
            <a:noFill/>
          </a:ln>
        </p:spPr>
        <p:txBody>
          <a:bodyPr anchorCtr="0" anchor="t"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פלאפל</a:t>
            </a:r>
            <a:endParaRPr sz="3400">
              <a:solidFill>
                <a:srgbClr val="80868B"/>
              </a:solidFill>
              <a:latin typeface="Google Sans"/>
              <a:ea typeface="Google Sans"/>
              <a:cs typeface="Google Sans"/>
              <a:sym typeface="Google Sans"/>
            </a:endParaRPr>
          </a:p>
        </p:txBody>
      </p:sp>
      <p:sp>
        <p:nvSpPr>
          <p:cNvPr id="550" name="Google Shape;550;p48"/>
          <p:cNvSpPr txBox="1"/>
          <p:nvPr/>
        </p:nvSpPr>
        <p:spPr>
          <a:xfrm>
            <a:off x="9179275" y="2201775"/>
            <a:ext cx="14376600" cy="669600"/>
          </a:xfrm>
          <a:prstGeom prst="rect">
            <a:avLst/>
          </a:prstGeom>
          <a:noFill/>
          <a:ln>
            <a:noFill/>
          </a:ln>
        </p:spPr>
        <p:txBody>
          <a:bodyPr anchorCtr="0" anchor="t" bIns="91425" lIns="91425" spcFirstLastPara="1" rIns="91425" wrap="square" tIns="91425">
            <a:spAutoFit/>
          </a:bodyPr>
          <a:lstStyle/>
          <a:p>
            <a:pPr indent="0" lvl="0" marL="0" rtl="1" algn="r">
              <a:lnSpc>
                <a:spcPct val="90000"/>
              </a:lnSpc>
              <a:spcBef>
                <a:spcPts val="0"/>
              </a:spcBef>
              <a:spcAft>
                <a:spcPts val="0"/>
              </a:spcAft>
              <a:buNone/>
            </a:pPr>
            <a:r>
              <a:rPr lang="en" sz="3500">
                <a:solidFill>
                  <a:schemeClr val="accent6"/>
                </a:solidFill>
                <a:latin typeface="Google Sans"/>
                <a:ea typeface="Google Sans"/>
                <a:cs typeface="Google Sans"/>
                <a:sym typeface="Google Sans"/>
              </a:rPr>
              <a:t>נרצה להמליץ לקרן על מאכל, אז נבדוק אילו מאכלים ניסה כל סועד</a:t>
            </a:r>
            <a:endParaRPr sz="3500">
              <a:solidFill>
                <a:schemeClr val="accent6"/>
              </a:solidFill>
              <a:latin typeface="Google Sans"/>
              <a:ea typeface="Google Sans"/>
              <a:cs typeface="Google Sans"/>
              <a:sym typeface="Google Sans"/>
            </a:endParaRPr>
          </a:p>
        </p:txBody>
      </p:sp>
      <p:pic>
        <p:nvPicPr>
          <p:cNvPr id="551" name="Google Shape;551;p48"/>
          <p:cNvPicPr preferRelativeResize="0"/>
          <p:nvPr/>
        </p:nvPicPr>
        <p:blipFill>
          <a:blip r:embed="rId3">
            <a:alphaModFix/>
          </a:blip>
          <a:stretch>
            <a:fillRect/>
          </a:stretch>
        </p:blipFill>
        <p:spPr>
          <a:xfrm>
            <a:off x="18000076" y="9106957"/>
            <a:ext cx="1584900" cy="1589330"/>
          </a:xfrm>
          <a:prstGeom prst="rect">
            <a:avLst/>
          </a:prstGeom>
          <a:noFill/>
          <a:ln>
            <a:noFill/>
          </a:ln>
        </p:spPr>
      </p:pic>
      <p:pic>
        <p:nvPicPr>
          <p:cNvPr id="552" name="Google Shape;552;p48"/>
          <p:cNvPicPr preferRelativeResize="0"/>
          <p:nvPr/>
        </p:nvPicPr>
        <p:blipFill>
          <a:blip r:embed="rId4">
            <a:alphaModFix/>
          </a:blip>
          <a:stretch>
            <a:fillRect/>
          </a:stretch>
        </p:blipFill>
        <p:spPr>
          <a:xfrm>
            <a:off x="11264775" y="8992125"/>
            <a:ext cx="1818975" cy="1818975"/>
          </a:xfrm>
          <a:prstGeom prst="rect">
            <a:avLst/>
          </a:prstGeom>
          <a:noFill/>
          <a:ln>
            <a:noFill/>
          </a:ln>
        </p:spPr>
      </p:pic>
      <p:pic>
        <p:nvPicPr>
          <p:cNvPr id="553" name="Google Shape;553;p48"/>
          <p:cNvPicPr preferRelativeResize="0"/>
          <p:nvPr/>
        </p:nvPicPr>
        <p:blipFill>
          <a:blip r:embed="rId5">
            <a:alphaModFix/>
          </a:blip>
          <a:stretch>
            <a:fillRect/>
          </a:stretch>
        </p:blipFill>
        <p:spPr>
          <a:xfrm rot="2700016">
            <a:off x="14510472" y="8928434"/>
            <a:ext cx="1946406" cy="1946376"/>
          </a:xfrm>
          <a:prstGeom prst="rect">
            <a:avLst/>
          </a:prstGeom>
          <a:noFill/>
          <a:ln>
            <a:noFill/>
          </a:ln>
        </p:spPr>
      </p:pic>
      <p:pic>
        <p:nvPicPr>
          <p:cNvPr id="554" name="Google Shape;554;p48"/>
          <p:cNvPicPr preferRelativeResize="0"/>
          <p:nvPr/>
        </p:nvPicPr>
        <p:blipFill>
          <a:blip r:embed="rId6">
            <a:alphaModFix/>
          </a:blip>
          <a:stretch>
            <a:fillRect/>
          </a:stretch>
        </p:blipFill>
        <p:spPr>
          <a:xfrm>
            <a:off x="4520100" y="8918975"/>
            <a:ext cx="1965302" cy="1965302"/>
          </a:xfrm>
          <a:prstGeom prst="rect">
            <a:avLst/>
          </a:prstGeom>
          <a:noFill/>
          <a:ln>
            <a:noFill/>
          </a:ln>
        </p:spPr>
      </p:pic>
      <p:pic>
        <p:nvPicPr>
          <p:cNvPr id="555" name="Google Shape;555;p48"/>
          <p:cNvPicPr preferRelativeResize="0"/>
          <p:nvPr/>
        </p:nvPicPr>
        <p:blipFill rotWithShape="1">
          <a:blip r:embed="rId7">
            <a:alphaModFix/>
          </a:blip>
          <a:srcRect b="0" l="1811" r="1811" t="0"/>
          <a:stretch/>
        </p:blipFill>
        <p:spPr>
          <a:xfrm>
            <a:off x="8227309" y="9149850"/>
            <a:ext cx="1503525" cy="15035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cxnSp>
        <p:nvCxnSpPr>
          <p:cNvPr id="560" name="Google Shape;560;p49"/>
          <p:cNvCxnSpPr>
            <a:stCxn id="561" idx="2"/>
            <a:endCxn id="562" idx="0"/>
          </p:cNvCxnSpPr>
          <p:nvPr/>
        </p:nvCxnSpPr>
        <p:spPr>
          <a:xfrm flipH="1">
            <a:off x="18886546" y="6866335"/>
            <a:ext cx="932700" cy="1992000"/>
          </a:xfrm>
          <a:prstGeom prst="straightConnector1">
            <a:avLst/>
          </a:prstGeom>
          <a:noFill/>
          <a:ln cap="flat" cmpd="sng" w="19050">
            <a:solidFill>
              <a:srgbClr val="CCCCCC"/>
            </a:solidFill>
            <a:prstDash val="solid"/>
            <a:round/>
            <a:headEnd len="med" w="med" type="none"/>
            <a:tailEnd len="med" w="med" type="triangle"/>
          </a:ln>
        </p:spPr>
      </p:cxnSp>
      <p:cxnSp>
        <p:nvCxnSpPr>
          <p:cNvPr id="563" name="Google Shape;563;p49"/>
          <p:cNvCxnSpPr>
            <a:stCxn id="561" idx="2"/>
            <a:endCxn id="564" idx="0"/>
          </p:cNvCxnSpPr>
          <p:nvPr/>
        </p:nvCxnSpPr>
        <p:spPr>
          <a:xfrm flipH="1">
            <a:off x="15540046" y="6866335"/>
            <a:ext cx="4279200" cy="1792500"/>
          </a:xfrm>
          <a:prstGeom prst="straightConnector1">
            <a:avLst/>
          </a:prstGeom>
          <a:noFill/>
          <a:ln cap="flat" cmpd="sng" w="19050">
            <a:solidFill>
              <a:srgbClr val="CCCCCC"/>
            </a:solidFill>
            <a:prstDash val="solid"/>
            <a:round/>
            <a:headEnd len="med" w="med" type="none"/>
            <a:tailEnd len="med" w="med" type="triangle"/>
          </a:ln>
        </p:spPr>
      </p:cxnSp>
      <p:cxnSp>
        <p:nvCxnSpPr>
          <p:cNvPr id="565" name="Google Shape;565;p49"/>
          <p:cNvCxnSpPr>
            <a:stCxn id="561" idx="2"/>
            <a:endCxn id="566" idx="0"/>
          </p:cNvCxnSpPr>
          <p:nvPr/>
        </p:nvCxnSpPr>
        <p:spPr>
          <a:xfrm flipH="1">
            <a:off x="12194146" y="6866335"/>
            <a:ext cx="7625100" cy="1792500"/>
          </a:xfrm>
          <a:prstGeom prst="straightConnector1">
            <a:avLst/>
          </a:prstGeom>
          <a:noFill/>
          <a:ln cap="flat" cmpd="sng" w="19050">
            <a:solidFill>
              <a:srgbClr val="CCCCCC"/>
            </a:solidFill>
            <a:prstDash val="solid"/>
            <a:round/>
            <a:headEnd len="med" w="med" type="none"/>
            <a:tailEnd len="med" w="med" type="triangle"/>
          </a:ln>
        </p:spPr>
      </p:cxnSp>
      <p:cxnSp>
        <p:nvCxnSpPr>
          <p:cNvPr id="567" name="Google Shape;567;p49"/>
          <p:cNvCxnSpPr>
            <a:stCxn id="561" idx="2"/>
            <a:endCxn id="568" idx="0"/>
          </p:cNvCxnSpPr>
          <p:nvPr/>
        </p:nvCxnSpPr>
        <p:spPr>
          <a:xfrm flipH="1">
            <a:off x="8848546" y="6866335"/>
            <a:ext cx="10970700" cy="1792500"/>
          </a:xfrm>
          <a:prstGeom prst="straightConnector1">
            <a:avLst/>
          </a:prstGeom>
          <a:noFill/>
          <a:ln cap="flat" cmpd="sng" w="19050">
            <a:solidFill>
              <a:srgbClr val="CCCCCC"/>
            </a:solidFill>
            <a:prstDash val="solid"/>
            <a:round/>
            <a:headEnd len="med" w="med" type="none"/>
            <a:tailEnd len="med" w="med" type="triangle"/>
          </a:ln>
        </p:spPr>
      </p:cxnSp>
      <p:cxnSp>
        <p:nvCxnSpPr>
          <p:cNvPr id="569" name="Google Shape;569;p49"/>
          <p:cNvCxnSpPr>
            <a:stCxn id="561" idx="2"/>
            <a:endCxn id="570" idx="0"/>
          </p:cNvCxnSpPr>
          <p:nvPr/>
        </p:nvCxnSpPr>
        <p:spPr>
          <a:xfrm flipH="1">
            <a:off x="5503546" y="6866335"/>
            <a:ext cx="14315700" cy="2018100"/>
          </a:xfrm>
          <a:prstGeom prst="straightConnector1">
            <a:avLst/>
          </a:prstGeom>
          <a:noFill/>
          <a:ln cap="flat" cmpd="sng" w="19050">
            <a:solidFill>
              <a:srgbClr val="CCCCCC"/>
            </a:solidFill>
            <a:prstDash val="solid"/>
            <a:round/>
            <a:headEnd len="med" w="med" type="none"/>
            <a:tailEnd len="med" w="med" type="triangle"/>
          </a:ln>
        </p:spPr>
      </p:cxnSp>
      <p:sp>
        <p:nvSpPr>
          <p:cNvPr id="562" name="Google Shape;562;p49"/>
          <p:cNvSpPr/>
          <p:nvPr/>
        </p:nvSpPr>
        <p:spPr>
          <a:xfrm>
            <a:off x="17877450" y="8858225"/>
            <a:ext cx="2018100" cy="20181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64" name="Google Shape;564;p49"/>
          <p:cNvSpPr/>
          <p:nvPr/>
        </p:nvSpPr>
        <p:spPr>
          <a:xfrm>
            <a:off x="14331450" y="8658725"/>
            <a:ext cx="2417100" cy="24171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66" name="Google Shape;566;p49"/>
          <p:cNvSpPr/>
          <p:nvPr/>
        </p:nvSpPr>
        <p:spPr>
          <a:xfrm>
            <a:off x="10985700" y="8658725"/>
            <a:ext cx="2417100" cy="24171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68" name="Google Shape;568;p49"/>
          <p:cNvSpPr/>
          <p:nvPr/>
        </p:nvSpPr>
        <p:spPr>
          <a:xfrm>
            <a:off x="7639963" y="8658725"/>
            <a:ext cx="2417100" cy="24171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70" name="Google Shape;570;p49"/>
          <p:cNvSpPr/>
          <p:nvPr/>
        </p:nvSpPr>
        <p:spPr>
          <a:xfrm>
            <a:off x="4520775" y="8884575"/>
            <a:ext cx="1965300" cy="19653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571" name="Google Shape;571;p49"/>
          <p:cNvGrpSpPr/>
          <p:nvPr/>
        </p:nvGrpSpPr>
        <p:grpSpPr>
          <a:xfrm>
            <a:off x="8742426" y="3919145"/>
            <a:ext cx="1818956" cy="1818970"/>
            <a:chOff x="14204600" y="11269125"/>
            <a:chExt cx="1429772" cy="1429783"/>
          </a:xfrm>
        </p:grpSpPr>
        <p:grpSp>
          <p:nvGrpSpPr>
            <p:cNvPr id="572" name="Google Shape;572;p49"/>
            <p:cNvGrpSpPr/>
            <p:nvPr/>
          </p:nvGrpSpPr>
          <p:grpSpPr>
            <a:xfrm>
              <a:off x="14204600" y="11269125"/>
              <a:ext cx="1429772" cy="1429783"/>
              <a:chOff x="7822222" y="4095749"/>
              <a:chExt cx="1334365" cy="1334375"/>
            </a:xfrm>
          </p:grpSpPr>
          <p:sp>
            <p:nvSpPr>
              <p:cNvPr id="573" name="Google Shape;573;p49"/>
              <p:cNvSpPr/>
              <p:nvPr/>
            </p:nvSpPr>
            <p:spPr>
              <a:xfrm>
                <a:off x="7822222" y="4095749"/>
                <a:ext cx="1334365" cy="1334365"/>
              </a:xfrm>
              <a:custGeom>
                <a:rect b="b" l="l" r="r" t="t"/>
                <a:pathLst>
                  <a:path extrusionOk="0" h="1334365" w="1334365">
                    <a:moveTo>
                      <a:pt x="1334365" y="667196"/>
                    </a:moveTo>
                    <a:cubicBezTo>
                      <a:pt x="1334358" y="1035671"/>
                      <a:pt x="1035644" y="1334373"/>
                      <a:pt x="667169" y="1334365"/>
                    </a:cubicBezTo>
                    <a:cubicBezTo>
                      <a:pt x="298694" y="1334358"/>
                      <a:pt x="-8" y="1035644"/>
                      <a:pt x="0" y="667169"/>
                    </a:cubicBezTo>
                    <a:cubicBezTo>
                      <a:pt x="8" y="298697"/>
                      <a:pt x="298716" y="-3"/>
                      <a:pt x="667188" y="0"/>
                    </a:cubicBezTo>
                    <a:cubicBezTo>
                      <a:pt x="1035661" y="1"/>
                      <a:pt x="1334367" y="298709"/>
                      <a:pt x="1334365" y="667182"/>
                    </a:cubicBezTo>
                    <a:cubicBezTo>
                      <a:pt x="1334365" y="667187"/>
                      <a:pt x="1334365" y="667192"/>
                      <a:pt x="1334365" y="667196"/>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574" name="Google Shape;574;p49"/>
              <p:cNvSpPr/>
              <p:nvPr/>
            </p:nvSpPr>
            <p:spPr>
              <a:xfrm>
                <a:off x="8006751" y="4303980"/>
                <a:ext cx="984350" cy="1040381"/>
              </a:xfrm>
              <a:custGeom>
                <a:rect b="b" l="l" r="r" t="t"/>
                <a:pathLst>
                  <a:path extrusionOk="0" h="1040381" w="984350">
                    <a:moveTo>
                      <a:pt x="467971" y="41932"/>
                    </a:moveTo>
                    <a:cubicBezTo>
                      <a:pt x="436586" y="-37115"/>
                      <a:pt x="240012" y="2752"/>
                      <a:pt x="226488" y="101853"/>
                    </a:cubicBezTo>
                    <a:cubicBezTo>
                      <a:pt x="90645" y="125182"/>
                      <a:pt x="75186" y="267573"/>
                      <a:pt x="109425" y="354880"/>
                    </a:cubicBezTo>
                    <a:cubicBezTo>
                      <a:pt x="70116" y="352517"/>
                      <a:pt x="44927" y="428550"/>
                      <a:pt x="80488" y="459599"/>
                    </a:cubicBezTo>
                    <a:cubicBezTo>
                      <a:pt x="-1" y="471505"/>
                      <a:pt x="-1" y="563779"/>
                      <a:pt x="41792" y="596707"/>
                    </a:cubicBezTo>
                    <a:cubicBezTo>
                      <a:pt x="-24910" y="634434"/>
                      <a:pt x="-4326" y="735805"/>
                      <a:pt x="51411" y="742652"/>
                    </a:cubicBezTo>
                    <a:cubicBezTo>
                      <a:pt x="-20167" y="778630"/>
                      <a:pt x="19430" y="882363"/>
                      <a:pt x="74144" y="882792"/>
                    </a:cubicBezTo>
                    <a:cubicBezTo>
                      <a:pt x="46359" y="979083"/>
                      <a:pt x="136642" y="1023286"/>
                      <a:pt x="178863" y="988962"/>
                    </a:cubicBezTo>
                    <a:cubicBezTo>
                      <a:pt x="180100" y="1020662"/>
                      <a:pt x="221670" y="1041368"/>
                      <a:pt x="248812" y="1040345"/>
                    </a:cubicBezTo>
                    <a:cubicBezTo>
                      <a:pt x="281889" y="1039098"/>
                      <a:pt x="314734" y="1031527"/>
                      <a:pt x="348722" y="1031527"/>
                    </a:cubicBezTo>
                    <a:cubicBezTo>
                      <a:pt x="389892" y="1031508"/>
                      <a:pt x="434215" y="1039024"/>
                      <a:pt x="474928" y="1036270"/>
                    </a:cubicBezTo>
                    <a:cubicBezTo>
                      <a:pt x="527056" y="1032736"/>
                      <a:pt x="576718" y="1030578"/>
                      <a:pt x="627022" y="1017370"/>
                    </a:cubicBezTo>
                    <a:cubicBezTo>
                      <a:pt x="641430" y="1013556"/>
                      <a:pt x="662266" y="1006672"/>
                      <a:pt x="678154" y="1011044"/>
                    </a:cubicBezTo>
                    <a:cubicBezTo>
                      <a:pt x="697725" y="1016421"/>
                      <a:pt x="713221" y="1026745"/>
                      <a:pt x="734550" y="1036085"/>
                    </a:cubicBezTo>
                    <a:cubicBezTo>
                      <a:pt x="768575" y="1050967"/>
                      <a:pt x="828702" y="1023286"/>
                      <a:pt x="826488" y="956685"/>
                    </a:cubicBezTo>
                    <a:cubicBezTo>
                      <a:pt x="873100" y="986097"/>
                      <a:pt x="925357" y="935346"/>
                      <a:pt x="890876" y="867314"/>
                    </a:cubicBezTo>
                    <a:cubicBezTo>
                      <a:pt x="942779" y="873453"/>
                      <a:pt x="984340" y="819447"/>
                      <a:pt x="942881" y="753981"/>
                    </a:cubicBezTo>
                    <a:cubicBezTo>
                      <a:pt x="999789" y="724699"/>
                      <a:pt x="984340" y="646918"/>
                      <a:pt x="949783" y="637430"/>
                    </a:cubicBezTo>
                    <a:cubicBezTo>
                      <a:pt x="998217" y="620910"/>
                      <a:pt x="995036" y="556766"/>
                      <a:pt x="944751" y="530348"/>
                    </a:cubicBezTo>
                    <a:cubicBezTo>
                      <a:pt x="970926" y="510275"/>
                      <a:pt x="954871" y="458929"/>
                      <a:pt x="913394" y="454241"/>
                    </a:cubicBezTo>
                    <a:cubicBezTo>
                      <a:pt x="928519" y="398468"/>
                      <a:pt x="885127" y="368628"/>
                      <a:pt x="847427" y="372999"/>
                    </a:cubicBezTo>
                    <a:cubicBezTo>
                      <a:pt x="885127" y="362023"/>
                      <a:pt x="889369" y="287572"/>
                      <a:pt x="831530" y="281917"/>
                    </a:cubicBezTo>
                    <a:cubicBezTo>
                      <a:pt x="885127" y="225809"/>
                      <a:pt x="814108" y="136698"/>
                      <a:pt x="763822" y="135544"/>
                    </a:cubicBezTo>
                    <a:cubicBezTo>
                      <a:pt x="784230" y="-44408"/>
                      <a:pt x="508824" y="-10177"/>
                      <a:pt x="467971" y="41932"/>
                    </a:cubicBezTo>
                    <a:close/>
                  </a:path>
                </a:pathLst>
              </a:custGeom>
              <a:solidFill>
                <a:srgbClr val="ED6B1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575" name="Google Shape;575;p49"/>
              <p:cNvSpPr/>
              <p:nvPr/>
            </p:nvSpPr>
            <p:spPr>
              <a:xfrm>
                <a:off x="8122514" y="4743598"/>
                <a:ext cx="138682" cy="165178"/>
              </a:xfrm>
              <a:custGeom>
                <a:rect b="b" l="l" r="r" t="t"/>
                <a:pathLst>
                  <a:path extrusionOk="0" h="165178" w="138682">
                    <a:moveTo>
                      <a:pt x="137923" y="74098"/>
                    </a:moveTo>
                    <a:cubicBezTo>
                      <a:pt x="143541" y="119473"/>
                      <a:pt x="117394" y="160028"/>
                      <a:pt x="79526" y="164734"/>
                    </a:cubicBezTo>
                    <a:cubicBezTo>
                      <a:pt x="41641" y="169423"/>
                      <a:pt x="6377" y="136438"/>
                      <a:pt x="759" y="91065"/>
                    </a:cubicBezTo>
                    <a:cubicBezTo>
                      <a:pt x="-4858" y="45710"/>
                      <a:pt x="21298" y="5117"/>
                      <a:pt x="59184" y="447"/>
                    </a:cubicBezTo>
                    <a:cubicBezTo>
                      <a:pt x="97051" y="-4260"/>
                      <a:pt x="132305" y="28725"/>
                      <a:pt x="137923" y="74098"/>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576" name="Google Shape;576;p49"/>
              <p:cNvSpPr/>
              <p:nvPr/>
            </p:nvSpPr>
            <p:spPr>
              <a:xfrm>
                <a:off x="8711669" y="4743598"/>
                <a:ext cx="138673" cy="165178"/>
              </a:xfrm>
              <a:custGeom>
                <a:rect b="b" l="l" r="r" t="t"/>
                <a:pathLst>
                  <a:path extrusionOk="0" h="165178" w="138673">
                    <a:moveTo>
                      <a:pt x="760" y="74098"/>
                    </a:moveTo>
                    <a:cubicBezTo>
                      <a:pt x="-4858" y="119473"/>
                      <a:pt x="21280" y="160028"/>
                      <a:pt x="59157" y="164734"/>
                    </a:cubicBezTo>
                    <a:cubicBezTo>
                      <a:pt x="97033" y="169423"/>
                      <a:pt x="132306" y="136438"/>
                      <a:pt x="137914" y="91065"/>
                    </a:cubicBezTo>
                    <a:cubicBezTo>
                      <a:pt x="143533" y="45710"/>
                      <a:pt x="117376" y="5117"/>
                      <a:pt x="79499" y="447"/>
                    </a:cubicBezTo>
                    <a:cubicBezTo>
                      <a:pt x="41613" y="-4260"/>
                      <a:pt x="6369" y="28725"/>
                      <a:pt x="760" y="74098"/>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577" name="Google Shape;577;p49"/>
              <p:cNvSpPr/>
              <p:nvPr/>
            </p:nvSpPr>
            <p:spPr>
              <a:xfrm>
                <a:off x="8181743" y="4445849"/>
                <a:ext cx="617093" cy="687083"/>
              </a:xfrm>
              <a:custGeom>
                <a:rect b="b" l="l" r="r" t="t"/>
                <a:pathLst>
                  <a:path extrusionOk="0" h="687083" w="617093">
                    <a:moveTo>
                      <a:pt x="538108" y="90283"/>
                    </a:moveTo>
                    <a:cubicBezTo>
                      <a:pt x="482447" y="11348"/>
                      <a:pt x="425957" y="3813"/>
                      <a:pt x="333805" y="0"/>
                    </a:cubicBezTo>
                    <a:lnTo>
                      <a:pt x="252070" y="12668"/>
                    </a:lnTo>
                    <a:cubicBezTo>
                      <a:pt x="159899" y="16501"/>
                      <a:pt x="124943" y="3422"/>
                      <a:pt x="69309" y="82357"/>
                    </a:cubicBezTo>
                    <a:cubicBezTo>
                      <a:pt x="13610" y="161367"/>
                      <a:pt x="16076" y="105611"/>
                      <a:pt x="20475" y="200918"/>
                    </a:cubicBezTo>
                    <a:cubicBezTo>
                      <a:pt x="23805" y="272913"/>
                      <a:pt x="-19216" y="222405"/>
                      <a:pt x="10550" y="422635"/>
                    </a:cubicBezTo>
                    <a:cubicBezTo>
                      <a:pt x="40325" y="622864"/>
                      <a:pt x="214221" y="687083"/>
                      <a:pt x="305695" y="687083"/>
                    </a:cubicBezTo>
                    <a:cubicBezTo>
                      <a:pt x="397215" y="687083"/>
                      <a:pt x="558070" y="633393"/>
                      <a:pt x="600914" y="422635"/>
                    </a:cubicBezTo>
                    <a:cubicBezTo>
                      <a:pt x="643740" y="211875"/>
                      <a:pt x="587622" y="272913"/>
                      <a:pt x="590952" y="200918"/>
                    </a:cubicBezTo>
                    <a:cubicBezTo>
                      <a:pt x="595342" y="105611"/>
                      <a:pt x="593798" y="169292"/>
                      <a:pt x="538108" y="90283"/>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578" name="Google Shape;578;p49"/>
              <p:cNvSpPr/>
              <p:nvPr/>
            </p:nvSpPr>
            <p:spPr>
              <a:xfrm>
                <a:off x="8344620" y="5360751"/>
                <a:ext cx="9700" cy="36853"/>
              </a:xfrm>
              <a:custGeom>
                <a:rect b="b" l="l" r="r" t="t"/>
                <a:pathLst>
                  <a:path extrusionOk="0" h="36853" w="9700">
                    <a:moveTo>
                      <a:pt x="454" y="36853"/>
                    </a:moveTo>
                    <a:cubicBezTo>
                      <a:pt x="3477" y="24315"/>
                      <a:pt x="6557" y="11981"/>
                      <a:pt x="9700" y="0"/>
                    </a:cubicBezTo>
                    <a:cubicBezTo>
                      <a:pt x="2021" y="10651"/>
                      <a:pt x="-1288" y="23839"/>
                      <a:pt x="454" y="3685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579" name="Google Shape;579;p49"/>
              <p:cNvSpPr/>
              <p:nvPr/>
            </p:nvSpPr>
            <p:spPr>
              <a:xfrm>
                <a:off x="8620620" y="5360751"/>
                <a:ext cx="9674" cy="36853"/>
              </a:xfrm>
              <a:custGeom>
                <a:rect b="b" l="l" r="r" t="t"/>
                <a:pathLst>
                  <a:path extrusionOk="0" h="36853" w="9674">
                    <a:moveTo>
                      <a:pt x="0" y="0"/>
                    </a:moveTo>
                    <a:cubicBezTo>
                      <a:pt x="3126" y="11981"/>
                      <a:pt x="6195" y="24315"/>
                      <a:pt x="9218" y="36853"/>
                    </a:cubicBezTo>
                    <a:cubicBezTo>
                      <a:pt x="10962" y="23843"/>
                      <a:pt x="7664" y="10657"/>
                      <a:pt x="0" y="0"/>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580" name="Google Shape;580;p49"/>
              <p:cNvSpPr/>
              <p:nvPr/>
            </p:nvSpPr>
            <p:spPr>
              <a:xfrm>
                <a:off x="8431349" y="5100098"/>
                <a:ext cx="112215" cy="230608"/>
              </a:xfrm>
              <a:custGeom>
                <a:rect b="b" l="l" r="r" t="t"/>
                <a:pathLst>
                  <a:path extrusionOk="0" h="230608" w="112215">
                    <a:moveTo>
                      <a:pt x="0" y="0"/>
                    </a:moveTo>
                    <a:lnTo>
                      <a:pt x="112216" y="0"/>
                    </a:lnTo>
                    <a:lnTo>
                      <a:pt x="112216" y="230609"/>
                    </a:lnTo>
                    <a:lnTo>
                      <a:pt x="0" y="230609"/>
                    </a:ln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581" name="Google Shape;581;p49"/>
              <p:cNvSpPr/>
              <p:nvPr/>
            </p:nvSpPr>
            <p:spPr>
              <a:xfrm>
                <a:off x="8344620" y="5360751"/>
                <a:ext cx="9700" cy="36853"/>
              </a:xfrm>
              <a:custGeom>
                <a:rect b="b" l="l" r="r" t="t"/>
                <a:pathLst>
                  <a:path extrusionOk="0" h="36853" w="9700">
                    <a:moveTo>
                      <a:pt x="454" y="36853"/>
                    </a:moveTo>
                    <a:cubicBezTo>
                      <a:pt x="3477" y="24315"/>
                      <a:pt x="6557" y="11981"/>
                      <a:pt x="9700" y="0"/>
                    </a:cubicBezTo>
                    <a:cubicBezTo>
                      <a:pt x="2021" y="10651"/>
                      <a:pt x="-1288" y="23839"/>
                      <a:pt x="454" y="3685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582" name="Google Shape;582;p49"/>
              <p:cNvSpPr/>
              <p:nvPr/>
            </p:nvSpPr>
            <p:spPr>
              <a:xfrm>
                <a:off x="8620620" y="5360751"/>
                <a:ext cx="9674" cy="36853"/>
              </a:xfrm>
              <a:custGeom>
                <a:rect b="b" l="l" r="r" t="t"/>
                <a:pathLst>
                  <a:path extrusionOk="0" h="36853" w="9674">
                    <a:moveTo>
                      <a:pt x="0" y="0"/>
                    </a:moveTo>
                    <a:cubicBezTo>
                      <a:pt x="3126" y="11981"/>
                      <a:pt x="6195" y="24315"/>
                      <a:pt x="9218" y="36853"/>
                    </a:cubicBezTo>
                    <a:cubicBezTo>
                      <a:pt x="10962" y="23843"/>
                      <a:pt x="7664" y="10657"/>
                      <a:pt x="0" y="0"/>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583" name="Google Shape;583;p49"/>
              <p:cNvSpPr/>
              <p:nvPr/>
            </p:nvSpPr>
            <p:spPr>
              <a:xfrm>
                <a:off x="8140769" y="4384976"/>
                <a:ext cx="698536" cy="400024"/>
              </a:xfrm>
              <a:custGeom>
                <a:rect b="b" l="l" r="r" t="t"/>
                <a:pathLst>
                  <a:path extrusionOk="0" h="400024" w="698536">
                    <a:moveTo>
                      <a:pt x="67662" y="295984"/>
                    </a:moveTo>
                    <a:cubicBezTo>
                      <a:pt x="123529" y="317694"/>
                      <a:pt x="211263" y="216547"/>
                      <a:pt x="187293" y="140310"/>
                    </a:cubicBezTo>
                    <a:cubicBezTo>
                      <a:pt x="184921" y="170782"/>
                      <a:pt x="330828" y="227132"/>
                      <a:pt x="376267" y="156960"/>
                    </a:cubicBezTo>
                    <a:cubicBezTo>
                      <a:pt x="387458" y="244564"/>
                      <a:pt x="495339" y="262981"/>
                      <a:pt x="531569" y="228584"/>
                    </a:cubicBezTo>
                    <a:cubicBezTo>
                      <a:pt x="529997" y="293659"/>
                      <a:pt x="601323" y="345786"/>
                      <a:pt x="626596" y="318997"/>
                    </a:cubicBezTo>
                    <a:cubicBezTo>
                      <a:pt x="611415" y="335089"/>
                      <a:pt x="632875" y="395011"/>
                      <a:pt x="670938" y="395011"/>
                    </a:cubicBezTo>
                    <a:cubicBezTo>
                      <a:pt x="727957" y="395011"/>
                      <a:pt x="679477" y="290087"/>
                      <a:pt x="676202" y="262981"/>
                    </a:cubicBezTo>
                    <a:cubicBezTo>
                      <a:pt x="665924" y="178019"/>
                      <a:pt x="623387" y="85764"/>
                      <a:pt x="551010" y="36428"/>
                    </a:cubicBezTo>
                    <a:cubicBezTo>
                      <a:pt x="546387" y="33284"/>
                      <a:pt x="541637" y="30338"/>
                      <a:pt x="536760" y="27591"/>
                    </a:cubicBezTo>
                    <a:cubicBezTo>
                      <a:pt x="421102" y="-37074"/>
                      <a:pt x="333600" y="30233"/>
                      <a:pt x="200557" y="45004"/>
                    </a:cubicBezTo>
                    <a:cubicBezTo>
                      <a:pt x="89718" y="57319"/>
                      <a:pt x="24428" y="130525"/>
                      <a:pt x="5313" y="234239"/>
                    </a:cubicBezTo>
                    <a:cubicBezTo>
                      <a:pt x="-1237" y="267581"/>
                      <a:pt x="-1735" y="301830"/>
                      <a:pt x="3843" y="335349"/>
                    </a:cubicBezTo>
                    <a:cubicBezTo>
                      <a:pt x="7006" y="352297"/>
                      <a:pt x="20568" y="385281"/>
                      <a:pt x="35172" y="395197"/>
                    </a:cubicBezTo>
                    <a:cubicBezTo>
                      <a:pt x="77021" y="423548"/>
                      <a:pt x="78155" y="318736"/>
                      <a:pt x="67662" y="295984"/>
                    </a:cubicBezTo>
                    <a:close/>
                  </a:path>
                </a:pathLst>
              </a:custGeom>
              <a:solidFill>
                <a:srgbClr val="ED6B1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584" name="Google Shape;584;p49"/>
              <p:cNvSpPr/>
              <p:nvPr/>
            </p:nvSpPr>
            <p:spPr>
              <a:xfrm>
                <a:off x="8257713" y="5189655"/>
                <a:ext cx="458287" cy="240469"/>
              </a:xfrm>
              <a:custGeom>
                <a:rect b="b" l="l" r="r" t="t"/>
                <a:pathLst>
                  <a:path extrusionOk="0" h="240469" w="458287">
                    <a:moveTo>
                      <a:pt x="444410" y="146335"/>
                    </a:moveTo>
                    <a:cubicBezTo>
                      <a:pt x="418718" y="70507"/>
                      <a:pt x="406812" y="58545"/>
                      <a:pt x="316976" y="18324"/>
                    </a:cubicBezTo>
                    <a:cubicBezTo>
                      <a:pt x="315785" y="17803"/>
                      <a:pt x="285089" y="0"/>
                      <a:pt x="285089" y="0"/>
                    </a:cubicBezTo>
                    <a:lnTo>
                      <a:pt x="229325" y="112142"/>
                    </a:lnTo>
                    <a:lnTo>
                      <a:pt x="202006" y="62396"/>
                    </a:lnTo>
                    <a:lnTo>
                      <a:pt x="172873" y="0"/>
                    </a:lnTo>
                    <a:cubicBezTo>
                      <a:pt x="172873" y="0"/>
                      <a:pt x="146679" y="15794"/>
                      <a:pt x="145786" y="16185"/>
                    </a:cubicBezTo>
                    <a:cubicBezTo>
                      <a:pt x="51671" y="58081"/>
                      <a:pt x="39318" y="70228"/>
                      <a:pt x="13534" y="146335"/>
                    </a:cubicBezTo>
                    <a:cubicBezTo>
                      <a:pt x="10427" y="155525"/>
                      <a:pt x="5665" y="174575"/>
                      <a:pt x="0" y="199281"/>
                    </a:cubicBezTo>
                    <a:cubicBezTo>
                      <a:pt x="71315" y="225551"/>
                      <a:pt x="146605" y="239406"/>
                      <a:pt x="222600" y="240246"/>
                    </a:cubicBezTo>
                    <a:cubicBezTo>
                      <a:pt x="225456" y="240283"/>
                      <a:pt x="228274" y="240469"/>
                      <a:pt x="231148" y="240469"/>
                    </a:cubicBezTo>
                    <a:cubicBezTo>
                      <a:pt x="232320" y="240469"/>
                      <a:pt x="233474" y="240376"/>
                      <a:pt x="234655" y="240376"/>
                    </a:cubicBezTo>
                    <a:cubicBezTo>
                      <a:pt x="310918" y="240067"/>
                      <a:pt x="386562" y="226664"/>
                      <a:pt x="458288" y="200751"/>
                    </a:cubicBezTo>
                    <a:cubicBezTo>
                      <a:pt x="452483" y="175301"/>
                      <a:pt x="447582" y="155712"/>
                      <a:pt x="444410" y="146335"/>
                    </a:cubicBezTo>
                    <a:close/>
                  </a:path>
                </a:pathLst>
              </a:custGeom>
              <a:solidFill>
                <a:srgbClr val="B3375E"/>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585" name="Google Shape;585;p49"/>
              <p:cNvSpPr/>
              <p:nvPr/>
            </p:nvSpPr>
            <p:spPr>
              <a:xfrm>
                <a:off x="8390402" y="5204947"/>
                <a:ext cx="191504" cy="108867"/>
              </a:xfrm>
              <a:custGeom>
                <a:rect b="b" l="l" r="r" t="t"/>
                <a:pathLst>
                  <a:path extrusionOk="0" h="108867" w="191504">
                    <a:moveTo>
                      <a:pt x="180464" y="5227"/>
                    </a:moveTo>
                    <a:cubicBezTo>
                      <a:pt x="180017" y="1924"/>
                      <a:pt x="176977" y="-391"/>
                      <a:pt x="173674" y="56"/>
                    </a:cubicBezTo>
                    <a:cubicBezTo>
                      <a:pt x="170371" y="502"/>
                      <a:pt x="168055" y="3542"/>
                      <a:pt x="168502" y="6846"/>
                    </a:cubicBezTo>
                    <a:lnTo>
                      <a:pt x="176566" y="66172"/>
                    </a:lnTo>
                    <a:lnTo>
                      <a:pt x="123686" y="41095"/>
                    </a:lnTo>
                    <a:lnTo>
                      <a:pt x="95482" y="90487"/>
                    </a:lnTo>
                    <a:lnTo>
                      <a:pt x="69251" y="42676"/>
                    </a:lnTo>
                    <a:lnTo>
                      <a:pt x="14828" y="66544"/>
                    </a:lnTo>
                    <a:lnTo>
                      <a:pt x="22948" y="6846"/>
                    </a:lnTo>
                    <a:cubicBezTo>
                      <a:pt x="23395" y="3542"/>
                      <a:pt x="21079" y="502"/>
                      <a:pt x="17776" y="55"/>
                    </a:cubicBezTo>
                    <a:cubicBezTo>
                      <a:pt x="14472" y="-392"/>
                      <a:pt x="11432" y="1924"/>
                      <a:pt x="10985" y="5227"/>
                    </a:cubicBezTo>
                    <a:lnTo>
                      <a:pt x="0" y="86227"/>
                    </a:lnTo>
                    <a:lnTo>
                      <a:pt x="63987" y="58154"/>
                    </a:lnTo>
                    <a:lnTo>
                      <a:pt x="90097" y="105724"/>
                    </a:lnTo>
                    <a:cubicBezTo>
                      <a:pt x="90162" y="105854"/>
                      <a:pt x="90292" y="105891"/>
                      <a:pt x="90367" y="106003"/>
                    </a:cubicBezTo>
                    <a:cubicBezTo>
                      <a:pt x="90817" y="106732"/>
                      <a:pt x="91420" y="107354"/>
                      <a:pt x="92134" y="107826"/>
                    </a:cubicBezTo>
                    <a:cubicBezTo>
                      <a:pt x="93168" y="108318"/>
                      <a:pt x="94263" y="108669"/>
                      <a:pt x="95390" y="108868"/>
                    </a:cubicBezTo>
                    <a:lnTo>
                      <a:pt x="95408" y="108868"/>
                    </a:lnTo>
                    <a:cubicBezTo>
                      <a:pt x="96419" y="108866"/>
                      <a:pt x="97413" y="108603"/>
                      <a:pt x="98292" y="108105"/>
                    </a:cubicBezTo>
                    <a:lnTo>
                      <a:pt x="98301" y="108105"/>
                    </a:lnTo>
                    <a:cubicBezTo>
                      <a:pt x="98441" y="108031"/>
                      <a:pt x="98534" y="107881"/>
                      <a:pt x="98664" y="107789"/>
                    </a:cubicBezTo>
                    <a:cubicBezTo>
                      <a:pt x="99336" y="107351"/>
                      <a:pt x="99912" y="106781"/>
                      <a:pt x="100357" y="106114"/>
                    </a:cubicBezTo>
                    <a:cubicBezTo>
                      <a:pt x="100432" y="106003"/>
                      <a:pt x="100561" y="105947"/>
                      <a:pt x="100636" y="105835"/>
                    </a:cubicBezTo>
                    <a:lnTo>
                      <a:pt x="128616" y="56778"/>
                    </a:lnTo>
                    <a:lnTo>
                      <a:pt x="191505" y="86599"/>
                    </a:lnTo>
                    <a:close/>
                  </a:path>
                </a:pathLst>
              </a:custGeom>
              <a:solidFill>
                <a:srgbClr val="97224B"/>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586" name="Google Shape;586;p49"/>
            <p:cNvSpPr/>
            <p:nvPr/>
          </p:nvSpPr>
          <p:spPr>
            <a:xfrm>
              <a:off x="14790500" y="119925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87" name="Google Shape;587;p49"/>
            <p:cNvSpPr/>
            <p:nvPr/>
          </p:nvSpPr>
          <p:spPr>
            <a:xfrm>
              <a:off x="14997325" y="119925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88" name="Google Shape;588;p49"/>
            <p:cNvSpPr/>
            <p:nvPr/>
          </p:nvSpPr>
          <p:spPr>
            <a:xfrm rot="8100000">
              <a:off x="14812448" y="12003623"/>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561" name="Google Shape;561;p49"/>
          <p:cNvSpPr txBox="1"/>
          <p:nvPr/>
        </p:nvSpPr>
        <p:spPr>
          <a:xfrm>
            <a:off x="19026796" y="5911435"/>
            <a:ext cx="1584900" cy="954900"/>
          </a:xfrm>
          <a:prstGeom prst="rect">
            <a:avLst/>
          </a:prstGeom>
          <a:noFill/>
          <a:ln>
            <a:noFill/>
          </a:ln>
        </p:spPr>
        <p:txBody>
          <a:bodyPr anchorCtr="0" anchor="ctr"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נטלי</a:t>
            </a:r>
            <a:endParaRPr sz="3400">
              <a:solidFill>
                <a:srgbClr val="80868B"/>
              </a:solidFill>
              <a:latin typeface="Google Sans"/>
              <a:ea typeface="Google Sans"/>
              <a:cs typeface="Google Sans"/>
              <a:sym typeface="Google Sans"/>
            </a:endParaRPr>
          </a:p>
        </p:txBody>
      </p:sp>
      <p:sp>
        <p:nvSpPr>
          <p:cNvPr id="589" name="Google Shape;589;p49"/>
          <p:cNvSpPr txBox="1"/>
          <p:nvPr/>
        </p:nvSpPr>
        <p:spPr>
          <a:xfrm>
            <a:off x="1209400" y="1162575"/>
            <a:ext cx="29775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הדגמה בכיתה</a:t>
            </a:r>
            <a:endParaRPr b="1" sz="2600">
              <a:solidFill>
                <a:srgbClr val="FFFFFF"/>
              </a:solidFill>
              <a:latin typeface="Google Sans"/>
              <a:ea typeface="Google Sans"/>
              <a:cs typeface="Google Sans"/>
              <a:sym typeface="Google Sans"/>
            </a:endParaRPr>
          </a:p>
        </p:txBody>
      </p:sp>
      <p:grpSp>
        <p:nvGrpSpPr>
          <p:cNvPr id="590" name="Google Shape;590;p49"/>
          <p:cNvGrpSpPr/>
          <p:nvPr/>
        </p:nvGrpSpPr>
        <p:grpSpPr>
          <a:xfrm>
            <a:off x="751766" y="1028509"/>
            <a:ext cx="873900" cy="873900"/>
            <a:chOff x="21309747" y="11086375"/>
            <a:chExt cx="873900" cy="873900"/>
          </a:xfrm>
        </p:grpSpPr>
        <p:sp>
          <p:nvSpPr>
            <p:cNvPr id="591" name="Google Shape;591;p49"/>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92" name="Google Shape;592;p49"/>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593" name="Google Shape;593;p49"/>
          <p:cNvSpPr txBox="1"/>
          <p:nvPr>
            <p:ph idx="4294967295" type="title"/>
          </p:nvPr>
        </p:nvSpPr>
        <p:spPr>
          <a:xfrm>
            <a:off x="5624275" y="1186725"/>
            <a:ext cx="17931600" cy="9549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t>נבנה יחד מערכת שממליצה על מאכלים</a:t>
            </a:r>
            <a:endParaRPr/>
          </a:p>
          <a:p>
            <a:pPr indent="0" lvl="0" marL="0" rtl="1" algn="r">
              <a:spcBef>
                <a:spcPts val="0"/>
              </a:spcBef>
              <a:spcAft>
                <a:spcPts val="0"/>
              </a:spcAft>
              <a:buNone/>
            </a:pPr>
            <a:r>
              <a:t/>
            </a:r>
            <a:endParaRPr sz="6300"/>
          </a:p>
        </p:txBody>
      </p:sp>
      <p:grpSp>
        <p:nvGrpSpPr>
          <p:cNvPr id="594" name="Google Shape;594;p49"/>
          <p:cNvGrpSpPr/>
          <p:nvPr/>
        </p:nvGrpSpPr>
        <p:grpSpPr>
          <a:xfrm>
            <a:off x="18910149" y="3879414"/>
            <a:ext cx="1818956" cy="1818970"/>
            <a:chOff x="14204675" y="6341956"/>
            <a:chExt cx="1429772" cy="1429783"/>
          </a:xfrm>
        </p:grpSpPr>
        <p:grpSp>
          <p:nvGrpSpPr>
            <p:cNvPr id="595" name="Google Shape;595;p49"/>
            <p:cNvGrpSpPr/>
            <p:nvPr/>
          </p:nvGrpSpPr>
          <p:grpSpPr>
            <a:xfrm>
              <a:off x="14204675" y="6341956"/>
              <a:ext cx="1429772" cy="1429783"/>
              <a:chOff x="2369526" y="3575049"/>
              <a:chExt cx="1334365" cy="1334375"/>
            </a:xfrm>
          </p:grpSpPr>
          <p:sp>
            <p:nvSpPr>
              <p:cNvPr id="596" name="Google Shape;596;p49"/>
              <p:cNvSpPr/>
              <p:nvPr/>
            </p:nvSpPr>
            <p:spPr>
              <a:xfrm>
                <a:off x="2369526" y="3575049"/>
                <a:ext cx="1334365" cy="1334365"/>
              </a:xfrm>
              <a:custGeom>
                <a:rect b="b" l="l" r="r" t="t"/>
                <a:pathLst>
                  <a:path extrusionOk="0" h="1334365" w="1334365">
                    <a:moveTo>
                      <a:pt x="1334366" y="667197"/>
                    </a:moveTo>
                    <a:cubicBezTo>
                      <a:pt x="1334358" y="1035672"/>
                      <a:pt x="1035644" y="1334374"/>
                      <a:pt x="667169" y="1334366"/>
                    </a:cubicBezTo>
                    <a:cubicBezTo>
                      <a:pt x="298694" y="1334358"/>
                      <a:pt x="-8" y="1035644"/>
                      <a:pt x="0" y="667169"/>
                    </a:cubicBezTo>
                    <a:cubicBezTo>
                      <a:pt x="8" y="298694"/>
                      <a:pt x="298722" y="-8"/>
                      <a:pt x="667197" y="0"/>
                    </a:cubicBezTo>
                    <a:cubicBezTo>
                      <a:pt x="1035666" y="2"/>
                      <a:pt x="1334367" y="298706"/>
                      <a:pt x="1334366" y="667175"/>
                    </a:cubicBezTo>
                    <a:cubicBezTo>
                      <a:pt x="1334366" y="667182"/>
                      <a:pt x="1334366" y="667189"/>
                      <a:pt x="1334366"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597" name="Google Shape;597;p49"/>
              <p:cNvSpPr/>
              <p:nvPr/>
            </p:nvSpPr>
            <p:spPr>
              <a:xfrm>
                <a:off x="2657240" y="3783996"/>
                <a:ext cx="758939" cy="1125428"/>
              </a:xfrm>
              <a:custGeom>
                <a:rect b="b" l="l" r="r" t="t"/>
                <a:pathLst>
                  <a:path extrusionOk="0" h="1125428" w="758939">
                    <a:moveTo>
                      <a:pt x="379484" y="1125428"/>
                    </a:moveTo>
                    <a:cubicBezTo>
                      <a:pt x="515106" y="1125609"/>
                      <a:pt x="647530" y="1084246"/>
                      <a:pt x="758940" y="1006906"/>
                    </a:cubicBezTo>
                    <a:lnTo>
                      <a:pt x="750661" y="381707"/>
                    </a:lnTo>
                    <a:cubicBezTo>
                      <a:pt x="750661" y="152511"/>
                      <a:pt x="623581" y="0"/>
                      <a:pt x="379446" y="0"/>
                    </a:cubicBezTo>
                    <a:cubicBezTo>
                      <a:pt x="153972" y="0"/>
                      <a:pt x="8270" y="145376"/>
                      <a:pt x="8270" y="381707"/>
                    </a:cubicBezTo>
                    <a:lnTo>
                      <a:pt x="0" y="1006896"/>
                    </a:lnTo>
                    <a:cubicBezTo>
                      <a:pt x="111418" y="1084242"/>
                      <a:pt x="243851" y="1125608"/>
                      <a:pt x="379484" y="1125428"/>
                    </a:cubicBezTo>
                    <a:close/>
                  </a:path>
                </a:pathLst>
              </a:custGeom>
              <a:solidFill>
                <a:srgbClr val="2C3637"/>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598" name="Google Shape;598;p49"/>
              <p:cNvSpPr/>
              <p:nvPr/>
            </p:nvSpPr>
            <p:spPr>
              <a:xfrm>
                <a:off x="2735923" y="3857032"/>
                <a:ext cx="617101" cy="766120"/>
              </a:xfrm>
              <a:custGeom>
                <a:rect b="b" l="l" r="r" t="t"/>
                <a:pathLst>
                  <a:path extrusionOk="0" h="766120" w="617101">
                    <a:moveTo>
                      <a:pt x="560766" y="85186"/>
                    </a:moveTo>
                    <a:cubicBezTo>
                      <a:pt x="505104" y="6260"/>
                      <a:pt x="447954" y="3823"/>
                      <a:pt x="355811" y="0"/>
                    </a:cubicBezTo>
                    <a:lnTo>
                      <a:pt x="255650" y="0"/>
                    </a:lnTo>
                    <a:cubicBezTo>
                      <a:pt x="163488" y="3823"/>
                      <a:pt x="106338" y="6260"/>
                      <a:pt x="50695" y="85186"/>
                    </a:cubicBezTo>
                    <a:cubicBezTo>
                      <a:pt x="-5005" y="164185"/>
                      <a:pt x="16092" y="184658"/>
                      <a:pt x="20482" y="279945"/>
                    </a:cubicBezTo>
                    <a:cubicBezTo>
                      <a:pt x="23812" y="351941"/>
                      <a:pt x="-19217" y="301433"/>
                      <a:pt x="10549" y="501663"/>
                    </a:cubicBezTo>
                    <a:cubicBezTo>
                      <a:pt x="40332" y="701901"/>
                      <a:pt x="214220" y="766121"/>
                      <a:pt x="305711" y="766121"/>
                    </a:cubicBezTo>
                    <a:cubicBezTo>
                      <a:pt x="397223" y="766121"/>
                      <a:pt x="558069" y="712431"/>
                      <a:pt x="600912" y="501663"/>
                    </a:cubicBezTo>
                    <a:cubicBezTo>
                      <a:pt x="643756" y="290903"/>
                      <a:pt x="587629" y="351941"/>
                      <a:pt x="590978" y="279945"/>
                    </a:cubicBezTo>
                    <a:cubicBezTo>
                      <a:pt x="595349" y="184658"/>
                      <a:pt x="616446" y="164185"/>
                      <a:pt x="560766" y="85186"/>
                    </a:cubicBezTo>
                    <a:close/>
                  </a:path>
                </a:pathLst>
              </a:custGeom>
              <a:solidFill>
                <a:srgbClr val="E0AA7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599" name="Google Shape;599;p49"/>
              <p:cNvSpPr/>
              <p:nvPr/>
            </p:nvSpPr>
            <p:spPr>
              <a:xfrm>
                <a:off x="2817332" y="4669550"/>
                <a:ext cx="447944" cy="239873"/>
              </a:xfrm>
              <a:custGeom>
                <a:rect b="b" l="l" r="r" t="t"/>
                <a:pathLst>
                  <a:path extrusionOk="0" h="239873" w="447944">
                    <a:moveTo>
                      <a:pt x="440029" y="166446"/>
                    </a:moveTo>
                    <a:cubicBezTo>
                      <a:pt x="441387" y="166084"/>
                      <a:pt x="442690" y="165664"/>
                      <a:pt x="444066" y="165339"/>
                    </a:cubicBezTo>
                    <a:cubicBezTo>
                      <a:pt x="442429" y="159051"/>
                      <a:pt x="440996" y="153935"/>
                      <a:pt x="439825" y="150335"/>
                    </a:cubicBezTo>
                    <a:cubicBezTo>
                      <a:pt x="418858" y="86757"/>
                      <a:pt x="407008" y="66899"/>
                      <a:pt x="354453" y="39244"/>
                    </a:cubicBezTo>
                    <a:cubicBezTo>
                      <a:pt x="354490" y="38956"/>
                      <a:pt x="305860" y="15720"/>
                      <a:pt x="304632" y="16511"/>
                    </a:cubicBezTo>
                    <a:cubicBezTo>
                      <a:pt x="304022" y="16923"/>
                      <a:pt x="303533" y="17491"/>
                      <a:pt x="303219" y="18157"/>
                    </a:cubicBezTo>
                    <a:cubicBezTo>
                      <a:pt x="293220" y="11219"/>
                      <a:pt x="280411" y="0"/>
                      <a:pt x="280411" y="0"/>
                    </a:cubicBezTo>
                    <a:cubicBezTo>
                      <a:pt x="279890" y="2865"/>
                      <a:pt x="235855" y="9572"/>
                      <a:pt x="224321" y="13181"/>
                    </a:cubicBezTo>
                    <a:cubicBezTo>
                      <a:pt x="212675" y="9535"/>
                      <a:pt x="168511" y="2865"/>
                      <a:pt x="168213" y="0"/>
                    </a:cubicBezTo>
                    <a:cubicBezTo>
                      <a:pt x="160735" y="7316"/>
                      <a:pt x="152623" y="13956"/>
                      <a:pt x="143972" y="19841"/>
                    </a:cubicBezTo>
                    <a:cubicBezTo>
                      <a:pt x="143936" y="18497"/>
                      <a:pt x="143249" y="17255"/>
                      <a:pt x="142131" y="16511"/>
                    </a:cubicBezTo>
                    <a:cubicBezTo>
                      <a:pt x="125104" y="23879"/>
                      <a:pt x="108546" y="32288"/>
                      <a:pt x="92553" y="41691"/>
                    </a:cubicBezTo>
                    <a:cubicBezTo>
                      <a:pt x="92469" y="41188"/>
                      <a:pt x="92394" y="40686"/>
                      <a:pt x="92311" y="40175"/>
                    </a:cubicBezTo>
                    <a:cubicBezTo>
                      <a:pt x="37747" y="69029"/>
                      <a:pt x="29319" y="88246"/>
                      <a:pt x="8818" y="150335"/>
                    </a:cubicBezTo>
                    <a:cubicBezTo>
                      <a:pt x="7813" y="153386"/>
                      <a:pt x="6642" y="157544"/>
                      <a:pt x="5302" y="162549"/>
                    </a:cubicBezTo>
                    <a:cubicBezTo>
                      <a:pt x="6642" y="163004"/>
                      <a:pt x="7934" y="163451"/>
                      <a:pt x="9265" y="163906"/>
                    </a:cubicBezTo>
                    <a:cubicBezTo>
                      <a:pt x="6716" y="173589"/>
                      <a:pt x="3572" y="186817"/>
                      <a:pt x="0" y="202779"/>
                    </a:cubicBezTo>
                    <a:cubicBezTo>
                      <a:pt x="20315" y="209848"/>
                      <a:pt x="41058" y="215950"/>
                      <a:pt x="62229" y="221085"/>
                    </a:cubicBezTo>
                    <a:cubicBezTo>
                      <a:pt x="112551" y="233245"/>
                      <a:pt x="164115" y="239520"/>
                      <a:pt x="215884" y="239781"/>
                    </a:cubicBezTo>
                    <a:cubicBezTo>
                      <a:pt x="217066" y="239790"/>
                      <a:pt x="218220" y="239874"/>
                      <a:pt x="219391" y="239874"/>
                    </a:cubicBezTo>
                    <a:cubicBezTo>
                      <a:pt x="223298" y="239874"/>
                      <a:pt x="227149" y="239651"/>
                      <a:pt x="231037" y="239577"/>
                    </a:cubicBezTo>
                    <a:cubicBezTo>
                      <a:pt x="305063" y="238503"/>
                      <a:pt x="378384" y="225014"/>
                      <a:pt x="447945" y="199672"/>
                    </a:cubicBezTo>
                    <a:cubicBezTo>
                      <a:pt x="444940" y="186407"/>
                      <a:pt x="442280" y="175189"/>
                      <a:pt x="440029" y="166446"/>
                    </a:cubicBezTo>
                    <a:close/>
                  </a:path>
                </a:pathLst>
              </a:custGeom>
              <a:solidFill>
                <a:srgbClr val="E0AA7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600" name="Google Shape;600;p49"/>
              <p:cNvSpPr/>
              <p:nvPr/>
            </p:nvSpPr>
            <p:spPr>
              <a:xfrm>
                <a:off x="2985545" y="4600615"/>
                <a:ext cx="112197" cy="173273"/>
              </a:xfrm>
              <a:custGeom>
                <a:rect b="b" l="l" r="r" t="t"/>
                <a:pathLst>
                  <a:path extrusionOk="0" h="173273" w="112197">
                    <a:moveTo>
                      <a:pt x="0" y="0"/>
                    </a:moveTo>
                    <a:lnTo>
                      <a:pt x="112198" y="0"/>
                    </a:lnTo>
                    <a:lnTo>
                      <a:pt x="112198" y="173273"/>
                    </a:lnTo>
                    <a:lnTo>
                      <a:pt x="0" y="173273"/>
                    </a:lnTo>
                    <a:close/>
                  </a:path>
                </a:pathLst>
              </a:custGeom>
              <a:solidFill>
                <a:srgbClr val="E0AA7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601" name="Google Shape;601;p49"/>
              <p:cNvSpPr/>
              <p:nvPr/>
            </p:nvSpPr>
            <p:spPr>
              <a:xfrm>
                <a:off x="2948555" y="4731084"/>
                <a:ext cx="56374" cy="46842"/>
              </a:xfrm>
              <a:custGeom>
                <a:rect b="b" l="l" r="r" t="t"/>
                <a:pathLst>
                  <a:path extrusionOk="0" h="46842" w="56374">
                    <a:moveTo>
                      <a:pt x="6368" y="46842"/>
                    </a:moveTo>
                    <a:cubicBezTo>
                      <a:pt x="2864" y="46855"/>
                      <a:pt x="13" y="44025"/>
                      <a:pt x="0" y="40521"/>
                    </a:cubicBezTo>
                    <a:cubicBezTo>
                      <a:pt x="-7" y="38557"/>
                      <a:pt x="895" y="36701"/>
                      <a:pt x="2443" y="35494"/>
                    </a:cubicBezTo>
                    <a:lnTo>
                      <a:pt x="46087" y="1356"/>
                    </a:lnTo>
                    <a:cubicBezTo>
                      <a:pt x="48851" y="-812"/>
                      <a:pt x="52850" y="-329"/>
                      <a:pt x="55019" y="2436"/>
                    </a:cubicBezTo>
                    <a:cubicBezTo>
                      <a:pt x="57187" y="5200"/>
                      <a:pt x="56704" y="9199"/>
                      <a:pt x="53939" y="11368"/>
                    </a:cubicBezTo>
                    <a:cubicBezTo>
                      <a:pt x="53932" y="11373"/>
                      <a:pt x="53926" y="11378"/>
                      <a:pt x="53919" y="11383"/>
                    </a:cubicBezTo>
                    <a:lnTo>
                      <a:pt x="10256" y="45502"/>
                    </a:lnTo>
                    <a:cubicBezTo>
                      <a:pt x="9149" y="46375"/>
                      <a:pt x="7779" y="46847"/>
                      <a:pt x="6368" y="46842"/>
                    </a:cubicBezTo>
                    <a:close/>
                  </a:path>
                </a:pathLst>
              </a:custGeom>
              <a:solidFill>
                <a:srgbClr val="B0AEB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602" name="Google Shape;602;p49"/>
              <p:cNvSpPr/>
              <p:nvPr/>
            </p:nvSpPr>
            <p:spPr>
              <a:xfrm>
                <a:off x="3076058" y="4729294"/>
                <a:ext cx="60306" cy="48631"/>
              </a:xfrm>
              <a:custGeom>
                <a:rect b="b" l="l" r="r" t="t"/>
                <a:pathLst>
                  <a:path extrusionOk="0" h="48631" w="60306">
                    <a:moveTo>
                      <a:pt x="53943" y="48632"/>
                    </a:moveTo>
                    <a:cubicBezTo>
                      <a:pt x="52566" y="48634"/>
                      <a:pt x="51226" y="48183"/>
                      <a:pt x="50130" y="47348"/>
                    </a:cubicBezTo>
                    <a:lnTo>
                      <a:pt x="2523" y="11424"/>
                    </a:lnTo>
                    <a:cubicBezTo>
                      <a:pt x="-277" y="9308"/>
                      <a:pt x="-831" y="5323"/>
                      <a:pt x="1286" y="2523"/>
                    </a:cubicBezTo>
                    <a:cubicBezTo>
                      <a:pt x="3402" y="-277"/>
                      <a:pt x="7388" y="-831"/>
                      <a:pt x="10188" y="1286"/>
                    </a:cubicBezTo>
                    <a:lnTo>
                      <a:pt x="57775" y="37209"/>
                    </a:lnTo>
                    <a:cubicBezTo>
                      <a:pt x="60577" y="39318"/>
                      <a:pt x="61139" y="43299"/>
                      <a:pt x="59029" y="46101"/>
                    </a:cubicBezTo>
                    <a:cubicBezTo>
                      <a:pt x="57827" y="47698"/>
                      <a:pt x="55943" y="48636"/>
                      <a:pt x="53944" y="48632"/>
                    </a:cubicBezTo>
                    <a:close/>
                  </a:path>
                </a:pathLst>
              </a:custGeom>
              <a:solidFill>
                <a:srgbClr val="B0AEB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603" name="Google Shape;603;p49"/>
              <p:cNvSpPr/>
              <p:nvPr/>
            </p:nvSpPr>
            <p:spPr>
              <a:xfrm>
                <a:off x="2694464" y="3831113"/>
                <a:ext cx="671612" cy="517963"/>
              </a:xfrm>
              <a:custGeom>
                <a:rect b="b" l="l" r="r" t="t"/>
                <a:pathLst>
                  <a:path extrusionOk="0" h="517963" w="671612">
                    <a:moveTo>
                      <a:pt x="6950" y="399971"/>
                    </a:moveTo>
                    <a:cubicBezTo>
                      <a:pt x="6950" y="399971"/>
                      <a:pt x="295583" y="335835"/>
                      <a:pt x="552219" y="153698"/>
                    </a:cubicBezTo>
                    <a:cubicBezTo>
                      <a:pt x="611105" y="266556"/>
                      <a:pt x="644861" y="390824"/>
                      <a:pt x="651170" y="517964"/>
                    </a:cubicBezTo>
                    <a:cubicBezTo>
                      <a:pt x="651170" y="517964"/>
                      <a:pt x="752523" y="113030"/>
                      <a:pt x="503868" y="25919"/>
                    </a:cubicBezTo>
                    <a:cubicBezTo>
                      <a:pt x="255213" y="-61182"/>
                      <a:pt x="-50070" y="73163"/>
                      <a:pt x="6950" y="399971"/>
                    </a:cubicBezTo>
                    <a:close/>
                  </a:path>
                </a:pathLst>
              </a:custGeom>
              <a:solidFill>
                <a:srgbClr val="2C3637"/>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604" name="Google Shape;604;p49"/>
              <p:cNvSpPr/>
              <p:nvPr/>
            </p:nvSpPr>
            <p:spPr>
              <a:xfrm>
                <a:off x="2961304" y="4669550"/>
                <a:ext cx="159246" cy="239873"/>
              </a:xfrm>
              <a:custGeom>
                <a:rect b="b" l="l" r="r" t="t"/>
                <a:pathLst>
                  <a:path extrusionOk="0" h="239873" w="159246">
                    <a:moveTo>
                      <a:pt x="158782" y="20064"/>
                    </a:moveTo>
                    <a:cubicBezTo>
                      <a:pt x="158788" y="19401"/>
                      <a:pt x="158947" y="18749"/>
                      <a:pt x="159247" y="18157"/>
                    </a:cubicBezTo>
                    <a:cubicBezTo>
                      <a:pt x="149247" y="11219"/>
                      <a:pt x="136439" y="0"/>
                      <a:pt x="136439" y="0"/>
                    </a:cubicBezTo>
                    <a:cubicBezTo>
                      <a:pt x="135918" y="2865"/>
                      <a:pt x="135248" y="5684"/>
                      <a:pt x="134616" y="8521"/>
                    </a:cubicBezTo>
                    <a:cubicBezTo>
                      <a:pt x="123309" y="51895"/>
                      <a:pt x="104037" y="92789"/>
                      <a:pt x="77782" y="129118"/>
                    </a:cubicBezTo>
                    <a:cubicBezTo>
                      <a:pt x="77782" y="129118"/>
                      <a:pt x="34910" y="65326"/>
                      <a:pt x="25497" y="8679"/>
                    </a:cubicBezTo>
                    <a:cubicBezTo>
                      <a:pt x="25013" y="5767"/>
                      <a:pt x="24538" y="2865"/>
                      <a:pt x="24241" y="0"/>
                    </a:cubicBezTo>
                    <a:cubicBezTo>
                      <a:pt x="16762" y="7316"/>
                      <a:pt x="8650" y="13956"/>
                      <a:pt x="0" y="19841"/>
                    </a:cubicBezTo>
                    <a:cubicBezTo>
                      <a:pt x="24" y="19914"/>
                      <a:pt x="43" y="19989"/>
                      <a:pt x="56" y="20064"/>
                    </a:cubicBezTo>
                    <a:cubicBezTo>
                      <a:pt x="3412" y="98506"/>
                      <a:pt x="28270" y="174515"/>
                      <a:pt x="71912" y="239781"/>
                    </a:cubicBezTo>
                    <a:cubicBezTo>
                      <a:pt x="73094" y="239790"/>
                      <a:pt x="74247" y="239874"/>
                      <a:pt x="75419" y="239874"/>
                    </a:cubicBezTo>
                    <a:cubicBezTo>
                      <a:pt x="79326" y="239874"/>
                      <a:pt x="83177" y="239651"/>
                      <a:pt x="87065" y="239577"/>
                    </a:cubicBezTo>
                    <a:cubicBezTo>
                      <a:pt x="130613" y="174350"/>
                      <a:pt x="155419" y="98420"/>
                      <a:pt x="158782" y="20064"/>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605" name="Google Shape;605;p49"/>
              <p:cNvSpPr/>
              <p:nvPr/>
            </p:nvSpPr>
            <p:spPr>
              <a:xfrm>
                <a:off x="2822634" y="4709725"/>
                <a:ext cx="89086" cy="144381"/>
              </a:xfrm>
              <a:custGeom>
                <a:rect b="b" l="l" r="r" t="t"/>
                <a:pathLst>
                  <a:path extrusionOk="0" h="144381" w="89086">
                    <a:moveTo>
                      <a:pt x="87251" y="1516"/>
                    </a:moveTo>
                    <a:cubicBezTo>
                      <a:pt x="87167" y="1013"/>
                      <a:pt x="87093" y="512"/>
                      <a:pt x="87009" y="0"/>
                    </a:cubicBezTo>
                    <a:cubicBezTo>
                      <a:pt x="32445" y="28854"/>
                      <a:pt x="24017" y="48072"/>
                      <a:pt x="3517" y="110161"/>
                    </a:cubicBezTo>
                    <a:cubicBezTo>
                      <a:pt x="2512" y="113211"/>
                      <a:pt x="1340" y="117370"/>
                      <a:pt x="0" y="122374"/>
                    </a:cubicBezTo>
                    <a:cubicBezTo>
                      <a:pt x="1340" y="122830"/>
                      <a:pt x="2633" y="123276"/>
                      <a:pt x="3963" y="123732"/>
                    </a:cubicBezTo>
                    <a:cubicBezTo>
                      <a:pt x="25832" y="131257"/>
                      <a:pt x="46612" y="138382"/>
                      <a:pt x="67866" y="144382"/>
                    </a:cubicBezTo>
                    <a:cubicBezTo>
                      <a:pt x="86020" y="99090"/>
                      <a:pt x="92680" y="50008"/>
                      <a:pt x="87251" y="1516"/>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606" name="Google Shape;606;p49"/>
              <p:cNvSpPr/>
              <p:nvPr/>
            </p:nvSpPr>
            <p:spPr>
              <a:xfrm>
                <a:off x="3168901" y="4708794"/>
                <a:ext cx="92497" cy="154269"/>
              </a:xfrm>
              <a:custGeom>
                <a:rect b="b" l="l" r="r" t="t"/>
                <a:pathLst>
                  <a:path extrusionOk="0" h="154269" w="92497">
                    <a:moveTo>
                      <a:pt x="23106" y="148084"/>
                    </a:moveTo>
                    <a:cubicBezTo>
                      <a:pt x="23980" y="150205"/>
                      <a:pt x="24613" y="152205"/>
                      <a:pt x="25376" y="154270"/>
                    </a:cubicBezTo>
                    <a:cubicBezTo>
                      <a:pt x="45481" y="143233"/>
                      <a:pt x="66608" y="134168"/>
                      <a:pt x="88461" y="127202"/>
                    </a:cubicBezTo>
                    <a:cubicBezTo>
                      <a:pt x="89818" y="126840"/>
                      <a:pt x="91121" y="126421"/>
                      <a:pt x="92497" y="126095"/>
                    </a:cubicBezTo>
                    <a:cubicBezTo>
                      <a:pt x="90860" y="119807"/>
                      <a:pt x="89427" y="114691"/>
                      <a:pt x="88256" y="111091"/>
                    </a:cubicBezTo>
                    <a:cubicBezTo>
                      <a:pt x="67289" y="47514"/>
                      <a:pt x="55439" y="27655"/>
                      <a:pt x="2884" y="0"/>
                    </a:cubicBezTo>
                    <a:cubicBezTo>
                      <a:pt x="-4552" y="50280"/>
                      <a:pt x="2461" y="101638"/>
                      <a:pt x="23106" y="148084"/>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607" name="Google Shape;607;p49"/>
              <p:cNvSpPr/>
              <p:nvPr/>
            </p:nvSpPr>
            <p:spPr>
              <a:xfrm>
                <a:off x="2879561" y="4685376"/>
                <a:ext cx="153655" cy="223955"/>
              </a:xfrm>
              <a:custGeom>
                <a:rect b="b" l="l" r="r" t="t"/>
                <a:pathLst>
                  <a:path extrusionOk="0" h="223955" w="153655">
                    <a:moveTo>
                      <a:pt x="81800" y="4239"/>
                    </a:moveTo>
                    <a:cubicBezTo>
                      <a:pt x="81787" y="4163"/>
                      <a:pt x="81768" y="4088"/>
                      <a:pt x="81744" y="4015"/>
                    </a:cubicBezTo>
                    <a:cubicBezTo>
                      <a:pt x="81688" y="1742"/>
                      <a:pt x="79800" y="-55"/>
                      <a:pt x="77527" y="1"/>
                    </a:cubicBezTo>
                    <a:cubicBezTo>
                      <a:pt x="76958" y="15"/>
                      <a:pt x="76399" y="147"/>
                      <a:pt x="75884" y="388"/>
                    </a:cubicBezTo>
                    <a:cubicBezTo>
                      <a:pt x="57652" y="8713"/>
                      <a:pt x="42602" y="15884"/>
                      <a:pt x="30008" y="22545"/>
                    </a:cubicBezTo>
                    <a:cubicBezTo>
                      <a:pt x="30147" y="23623"/>
                      <a:pt x="30193" y="24777"/>
                      <a:pt x="30324" y="25865"/>
                    </a:cubicBezTo>
                    <a:cubicBezTo>
                      <a:pt x="35753" y="74357"/>
                      <a:pt x="29093" y="123439"/>
                      <a:pt x="10939" y="168731"/>
                    </a:cubicBezTo>
                    <a:cubicBezTo>
                      <a:pt x="10567" y="169642"/>
                      <a:pt x="10269" y="170591"/>
                      <a:pt x="9878" y="171503"/>
                    </a:cubicBezTo>
                    <a:cubicBezTo>
                      <a:pt x="5368" y="182362"/>
                      <a:pt x="2056" y="193681"/>
                      <a:pt x="0" y="205259"/>
                    </a:cubicBezTo>
                    <a:cubicBezTo>
                      <a:pt x="50322" y="217420"/>
                      <a:pt x="101886" y="223694"/>
                      <a:pt x="153655" y="223956"/>
                    </a:cubicBezTo>
                    <a:cubicBezTo>
                      <a:pt x="110013" y="158689"/>
                      <a:pt x="85156" y="82680"/>
                      <a:pt x="81800" y="4239"/>
                    </a:cubicBez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608" name="Google Shape;608;p49"/>
              <p:cNvSpPr/>
              <p:nvPr/>
            </p:nvSpPr>
            <p:spPr>
              <a:xfrm>
                <a:off x="3048370" y="4685381"/>
                <a:ext cx="153199" cy="223745"/>
              </a:xfrm>
              <a:custGeom>
                <a:rect b="b" l="l" r="r" t="t"/>
                <a:pathLst>
                  <a:path extrusionOk="0" h="223745" w="153199">
                    <a:moveTo>
                      <a:pt x="143637" y="171497"/>
                    </a:moveTo>
                    <a:cubicBezTo>
                      <a:pt x="122993" y="125051"/>
                      <a:pt x="115979" y="73693"/>
                      <a:pt x="123415" y="23413"/>
                    </a:cubicBezTo>
                    <a:cubicBezTo>
                      <a:pt x="123452" y="23125"/>
                      <a:pt x="123472" y="22836"/>
                      <a:pt x="123509" y="22539"/>
                    </a:cubicBezTo>
                    <a:cubicBezTo>
                      <a:pt x="110914" y="15878"/>
                      <a:pt x="95845" y="8707"/>
                      <a:pt x="77651" y="382"/>
                    </a:cubicBezTo>
                    <a:cubicBezTo>
                      <a:pt x="76337" y="-218"/>
                      <a:pt x="74807" y="-106"/>
                      <a:pt x="73595" y="679"/>
                    </a:cubicBezTo>
                    <a:cubicBezTo>
                      <a:pt x="72984" y="1091"/>
                      <a:pt x="72496" y="1660"/>
                      <a:pt x="72181" y="2326"/>
                    </a:cubicBezTo>
                    <a:cubicBezTo>
                      <a:pt x="71882" y="2918"/>
                      <a:pt x="71723" y="3570"/>
                      <a:pt x="71717" y="4233"/>
                    </a:cubicBezTo>
                    <a:cubicBezTo>
                      <a:pt x="68354" y="82589"/>
                      <a:pt x="43547" y="158518"/>
                      <a:pt x="0" y="223745"/>
                    </a:cubicBezTo>
                    <a:cubicBezTo>
                      <a:pt x="51679" y="222941"/>
                      <a:pt x="103089" y="216139"/>
                      <a:pt x="153199" y="203476"/>
                    </a:cubicBezTo>
                    <a:cubicBezTo>
                      <a:pt x="151496" y="194689"/>
                      <a:pt x="149057" y="186060"/>
                      <a:pt x="145907" y="177682"/>
                    </a:cubicBezTo>
                    <a:cubicBezTo>
                      <a:pt x="145144" y="175617"/>
                      <a:pt x="144511" y="173618"/>
                      <a:pt x="143637" y="171497"/>
                    </a:cubicBez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609" name="Google Shape;609;p49"/>
            <p:cNvSpPr/>
            <p:nvPr/>
          </p:nvSpPr>
          <p:spPr>
            <a:xfrm>
              <a:off x="14733700" y="71101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10" name="Google Shape;610;p49"/>
            <p:cNvSpPr/>
            <p:nvPr/>
          </p:nvSpPr>
          <p:spPr>
            <a:xfrm>
              <a:off x="15048750" y="71101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11" name="Google Shape;611;p49"/>
            <p:cNvSpPr/>
            <p:nvPr/>
          </p:nvSpPr>
          <p:spPr>
            <a:xfrm rot="8100000">
              <a:off x="14812448" y="7118798"/>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612" name="Google Shape;612;p49"/>
          <p:cNvGrpSpPr/>
          <p:nvPr/>
        </p:nvGrpSpPr>
        <p:grpSpPr>
          <a:xfrm>
            <a:off x="3658573" y="3919132"/>
            <a:ext cx="1818955" cy="1818955"/>
            <a:chOff x="14204579" y="9604816"/>
            <a:chExt cx="1429771" cy="1429771"/>
          </a:xfrm>
        </p:grpSpPr>
        <p:grpSp>
          <p:nvGrpSpPr>
            <p:cNvPr id="613" name="Google Shape;613;p49"/>
            <p:cNvGrpSpPr/>
            <p:nvPr/>
          </p:nvGrpSpPr>
          <p:grpSpPr>
            <a:xfrm>
              <a:off x="14204579" y="9604816"/>
              <a:ext cx="1429771" cy="1429771"/>
              <a:chOff x="9415096" y="3282950"/>
              <a:chExt cx="1334364" cy="1334364"/>
            </a:xfrm>
          </p:grpSpPr>
          <p:sp>
            <p:nvSpPr>
              <p:cNvPr id="614" name="Google Shape;614;p49"/>
              <p:cNvSpPr/>
              <p:nvPr/>
            </p:nvSpPr>
            <p:spPr>
              <a:xfrm>
                <a:off x="9759744" y="4397055"/>
                <a:ext cx="645067" cy="220251"/>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rgbClr val="1F5E8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615" name="Google Shape;615;p49"/>
              <p:cNvSpPr/>
              <p:nvPr/>
            </p:nvSpPr>
            <p:spPr>
              <a:xfrm>
                <a:off x="9415096" y="3282950"/>
                <a:ext cx="1334364" cy="1334364"/>
              </a:xfrm>
              <a:custGeom>
                <a:rect b="b" l="l" r="r" t="t"/>
                <a:pathLst>
                  <a:path extrusionOk="0" h="1334364" w="1334364">
                    <a:moveTo>
                      <a:pt x="1334365" y="667197"/>
                    </a:moveTo>
                    <a:cubicBezTo>
                      <a:pt x="1334357" y="1035671"/>
                      <a:pt x="1035643" y="1334373"/>
                      <a:pt x="667168" y="1334365"/>
                    </a:cubicBezTo>
                    <a:cubicBezTo>
                      <a:pt x="298693" y="1334357"/>
                      <a:pt x="-8" y="1035643"/>
                      <a:pt x="0" y="667168"/>
                    </a:cubicBezTo>
                    <a:cubicBezTo>
                      <a:pt x="8" y="298697"/>
                      <a:pt x="298716" y="-3"/>
                      <a:pt x="667187" y="0"/>
                    </a:cubicBezTo>
                    <a:cubicBezTo>
                      <a:pt x="1035659" y="-1"/>
                      <a:pt x="1334364" y="298704"/>
                      <a:pt x="1334365" y="667176"/>
                    </a:cubicBezTo>
                    <a:cubicBezTo>
                      <a:pt x="1334365" y="667183"/>
                      <a:pt x="1334365" y="667190"/>
                      <a:pt x="1334365"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616" name="Google Shape;616;p49"/>
              <p:cNvSpPr/>
              <p:nvPr/>
            </p:nvSpPr>
            <p:spPr>
              <a:xfrm>
                <a:off x="10000092" y="4301306"/>
                <a:ext cx="164380" cy="201270"/>
              </a:xfrm>
              <a:custGeom>
                <a:rect b="b" l="l" r="r" t="t"/>
                <a:pathLst>
                  <a:path extrusionOk="0" h="201270" w="164380">
                    <a:moveTo>
                      <a:pt x="0" y="0"/>
                    </a:moveTo>
                    <a:lnTo>
                      <a:pt x="164381" y="0"/>
                    </a:lnTo>
                    <a:lnTo>
                      <a:pt x="164381" y="201271"/>
                    </a:lnTo>
                    <a:lnTo>
                      <a:pt x="0" y="201271"/>
                    </a:ln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617" name="Google Shape;617;p49"/>
              <p:cNvSpPr/>
              <p:nvPr/>
            </p:nvSpPr>
            <p:spPr>
              <a:xfrm>
                <a:off x="9759744" y="4397055"/>
                <a:ext cx="645067" cy="220251"/>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chemeClr val="accent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618" name="Google Shape;618;p49"/>
              <p:cNvSpPr/>
              <p:nvPr/>
            </p:nvSpPr>
            <p:spPr>
              <a:xfrm>
                <a:off x="10273545" y="3923058"/>
                <a:ext cx="203991" cy="217207"/>
              </a:xfrm>
              <a:custGeom>
                <a:rect b="b" l="l" r="r" t="t"/>
                <a:pathLst>
                  <a:path extrusionOk="0" h="217207" w="203991">
                    <a:moveTo>
                      <a:pt x="1879" y="92313"/>
                    </a:moveTo>
                    <a:cubicBezTo>
                      <a:pt x="-8827" y="153239"/>
                      <a:pt x="27292" y="203971"/>
                      <a:pt x="82600" y="214909"/>
                    </a:cubicBezTo>
                    <a:cubicBezTo>
                      <a:pt x="136218" y="226590"/>
                      <a:pt x="189154" y="192593"/>
                      <a:pt x="200834" y="138974"/>
                    </a:cubicBezTo>
                    <a:cubicBezTo>
                      <a:pt x="201344" y="136633"/>
                      <a:pt x="201770" y="134273"/>
                      <a:pt x="202109" y="131901"/>
                    </a:cubicBezTo>
                    <a:cubicBezTo>
                      <a:pt x="212825" y="70974"/>
                      <a:pt x="176706" y="12708"/>
                      <a:pt x="121389" y="1787"/>
                    </a:cubicBezTo>
                    <a:cubicBezTo>
                      <a:pt x="66099" y="-9169"/>
                      <a:pt x="12595" y="31386"/>
                      <a:pt x="1879" y="9231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619" name="Google Shape;619;p49"/>
              <p:cNvSpPr/>
              <p:nvPr/>
            </p:nvSpPr>
            <p:spPr>
              <a:xfrm>
                <a:off x="9687457" y="3923058"/>
                <a:ext cx="203978" cy="217207"/>
              </a:xfrm>
              <a:custGeom>
                <a:rect b="b" l="l" r="r" t="t"/>
                <a:pathLst>
                  <a:path extrusionOk="0" h="217207" w="203978">
                    <a:moveTo>
                      <a:pt x="202093" y="92313"/>
                    </a:moveTo>
                    <a:cubicBezTo>
                      <a:pt x="212818" y="153239"/>
                      <a:pt x="176700" y="203971"/>
                      <a:pt x="121382" y="214909"/>
                    </a:cubicBezTo>
                    <a:cubicBezTo>
                      <a:pt x="67772" y="226591"/>
                      <a:pt x="14842" y="192601"/>
                      <a:pt x="3160" y="138990"/>
                    </a:cubicBezTo>
                    <a:cubicBezTo>
                      <a:pt x="2649" y="136643"/>
                      <a:pt x="2222" y="134278"/>
                      <a:pt x="1882" y="131901"/>
                    </a:cubicBezTo>
                    <a:cubicBezTo>
                      <a:pt x="-8833" y="70974"/>
                      <a:pt x="27286" y="12708"/>
                      <a:pt x="82584" y="1787"/>
                    </a:cubicBezTo>
                    <a:cubicBezTo>
                      <a:pt x="137883" y="-9169"/>
                      <a:pt x="191397" y="31386"/>
                      <a:pt x="202093" y="9231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620" name="Google Shape;620;p49"/>
              <p:cNvSpPr/>
              <p:nvPr/>
            </p:nvSpPr>
            <p:spPr>
              <a:xfrm>
                <a:off x="9748108" y="3476147"/>
                <a:ext cx="668348" cy="862626"/>
              </a:xfrm>
              <a:custGeom>
                <a:rect b="b" l="l" r="r" t="t"/>
                <a:pathLst>
                  <a:path extrusionOk="0" h="862626" w="668348">
                    <a:moveTo>
                      <a:pt x="610362" y="128755"/>
                    </a:moveTo>
                    <a:cubicBezTo>
                      <a:pt x="557196" y="54916"/>
                      <a:pt x="473583" y="8971"/>
                      <a:pt x="382748" y="3683"/>
                    </a:cubicBezTo>
                    <a:cubicBezTo>
                      <a:pt x="382748" y="3683"/>
                      <a:pt x="380999" y="3628"/>
                      <a:pt x="378126" y="3498"/>
                    </a:cubicBezTo>
                    <a:lnTo>
                      <a:pt x="378228" y="0"/>
                    </a:lnTo>
                    <a:cubicBezTo>
                      <a:pt x="378228" y="0"/>
                      <a:pt x="356545" y="856"/>
                      <a:pt x="334175" y="1749"/>
                    </a:cubicBezTo>
                    <a:cubicBezTo>
                      <a:pt x="311794" y="856"/>
                      <a:pt x="290121" y="0"/>
                      <a:pt x="290121" y="0"/>
                    </a:cubicBezTo>
                    <a:lnTo>
                      <a:pt x="290215" y="3498"/>
                    </a:lnTo>
                    <a:cubicBezTo>
                      <a:pt x="287340" y="3628"/>
                      <a:pt x="285601" y="3683"/>
                      <a:pt x="285582" y="3683"/>
                    </a:cubicBezTo>
                    <a:cubicBezTo>
                      <a:pt x="194753" y="8974"/>
                      <a:pt x="111147" y="54919"/>
                      <a:pt x="57986" y="128755"/>
                    </a:cubicBezTo>
                    <a:cubicBezTo>
                      <a:pt x="3944" y="202183"/>
                      <a:pt x="-3229" y="294662"/>
                      <a:pt x="1022" y="383233"/>
                    </a:cubicBezTo>
                    <a:cubicBezTo>
                      <a:pt x="4241" y="450150"/>
                      <a:pt x="16092" y="558180"/>
                      <a:pt x="19412" y="625097"/>
                    </a:cubicBezTo>
                    <a:cubicBezTo>
                      <a:pt x="73650" y="827968"/>
                      <a:pt x="208563" y="862627"/>
                      <a:pt x="334165" y="862627"/>
                    </a:cubicBezTo>
                    <a:cubicBezTo>
                      <a:pt x="459785" y="862627"/>
                      <a:pt x="599200" y="827968"/>
                      <a:pt x="648927" y="625097"/>
                    </a:cubicBezTo>
                    <a:cubicBezTo>
                      <a:pt x="652247" y="558180"/>
                      <a:pt x="664089" y="450150"/>
                      <a:pt x="667327" y="383233"/>
                    </a:cubicBezTo>
                    <a:cubicBezTo>
                      <a:pt x="671577" y="294662"/>
                      <a:pt x="664405" y="202183"/>
                      <a:pt x="610362" y="128755"/>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621" name="Google Shape;621;p49"/>
              <p:cNvSpPr/>
              <p:nvPr/>
            </p:nvSpPr>
            <p:spPr>
              <a:xfrm>
                <a:off x="9743113" y="3414012"/>
                <a:ext cx="714514" cy="593430"/>
              </a:xfrm>
              <a:custGeom>
                <a:rect b="b" l="l" r="r" t="t"/>
                <a:pathLst>
                  <a:path extrusionOk="0" h="593430" w="714514">
                    <a:moveTo>
                      <a:pt x="33421" y="521773"/>
                    </a:moveTo>
                    <a:cubicBezTo>
                      <a:pt x="35905" y="472715"/>
                      <a:pt x="18240" y="349150"/>
                      <a:pt x="83018" y="321432"/>
                    </a:cubicBezTo>
                    <a:cubicBezTo>
                      <a:pt x="107579" y="312069"/>
                      <a:pt x="134104" y="309055"/>
                      <a:pt x="160139" y="312670"/>
                    </a:cubicBezTo>
                    <a:cubicBezTo>
                      <a:pt x="250766" y="321543"/>
                      <a:pt x="335226" y="365875"/>
                      <a:pt x="493514" y="340258"/>
                    </a:cubicBezTo>
                    <a:cubicBezTo>
                      <a:pt x="581601" y="326007"/>
                      <a:pt x="604502" y="310771"/>
                      <a:pt x="628203" y="292057"/>
                    </a:cubicBezTo>
                    <a:cubicBezTo>
                      <a:pt x="637998" y="284317"/>
                      <a:pt x="640342" y="427676"/>
                      <a:pt x="640789" y="473311"/>
                    </a:cubicBezTo>
                    <a:cubicBezTo>
                      <a:pt x="640975" y="494426"/>
                      <a:pt x="640752" y="514536"/>
                      <a:pt x="640473" y="535651"/>
                    </a:cubicBezTo>
                    <a:cubicBezTo>
                      <a:pt x="640305" y="548041"/>
                      <a:pt x="640342" y="560431"/>
                      <a:pt x="640119" y="572802"/>
                    </a:cubicBezTo>
                    <a:cubicBezTo>
                      <a:pt x="640008" y="577844"/>
                      <a:pt x="638929" y="590587"/>
                      <a:pt x="655476" y="590568"/>
                    </a:cubicBezTo>
                    <a:cubicBezTo>
                      <a:pt x="667634" y="590550"/>
                      <a:pt x="669169" y="558366"/>
                      <a:pt x="669625" y="552505"/>
                    </a:cubicBezTo>
                    <a:cubicBezTo>
                      <a:pt x="676703" y="459823"/>
                      <a:pt x="680210" y="409724"/>
                      <a:pt x="676080" y="323218"/>
                    </a:cubicBezTo>
                    <a:cubicBezTo>
                      <a:pt x="674099" y="281415"/>
                      <a:pt x="674889" y="282178"/>
                      <a:pt x="671448" y="245008"/>
                    </a:cubicBezTo>
                    <a:cubicBezTo>
                      <a:pt x="697818" y="224154"/>
                      <a:pt x="714459" y="186296"/>
                      <a:pt x="714514" y="141554"/>
                    </a:cubicBezTo>
                    <a:cubicBezTo>
                      <a:pt x="701530" y="149560"/>
                      <a:pt x="687483" y="155698"/>
                      <a:pt x="672787" y="159786"/>
                    </a:cubicBezTo>
                    <a:cubicBezTo>
                      <a:pt x="701106" y="122704"/>
                      <a:pt x="713991" y="76109"/>
                      <a:pt x="708748" y="29747"/>
                    </a:cubicBezTo>
                    <a:cubicBezTo>
                      <a:pt x="686724" y="52835"/>
                      <a:pt x="655325" y="64540"/>
                      <a:pt x="623562" y="61503"/>
                    </a:cubicBezTo>
                    <a:cubicBezTo>
                      <a:pt x="636384" y="43015"/>
                      <a:pt x="636413" y="18519"/>
                      <a:pt x="623636" y="0"/>
                    </a:cubicBezTo>
                    <a:cubicBezTo>
                      <a:pt x="608661" y="20166"/>
                      <a:pt x="581258" y="32500"/>
                      <a:pt x="542581" y="39012"/>
                    </a:cubicBezTo>
                    <a:cubicBezTo>
                      <a:pt x="458326" y="53225"/>
                      <a:pt x="298316" y="-55067"/>
                      <a:pt x="97036" y="94003"/>
                    </a:cubicBezTo>
                    <a:cubicBezTo>
                      <a:pt x="26538" y="146205"/>
                      <a:pt x="307" y="241548"/>
                      <a:pt x="214" y="333096"/>
                    </a:cubicBezTo>
                    <a:cubicBezTo>
                      <a:pt x="84" y="451991"/>
                      <a:pt x="121" y="417519"/>
                      <a:pt x="0" y="535055"/>
                    </a:cubicBezTo>
                    <a:cubicBezTo>
                      <a:pt x="-9" y="545603"/>
                      <a:pt x="744" y="582569"/>
                      <a:pt x="12920" y="590829"/>
                    </a:cubicBezTo>
                    <a:cubicBezTo>
                      <a:pt x="24677" y="598810"/>
                      <a:pt x="33663" y="586922"/>
                      <a:pt x="33459" y="575519"/>
                    </a:cubicBezTo>
                    <a:cubicBezTo>
                      <a:pt x="33123" y="558105"/>
                      <a:pt x="32342" y="542999"/>
                      <a:pt x="33421" y="521773"/>
                    </a:cubicBezTo>
                    <a:close/>
                  </a:path>
                </a:pathLst>
              </a:custGeom>
              <a:solidFill>
                <a:srgbClr val="3B313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622" name="Google Shape;622;p49"/>
              <p:cNvSpPr/>
              <p:nvPr/>
            </p:nvSpPr>
            <p:spPr>
              <a:xfrm>
                <a:off x="9961591" y="4430325"/>
                <a:ext cx="126857" cy="105348"/>
              </a:xfrm>
              <a:custGeom>
                <a:rect b="b" l="l" r="r" t="t"/>
                <a:pathLst>
                  <a:path extrusionOk="0" h="105348" w="126857">
                    <a:moveTo>
                      <a:pt x="35413" y="105349"/>
                    </a:moveTo>
                    <a:lnTo>
                      <a:pt x="382" y="8535"/>
                    </a:lnTo>
                    <a:cubicBezTo>
                      <a:pt x="-815" y="5229"/>
                      <a:pt x="895" y="1579"/>
                      <a:pt x="4201" y="382"/>
                    </a:cubicBezTo>
                    <a:cubicBezTo>
                      <a:pt x="7507" y="-815"/>
                      <a:pt x="11157" y="895"/>
                      <a:pt x="12354" y="4201"/>
                    </a:cubicBezTo>
                    <a:lnTo>
                      <a:pt x="41199" y="83898"/>
                    </a:lnTo>
                    <a:lnTo>
                      <a:pt x="116413" y="20888"/>
                    </a:lnTo>
                    <a:cubicBezTo>
                      <a:pt x="119119" y="18639"/>
                      <a:pt x="123136" y="19009"/>
                      <a:pt x="125386" y="21715"/>
                    </a:cubicBezTo>
                    <a:cubicBezTo>
                      <a:pt x="127623" y="24406"/>
                      <a:pt x="127271" y="28397"/>
                      <a:pt x="124598" y="30655"/>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623" name="Google Shape;623;p49"/>
              <p:cNvSpPr/>
              <p:nvPr/>
            </p:nvSpPr>
            <p:spPr>
              <a:xfrm>
                <a:off x="10075725" y="4431355"/>
                <a:ext cx="127256" cy="104262"/>
              </a:xfrm>
              <a:custGeom>
                <a:rect b="b" l="l" r="r" t="t"/>
                <a:pathLst>
                  <a:path extrusionOk="0" h="104262" w="127256">
                    <a:moveTo>
                      <a:pt x="91389" y="104262"/>
                    </a:moveTo>
                    <a:lnTo>
                      <a:pt x="2279" y="29625"/>
                    </a:lnTo>
                    <a:cubicBezTo>
                      <a:pt x="-418" y="27365"/>
                      <a:pt x="-772" y="23347"/>
                      <a:pt x="1488" y="20650"/>
                    </a:cubicBezTo>
                    <a:cubicBezTo>
                      <a:pt x="3748" y="17952"/>
                      <a:pt x="7767" y="17598"/>
                      <a:pt x="10464" y="19858"/>
                    </a:cubicBezTo>
                    <a:lnTo>
                      <a:pt x="85725" y="82905"/>
                    </a:lnTo>
                    <a:lnTo>
                      <a:pt x="114914" y="4157"/>
                    </a:lnTo>
                    <a:cubicBezTo>
                      <a:pt x="116137" y="858"/>
                      <a:pt x="119802" y="-824"/>
                      <a:pt x="123100" y="399"/>
                    </a:cubicBezTo>
                    <a:cubicBezTo>
                      <a:pt x="126398" y="1622"/>
                      <a:pt x="128081" y="5287"/>
                      <a:pt x="126858" y="8585"/>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624" name="Google Shape;624;p49"/>
              <p:cNvSpPr/>
              <p:nvPr/>
            </p:nvSpPr>
            <p:spPr>
              <a:xfrm>
                <a:off x="10075371" y="4457087"/>
                <a:ext cx="16268" cy="160218"/>
              </a:xfrm>
              <a:custGeom>
                <a:rect b="b" l="l" r="r" t="t"/>
                <a:pathLst>
                  <a:path extrusionOk="0" h="160218" w="16268">
                    <a:moveTo>
                      <a:pt x="12734" y="6367"/>
                    </a:moveTo>
                    <a:cubicBezTo>
                      <a:pt x="12734" y="2851"/>
                      <a:pt x="9883" y="0"/>
                      <a:pt x="6367" y="0"/>
                    </a:cubicBezTo>
                    <a:cubicBezTo>
                      <a:pt x="2851" y="0"/>
                      <a:pt x="0" y="2851"/>
                      <a:pt x="0" y="6367"/>
                    </a:cubicBezTo>
                    <a:cubicBezTo>
                      <a:pt x="0" y="68652"/>
                      <a:pt x="1405" y="104947"/>
                      <a:pt x="2762" y="140033"/>
                    </a:cubicBezTo>
                    <a:cubicBezTo>
                      <a:pt x="3023" y="146638"/>
                      <a:pt x="3275" y="153279"/>
                      <a:pt x="3525" y="160144"/>
                    </a:cubicBezTo>
                    <a:cubicBezTo>
                      <a:pt x="4661" y="160144"/>
                      <a:pt x="5777" y="160219"/>
                      <a:pt x="6911" y="160219"/>
                    </a:cubicBezTo>
                    <a:cubicBezTo>
                      <a:pt x="10046" y="160219"/>
                      <a:pt x="13144" y="160032"/>
                      <a:pt x="16269" y="159995"/>
                    </a:cubicBezTo>
                    <a:cubicBezTo>
                      <a:pt x="16009" y="153019"/>
                      <a:pt x="15748" y="146247"/>
                      <a:pt x="15488" y="139549"/>
                    </a:cubicBezTo>
                    <a:cubicBezTo>
                      <a:pt x="14129" y="104575"/>
                      <a:pt x="12734" y="68410"/>
                      <a:pt x="12734" y="6367"/>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625" name="Google Shape;625;p49"/>
            <p:cNvSpPr/>
            <p:nvPr/>
          </p:nvSpPr>
          <p:spPr>
            <a:xfrm>
              <a:off x="14733700" y="10311025"/>
              <a:ext cx="51300" cy="51300"/>
            </a:xfrm>
            <a:prstGeom prst="ellipse">
              <a:avLst/>
            </a:prstGeom>
            <a:solidFill>
              <a:srgbClr val="3B313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26" name="Google Shape;626;p49"/>
            <p:cNvSpPr/>
            <p:nvPr/>
          </p:nvSpPr>
          <p:spPr>
            <a:xfrm>
              <a:off x="15048750" y="10311025"/>
              <a:ext cx="51300" cy="51300"/>
            </a:xfrm>
            <a:prstGeom prst="ellipse">
              <a:avLst/>
            </a:prstGeom>
            <a:solidFill>
              <a:srgbClr val="3B313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27" name="Google Shape;627;p49"/>
            <p:cNvSpPr/>
            <p:nvPr/>
          </p:nvSpPr>
          <p:spPr>
            <a:xfrm rot="8100000">
              <a:off x="14812448" y="10355398"/>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628" name="Google Shape;628;p49"/>
          <p:cNvGrpSpPr/>
          <p:nvPr/>
        </p:nvGrpSpPr>
        <p:grpSpPr>
          <a:xfrm>
            <a:off x="13826281" y="3918943"/>
            <a:ext cx="1818968" cy="1819258"/>
            <a:chOff x="14204640" y="7940489"/>
            <a:chExt cx="1429782" cy="1430009"/>
          </a:xfrm>
        </p:grpSpPr>
        <p:grpSp>
          <p:nvGrpSpPr>
            <p:cNvPr id="629" name="Google Shape;629;p49"/>
            <p:cNvGrpSpPr/>
            <p:nvPr/>
          </p:nvGrpSpPr>
          <p:grpSpPr>
            <a:xfrm>
              <a:off x="14204640" y="7940489"/>
              <a:ext cx="1429782" cy="1429782"/>
              <a:chOff x="4558810" y="4908549"/>
              <a:chExt cx="1334374" cy="1334374"/>
            </a:xfrm>
          </p:grpSpPr>
          <p:sp>
            <p:nvSpPr>
              <p:cNvPr id="630" name="Google Shape;630;p49"/>
              <p:cNvSpPr/>
              <p:nvPr/>
            </p:nvSpPr>
            <p:spPr>
              <a:xfrm>
                <a:off x="4558810" y="4908549"/>
                <a:ext cx="1334374" cy="1334374"/>
              </a:xfrm>
              <a:custGeom>
                <a:rect b="b" l="l" r="r" t="t"/>
                <a:pathLst>
                  <a:path extrusionOk="0" h="1334374" w="1334374">
                    <a:moveTo>
                      <a:pt x="1334374" y="667197"/>
                    </a:moveTo>
                    <a:cubicBezTo>
                      <a:pt x="1334369" y="1035674"/>
                      <a:pt x="1035655" y="1334380"/>
                      <a:pt x="667178" y="1334374"/>
                    </a:cubicBezTo>
                    <a:cubicBezTo>
                      <a:pt x="298700" y="1334369"/>
                      <a:pt x="-5" y="1035655"/>
                      <a:pt x="0" y="667178"/>
                    </a:cubicBezTo>
                    <a:cubicBezTo>
                      <a:pt x="5" y="298704"/>
                      <a:pt x="298714" y="0"/>
                      <a:pt x="667187" y="0"/>
                    </a:cubicBezTo>
                    <a:cubicBezTo>
                      <a:pt x="1035665" y="1"/>
                      <a:pt x="1334375" y="298711"/>
                      <a:pt x="1334374" y="667189"/>
                    </a:cubicBezTo>
                    <a:cubicBezTo>
                      <a:pt x="1334374" y="667192"/>
                      <a:pt x="1334374" y="667194"/>
                      <a:pt x="1334374"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631" name="Google Shape;631;p49"/>
              <p:cNvSpPr/>
              <p:nvPr/>
            </p:nvSpPr>
            <p:spPr>
              <a:xfrm>
                <a:off x="5417341" y="5565486"/>
                <a:ext cx="203993" cy="217215"/>
              </a:xfrm>
              <a:custGeom>
                <a:rect b="b" l="l" r="r" t="t"/>
                <a:pathLst>
                  <a:path extrusionOk="0" h="217215" w="203993">
                    <a:moveTo>
                      <a:pt x="1882" y="92321"/>
                    </a:moveTo>
                    <a:cubicBezTo>
                      <a:pt x="-8834" y="153247"/>
                      <a:pt x="27295" y="203979"/>
                      <a:pt x="82603" y="214917"/>
                    </a:cubicBezTo>
                    <a:cubicBezTo>
                      <a:pt x="136221" y="226598"/>
                      <a:pt x="189156" y="192601"/>
                      <a:pt x="200837" y="138982"/>
                    </a:cubicBezTo>
                    <a:cubicBezTo>
                      <a:pt x="201347" y="136641"/>
                      <a:pt x="201772" y="134281"/>
                      <a:pt x="202112" y="131909"/>
                    </a:cubicBezTo>
                    <a:cubicBezTo>
                      <a:pt x="212827" y="70982"/>
                      <a:pt x="176699" y="12716"/>
                      <a:pt x="121391" y="1777"/>
                    </a:cubicBezTo>
                    <a:cubicBezTo>
                      <a:pt x="66102" y="-9143"/>
                      <a:pt x="12598" y="31394"/>
                      <a:pt x="1882" y="92321"/>
                    </a:cubicBez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632" name="Google Shape;632;p49"/>
              <p:cNvSpPr/>
              <p:nvPr/>
            </p:nvSpPr>
            <p:spPr>
              <a:xfrm>
                <a:off x="4831256" y="5565486"/>
                <a:ext cx="203984" cy="217214"/>
              </a:xfrm>
              <a:custGeom>
                <a:rect b="b" l="l" r="r" t="t"/>
                <a:pathLst>
                  <a:path extrusionOk="0" h="217214" w="203984">
                    <a:moveTo>
                      <a:pt x="202102" y="92321"/>
                    </a:moveTo>
                    <a:cubicBezTo>
                      <a:pt x="212818" y="153247"/>
                      <a:pt x="176699" y="203979"/>
                      <a:pt x="121382" y="214917"/>
                    </a:cubicBezTo>
                    <a:cubicBezTo>
                      <a:pt x="67768" y="226597"/>
                      <a:pt x="14838" y="192603"/>
                      <a:pt x="3158" y="138989"/>
                    </a:cubicBezTo>
                    <a:cubicBezTo>
                      <a:pt x="2647" y="136645"/>
                      <a:pt x="2222" y="134284"/>
                      <a:pt x="1882" y="131909"/>
                    </a:cubicBezTo>
                    <a:cubicBezTo>
                      <a:pt x="-8834" y="70982"/>
                      <a:pt x="27294" y="12716"/>
                      <a:pt x="82593" y="1777"/>
                    </a:cubicBezTo>
                    <a:cubicBezTo>
                      <a:pt x="137892" y="-9143"/>
                      <a:pt x="191395" y="31394"/>
                      <a:pt x="202102" y="92321"/>
                    </a:cubicBez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633" name="Google Shape;633;p49"/>
              <p:cNvSpPr/>
              <p:nvPr/>
            </p:nvSpPr>
            <p:spPr>
              <a:xfrm>
                <a:off x="4891908" y="5118583"/>
                <a:ext cx="668337" cy="862626"/>
              </a:xfrm>
              <a:custGeom>
                <a:rect b="b" l="l" r="r" t="t"/>
                <a:pathLst>
                  <a:path extrusionOk="0" h="862626" w="668337">
                    <a:moveTo>
                      <a:pt x="610361" y="128774"/>
                    </a:moveTo>
                    <a:cubicBezTo>
                      <a:pt x="557203" y="54928"/>
                      <a:pt x="473591" y="8975"/>
                      <a:pt x="382756" y="3683"/>
                    </a:cubicBezTo>
                    <a:cubicBezTo>
                      <a:pt x="382747" y="3683"/>
                      <a:pt x="380998" y="3609"/>
                      <a:pt x="378133" y="3498"/>
                    </a:cubicBezTo>
                    <a:lnTo>
                      <a:pt x="378227" y="0"/>
                    </a:lnTo>
                    <a:cubicBezTo>
                      <a:pt x="378227" y="0"/>
                      <a:pt x="356553" y="856"/>
                      <a:pt x="334173" y="1749"/>
                    </a:cubicBezTo>
                    <a:cubicBezTo>
                      <a:pt x="311793" y="856"/>
                      <a:pt x="290120" y="0"/>
                      <a:pt x="290120" y="0"/>
                    </a:cubicBezTo>
                    <a:lnTo>
                      <a:pt x="290213" y="3498"/>
                    </a:lnTo>
                    <a:cubicBezTo>
                      <a:pt x="287348" y="3609"/>
                      <a:pt x="285600" y="3683"/>
                      <a:pt x="285581" y="3683"/>
                    </a:cubicBezTo>
                    <a:cubicBezTo>
                      <a:pt x="194747" y="8973"/>
                      <a:pt x="111138" y="54926"/>
                      <a:pt x="57986" y="128774"/>
                    </a:cubicBezTo>
                    <a:cubicBezTo>
                      <a:pt x="3961" y="202183"/>
                      <a:pt x="-3230" y="294662"/>
                      <a:pt x="1021" y="383233"/>
                    </a:cubicBezTo>
                    <a:cubicBezTo>
                      <a:pt x="4249" y="450150"/>
                      <a:pt x="16090" y="558180"/>
                      <a:pt x="19420" y="625097"/>
                    </a:cubicBezTo>
                    <a:cubicBezTo>
                      <a:pt x="73649" y="827968"/>
                      <a:pt x="208562" y="862627"/>
                      <a:pt x="334173" y="862627"/>
                    </a:cubicBezTo>
                    <a:cubicBezTo>
                      <a:pt x="459784" y="862627"/>
                      <a:pt x="599199" y="827968"/>
                      <a:pt x="648926" y="625097"/>
                    </a:cubicBezTo>
                    <a:cubicBezTo>
                      <a:pt x="652246" y="558180"/>
                      <a:pt x="664088" y="450150"/>
                      <a:pt x="667315" y="383233"/>
                    </a:cubicBezTo>
                    <a:cubicBezTo>
                      <a:pt x="671566" y="294662"/>
                      <a:pt x="664395" y="202183"/>
                      <a:pt x="610361" y="128774"/>
                    </a:cubicBez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634" name="Google Shape;634;p49"/>
              <p:cNvSpPr/>
              <p:nvPr/>
            </p:nvSpPr>
            <p:spPr>
              <a:xfrm>
                <a:off x="5143891" y="5943743"/>
                <a:ext cx="164380" cy="201289"/>
              </a:xfrm>
              <a:custGeom>
                <a:rect b="b" l="l" r="r" t="t"/>
                <a:pathLst>
                  <a:path extrusionOk="0" h="201289" w="164380">
                    <a:moveTo>
                      <a:pt x="0" y="0"/>
                    </a:moveTo>
                    <a:lnTo>
                      <a:pt x="164381" y="0"/>
                    </a:lnTo>
                    <a:lnTo>
                      <a:pt x="164381" y="201290"/>
                    </a:lnTo>
                    <a:lnTo>
                      <a:pt x="0" y="201290"/>
                    </a:ln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635" name="Google Shape;635;p49"/>
              <p:cNvSpPr/>
              <p:nvPr/>
            </p:nvSpPr>
            <p:spPr>
              <a:xfrm>
                <a:off x="4878204" y="5099061"/>
                <a:ext cx="701638" cy="573150"/>
              </a:xfrm>
              <a:custGeom>
                <a:rect b="b" l="l" r="r" t="t"/>
                <a:pathLst>
                  <a:path extrusionOk="0" h="573150" w="701638">
                    <a:moveTo>
                      <a:pt x="30026" y="485010"/>
                    </a:moveTo>
                    <a:cubicBezTo>
                      <a:pt x="34082" y="400718"/>
                      <a:pt x="35170" y="248206"/>
                      <a:pt x="109622" y="248206"/>
                    </a:cubicBezTo>
                    <a:cubicBezTo>
                      <a:pt x="164753" y="248206"/>
                      <a:pt x="179728" y="260801"/>
                      <a:pt x="347207" y="260801"/>
                    </a:cubicBezTo>
                    <a:cubicBezTo>
                      <a:pt x="495394" y="260801"/>
                      <a:pt x="538470" y="244021"/>
                      <a:pt x="593936" y="244021"/>
                    </a:cubicBezTo>
                    <a:cubicBezTo>
                      <a:pt x="653374" y="244021"/>
                      <a:pt x="668118" y="323458"/>
                      <a:pt x="669262" y="433628"/>
                    </a:cubicBezTo>
                    <a:cubicBezTo>
                      <a:pt x="669494" y="456306"/>
                      <a:pt x="671076" y="479039"/>
                      <a:pt x="672378" y="501698"/>
                    </a:cubicBezTo>
                    <a:cubicBezTo>
                      <a:pt x="673150" y="514981"/>
                      <a:pt x="674108" y="528264"/>
                      <a:pt x="674796" y="541547"/>
                    </a:cubicBezTo>
                    <a:cubicBezTo>
                      <a:pt x="675075" y="546960"/>
                      <a:pt x="676471" y="561415"/>
                      <a:pt x="683531" y="560039"/>
                    </a:cubicBezTo>
                    <a:cubicBezTo>
                      <a:pt x="691428" y="558495"/>
                      <a:pt x="692339" y="529287"/>
                      <a:pt x="693121" y="523036"/>
                    </a:cubicBezTo>
                    <a:cubicBezTo>
                      <a:pt x="698360" y="478829"/>
                      <a:pt x="700755" y="434331"/>
                      <a:pt x="700293" y="389816"/>
                    </a:cubicBezTo>
                    <a:cubicBezTo>
                      <a:pt x="700190" y="308147"/>
                      <a:pt x="723928" y="150910"/>
                      <a:pt x="576161" y="52926"/>
                    </a:cubicBezTo>
                    <a:cubicBezTo>
                      <a:pt x="485291" y="-7331"/>
                      <a:pt x="297434" y="-13341"/>
                      <a:pt x="192844" y="20779"/>
                    </a:cubicBezTo>
                    <a:cubicBezTo>
                      <a:pt x="120011" y="44554"/>
                      <a:pt x="50174" y="106485"/>
                      <a:pt x="24213" y="178592"/>
                    </a:cubicBezTo>
                    <a:cubicBezTo>
                      <a:pt x="-4297" y="257806"/>
                      <a:pt x="-3562" y="319718"/>
                      <a:pt x="5823" y="476584"/>
                    </a:cubicBezTo>
                    <a:cubicBezTo>
                      <a:pt x="6846" y="493606"/>
                      <a:pt x="8846" y="510628"/>
                      <a:pt x="11200" y="527501"/>
                    </a:cubicBezTo>
                    <a:cubicBezTo>
                      <a:pt x="12536" y="538829"/>
                      <a:pt x="14454" y="550080"/>
                      <a:pt x="16948" y="561210"/>
                    </a:cubicBezTo>
                    <a:cubicBezTo>
                      <a:pt x="22882" y="585190"/>
                      <a:pt x="31179" y="568075"/>
                      <a:pt x="30919" y="553155"/>
                    </a:cubicBezTo>
                    <a:cubicBezTo>
                      <a:pt x="30529" y="530385"/>
                      <a:pt x="28929" y="507819"/>
                      <a:pt x="30026" y="485010"/>
                    </a:cubicBezTo>
                    <a:close/>
                  </a:path>
                </a:pathLst>
              </a:custGeom>
              <a:solidFill>
                <a:schemeClr val="accent3"/>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636" name="Google Shape;636;p49"/>
              <p:cNvSpPr/>
              <p:nvPr/>
            </p:nvSpPr>
            <p:spPr>
              <a:xfrm>
                <a:off x="4890195" y="5584463"/>
                <a:ext cx="679893" cy="24686"/>
              </a:xfrm>
              <a:custGeom>
                <a:rect b="b" l="l" r="r" t="t"/>
                <a:pathLst>
                  <a:path extrusionOk="0" h="24686" w="679893">
                    <a:moveTo>
                      <a:pt x="667550" y="24687"/>
                    </a:moveTo>
                    <a:lnTo>
                      <a:pt x="12343" y="24687"/>
                    </a:lnTo>
                    <a:cubicBezTo>
                      <a:pt x="5526" y="24687"/>
                      <a:pt x="0" y="19161"/>
                      <a:pt x="0" y="12344"/>
                    </a:cubicBezTo>
                    <a:cubicBezTo>
                      <a:pt x="0" y="5526"/>
                      <a:pt x="5526" y="0"/>
                      <a:pt x="12343" y="0"/>
                    </a:cubicBezTo>
                    <a:lnTo>
                      <a:pt x="667550" y="0"/>
                    </a:lnTo>
                    <a:cubicBezTo>
                      <a:pt x="674367" y="0"/>
                      <a:pt x="679894" y="5526"/>
                      <a:pt x="679894" y="12343"/>
                    </a:cubicBezTo>
                    <a:cubicBezTo>
                      <a:pt x="679894" y="19161"/>
                      <a:pt x="674367" y="24687"/>
                      <a:pt x="667550" y="24687"/>
                    </a:cubicBezTo>
                    <a:close/>
                  </a:path>
                </a:pathLst>
              </a:custGeom>
              <a:solidFill>
                <a:schemeClr val="accent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637" name="Google Shape;637;p49"/>
              <p:cNvSpPr/>
              <p:nvPr/>
            </p:nvSpPr>
            <p:spPr>
              <a:xfrm>
                <a:off x="5282970" y="5593522"/>
                <a:ext cx="232712" cy="137134"/>
              </a:xfrm>
              <a:custGeom>
                <a:rect b="b" l="l" r="r" t="t"/>
                <a:pathLst>
                  <a:path extrusionOk="0" h="137134" w="232712">
                    <a:moveTo>
                      <a:pt x="89614" y="137052"/>
                    </a:moveTo>
                    <a:cubicBezTo>
                      <a:pt x="75475" y="137373"/>
                      <a:pt x="61330" y="136758"/>
                      <a:pt x="47272" y="135210"/>
                    </a:cubicBezTo>
                    <a:cubicBezTo>
                      <a:pt x="-1143" y="127211"/>
                      <a:pt x="-659" y="97296"/>
                      <a:pt x="215" y="42973"/>
                    </a:cubicBezTo>
                    <a:cubicBezTo>
                      <a:pt x="373" y="33821"/>
                      <a:pt x="531" y="23645"/>
                      <a:pt x="531" y="12353"/>
                    </a:cubicBezTo>
                    <a:cubicBezTo>
                      <a:pt x="531" y="5530"/>
                      <a:pt x="6062" y="0"/>
                      <a:pt x="12884" y="0"/>
                    </a:cubicBezTo>
                    <a:cubicBezTo>
                      <a:pt x="19706" y="0"/>
                      <a:pt x="25236" y="5530"/>
                      <a:pt x="25236" y="12353"/>
                    </a:cubicBezTo>
                    <a:cubicBezTo>
                      <a:pt x="25236" y="23794"/>
                      <a:pt x="25060" y="34100"/>
                      <a:pt x="24911" y="43383"/>
                    </a:cubicBezTo>
                    <a:cubicBezTo>
                      <a:pt x="23944" y="102208"/>
                      <a:pt x="25683" y="106617"/>
                      <a:pt x="51300" y="110839"/>
                    </a:cubicBezTo>
                    <a:cubicBezTo>
                      <a:pt x="67913" y="113575"/>
                      <a:pt x="128858" y="111918"/>
                      <a:pt x="158149" y="111118"/>
                    </a:cubicBezTo>
                    <a:cubicBezTo>
                      <a:pt x="167702" y="110877"/>
                      <a:pt x="174921" y="110672"/>
                      <a:pt x="178083" y="110672"/>
                    </a:cubicBezTo>
                    <a:cubicBezTo>
                      <a:pt x="198919" y="110672"/>
                      <a:pt x="201095" y="107193"/>
                      <a:pt x="203439" y="100552"/>
                    </a:cubicBezTo>
                    <a:cubicBezTo>
                      <a:pt x="208016" y="87473"/>
                      <a:pt x="208016" y="60461"/>
                      <a:pt x="208016" y="15720"/>
                    </a:cubicBezTo>
                    <a:lnTo>
                      <a:pt x="220360" y="15534"/>
                    </a:lnTo>
                    <a:lnTo>
                      <a:pt x="232713" y="15720"/>
                    </a:lnTo>
                    <a:cubicBezTo>
                      <a:pt x="232713" y="64703"/>
                      <a:pt x="232713" y="91678"/>
                      <a:pt x="226731" y="108737"/>
                    </a:cubicBezTo>
                    <a:cubicBezTo>
                      <a:pt x="218109" y="133312"/>
                      <a:pt x="197096" y="135359"/>
                      <a:pt x="178083" y="135359"/>
                    </a:cubicBezTo>
                    <a:cubicBezTo>
                      <a:pt x="175013" y="135359"/>
                      <a:pt x="168056" y="135545"/>
                      <a:pt x="158819" y="135824"/>
                    </a:cubicBezTo>
                    <a:cubicBezTo>
                      <a:pt x="135230" y="136457"/>
                      <a:pt x="110385" y="137052"/>
                      <a:pt x="89614" y="137052"/>
                    </a:cubicBezTo>
                    <a:close/>
                  </a:path>
                </a:pathLst>
              </a:custGeom>
              <a:solidFill>
                <a:schemeClr val="accent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638" name="Google Shape;638;p49"/>
              <p:cNvSpPr/>
              <p:nvPr/>
            </p:nvSpPr>
            <p:spPr>
              <a:xfrm>
                <a:off x="4940150" y="5593527"/>
                <a:ext cx="232299" cy="133568"/>
              </a:xfrm>
              <a:custGeom>
                <a:rect b="b" l="l" r="r" t="t"/>
                <a:pathLst>
                  <a:path extrusionOk="0" h="133568" w="232299">
                    <a:moveTo>
                      <a:pt x="152777" y="133569"/>
                    </a:moveTo>
                    <a:cubicBezTo>
                      <a:pt x="125356" y="133569"/>
                      <a:pt x="93069" y="132601"/>
                      <a:pt x="70605" y="131931"/>
                    </a:cubicBezTo>
                    <a:cubicBezTo>
                      <a:pt x="59973" y="131615"/>
                      <a:pt x="52002" y="131373"/>
                      <a:pt x="48653" y="131373"/>
                    </a:cubicBezTo>
                    <a:cubicBezTo>
                      <a:pt x="35826" y="132352"/>
                      <a:pt x="23143" y="128150"/>
                      <a:pt x="13437" y="119709"/>
                    </a:cubicBezTo>
                    <a:cubicBezTo>
                      <a:pt x="-628" y="105458"/>
                      <a:pt x="-339" y="81702"/>
                      <a:pt x="172" y="42355"/>
                    </a:cubicBezTo>
                    <a:cubicBezTo>
                      <a:pt x="265" y="34189"/>
                      <a:pt x="377" y="25240"/>
                      <a:pt x="377" y="15529"/>
                    </a:cubicBezTo>
                    <a:cubicBezTo>
                      <a:pt x="377" y="8707"/>
                      <a:pt x="5908" y="3177"/>
                      <a:pt x="12730" y="3177"/>
                    </a:cubicBezTo>
                    <a:cubicBezTo>
                      <a:pt x="19552" y="3177"/>
                      <a:pt x="25082" y="8707"/>
                      <a:pt x="25082" y="15529"/>
                    </a:cubicBezTo>
                    <a:cubicBezTo>
                      <a:pt x="25082" y="25370"/>
                      <a:pt x="24971" y="34393"/>
                      <a:pt x="24859" y="42672"/>
                    </a:cubicBezTo>
                    <a:cubicBezTo>
                      <a:pt x="24469" y="73312"/>
                      <a:pt x="24190" y="95450"/>
                      <a:pt x="31017" y="102351"/>
                    </a:cubicBezTo>
                    <a:cubicBezTo>
                      <a:pt x="32058" y="103431"/>
                      <a:pt x="35277" y="106667"/>
                      <a:pt x="48653" y="106667"/>
                    </a:cubicBezTo>
                    <a:cubicBezTo>
                      <a:pt x="52095" y="106667"/>
                      <a:pt x="60354" y="106909"/>
                      <a:pt x="71358" y="107244"/>
                    </a:cubicBezTo>
                    <a:cubicBezTo>
                      <a:pt x="103124" y="108193"/>
                      <a:pt x="162246" y="109961"/>
                      <a:pt x="188496" y="107914"/>
                    </a:cubicBezTo>
                    <a:cubicBezTo>
                      <a:pt x="205973" y="106556"/>
                      <a:pt x="207880" y="104082"/>
                      <a:pt x="207564" y="34486"/>
                    </a:cubicBezTo>
                    <a:cubicBezTo>
                      <a:pt x="207536" y="27621"/>
                      <a:pt x="207509" y="20273"/>
                      <a:pt x="207509" y="12348"/>
                    </a:cubicBezTo>
                    <a:cubicBezTo>
                      <a:pt x="207509" y="5528"/>
                      <a:pt x="213037" y="0"/>
                      <a:pt x="219856" y="0"/>
                    </a:cubicBezTo>
                    <a:cubicBezTo>
                      <a:pt x="226676" y="0"/>
                      <a:pt x="232204" y="5528"/>
                      <a:pt x="232204" y="12348"/>
                    </a:cubicBezTo>
                    <a:cubicBezTo>
                      <a:pt x="232204" y="20235"/>
                      <a:pt x="232233" y="27566"/>
                      <a:pt x="232251" y="34374"/>
                    </a:cubicBezTo>
                    <a:cubicBezTo>
                      <a:pt x="232558" y="99505"/>
                      <a:pt x="232698" y="129234"/>
                      <a:pt x="190421" y="132545"/>
                    </a:cubicBezTo>
                    <a:cubicBezTo>
                      <a:pt x="180775" y="133290"/>
                      <a:pt x="167492" y="133569"/>
                      <a:pt x="152777" y="133569"/>
                    </a:cubicBezTo>
                    <a:close/>
                  </a:path>
                </a:pathLst>
              </a:custGeom>
              <a:solidFill>
                <a:schemeClr val="accent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639" name="Google Shape;639;p49"/>
            <p:cNvSpPr/>
            <p:nvPr/>
          </p:nvSpPr>
          <p:spPr>
            <a:xfrm>
              <a:off x="14573869" y="9134280"/>
              <a:ext cx="691834" cy="236219"/>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640" name="Google Shape;640;p49"/>
            <p:cNvSpPr/>
            <p:nvPr/>
          </p:nvSpPr>
          <p:spPr>
            <a:xfrm rot="8100000">
              <a:off x="14812448" y="8737098"/>
              <a:ext cx="214253" cy="214253"/>
            </a:xfrm>
            <a:prstGeom prst="arc">
              <a:avLst>
                <a:gd fmla="val 16200000" name="adj1"/>
                <a:gd fmla="val 0" name="adj2"/>
              </a:avLst>
            </a:prstGeom>
            <a:noFill/>
            <a:ln cap="flat" cmpd="sng" w="19050">
              <a:solidFill>
                <a:srgbClr val="3B313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641" name="Google Shape;641;p49"/>
          <p:cNvSpPr txBox="1"/>
          <p:nvPr/>
        </p:nvSpPr>
        <p:spPr>
          <a:xfrm>
            <a:off x="13942914" y="5911435"/>
            <a:ext cx="1584900" cy="954900"/>
          </a:xfrm>
          <a:prstGeom prst="rect">
            <a:avLst/>
          </a:prstGeom>
          <a:noFill/>
          <a:ln>
            <a:noFill/>
          </a:ln>
        </p:spPr>
        <p:txBody>
          <a:bodyPr anchorCtr="0" anchor="ctr"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אביב</a:t>
            </a:r>
            <a:endParaRPr sz="3400">
              <a:solidFill>
                <a:srgbClr val="80868B"/>
              </a:solidFill>
              <a:latin typeface="Google Sans"/>
              <a:ea typeface="Google Sans"/>
              <a:cs typeface="Google Sans"/>
              <a:sym typeface="Google Sans"/>
            </a:endParaRPr>
          </a:p>
        </p:txBody>
      </p:sp>
      <p:sp>
        <p:nvSpPr>
          <p:cNvPr id="642" name="Google Shape;642;p49"/>
          <p:cNvSpPr txBox="1"/>
          <p:nvPr/>
        </p:nvSpPr>
        <p:spPr>
          <a:xfrm>
            <a:off x="8859033" y="5911435"/>
            <a:ext cx="1584900" cy="954900"/>
          </a:xfrm>
          <a:prstGeom prst="rect">
            <a:avLst/>
          </a:prstGeom>
          <a:noFill/>
          <a:ln>
            <a:noFill/>
          </a:ln>
        </p:spPr>
        <p:txBody>
          <a:bodyPr anchorCtr="0" anchor="ctr"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קרן</a:t>
            </a:r>
            <a:endParaRPr sz="3400">
              <a:solidFill>
                <a:srgbClr val="80868B"/>
              </a:solidFill>
              <a:latin typeface="Google Sans"/>
              <a:ea typeface="Google Sans"/>
              <a:cs typeface="Google Sans"/>
              <a:sym typeface="Google Sans"/>
            </a:endParaRPr>
          </a:p>
        </p:txBody>
      </p:sp>
      <p:sp>
        <p:nvSpPr>
          <p:cNvPr id="643" name="Google Shape;643;p49"/>
          <p:cNvSpPr txBox="1"/>
          <p:nvPr/>
        </p:nvSpPr>
        <p:spPr>
          <a:xfrm>
            <a:off x="3775151" y="5911435"/>
            <a:ext cx="1584900" cy="954900"/>
          </a:xfrm>
          <a:prstGeom prst="rect">
            <a:avLst/>
          </a:prstGeom>
          <a:noFill/>
          <a:ln>
            <a:noFill/>
          </a:ln>
        </p:spPr>
        <p:txBody>
          <a:bodyPr anchorCtr="0" anchor="ctr"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דניאל</a:t>
            </a:r>
            <a:endParaRPr sz="3400">
              <a:solidFill>
                <a:srgbClr val="80868B"/>
              </a:solidFill>
              <a:latin typeface="Google Sans"/>
              <a:ea typeface="Google Sans"/>
              <a:cs typeface="Google Sans"/>
              <a:sym typeface="Google Sans"/>
            </a:endParaRPr>
          </a:p>
        </p:txBody>
      </p:sp>
      <p:sp>
        <p:nvSpPr>
          <p:cNvPr id="644" name="Google Shape;644;p49"/>
          <p:cNvSpPr txBox="1"/>
          <p:nvPr/>
        </p:nvSpPr>
        <p:spPr>
          <a:xfrm>
            <a:off x="18093283" y="10919123"/>
            <a:ext cx="1584900" cy="954900"/>
          </a:xfrm>
          <a:prstGeom prst="rect">
            <a:avLst/>
          </a:prstGeom>
          <a:noFill/>
          <a:ln>
            <a:noFill/>
          </a:ln>
        </p:spPr>
        <p:txBody>
          <a:bodyPr anchorCtr="0" anchor="t"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פיצה</a:t>
            </a:r>
            <a:endParaRPr sz="3400">
              <a:solidFill>
                <a:srgbClr val="80868B"/>
              </a:solidFill>
              <a:latin typeface="Google Sans"/>
              <a:ea typeface="Google Sans"/>
              <a:cs typeface="Google Sans"/>
              <a:sym typeface="Google Sans"/>
            </a:endParaRPr>
          </a:p>
        </p:txBody>
      </p:sp>
      <p:sp>
        <p:nvSpPr>
          <p:cNvPr id="645" name="Google Shape;645;p49"/>
          <p:cNvSpPr txBox="1"/>
          <p:nvPr/>
        </p:nvSpPr>
        <p:spPr>
          <a:xfrm>
            <a:off x="13582274" y="10919125"/>
            <a:ext cx="3914700" cy="954900"/>
          </a:xfrm>
          <a:prstGeom prst="rect">
            <a:avLst/>
          </a:prstGeom>
          <a:noFill/>
          <a:ln>
            <a:noFill/>
          </a:ln>
        </p:spPr>
        <p:txBody>
          <a:bodyPr anchorCtr="0" anchor="t"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פסטה</a:t>
            </a:r>
            <a:endParaRPr sz="3400">
              <a:solidFill>
                <a:srgbClr val="80868B"/>
              </a:solidFill>
              <a:latin typeface="Google Sans"/>
              <a:ea typeface="Google Sans"/>
              <a:cs typeface="Google Sans"/>
              <a:sym typeface="Google Sans"/>
            </a:endParaRPr>
          </a:p>
        </p:txBody>
      </p:sp>
      <p:sp>
        <p:nvSpPr>
          <p:cNvPr id="646" name="Google Shape;646;p49"/>
          <p:cNvSpPr txBox="1"/>
          <p:nvPr/>
        </p:nvSpPr>
        <p:spPr>
          <a:xfrm>
            <a:off x="10863065" y="10919123"/>
            <a:ext cx="2662500" cy="954900"/>
          </a:xfrm>
          <a:prstGeom prst="rect">
            <a:avLst/>
          </a:prstGeom>
          <a:noFill/>
          <a:ln>
            <a:noFill/>
          </a:ln>
        </p:spPr>
        <p:txBody>
          <a:bodyPr anchorCtr="0" anchor="t"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מרק</a:t>
            </a:r>
            <a:endParaRPr sz="3400">
              <a:solidFill>
                <a:srgbClr val="80868B"/>
              </a:solidFill>
              <a:latin typeface="Google Sans"/>
              <a:ea typeface="Google Sans"/>
              <a:cs typeface="Google Sans"/>
              <a:sym typeface="Google Sans"/>
            </a:endParaRPr>
          </a:p>
        </p:txBody>
      </p:sp>
      <p:sp>
        <p:nvSpPr>
          <p:cNvPr id="647" name="Google Shape;647;p49"/>
          <p:cNvSpPr txBox="1"/>
          <p:nvPr/>
        </p:nvSpPr>
        <p:spPr>
          <a:xfrm>
            <a:off x="8055708" y="10919123"/>
            <a:ext cx="1584900" cy="954900"/>
          </a:xfrm>
          <a:prstGeom prst="rect">
            <a:avLst/>
          </a:prstGeom>
          <a:noFill/>
          <a:ln>
            <a:noFill/>
          </a:ln>
        </p:spPr>
        <p:txBody>
          <a:bodyPr anchorCtr="0" anchor="t"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צ׳יפס</a:t>
            </a:r>
            <a:endParaRPr sz="3400">
              <a:solidFill>
                <a:srgbClr val="80868B"/>
              </a:solidFill>
              <a:latin typeface="Google Sans"/>
              <a:ea typeface="Google Sans"/>
              <a:cs typeface="Google Sans"/>
              <a:sym typeface="Google Sans"/>
            </a:endParaRPr>
          </a:p>
        </p:txBody>
      </p:sp>
      <p:sp>
        <p:nvSpPr>
          <p:cNvPr id="648" name="Google Shape;648;p49"/>
          <p:cNvSpPr txBox="1"/>
          <p:nvPr/>
        </p:nvSpPr>
        <p:spPr>
          <a:xfrm>
            <a:off x="4014012" y="10919123"/>
            <a:ext cx="2977500" cy="954900"/>
          </a:xfrm>
          <a:prstGeom prst="rect">
            <a:avLst/>
          </a:prstGeom>
          <a:noFill/>
          <a:ln>
            <a:noFill/>
          </a:ln>
        </p:spPr>
        <p:txBody>
          <a:bodyPr anchorCtr="0" anchor="t"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פלאפל</a:t>
            </a:r>
            <a:endParaRPr sz="3400">
              <a:solidFill>
                <a:srgbClr val="80868B"/>
              </a:solidFill>
              <a:latin typeface="Google Sans"/>
              <a:ea typeface="Google Sans"/>
              <a:cs typeface="Google Sans"/>
              <a:sym typeface="Google Sans"/>
            </a:endParaRPr>
          </a:p>
        </p:txBody>
      </p:sp>
      <p:sp>
        <p:nvSpPr>
          <p:cNvPr id="649" name="Google Shape;649;p49"/>
          <p:cNvSpPr txBox="1"/>
          <p:nvPr/>
        </p:nvSpPr>
        <p:spPr>
          <a:xfrm>
            <a:off x="9179275" y="2201775"/>
            <a:ext cx="14376600" cy="669600"/>
          </a:xfrm>
          <a:prstGeom prst="rect">
            <a:avLst/>
          </a:prstGeom>
          <a:noFill/>
          <a:ln>
            <a:noFill/>
          </a:ln>
        </p:spPr>
        <p:txBody>
          <a:bodyPr anchorCtr="0" anchor="t" bIns="91425" lIns="91425" spcFirstLastPara="1" rIns="91425" wrap="square" tIns="91425">
            <a:spAutoFit/>
          </a:bodyPr>
          <a:lstStyle/>
          <a:p>
            <a:pPr indent="0" lvl="0" marL="0" rtl="1" algn="r">
              <a:lnSpc>
                <a:spcPct val="90000"/>
              </a:lnSpc>
              <a:spcBef>
                <a:spcPts val="0"/>
              </a:spcBef>
              <a:spcAft>
                <a:spcPts val="0"/>
              </a:spcAft>
              <a:buNone/>
            </a:pPr>
            <a:r>
              <a:rPr lang="en" sz="3500">
                <a:solidFill>
                  <a:schemeClr val="accent6"/>
                </a:solidFill>
                <a:latin typeface="Google Sans"/>
                <a:ea typeface="Google Sans"/>
                <a:cs typeface="Google Sans"/>
                <a:sym typeface="Google Sans"/>
              </a:rPr>
              <a:t>נרצה להמליץ לקרן על מאכל, אז נבדוק אילו מאכלים ניסה כל סועד</a:t>
            </a:r>
            <a:endParaRPr sz="3500">
              <a:solidFill>
                <a:schemeClr val="accent6"/>
              </a:solidFill>
              <a:latin typeface="Google Sans"/>
              <a:ea typeface="Google Sans"/>
              <a:cs typeface="Google Sans"/>
              <a:sym typeface="Google Sans"/>
            </a:endParaRPr>
          </a:p>
        </p:txBody>
      </p:sp>
      <p:cxnSp>
        <p:nvCxnSpPr>
          <p:cNvPr id="650" name="Google Shape;650;p49"/>
          <p:cNvCxnSpPr>
            <a:stCxn id="641" idx="2"/>
            <a:endCxn id="562" idx="0"/>
          </p:cNvCxnSpPr>
          <p:nvPr/>
        </p:nvCxnSpPr>
        <p:spPr>
          <a:xfrm>
            <a:off x="14735364" y="6866335"/>
            <a:ext cx="4151100" cy="1992000"/>
          </a:xfrm>
          <a:prstGeom prst="straightConnector1">
            <a:avLst/>
          </a:prstGeom>
          <a:noFill/>
          <a:ln cap="flat" cmpd="sng" w="38100">
            <a:solidFill>
              <a:srgbClr val="282828"/>
            </a:solidFill>
            <a:prstDash val="solid"/>
            <a:round/>
            <a:headEnd len="med" w="med" type="none"/>
            <a:tailEnd len="med" w="med" type="triangle"/>
          </a:ln>
        </p:spPr>
      </p:cxnSp>
      <p:cxnSp>
        <p:nvCxnSpPr>
          <p:cNvPr id="651" name="Google Shape;651;p49"/>
          <p:cNvCxnSpPr>
            <a:stCxn id="641" idx="2"/>
            <a:endCxn id="568" idx="0"/>
          </p:cNvCxnSpPr>
          <p:nvPr/>
        </p:nvCxnSpPr>
        <p:spPr>
          <a:xfrm flipH="1">
            <a:off x="8848464" y="6866335"/>
            <a:ext cx="5886900" cy="1792500"/>
          </a:xfrm>
          <a:prstGeom prst="straightConnector1">
            <a:avLst/>
          </a:prstGeom>
          <a:noFill/>
          <a:ln cap="flat" cmpd="sng" w="38100">
            <a:solidFill>
              <a:srgbClr val="282828"/>
            </a:solidFill>
            <a:prstDash val="solid"/>
            <a:round/>
            <a:headEnd len="med" w="med" type="none"/>
            <a:tailEnd len="med" w="med" type="triangle"/>
          </a:ln>
        </p:spPr>
      </p:cxnSp>
      <p:cxnSp>
        <p:nvCxnSpPr>
          <p:cNvPr id="652" name="Google Shape;652;p49"/>
          <p:cNvCxnSpPr>
            <a:stCxn id="641" idx="2"/>
            <a:endCxn id="566" idx="0"/>
          </p:cNvCxnSpPr>
          <p:nvPr/>
        </p:nvCxnSpPr>
        <p:spPr>
          <a:xfrm flipH="1">
            <a:off x="12194364" y="6866335"/>
            <a:ext cx="2541000" cy="1792500"/>
          </a:xfrm>
          <a:prstGeom prst="straightConnector1">
            <a:avLst/>
          </a:prstGeom>
          <a:noFill/>
          <a:ln cap="flat" cmpd="sng" w="38100">
            <a:solidFill>
              <a:srgbClr val="282828"/>
            </a:solidFill>
            <a:prstDash val="solid"/>
            <a:round/>
            <a:headEnd len="med" w="med" type="none"/>
            <a:tailEnd len="med" w="med" type="triangle"/>
          </a:ln>
        </p:spPr>
      </p:cxnSp>
      <p:pic>
        <p:nvPicPr>
          <p:cNvPr id="653" name="Google Shape;653;p49"/>
          <p:cNvPicPr preferRelativeResize="0"/>
          <p:nvPr/>
        </p:nvPicPr>
        <p:blipFill>
          <a:blip r:embed="rId3">
            <a:alphaModFix/>
          </a:blip>
          <a:stretch>
            <a:fillRect/>
          </a:stretch>
        </p:blipFill>
        <p:spPr>
          <a:xfrm>
            <a:off x="18000076" y="9106957"/>
            <a:ext cx="1584900" cy="1589330"/>
          </a:xfrm>
          <a:prstGeom prst="rect">
            <a:avLst/>
          </a:prstGeom>
          <a:noFill/>
          <a:ln>
            <a:noFill/>
          </a:ln>
        </p:spPr>
      </p:pic>
      <p:pic>
        <p:nvPicPr>
          <p:cNvPr id="654" name="Google Shape;654;p49"/>
          <p:cNvPicPr preferRelativeResize="0"/>
          <p:nvPr/>
        </p:nvPicPr>
        <p:blipFill>
          <a:blip r:embed="rId4">
            <a:alphaModFix/>
          </a:blip>
          <a:stretch>
            <a:fillRect/>
          </a:stretch>
        </p:blipFill>
        <p:spPr>
          <a:xfrm>
            <a:off x="11264775" y="8992125"/>
            <a:ext cx="1818975" cy="1818975"/>
          </a:xfrm>
          <a:prstGeom prst="rect">
            <a:avLst/>
          </a:prstGeom>
          <a:noFill/>
          <a:ln>
            <a:noFill/>
          </a:ln>
        </p:spPr>
      </p:pic>
      <p:pic>
        <p:nvPicPr>
          <p:cNvPr id="655" name="Google Shape;655;p49"/>
          <p:cNvPicPr preferRelativeResize="0"/>
          <p:nvPr/>
        </p:nvPicPr>
        <p:blipFill>
          <a:blip r:embed="rId5">
            <a:alphaModFix/>
          </a:blip>
          <a:stretch>
            <a:fillRect/>
          </a:stretch>
        </p:blipFill>
        <p:spPr>
          <a:xfrm rot="2700016">
            <a:off x="14510472" y="8928434"/>
            <a:ext cx="1946406" cy="1946376"/>
          </a:xfrm>
          <a:prstGeom prst="rect">
            <a:avLst/>
          </a:prstGeom>
          <a:noFill/>
          <a:ln>
            <a:noFill/>
          </a:ln>
        </p:spPr>
      </p:pic>
      <p:pic>
        <p:nvPicPr>
          <p:cNvPr id="656" name="Google Shape;656;p49"/>
          <p:cNvPicPr preferRelativeResize="0"/>
          <p:nvPr/>
        </p:nvPicPr>
        <p:blipFill>
          <a:blip r:embed="rId6">
            <a:alphaModFix/>
          </a:blip>
          <a:stretch>
            <a:fillRect/>
          </a:stretch>
        </p:blipFill>
        <p:spPr>
          <a:xfrm>
            <a:off x="4520100" y="8918975"/>
            <a:ext cx="1965302" cy="1965302"/>
          </a:xfrm>
          <a:prstGeom prst="rect">
            <a:avLst/>
          </a:prstGeom>
          <a:noFill/>
          <a:ln>
            <a:noFill/>
          </a:ln>
        </p:spPr>
      </p:pic>
      <p:pic>
        <p:nvPicPr>
          <p:cNvPr id="657" name="Google Shape;657;p49"/>
          <p:cNvPicPr preferRelativeResize="0"/>
          <p:nvPr/>
        </p:nvPicPr>
        <p:blipFill rotWithShape="1">
          <a:blip r:embed="rId7">
            <a:alphaModFix/>
          </a:blip>
          <a:srcRect b="0" l="1811" r="1811" t="0"/>
          <a:stretch/>
        </p:blipFill>
        <p:spPr>
          <a:xfrm>
            <a:off x="8227309" y="9149850"/>
            <a:ext cx="1503525" cy="15035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cxnSp>
        <p:nvCxnSpPr>
          <p:cNvPr id="662" name="Google Shape;662;p50"/>
          <p:cNvCxnSpPr>
            <a:stCxn id="663" idx="2"/>
            <a:endCxn id="664" idx="0"/>
          </p:cNvCxnSpPr>
          <p:nvPr/>
        </p:nvCxnSpPr>
        <p:spPr>
          <a:xfrm flipH="1">
            <a:off x="18886546" y="6866335"/>
            <a:ext cx="932700" cy="1992000"/>
          </a:xfrm>
          <a:prstGeom prst="straightConnector1">
            <a:avLst/>
          </a:prstGeom>
          <a:noFill/>
          <a:ln cap="flat" cmpd="sng" w="19050">
            <a:solidFill>
              <a:srgbClr val="CCCCCC"/>
            </a:solidFill>
            <a:prstDash val="solid"/>
            <a:round/>
            <a:headEnd len="med" w="med" type="none"/>
            <a:tailEnd len="med" w="med" type="triangle"/>
          </a:ln>
        </p:spPr>
      </p:cxnSp>
      <p:cxnSp>
        <p:nvCxnSpPr>
          <p:cNvPr id="665" name="Google Shape;665;p50"/>
          <p:cNvCxnSpPr>
            <a:stCxn id="663" idx="2"/>
            <a:endCxn id="666" idx="0"/>
          </p:cNvCxnSpPr>
          <p:nvPr/>
        </p:nvCxnSpPr>
        <p:spPr>
          <a:xfrm flipH="1">
            <a:off x="15540046" y="6866335"/>
            <a:ext cx="4279200" cy="1792500"/>
          </a:xfrm>
          <a:prstGeom prst="straightConnector1">
            <a:avLst/>
          </a:prstGeom>
          <a:noFill/>
          <a:ln cap="flat" cmpd="sng" w="19050">
            <a:solidFill>
              <a:srgbClr val="CCCCCC"/>
            </a:solidFill>
            <a:prstDash val="solid"/>
            <a:round/>
            <a:headEnd len="med" w="med" type="none"/>
            <a:tailEnd len="med" w="med" type="triangle"/>
          </a:ln>
        </p:spPr>
      </p:cxnSp>
      <p:cxnSp>
        <p:nvCxnSpPr>
          <p:cNvPr id="667" name="Google Shape;667;p50"/>
          <p:cNvCxnSpPr>
            <a:stCxn id="663" idx="2"/>
            <a:endCxn id="668" idx="0"/>
          </p:cNvCxnSpPr>
          <p:nvPr/>
        </p:nvCxnSpPr>
        <p:spPr>
          <a:xfrm flipH="1">
            <a:off x="12194146" y="6866335"/>
            <a:ext cx="7625100" cy="1792500"/>
          </a:xfrm>
          <a:prstGeom prst="straightConnector1">
            <a:avLst/>
          </a:prstGeom>
          <a:noFill/>
          <a:ln cap="flat" cmpd="sng" w="19050">
            <a:solidFill>
              <a:srgbClr val="CCCCCC"/>
            </a:solidFill>
            <a:prstDash val="solid"/>
            <a:round/>
            <a:headEnd len="med" w="med" type="none"/>
            <a:tailEnd len="med" w="med" type="triangle"/>
          </a:ln>
        </p:spPr>
      </p:cxnSp>
      <p:cxnSp>
        <p:nvCxnSpPr>
          <p:cNvPr id="669" name="Google Shape;669;p50"/>
          <p:cNvCxnSpPr>
            <a:stCxn id="663" idx="2"/>
            <a:endCxn id="670" idx="0"/>
          </p:cNvCxnSpPr>
          <p:nvPr/>
        </p:nvCxnSpPr>
        <p:spPr>
          <a:xfrm flipH="1">
            <a:off x="8848546" y="6866335"/>
            <a:ext cx="10970700" cy="1792500"/>
          </a:xfrm>
          <a:prstGeom prst="straightConnector1">
            <a:avLst/>
          </a:prstGeom>
          <a:noFill/>
          <a:ln cap="flat" cmpd="sng" w="19050">
            <a:solidFill>
              <a:srgbClr val="CCCCCC"/>
            </a:solidFill>
            <a:prstDash val="solid"/>
            <a:round/>
            <a:headEnd len="med" w="med" type="none"/>
            <a:tailEnd len="med" w="med" type="triangle"/>
          </a:ln>
        </p:spPr>
      </p:cxnSp>
      <p:cxnSp>
        <p:nvCxnSpPr>
          <p:cNvPr id="671" name="Google Shape;671;p50"/>
          <p:cNvCxnSpPr>
            <a:stCxn id="663" idx="2"/>
            <a:endCxn id="672" idx="0"/>
          </p:cNvCxnSpPr>
          <p:nvPr/>
        </p:nvCxnSpPr>
        <p:spPr>
          <a:xfrm flipH="1">
            <a:off x="5503546" y="6866335"/>
            <a:ext cx="14315700" cy="2018100"/>
          </a:xfrm>
          <a:prstGeom prst="straightConnector1">
            <a:avLst/>
          </a:prstGeom>
          <a:noFill/>
          <a:ln cap="flat" cmpd="sng" w="19050">
            <a:solidFill>
              <a:srgbClr val="CCCCCC"/>
            </a:solidFill>
            <a:prstDash val="solid"/>
            <a:round/>
            <a:headEnd len="med" w="med" type="none"/>
            <a:tailEnd len="med" w="med" type="triangle"/>
          </a:ln>
        </p:spPr>
      </p:cxnSp>
      <p:sp>
        <p:nvSpPr>
          <p:cNvPr id="664" name="Google Shape;664;p50"/>
          <p:cNvSpPr/>
          <p:nvPr/>
        </p:nvSpPr>
        <p:spPr>
          <a:xfrm>
            <a:off x="17877450" y="8858225"/>
            <a:ext cx="2018100" cy="20181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66" name="Google Shape;666;p50"/>
          <p:cNvSpPr/>
          <p:nvPr/>
        </p:nvSpPr>
        <p:spPr>
          <a:xfrm>
            <a:off x="14331450" y="8658725"/>
            <a:ext cx="2417100" cy="24171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68" name="Google Shape;668;p50"/>
          <p:cNvSpPr/>
          <p:nvPr/>
        </p:nvSpPr>
        <p:spPr>
          <a:xfrm>
            <a:off x="10985700" y="8658725"/>
            <a:ext cx="2417100" cy="24171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70" name="Google Shape;670;p50"/>
          <p:cNvSpPr/>
          <p:nvPr/>
        </p:nvSpPr>
        <p:spPr>
          <a:xfrm>
            <a:off x="7639963" y="8658725"/>
            <a:ext cx="2417100" cy="24171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72" name="Google Shape;672;p50"/>
          <p:cNvSpPr/>
          <p:nvPr/>
        </p:nvSpPr>
        <p:spPr>
          <a:xfrm>
            <a:off x="4520775" y="8884575"/>
            <a:ext cx="1965300" cy="19653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673" name="Google Shape;673;p50"/>
          <p:cNvGrpSpPr/>
          <p:nvPr/>
        </p:nvGrpSpPr>
        <p:grpSpPr>
          <a:xfrm>
            <a:off x="8742426" y="3919145"/>
            <a:ext cx="1818956" cy="1818970"/>
            <a:chOff x="14204600" y="11269125"/>
            <a:chExt cx="1429772" cy="1429783"/>
          </a:xfrm>
        </p:grpSpPr>
        <p:grpSp>
          <p:nvGrpSpPr>
            <p:cNvPr id="674" name="Google Shape;674;p50"/>
            <p:cNvGrpSpPr/>
            <p:nvPr/>
          </p:nvGrpSpPr>
          <p:grpSpPr>
            <a:xfrm>
              <a:off x="14204600" y="11269125"/>
              <a:ext cx="1429772" cy="1429783"/>
              <a:chOff x="7822222" y="4095749"/>
              <a:chExt cx="1334365" cy="1334375"/>
            </a:xfrm>
          </p:grpSpPr>
          <p:sp>
            <p:nvSpPr>
              <p:cNvPr id="675" name="Google Shape;675;p50"/>
              <p:cNvSpPr/>
              <p:nvPr/>
            </p:nvSpPr>
            <p:spPr>
              <a:xfrm>
                <a:off x="7822222" y="4095749"/>
                <a:ext cx="1334365" cy="1334365"/>
              </a:xfrm>
              <a:custGeom>
                <a:rect b="b" l="l" r="r" t="t"/>
                <a:pathLst>
                  <a:path extrusionOk="0" h="1334365" w="1334365">
                    <a:moveTo>
                      <a:pt x="1334365" y="667196"/>
                    </a:moveTo>
                    <a:cubicBezTo>
                      <a:pt x="1334358" y="1035671"/>
                      <a:pt x="1035644" y="1334373"/>
                      <a:pt x="667169" y="1334365"/>
                    </a:cubicBezTo>
                    <a:cubicBezTo>
                      <a:pt x="298694" y="1334358"/>
                      <a:pt x="-8" y="1035644"/>
                      <a:pt x="0" y="667169"/>
                    </a:cubicBezTo>
                    <a:cubicBezTo>
                      <a:pt x="8" y="298697"/>
                      <a:pt x="298716" y="-3"/>
                      <a:pt x="667188" y="0"/>
                    </a:cubicBezTo>
                    <a:cubicBezTo>
                      <a:pt x="1035661" y="1"/>
                      <a:pt x="1334367" y="298709"/>
                      <a:pt x="1334365" y="667182"/>
                    </a:cubicBezTo>
                    <a:cubicBezTo>
                      <a:pt x="1334365" y="667187"/>
                      <a:pt x="1334365" y="667192"/>
                      <a:pt x="1334365" y="667196"/>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676" name="Google Shape;676;p50"/>
              <p:cNvSpPr/>
              <p:nvPr/>
            </p:nvSpPr>
            <p:spPr>
              <a:xfrm>
                <a:off x="8006751" y="4303980"/>
                <a:ext cx="984350" cy="1040381"/>
              </a:xfrm>
              <a:custGeom>
                <a:rect b="b" l="l" r="r" t="t"/>
                <a:pathLst>
                  <a:path extrusionOk="0" h="1040381" w="984350">
                    <a:moveTo>
                      <a:pt x="467971" y="41932"/>
                    </a:moveTo>
                    <a:cubicBezTo>
                      <a:pt x="436586" y="-37115"/>
                      <a:pt x="240012" y="2752"/>
                      <a:pt x="226488" y="101853"/>
                    </a:cubicBezTo>
                    <a:cubicBezTo>
                      <a:pt x="90645" y="125182"/>
                      <a:pt x="75186" y="267573"/>
                      <a:pt x="109425" y="354880"/>
                    </a:cubicBezTo>
                    <a:cubicBezTo>
                      <a:pt x="70116" y="352517"/>
                      <a:pt x="44927" y="428550"/>
                      <a:pt x="80488" y="459599"/>
                    </a:cubicBezTo>
                    <a:cubicBezTo>
                      <a:pt x="-1" y="471505"/>
                      <a:pt x="-1" y="563779"/>
                      <a:pt x="41792" y="596707"/>
                    </a:cubicBezTo>
                    <a:cubicBezTo>
                      <a:pt x="-24910" y="634434"/>
                      <a:pt x="-4326" y="735805"/>
                      <a:pt x="51411" y="742652"/>
                    </a:cubicBezTo>
                    <a:cubicBezTo>
                      <a:pt x="-20167" y="778630"/>
                      <a:pt x="19430" y="882363"/>
                      <a:pt x="74144" y="882792"/>
                    </a:cubicBezTo>
                    <a:cubicBezTo>
                      <a:pt x="46359" y="979083"/>
                      <a:pt x="136642" y="1023286"/>
                      <a:pt x="178863" y="988962"/>
                    </a:cubicBezTo>
                    <a:cubicBezTo>
                      <a:pt x="180100" y="1020662"/>
                      <a:pt x="221670" y="1041368"/>
                      <a:pt x="248812" y="1040345"/>
                    </a:cubicBezTo>
                    <a:cubicBezTo>
                      <a:pt x="281889" y="1039098"/>
                      <a:pt x="314734" y="1031527"/>
                      <a:pt x="348722" y="1031527"/>
                    </a:cubicBezTo>
                    <a:cubicBezTo>
                      <a:pt x="389892" y="1031508"/>
                      <a:pt x="434215" y="1039024"/>
                      <a:pt x="474928" y="1036270"/>
                    </a:cubicBezTo>
                    <a:cubicBezTo>
                      <a:pt x="527056" y="1032736"/>
                      <a:pt x="576718" y="1030578"/>
                      <a:pt x="627022" y="1017370"/>
                    </a:cubicBezTo>
                    <a:cubicBezTo>
                      <a:pt x="641430" y="1013556"/>
                      <a:pt x="662266" y="1006672"/>
                      <a:pt x="678154" y="1011044"/>
                    </a:cubicBezTo>
                    <a:cubicBezTo>
                      <a:pt x="697725" y="1016421"/>
                      <a:pt x="713221" y="1026745"/>
                      <a:pt x="734550" y="1036085"/>
                    </a:cubicBezTo>
                    <a:cubicBezTo>
                      <a:pt x="768575" y="1050967"/>
                      <a:pt x="828702" y="1023286"/>
                      <a:pt x="826488" y="956685"/>
                    </a:cubicBezTo>
                    <a:cubicBezTo>
                      <a:pt x="873100" y="986097"/>
                      <a:pt x="925357" y="935346"/>
                      <a:pt x="890876" y="867314"/>
                    </a:cubicBezTo>
                    <a:cubicBezTo>
                      <a:pt x="942779" y="873453"/>
                      <a:pt x="984340" y="819447"/>
                      <a:pt x="942881" y="753981"/>
                    </a:cubicBezTo>
                    <a:cubicBezTo>
                      <a:pt x="999789" y="724699"/>
                      <a:pt x="984340" y="646918"/>
                      <a:pt x="949783" y="637430"/>
                    </a:cubicBezTo>
                    <a:cubicBezTo>
                      <a:pt x="998217" y="620910"/>
                      <a:pt x="995036" y="556766"/>
                      <a:pt x="944751" y="530348"/>
                    </a:cubicBezTo>
                    <a:cubicBezTo>
                      <a:pt x="970926" y="510275"/>
                      <a:pt x="954871" y="458929"/>
                      <a:pt x="913394" y="454241"/>
                    </a:cubicBezTo>
                    <a:cubicBezTo>
                      <a:pt x="928519" y="398468"/>
                      <a:pt x="885127" y="368628"/>
                      <a:pt x="847427" y="372999"/>
                    </a:cubicBezTo>
                    <a:cubicBezTo>
                      <a:pt x="885127" y="362023"/>
                      <a:pt x="889369" y="287572"/>
                      <a:pt x="831530" y="281917"/>
                    </a:cubicBezTo>
                    <a:cubicBezTo>
                      <a:pt x="885127" y="225809"/>
                      <a:pt x="814108" y="136698"/>
                      <a:pt x="763822" y="135544"/>
                    </a:cubicBezTo>
                    <a:cubicBezTo>
                      <a:pt x="784230" y="-44408"/>
                      <a:pt x="508824" y="-10177"/>
                      <a:pt x="467971" y="41932"/>
                    </a:cubicBezTo>
                    <a:close/>
                  </a:path>
                </a:pathLst>
              </a:custGeom>
              <a:solidFill>
                <a:srgbClr val="ED6B1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677" name="Google Shape;677;p50"/>
              <p:cNvSpPr/>
              <p:nvPr/>
            </p:nvSpPr>
            <p:spPr>
              <a:xfrm>
                <a:off x="8122514" y="4743598"/>
                <a:ext cx="138682" cy="165178"/>
              </a:xfrm>
              <a:custGeom>
                <a:rect b="b" l="l" r="r" t="t"/>
                <a:pathLst>
                  <a:path extrusionOk="0" h="165178" w="138682">
                    <a:moveTo>
                      <a:pt x="137923" y="74098"/>
                    </a:moveTo>
                    <a:cubicBezTo>
                      <a:pt x="143541" y="119473"/>
                      <a:pt x="117394" y="160028"/>
                      <a:pt x="79526" y="164734"/>
                    </a:cubicBezTo>
                    <a:cubicBezTo>
                      <a:pt x="41641" y="169423"/>
                      <a:pt x="6377" y="136438"/>
                      <a:pt x="759" y="91065"/>
                    </a:cubicBezTo>
                    <a:cubicBezTo>
                      <a:pt x="-4858" y="45710"/>
                      <a:pt x="21298" y="5117"/>
                      <a:pt x="59184" y="447"/>
                    </a:cubicBezTo>
                    <a:cubicBezTo>
                      <a:pt x="97051" y="-4260"/>
                      <a:pt x="132305" y="28725"/>
                      <a:pt x="137923" y="74098"/>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678" name="Google Shape;678;p50"/>
              <p:cNvSpPr/>
              <p:nvPr/>
            </p:nvSpPr>
            <p:spPr>
              <a:xfrm>
                <a:off x="8711669" y="4743598"/>
                <a:ext cx="138673" cy="165178"/>
              </a:xfrm>
              <a:custGeom>
                <a:rect b="b" l="l" r="r" t="t"/>
                <a:pathLst>
                  <a:path extrusionOk="0" h="165178" w="138673">
                    <a:moveTo>
                      <a:pt x="760" y="74098"/>
                    </a:moveTo>
                    <a:cubicBezTo>
                      <a:pt x="-4858" y="119473"/>
                      <a:pt x="21280" y="160028"/>
                      <a:pt x="59157" y="164734"/>
                    </a:cubicBezTo>
                    <a:cubicBezTo>
                      <a:pt x="97033" y="169423"/>
                      <a:pt x="132306" y="136438"/>
                      <a:pt x="137914" y="91065"/>
                    </a:cubicBezTo>
                    <a:cubicBezTo>
                      <a:pt x="143533" y="45710"/>
                      <a:pt x="117376" y="5117"/>
                      <a:pt x="79499" y="447"/>
                    </a:cubicBezTo>
                    <a:cubicBezTo>
                      <a:pt x="41613" y="-4260"/>
                      <a:pt x="6369" y="28725"/>
                      <a:pt x="760" y="74098"/>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679" name="Google Shape;679;p50"/>
              <p:cNvSpPr/>
              <p:nvPr/>
            </p:nvSpPr>
            <p:spPr>
              <a:xfrm>
                <a:off x="8181743" y="4445849"/>
                <a:ext cx="617093" cy="687083"/>
              </a:xfrm>
              <a:custGeom>
                <a:rect b="b" l="l" r="r" t="t"/>
                <a:pathLst>
                  <a:path extrusionOk="0" h="687083" w="617093">
                    <a:moveTo>
                      <a:pt x="538108" y="90283"/>
                    </a:moveTo>
                    <a:cubicBezTo>
                      <a:pt x="482447" y="11348"/>
                      <a:pt x="425957" y="3813"/>
                      <a:pt x="333805" y="0"/>
                    </a:cubicBezTo>
                    <a:lnTo>
                      <a:pt x="252070" y="12668"/>
                    </a:lnTo>
                    <a:cubicBezTo>
                      <a:pt x="159899" y="16501"/>
                      <a:pt x="124943" y="3422"/>
                      <a:pt x="69309" y="82357"/>
                    </a:cubicBezTo>
                    <a:cubicBezTo>
                      <a:pt x="13610" y="161367"/>
                      <a:pt x="16076" y="105611"/>
                      <a:pt x="20475" y="200918"/>
                    </a:cubicBezTo>
                    <a:cubicBezTo>
                      <a:pt x="23805" y="272913"/>
                      <a:pt x="-19216" y="222405"/>
                      <a:pt x="10550" y="422635"/>
                    </a:cubicBezTo>
                    <a:cubicBezTo>
                      <a:pt x="40325" y="622864"/>
                      <a:pt x="214221" y="687083"/>
                      <a:pt x="305695" y="687083"/>
                    </a:cubicBezTo>
                    <a:cubicBezTo>
                      <a:pt x="397215" y="687083"/>
                      <a:pt x="558070" y="633393"/>
                      <a:pt x="600914" y="422635"/>
                    </a:cubicBezTo>
                    <a:cubicBezTo>
                      <a:pt x="643740" y="211875"/>
                      <a:pt x="587622" y="272913"/>
                      <a:pt x="590952" y="200918"/>
                    </a:cubicBezTo>
                    <a:cubicBezTo>
                      <a:pt x="595342" y="105611"/>
                      <a:pt x="593798" y="169292"/>
                      <a:pt x="538108" y="90283"/>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680" name="Google Shape;680;p50"/>
              <p:cNvSpPr/>
              <p:nvPr/>
            </p:nvSpPr>
            <p:spPr>
              <a:xfrm>
                <a:off x="8344620" y="5360751"/>
                <a:ext cx="9700" cy="36853"/>
              </a:xfrm>
              <a:custGeom>
                <a:rect b="b" l="l" r="r" t="t"/>
                <a:pathLst>
                  <a:path extrusionOk="0" h="36853" w="9700">
                    <a:moveTo>
                      <a:pt x="454" y="36853"/>
                    </a:moveTo>
                    <a:cubicBezTo>
                      <a:pt x="3477" y="24315"/>
                      <a:pt x="6557" y="11981"/>
                      <a:pt x="9700" y="0"/>
                    </a:cubicBezTo>
                    <a:cubicBezTo>
                      <a:pt x="2021" y="10651"/>
                      <a:pt x="-1288" y="23839"/>
                      <a:pt x="454" y="3685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681" name="Google Shape;681;p50"/>
              <p:cNvSpPr/>
              <p:nvPr/>
            </p:nvSpPr>
            <p:spPr>
              <a:xfrm>
                <a:off x="8620620" y="5360751"/>
                <a:ext cx="9674" cy="36853"/>
              </a:xfrm>
              <a:custGeom>
                <a:rect b="b" l="l" r="r" t="t"/>
                <a:pathLst>
                  <a:path extrusionOk="0" h="36853" w="9674">
                    <a:moveTo>
                      <a:pt x="0" y="0"/>
                    </a:moveTo>
                    <a:cubicBezTo>
                      <a:pt x="3126" y="11981"/>
                      <a:pt x="6195" y="24315"/>
                      <a:pt x="9218" y="36853"/>
                    </a:cubicBezTo>
                    <a:cubicBezTo>
                      <a:pt x="10962" y="23843"/>
                      <a:pt x="7664" y="10657"/>
                      <a:pt x="0" y="0"/>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682" name="Google Shape;682;p50"/>
              <p:cNvSpPr/>
              <p:nvPr/>
            </p:nvSpPr>
            <p:spPr>
              <a:xfrm>
                <a:off x="8431349" y="5100098"/>
                <a:ext cx="112215" cy="230608"/>
              </a:xfrm>
              <a:custGeom>
                <a:rect b="b" l="l" r="r" t="t"/>
                <a:pathLst>
                  <a:path extrusionOk="0" h="230608" w="112215">
                    <a:moveTo>
                      <a:pt x="0" y="0"/>
                    </a:moveTo>
                    <a:lnTo>
                      <a:pt x="112216" y="0"/>
                    </a:lnTo>
                    <a:lnTo>
                      <a:pt x="112216" y="230609"/>
                    </a:lnTo>
                    <a:lnTo>
                      <a:pt x="0" y="230609"/>
                    </a:ln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683" name="Google Shape;683;p50"/>
              <p:cNvSpPr/>
              <p:nvPr/>
            </p:nvSpPr>
            <p:spPr>
              <a:xfrm>
                <a:off x="8344620" y="5360751"/>
                <a:ext cx="9700" cy="36853"/>
              </a:xfrm>
              <a:custGeom>
                <a:rect b="b" l="l" r="r" t="t"/>
                <a:pathLst>
                  <a:path extrusionOk="0" h="36853" w="9700">
                    <a:moveTo>
                      <a:pt x="454" y="36853"/>
                    </a:moveTo>
                    <a:cubicBezTo>
                      <a:pt x="3477" y="24315"/>
                      <a:pt x="6557" y="11981"/>
                      <a:pt x="9700" y="0"/>
                    </a:cubicBezTo>
                    <a:cubicBezTo>
                      <a:pt x="2021" y="10651"/>
                      <a:pt x="-1288" y="23839"/>
                      <a:pt x="454" y="3685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684" name="Google Shape;684;p50"/>
              <p:cNvSpPr/>
              <p:nvPr/>
            </p:nvSpPr>
            <p:spPr>
              <a:xfrm>
                <a:off x="8620620" y="5360751"/>
                <a:ext cx="9674" cy="36853"/>
              </a:xfrm>
              <a:custGeom>
                <a:rect b="b" l="l" r="r" t="t"/>
                <a:pathLst>
                  <a:path extrusionOk="0" h="36853" w="9674">
                    <a:moveTo>
                      <a:pt x="0" y="0"/>
                    </a:moveTo>
                    <a:cubicBezTo>
                      <a:pt x="3126" y="11981"/>
                      <a:pt x="6195" y="24315"/>
                      <a:pt x="9218" y="36853"/>
                    </a:cubicBezTo>
                    <a:cubicBezTo>
                      <a:pt x="10962" y="23843"/>
                      <a:pt x="7664" y="10657"/>
                      <a:pt x="0" y="0"/>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685" name="Google Shape;685;p50"/>
              <p:cNvSpPr/>
              <p:nvPr/>
            </p:nvSpPr>
            <p:spPr>
              <a:xfrm>
                <a:off x="8140769" y="4384976"/>
                <a:ext cx="698536" cy="400024"/>
              </a:xfrm>
              <a:custGeom>
                <a:rect b="b" l="l" r="r" t="t"/>
                <a:pathLst>
                  <a:path extrusionOk="0" h="400024" w="698536">
                    <a:moveTo>
                      <a:pt x="67662" y="295984"/>
                    </a:moveTo>
                    <a:cubicBezTo>
                      <a:pt x="123529" y="317694"/>
                      <a:pt x="211263" y="216547"/>
                      <a:pt x="187293" y="140310"/>
                    </a:cubicBezTo>
                    <a:cubicBezTo>
                      <a:pt x="184921" y="170782"/>
                      <a:pt x="330828" y="227132"/>
                      <a:pt x="376267" y="156960"/>
                    </a:cubicBezTo>
                    <a:cubicBezTo>
                      <a:pt x="387458" y="244564"/>
                      <a:pt x="495339" y="262981"/>
                      <a:pt x="531569" y="228584"/>
                    </a:cubicBezTo>
                    <a:cubicBezTo>
                      <a:pt x="529997" y="293659"/>
                      <a:pt x="601323" y="345786"/>
                      <a:pt x="626596" y="318997"/>
                    </a:cubicBezTo>
                    <a:cubicBezTo>
                      <a:pt x="611415" y="335089"/>
                      <a:pt x="632875" y="395011"/>
                      <a:pt x="670938" y="395011"/>
                    </a:cubicBezTo>
                    <a:cubicBezTo>
                      <a:pt x="727957" y="395011"/>
                      <a:pt x="679477" y="290087"/>
                      <a:pt x="676202" y="262981"/>
                    </a:cubicBezTo>
                    <a:cubicBezTo>
                      <a:pt x="665924" y="178019"/>
                      <a:pt x="623387" y="85764"/>
                      <a:pt x="551010" y="36428"/>
                    </a:cubicBezTo>
                    <a:cubicBezTo>
                      <a:pt x="546387" y="33284"/>
                      <a:pt x="541637" y="30338"/>
                      <a:pt x="536760" y="27591"/>
                    </a:cubicBezTo>
                    <a:cubicBezTo>
                      <a:pt x="421102" y="-37074"/>
                      <a:pt x="333600" y="30233"/>
                      <a:pt x="200557" y="45004"/>
                    </a:cubicBezTo>
                    <a:cubicBezTo>
                      <a:pt x="89718" y="57319"/>
                      <a:pt x="24428" y="130525"/>
                      <a:pt x="5313" y="234239"/>
                    </a:cubicBezTo>
                    <a:cubicBezTo>
                      <a:pt x="-1237" y="267581"/>
                      <a:pt x="-1735" y="301830"/>
                      <a:pt x="3843" y="335349"/>
                    </a:cubicBezTo>
                    <a:cubicBezTo>
                      <a:pt x="7006" y="352297"/>
                      <a:pt x="20568" y="385281"/>
                      <a:pt x="35172" y="395197"/>
                    </a:cubicBezTo>
                    <a:cubicBezTo>
                      <a:pt x="77021" y="423548"/>
                      <a:pt x="78155" y="318736"/>
                      <a:pt x="67662" y="295984"/>
                    </a:cubicBezTo>
                    <a:close/>
                  </a:path>
                </a:pathLst>
              </a:custGeom>
              <a:solidFill>
                <a:srgbClr val="ED6B1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686" name="Google Shape;686;p50"/>
              <p:cNvSpPr/>
              <p:nvPr/>
            </p:nvSpPr>
            <p:spPr>
              <a:xfrm>
                <a:off x="8257713" y="5189655"/>
                <a:ext cx="458287" cy="240469"/>
              </a:xfrm>
              <a:custGeom>
                <a:rect b="b" l="l" r="r" t="t"/>
                <a:pathLst>
                  <a:path extrusionOk="0" h="240469" w="458287">
                    <a:moveTo>
                      <a:pt x="444410" y="146335"/>
                    </a:moveTo>
                    <a:cubicBezTo>
                      <a:pt x="418718" y="70507"/>
                      <a:pt x="406812" y="58545"/>
                      <a:pt x="316976" y="18324"/>
                    </a:cubicBezTo>
                    <a:cubicBezTo>
                      <a:pt x="315785" y="17803"/>
                      <a:pt x="285089" y="0"/>
                      <a:pt x="285089" y="0"/>
                    </a:cubicBezTo>
                    <a:lnTo>
                      <a:pt x="229325" y="112142"/>
                    </a:lnTo>
                    <a:lnTo>
                      <a:pt x="202006" y="62396"/>
                    </a:lnTo>
                    <a:lnTo>
                      <a:pt x="172873" y="0"/>
                    </a:lnTo>
                    <a:cubicBezTo>
                      <a:pt x="172873" y="0"/>
                      <a:pt x="146679" y="15794"/>
                      <a:pt x="145786" y="16185"/>
                    </a:cubicBezTo>
                    <a:cubicBezTo>
                      <a:pt x="51671" y="58081"/>
                      <a:pt x="39318" y="70228"/>
                      <a:pt x="13534" y="146335"/>
                    </a:cubicBezTo>
                    <a:cubicBezTo>
                      <a:pt x="10427" y="155525"/>
                      <a:pt x="5665" y="174575"/>
                      <a:pt x="0" y="199281"/>
                    </a:cubicBezTo>
                    <a:cubicBezTo>
                      <a:pt x="71315" y="225551"/>
                      <a:pt x="146605" y="239406"/>
                      <a:pt x="222600" y="240246"/>
                    </a:cubicBezTo>
                    <a:cubicBezTo>
                      <a:pt x="225456" y="240283"/>
                      <a:pt x="228274" y="240469"/>
                      <a:pt x="231148" y="240469"/>
                    </a:cubicBezTo>
                    <a:cubicBezTo>
                      <a:pt x="232320" y="240469"/>
                      <a:pt x="233474" y="240376"/>
                      <a:pt x="234655" y="240376"/>
                    </a:cubicBezTo>
                    <a:cubicBezTo>
                      <a:pt x="310918" y="240067"/>
                      <a:pt x="386562" y="226664"/>
                      <a:pt x="458288" y="200751"/>
                    </a:cubicBezTo>
                    <a:cubicBezTo>
                      <a:pt x="452483" y="175301"/>
                      <a:pt x="447582" y="155712"/>
                      <a:pt x="444410" y="146335"/>
                    </a:cubicBezTo>
                    <a:close/>
                  </a:path>
                </a:pathLst>
              </a:custGeom>
              <a:solidFill>
                <a:srgbClr val="B3375E"/>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687" name="Google Shape;687;p50"/>
              <p:cNvSpPr/>
              <p:nvPr/>
            </p:nvSpPr>
            <p:spPr>
              <a:xfrm>
                <a:off x="8390402" y="5204947"/>
                <a:ext cx="191504" cy="108867"/>
              </a:xfrm>
              <a:custGeom>
                <a:rect b="b" l="l" r="r" t="t"/>
                <a:pathLst>
                  <a:path extrusionOk="0" h="108867" w="191504">
                    <a:moveTo>
                      <a:pt x="180464" y="5227"/>
                    </a:moveTo>
                    <a:cubicBezTo>
                      <a:pt x="180017" y="1924"/>
                      <a:pt x="176977" y="-391"/>
                      <a:pt x="173674" y="56"/>
                    </a:cubicBezTo>
                    <a:cubicBezTo>
                      <a:pt x="170371" y="502"/>
                      <a:pt x="168055" y="3542"/>
                      <a:pt x="168502" y="6846"/>
                    </a:cubicBezTo>
                    <a:lnTo>
                      <a:pt x="176566" y="66172"/>
                    </a:lnTo>
                    <a:lnTo>
                      <a:pt x="123686" y="41095"/>
                    </a:lnTo>
                    <a:lnTo>
                      <a:pt x="95482" y="90487"/>
                    </a:lnTo>
                    <a:lnTo>
                      <a:pt x="69251" y="42676"/>
                    </a:lnTo>
                    <a:lnTo>
                      <a:pt x="14828" y="66544"/>
                    </a:lnTo>
                    <a:lnTo>
                      <a:pt x="22948" y="6846"/>
                    </a:lnTo>
                    <a:cubicBezTo>
                      <a:pt x="23395" y="3542"/>
                      <a:pt x="21079" y="502"/>
                      <a:pt x="17776" y="55"/>
                    </a:cubicBezTo>
                    <a:cubicBezTo>
                      <a:pt x="14472" y="-392"/>
                      <a:pt x="11432" y="1924"/>
                      <a:pt x="10985" y="5227"/>
                    </a:cubicBezTo>
                    <a:lnTo>
                      <a:pt x="0" y="86227"/>
                    </a:lnTo>
                    <a:lnTo>
                      <a:pt x="63987" y="58154"/>
                    </a:lnTo>
                    <a:lnTo>
                      <a:pt x="90097" y="105724"/>
                    </a:lnTo>
                    <a:cubicBezTo>
                      <a:pt x="90162" y="105854"/>
                      <a:pt x="90292" y="105891"/>
                      <a:pt x="90367" y="106003"/>
                    </a:cubicBezTo>
                    <a:cubicBezTo>
                      <a:pt x="90817" y="106732"/>
                      <a:pt x="91420" y="107354"/>
                      <a:pt x="92134" y="107826"/>
                    </a:cubicBezTo>
                    <a:cubicBezTo>
                      <a:pt x="93168" y="108318"/>
                      <a:pt x="94263" y="108669"/>
                      <a:pt x="95390" y="108868"/>
                    </a:cubicBezTo>
                    <a:lnTo>
                      <a:pt x="95408" y="108868"/>
                    </a:lnTo>
                    <a:cubicBezTo>
                      <a:pt x="96419" y="108866"/>
                      <a:pt x="97413" y="108603"/>
                      <a:pt x="98292" y="108105"/>
                    </a:cubicBezTo>
                    <a:lnTo>
                      <a:pt x="98301" y="108105"/>
                    </a:lnTo>
                    <a:cubicBezTo>
                      <a:pt x="98441" y="108031"/>
                      <a:pt x="98534" y="107881"/>
                      <a:pt x="98664" y="107789"/>
                    </a:cubicBezTo>
                    <a:cubicBezTo>
                      <a:pt x="99336" y="107351"/>
                      <a:pt x="99912" y="106781"/>
                      <a:pt x="100357" y="106114"/>
                    </a:cubicBezTo>
                    <a:cubicBezTo>
                      <a:pt x="100432" y="106003"/>
                      <a:pt x="100561" y="105947"/>
                      <a:pt x="100636" y="105835"/>
                    </a:cubicBezTo>
                    <a:lnTo>
                      <a:pt x="128616" y="56778"/>
                    </a:lnTo>
                    <a:lnTo>
                      <a:pt x="191505" y="86599"/>
                    </a:lnTo>
                    <a:close/>
                  </a:path>
                </a:pathLst>
              </a:custGeom>
              <a:solidFill>
                <a:srgbClr val="97224B"/>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688" name="Google Shape;688;p50"/>
            <p:cNvSpPr/>
            <p:nvPr/>
          </p:nvSpPr>
          <p:spPr>
            <a:xfrm>
              <a:off x="14790500" y="119925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89" name="Google Shape;689;p50"/>
            <p:cNvSpPr/>
            <p:nvPr/>
          </p:nvSpPr>
          <p:spPr>
            <a:xfrm>
              <a:off x="14997325" y="119925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90" name="Google Shape;690;p50"/>
            <p:cNvSpPr/>
            <p:nvPr/>
          </p:nvSpPr>
          <p:spPr>
            <a:xfrm rot="8100000">
              <a:off x="14812448" y="12003623"/>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663" name="Google Shape;663;p50"/>
          <p:cNvSpPr txBox="1"/>
          <p:nvPr/>
        </p:nvSpPr>
        <p:spPr>
          <a:xfrm>
            <a:off x="19026796" y="5911435"/>
            <a:ext cx="1584900" cy="954900"/>
          </a:xfrm>
          <a:prstGeom prst="rect">
            <a:avLst/>
          </a:prstGeom>
          <a:noFill/>
          <a:ln>
            <a:noFill/>
          </a:ln>
        </p:spPr>
        <p:txBody>
          <a:bodyPr anchorCtr="0" anchor="ctr"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נטלי</a:t>
            </a:r>
            <a:endParaRPr sz="3400">
              <a:solidFill>
                <a:srgbClr val="80868B"/>
              </a:solidFill>
              <a:latin typeface="Google Sans"/>
              <a:ea typeface="Google Sans"/>
              <a:cs typeface="Google Sans"/>
              <a:sym typeface="Google Sans"/>
            </a:endParaRPr>
          </a:p>
        </p:txBody>
      </p:sp>
      <p:sp>
        <p:nvSpPr>
          <p:cNvPr id="691" name="Google Shape;691;p50"/>
          <p:cNvSpPr txBox="1"/>
          <p:nvPr/>
        </p:nvSpPr>
        <p:spPr>
          <a:xfrm>
            <a:off x="1209400" y="1162575"/>
            <a:ext cx="29775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הדגמה בכיתה</a:t>
            </a:r>
            <a:endParaRPr b="1" sz="2600">
              <a:solidFill>
                <a:srgbClr val="FFFFFF"/>
              </a:solidFill>
              <a:latin typeface="Google Sans"/>
              <a:ea typeface="Google Sans"/>
              <a:cs typeface="Google Sans"/>
              <a:sym typeface="Google Sans"/>
            </a:endParaRPr>
          </a:p>
        </p:txBody>
      </p:sp>
      <p:grpSp>
        <p:nvGrpSpPr>
          <p:cNvPr id="692" name="Google Shape;692;p50"/>
          <p:cNvGrpSpPr/>
          <p:nvPr/>
        </p:nvGrpSpPr>
        <p:grpSpPr>
          <a:xfrm>
            <a:off x="751766" y="1028509"/>
            <a:ext cx="873900" cy="873900"/>
            <a:chOff x="21309747" y="11086375"/>
            <a:chExt cx="873900" cy="873900"/>
          </a:xfrm>
        </p:grpSpPr>
        <p:sp>
          <p:nvSpPr>
            <p:cNvPr id="693" name="Google Shape;693;p50"/>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94" name="Google Shape;694;p50"/>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695" name="Google Shape;695;p50"/>
          <p:cNvSpPr txBox="1"/>
          <p:nvPr>
            <p:ph idx="4294967295" type="title"/>
          </p:nvPr>
        </p:nvSpPr>
        <p:spPr>
          <a:xfrm>
            <a:off x="5624275" y="1186725"/>
            <a:ext cx="17931600" cy="9549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t>נבנה יחד מערכת שממליצה על מאכלים</a:t>
            </a:r>
            <a:endParaRPr/>
          </a:p>
          <a:p>
            <a:pPr indent="0" lvl="0" marL="0" rtl="1" algn="r">
              <a:spcBef>
                <a:spcPts val="0"/>
              </a:spcBef>
              <a:spcAft>
                <a:spcPts val="0"/>
              </a:spcAft>
              <a:buNone/>
            </a:pPr>
            <a:r>
              <a:t/>
            </a:r>
            <a:endParaRPr sz="6300"/>
          </a:p>
        </p:txBody>
      </p:sp>
      <p:grpSp>
        <p:nvGrpSpPr>
          <p:cNvPr id="696" name="Google Shape;696;p50"/>
          <p:cNvGrpSpPr/>
          <p:nvPr/>
        </p:nvGrpSpPr>
        <p:grpSpPr>
          <a:xfrm>
            <a:off x="18910149" y="3879414"/>
            <a:ext cx="1818956" cy="1818970"/>
            <a:chOff x="14204675" y="6341956"/>
            <a:chExt cx="1429772" cy="1429783"/>
          </a:xfrm>
        </p:grpSpPr>
        <p:grpSp>
          <p:nvGrpSpPr>
            <p:cNvPr id="697" name="Google Shape;697;p50"/>
            <p:cNvGrpSpPr/>
            <p:nvPr/>
          </p:nvGrpSpPr>
          <p:grpSpPr>
            <a:xfrm>
              <a:off x="14204675" y="6341956"/>
              <a:ext cx="1429772" cy="1429783"/>
              <a:chOff x="2369526" y="3575049"/>
              <a:chExt cx="1334365" cy="1334375"/>
            </a:xfrm>
          </p:grpSpPr>
          <p:sp>
            <p:nvSpPr>
              <p:cNvPr id="698" name="Google Shape;698;p50"/>
              <p:cNvSpPr/>
              <p:nvPr/>
            </p:nvSpPr>
            <p:spPr>
              <a:xfrm>
                <a:off x="2369526" y="3575049"/>
                <a:ext cx="1334365" cy="1334365"/>
              </a:xfrm>
              <a:custGeom>
                <a:rect b="b" l="l" r="r" t="t"/>
                <a:pathLst>
                  <a:path extrusionOk="0" h="1334365" w="1334365">
                    <a:moveTo>
                      <a:pt x="1334366" y="667197"/>
                    </a:moveTo>
                    <a:cubicBezTo>
                      <a:pt x="1334358" y="1035672"/>
                      <a:pt x="1035644" y="1334374"/>
                      <a:pt x="667169" y="1334366"/>
                    </a:cubicBezTo>
                    <a:cubicBezTo>
                      <a:pt x="298694" y="1334358"/>
                      <a:pt x="-8" y="1035644"/>
                      <a:pt x="0" y="667169"/>
                    </a:cubicBezTo>
                    <a:cubicBezTo>
                      <a:pt x="8" y="298694"/>
                      <a:pt x="298722" y="-8"/>
                      <a:pt x="667197" y="0"/>
                    </a:cubicBezTo>
                    <a:cubicBezTo>
                      <a:pt x="1035666" y="2"/>
                      <a:pt x="1334367" y="298706"/>
                      <a:pt x="1334366" y="667175"/>
                    </a:cubicBezTo>
                    <a:cubicBezTo>
                      <a:pt x="1334366" y="667182"/>
                      <a:pt x="1334366" y="667189"/>
                      <a:pt x="1334366"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699" name="Google Shape;699;p50"/>
              <p:cNvSpPr/>
              <p:nvPr/>
            </p:nvSpPr>
            <p:spPr>
              <a:xfrm>
                <a:off x="2657240" y="3783996"/>
                <a:ext cx="758939" cy="1125428"/>
              </a:xfrm>
              <a:custGeom>
                <a:rect b="b" l="l" r="r" t="t"/>
                <a:pathLst>
                  <a:path extrusionOk="0" h="1125428" w="758939">
                    <a:moveTo>
                      <a:pt x="379484" y="1125428"/>
                    </a:moveTo>
                    <a:cubicBezTo>
                      <a:pt x="515106" y="1125609"/>
                      <a:pt x="647530" y="1084246"/>
                      <a:pt x="758940" y="1006906"/>
                    </a:cubicBezTo>
                    <a:lnTo>
                      <a:pt x="750661" y="381707"/>
                    </a:lnTo>
                    <a:cubicBezTo>
                      <a:pt x="750661" y="152511"/>
                      <a:pt x="623581" y="0"/>
                      <a:pt x="379446" y="0"/>
                    </a:cubicBezTo>
                    <a:cubicBezTo>
                      <a:pt x="153972" y="0"/>
                      <a:pt x="8270" y="145376"/>
                      <a:pt x="8270" y="381707"/>
                    </a:cubicBezTo>
                    <a:lnTo>
                      <a:pt x="0" y="1006896"/>
                    </a:lnTo>
                    <a:cubicBezTo>
                      <a:pt x="111418" y="1084242"/>
                      <a:pt x="243851" y="1125608"/>
                      <a:pt x="379484" y="1125428"/>
                    </a:cubicBezTo>
                    <a:close/>
                  </a:path>
                </a:pathLst>
              </a:custGeom>
              <a:solidFill>
                <a:srgbClr val="2C3637"/>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700" name="Google Shape;700;p50"/>
              <p:cNvSpPr/>
              <p:nvPr/>
            </p:nvSpPr>
            <p:spPr>
              <a:xfrm>
                <a:off x="2735923" y="3857032"/>
                <a:ext cx="617101" cy="766120"/>
              </a:xfrm>
              <a:custGeom>
                <a:rect b="b" l="l" r="r" t="t"/>
                <a:pathLst>
                  <a:path extrusionOk="0" h="766120" w="617101">
                    <a:moveTo>
                      <a:pt x="560766" y="85186"/>
                    </a:moveTo>
                    <a:cubicBezTo>
                      <a:pt x="505104" y="6260"/>
                      <a:pt x="447954" y="3823"/>
                      <a:pt x="355811" y="0"/>
                    </a:cubicBezTo>
                    <a:lnTo>
                      <a:pt x="255650" y="0"/>
                    </a:lnTo>
                    <a:cubicBezTo>
                      <a:pt x="163488" y="3823"/>
                      <a:pt x="106338" y="6260"/>
                      <a:pt x="50695" y="85186"/>
                    </a:cubicBezTo>
                    <a:cubicBezTo>
                      <a:pt x="-5005" y="164185"/>
                      <a:pt x="16092" y="184658"/>
                      <a:pt x="20482" y="279945"/>
                    </a:cubicBezTo>
                    <a:cubicBezTo>
                      <a:pt x="23812" y="351941"/>
                      <a:pt x="-19217" y="301433"/>
                      <a:pt x="10549" y="501663"/>
                    </a:cubicBezTo>
                    <a:cubicBezTo>
                      <a:pt x="40332" y="701901"/>
                      <a:pt x="214220" y="766121"/>
                      <a:pt x="305711" y="766121"/>
                    </a:cubicBezTo>
                    <a:cubicBezTo>
                      <a:pt x="397223" y="766121"/>
                      <a:pt x="558069" y="712431"/>
                      <a:pt x="600912" y="501663"/>
                    </a:cubicBezTo>
                    <a:cubicBezTo>
                      <a:pt x="643756" y="290903"/>
                      <a:pt x="587629" y="351941"/>
                      <a:pt x="590978" y="279945"/>
                    </a:cubicBezTo>
                    <a:cubicBezTo>
                      <a:pt x="595349" y="184658"/>
                      <a:pt x="616446" y="164185"/>
                      <a:pt x="560766" y="85186"/>
                    </a:cubicBezTo>
                    <a:close/>
                  </a:path>
                </a:pathLst>
              </a:custGeom>
              <a:solidFill>
                <a:srgbClr val="E0AA7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701" name="Google Shape;701;p50"/>
              <p:cNvSpPr/>
              <p:nvPr/>
            </p:nvSpPr>
            <p:spPr>
              <a:xfrm>
                <a:off x="2817332" y="4669550"/>
                <a:ext cx="447944" cy="239873"/>
              </a:xfrm>
              <a:custGeom>
                <a:rect b="b" l="l" r="r" t="t"/>
                <a:pathLst>
                  <a:path extrusionOk="0" h="239873" w="447944">
                    <a:moveTo>
                      <a:pt x="440029" y="166446"/>
                    </a:moveTo>
                    <a:cubicBezTo>
                      <a:pt x="441387" y="166084"/>
                      <a:pt x="442690" y="165664"/>
                      <a:pt x="444066" y="165339"/>
                    </a:cubicBezTo>
                    <a:cubicBezTo>
                      <a:pt x="442429" y="159051"/>
                      <a:pt x="440996" y="153935"/>
                      <a:pt x="439825" y="150335"/>
                    </a:cubicBezTo>
                    <a:cubicBezTo>
                      <a:pt x="418858" y="86757"/>
                      <a:pt x="407008" y="66899"/>
                      <a:pt x="354453" y="39244"/>
                    </a:cubicBezTo>
                    <a:cubicBezTo>
                      <a:pt x="354490" y="38956"/>
                      <a:pt x="305860" y="15720"/>
                      <a:pt x="304632" y="16511"/>
                    </a:cubicBezTo>
                    <a:cubicBezTo>
                      <a:pt x="304022" y="16923"/>
                      <a:pt x="303533" y="17491"/>
                      <a:pt x="303219" y="18157"/>
                    </a:cubicBezTo>
                    <a:cubicBezTo>
                      <a:pt x="293220" y="11219"/>
                      <a:pt x="280411" y="0"/>
                      <a:pt x="280411" y="0"/>
                    </a:cubicBezTo>
                    <a:cubicBezTo>
                      <a:pt x="279890" y="2865"/>
                      <a:pt x="235855" y="9572"/>
                      <a:pt x="224321" y="13181"/>
                    </a:cubicBezTo>
                    <a:cubicBezTo>
                      <a:pt x="212675" y="9535"/>
                      <a:pt x="168511" y="2865"/>
                      <a:pt x="168213" y="0"/>
                    </a:cubicBezTo>
                    <a:cubicBezTo>
                      <a:pt x="160735" y="7316"/>
                      <a:pt x="152623" y="13956"/>
                      <a:pt x="143972" y="19841"/>
                    </a:cubicBezTo>
                    <a:cubicBezTo>
                      <a:pt x="143936" y="18497"/>
                      <a:pt x="143249" y="17255"/>
                      <a:pt x="142131" y="16511"/>
                    </a:cubicBezTo>
                    <a:cubicBezTo>
                      <a:pt x="125104" y="23879"/>
                      <a:pt x="108546" y="32288"/>
                      <a:pt x="92553" y="41691"/>
                    </a:cubicBezTo>
                    <a:cubicBezTo>
                      <a:pt x="92469" y="41188"/>
                      <a:pt x="92394" y="40686"/>
                      <a:pt x="92311" y="40175"/>
                    </a:cubicBezTo>
                    <a:cubicBezTo>
                      <a:pt x="37747" y="69029"/>
                      <a:pt x="29319" y="88246"/>
                      <a:pt x="8818" y="150335"/>
                    </a:cubicBezTo>
                    <a:cubicBezTo>
                      <a:pt x="7813" y="153386"/>
                      <a:pt x="6642" y="157544"/>
                      <a:pt x="5302" y="162549"/>
                    </a:cubicBezTo>
                    <a:cubicBezTo>
                      <a:pt x="6642" y="163004"/>
                      <a:pt x="7934" y="163451"/>
                      <a:pt x="9265" y="163906"/>
                    </a:cubicBezTo>
                    <a:cubicBezTo>
                      <a:pt x="6716" y="173589"/>
                      <a:pt x="3572" y="186817"/>
                      <a:pt x="0" y="202779"/>
                    </a:cubicBezTo>
                    <a:cubicBezTo>
                      <a:pt x="20315" y="209848"/>
                      <a:pt x="41058" y="215950"/>
                      <a:pt x="62229" y="221085"/>
                    </a:cubicBezTo>
                    <a:cubicBezTo>
                      <a:pt x="112551" y="233245"/>
                      <a:pt x="164115" y="239520"/>
                      <a:pt x="215884" y="239781"/>
                    </a:cubicBezTo>
                    <a:cubicBezTo>
                      <a:pt x="217066" y="239790"/>
                      <a:pt x="218220" y="239874"/>
                      <a:pt x="219391" y="239874"/>
                    </a:cubicBezTo>
                    <a:cubicBezTo>
                      <a:pt x="223298" y="239874"/>
                      <a:pt x="227149" y="239651"/>
                      <a:pt x="231037" y="239577"/>
                    </a:cubicBezTo>
                    <a:cubicBezTo>
                      <a:pt x="305063" y="238503"/>
                      <a:pt x="378384" y="225014"/>
                      <a:pt x="447945" y="199672"/>
                    </a:cubicBezTo>
                    <a:cubicBezTo>
                      <a:pt x="444940" y="186407"/>
                      <a:pt x="442280" y="175189"/>
                      <a:pt x="440029" y="166446"/>
                    </a:cubicBezTo>
                    <a:close/>
                  </a:path>
                </a:pathLst>
              </a:custGeom>
              <a:solidFill>
                <a:srgbClr val="E0AA7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702" name="Google Shape;702;p50"/>
              <p:cNvSpPr/>
              <p:nvPr/>
            </p:nvSpPr>
            <p:spPr>
              <a:xfrm>
                <a:off x="2985545" y="4600615"/>
                <a:ext cx="112197" cy="173273"/>
              </a:xfrm>
              <a:custGeom>
                <a:rect b="b" l="l" r="r" t="t"/>
                <a:pathLst>
                  <a:path extrusionOk="0" h="173273" w="112197">
                    <a:moveTo>
                      <a:pt x="0" y="0"/>
                    </a:moveTo>
                    <a:lnTo>
                      <a:pt x="112198" y="0"/>
                    </a:lnTo>
                    <a:lnTo>
                      <a:pt x="112198" y="173273"/>
                    </a:lnTo>
                    <a:lnTo>
                      <a:pt x="0" y="173273"/>
                    </a:lnTo>
                    <a:close/>
                  </a:path>
                </a:pathLst>
              </a:custGeom>
              <a:solidFill>
                <a:srgbClr val="E0AA7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703" name="Google Shape;703;p50"/>
              <p:cNvSpPr/>
              <p:nvPr/>
            </p:nvSpPr>
            <p:spPr>
              <a:xfrm>
                <a:off x="2948555" y="4731084"/>
                <a:ext cx="56374" cy="46842"/>
              </a:xfrm>
              <a:custGeom>
                <a:rect b="b" l="l" r="r" t="t"/>
                <a:pathLst>
                  <a:path extrusionOk="0" h="46842" w="56374">
                    <a:moveTo>
                      <a:pt x="6368" y="46842"/>
                    </a:moveTo>
                    <a:cubicBezTo>
                      <a:pt x="2864" y="46855"/>
                      <a:pt x="13" y="44025"/>
                      <a:pt x="0" y="40521"/>
                    </a:cubicBezTo>
                    <a:cubicBezTo>
                      <a:pt x="-7" y="38557"/>
                      <a:pt x="895" y="36701"/>
                      <a:pt x="2443" y="35494"/>
                    </a:cubicBezTo>
                    <a:lnTo>
                      <a:pt x="46087" y="1356"/>
                    </a:lnTo>
                    <a:cubicBezTo>
                      <a:pt x="48851" y="-812"/>
                      <a:pt x="52850" y="-329"/>
                      <a:pt x="55019" y="2436"/>
                    </a:cubicBezTo>
                    <a:cubicBezTo>
                      <a:pt x="57187" y="5200"/>
                      <a:pt x="56704" y="9199"/>
                      <a:pt x="53939" y="11368"/>
                    </a:cubicBezTo>
                    <a:cubicBezTo>
                      <a:pt x="53932" y="11373"/>
                      <a:pt x="53926" y="11378"/>
                      <a:pt x="53919" y="11383"/>
                    </a:cubicBezTo>
                    <a:lnTo>
                      <a:pt x="10256" y="45502"/>
                    </a:lnTo>
                    <a:cubicBezTo>
                      <a:pt x="9149" y="46375"/>
                      <a:pt x="7779" y="46847"/>
                      <a:pt x="6368" y="46842"/>
                    </a:cubicBezTo>
                    <a:close/>
                  </a:path>
                </a:pathLst>
              </a:custGeom>
              <a:solidFill>
                <a:srgbClr val="B0AEB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704" name="Google Shape;704;p50"/>
              <p:cNvSpPr/>
              <p:nvPr/>
            </p:nvSpPr>
            <p:spPr>
              <a:xfrm>
                <a:off x="3076058" y="4729294"/>
                <a:ext cx="60306" cy="48631"/>
              </a:xfrm>
              <a:custGeom>
                <a:rect b="b" l="l" r="r" t="t"/>
                <a:pathLst>
                  <a:path extrusionOk="0" h="48631" w="60306">
                    <a:moveTo>
                      <a:pt x="53943" y="48632"/>
                    </a:moveTo>
                    <a:cubicBezTo>
                      <a:pt x="52566" y="48634"/>
                      <a:pt x="51226" y="48183"/>
                      <a:pt x="50130" y="47348"/>
                    </a:cubicBezTo>
                    <a:lnTo>
                      <a:pt x="2523" y="11424"/>
                    </a:lnTo>
                    <a:cubicBezTo>
                      <a:pt x="-277" y="9308"/>
                      <a:pt x="-831" y="5323"/>
                      <a:pt x="1286" y="2523"/>
                    </a:cubicBezTo>
                    <a:cubicBezTo>
                      <a:pt x="3402" y="-277"/>
                      <a:pt x="7388" y="-831"/>
                      <a:pt x="10188" y="1286"/>
                    </a:cubicBezTo>
                    <a:lnTo>
                      <a:pt x="57775" y="37209"/>
                    </a:lnTo>
                    <a:cubicBezTo>
                      <a:pt x="60577" y="39318"/>
                      <a:pt x="61139" y="43299"/>
                      <a:pt x="59029" y="46101"/>
                    </a:cubicBezTo>
                    <a:cubicBezTo>
                      <a:pt x="57827" y="47698"/>
                      <a:pt x="55943" y="48636"/>
                      <a:pt x="53944" y="48632"/>
                    </a:cubicBezTo>
                    <a:close/>
                  </a:path>
                </a:pathLst>
              </a:custGeom>
              <a:solidFill>
                <a:srgbClr val="B0AEB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705" name="Google Shape;705;p50"/>
              <p:cNvSpPr/>
              <p:nvPr/>
            </p:nvSpPr>
            <p:spPr>
              <a:xfrm>
                <a:off x="2694464" y="3831113"/>
                <a:ext cx="671612" cy="517963"/>
              </a:xfrm>
              <a:custGeom>
                <a:rect b="b" l="l" r="r" t="t"/>
                <a:pathLst>
                  <a:path extrusionOk="0" h="517963" w="671612">
                    <a:moveTo>
                      <a:pt x="6950" y="399971"/>
                    </a:moveTo>
                    <a:cubicBezTo>
                      <a:pt x="6950" y="399971"/>
                      <a:pt x="295583" y="335835"/>
                      <a:pt x="552219" y="153698"/>
                    </a:cubicBezTo>
                    <a:cubicBezTo>
                      <a:pt x="611105" y="266556"/>
                      <a:pt x="644861" y="390824"/>
                      <a:pt x="651170" y="517964"/>
                    </a:cubicBezTo>
                    <a:cubicBezTo>
                      <a:pt x="651170" y="517964"/>
                      <a:pt x="752523" y="113030"/>
                      <a:pt x="503868" y="25919"/>
                    </a:cubicBezTo>
                    <a:cubicBezTo>
                      <a:pt x="255213" y="-61182"/>
                      <a:pt x="-50070" y="73163"/>
                      <a:pt x="6950" y="399971"/>
                    </a:cubicBezTo>
                    <a:close/>
                  </a:path>
                </a:pathLst>
              </a:custGeom>
              <a:solidFill>
                <a:srgbClr val="2C3637"/>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706" name="Google Shape;706;p50"/>
              <p:cNvSpPr/>
              <p:nvPr/>
            </p:nvSpPr>
            <p:spPr>
              <a:xfrm>
                <a:off x="2961304" y="4669550"/>
                <a:ext cx="159246" cy="239873"/>
              </a:xfrm>
              <a:custGeom>
                <a:rect b="b" l="l" r="r" t="t"/>
                <a:pathLst>
                  <a:path extrusionOk="0" h="239873" w="159246">
                    <a:moveTo>
                      <a:pt x="158782" y="20064"/>
                    </a:moveTo>
                    <a:cubicBezTo>
                      <a:pt x="158788" y="19401"/>
                      <a:pt x="158947" y="18749"/>
                      <a:pt x="159247" y="18157"/>
                    </a:cubicBezTo>
                    <a:cubicBezTo>
                      <a:pt x="149247" y="11219"/>
                      <a:pt x="136439" y="0"/>
                      <a:pt x="136439" y="0"/>
                    </a:cubicBezTo>
                    <a:cubicBezTo>
                      <a:pt x="135918" y="2865"/>
                      <a:pt x="135248" y="5684"/>
                      <a:pt x="134616" y="8521"/>
                    </a:cubicBezTo>
                    <a:cubicBezTo>
                      <a:pt x="123309" y="51895"/>
                      <a:pt x="104037" y="92789"/>
                      <a:pt x="77782" y="129118"/>
                    </a:cubicBezTo>
                    <a:cubicBezTo>
                      <a:pt x="77782" y="129118"/>
                      <a:pt x="34910" y="65326"/>
                      <a:pt x="25497" y="8679"/>
                    </a:cubicBezTo>
                    <a:cubicBezTo>
                      <a:pt x="25013" y="5767"/>
                      <a:pt x="24538" y="2865"/>
                      <a:pt x="24241" y="0"/>
                    </a:cubicBezTo>
                    <a:cubicBezTo>
                      <a:pt x="16762" y="7316"/>
                      <a:pt x="8650" y="13956"/>
                      <a:pt x="0" y="19841"/>
                    </a:cubicBezTo>
                    <a:cubicBezTo>
                      <a:pt x="24" y="19914"/>
                      <a:pt x="43" y="19989"/>
                      <a:pt x="56" y="20064"/>
                    </a:cubicBezTo>
                    <a:cubicBezTo>
                      <a:pt x="3412" y="98506"/>
                      <a:pt x="28270" y="174515"/>
                      <a:pt x="71912" y="239781"/>
                    </a:cubicBezTo>
                    <a:cubicBezTo>
                      <a:pt x="73094" y="239790"/>
                      <a:pt x="74247" y="239874"/>
                      <a:pt x="75419" y="239874"/>
                    </a:cubicBezTo>
                    <a:cubicBezTo>
                      <a:pt x="79326" y="239874"/>
                      <a:pt x="83177" y="239651"/>
                      <a:pt x="87065" y="239577"/>
                    </a:cubicBezTo>
                    <a:cubicBezTo>
                      <a:pt x="130613" y="174350"/>
                      <a:pt x="155419" y="98420"/>
                      <a:pt x="158782" y="20064"/>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707" name="Google Shape;707;p50"/>
              <p:cNvSpPr/>
              <p:nvPr/>
            </p:nvSpPr>
            <p:spPr>
              <a:xfrm>
                <a:off x="2822634" y="4709725"/>
                <a:ext cx="89086" cy="144381"/>
              </a:xfrm>
              <a:custGeom>
                <a:rect b="b" l="l" r="r" t="t"/>
                <a:pathLst>
                  <a:path extrusionOk="0" h="144381" w="89086">
                    <a:moveTo>
                      <a:pt x="87251" y="1516"/>
                    </a:moveTo>
                    <a:cubicBezTo>
                      <a:pt x="87167" y="1013"/>
                      <a:pt x="87093" y="512"/>
                      <a:pt x="87009" y="0"/>
                    </a:cubicBezTo>
                    <a:cubicBezTo>
                      <a:pt x="32445" y="28854"/>
                      <a:pt x="24017" y="48072"/>
                      <a:pt x="3517" y="110161"/>
                    </a:cubicBezTo>
                    <a:cubicBezTo>
                      <a:pt x="2512" y="113211"/>
                      <a:pt x="1340" y="117370"/>
                      <a:pt x="0" y="122374"/>
                    </a:cubicBezTo>
                    <a:cubicBezTo>
                      <a:pt x="1340" y="122830"/>
                      <a:pt x="2633" y="123276"/>
                      <a:pt x="3963" y="123732"/>
                    </a:cubicBezTo>
                    <a:cubicBezTo>
                      <a:pt x="25832" y="131257"/>
                      <a:pt x="46612" y="138382"/>
                      <a:pt x="67866" y="144382"/>
                    </a:cubicBezTo>
                    <a:cubicBezTo>
                      <a:pt x="86020" y="99090"/>
                      <a:pt x="92680" y="50008"/>
                      <a:pt x="87251" y="1516"/>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708" name="Google Shape;708;p50"/>
              <p:cNvSpPr/>
              <p:nvPr/>
            </p:nvSpPr>
            <p:spPr>
              <a:xfrm>
                <a:off x="3168901" y="4708794"/>
                <a:ext cx="92497" cy="154269"/>
              </a:xfrm>
              <a:custGeom>
                <a:rect b="b" l="l" r="r" t="t"/>
                <a:pathLst>
                  <a:path extrusionOk="0" h="154269" w="92497">
                    <a:moveTo>
                      <a:pt x="23106" y="148084"/>
                    </a:moveTo>
                    <a:cubicBezTo>
                      <a:pt x="23980" y="150205"/>
                      <a:pt x="24613" y="152205"/>
                      <a:pt x="25376" y="154270"/>
                    </a:cubicBezTo>
                    <a:cubicBezTo>
                      <a:pt x="45481" y="143233"/>
                      <a:pt x="66608" y="134168"/>
                      <a:pt x="88461" y="127202"/>
                    </a:cubicBezTo>
                    <a:cubicBezTo>
                      <a:pt x="89818" y="126840"/>
                      <a:pt x="91121" y="126421"/>
                      <a:pt x="92497" y="126095"/>
                    </a:cubicBezTo>
                    <a:cubicBezTo>
                      <a:pt x="90860" y="119807"/>
                      <a:pt x="89427" y="114691"/>
                      <a:pt x="88256" y="111091"/>
                    </a:cubicBezTo>
                    <a:cubicBezTo>
                      <a:pt x="67289" y="47514"/>
                      <a:pt x="55439" y="27655"/>
                      <a:pt x="2884" y="0"/>
                    </a:cubicBezTo>
                    <a:cubicBezTo>
                      <a:pt x="-4552" y="50280"/>
                      <a:pt x="2461" y="101638"/>
                      <a:pt x="23106" y="148084"/>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709" name="Google Shape;709;p50"/>
              <p:cNvSpPr/>
              <p:nvPr/>
            </p:nvSpPr>
            <p:spPr>
              <a:xfrm>
                <a:off x="2879561" y="4685376"/>
                <a:ext cx="153655" cy="223955"/>
              </a:xfrm>
              <a:custGeom>
                <a:rect b="b" l="l" r="r" t="t"/>
                <a:pathLst>
                  <a:path extrusionOk="0" h="223955" w="153655">
                    <a:moveTo>
                      <a:pt x="81800" y="4239"/>
                    </a:moveTo>
                    <a:cubicBezTo>
                      <a:pt x="81787" y="4163"/>
                      <a:pt x="81768" y="4088"/>
                      <a:pt x="81744" y="4015"/>
                    </a:cubicBezTo>
                    <a:cubicBezTo>
                      <a:pt x="81688" y="1742"/>
                      <a:pt x="79800" y="-55"/>
                      <a:pt x="77527" y="1"/>
                    </a:cubicBezTo>
                    <a:cubicBezTo>
                      <a:pt x="76958" y="15"/>
                      <a:pt x="76399" y="147"/>
                      <a:pt x="75884" y="388"/>
                    </a:cubicBezTo>
                    <a:cubicBezTo>
                      <a:pt x="57652" y="8713"/>
                      <a:pt x="42602" y="15884"/>
                      <a:pt x="30008" y="22545"/>
                    </a:cubicBezTo>
                    <a:cubicBezTo>
                      <a:pt x="30147" y="23623"/>
                      <a:pt x="30193" y="24777"/>
                      <a:pt x="30324" y="25865"/>
                    </a:cubicBezTo>
                    <a:cubicBezTo>
                      <a:pt x="35753" y="74357"/>
                      <a:pt x="29093" y="123439"/>
                      <a:pt x="10939" y="168731"/>
                    </a:cubicBezTo>
                    <a:cubicBezTo>
                      <a:pt x="10567" y="169642"/>
                      <a:pt x="10269" y="170591"/>
                      <a:pt x="9878" y="171503"/>
                    </a:cubicBezTo>
                    <a:cubicBezTo>
                      <a:pt x="5368" y="182362"/>
                      <a:pt x="2056" y="193681"/>
                      <a:pt x="0" y="205259"/>
                    </a:cubicBezTo>
                    <a:cubicBezTo>
                      <a:pt x="50322" y="217420"/>
                      <a:pt x="101886" y="223694"/>
                      <a:pt x="153655" y="223956"/>
                    </a:cubicBezTo>
                    <a:cubicBezTo>
                      <a:pt x="110013" y="158689"/>
                      <a:pt x="85156" y="82680"/>
                      <a:pt x="81800" y="4239"/>
                    </a:cubicBez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710" name="Google Shape;710;p50"/>
              <p:cNvSpPr/>
              <p:nvPr/>
            </p:nvSpPr>
            <p:spPr>
              <a:xfrm>
                <a:off x="3048370" y="4685381"/>
                <a:ext cx="153199" cy="223745"/>
              </a:xfrm>
              <a:custGeom>
                <a:rect b="b" l="l" r="r" t="t"/>
                <a:pathLst>
                  <a:path extrusionOk="0" h="223745" w="153199">
                    <a:moveTo>
                      <a:pt x="143637" y="171497"/>
                    </a:moveTo>
                    <a:cubicBezTo>
                      <a:pt x="122993" y="125051"/>
                      <a:pt x="115979" y="73693"/>
                      <a:pt x="123415" y="23413"/>
                    </a:cubicBezTo>
                    <a:cubicBezTo>
                      <a:pt x="123452" y="23125"/>
                      <a:pt x="123472" y="22836"/>
                      <a:pt x="123509" y="22539"/>
                    </a:cubicBezTo>
                    <a:cubicBezTo>
                      <a:pt x="110914" y="15878"/>
                      <a:pt x="95845" y="8707"/>
                      <a:pt x="77651" y="382"/>
                    </a:cubicBezTo>
                    <a:cubicBezTo>
                      <a:pt x="76337" y="-218"/>
                      <a:pt x="74807" y="-106"/>
                      <a:pt x="73595" y="679"/>
                    </a:cubicBezTo>
                    <a:cubicBezTo>
                      <a:pt x="72984" y="1091"/>
                      <a:pt x="72496" y="1660"/>
                      <a:pt x="72181" y="2326"/>
                    </a:cubicBezTo>
                    <a:cubicBezTo>
                      <a:pt x="71882" y="2918"/>
                      <a:pt x="71723" y="3570"/>
                      <a:pt x="71717" y="4233"/>
                    </a:cubicBezTo>
                    <a:cubicBezTo>
                      <a:pt x="68354" y="82589"/>
                      <a:pt x="43547" y="158518"/>
                      <a:pt x="0" y="223745"/>
                    </a:cubicBezTo>
                    <a:cubicBezTo>
                      <a:pt x="51679" y="222941"/>
                      <a:pt x="103089" y="216139"/>
                      <a:pt x="153199" y="203476"/>
                    </a:cubicBezTo>
                    <a:cubicBezTo>
                      <a:pt x="151496" y="194689"/>
                      <a:pt x="149057" y="186060"/>
                      <a:pt x="145907" y="177682"/>
                    </a:cubicBezTo>
                    <a:cubicBezTo>
                      <a:pt x="145144" y="175617"/>
                      <a:pt x="144511" y="173618"/>
                      <a:pt x="143637" y="171497"/>
                    </a:cubicBez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711" name="Google Shape;711;p50"/>
            <p:cNvSpPr/>
            <p:nvPr/>
          </p:nvSpPr>
          <p:spPr>
            <a:xfrm>
              <a:off x="14733700" y="71101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12" name="Google Shape;712;p50"/>
            <p:cNvSpPr/>
            <p:nvPr/>
          </p:nvSpPr>
          <p:spPr>
            <a:xfrm>
              <a:off x="15048750" y="71101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13" name="Google Shape;713;p50"/>
            <p:cNvSpPr/>
            <p:nvPr/>
          </p:nvSpPr>
          <p:spPr>
            <a:xfrm rot="8100000">
              <a:off x="14812448" y="7118798"/>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714" name="Google Shape;714;p50"/>
          <p:cNvGrpSpPr/>
          <p:nvPr/>
        </p:nvGrpSpPr>
        <p:grpSpPr>
          <a:xfrm>
            <a:off x="3658573" y="3919132"/>
            <a:ext cx="1818955" cy="1818955"/>
            <a:chOff x="14204579" y="9604816"/>
            <a:chExt cx="1429771" cy="1429771"/>
          </a:xfrm>
        </p:grpSpPr>
        <p:grpSp>
          <p:nvGrpSpPr>
            <p:cNvPr id="715" name="Google Shape;715;p50"/>
            <p:cNvGrpSpPr/>
            <p:nvPr/>
          </p:nvGrpSpPr>
          <p:grpSpPr>
            <a:xfrm>
              <a:off x="14204579" y="9604816"/>
              <a:ext cx="1429771" cy="1429771"/>
              <a:chOff x="9415096" y="3282950"/>
              <a:chExt cx="1334364" cy="1334364"/>
            </a:xfrm>
          </p:grpSpPr>
          <p:sp>
            <p:nvSpPr>
              <p:cNvPr id="716" name="Google Shape;716;p50"/>
              <p:cNvSpPr/>
              <p:nvPr/>
            </p:nvSpPr>
            <p:spPr>
              <a:xfrm>
                <a:off x="9759744" y="4397055"/>
                <a:ext cx="645067" cy="220251"/>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rgbClr val="1F5E8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717" name="Google Shape;717;p50"/>
              <p:cNvSpPr/>
              <p:nvPr/>
            </p:nvSpPr>
            <p:spPr>
              <a:xfrm>
                <a:off x="9415096" y="3282950"/>
                <a:ext cx="1334364" cy="1334364"/>
              </a:xfrm>
              <a:custGeom>
                <a:rect b="b" l="l" r="r" t="t"/>
                <a:pathLst>
                  <a:path extrusionOk="0" h="1334364" w="1334364">
                    <a:moveTo>
                      <a:pt x="1334365" y="667197"/>
                    </a:moveTo>
                    <a:cubicBezTo>
                      <a:pt x="1334357" y="1035671"/>
                      <a:pt x="1035643" y="1334373"/>
                      <a:pt x="667168" y="1334365"/>
                    </a:cubicBezTo>
                    <a:cubicBezTo>
                      <a:pt x="298693" y="1334357"/>
                      <a:pt x="-8" y="1035643"/>
                      <a:pt x="0" y="667168"/>
                    </a:cubicBezTo>
                    <a:cubicBezTo>
                      <a:pt x="8" y="298697"/>
                      <a:pt x="298716" y="-3"/>
                      <a:pt x="667187" y="0"/>
                    </a:cubicBezTo>
                    <a:cubicBezTo>
                      <a:pt x="1035659" y="-1"/>
                      <a:pt x="1334364" y="298704"/>
                      <a:pt x="1334365" y="667176"/>
                    </a:cubicBezTo>
                    <a:cubicBezTo>
                      <a:pt x="1334365" y="667183"/>
                      <a:pt x="1334365" y="667190"/>
                      <a:pt x="1334365"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718" name="Google Shape;718;p50"/>
              <p:cNvSpPr/>
              <p:nvPr/>
            </p:nvSpPr>
            <p:spPr>
              <a:xfrm>
                <a:off x="10000092" y="4301306"/>
                <a:ext cx="164380" cy="201270"/>
              </a:xfrm>
              <a:custGeom>
                <a:rect b="b" l="l" r="r" t="t"/>
                <a:pathLst>
                  <a:path extrusionOk="0" h="201270" w="164380">
                    <a:moveTo>
                      <a:pt x="0" y="0"/>
                    </a:moveTo>
                    <a:lnTo>
                      <a:pt x="164381" y="0"/>
                    </a:lnTo>
                    <a:lnTo>
                      <a:pt x="164381" y="201271"/>
                    </a:lnTo>
                    <a:lnTo>
                      <a:pt x="0" y="201271"/>
                    </a:ln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719" name="Google Shape;719;p50"/>
              <p:cNvSpPr/>
              <p:nvPr/>
            </p:nvSpPr>
            <p:spPr>
              <a:xfrm>
                <a:off x="9759744" y="4397055"/>
                <a:ext cx="645067" cy="220251"/>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chemeClr val="accent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720" name="Google Shape;720;p50"/>
              <p:cNvSpPr/>
              <p:nvPr/>
            </p:nvSpPr>
            <p:spPr>
              <a:xfrm>
                <a:off x="10273545" y="3923058"/>
                <a:ext cx="203991" cy="217207"/>
              </a:xfrm>
              <a:custGeom>
                <a:rect b="b" l="l" r="r" t="t"/>
                <a:pathLst>
                  <a:path extrusionOk="0" h="217207" w="203991">
                    <a:moveTo>
                      <a:pt x="1879" y="92313"/>
                    </a:moveTo>
                    <a:cubicBezTo>
                      <a:pt x="-8827" y="153239"/>
                      <a:pt x="27292" y="203971"/>
                      <a:pt x="82600" y="214909"/>
                    </a:cubicBezTo>
                    <a:cubicBezTo>
                      <a:pt x="136218" y="226590"/>
                      <a:pt x="189154" y="192593"/>
                      <a:pt x="200834" y="138974"/>
                    </a:cubicBezTo>
                    <a:cubicBezTo>
                      <a:pt x="201344" y="136633"/>
                      <a:pt x="201770" y="134273"/>
                      <a:pt x="202109" y="131901"/>
                    </a:cubicBezTo>
                    <a:cubicBezTo>
                      <a:pt x="212825" y="70974"/>
                      <a:pt x="176706" y="12708"/>
                      <a:pt x="121389" y="1787"/>
                    </a:cubicBezTo>
                    <a:cubicBezTo>
                      <a:pt x="66099" y="-9169"/>
                      <a:pt x="12595" y="31386"/>
                      <a:pt x="1879" y="9231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721" name="Google Shape;721;p50"/>
              <p:cNvSpPr/>
              <p:nvPr/>
            </p:nvSpPr>
            <p:spPr>
              <a:xfrm>
                <a:off x="9687457" y="3923058"/>
                <a:ext cx="203978" cy="217207"/>
              </a:xfrm>
              <a:custGeom>
                <a:rect b="b" l="l" r="r" t="t"/>
                <a:pathLst>
                  <a:path extrusionOk="0" h="217207" w="203978">
                    <a:moveTo>
                      <a:pt x="202093" y="92313"/>
                    </a:moveTo>
                    <a:cubicBezTo>
                      <a:pt x="212818" y="153239"/>
                      <a:pt x="176700" y="203971"/>
                      <a:pt x="121382" y="214909"/>
                    </a:cubicBezTo>
                    <a:cubicBezTo>
                      <a:pt x="67772" y="226591"/>
                      <a:pt x="14842" y="192601"/>
                      <a:pt x="3160" y="138990"/>
                    </a:cubicBezTo>
                    <a:cubicBezTo>
                      <a:pt x="2649" y="136643"/>
                      <a:pt x="2222" y="134278"/>
                      <a:pt x="1882" y="131901"/>
                    </a:cubicBezTo>
                    <a:cubicBezTo>
                      <a:pt x="-8833" y="70974"/>
                      <a:pt x="27286" y="12708"/>
                      <a:pt x="82584" y="1787"/>
                    </a:cubicBezTo>
                    <a:cubicBezTo>
                      <a:pt x="137883" y="-9169"/>
                      <a:pt x="191397" y="31386"/>
                      <a:pt x="202093" y="9231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722" name="Google Shape;722;p50"/>
              <p:cNvSpPr/>
              <p:nvPr/>
            </p:nvSpPr>
            <p:spPr>
              <a:xfrm>
                <a:off x="9748108" y="3476147"/>
                <a:ext cx="668348" cy="862626"/>
              </a:xfrm>
              <a:custGeom>
                <a:rect b="b" l="l" r="r" t="t"/>
                <a:pathLst>
                  <a:path extrusionOk="0" h="862626" w="668348">
                    <a:moveTo>
                      <a:pt x="610362" y="128755"/>
                    </a:moveTo>
                    <a:cubicBezTo>
                      <a:pt x="557196" y="54916"/>
                      <a:pt x="473583" y="8971"/>
                      <a:pt x="382748" y="3683"/>
                    </a:cubicBezTo>
                    <a:cubicBezTo>
                      <a:pt x="382748" y="3683"/>
                      <a:pt x="380999" y="3628"/>
                      <a:pt x="378126" y="3498"/>
                    </a:cubicBezTo>
                    <a:lnTo>
                      <a:pt x="378228" y="0"/>
                    </a:lnTo>
                    <a:cubicBezTo>
                      <a:pt x="378228" y="0"/>
                      <a:pt x="356545" y="856"/>
                      <a:pt x="334175" y="1749"/>
                    </a:cubicBezTo>
                    <a:cubicBezTo>
                      <a:pt x="311794" y="856"/>
                      <a:pt x="290121" y="0"/>
                      <a:pt x="290121" y="0"/>
                    </a:cubicBezTo>
                    <a:lnTo>
                      <a:pt x="290215" y="3498"/>
                    </a:lnTo>
                    <a:cubicBezTo>
                      <a:pt x="287340" y="3628"/>
                      <a:pt x="285601" y="3683"/>
                      <a:pt x="285582" y="3683"/>
                    </a:cubicBezTo>
                    <a:cubicBezTo>
                      <a:pt x="194753" y="8974"/>
                      <a:pt x="111147" y="54919"/>
                      <a:pt x="57986" y="128755"/>
                    </a:cubicBezTo>
                    <a:cubicBezTo>
                      <a:pt x="3944" y="202183"/>
                      <a:pt x="-3229" y="294662"/>
                      <a:pt x="1022" y="383233"/>
                    </a:cubicBezTo>
                    <a:cubicBezTo>
                      <a:pt x="4241" y="450150"/>
                      <a:pt x="16092" y="558180"/>
                      <a:pt x="19412" y="625097"/>
                    </a:cubicBezTo>
                    <a:cubicBezTo>
                      <a:pt x="73650" y="827968"/>
                      <a:pt x="208563" y="862627"/>
                      <a:pt x="334165" y="862627"/>
                    </a:cubicBezTo>
                    <a:cubicBezTo>
                      <a:pt x="459785" y="862627"/>
                      <a:pt x="599200" y="827968"/>
                      <a:pt x="648927" y="625097"/>
                    </a:cubicBezTo>
                    <a:cubicBezTo>
                      <a:pt x="652247" y="558180"/>
                      <a:pt x="664089" y="450150"/>
                      <a:pt x="667327" y="383233"/>
                    </a:cubicBezTo>
                    <a:cubicBezTo>
                      <a:pt x="671577" y="294662"/>
                      <a:pt x="664405" y="202183"/>
                      <a:pt x="610362" y="128755"/>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723" name="Google Shape;723;p50"/>
              <p:cNvSpPr/>
              <p:nvPr/>
            </p:nvSpPr>
            <p:spPr>
              <a:xfrm>
                <a:off x="9743113" y="3414012"/>
                <a:ext cx="714514" cy="593430"/>
              </a:xfrm>
              <a:custGeom>
                <a:rect b="b" l="l" r="r" t="t"/>
                <a:pathLst>
                  <a:path extrusionOk="0" h="593430" w="714514">
                    <a:moveTo>
                      <a:pt x="33421" y="521773"/>
                    </a:moveTo>
                    <a:cubicBezTo>
                      <a:pt x="35905" y="472715"/>
                      <a:pt x="18240" y="349150"/>
                      <a:pt x="83018" y="321432"/>
                    </a:cubicBezTo>
                    <a:cubicBezTo>
                      <a:pt x="107579" y="312069"/>
                      <a:pt x="134104" y="309055"/>
                      <a:pt x="160139" y="312670"/>
                    </a:cubicBezTo>
                    <a:cubicBezTo>
                      <a:pt x="250766" y="321543"/>
                      <a:pt x="335226" y="365875"/>
                      <a:pt x="493514" y="340258"/>
                    </a:cubicBezTo>
                    <a:cubicBezTo>
                      <a:pt x="581601" y="326007"/>
                      <a:pt x="604502" y="310771"/>
                      <a:pt x="628203" y="292057"/>
                    </a:cubicBezTo>
                    <a:cubicBezTo>
                      <a:pt x="637998" y="284317"/>
                      <a:pt x="640342" y="427676"/>
                      <a:pt x="640789" y="473311"/>
                    </a:cubicBezTo>
                    <a:cubicBezTo>
                      <a:pt x="640975" y="494426"/>
                      <a:pt x="640752" y="514536"/>
                      <a:pt x="640473" y="535651"/>
                    </a:cubicBezTo>
                    <a:cubicBezTo>
                      <a:pt x="640305" y="548041"/>
                      <a:pt x="640342" y="560431"/>
                      <a:pt x="640119" y="572802"/>
                    </a:cubicBezTo>
                    <a:cubicBezTo>
                      <a:pt x="640008" y="577844"/>
                      <a:pt x="638929" y="590587"/>
                      <a:pt x="655476" y="590568"/>
                    </a:cubicBezTo>
                    <a:cubicBezTo>
                      <a:pt x="667634" y="590550"/>
                      <a:pt x="669169" y="558366"/>
                      <a:pt x="669625" y="552505"/>
                    </a:cubicBezTo>
                    <a:cubicBezTo>
                      <a:pt x="676703" y="459823"/>
                      <a:pt x="680210" y="409724"/>
                      <a:pt x="676080" y="323218"/>
                    </a:cubicBezTo>
                    <a:cubicBezTo>
                      <a:pt x="674099" y="281415"/>
                      <a:pt x="674889" y="282178"/>
                      <a:pt x="671448" y="245008"/>
                    </a:cubicBezTo>
                    <a:cubicBezTo>
                      <a:pt x="697818" y="224154"/>
                      <a:pt x="714459" y="186296"/>
                      <a:pt x="714514" y="141554"/>
                    </a:cubicBezTo>
                    <a:cubicBezTo>
                      <a:pt x="701530" y="149560"/>
                      <a:pt x="687483" y="155698"/>
                      <a:pt x="672787" y="159786"/>
                    </a:cubicBezTo>
                    <a:cubicBezTo>
                      <a:pt x="701106" y="122704"/>
                      <a:pt x="713991" y="76109"/>
                      <a:pt x="708748" y="29747"/>
                    </a:cubicBezTo>
                    <a:cubicBezTo>
                      <a:pt x="686724" y="52835"/>
                      <a:pt x="655325" y="64540"/>
                      <a:pt x="623562" y="61503"/>
                    </a:cubicBezTo>
                    <a:cubicBezTo>
                      <a:pt x="636384" y="43015"/>
                      <a:pt x="636413" y="18519"/>
                      <a:pt x="623636" y="0"/>
                    </a:cubicBezTo>
                    <a:cubicBezTo>
                      <a:pt x="608661" y="20166"/>
                      <a:pt x="581258" y="32500"/>
                      <a:pt x="542581" y="39012"/>
                    </a:cubicBezTo>
                    <a:cubicBezTo>
                      <a:pt x="458326" y="53225"/>
                      <a:pt x="298316" y="-55067"/>
                      <a:pt x="97036" y="94003"/>
                    </a:cubicBezTo>
                    <a:cubicBezTo>
                      <a:pt x="26538" y="146205"/>
                      <a:pt x="307" y="241548"/>
                      <a:pt x="214" y="333096"/>
                    </a:cubicBezTo>
                    <a:cubicBezTo>
                      <a:pt x="84" y="451991"/>
                      <a:pt x="121" y="417519"/>
                      <a:pt x="0" y="535055"/>
                    </a:cubicBezTo>
                    <a:cubicBezTo>
                      <a:pt x="-9" y="545603"/>
                      <a:pt x="744" y="582569"/>
                      <a:pt x="12920" y="590829"/>
                    </a:cubicBezTo>
                    <a:cubicBezTo>
                      <a:pt x="24677" y="598810"/>
                      <a:pt x="33663" y="586922"/>
                      <a:pt x="33459" y="575519"/>
                    </a:cubicBezTo>
                    <a:cubicBezTo>
                      <a:pt x="33123" y="558105"/>
                      <a:pt x="32342" y="542999"/>
                      <a:pt x="33421" y="521773"/>
                    </a:cubicBezTo>
                    <a:close/>
                  </a:path>
                </a:pathLst>
              </a:custGeom>
              <a:solidFill>
                <a:srgbClr val="3B313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724" name="Google Shape;724;p50"/>
              <p:cNvSpPr/>
              <p:nvPr/>
            </p:nvSpPr>
            <p:spPr>
              <a:xfrm>
                <a:off x="9961591" y="4430325"/>
                <a:ext cx="126857" cy="105348"/>
              </a:xfrm>
              <a:custGeom>
                <a:rect b="b" l="l" r="r" t="t"/>
                <a:pathLst>
                  <a:path extrusionOk="0" h="105348" w="126857">
                    <a:moveTo>
                      <a:pt x="35413" y="105349"/>
                    </a:moveTo>
                    <a:lnTo>
                      <a:pt x="382" y="8535"/>
                    </a:lnTo>
                    <a:cubicBezTo>
                      <a:pt x="-815" y="5229"/>
                      <a:pt x="895" y="1579"/>
                      <a:pt x="4201" y="382"/>
                    </a:cubicBezTo>
                    <a:cubicBezTo>
                      <a:pt x="7507" y="-815"/>
                      <a:pt x="11157" y="895"/>
                      <a:pt x="12354" y="4201"/>
                    </a:cubicBezTo>
                    <a:lnTo>
                      <a:pt x="41199" y="83898"/>
                    </a:lnTo>
                    <a:lnTo>
                      <a:pt x="116413" y="20888"/>
                    </a:lnTo>
                    <a:cubicBezTo>
                      <a:pt x="119119" y="18639"/>
                      <a:pt x="123136" y="19009"/>
                      <a:pt x="125386" y="21715"/>
                    </a:cubicBezTo>
                    <a:cubicBezTo>
                      <a:pt x="127623" y="24406"/>
                      <a:pt x="127271" y="28397"/>
                      <a:pt x="124598" y="30655"/>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725" name="Google Shape;725;p50"/>
              <p:cNvSpPr/>
              <p:nvPr/>
            </p:nvSpPr>
            <p:spPr>
              <a:xfrm>
                <a:off x="10075725" y="4431355"/>
                <a:ext cx="127256" cy="104262"/>
              </a:xfrm>
              <a:custGeom>
                <a:rect b="b" l="l" r="r" t="t"/>
                <a:pathLst>
                  <a:path extrusionOk="0" h="104262" w="127256">
                    <a:moveTo>
                      <a:pt x="91389" y="104262"/>
                    </a:moveTo>
                    <a:lnTo>
                      <a:pt x="2279" y="29625"/>
                    </a:lnTo>
                    <a:cubicBezTo>
                      <a:pt x="-418" y="27365"/>
                      <a:pt x="-772" y="23347"/>
                      <a:pt x="1488" y="20650"/>
                    </a:cubicBezTo>
                    <a:cubicBezTo>
                      <a:pt x="3748" y="17952"/>
                      <a:pt x="7767" y="17598"/>
                      <a:pt x="10464" y="19858"/>
                    </a:cubicBezTo>
                    <a:lnTo>
                      <a:pt x="85725" y="82905"/>
                    </a:lnTo>
                    <a:lnTo>
                      <a:pt x="114914" y="4157"/>
                    </a:lnTo>
                    <a:cubicBezTo>
                      <a:pt x="116137" y="858"/>
                      <a:pt x="119802" y="-824"/>
                      <a:pt x="123100" y="399"/>
                    </a:cubicBezTo>
                    <a:cubicBezTo>
                      <a:pt x="126398" y="1622"/>
                      <a:pt x="128081" y="5287"/>
                      <a:pt x="126858" y="8585"/>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726" name="Google Shape;726;p50"/>
              <p:cNvSpPr/>
              <p:nvPr/>
            </p:nvSpPr>
            <p:spPr>
              <a:xfrm>
                <a:off x="10075371" y="4457087"/>
                <a:ext cx="16268" cy="160218"/>
              </a:xfrm>
              <a:custGeom>
                <a:rect b="b" l="l" r="r" t="t"/>
                <a:pathLst>
                  <a:path extrusionOk="0" h="160218" w="16268">
                    <a:moveTo>
                      <a:pt x="12734" y="6367"/>
                    </a:moveTo>
                    <a:cubicBezTo>
                      <a:pt x="12734" y="2851"/>
                      <a:pt x="9883" y="0"/>
                      <a:pt x="6367" y="0"/>
                    </a:cubicBezTo>
                    <a:cubicBezTo>
                      <a:pt x="2851" y="0"/>
                      <a:pt x="0" y="2851"/>
                      <a:pt x="0" y="6367"/>
                    </a:cubicBezTo>
                    <a:cubicBezTo>
                      <a:pt x="0" y="68652"/>
                      <a:pt x="1405" y="104947"/>
                      <a:pt x="2762" y="140033"/>
                    </a:cubicBezTo>
                    <a:cubicBezTo>
                      <a:pt x="3023" y="146638"/>
                      <a:pt x="3275" y="153279"/>
                      <a:pt x="3525" y="160144"/>
                    </a:cubicBezTo>
                    <a:cubicBezTo>
                      <a:pt x="4661" y="160144"/>
                      <a:pt x="5777" y="160219"/>
                      <a:pt x="6911" y="160219"/>
                    </a:cubicBezTo>
                    <a:cubicBezTo>
                      <a:pt x="10046" y="160219"/>
                      <a:pt x="13144" y="160032"/>
                      <a:pt x="16269" y="159995"/>
                    </a:cubicBezTo>
                    <a:cubicBezTo>
                      <a:pt x="16009" y="153019"/>
                      <a:pt x="15748" y="146247"/>
                      <a:pt x="15488" y="139549"/>
                    </a:cubicBezTo>
                    <a:cubicBezTo>
                      <a:pt x="14129" y="104575"/>
                      <a:pt x="12734" y="68410"/>
                      <a:pt x="12734" y="6367"/>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727" name="Google Shape;727;p50"/>
            <p:cNvSpPr/>
            <p:nvPr/>
          </p:nvSpPr>
          <p:spPr>
            <a:xfrm>
              <a:off x="14733700" y="10311025"/>
              <a:ext cx="51300" cy="51300"/>
            </a:xfrm>
            <a:prstGeom prst="ellipse">
              <a:avLst/>
            </a:prstGeom>
            <a:solidFill>
              <a:srgbClr val="3B313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28" name="Google Shape;728;p50"/>
            <p:cNvSpPr/>
            <p:nvPr/>
          </p:nvSpPr>
          <p:spPr>
            <a:xfrm>
              <a:off x="15048750" y="10311025"/>
              <a:ext cx="51300" cy="51300"/>
            </a:xfrm>
            <a:prstGeom prst="ellipse">
              <a:avLst/>
            </a:prstGeom>
            <a:solidFill>
              <a:srgbClr val="3B313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29" name="Google Shape;729;p50"/>
            <p:cNvSpPr/>
            <p:nvPr/>
          </p:nvSpPr>
          <p:spPr>
            <a:xfrm rot="8100000">
              <a:off x="14812448" y="10355398"/>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730" name="Google Shape;730;p50"/>
          <p:cNvGrpSpPr/>
          <p:nvPr/>
        </p:nvGrpSpPr>
        <p:grpSpPr>
          <a:xfrm>
            <a:off x="13826281" y="3918943"/>
            <a:ext cx="1818968" cy="1819258"/>
            <a:chOff x="14204640" y="7940489"/>
            <a:chExt cx="1429782" cy="1430009"/>
          </a:xfrm>
        </p:grpSpPr>
        <p:grpSp>
          <p:nvGrpSpPr>
            <p:cNvPr id="731" name="Google Shape;731;p50"/>
            <p:cNvGrpSpPr/>
            <p:nvPr/>
          </p:nvGrpSpPr>
          <p:grpSpPr>
            <a:xfrm>
              <a:off x="14204640" y="7940489"/>
              <a:ext cx="1429782" cy="1429782"/>
              <a:chOff x="4558810" y="4908549"/>
              <a:chExt cx="1334374" cy="1334374"/>
            </a:xfrm>
          </p:grpSpPr>
          <p:sp>
            <p:nvSpPr>
              <p:cNvPr id="732" name="Google Shape;732;p50"/>
              <p:cNvSpPr/>
              <p:nvPr/>
            </p:nvSpPr>
            <p:spPr>
              <a:xfrm>
                <a:off x="4558810" y="4908549"/>
                <a:ext cx="1334374" cy="1334374"/>
              </a:xfrm>
              <a:custGeom>
                <a:rect b="b" l="l" r="r" t="t"/>
                <a:pathLst>
                  <a:path extrusionOk="0" h="1334374" w="1334374">
                    <a:moveTo>
                      <a:pt x="1334374" y="667197"/>
                    </a:moveTo>
                    <a:cubicBezTo>
                      <a:pt x="1334369" y="1035674"/>
                      <a:pt x="1035655" y="1334380"/>
                      <a:pt x="667178" y="1334374"/>
                    </a:cubicBezTo>
                    <a:cubicBezTo>
                      <a:pt x="298700" y="1334369"/>
                      <a:pt x="-5" y="1035655"/>
                      <a:pt x="0" y="667178"/>
                    </a:cubicBezTo>
                    <a:cubicBezTo>
                      <a:pt x="5" y="298704"/>
                      <a:pt x="298714" y="0"/>
                      <a:pt x="667187" y="0"/>
                    </a:cubicBezTo>
                    <a:cubicBezTo>
                      <a:pt x="1035665" y="1"/>
                      <a:pt x="1334375" y="298711"/>
                      <a:pt x="1334374" y="667189"/>
                    </a:cubicBezTo>
                    <a:cubicBezTo>
                      <a:pt x="1334374" y="667192"/>
                      <a:pt x="1334374" y="667194"/>
                      <a:pt x="1334374"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733" name="Google Shape;733;p50"/>
              <p:cNvSpPr/>
              <p:nvPr/>
            </p:nvSpPr>
            <p:spPr>
              <a:xfrm>
                <a:off x="5417341" y="5565486"/>
                <a:ext cx="203993" cy="217215"/>
              </a:xfrm>
              <a:custGeom>
                <a:rect b="b" l="l" r="r" t="t"/>
                <a:pathLst>
                  <a:path extrusionOk="0" h="217215" w="203993">
                    <a:moveTo>
                      <a:pt x="1882" y="92321"/>
                    </a:moveTo>
                    <a:cubicBezTo>
                      <a:pt x="-8834" y="153247"/>
                      <a:pt x="27295" y="203979"/>
                      <a:pt x="82603" y="214917"/>
                    </a:cubicBezTo>
                    <a:cubicBezTo>
                      <a:pt x="136221" y="226598"/>
                      <a:pt x="189156" y="192601"/>
                      <a:pt x="200837" y="138982"/>
                    </a:cubicBezTo>
                    <a:cubicBezTo>
                      <a:pt x="201347" y="136641"/>
                      <a:pt x="201772" y="134281"/>
                      <a:pt x="202112" y="131909"/>
                    </a:cubicBezTo>
                    <a:cubicBezTo>
                      <a:pt x="212827" y="70982"/>
                      <a:pt x="176699" y="12716"/>
                      <a:pt x="121391" y="1777"/>
                    </a:cubicBezTo>
                    <a:cubicBezTo>
                      <a:pt x="66102" y="-9143"/>
                      <a:pt x="12598" y="31394"/>
                      <a:pt x="1882" y="92321"/>
                    </a:cubicBez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734" name="Google Shape;734;p50"/>
              <p:cNvSpPr/>
              <p:nvPr/>
            </p:nvSpPr>
            <p:spPr>
              <a:xfrm>
                <a:off x="4831256" y="5565486"/>
                <a:ext cx="203984" cy="217214"/>
              </a:xfrm>
              <a:custGeom>
                <a:rect b="b" l="l" r="r" t="t"/>
                <a:pathLst>
                  <a:path extrusionOk="0" h="217214" w="203984">
                    <a:moveTo>
                      <a:pt x="202102" y="92321"/>
                    </a:moveTo>
                    <a:cubicBezTo>
                      <a:pt x="212818" y="153247"/>
                      <a:pt x="176699" y="203979"/>
                      <a:pt x="121382" y="214917"/>
                    </a:cubicBezTo>
                    <a:cubicBezTo>
                      <a:pt x="67768" y="226597"/>
                      <a:pt x="14838" y="192603"/>
                      <a:pt x="3158" y="138989"/>
                    </a:cubicBezTo>
                    <a:cubicBezTo>
                      <a:pt x="2647" y="136645"/>
                      <a:pt x="2222" y="134284"/>
                      <a:pt x="1882" y="131909"/>
                    </a:cubicBezTo>
                    <a:cubicBezTo>
                      <a:pt x="-8834" y="70982"/>
                      <a:pt x="27294" y="12716"/>
                      <a:pt x="82593" y="1777"/>
                    </a:cubicBezTo>
                    <a:cubicBezTo>
                      <a:pt x="137892" y="-9143"/>
                      <a:pt x="191395" y="31394"/>
                      <a:pt x="202102" y="92321"/>
                    </a:cubicBez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735" name="Google Shape;735;p50"/>
              <p:cNvSpPr/>
              <p:nvPr/>
            </p:nvSpPr>
            <p:spPr>
              <a:xfrm>
                <a:off x="4891908" y="5118583"/>
                <a:ext cx="668337" cy="862626"/>
              </a:xfrm>
              <a:custGeom>
                <a:rect b="b" l="l" r="r" t="t"/>
                <a:pathLst>
                  <a:path extrusionOk="0" h="862626" w="668337">
                    <a:moveTo>
                      <a:pt x="610361" y="128774"/>
                    </a:moveTo>
                    <a:cubicBezTo>
                      <a:pt x="557203" y="54928"/>
                      <a:pt x="473591" y="8975"/>
                      <a:pt x="382756" y="3683"/>
                    </a:cubicBezTo>
                    <a:cubicBezTo>
                      <a:pt x="382747" y="3683"/>
                      <a:pt x="380998" y="3609"/>
                      <a:pt x="378133" y="3498"/>
                    </a:cubicBezTo>
                    <a:lnTo>
                      <a:pt x="378227" y="0"/>
                    </a:lnTo>
                    <a:cubicBezTo>
                      <a:pt x="378227" y="0"/>
                      <a:pt x="356553" y="856"/>
                      <a:pt x="334173" y="1749"/>
                    </a:cubicBezTo>
                    <a:cubicBezTo>
                      <a:pt x="311793" y="856"/>
                      <a:pt x="290120" y="0"/>
                      <a:pt x="290120" y="0"/>
                    </a:cubicBezTo>
                    <a:lnTo>
                      <a:pt x="290213" y="3498"/>
                    </a:lnTo>
                    <a:cubicBezTo>
                      <a:pt x="287348" y="3609"/>
                      <a:pt x="285600" y="3683"/>
                      <a:pt x="285581" y="3683"/>
                    </a:cubicBezTo>
                    <a:cubicBezTo>
                      <a:pt x="194747" y="8973"/>
                      <a:pt x="111138" y="54926"/>
                      <a:pt x="57986" y="128774"/>
                    </a:cubicBezTo>
                    <a:cubicBezTo>
                      <a:pt x="3961" y="202183"/>
                      <a:pt x="-3230" y="294662"/>
                      <a:pt x="1021" y="383233"/>
                    </a:cubicBezTo>
                    <a:cubicBezTo>
                      <a:pt x="4249" y="450150"/>
                      <a:pt x="16090" y="558180"/>
                      <a:pt x="19420" y="625097"/>
                    </a:cubicBezTo>
                    <a:cubicBezTo>
                      <a:pt x="73649" y="827968"/>
                      <a:pt x="208562" y="862627"/>
                      <a:pt x="334173" y="862627"/>
                    </a:cubicBezTo>
                    <a:cubicBezTo>
                      <a:pt x="459784" y="862627"/>
                      <a:pt x="599199" y="827968"/>
                      <a:pt x="648926" y="625097"/>
                    </a:cubicBezTo>
                    <a:cubicBezTo>
                      <a:pt x="652246" y="558180"/>
                      <a:pt x="664088" y="450150"/>
                      <a:pt x="667315" y="383233"/>
                    </a:cubicBezTo>
                    <a:cubicBezTo>
                      <a:pt x="671566" y="294662"/>
                      <a:pt x="664395" y="202183"/>
                      <a:pt x="610361" y="128774"/>
                    </a:cubicBez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736" name="Google Shape;736;p50"/>
              <p:cNvSpPr/>
              <p:nvPr/>
            </p:nvSpPr>
            <p:spPr>
              <a:xfrm>
                <a:off x="5143891" y="5943743"/>
                <a:ext cx="164380" cy="201289"/>
              </a:xfrm>
              <a:custGeom>
                <a:rect b="b" l="l" r="r" t="t"/>
                <a:pathLst>
                  <a:path extrusionOk="0" h="201289" w="164380">
                    <a:moveTo>
                      <a:pt x="0" y="0"/>
                    </a:moveTo>
                    <a:lnTo>
                      <a:pt x="164381" y="0"/>
                    </a:lnTo>
                    <a:lnTo>
                      <a:pt x="164381" y="201290"/>
                    </a:lnTo>
                    <a:lnTo>
                      <a:pt x="0" y="201290"/>
                    </a:ln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737" name="Google Shape;737;p50"/>
              <p:cNvSpPr/>
              <p:nvPr/>
            </p:nvSpPr>
            <p:spPr>
              <a:xfrm>
                <a:off x="4878204" y="5099061"/>
                <a:ext cx="701638" cy="573150"/>
              </a:xfrm>
              <a:custGeom>
                <a:rect b="b" l="l" r="r" t="t"/>
                <a:pathLst>
                  <a:path extrusionOk="0" h="573150" w="701638">
                    <a:moveTo>
                      <a:pt x="30026" y="485010"/>
                    </a:moveTo>
                    <a:cubicBezTo>
                      <a:pt x="34082" y="400718"/>
                      <a:pt x="35170" y="248206"/>
                      <a:pt x="109622" y="248206"/>
                    </a:cubicBezTo>
                    <a:cubicBezTo>
                      <a:pt x="164753" y="248206"/>
                      <a:pt x="179728" y="260801"/>
                      <a:pt x="347207" y="260801"/>
                    </a:cubicBezTo>
                    <a:cubicBezTo>
                      <a:pt x="495394" y="260801"/>
                      <a:pt x="538470" y="244021"/>
                      <a:pt x="593936" y="244021"/>
                    </a:cubicBezTo>
                    <a:cubicBezTo>
                      <a:pt x="653374" y="244021"/>
                      <a:pt x="668118" y="323458"/>
                      <a:pt x="669262" y="433628"/>
                    </a:cubicBezTo>
                    <a:cubicBezTo>
                      <a:pt x="669494" y="456306"/>
                      <a:pt x="671076" y="479039"/>
                      <a:pt x="672378" y="501698"/>
                    </a:cubicBezTo>
                    <a:cubicBezTo>
                      <a:pt x="673150" y="514981"/>
                      <a:pt x="674108" y="528264"/>
                      <a:pt x="674796" y="541547"/>
                    </a:cubicBezTo>
                    <a:cubicBezTo>
                      <a:pt x="675075" y="546960"/>
                      <a:pt x="676471" y="561415"/>
                      <a:pt x="683531" y="560039"/>
                    </a:cubicBezTo>
                    <a:cubicBezTo>
                      <a:pt x="691428" y="558495"/>
                      <a:pt x="692339" y="529287"/>
                      <a:pt x="693121" y="523036"/>
                    </a:cubicBezTo>
                    <a:cubicBezTo>
                      <a:pt x="698360" y="478829"/>
                      <a:pt x="700755" y="434331"/>
                      <a:pt x="700293" y="389816"/>
                    </a:cubicBezTo>
                    <a:cubicBezTo>
                      <a:pt x="700190" y="308147"/>
                      <a:pt x="723928" y="150910"/>
                      <a:pt x="576161" y="52926"/>
                    </a:cubicBezTo>
                    <a:cubicBezTo>
                      <a:pt x="485291" y="-7331"/>
                      <a:pt x="297434" y="-13341"/>
                      <a:pt x="192844" y="20779"/>
                    </a:cubicBezTo>
                    <a:cubicBezTo>
                      <a:pt x="120011" y="44554"/>
                      <a:pt x="50174" y="106485"/>
                      <a:pt x="24213" y="178592"/>
                    </a:cubicBezTo>
                    <a:cubicBezTo>
                      <a:pt x="-4297" y="257806"/>
                      <a:pt x="-3562" y="319718"/>
                      <a:pt x="5823" y="476584"/>
                    </a:cubicBezTo>
                    <a:cubicBezTo>
                      <a:pt x="6846" y="493606"/>
                      <a:pt x="8846" y="510628"/>
                      <a:pt x="11200" y="527501"/>
                    </a:cubicBezTo>
                    <a:cubicBezTo>
                      <a:pt x="12536" y="538829"/>
                      <a:pt x="14454" y="550080"/>
                      <a:pt x="16948" y="561210"/>
                    </a:cubicBezTo>
                    <a:cubicBezTo>
                      <a:pt x="22882" y="585190"/>
                      <a:pt x="31179" y="568075"/>
                      <a:pt x="30919" y="553155"/>
                    </a:cubicBezTo>
                    <a:cubicBezTo>
                      <a:pt x="30529" y="530385"/>
                      <a:pt x="28929" y="507819"/>
                      <a:pt x="30026" y="485010"/>
                    </a:cubicBezTo>
                    <a:close/>
                  </a:path>
                </a:pathLst>
              </a:custGeom>
              <a:solidFill>
                <a:schemeClr val="accent3"/>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738" name="Google Shape;738;p50"/>
              <p:cNvSpPr/>
              <p:nvPr/>
            </p:nvSpPr>
            <p:spPr>
              <a:xfrm>
                <a:off x="4890195" y="5584463"/>
                <a:ext cx="679893" cy="24686"/>
              </a:xfrm>
              <a:custGeom>
                <a:rect b="b" l="l" r="r" t="t"/>
                <a:pathLst>
                  <a:path extrusionOk="0" h="24686" w="679893">
                    <a:moveTo>
                      <a:pt x="667550" y="24687"/>
                    </a:moveTo>
                    <a:lnTo>
                      <a:pt x="12343" y="24687"/>
                    </a:lnTo>
                    <a:cubicBezTo>
                      <a:pt x="5526" y="24687"/>
                      <a:pt x="0" y="19161"/>
                      <a:pt x="0" y="12344"/>
                    </a:cubicBezTo>
                    <a:cubicBezTo>
                      <a:pt x="0" y="5526"/>
                      <a:pt x="5526" y="0"/>
                      <a:pt x="12343" y="0"/>
                    </a:cubicBezTo>
                    <a:lnTo>
                      <a:pt x="667550" y="0"/>
                    </a:lnTo>
                    <a:cubicBezTo>
                      <a:pt x="674367" y="0"/>
                      <a:pt x="679894" y="5526"/>
                      <a:pt x="679894" y="12343"/>
                    </a:cubicBezTo>
                    <a:cubicBezTo>
                      <a:pt x="679894" y="19161"/>
                      <a:pt x="674367" y="24687"/>
                      <a:pt x="667550" y="24687"/>
                    </a:cubicBezTo>
                    <a:close/>
                  </a:path>
                </a:pathLst>
              </a:custGeom>
              <a:solidFill>
                <a:schemeClr val="accent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739" name="Google Shape;739;p50"/>
              <p:cNvSpPr/>
              <p:nvPr/>
            </p:nvSpPr>
            <p:spPr>
              <a:xfrm>
                <a:off x="5282970" y="5593522"/>
                <a:ext cx="232712" cy="137134"/>
              </a:xfrm>
              <a:custGeom>
                <a:rect b="b" l="l" r="r" t="t"/>
                <a:pathLst>
                  <a:path extrusionOk="0" h="137134" w="232712">
                    <a:moveTo>
                      <a:pt x="89614" y="137052"/>
                    </a:moveTo>
                    <a:cubicBezTo>
                      <a:pt x="75475" y="137373"/>
                      <a:pt x="61330" y="136758"/>
                      <a:pt x="47272" y="135210"/>
                    </a:cubicBezTo>
                    <a:cubicBezTo>
                      <a:pt x="-1143" y="127211"/>
                      <a:pt x="-659" y="97296"/>
                      <a:pt x="215" y="42973"/>
                    </a:cubicBezTo>
                    <a:cubicBezTo>
                      <a:pt x="373" y="33821"/>
                      <a:pt x="531" y="23645"/>
                      <a:pt x="531" y="12353"/>
                    </a:cubicBezTo>
                    <a:cubicBezTo>
                      <a:pt x="531" y="5530"/>
                      <a:pt x="6062" y="0"/>
                      <a:pt x="12884" y="0"/>
                    </a:cubicBezTo>
                    <a:cubicBezTo>
                      <a:pt x="19706" y="0"/>
                      <a:pt x="25236" y="5530"/>
                      <a:pt x="25236" y="12353"/>
                    </a:cubicBezTo>
                    <a:cubicBezTo>
                      <a:pt x="25236" y="23794"/>
                      <a:pt x="25060" y="34100"/>
                      <a:pt x="24911" y="43383"/>
                    </a:cubicBezTo>
                    <a:cubicBezTo>
                      <a:pt x="23944" y="102208"/>
                      <a:pt x="25683" y="106617"/>
                      <a:pt x="51300" y="110839"/>
                    </a:cubicBezTo>
                    <a:cubicBezTo>
                      <a:pt x="67913" y="113575"/>
                      <a:pt x="128858" y="111918"/>
                      <a:pt x="158149" y="111118"/>
                    </a:cubicBezTo>
                    <a:cubicBezTo>
                      <a:pt x="167702" y="110877"/>
                      <a:pt x="174921" y="110672"/>
                      <a:pt x="178083" y="110672"/>
                    </a:cubicBezTo>
                    <a:cubicBezTo>
                      <a:pt x="198919" y="110672"/>
                      <a:pt x="201095" y="107193"/>
                      <a:pt x="203439" y="100552"/>
                    </a:cubicBezTo>
                    <a:cubicBezTo>
                      <a:pt x="208016" y="87473"/>
                      <a:pt x="208016" y="60461"/>
                      <a:pt x="208016" y="15720"/>
                    </a:cubicBezTo>
                    <a:lnTo>
                      <a:pt x="220360" y="15534"/>
                    </a:lnTo>
                    <a:lnTo>
                      <a:pt x="232713" y="15720"/>
                    </a:lnTo>
                    <a:cubicBezTo>
                      <a:pt x="232713" y="64703"/>
                      <a:pt x="232713" y="91678"/>
                      <a:pt x="226731" y="108737"/>
                    </a:cubicBezTo>
                    <a:cubicBezTo>
                      <a:pt x="218109" y="133312"/>
                      <a:pt x="197096" y="135359"/>
                      <a:pt x="178083" y="135359"/>
                    </a:cubicBezTo>
                    <a:cubicBezTo>
                      <a:pt x="175013" y="135359"/>
                      <a:pt x="168056" y="135545"/>
                      <a:pt x="158819" y="135824"/>
                    </a:cubicBezTo>
                    <a:cubicBezTo>
                      <a:pt x="135230" y="136457"/>
                      <a:pt x="110385" y="137052"/>
                      <a:pt x="89614" y="137052"/>
                    </a:cubicBezTo>
                    <a:close/>
                  </a:path>
                </a:pathLst>
              </a:custGeom>
              <a:solidFill>
                <a:schemeClr val="accent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740" name="Google Shape;740;p50"/>
              <p:cNvSpPr/>
              <p:nvPr/>
            </p:nvSpPr>
            <p:spPr>
              <a:xfrm>
                <a:off x="4940150" y="5593527"/>
                <a:ext cx="232299" cy="133568"/>
              </a:xfrm>
              <a:custGeom>
                <a:rect b="b" l="l" r="r" t="t"/>
                <a:pathLst>
                  <a:path extrusionOk="0" h="133568" w="232299">
                    <a:moveTo>
                      <a:pt x="152777" y="133569"/>
                    </a:moveTo>
                    <a:cubicBezTo>
                      <a:pt x="125356" y="133569"/>
                      <a:pt x="93069" y="132601"/>
                      <a:pt x="70605" y="131931"/>
                    </a:cubicBezTo>
                    <a:cubicBezTo>
                      <a:pt x="59973" y="131615"/>
                      <a:pt x="52002" y="131373"/>
                      <a:pt x="48653" y="131373"/>
                    </a:cubicBezTo>
                    <a:cubicBezTo>
                      <a:pt x="35826" y="132352"/>
                      <a:pt x="23143" y="128150"/>
                      <a:pt x="13437" y="119709"/>
                    </a:cubicBezTo>
                    <a:cubicBezTo>
                      <a:pt x="-628" y="105458"/>
                      <a:pt x="-339" y="81702"/>
                      <a:pt x="172" y="42355"/>
                    </a:cubicBezTo>
                    <a:cubicBezTo>
                      <a:pt x="265" y="34189"/>
                      <a:pt x="377" y="25240"/>
                      <a:pt x="377" y="15529"/>
                    </a:cubicBezTo>
                    <a:cubicBezTo>
                      <a:pt x="377" y="8707"/>
                      <a:pt x="5908" y="3177"/>
                      <a:pt x="12730" y="3177"/>
                    </a:cubicBezTo>
                    <a:cubicBezTo>
                      <a:pt x="19552" y="3177"/>
                      <a:pt x="25082" y="8707"/>
                      <a:pt x="25082" y="15529"/>
                    </a:cubicBezTo>
                    <a:cubicBezTo>
                      <a:pt x="25082" y="25370"/>
                      <a:pt x="24971" y="34393"/>
                      <a:pt x="24859" y="42672"/>
                    </a:cubicBezTo>
                    <a:cubicBezTo>
                      <a:pt x="24469" y="73312"/>
                      <a:pt x="24190" y="95450"/>
                      <a:pt x="31017" y="102351"/>
                    </a:cubicBezTo>
                    <a:cubicBezTo>
                      <a:pt x="32058" y="103431"/>
                      <a:pt x="35277" y="106667"/>
                      <a:pt x="48653" y="106667"/>
                    </a:cubicBezTo>
                    <a:cubicBezTo>
                      <a:pt x="52095" y="106667"/>
                      <a:pt x="60354" y="106909"/>
                      <a:pt x="71358" y="107244"/>
                    </a:cubicBezTo>
                    <a:cubicBezTo>
                      <a:pt x="103124" y="108193"/>
                      <a:pt x="162246" y="109961"/>
                      <a:pt x="188496" y="107914"/>
                    </a:cubicBezTo>
                    <a:cubicBezTo>
                      <a:pt x="205973" y="106556"/>
                      <a:pt x="207880" y="104082"/>
                      <a:pt x="207564" y="34486"/>
                    </a:cubicBezTo>
                    <a:cubicBezTo>
                      <a:pt x="207536" y="27621"/>
                      <a:pt x="207509" y="20273"/>
                      <a:pt x="207509" y="12348"/>
                    </a:cubicBezTo>
                    <a:cubicBezTo>
                      <a:pt x="207509" y="5528"/>
                      <a:pt x="213037" y="0"/>
                      <a:pt x="219856" y="0"/>
                    </a:cubicBezTo>
                    <a:cubicBezTo>
                      <a:pt x="226676" y="0"/>
                      <a:pt x="232204" y="5528"/>
                      <a:pt x="232204" y="12348"/>
                    </a:cubicBezTo>
                    <a:cubicBezTo>
                      <a:pt x="232204" y="20235"/>
                      <a:pt x="232233" y="27566"/>
                      <a:pt x="232251" y="34374"/>
                    </a:cubicBezTo>
                    <a:cubicBezTo>
                      <a:pt x="232558" y="99505"/>
                      <a:pt x="232698" y="129234"/>
                      <a:pt x="190421" y="132545"/>
                    </a:cubicBezTo>
                    <a:cubicBezTo>
                      <a:pt x="180775" y="133290"/>
                      <a:pt x="167492" y="133569"/>
                      <a:pt x="152777" y="133569"/>
                    </a:cubicBezTo>
                    <a:close/>
                  </a:path>
                </a:pathLst>
              </a:custGeom>
              <a:solidFill>
                <a:schemeClr val="accent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741" name="Google Shape;741;p50"/>
            <p:cNvSpPr/>
            <p:nvPr/>
          </p:nvSpPr>
          <p:spPr>
            <a:xfrm>
              <a:off x="14573869" y="9134280"/>
              <a:ext cx="691834" cy="236219"/>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742" name="Google Shape;742;p50"/>
            <p:cNvSpPr/>
            <p:nvPr/>
          </p:nvSpPr>
          <p:spPr>
            <a:xfrm rot="8100000">
              <a:off x="14812448" y="8737098"/>
              <a:ext cx="214253" cy="214253"/>
            </a:xfrm>
            <a:prstGeom prst="arc">
              <a:avLst>
                <a:gd fmla="val 16200000" name="adj1"/>
                <a:gd fmla="val 0" name="adj2"/>
              </a:avLst>
            </a:prstGeom>
            <a:noFill/>
            <a:ln cap="flat" cmpd="sng" w="19050">
              <a:solidFill>
                <a:srgbClr val="3B313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743" name="Google Shape;743;p50"/>
          <p:cNvSpPr txBox="1"/>
          <p:nvPr/>
        </p:nvSpPr>
        <p:spPr>
          <a:xfrm>
            <a:off x="13942914" y="5911435"/>
            <a:ext cx="1584900" cy="954900"/>
          </a:xfrm>
          <a:prstGeom prst="rect">
            <a:avLst/>
          </a:prstGeom>
          <a:noFill/>
          <a:ln>
            <a:noFill/>
          </a:ln>
        </p:spPr>
        <p:txBody>
          <a:bodyPr anchorCtr="0" anchor="ctr"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אביב</a:t>
            </a:r>
            <a:endParaRPr sz="3400">
              <a:solidFill>
                <a:srgbClr val="80868B"/>
              </a:solidFill>
              <a:latin typeface="Google Sans"/>
              <a:ea typeface="Google Sans"/>
              <a:cs typeface="Google Sans"/>
              <a:sym typeface="Google Sans"/>
            </a:endParaRPr>
          </a:p>
        </p:txBody>
      </p:sp>
      <p:sp>
        <p:nvSpPr>
          <p:cNvPr id="744" name="Google Shape;744;p50"/>
          <p:cNvSpPr txBox="1"/>
          <p:nvPr/>
        </p:nvSpPr>
        <p:spPr>
          <a:xfrm>
            <a:off x="8859033" y="5911435"/>
            <a:ext cx="1584900" cy="954900"/>
          </a:xfrm>
          <a:prstGeom prst="rect">
            <a:avLst/>
          </a:prstGeom>
          <a:noFill/>
          <a:ln>
            <a:noFill/>
          </a:ln>
        </p:spPr>
        <p:txBody>
          <a:bodyPr anchorCtr="0" anchor="ctr"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קרן</a:t>
            </a:r>
            <a:endParaRPr sz="3400">
              <a:solidFill>
                <a:srgbClr val="80868B"/>
              </a:solidFill>
              <a:latin typeface="Google Sans"/>
              <a:ea typeface="Google Sans"/>
              <a:cs typeface="Google Sans"/>
              <a:sym typeface="Google Sans"/>
            </a:endParaRPr>
          </a:p>
        </p:txBody>
      </p:sp>
      <p:sp>
        <p:nvSpPr>
          <p:cNvPr id="745" name="Google Shape;745;p50"/>
          <p:cNvSpPr txBox="1"/>
          <p:nvPr/>
        </p:nvSpPr>
        <p:spPr>
          <a:xfrm>
            <a:off x="3775151" y="5911435"/>
            <a:ext cx="1584900" cy="954900"/>
          </a:xfrm>
          <a:prstGeom prst="rect">
            <a:avLst/>
          </a:prstGeom>
          <a:noFill/>
          <a:ln>
            <a:noFill/>
          </a:ln>
        </p:spPr>
        <p:txBody>
          <a:bodyPr anchorCtr="0" anchor="ctr"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דניאל</a:t>
            </a:r>
            <a:endParaRPr sz="3400">
              <a:solidFill>
                <a:srgbClr val="80868B"/>
              </a:solidFill>
              <a:latin typeface="Google Sans"/>
              <a:ea typeface="Google Sans"/>
              <a:cs typeface="Google Sans"/>
              <a:sym typeface="Google Sans"/>
            </a:endParaRPr>
          </a:p>
        </p:txBody>
      </p:sp>
      <p:sp>
        <p:nvSpPr>
          <p:cNvPr id="746" name="Google Shape;746;p50"/>
          <p:cNvSpPr txBox="1"/>
          <p:nvPr/>
        </p:nvSpPr>
        <p:spPr>
          <a:xfrm>
            <a:off x="18093283" y="10919123"/>
            <a:ext cx="1584900" cy="954900"/>
          </a:xfrm>
          <a:prstGeom prst="rect">
            <a:avLst/>
          </a:prstGeom>
          <a:noFill/>
          <a:ln>
            <a:noFill/>
          </a:ln>
        </p:spPr>
        <p:txBody>
          <a:bodyPr anchorCtr="0" anchor="t"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פיצה</a:t>
            </a:r>
            <a:endParaRPr sz="3400">
              <a:solidFill>
                <a:srgbClr val="80868B"/>
              </a:solidFill>
              <a:latin typeface="Google Sans"/>
              <a:ea typeface="Google Sans"/>
              <a:cs typeface="Google Sans"/>
              <a:sym typeface="Google Sans"/>
            </a:endParaRPr>
          </a:p>
        </p:txBody>
      </p:sp>
      <p:sp>
        <p:nvSpPr>
          <p:cNvPr id="747" name="Google Shape;747;p50"/>
          <p:cNvSpPr txBox="1"/>
          <p:nvPr/>
        </p:nvSpPr>
        <p:spPr>
          <a:xfrm>
            <a:off x="13582274" y="10919125"/>
            <a:ext cx="3914700" cy="954900"/>
          </a:xfrm>
          <a:prstGeom prst="rect">
            <a:avLst/>
          </a:prstGeom>
          <a:noFill/>
          <a:ln>
            <a:noFill/>
          </a:ln>
        </p:spPr>
        <p:txBody>
          <a:bodyPr anchorCtr="0" anchor="t"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פסטה</a:t>
            </a:r>
            <a:endParaRPr sz="3400">
              <a:solidFill>
                <a:srgbClr val="80868B"/>
              </a:solidFill>
              <a:latin typeface="Google Sans"/>
              <a:ea typeface="Google Sans"/>
              <a:cs typeface="Google Sans"/>
              <a:sym typeface="Google Sans"/>
            </a:endParaRPr>
          </a:p>
        </p:txBody>
      </p:sp>
      <p:sp>
        <p:nvSpPr>
          <p:cNvPr id="748" name="Google Shape;748;p50"/>
          <p:cNvSpPr txBox="1"/>
          <p:nvPr/>
        </p:nvSpPr>
        <p:spPr>
          <a:xfrm>
            <a:off x="10863065" y="10919123"/>
            <a:ext cx="2662500" cy="954900"/>
          </a:xfrm>
          <a:prstGeom prst="rect">
            <a:avLst/>
          </a:prstGeom>
          <a:noFill/>
          <a:ln>
            <a:noFill/>
          </a:ln>
        </p:spPr>
        <p:txBody>
          <a:bodyPr anchorCtr="0" anchor="t"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מרק</a:t>
            </a:r>
            <a:endParaRPr sz="3400">
              <a:solidFill>
                <a:srgbClr val="80868B"/>
              </a:solidFill>
              <a:latin typeface="Google Sans"/>
              <a:ea typeface="Google Sans"/>
              <a:cs typeface="Google Sans"/>
              <a:sym typeface="Google Sans"/>
            </a:endParaRPr>
          </a:p>
        </p:txBody>
      </p:sp>
      <p:sp>
        <p:nvSpPr>
          <p:cNvPr id="749" name="Google Shape;749;p50"/>
          <p:cNvSpPr txBox="1"/>
          <p:nvPr/>
        </p:nvSpPr>
        <p:spPr>
          <a:xfrm>
            <a:off x="8055708" y="10919123"/>
            <a:ext cx="1584900" cy="954900"/>
          </a:xfrm>
          <a:prstGeom prst="rect">
            <a:avLst/>
          </a:prstGeom>
          <a:noFill/>
          <a:ln>
            <a:noFill/>
          </a:ln>
        </p:spPr>
        <p:txBody>
          <a:bodyPr anchorCtr="0" anchor="t"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צ׳יפס</a:t>
            </a:r>
            <a:endParaRPr sz="3400">
              <a:solidFill>
                <a:srgbClr val="80868B"/>
              </a:solidFill>
              <a:latin typeface="Google Sans"/>
              <a:ea typeface="Google Sans"/>
              <a:cs typeface="Google Sans"/>
              <a:sym typeface="Google Sans"/>
            </a:endParaRPr>
          </a:p>
        </p:txBody>
      </p:sp>
      <p:sp>
        <p:nvSpPr>
          <p:cNvPr id="750" name="Google Shape;750;p50"/>
          <p:cNvSpPr txBox="1"/>
          <p:nvPr/>
        </p:nvSpPr>
        <p:spPr>
          <a:xfrm>
            <a:off x="4014012" y="10919123"/>
            <a:ext cx="2977500" cy="954900"/>
          </a:xfrm>
          <a:prstGeom prst="rect">
            <a:avLst/>
          </a:prstGeom>
          <a:noFill/>
          <a:ln>
            <a:noFill/>
          </a:ln>
        </p:spPr>
        <p:txBody>
          <a:bodyPr anchorCtr="0" anchor="t"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פלאפל</a:t>
            </a:r>
            <a:endParaRPr sz="3400">
              <a:solidFill>
                <a:srgbClr val="80868B"/>
              </a:solidFill>
              <a:latin typeface="Google Sans"/>
              <a:ea typeface="Google Sans"/>
              <a:cs typeface="Google Sans"/>
              <a:sym typeface="Google Sans"/>
            </a:endParaRPr>
          </a:p>
        </p:txBody>
      </p:sp>
      <p:sp>
        <p:nvSpPr>
          <p:cNvPr id="751" name="Google Shape;751;p50"/>
          <p:cNvSpPr txBox="1"/>
          <p:nvPr/>
        </p:nvSpPr>
        <p:spPr>
          <a:xfrm>
            <a:off x="9179275" y="2201775"/>
            <a:ext cx="14376600" cy="669600"/>
          </a:xfrm>
          <a:prstGeom prst="rect">
            <a:avLst/>
          </a:prstGeom>
          <a:noFill/>
          <a:ln>
            <a:noFill/>
          </a:ln>
        </p:spPr>
        <p:txBody>
          <a:bodyPr anchorCtr="0" anchor="t" bIns="91425" lIns="91425" spcFirstLastPara="1" rIns="91425" wrap="square" tIns="91425">
            <a:spAutoFit/>
          </a:bodyPr>
          <a:lstStyle/>
          <a:p>
            <a:pPr indent="0" lvl="0" marL="0" rtl="1" algn="r">
              <a:lnSpc>
                <a:spcPct val="90000"/>
              </a:lnSpc>
              <a:spcBef>
                <a:spcPts val="0"/>
              </a:spcBef>
              <a:spcAft>
                <a:spcPts val="0"/>
              </a:spcAft>
              <a:buNone/>
            </a:pPr>
            <a:r>
              <a:rPr lang="en" sz="3500">
                <a:solidFill>
                  <a:schemeClr val="accent6"/>
                </a:solidFill>
                <a:latin typeface="Google Sans"/>
                <a:ea typeface="Google Sans"/>
                <a:cs typeface="Google Sans"/>
                <a:sym typeface="Google Sans"/>
              </a:rPr>
              <a:t>נרצה להמליץ לקרן על מאכל, אז נבדוק אילו מאכלים ניסה כל סועד</a:t>
            </a:r>
            <a:endParaRPr sz="3500">
              <a:solidFill>
                <a:schemeClr val="accent6"/>
              </a:solidFill>
              <a:latin typeface="Google Sans"/>
              <a:ea typeface="Google Sans"/>
              <a:cs typeface="Google Sans"/>
              <a:sym typeface="Google Sans"/>
            </a:endParaRPr>
          </a:p>
        </p:txBody>
      </p:sp>
      <p:cxnSp>
        <p:nvCxnSpPr>
          <p:cNvPr id="752" name="Google Shape;752;p50"/>
          <p:cNvCxnSpPr>
            <a:stCxn id="743" idx="2"/>
            <a:endCxn id="664" idx="0"/>
          </p:cNvCxnSpPr>
          <p:nvPr/>
        </p:nvCxnSpPr>
        <p:spPr>
          <a:xfrm>
            <a:off x="14735364" y="6866335"/>
            <a:ext cx="4151100" cy="1992000"/>
          </a:xfrm>
          <a:prstGeom prst="straightConnector1">
            <a:avLst/>
          </a:prstGeom>
          <a:noFill/>
          <a:ln cap="flat" cmpd="sng" w="19050">
            <a:solidFill>
              <a:srgbClr val="CCCCCC"/>
            </a:solidFill>
            <a:prstDash val="solid"/>
            <a:round/>
            <a:headEnd len="med" w="med" type="none"/>
            <a:tailEnd len="med" w="med" type="triangle"/>
          </a:ln>
        </p:spPr>
      </p:cxnSp>
      <p:cxnSp>
        <p:nvCxnSpPr>
          <p:cNvPr id="753" name="Google Shape;753;p50"/>
          <p:cNvCxnSpPr>
            <a:stCxn id="743" idx="2"/>
            <a:endCxn id="670" idx="0"/>
          </p:cNvCxnSpPr>
          <p:nvPr/>
        </p:nvCxnSpPr>
        <p:spPr>
          <a:xfrm flipH="1">
            <a:off x="8848464" y="6866335"/>
            <a:ext cx="5886900" cy="1792500"/>
          </a:xfrm>
          <a:prstGeom prst="straightConnector1">
            <a:avLst/>
          </a:prstGeom>
          <a:noFill/>
          <a:ln cap="flat" cmpd="sng" w="19050">
            <a:solidFill>
              <a:srgbClr val="CCCCCC"/>
            </a:solidFill>
            <a:prstDash val="solid"/>
            <a:round/>
            <a:headEnd len="med" w="med" type="none"/>
            <a:tailEnd len="med" w="med" type="triangle"/>
          </a:ln>
        </p:spPr>
      </p:cxnSp>
      <p:cxnSp>
        <p:nvCxnSpPr>
          <p:cNvPr id="754" name="Google Shape;754;p50"/>
          <p:cNvCxnSpPr>
            <a:stCxn id="743" idx="2"/>
            <a:endCxn id="668" idx="0"/>
          </p:cNvCxnSpPr>
          <p:nvPr/>
        </p:nvCxnSpPr>
        <p:spPr>
          <a:xfrm flipH="1">
            <a:off x="12194364" y="6866335"/>
            <a:ext cx="2541000" cy="1792500"/>
          </a:xfrm>
          <a:prstGeom prst="straightConnector1">
            <a:avLst/>
          </a:prstGeom>
          <a:noFill/>
          <a:ln cap="flat" cmpd="sng" w="19050">
            <a:solidFill>
              <a:srgbClr val="CCCCCC"/>
            </a:solidFill>
            <a:prstDash val="solid"/>
            <a:round/>
            <a:headEnd len="med" w="med" type="none"/>
            <a:tailEnd len="med" w="med" type="triangle"/>
          </a:ln>
        </p:spPr>
      </p:cxnSp>
      <p:cxnSp>
        <p:nvCxnSpPr>
          <p:cNvPr id="755" name="Google Shape;755;p50"/>
          <p:cNvCxnSpPr>
            <a:stCxn id="744" idx="2"/>
            <a:endCxn id="666" idx="0"/>
          </p:cNvCxnSpPr>
          <p:nvPr/>
        </p:nvCxnSpPr>
        <p:spPr>
          <a:xfrm>
            <a:off x="9651483" y="6866335"/>
            <a:ext cx="5888400" cy="1792500"/>
          </a:xfrm>
          <a:prstGeom prst="straightConnector1">
            <a:avLst/>
          </a:prstGeom>
          <a:noFill/>
          <a:ln cap="flat" cmpd="sng" w="38100">
            <a:solidFill>
              <a:srgbClr val="282828"/>
            </a:solidFill>
            <a:prstDash val="solid"/>
            <a:round/>
            <a:headEnd len="med" w="med" type="none"/>
            <a:tailEnd len="med" w="med" type="triangle"/>
          </a:ln>
        </p:spPr>
      </p:cxnSp>
      <p:cxnSp>
        <p:nvCxnSpPr>
          <p:cNvPr id="756" name="Google Shape;756;p50"/>
          <p:cNvCxnSpPr>
            <a:stCxn id="744" idx="2"/>
            <a:endCxn id="670" idx="0"/>
          </p:cNvCxnSpPr>
          <p:nvPr/>
        </p:nvCxnSpPr>
        <p:spPr>
          <a:xfrm flipH="1">
            <a:off x="8848383" y="6866335"/>
            <a:ext cx="803100" cy="1792500"/>
          </a:xfrm>
          <a:prstGeom prst="straightConnector1">
            <a:avLst/>
          </a:prstGeom>
          <a:noFill/>
          <a:ln cap="flat" cmpd="sng" w="38100">
            <a:solidFill>
              <a:srgbClr val="282828"/>
            </a:solidFill>
            <a:prstDash val="solid"/>
            <a:round/>
            <a:headEnd len="med" w="med" type="none"/>
            <a:tailEnd len="med" w="med" type="triangle"/>
          </a:ln>
        </p:spPr>
      </p:cxnSp>
      <p:cxnSp>
        <p:nvCxnSpPr>
          <p:cNvPr id="757" name="Google Shape;757;p50"/>
          <p:cNvCxnSpPr>
            <a:stCxn id="744" idx="2"/>
            <a:endCxn id="668" idx="0"/>
          </p:cNvCxnSpPr>
          <p:nvPr/>
        </p:nvCxnSpPr>
        <p:spPr>
          <a:xfrm>
            <a:off x="9651483" y="6866335"/>
            <a:ext cx="2542800" cy="1792500"/>
          </a:xfrm>
          <a:prstGeom prst="straightConnector1">
            <a:avLst/>
          </a:prstGeom>
          <a:noFill/>
          <a:ln cap="flat" cmpd="sng" w="38100">
            <a:solidFill>
              <a:srgbClr val="282828"/>
            </a:solidFill>
            <a:prstDash val="solid"/>
            <a:round/>
            <a:headEnd len="med" w="med" type="none"/>
            <a:tailEnd len="med" w="med" type="triangle"/>
          </a:ln>
        </p:spPr>
      </p:cxnSp>
      <p:cxnSp>
        <p:nvCxnSpPr>
          <p:cNvPr id="758" name="Google Shape;758;p50"/>
          <p:cNvCxnSpPr>
            <a:stCxn id="744" idx="2"/>
            <a:endCxn id="664" idx="0"/>
          </p:cNvCxnSpPr>
          <p:nvPr/>
        </p:nvCxnSpPr>
        <p:spPr>
          <a:xfrm>
            <a:off x="9651483" y="6866335"/>
            <a:ext cx="9234900" cy="1992000"/>
          </a:xfrm>
          <a:prstGeom prst="straightConnector1">
            <a:avLst/>
          </a:prstGeom>
          <a:noFill/>
          <a:ln cap="flat" cmpd="sng" w="38100">
            <a:solidFill>
              <a:srgbClr val="282828"/>
            </a:solidFill>
            <a:prstDash val="solid"/>
            <a:round/>
            <a:headEnd len="med" w="med" type="none"/>
            <a:tailEnd len="med" w="med" type="triangle"/>
          </a:ln>
        </p:spPr>
      </p:cxnSp>
      <p:pic>
        <p:nvPicPr>
          <p:cNvPr id="759" name="Google Shape;759;p50"/>
          <p:cNvPicPr preferRelativeResize="0"/>
          <p:nvPr/>
        </p:nvPicPr>
        <p:blipFill>
          <a:blip r:embed="rId3">
            <a:alphaModFix/>
          </a:blip>
          <a:stretch>
            <a:fillRect/>
          </a:stretch>
        </p:blipFill>
        <p:spPr>
          <a:xfrm>
            <a:off x="18000076" y="9106957"/>
            <a:ext cx="1584900" cy="1589330"/>
          </a:xfrm>
          <a:prstGeom prst="rect">
            <a:avLst/>
          </a:prstGeom>
          <a:noFill/>
          <a:ln>
            <a:noFill/>
          </a:ln>
        </p:spPr>
      </p:pic>
      <p:pic>
        <p:nvPicPr>
          <p:cNvPr id="760" name="Google Shape;760;p50"/>
          <p:cNvPicPr preferRelativeResize="0"/>
          <p:nvPr/>
        </p:nvPicPr>
        <p:blipFill>
          <a:blip r:embed="rId4">
            <a:alphaModFix/>
          </a:blip>
          <a:stretch>
            <a:fillRect/>
          </a:stretch>
        </p:blipFill>
        <p:spPr>
          <a:xfrm>
            <a:off x="11264775" y="8992125"/>
            <a:ext cx="1818975" cy="1818975"/>
          </a:xfrm>
          <a:prstGeom prst="rect">
            <a:avLst/>
          </a:prstGeom>
          <a:noFill/>
          <a:ln>
            <a:noFill/>
          </a:ln>
        </p:spPr>
      </p:pic>
      <p:pic>
        <p:nvPicPr>
          <p:cNvPr id="761" name="Google Shape;761;p50"/>
          <p:cNvPicPr preferRelativeResize="0"/>
          <p:nvPr/>
        </p:nvPicPr>
        <p:blipFill>
          <a:blip r:embed="rId5">
            <a:alphaModFix/>
          </a:blip>
          <a:stretch>
            <a:fillRect/>
          </a:stretch>
        </p:blipFill>
        <p:spPr>
          <a:xfrm rot="2700016">
            <a:off x="14510472" y="8928434"/>
            <a:ext cx="1946406" cy="1946376"/>
          </a:xfrm>
          <a:prstGeom prst="rect">
            <a:avLst/>
          </a:prstGeom>
          <a:noFill/>
          <a:ln>
            <a:noFill/>
          </a:ln>
        </p:spPr>
      </p:pic>
      <p:pic>
        <p:nvPicPr>
          <p:cNvPr id="762" name="Google Shape;762;p50"/>
          <p:cNvPicPr preferRelativeResize="0"/>
          <p:nvPr/>
        </p:nvPicPr>
        <p:blipFill>
          <a:blip r:embed="rId6">
            <a:alphaModFix/>
          </a:blip>
          <a:stretch>
            <a:fillRect/>
          </a:stretch>
        </p:blipFill>
        <p:spPr>
          <a:xfrm>
            <a:off x="4520100" y="8918975"/>
            <a:ext cx="1965302" cy="1965302"/>
          </a:xfrm>
          <a:prstGeom prst="rect">
            <a:avLst/>
          </a:prstGeom>
          <a:noFill/>
          <a:ln>
            <a:noFill/>
          </a:ln>
        </p:spPr>
      </p:pic>
      <p:pic>
        <p:nvPicPr>
          <p:cNvPr id="763" name="Google Shape;763;p50"/>
          <p:cNvPicPr preferRelativeResize="0"/>
          <p:nvPr/>
        </p:nvPicPr>
        <p:blipFill rotWithShape="1">
          <a:blip r:embed="rId7">
            <a:alphaModFix/>
          </a:blip>
          <a:srcRect b="0" l="1811" r="1811" t="0"/>
          <a:stretch/>
        </p:blipFill>
        <p:spPr>
          <a:xfrm>
            <a:off x="8227309" y="9149850"/>
            <a:ext cx="1503525" cy="15035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5" name="Shape 145"/>
        <p:cNvGrpSpPr/>
        <p:nvPr/>
      </p:nvGrpSpPr>
      <p:grpSpPr>
        <a:xfrm>
          <a:off x="0" y="0"/>
          <a:ext cx="0" cy="0"/>
          <a:chOff x="0" y="0"/>
          <a:chExt cx="0" cy="0"/>
        </a:xfrm>
      </p:grpSpPr>
      <p:sp>
        <p:nvSpPr>
          <p:cNvPr id="146" name="Google Shape;146;p33"/>
          <p:cNvSpPr txBox="1"/>
          <p:nvPr>
            <p:ph type="title"/>
          </p:nvPr>
        </p:nvSpPr>
        <p:spPr>
          <a:xfrm>
            <a:off x="1173775" y="994432"/>
            <a:ext cx="22039500" cy="10455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t>קישורים חשובים - מערך שיעור + סרטון</a:t>
            </a:r>
            <a:endParaRPr/>
          </a:p>
        </p:txBody>
      </p:sp>
      <p:sp>
        <p:nvSpPr>
          <p:cNvPr id="147" name="Google Shape;147;p33">
            <a:hlinkClick r:id="rId3"/>
          </p:cNvPr>
          <p:cNvSpPr/>
          <p:nvPr/>
        </p:nvSpPr>
        <p:spPr>
          <a:xfrm>
            <a:off x="15831339" y="3564356"/>
            <a:ext cx="3313150" cy="4067699"/>
          </a:xfrm>
          <a:custGeom>
            <a:rect b="b" l="l" r="r" t="t"/>
            <a:pathLst>
              <a:path extrusionOk="0" h="1045" w="836">
                <a:moveTo>
                  <a:pt x="522" y="0"/>
                </a:moveTo>
                <a:lnTo>
                  <a:pt x="104" y="0"/>
                </a:lnTo>
                <a:cubicBezTo>
                  <a:pt x="48" y="0"/>
                  <a:pt x="0" y="48"/>
                  <a:pt x="0" y="104"/>
                </a:cubicBezTo>
                <a:lnTo>
                  <a:pt x="0" y="940"/>
                </a:lnTo>
                <a:cubicBezTo>
                  <a:pt x="0" y="996"/>
                  <a:pt x="45" y="1044"/>
                  <a:pt x="104" y="1044"/>
                </a:cubicBezTo>
                <a:lnTo>
                  <a:pt x="731" y="1044"/>
                </a:lnTo>
                <a:cubicBezTo>
                  <a:pt x="787" y="1044"/>
                  <a:pt x="835" y="996"/>
                  <a:pt x="835" y="940"/>
                </a:cubicBezTo>
                <a:lnTo>
                  <a:pt x="835" y="313"/>
                </a:lnTo>
                <a:lnTo>
                  <a:pt x="522" y="0"/>
                </a:lnTo>
                <a:close/>
                <a:moveTo>
                  <a:pt x="626" y="838"/>
                </a:moveTo>
                <a:lnTo>
                  <a:pt x="209" y="838"/>
                </a:lnTo>
                <a:lnTo>
                  <a:pt x="209" y="734"/>
                </a:lnTo>
                <a:lnTo>
                  <a:pt x="626" y="734"/>
                </a:lnTo>
                <a:lnTo>
                  <a:pt x="626" y="838"/>
                </a:lnTo>
                <a:close/>
                <a:moveTo>
                  <a:pt x="626" y="629"/>
                </a:moveTo>
                <a:lnTo>
                  <a:pt x="209" y="629"/>
                </a:lnTo>
                <a:lnTo>
                  <a:pt x="209" y="525"/>
                </a:lnTo>
                <a:lnTo>
                  <a:pt x="626" y="525"/>
                </a:lnTo>
                <a:lnTo>
                  <a:pt x="626" y="629"/>
                </a:lnTo>
                <a:close/>
                <a:moveTo>
                  <a:pt x="471" y="367"/>
                </a:moveTo>
                <a:lnTo>
                  <a:pt x="471" y="79"/>
                </a:lnTo>
                <a:lnTo>
                  <a:pt x="759" y="367"/>
                </a:lnTo>
                <a:lnTo>
                  <a:pt x="471" y="367"/>
                </a:lnTo>
                <a:close/>
              </a:path>
            </a:pathLst>
          </a:custGeom>
          <a:solidFill>
            <a:srgbClr val="4285F4"/>
          </a:solidFill>
          <a:ln>
            <a:noFill/>
          </a:ln>
          <a:effectLst>
            <a:outerShdw blurRad="57150" rotWithShape="0" algn="bl" dir="5400000" dist="19050">
              <a:srgbClr val="D9D9D9">
                <a:alpha val="50000"/>
              </a:srgbClr>
            </a:outerShdw>
          </a:effectLst>
        </p:spPr>
        <p:txBody>
          <a:bodyPr anchorCtr="0" anchor="ctr" bIns="121875" lIns="243825" spcFirstLastPara="1" rIns="243825" wrap="square" tIns="121875">
            <a:noAutofit/>
          </a:bodyPr>
          <a:lstStyle/>
          <a:p>
            <a:pPr indent="0" lvl="0" marL="0" marR="0" rtl="0" algn="l">
              <a:spcBef>
                <a:spcPts val="0"/>
              </a:spcBef>
              <a:spcAft>
                <a:spcPts val="0"/>
              </a:spcAft>
              <a:buNone/>
            </a:pPr>
            <a:r>
              <a:t/>
            </a:r>
            <a:endParaRPr b="0" i="0" sz="1600" u="none" cap="none" strike="noStrike">
              <a:solidFill>
                <a:srgbClr val="000000"/>
              </a:solidFill>
              <a:latin typeface="Calibri"/>
              <a:ea typeface="Calibri"/>
              <a:cs typeface="Calibri"/>
              <a:sym typeface="Calibri"/>
            </a:endParaRPr>
          </a:p>
        </p:txBody>
      </p:sp>
      <p:pic>
        <p:nvPicPr>
          <p:cNvPr id="148" name="Google Shape;148;p33" title="MODULE C סרטון הדרכה חוכמת הממליצים">
            <a:hlinkClick r:id="rId4"/>
          </p:cNvPr>
          <p:cNvPicPr preferRelativeResize="0"/>
          <p:nvPr/>
        </p:nvPicPr>
        <p:blipFill>
          <a:blip r:embed="rId5">
            <a:alphaModFix/>
          </a:blip>
          <a:stretch>
            <a:fillRect/>
          </a:stretch>
        </p:blipFill>
        <p:spPr>
          <a:xfrm>
            <a:off x="4035000" y="3811700"/>
            <a:ext cx="6352050" cy="3573025"/>
          </a:xfrm>
          <a:prstGeom prst="rect">
            <a:avLst/>
          </a:prstGeom>
          <a:noFill/>
          <a:ln>
            <a:noFill/>
          </a:ln>
        </p:spPr>
      </p:pic>
      <p:pic>
        <p:nvPicPr>
          <p:cNvPr id="149" name="Google Shape;149;p33">
            <a:hlinkClick r:id="rId6"/>
          </p:cNvPr>
          <p:cNvPicPr preferRelativeResize="0"/>
          <p:nvPr/>
        </p:nvPicPr>
        <p:blipFill>
          <a:blip r:embed="rId7">
            <a:alphaModFix/>
          </a:blip>
          <a:stretch>
            <a:fillRect/>
          </a:stretch>
        </p:blipFill>
        <p:spPr>
          <a:xfrm>
            <a:off x="9844388" y="8134250"/>
            <a:ext cx="5694773" cy="4067700"/>
          </a:xfrm>
          <a:prstGeom prst="rect">
            <a:avLst/>
          </a:prstGeom>
          <a:noFill/>
          <a:ln>
            <a:noFill/>
          </a:ln>
        </p:spPr>
      </p:pic>
      <p:sp>
        <p:nvSpPr>
          <p:cNvPr id="150" name="Google Shape;150;p33"/>
          <p:cNvSpPr txBox="1"/>
          <p:nvPr/>
        </p:nvSpPr>
        <p:spPr>
          <a:xfrm>
            <a:off x="4035000" y="11948225"/>
            <a:ext cx="19780800" cy="1609800"/>
          </a:xfrm>
          <a:prstGeom prst="rect">
            <a:avLst/>
          </a:prstGeom>
          <a:noFill/>
          <a:ln>
            <a:noFill/>
          </a:ln>
        </p:spPr>
        <p:txBody>
          <a:bodyPr anchorCtr="0" anchor="t" bIns="91425" lIns="91425" spcFirstLastPara="1" rIns="91425" wrap="square" tIns="91425">
            <a:noAutofit/>
          </a:bodyPr>
          <a:lstStyle/>
          <a:p>
            <a:pPr indent="0" lvl="0" marL="0" rtl="1" algn="r">
              <a:spcBef>
                <a:spcPts val="0"/>
              </a:spcBef>
              <a:spcAft>
                <a:spcPts val="0"/>
              </a:spcAft>
              <a:buNone/>
            </a:pPr>
            <a:r>
              <a:rPr lang="en" sz="3600">
                <a:latin typeface="Google Sans"/>
                <a:ea typeface="Google Sans"/>
                <a:cs typeface="Google Sans"/>
                <a:sym typeface="Google Sans"/>
              </a:rPr>
              <a:t>כדי לשמור עותק של המצגת, יש לבחור בתפריט למעלה "קובץ" &gt; יצירת עותק &gt; כל המצגת</a:t>
            </a:r>
            <a:br>
              <a:rPr lang="en" sz="3600">
                <a:latin typeface="Google Sans"/>
                <a:ea typeface="Google Sans"/>
                <a:cs typeface="Google Sans"/>
                <a:sym typeface="Google Sans"/>
              </a:rPr>
            </a:br>
            <a:r>
              <a:rPr lang="en" sz="3600">
                <a:latin typeface="Google Sans"/>
                <a:ea typeface="Google Sans"/>
                <a:cs typeface="Google Sans"/>
                <a:sym typeface="Google Sans"/>
              </a:rPr>
              <a:t>יש לבחור את המיקום במחשב שלך בו יישמר העותק</a:t>
            </a:r>
            <a:endParaRPr sz="3600">
              <a:latin typeface="Google Sans"/>
              <a:ea typeface="Google Sans"/>
              <a:cs typeface="Google Sans"/>
              <a:sym typeface="Google Sans"/>
            </a:endParaRPr>
          </a:p>
        </p:txBody>
      </p:sp>
      <p:pic>
        <p:nvPicPr>
          <p:cNvPr id="151" name="Google Shape;151;p33" title="VID 08 Project Green Light HEB SUBS">
            <a:hlinkClick r:id="rId8"/>
          </p:cNvPr>
          <p:cNvPicPr preferRelativeResize="0"/>
          <p:nvPr/>
        </p:nvPicPr>
        <p:blipFill>
          <a:blip r:embed="rId9">
            <a:alphaModFix/>
          </a:blip>
          <a:stretch>
            <a:fillRect/>
          </a:stretch>
        </p:blipFill>
        <p:spPr>
          <a:xfrm>
            <a:off x="4034999" y="8290920"/>
            <a:ext cx="5202500" cy="292643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1000"/>
                                        <p:tgtEl>
                                          <p:spTgt spid="1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1000"/>
                                        <p:tgtEl>
                                          <p:spTgt spid="1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cxnSp>
        <p:nvCxnSpPr>
          <p:cNvPr id="768" name="Google Shape;768;p51"/>
          <p:cNvCxnSpPr>
            <a:stCxn id="769" idx="2"/>
            <a:endCxn id="770" idx="0"/>
          </p:cNvCxnSpPr>
          <p:nvPr/>
        </p:nvCxnSpPr>
        <p:spPr>
          <a:xfrm flipH="1">
            <a:off x="18886546" y="6866335"/>
            <a:ext cx="932700" cy="1991700"/>
          </a:xfrm>
          <a:prstGeom prst="straightConnector1">
            <a:avLst/>
          </a:prstGeom>
          <a:noFill/>
          <a:ln cap="flat" cmpd="sng" w="19050">
            <a:solidFill>
              <a:srgbClr val="CCCCCC"/>
            </a:solidFill>
            <a:prstDash val="solid"/>
            <a:round/>
            <a:headEnd len="med" w="med" type="none"/>
            <a:tailEnd len="med" w="med" type="triangle"/>
          </a:ln>
        </p:spPr>
      </p:cxnSp>
      <p:cxnSp>
        <p:nvCxnSpPr>
          <p:cNvPr id="771" name="Google Shape;771;p51"/>
          <p:cNvCxnSpPr>
            <a:stCxn id="769" idx="2"/>
            <a:endCxn id="772" idx="0"/>
          </p:cNvCxnSpPr>
          <p:nvPr/>
        </p:nvCxnSpPr>
        <p:spPr>
          <a:xfrm flipH="1">
            <a:off x="15540046" y="6866335"/>
            <a:ext cx="4279200" cy="1792500"/>
          </a:xfrm>
          <a:prstGeom prst="straightConnector1">
            <a:avLst/>
          </a:prstGeom>
          <a:noFill/>
          <a:ln cap="flat" cmpd="sng" w="19050">
            <a:solidFill>
              <a:srgbClr val="CCCCCC"/>
            </a:solidFill>
            <a:prstDash val="solid"/>
            <a:round/>
            <a:headEnd len="med" w="med" type="none"/>
            <a:tailEnd len="med" w="med" type="triangle"/>
          </a:ln>
        </p:spPr>
      </p:cxnSp>
      <p:cxnSp>
        <p:nvCxnSpPr>
          <p:cNvPr id="773" name="Google Shape;773;p51"/>
          <p:cNvCxnSpPr>
            <a:stCxn id="769" idx="2"/>
            <a:endCxn id="774" idx="0"/>
          </p:cNvCxnSpPr>
          <p:nvPr/>
        </p:nvCxnSpPr>
        <p:spPr>
          <a:xfrm flipH="1">
            <a:off x="12194146" y="6866335"/>
            <a:ext cx="7625100" cy="1792500"/>
          </a:xfrm>
          <a:prstGeom prst="straightConnector1">
            <a:avLst/>
          </a:prstGeom>
          <a:noFill/>
          <a:ln cap="flat" cmpd="sng" w="19050">
            <a:solidFill>
              <a:srgbClr val="CCCCCC"/>
            </a:solidFill>
            <a:prstDash val="solid"/>
            <a:round/>
            <a:headEnd len="med" w="med" type="none"/>
            <a:tailEnd len="med" w="med" type="triangle"/>
          </a:ln>
        </p:spPr>
      </p:cxnSp>
      <p:cxnSp>
        <p:nvCxnSpPr>
          <p:cNvPr id="775" name="Google Shape;775;p51"/>
          <p:cNvCxnSpPr>
            <a:stCxn id="769" idx="2"/>
            <a:endCxn id="776" idx="0"/>
          </p:cNvCxnSpPr>
          <p:nvPr/>
        </p:nvCxnSpPr>
        <p:spPr>
          <a:xfrm flipH="1">
            <a:off x="8848546" y="6866335"/>
            <a:ext cx="10970700" cy="1792500"/>
          </a:xfrm>
          <a:prstGeom prst="straightConnector1">
            <a:avLst/>
          </a:prstGeom>
          <a:noFill/>
          <a:ln cap="flat" cmpd="sng" w="19050">
            <a:solidFill>
              <a:srgbClr val="CCCCCC"/>
            </a:solidFill>
            <a:prstDash val="solid"/>
            <a:round/>
            <a:headEnd len="med" w="med" type="none"/>
            <a:tailEnd len="med" w="med" type="triangle"/>
          </a:ln>
        </p:spPr>
      </p:cxnSp>
      <p:cxnSp>
        <p:nvCxnSpPr>
          <p:cNvPr id="777" name="Google Shape;777;p51"/>
          <p:cNvCxnSpPr>
            <a:stCxn id="769" idx="2"/>
            <a:endCxn id="778" idx="0"/>
          </p:cNvCxnSpPr>
          <p:nvPr/>
        </p:nvCxnSpPr>
        <p:spPr>
          <a:xfrm flipH="1">
            <a:off x="5503546" y="6866335"/>
            <a:ext cx="14315700" cy="2018100"/>
          </a:xfrm>
          <a:prstGeom prst="straightConnector1">
            <a:avLst/>
          </a:prstGeom>
          <a:noFill/>
          <a:ln cap="flat" cmpd="sng" w="19050">
            <a:solidFill>
              <a:srgbClr val="CCCCCC"/>
            </a:solidFill>
            <a:prstDash val="solid"/>
            <a:round/>
            <a:headEnd len="med" w="med" type="none"/>
            <a:tailEnd len="med" w="med" type="triangle"/>
          </a:ln>
        </p:spPr>
      </p:cxnSp>
      <p:sp>
        <p:nvSpPr>
          <p:cNvPr id="770" name="Google Shape;770;p51"/>
          <p:cNvSpPr/>
          <p:nvPr/>
        </p:nvSpPr>
        <p:spPr>
          <a:xfrm>
            <a:off x="17877400" y="8858175"/>
            <a:ext cx="2018100" cy="20181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72" name="Google Shape;772;p51"/>
          <p:cNvSpPr/>
          <p:nvPr/>
        </p:nvSpPr>
        <p:spPr>
          <a:xfrm>
            <a:off x="14331450" y="8658725"/>
            <a:ext cx="2417100" cy="24171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74" name="Google Shape;774;p51"/>
          <p:cNvSpPr/>
          <p:nvPr/>
        </p:nvSpPr>
        <p:spPr>
          <a:xfrm>
            <a:off x="10985700" y="8658725"/>
            <a:ext cx="2417100" cy="24171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76" name="Google Shape;776;p51"/>
          <p:cNvSpPr/>
          <p:nvPr/>
        </p:nvSpPr>
        <p:spPr>
          <a:xfrm>
            <a:off x="7639963" y="8658725"/>
            <a:ext cx="2417100" cy="24171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78" name="Google Shape;778;p51"/>
          <p:cNvSpPr/>
          <p:nvPr/>
        </p:nvSpPr>
        <p:spPr>
          <a:xfrm>
            <a:off x="4520775" y="8884575"/>
            <a:ext cx="1965300" cy="19653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779" name="Google Shape;779;p51"/>
          <p:cNvGrpSpPr/>
          <p:nvPr/>
        </p:nvGrpSpPr>
        <p:grpSpPr>
          <a:xfrm>
            <a:off x="8742426" y="3919145"/>
            <a:ext cx="1818956" cy="1818970"/>
            <a:chOff x="14204600" y="11269125"/>
            <a:chExt cx="1429772" cy="1429783"/>
          </a:xfrm>
        </p:grpSpPr>
        <p:grpSp>
          <p:nvGrpSpPr>
            <p:cNvPr id="780" name="Google Shape;780;p51"/>
            <p:cNvGrpSpPr/>
            <p:nvPr/>
          </p:nvGrpSpPr>
          <p:grpSpPr>
            <a:xfrm>
              <a:off x="14204600" y="11269125"/>
              <a:ext cx="1429772" cy="1429783"/>
              <a:chOff x="7822222" y="4095749"/>
              <a:chExt cx="1334365" cy="1334375"/>
            </a:xfrm>
          </p:grpSpPr>
          <p:sp>
            <p:nvSpPr>
              <p:cNvPr id="781" name="Google Shape;781;p51"/>
              <p:cNvSpPr/>
              <p:nvPr/>
            </p:nvSpPr>
            <p:spPr>
              <a:xfrm>
                <a:off x="7822222" y="4095749"/>
                <a:ext cx="1334365" cy="1334365"/>
              </a:xfrm>
              <a:custGeom>
                <a:rect b="b" l="l" r="r" t="t"/>
                <a:pathLst>
                  <a:path extrusionOk="0" h="1334365" w="1334365">
                    <a:moveTo>
                      <a:pt x="1334365" y="667196"/>
                    </a:moveTo>
                    <a:cubicBezTo>
                      <a:pt x="1334358" y="1035671"/>
                      <a:pt x="1035644" y="1334373"/>
                      <a:pt x="667169" y="1334365"/>
                    </a:cubicBezTo>
                    <a:cubicBezTo>
                      <a:pt x="298694" y="1334358"/>
                      <a:pt x="-8" y="1035644"/>
                      <a:pt x="0" y="667169"/>
                    </a:cubicBezTo>
                    <a:cubicBezTo>
                      <a:pt x="8" y="298697"/>
                      <a:pt x="298716" y="-3"/>
                      <a:pt x="667188" y="0"/>
                    </a:cubicBezTo>
                    <a:cubicBezTo>
                      <a:pt x="1035661" y="1"/>
                      <a:pt x="1334367" y="298709"/>
                      <a:pt x="1334365" y="667182"/>
                    </a:cubicBezTo>
                    <a:cubicBezTo>
                      <a:pt x="1334365" y="667187"/>
                      <a:pt x="1334365" y="667192"/>
                      <a:pt x="1334365" y="667196"/>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782" name="Google Shape;782;p51"/>
              <p:cNvSpPr/>
              <p:nvPr/>
            </p:nvSpPr>
            <p:spPr>
              <a:xfrm>
                <a:off x="8006751" y="4303980"/>
                <a:ext cx="984350" cy="1040381"/>
              </a:xfrm>
              <a:custGeom>
                <a:rect b="b" l="l" r="r" t="t"/>
                <a:pathLst>
                  <a:path extrusionOk="0" h="1040381" w="984350">
                    <a:moveTo>
                      <a:pt x="467971" y="41932"/>
                    </a:moveTo>
                    <a:cubicBezTo>
                      <a:pt x="436586" y="-37115"/>
                      <a:pt x="240012" y="2752"/>
                      <a:pt x="226488" y="101853"/>
                    </a:cubicBezTo>
                    <a:cubicBezTo>
                      <a:pt x="90645" y="125182"/>
                      <a:pt x="75186" y="267573"/>
                      <a:pt x="109425" y="354880"/>
                    </a:cubicBezTo>
                    <a:cubicBezTo>
                      <a:pt x="70116" y="352517"/>
                      <a:pt x="44927" y="428550"/>
                      <a:pt x="80488" y="459599"/>
                    </a:cubicBezTo>
                    <a:cubicBezTo>
                      <a:pt x="-1" y="471505"/>
                      <a:pt x="-1" y="563779"/>
                      <a:pt x="41792" y="596707"/>
                    </a:cubicBezTo>
                    <a:cubicBezTo>
                      <a:pt x="-24910" y="634434"/>
                      <a:pt x="-4326" y="735805"/>
                      <a:pt x="51411" y="742652"/>
                    </a:cubicBezTo>
                    <a:cubicBezTo>
                      <a:pt x="-20167" y="778630"/>
                      <a:pt x="19430" y="882363"/>
                      <a:pt x="74144" y="882792"/>
                    </a:cubicBezTo>
                    <a:cubicBezTo>
                      <a:pt x="46359" y="979083"/>
                      <a:pt x="136642" y="1023286"/>
                      <a:pt x="178863" y="988962"/>
                    </a:cubicBezTo>
                    <a:cubicBezTo>
                      <a:pt x="180100" y="1020662"/>
                      <a:pt x="221670" y="1041368"/>
                      <a:pt x="248812" y="1040345"/>
                    </a:cubicBezTo>
                    <a:cubicBezTo>
                      <a:pt x="281889" y="1039098"/>
                      <a:pt x="314734" y="1031527"/>
                      <a:pt x="348722" y="1031527"/>
                    </a:cubicBezTo>
                    <a:cubicBezTo>
                      <a:pt x="389892" y="1031508"/>
                      <a:pt x="434215" y="1039024"/>
                      <a:pt x="474928" y="1036270"/>
                    </a:cubicBezTo>
                    <a:cubicBezTo>
                      <a:pt x="527056" y="1032736"/>
                      <a:pt x="576718" y="1030578"/>
                      <a:pt x="627022" y="1017370"/>
                    </a:cubicBezTo>
                    <a:cubicBezTo>
                      <a:pt x="641430" y="1013556"/>
                      <a:pt x="662266" y="1006672"/>
                      <a:pt x="678154" y="1011044"/>
                    </a:cubicBezTo>
                    <a:cubicBezTo>
                      <a:pt x="697725" y="1016421"/>
                      <a:pt x="713221" y="1026745"/>
                      <a:pt x="734550" y="1036085"/>
                    </a:cubicBezTo>
                    <a:cubicBezTo>
                      <a:pt x="768575" y="1050967"/>
                      <a:pt x="828702" y="1023286"/>
                      <a:pt x="826488" y="956685"/>
                    </a:cubicBezTo>
                    <a:cubicBezTo>
                      <a:pt x="873100" y="986097"/>
                      <a:pt x="925357" y="935346"/>
                      <a:pt x="890876" y="867314"/>
                    </a:cubicBezTo>
                    <a:cubicBezTo>
                      <a:pt x="942779" y="873453"/>
                      <a:pt x="984340" y="819447"/>
                      <a:pt x="942881" y="753981"/>
                    </a:cubicBezTo>
                    <a:cubicBezTo>
                      <a:pt x="999789" y="724699"/>
                      <a:pt x="984340" y="646918"/>
                      <a:pt x="949783" y="637430"/>
                    </a:cubicBezTo>
                    <a:cubicBezTo>
                      <a:pt x="998217" y="620910"/>
                      <a:pt x="995036" y="556766"/>
                      <a:pt x="944751" y="530348"/>
                    </a:cubicBezTo>
                    <a:cubicBezTo>
                      <a:pt x="970926" y="510275"/>
                      <a:pt x="954871" y="458929"/>
                      <a:pt x="913394" y="454241"/>
                    </a:cubicBezTo>
                    <a:cubicBezTo>
                      <a:pt x="928519" y="398468"/>
                      <a:pt x="885127" y="368628"/>
                      <a:pt x="847427" y="372999"/>
                    </a:cubicBezTo>
                    <a:cubicBezTo>
                      <a:pt x="885127" y="362023"/>
                      <a:pt x="889369" y="287572"/>
                      <a:pt x="831530" y="281917"/>
                    </a:cubicBezTo>
                    <a:cubicBezTo>
                      <a:pt x="885127" y="225809"/>
                      <a:pt x="814108" y="136698"/>
                      <a:pt x="763822" y="135544"/>
                    </a:cubicBezTo>
                    <a:cubicBezTo>
                      <a:pt x="784230" y="-44408"/>
                      <a:pt x="508824" y="-10177"/>
                      <a:pt x="467971" y="41932"/>
                    </a:cubicBezTo>
                    <a:close/>
                  </a:path>
                </a:pathLst>
              </a:custGeom>
              <a:solidFill>
                <a:srgbClr val="ED6B1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783" name="Google Shape;783;p51"/>
              <p:cNvSpPr/>
              <p:nvPr/>
            </p:nvSpPr>
            <p:spPr>
              <a:xfrm>
                <a:off x="8122514" y="4743598"/>
                <a:ext cx="138682" cy="165178"/>
              </a:xfrm>
              <a:custGeom>
                <a:rect b="b" l="l" r="r" t="t"/>
                <a:pathLst>
                  <a:path extrusionOk="0" h="165178" w="138682">
                    <a:moveTo>
                      <a:pt x="137923" y="74098"/>
                    </a:moveTo>
                    <a:cubicBezTo>
                      <a:pt x="143541" y="119473"/>
                      <a:pt x="117394" y="160028"/>
                      <a:pt x="79526" y="164734"/>
                    </a:cubicBezTo>
                    <a:cubicBezTo>
                      <a:pt x="41641" y="169423"/>
                      <a:pt x="6377" y="136438"/>
                      <a:pt x="759" y="91065"/>
                    </a:cubicBezTo>
                    <a:cubicBezTo>
                      <a:pt x="-4858" y="45710"/>
                      <a:pt x="21298" y="5117"/>
                      <a:pt x="59184" y="447"/>
                    </a:cubicBezTo>
                    <a:cubicBezTo>
                      <a:pt x="97051" y="-4260"/>
                      <a:pt x="132305" y="28725"/>
                      <a:pt x="137923" y="74098"/>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784" name="Google Shape;784;p51"/>
              <p:cNvSpPr/>
              <p:nvPr/>
            </p:nvSpPr>
            <p:spPr>
              <a:xfrm>
                <a:off x="8711669" y="4743598"/>
                <a:ext cx="138673" cy="165178"/>
              </a:xfrm>
              <a:custGeom>
                <a:rect b="b" l="l" r="r" t="t"/>
                <a:pathLst>
                  <a:path extrusionOk="0" h="165178" w="138673">
                    <a:moveTo>
                      <a:pt x="760" y="74098"/>
                    </a:moveTo>
                    <a:cubicBezTo>
                      <a:pt x="-4858" y="119473"/>
                      <a:pt x="21280" y="160028"/>
                      <a:pt x="59157" y="164734"/>
                    </a:cubicBezTo>
                    <a:cubicBezTo>
                      <a:pt x="97033" y="169423"/>
                      <a:pt x="132306" y="136438"/>
                      <a:pt x="137914" y="91065"/>
                    </a:cubicBezTo>
                    <a:cubicBezTo>
                      <a:pt x="143533" y="45710"/>
                      <a:pt x="117376" y="5117"/>
                      <a:pt x="79499" y="447"/>
                    </a:cubicBezTo>
                    <a:cubicBezTo>
                      <a:pt x="41613" y="-4260"/>
                      <a:pt x="6369" y="28725"/>
                      <a:pt x="760" y="74098"/>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785" name="Google Shape;785;p51"/>
              <p:cNvSpPr/>
              <p:nvPr/>
            </p:nvSpPr>
            <p:spPr>
              <a:xfrm>
                <a:off x="8181743" y="4445849"/>
                <a:ext cx="617093" cy="687083"/>
              </a:xfrm>
              <a:custGeom>
                <a:rect b="b" l="l" r="r" t="t"/>
                <a:pathLst>
                  <a:path extrusionOk="0" h="687083" w="617093">
                    <a:moveTo>
                      <a:pt x="538108" y="90283"/>
                    </a:moveTo>
                    <a:cubicBezTo>
                      <a:pt x="482447" y="11348"/>
                      <a:pt x="425957" y="3813"/>
                      <a:pt x="333805" y="0"/>
                    </a:cubicBezTo>
                    <a:lnTo>
                      <a:pt x="252070" y="12668"/>
                    </a:lnTo>
                    <a:cubicBezTo>
                      <a:pt x="159899" y="16501"/>
                      <a:pt x="124943" y="3422"/>
                      <a:pt x="69309" y="82357"/>
                    </a:cubicBezTo>
                    <a:cubicBezTo>
                      <a:pt x="13610" y="161367"/>
                      <a:pt x="16076" y="105611"/>
                      <a:pt x="20475" y="200918"/>
                    </a:cubicBezTo>
                    <a:cubicBezTo>
                      <a:pt x="23805" y="272913"/>
                      <a:pt x="-19216" y="222405"/>
                      <a:pt x="10550" y="422635"/>
                    </a:cubicBezTo>
                    <a:cubicBezTo>
                      <a:pt x="40325" y="622864"/>
                      <a:pt x="214221" y="687083"/>
                      <a:pt x="305695" y="687083"/>
                    </a:cubicBezTo>
                    <a:cubicBezTo>
                      <a:pt x="397215" y="687083"/>
                      <a:pt x="558070" y="633393"/>
                      <a:pt x="600914" y="422635"/>
                    </a:cubicBezTo>
                    <a:cubicBezTo>
                      <a:pt x="643740" y="211875"/>
                      <a:pt x="587622" y="272913"/>
                      <a:pt x="590952" y="200918"/>
                    </a:cubicBezTo>
                    <a:cubicBezTo>
                      <a:pt x="595342" y="105611"/>
                      <a:pt x="593798" y="169292"/>
                      <a:pt x="538108" y="90283"/>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786" name="Google Shape;786;p51"/>
              <p:cNvSpPr/>
              <p:nvPr/>
            </p:nvSpPr>
            <p:spPr>
              <a:xfrm>
                <a:off x="8344620" y="5360751"/>
                <a:ext cx="9700" cy="36853"/>
              </a:xfrm>
              <a:custGeom>
                <a:rect b="b" l="l" r="r" t="t"/>
                <a:pathLst>
                  <a:path extrusionOk="0" h="36853" w="9700">
                    <a:moveTo>
                      <a:pt x="454" y="36853"/>
                    </a:moveTo>
                    <a:cubicBezTo>
                      <a:pt x="3477" y="24315"/>
                      <a:pt x="6557" y="11981"/>
                      <a:pt x="9700" y="0"/>
                    </a:cubicBezTo>
                    <a:cubicBezTo>
                      <a:pt x="2021" y="10651"/>
                      <a:pt x="-1288" y="23839"/>
                      <a:pt x="454" y="3685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787" name="Google Shape;787;p51"/>
              <p:cNvSpPr/>
              <p:nvPr/>
            </p:nvSpPr>
            <p:spPr>
              <a:xfrm>
                <a:off x="8620620" y="5360751"/>
                <a:ext cx="9674" cy="36853"/>
              </a:xfrm>
              <a:custGeom>
                <a:rect b="b" l="l" r="r" t="t"/>
                <a:pathLst>
                  <a:path extrusionOk="0" h="36853" w="9674">
                    <a:moveTo>
                      <a:pt x="0" y="0"/>
                    </a:moveTo>
                    <a:cubicBezTo>
                      <a:pt x="3126" y="11981"/>
                      <a:pt x="6195" y="24315"/>
                      <a:pt x="9218" y="36853"/>
                    </a:cubicBezTo>
                    <a:cubicBezTo>
                      <a:pt x="10962" y="23843"/>
                      <a:pt x="7664" y="10657"/>
                      <a:pt x="0" y="0"/>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788" name="Google Shape;788;p51"/>
              <p:cNvSpPr/>
              <p:nvPr/>
            </p:nvSpPr>
            <p:spPr>
              <a:xfrm>
                <a:off x="8431349" y="5100098"/>
                <a:ext cx="112215" cy="230608"/>
              </a:xfrm>
              <a:custGeom>
                <a:rect b="b" l="l" r="r" t="t"/>
                <a:pathLst>
                  <a:path extrusionOk="0" h="230608" w="112215">
                    <a:moveTo>
                      <a:pt x="0" y="0"/>
                    </a:moveTo>
                    <a:lnTo>
                      <a:pt x="112216" y="0"/>
                    </a:lnTo>
                    <a:lnTo>
                      <a:pt x="112216" y="230609"/>
                    </a:lnTo>
                    <a:lnTo>
                      <a:pt x="0" y="230609"/>
                    </a:ln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789" name="Google Shape;789;p51"/>
              <p:cNvSpPr/>
              <p:nvPr/>
            </p:nvSpPr>
            <p:spPr>
              <a:xfrm>
                <a:off x="8344620" y="5360751"/>
                <a:ext cx="9700" cy="36853"/>
              </a:xfrm>
              <a:custGeom>
                <a:rect b="b" l="l" r="r" t="t"/>
                <a:pathLst>
                  <a:path extrusionOk="0" h="36853" w="9700">
                    <a:moveTo>
                      <a:pt x="454" y="36853"/>
                    </a:moveTo>
                    <a:cubicBezTo>
                      <a:pt x="3477" y="24315"/>
                      <a:pt x="6557" y="11981"/>
                      <a:pt x="9700" y="0"/>
                    </a:cubicBezTo>
                    <a:cubicBezTo>
                      <a:pt x="2021" y="10651"/>
                      <a:pt x="-1288" y="23839"/>
                      <a:pt x="454" y="3685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790" name="Google Shape;790;p51"/>
              <p:cNvSpPr/>
              <p:nvPr/>
            </p:nvSpPr>
            <p:spPr>
              <a:xfrm>
                <a:off x="8620620" y="5360751"/>
                <a:ext cx="9674" cy="36853"/>
              </a:xfrm>
              <a:custGeom>
                <a:rect b="b" l="l" r="r" t="t"/>
                <a:pathLst>
                  <a:path extrusionOk="0" h="36853" w="9674">
                    <a:moveTo>
                      <a:pt x="0" y="0"/>
                    </a:moveTo>
                    <a:cubicBezTo>
                      <a:pt x="3126" y="11981"/>
                      <a:pt x="6195" y="24315"/>
                      <a:pt x="9218" y="36853"/>
                    </a:cubicBezTo>
                    <a:cubicBezTo>
                      <a:pt x="10962" y="23843"/>
                      <a:pt x="7664" y="10657"/>
                      <a:pt x="0" y="0"/>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791" name="Google Shape;791;p51"/>
              <p:cNvSpPr/>
              <p:nvPr/>
            </p:nvSpPr>
            <p:spPr>
              <a:xfrm>
                <a:off x="8140769" y="4384976"/>
                <a:ext cx="698536" cy="400024"/>
              </a:xfrm>
              <a:custGeom>
                <a:rect b="b" l="l" r="r" t="t"/>
                <a:pathLst>
                  <a:path extrusionOk="0" h="400024" w="698536">
                    <a:moveTo>
                      <a:pt x="67662" y="295984"/>
                    </a:moveTo>
                    <a:cubicBezTo>
                      <a:pt x="123529" y="317694"/>
                      <a:pt x="211263" y="216547"/>
                      <a:pt x="187293" y="140310"/>
                    </a:cubicBezTo>
                    <a:cubicBezTo>
                      <a:pt x="184921" y="170782"/>
                      <a:pt x="330828" y="227132"/>
                      <a:pt x="376267" y="156960"/>
                    </a:cubicBezTo>
                    <a:cubicBezTo>
                      <a:pt x="387458" y="244564"/>
                      <a:pt x="495339" y="262981"/>
                      <a:pt x="531569" y="228584"/>
                    </a:cubicBezTo>
                    <a:cubicBezTo>
                      <a:pt x="529997" y="293659"/>
                      <a:pt x="601323" y="345786"/>
                      <a:pt x="626596" y="318997"/>
                    </a:cubicBezTo>
                    <a:cubicBezTo>
                      <a:pt x="611415" y="335089"/>
                      <a:pt x="632875" y="395011"/>
                      <a:pt x="670938" y="395011"/>
                    </a:cubicBezTo>
                    <a:cubicBezTo>
                      <a:pt x="727957" y="395011"/>
                      <a:pt x="679477" y="290087"/>
                      <a:pt x="676202" y="262981"/>
                    </a:cubicBezTo>
                    <a:cubicBezTo>
                      <a:pt x="665924" y="178019"/>
                      <a:pt x="623387" y="85764"/>
                      <a:pt x="551010" y="36428"/>
                    </a:cubicBezTo>
                    <a:cubicBezTo>
                      <a:pt x="546387" y="33284"/>
                      <a:pt x="541637" y="30338"/>
                      <a:pt x="536760" y="27591"/>
                    </a:cubicBezTo>
                    <a:cubicBezTo>
                      <a:pt x="421102" y="-37074"/>
                      <a:pt x="333600" y="30233"/>
                      <a:pt x="200557" y="45004"/>
                    </a:cubicBezTo>
                    <a:cubicBezTo>
                      <a:pt x="89718" y="57319"/>
                      <a:pt x="24428" y="130525"/>
                      <a:pt x="5313" y="234239"/>
                    </a:cubicBezTo>
                    <a:cubicBezTo>
                      <a:pt x="-1237" y="267581"/>
                      <a:pt x="-1735" y="301830"/>
                      <a:pt x="3843" y="335349"/>
                    </a:cubicBezTo>
                    <a:cubicBezTo>
                      <a:pt x="7006" y="352297"/>
                      <a:pt x="20568" y="385281"/>
                      <a:pt x="35172" y="395197"/>
                    </a:cubicBezTo>
                    <a:cubicBezTo>
                      <a:pt x="77021" y="423548"/>
                      <a:pt x="78155" y="318736"/>
                      <a:pt x="67662" y="295984"/>
                    </a:cubicBezTo>
                    <a:close/>
                  </a:path>
                </a:pathLst>
              </a:custGeom>
              <a:solidFill>
                <a:srgbClr val="ED6B1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792" name="Google Shape;792;p51"/>
              <p:cNvSpPr/>
              <p:nvPr/>
            </p:nvSpPr>
            <p:spPr>
              <a:xfrm>
                <a:off x="8257713" y="5189655"/>
                <a:ext cx="458287" cy="240469"/>
              </a:xfrm>
              <a:custGeom>
                <a:rect b="b" l="l" r="r" t="t"/>
                <a:pathLst>
                  <a:path extrusionOk="0" h="240469" w="458287">
                    <a:moveTo>
                      <a:pt x="444410" y="146335"/>
                    </a:moveTo>
                    <a:cubicBezTo>
                      <a:pt x="418718" y="70507"/>
                      <a:pt x="406812" y="58545"/>
                      <a:pt x="316976" y="18324"/>
                    </a:cubicBezTo>
                    <a:cubicBezTo>
                      <a:pt x="315785" y="17803"/>
                      <a:pt x="285089" y="0"/>
                      <a:pt x="285089" y="0"/>
                    </a:cubicBezTo>
                    <a:lnTo>
                      <a:pt x="229325" y="112142"/>
                    </a:lnTo>
                    <a:lnTo>
                      <a:pt x="202006" y="62396"/>
                    </a:lnTo>
                    <a:lnTo>
                      <a:pt x="172873" y="0"/>
                    </a:lnTo>
                    <a:cubicBezTo>
                      <a:pt x="172873" y="0"/>
                      <a:pt x="146679" y="15794"/>
                      <a:pt x="145786" y="16185"/>
                    </a:cubicBezTo>
                    <a:cubicBezTo>
                      <a:pt x="51671" y="58081"/>
                      <a:pt x="39318" y="70228"/>
                      <a:pt x="13534" y="146335"/>
                    </a:cubicBezTo>
                    <a:cubicBezTo>
                      <a:pt x="10427" y="155525"/>
                      <a:pt x="5665" y="174575"/>
                      <a:pt x="0" y="199281"/>
                    </a:cubicBezTo>
                    <a:cubicBezTo>
                      <a:pt x="71315" y="225551"/>
                      <a:pt x="146605" y="239406"/>
                      <a:pt x="222600" y="240246"/>
                    </a:cubicBezTo>
                    <a:cubicBezTo>
                      <a:pt x="225456" y="240283"/>
                      <a:pt x="228274" y="240469"/>
                      <a:pt x="231148" y="240469"/>
                    </a:cubicBezTo>
                    <a:cubicBezTo>
                      <a:pt x="232320" y="240469"/>
                      <a:pt x="233474" y="240376"/>
                      <a:pt x="234655" y="240376"/>
                    </a:cubicBezTo>
                    <a:cubicBezTo>
                      <a:pt x="310918" y="240067"/>
                      <a:pt x="386562" y="226664"/>
                      <a:pt x="458288" y="200751"/>
                    </a:cubicBezTo>
                    <a:cubicBezTo>
                      <a:pt x="452483" y="175301"/>
                      <a:pt x="447582" y="155712"/>
                      <a:pt x="444410" y="146335"/>
                    </a:cubicBezTo>
                    <a:close/>
                  </a:path>
                </a:pathLst>
              </a:custGeom>
              <a:solidFill>
                <a:srgbClr val="B3375E"/>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793" name="Google Shape;793;p51"/>
              <p:cNvSpPr/>
              <p:nvPr/>
            </p:nvSpPr>
            <p:spPr>
              <a:xfrm>
                <a:off x="8390402" y="5204947"/>
                <a:ext cx="191504" cy="108867"/>
              </a:xfrm>
              <a:custGeom>
                <a:rect b="b" l="l" r="r" t="t"/>
                <a:pathLst>
                  <a:path extrusionOk="0" h="108867" w="191504">
                    <a:moveTo>
                      <a:pt x="180464" y="5227"/>
                    </a:moveTo>
                    <a:cubicBezTo>
                      <a:pt x="180017" y="1924"/>
                      <a:pt x="176977" y="-391"/>
                      <a:pt x="173674" y="56"/>
                    </a:cubicBezTo>
                    <a:cubicBezTo>
                      <a:pt x="170371" y="502"/>
                      <a:pt x="168055" y="3542"/>
                      <a:pt x="168502" y="6846"/>
                    </a:cubicBezTo>
                    <a:lnTo>
                      <a:pt x="176566" y="66172"/>
                    </a:lnTo>
                    <a:lnTo>
                      <a:pt x="123686" y="41095"/>
                    </a:lnTo>
                    <a:lnTo>
                      <a:pt x="95482" y="90487"/>
                    </a:lnTo>
                    <a:lnTo>
                      <a:pt x="69251" y="42676"/>
                    </a:lnTo>
                    <a:lnTo>
                      <a:pt x="14828" y="66544"/>
                    </a:lnTo>
                    <a:lnTo>
                      <a:pt x="22948" y="6846"/>
                    </a:lnTo>
                    <a:cubicBezTo>
                      <a:pt x="23395" y="3542"/>
                      <a:pt x="21079" y="502"/>
                      <a:pt x="17776" y="55"/>
                    </a:cubicBezTo>
                    <a:cubicBezTo>
                      <a:pt x="14472" y="-392"/>
                      <a:pt x="11432" y="1924"/>
                      <a:pt x="10985" y="5227"/>
                    </a:cubicBezTo>
                    <a:lnTo>
                      <a:pt x="0" y="86227"/>
                    </a:lnTo>
                    <a:lnTo>
                      <a:pt x="63987" y="58154"/>
                    </a:lnTo>
                    <a:lnTo>
                      <a:pt x="90097" y="105724"/>
                    </a:lnTo>
                    <a:cubicBezTo>
                      <a:pt x="90162" y="105854"/>
                      <a:pt x="90292" y="105891"/>
                      <a:pt x="90367" y="106003"/>
                    </a:cubicBezTo>
                    <a:cubicBezTo>
                      <a:pt x="90817" y="106732"/>
                      <a:pt x="91420" y="107354"/>
                      <a:pt x="92134" y="107826"/>
                    </a:cubicBezTo>
                    <a:cubicBezTo>
                      <a:pt x="93168" y="108318"/>
                      <a:pt x="94263" y="108669"/>
                      <a:pt x="95390" y="108868"/>
                    </a:cubicBezTo>
                    <a:lnTo>
                      <a:pt x="95408" y="108868"/>
                    </a:lnTo>
                    <a:cubicBezTo>
                      <a:pt x="96419" y="108866"/>
                      <a:pt x="97413" y="108603"/>
                      <a:pt x="98292" y="108105"/>
                    </a:cubicBezTo>
                    <a:lnTo>
                      <a:pt x="98301" y="108105"/>
                    </a:lnTo>
                    <a:cubicBezTo>
                      <a:pt x="98441" y="108031"/>
                      <a:pt x="98534" y="107881"/>
                      <a:pt x="98664" y="107789"/>
                    </a:cubicBezTo>
                    <a:cubicBezTo>
                      <a:pt x="99336" y="107351"/>
                      <a:pt x="99912" y="106781"/>
                      <a:pt x="100357" y="106114"/>
                    </a:cubicBezTo>
                    <a:cubicBezTo>
                      <a:pt x="100432" y="106003"/>
                      <a:pt x="100561" y="105947"/>
                      <a:pt x="100636" y="105835"/>
                    </a:cubicBezTo>
                    <a:lnTo>
                      <a:pt x="128616" y="56778"/>
                    </a:lnTo>
                    <a:lnTo>
                      <a:pt x="191505" y="86599"/>
                    </a:lnTo>
                    <a:close/>
                  </a:path>
                </a:pathLst>
              </a:custGeom>
              <a:solidFill>
                <a:srgbClr val="97224B"/>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794" name="Google Shape;794;p51"/>
            <p:cNvSpPr/>
            <p:nvPr/>
          </p:nvSpPr>
          <p:spPr>
            <a:xfrm>
              <a:off x="14790500" y="119925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95" name="Google Shape;795;p51"/>
            <p:cNvSpPr/>
            <p:nvPr/>
          </p:nvSpPr>
          <p:spPr>
            <a:xfrm>
              <a:off x="14997325" y="119925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96" name="Google Shape;796;p51"/>
            <p:cNvSpPr/>
            <p:nvPr/>
          </p:nvSpPr>
          <p:spPr>
            <a:xfrm rot="8100000">
              <a:off x="14812448" y="12003623"/>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769" name="Google Shape;769;p51"/>
          <p:cNvSpPr txBox="1"/>
          <p:nvPr/>
        </p:nvSpPr>
        <p:spPr>
          <a:xfrm>
            <a:off x="19026796" y="5911435"/>
            <a:ext cx="1584900" cy="954900"/>
          </a:xfrm>
          <a:prstGeom prst="rect">
            <a:avLst/>
          </a:prstGeom>
          <a:noFill/>
          <a:ln>
            <a:noFill/>
          </a:ln>
        </p:spPr>
        <p:txBody>
          <a:bodyPr anchorCtr="0" anchor="ctr"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נטלי</a:t>
            </a:r>
            <a:endParaRPr sz="3400">
              <a:solidFill>
                <a:srgbClr val="80868B"/>
              </a:solidFill>
              <a:latin typeface="Google Sans"/>
              <a:ea typeface="Google Sans"/>
              <a:cs typeface="Google Sans"/>
              <a:sym typeface="Google Sans"/>
            </a:endParaRPr>
          </a:p>
        </p:txBody>
      </p:sp>
      <p:sp>
        <p:nvSpPr>
          <p:cNvPr id="797" name="Google Shape;797;p51"/>
          <p:cNvSpPr txBox="1"/>
          <p:nvPr/>
        </p:nvSpPr>
        <p:spPr>
          <a:xfrm>
            <a:off x="1209400" y="1162575"/>
            <a:ext cx="29775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הדגמה בכיתה</a:t>
            </a:r>
            <a:endParaRPr b="1" sz="2600">
              <a:solidFill>
                <a:srgbClr val="FFFFFF"/>
              </a:solidFill>
              <a:latin typeface="Google Sans"/>
              <a:ea typeface="Google Sans"/>
              <a:cs typeface="Google Sans"/>
              <a:sym typeface="Google Sans"/>
            </a:endParaRPr>
          </a:p>
        </p:txBody>
      </p:sp>
      <p:grpSp>
        <p:nvGrpSpPr>
          <p:cNvPr id="798" name="Google Shape;798;p51"/>
          <p:cNvGrpSpPr/>
          <p:nvPr/>
        </p:nvGrpSpPr>
        <p:grpSpPr>
          <a:xfrm>
            <a:off x="751766" y="1028509"/>
            <a:ext cx="873900" cy="873900"/>
            <a:chOff x="21309747" y="11086375"/>
            <a:chExt cx="873900" cy="873900"/>
          </a:xfrm>
        </p:grpSpPr>
        <p:sp>
          <p:nvSpPr>
            <p:cNvPr id="799" name="Google Shape;799;p51"/>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00" name="Google Shape;800;p51"/>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801" name="Google Shape;801;p51"/>
          <p:cNvSpPr txBox="1"/>
          <p:nvPr>
            <p:ph idx="4294967295" type="title"/>
          </p:nvPr>
        </p:nvSpPr>
        <p:spPr>
          <a:xfrm>
            <a:off x="5624275" y="1186725"/>
            <a:ext cx="17931600" cy="9549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t>נבנה יחד מערכת שממליצה על מאכלים</a:t>
            </a:r>
            <a:endParaRPr/>
          </a:p>
          <a:p>
            <a:pPr indent="0" lvl="0" marL="0" rtl="1" algn="r">
              <a:spcBef>
                <a:spcPts val="0"/>
              </a:spcBef>
              <a:spcAft>
                <a:spcPts val="0"/>
              </a:spcAft>
              <a:buNone/>
            </a:pPr>
            <a:r>
              <a:t/>
            </a:r>
            <a:endParaRPr sz="6300"/>
          </a:p>
        </p:txBody>
      </p:sp>
      <p:grpSp>
        <p:nvGrpSpPr>
          <p:cNvPr id="802" name="Google Shape;802;p51"/>
          <p:cNvGrpSpPr/>
          <p:nvPr/>
        </p:nvGrpSpPr>
        <p:grpSpPr>
          <a:xfrm>
            <a:off x="18910149" y="3879414"/>
            <a:ext cx="1818956" cy="1818970"/>
            <a:chOff x="14204675" y="6341956"/>
            <a:chExt cx="1429772" cy="1429783"/>
          </a:xfrm>
        </p:grpSpPr>
        <p:grpSp>
          <p:nvGrpSpPr>
            <p:cNvPr id="803" name="Google Shape;803;p51"/>
            <p:cNvGrpSpPr/>
            <p:nvPr/>
          </p:nvGrpSpPr>
          <p:grpSpPr>
            <a:xfrm>
              <a:off x="14204675" y="6341956"/>
              <a:ext cx="1429772" cy="1429783"/>
              <a:chOff x="2369526" y="3575049"/>
              <a:chExt cx="1334365" cy="1334375"/>
            </a:xfrm>
          </p:grpSpPr>
          <p:sp>
            <p:nvSpPr>
              <p:cNvPr id="804" name="Google Shape;804;p51"/>
              <p:cNvSpPr/>
              <p:nvPr/>
            </p:nvSpPr>
            <p:spPr>
              <a:xfrm>
                <a:off x="2369526" y="3575049"/>
                <a:ext cx="1334365" cy="1334365"/>
              </a:xfrm>
              <a:custGeom>
                <a:rect b="b" l="l" r="r" t="t"/>
                <a:pathLst>
                  <a:path extrusionOk="0" h="1334365" w="1334365">
                    <a:moveTo>
                      <a:pt x="1334366" y="667197"/>
                    </a:moveTo>
                    <a:cubicBezTo>
                      <a:pt x="1334358" y="1035672"/>
                      <a:pt x="1035644" y="1334374"/>
                      <a:pt x="667169" y="1334366"/>
                    </a:cubicBezTo>
                    <a:cubicBezTo>
                      <a:pt x="298694" y="1334358"/>
                      <a:pt x="-8" y="1035644"/>
                      <a:pt x="0" y="667169"/>
                    </a:cubicBezTo>
                    <a:cubicBezTo>
                      <a:pt x="8" y="298694"/>
                      <a:pt x="298722" y="-8"/>
                      <a:pt x="667197" y="0"/>
                    </a:cubicBezTo>
                    <a:cubicBezTo>
                      <a:pt x="1035666" y="2"/>
                      <a:pt x="1334367" y="298706"/>
                      <a:pt x="1334366" y="667175"/>
                    </a:cubicBezTo>
                    <a:cubicBezTo>
                      <a:pt x="1334366" y="667182"/>
                      <a:pt x="1334366" y="667189"/>
                      <a:pt x="1334366"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805" name="Google Shape;805;p51"/>
              <p:cNvSpPr/>
              <p:nvPr/>
            </p:nvSpPr>
            <p:spPr>
              <a:xfrm>
                <a:off x="2657240" y="3783996"/>
                <a:ext cx="758939" cy="1125428"/>
              </a:xfrm>
              <a:custGeom>
                <a:rect b="b" l="l" r="r" t="t"/>
                <a:pathLst>
                  <a:path extrusionOk="0" h="1125428" w="758939">
                    <a:moveTo>
                      <a:pt x="379484" y="1125428"/>
                    </a:moveTo>
                    <a:cubicBezTo>
                      <a:pt x="515106" y="1125609"/>
                      <a:pt x="647530" y="1084246"/>
                      <a:pt x="758940" y="1006906"/>
                    </a:cubicBezTo>
                    <a:lnTo>
                      <a:pt x="750661" y="381707"/>
                    </a:lnTo>
                    <a:cubicBezTo>
                      <a:pt x="750661" y="152511"/>
                      <a:pt x="623581" y="0"/>
                      <a:pt x="379446" y="0"/>
                    </a:cubicBezTo>
                    <a:cubicBezTo>
                      <a:pt x="153972" y="0"/>
                      <a:pt x="8270" y="145376"/>
                      <a:pt x="8270" y="381707"/>
                    </a:cubicBezTo>
                    <a:lnTo>
                      <a:pt x="0" y="1006896"/>
                    </a:lnTo>
                    <a:cubicBezTo>
                      <a:pt x="111418" y="1084242"/>
                      <a:pt x="243851" y="1125608"/>
                      <a:pt x="379484" y="1125428"/>
                    </a:cubicBezTo>
                    <a:close/>
                  </a:path>
                </a:pathLst>
              </a:custGeom>
              <a:solidFill>
                <a:srgbClr val="2C3637"/>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806" name="Google Shape;806;p51"/>
              <p:cNvSpPr/>
              <p:nvPr/>
            </p:nvSpPr>
            <p:spPr>
              <a:xfrm>
                <a:off x="2735923" y="3857032"/>
                <a:ext cx="617101" cy="766120"/>
              </a:xfrm>
              <a:custGeom>
                <a:rect b="b" l="l" r="r" t="t"/>
                <a:pathLst>
                  <a:path extrusionOk="0" h="766120" w="617101">
                    <a:moveTo>
                      <a:pt x="560766" y="85186"/>
                    </a:moveTo>
                    <a:cubicBezTo>
                      <a:pt x="505104" y="6260"/>
                      <a:pt x="447954" y="3823"/>
                      <a:pt x="355811" y="0"/>
                    </a:cubicBezTo>
                    <a:lnTo>
                      <a:pt x="255650" y="0"/>
                    </a:lnTo>
                    <a:cubicBezTo>
                      <a:pt x="163488" y="3823"/>
                      <a:pt x="106338" y="6260"/>
                      <a:pt x="50695" y="85186"/>
                    </a:cubicBezTo>
                    <a:cubicBezTo>
                      <a:pt x="-5005" y="164185"/>
                      <a:pt x="16092" y="184658"/>
                      <a:pt x="20482" y="279945"/>
                    </a:cubicBezTo>
                    <a:cubicBezTo>
                      <a:pt x="23812" y="351941"/>
                      <a:pt x="-19217" y="301433"/>
                      <a:pt x="10549" y="501663"/>
                    </a:cubicBezTo>
                    <a:cubicBezTo>
                      <a:pt x="40332" y="701901"/>
                      <a:pt x="214220" y="766121"/>
                      <a:pt x="305711" y="766121"/>
                    </a:cubicBezTo>
                    <a:cubicBezTo>
                      <a:pt x="397223" y="766121"/>
                      <a:pt x="558069" y="712431"/>
                      <a:pt x="600912" y="501663"/>
                    </a:cubicBezTo>
                    <a:cubicBezTo>
                      <a:pt x="643756" y="290903"/>
                      <a:pt x="587629" y="351941"/>
                      <a:pt x="590978" y="279945"/>
                    </a:cubicBezTo>
                    <a:cubicBezTo>
                      <a:pt x="595349" y="184658"/>
                      <a:pt x="616446" y="164185"/>
                      <a:pt x="560766" y="85186"/>
                    </a:cubicBezTo>
                    <a:close/>
                  </a:path>
                </a:pathLst>
              </a:custGeom>
              <a:solidFill>
                <a:srgbClr val="E0AA7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807" name="Google Shape;807;p51"/>
              <p:cNvSpPr/>
              <p:nvPr/>
            </p:nvSpPr>
            <p:spPr>
              <a:xfrm>
                <a:off x="2817332" y="4669550"/>
                <a:ext cx="447944" cy="239873"/>
              </a:xfrm>
              <a:custGeom>
                <a:rect b="b" l="l" r="r" t="t"/>
                <a:pathLst>
                  <a:path extrusionOk="0" h="239873" w="447944">
                    <a:moveTo>
                      <a:pt x="440029" y="166446"/>
                    </a:moveTo>
                    <a:cubicBezTo>
                      <a:pt x="441387" y="166084"/>
                      <a:pt x="442690" y="165664"/>
                      <a:pt x="444066" y="165339"/>
                    </a:cubicBezTo>
                    <a:cubicBezTo>
                      <a:pt x="442429" y="159051"/>
                      <a:pt x="440996" y="153935"/>
                      <a:pt x="439825" y="150335"/>
                    </a:cubicBezTo>
                    <a:cubicBezTo>
                      <a:pt x="418858" y="86757"/>
                      <a:pt x="407008" y="66899"/>
                      <a:pt x="354453" y="39244"/>
                    </a:cubicBezTo>
                    <a:cubicBezTo>
                      <a:pt x="354490" y="38956"/>
                      <a:pt x="305860" y="15720"/>
                      <a:pt x="304632" y="16511"/>
                    </a:cubicBezTo>
                    <a:cubicBezTo>
                      <a:pt x="304022" y="16923"/>
                      <a:pt x="303533" y="17491"/>
                      <a:pt x="303219" y="18157"/>
                    </a:cubicBezTo>
                    <a:cubicBezTo>
                      <a:pt x="293220" y="11219"/>
                      <a:pt x="280411" y="0"/>
                      <a:pt x="280411" y="0"/>
                    </a:cubicBezTo>
                    <a:cubicBezTo>
                      <a:pt x="279890" y="2865"/>
                      <a:pt x="235855" y="9572"/>
                      <a:pt x="224321" y="13181"/>
                    </a:cubicBezTo>
                    <a:cubicBezTo>
                      <a:pt x="212675" y="9535"/>
                      <a:pt x="168511" y="2865"/>
                      <a:pt x="168213" y="0"/>
                    </a:cubicBezTo>
                    <a:cubicBezTo>
                      <a:pt x="160735" y="7316"/>
                      <a:pt x="152623" y="13956"/>
                      <a:pt x="143972" y="19841"/>
                    </a:cubicBezTo>
                    <a:cubicBezTo>
                      <a:pt x="143936" y="18497"/>
                      <a:pt x="143249" y="17255"/>
                      <a:pt x="142131" y="16511"/>
                    </a:cubicBezTo>
                    <a:cubicBezTo>
                      <a:pt x="125104" y="23879"/>
                      <a:pt x="108546" y="32288"/>
                      <a:pt x="92553" y="41691"/>
                    </a:cubicBezTo>
                    <a:cubicBezTo>
                      <a:pt x="92469" y="41188"/>
                      <a:pt x="92394" y="40686"/>
                      <a:pt x="92311" y="40175"/>
                    </a:cubicBezTo>
                    <a:cubicBezTo>
                      <a:pt x="37747" y="69029"/>
                      <a:pt x="29319" y="88246"/>
                      <a:pt x="8818" y="150335"/>
                    </a:cubicBezTo>
                    <a:cubicBezTo>
                      <a:pt x="7813" y="153386"/>
                      <a:pt x="6642" y="157544"/>
                      <a:pt x="5302" y="162549"/>
                    </a:cubicBezTo>
                    <a:cubicBezTo>
                      <a:pt x="6642" y="163004"/>
                      <a:pt x="7934" y="163451"/>
                      <a:pt x="9265" y="163906"/>
                    </a:cubicBezTo>
                    <a:cubicBezTo>
                      <a:pt x="6716" y="173589"/>
                      <a:pt x="3572" y="186817"/>
                      <a:pt x="0" y="202779"/>
                    </a:cubicBezTo>
                    <a:cubicBezTo>
                      <a:pt x="20315" y="209848"/>
                      <a:pt x="41058" y="215950"/>
                      <a:pt x="62229" y="221085"/>
                    </a:cubicBezTo>
                    <a:cubicBezTo>
                      <a:pt x="112551" y="233245"/>
                      <a:pt x="164115" y="239520"/>
                      <a:pt x="215884" y="239781"/>
                    </a:cubicBezTo>
                    <a:cubicBezTo>
                      <a:pt x="217066" y="239790"/>
                      <a:pt x="218220" y="239874"/>
                      <a:pt x="219391" y="239874"/>
                    </a:cubicBezTo>
                    <a:cubicBezTo>
                      <a:pt x="223298" y="239874"/>
                      <a:pt x="227149" y="239651"/>
                      <a:pt x="231037" y="239577"/>
                    </a:cubicBezTo>
                    <a:cubicBezTo>
                      <a:pt x="305063" y="238503"/>
                      <a:pt x="378384" y="225014"/>
                      <a:pt x="447945" y="199672"/>
                    </a:cubicBezTo>
                    <a:cubicBezTo>
                      <a:pt x="444940" y="186407"/>
                      <a:pt x="442280" y="175189"/>
                      <a:pt x="440029" y="166446"/>
                    </a:cubicBezTo>
                    <a:close/>
                  </a:path>
                </a:pathLst>
              </a:custGeom>
              <a:solidFill>
                <a:srgbClr val="E0AA7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808" name="Google Shape;808;p51"/>
              <p:cNvSpPr/>
              <p:nvPr/>
            </p:nvSpPr>
            <p:spPr>
              <a:xfrm>
                <a:off x="2985545" y="4600615"/>
                <a:ext cx="112197" cy="173273"/>
              </a:xfrm>
              <a:custGeom>
                <a:rect b="b" l="l" r="r" t="t"/>
                <a:pathLst>
                  <a:path extrusionOk="0" h="173273" w="112197">
                    <a:moveTo>
                      <a:pt x="0" y="0"/>
                    </a:moveTo>
                    <a:lnTo>
                      <a:pt x="112198" y="0"/>
                    </a:lnTo>
                    <a:lnTo>
                      <a:pt x="112198" y="173273"/>
                    </a:lnTo>
                    <a:lnTo>
                      <a:pt x="0" y="173273"/>
                    </a:lnTo>
                    <a:close/>
                  </a:path>
                </a:pathLst>
              </a:custGeom>
              <a:solidFill>
                <a:srgbClr val="E0AA7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809" name="Google Shape;809;p51"/>
              <p:cNvSpPr/>
              <p:nvPr/>
            </p:nvSpPr>
            <p:spPr>
              <a:xfrm>
                <a:off x="2948555" y="4731084"/>
                <a:ext cx="56374" cy="46842"/>
              </a:xfrm>
              <a:custGeom>
                <a:rect b="b" l="l" r="r" t="t"/>
                <a:pathLst>
                  <a:path extrusionOk="0" h="46842" w="56374">
                    <a:moveTo>
                      <a:pt x="6368" y="46842"/>
                    </a:moveTo>
                    <a:cubicBezTo>
                      <a:pt x="2864" y="46855"/>
                      <a:pt x="13" y="44025"/>
                      <a:pt x="0" y="40521"/>
                    </a:cubicBezTo>
                    <a:cubicBezTo>
                      <a:pt x="-7" y="38557"/>
                      <a:pt x="895" y="36701"/>
                      <a:pt x="2443" y="35494"/>
                    </a:cubicBezTo>
                    <a:lnTo>
                      <a:pt x="46087" y="1356"/>
                    </a:lnTo>
                    <a:cubicBezTo>
                      <a:pt x="48851" y="-812"/>
                      <a:pt x="52850" y="-329"/>
                      <a:pt x="55019" y="2436"/>
                    </a:cubicBezTo>
                    <a:cubicBezTo>
                      <a:pt x="57187" y="5200"/>
                      <a:pt x="56704" y="9199"/>
                      <a:pt x="53939" y="11368"/>
                    </a:cubicBezTo>
                    <a:cubicBezTo>
                      <a:pt x="53932" y="11373"/>
                      <a:pt x="53926" y="11378"/>
                      <a:pt x="53919" y="11383"/>
                    </a:cubicBezTo>
                    <a:lnTo>
                      <a:pt x="10256" y="45502"/>
                    </a:lnTo>
                    <a:cubicBezTo>
                      <a:pt x="9149" y="46375"/>
                      <a:pt x="7779" y="46847"/>
                      <a:pt x="6368" y="46842"/>
                    </a:cubicBezTo>
                    <a:close/>
                  </a:path>
                </a:pathLst>
              </a:custGeom>
              <a:solidFill>
                <a:srgbClr val="B0AEB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810" name="Google Shape;810;p51"/>
              <p:cNvSpPr/>
              <p:nvPr/>
            </p:nvSpPr>
            <p:spPr>
              <a:xfrm>
                <a:off x="3076058" y="4729294"/>
                <a:ext cx="60306" cy="48631"/>
              </a:xfrm>
              <a:custGeom>
                <a:rect b="b" l="l" r="r" t="t"/>
                <a:pathLst>
                  <a:path extrusionOk="0" h="48631" w="60306">
                    <a:moveTo>
                      <a:pt x="53943" y="48632"/>
                    </a:moveTo>
                    <a:cubicBezTo>
                      <a:pt x="52566" y="48634"/>
                      <a:pt x="51226" y="48183"/>
                      <a:pt x="50130" y="47348"/>
                    </a:cubicBezTo>
                    <a:lnTo>
                      <a:pt x="2523" y="11424"/>
                    </a:lnTo>
                    <a:cubicBezTo>
                      <a:pt x="-277" y="9308"/>
                      <a:pt x="-831" y="5323"/>
                      <a:pt x="1286" y="2523"/>
                    </a:cubicBezTo>
                    <a:cubicBezTo>
                      <a:pt x="3402" y="-277"/>
                      <a:pt x="7388" y="-831"/>
                      <a:pt x="10188" y="1286"/>
                    </a:cubicBezTo>
                    <a:lnTo>
                      <a:pt x="57775" y="37209"/>
                    </a:lnTo>
                    <a:cubicBezTo>
                      <a:pt x="60577" y="39318"/>
                      <a:pt x="61139" y="43299"/>
                      <a:pt x="59029" y="46101"/>
                    </a:cubicBezTo>
                    <a:cubicBezTo>
                      <a:pt x="57827" y="47698"/>
                      <a:pt x="55943" y="48636"/>
                      <a:pt x="53944" y="48632"/>
                    </a:cubicBezTo>
                    <a:close/>
                  </a:path>
                </a:pathLst>
              </a:custGeom>
              <a:solidFill>
                <a:srgbClr val="B0AEB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811" name="Google Shape;811;p51"/>
              <p:cNvSpPr/>
              <p:nvPr/>
            </p:nvSpPr>
            <p:spPr>
              <a:xfrm>
                <a:off x="2694464" y="3831113"/>
                <a:ext cx="671612" cy="517963"/>
              </a:xfrm>
              <a:custGeom>
                <a:rect b="b" l="l" r="r" t="t"/>
                <a:pathLst>
                  <a:path extrusionOk="0" h="517963" w="671612">
                    <a:moveTo>
                      <a:pt x="6950" y="399971"/>
                    </a:moveTo>
                    <a:cubicBezTo>
                      <a:pt x="6950" y="399971"/>
                      <a:pt x="295583" y="335835"/>
                      <a:pt x="552219" y="153698"/>
                    </a:cubicBezTo>
                    <a:cubicBezTo>
                      <a:pt x="611105" y="266556"/>
                      <a:pt x="644861" y="390824"/>
                      <a:pt x="651170" y="517964"/>
                    </a:cubicBezTo>
                    <a:cubicBezTo>
                      <a:pt x="651170" y="517964"/>
                      <a:pt x="752523" y="113030"/>
                      <a:pt x="503868" y="25919"/>
                    </a:cubicBezTo>
                    <a:cubicBezTo>
                      <a:pt x="255213" y="-61182"/>
                      <a:pt x="-50070" y="73163"/>
                      <a:pt x="6950" y="399971"/>
                    </a:cubicBezTo>
                    <a:close/>
                  </a:path>
                </a:pathLst>
              </a:custGeom>
              <a:solidFill>
                <a:srgbClr val="2C3637"/>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812" name="Google Shape;812;p51"/>
              <p:cNvSpPr/>
              <p:nvPr/>
            </p:nvSpPr>
            <p:spPr>
              <a:xfrm>
                <a:off x="2961304" y="4669550"/>
                <a:ext cx="159246" cy="239873"/>
              </a:xfrm>
              <a:custGeom>
                <a:rect b="b" l="l" r="r" t="t"/>
                <a:pathLst>
                  <a:path extrusionOk="0" h="239873" w="159246">
                    <a:moveTo>
                      <a:pt x="158782" y="20064"/>
                    </a:moveTo>
                    <a:cubicBezTo>
                      <a:pt x="158788" y="19401"/>
                      <a:pt x="158947" y="18749"/>
                      <a:pt x="159247" y="18157"/>
                    </a:cubicBezTo>
                    <a:cubicBezTo>
                      <a:pt x="149247" y="11219"/>
                      <a:pt x="136439" y="0"/>
                      <a:pt x="136439" y="0"/>
                    </a:cubicBezTo>
                    <a:cubicBezTo>
                      <a:pt x="135918" y="2865"/>
                      <a:pt x="135248" y="5684"/>
                      <a:pt x="134616" y="8521"/>
                    </a:cubicBezTo>
                    <a:cubicBezTo>
                      <a:pt x="123309" y="51895"/>
                      <a:pt x="104037" y="92789"/>
                      <a:pt x="77782" y="129118"/>
                    </a:cubicBezTo>
                    <a:cubicBezTo>
                      <a:pt x="77782" y="129118"/>
                      <a:pt x="34910" y="65326"/>
                      <a:pt x="25497" y="8679"/>
                    </a:cubicBezTo>
                    <a:cubicBezTo>
                      <a:pt x="25013" y="5767"/>
                      <a:pt x="24538" y="2865"/>
                      <a:pt x="24241" y="0"/>
                    </a:cubicBezTo>
                    <a:cubicBezTo>
                      <a:pt x="16762" y="7316"/>
                      <a:pt x="8650" y="13956"/>
                      <a:pt x="0" y="19841"/>
                    </a:cubicBezTo>
                    <a:cubicBezTo>
                      <a:pt x="24" y="19914"/>
                      <a:pt x="43" y="19989"/>
                      <a:pt x="56" y="20064"/>
                    </a:cubicBezTo>
                    <a:cubicBezTo>
                      <a:pt x="3412" y="98506"/>
                      <a:pt x="28270" y="174515"/>
                      <a:pt x="71912" y="239781"/>
                    </a:cubicBezTo>
                    <a:cubicBezTo>
                      <a:pt x="73094" y="239790"/>
                      <a:pt x="74247" y="239874"/>
                      <a:pt x="75419" y="239874"/>
                    </a:cubicBezTo>
                    <a:cubicBezTo>
                      <a:pt x="79326" y="239874"/>
                      <a:pt x="83177" y="239651"/>
                      <a:pt x="87065" y="239577"/>
                    </a:cubicBezTo>
                    <a:cubicBezTo>
                      <a:pt x="130613" y="174350"/>
                      <a:pt x="155419" y="98420"/>
                      <a:pt x="158782" y="20064"/>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813" name="Google Shape;813;p51"/>
              <p:cNvSpPr/>
              <p:nvPr/>
            </p:nvSpPr>
            <p:spPr>
              <a:xfrm>
                <a:off x="2822634" y="4709725"/>
                <a:ext cx="89086" cy="144381"/>
              </a:xfrm>
              <a:custGeom>
                <a:rect b="b" l="l" r="r" t="t"/>
                <a:pathLst>
                  <a:path extrusionOk="0" h="144381" w="89086">
                    <a:moveTo>
                      <a:pt x="87251" y="1516"/>
                    </a:moveTo>
                    <a:cubicBezTo>
                      <a:pt x="87167" y="1013"/>
                      <a:pt x="87093" y="512"/>
                      <a:pt x="87009" y="0"/>
                    </a:cubicBezTo>
                    <a:cubicBezTo>
                      <a:pt x="32445" y="28854"/>
                      <a:pt x="24017" y="48072"/>
                      <a:pt x="3517" y="110161"/>
                    </a:cubicBezTo>
                    <a:cubicBezTo>
                      <a:pt x="2512" y="113211"/>
                      <a:pt x="1340" y="117370"/>
                      <a:pt x="0" y="122374"/>
                    </a:cubicBezTo>
                    <a:cubicBezTo>
                      <a:pt x="1340" y="122830"/>
                      <a:pt x="2633" y="123276"/>
                      <a:pt x="3963" y="123732"/>
                    </a:cubicBezTo>
                    <a:cubicBezTo>
                      <a:pt x="25832" y="131257"/>
                      <a:pt x="46612" y="138382"/>
                      <a:pt x="67866" y="144382"/>
                    </a:cubicBezTo>
                    <a:cubicBezTo>
                      <a:pt x="86020" y="99090"/>
                      <a:pt x="92680" y="50008"/>
                      <a:pt x="87251" y="1516"/>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814" name="Google Shape;814;p51"/>
              <p:cNvSpPr/>
              <p:nvPr/>
            </p:nvSpPr>
            <p:spPr>
              <a:xfrm>
                <a:off x="3168901" y="4708794"/>
                <a:ext cx="92497" cy="154269"/>
              </a:xfrm>
              <a:custGeom>
                <a:rect b="b" l="l" r="r" t="t"/>
                <a:pathLst>
                  <a:path extrusionOk="0" h="154269" w="92497">
                    <a:moveTo>
                      <a:pt x="23106" y="148084"/>
                    </a:moveTo>
                    <a:cubicBezTo>
                      <a:pt x="23980" y="150205"/>
                      <a:pt x="24613" y="152205"/>
                      <a:pt x="25376" y="154270"/>
                    </a:cubicBezTo>
                    <a:cubicBezTo>
                      <a:pt x="45481" y="143233"/>
                      <a:pt x="66608" y="134168"/>
                      <a:pt x="88461" y="127202"/>
                    </a:cubicBezTo>
                    <a:cubicBezTo>
                      <a:pt x="89818" y="126840"/>
                      <a:pt x="91121" y="126421"/>
                      <a:pt x="92497" y="126095"/>
                    </a:cubicBezTo>
                    <a:cubicBezTo>
                      <a:pt x="90860" y="119807"/>
                      <a:pt x="89427" y="114691"/>
                      <a:pt x="88256" y="111091"/>
                    </a:cubicBezTo>
                    <a:cubicBezTo>
                      <a:pt x="67289" y="47514"/>
                      <a:pt x="55439" y="27655"/>
                      <a:pt x="2884" y="0"/>
                    </a:cubicBezTo>
                    <a:cubicBezTo>
                      <a:pt x="-4552" y="50280"/>
                      <a:pt x="2461" y="101638"/>
                      <a:pt x="23106" y="148084"/>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815" name="Google Shape;815;p51"/>
              <p:cNvSpPr/>
              <p:nvPr/>
            </p:nvSpPr>
            <p:spPr>
              <a:xfrm>
                <a:off x="2879561" y="4685376"/>
                <a:ext cx="153655" cy="223955"/>
              </a:xfrm>
              <a:custGeom>
                <a:rect b="b" l="l" r="r" t="t"/>
                <a:pathLst>
                  <a:path extrusionOk="0" h="223955" w="153655">
                    <a:moveTo>
                      <a:pt x="81800" y="4239"/>
                    </a:moveTo>
                    <a:cubicBezTo>
                      <a:pt x="81787" y="4163"/>
                      <a:pt x="81768" y="4088"/>
                      <a:pt x="81744" y="4015"/>
                    </a:cubicBezTo>
                    <a:cubicBezTo>
                      <a:pt x="81688" y="1742"/>
                      <a:pt x="79800" y="-55"/>
                      <a:pt x="77527" y="1"/>
                    </a:cubicBezTo>
                    <a:cubicBezTo>
                      <a:pt x="76958" y="15"/>
                      <a:pt x="76399" y="147"/>
                      <a:pt x="75884" y="388"/>
                    </a:cubicBezTo>
                    <a:cubicBezTo>
                      <a:pt x="57652" y="8713"/>
                      <a:pt x="42602" y="15884"/>
                      <a:pt x="30008" y="22545"/>
                    </a:cubicBezTo>
                    <a:cubicBezTo>
                      <a:pt x="30147" y="23623"/>
                      <a:pt x="30193" y="24777"/>
                      <a:pt x="30324" y="25865"/>
                    </a:cubicBezTo>
                    <a:cubicBezTo>
                      <a:pt x="35753" y="74357"/>
                      <a:pt x="29093" y="123439"/>
                      <a:pt x="10939" y="168731"/>
                    </a:cubicBezTo>
                    <a:cubicBezTo>
                      <a:pt x="10567" y="169642"/>
                      <a:pt x="10269" y="170591"/>
                      <a:pt x="9878" y="171503"/>
                    </a:cubicBezTo>
                    <a:cubicBezTo>
                      <a:pt x="5368" y="182362"/>
                      <a:pt x="2056" y="193681"/>
                      <a:pt x="0" y="205259"/>
                    </a:cubicBezTo>
                    <a:cubicBezTo>
                      <a:pt x="50322" y="217420"/>
                      <a:pt x="101886" y="223694"/>
                      <a:pt x="153655" y="223956"/>
                    </a:cubicBezTo>
                    <a:cubicBezTo>
                      <a:pt x="110013" y="158689"/>
                      <a:pt x="85156" y="82680"/>
                      <a:pt x="81800" y="4239"/>
                    </a:cubicBez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816" name="Google Shape;816;p51"/>
              <p:cNvSpPr/>
              <p:nvPr/>
            </p:nvSpPr>
            <p:spPr>
              <a:xfrm>
                <a:off x="3048370" y="4685381"/>
                <a:ext cx="153199" cy="223745"/>
              </a:xfrm>
              <a:custGeom>
                <a:rect b="b" l="l" r="r" t="t"/>
                <a:pathLst>
                  <a:path extrusionOk="0" h="223745" w="153199">
                    <a:moveTo>
                      <a:pt x="143637" y="171497"/>
                    </a:moveTo>
                    <a:cubicBezTo>
                      <a:pt x="122993" y="125051"/>
                      <a:pt x="115979" y="73693"/>
                      <a:pt x="123415" y="23413"/>
                    </a:cubicBezTo>
                    <a:cubicBezTo>
                      <a:pt x="123452" y="23125"/>
                      <a:pt x="123472" y="22836"/>
                      <a:pt x="123509" y="22539"/>
                    </a:cubicBezTo>
                    <a:cubicBezTo>
                      <a:pt x="110914" y="15878"/>
                      <a:pt x="95845" y="8707"/>
                      <a:pt x="77651" y="382"/>
                    </a:cubicBezTo>
                    <a:cubicBezTo>
                      <a:pt x="76337" y="-218"/>
                      <a:pt x="74807" y="-106"/>
                      <a:pt x="73595" y="679"/>
                    </a:cubicBezTo>
                    <a:cubicBezTo>
                      <a:pt x="72984" y="1091"/>
                      <a:pt x="72496" y="1660"/>
                      <a:pt x="72181" y="2326"/>
                    </a:cubicBezTo>
                    <a:cubicBezTo>
                      <a:pt x="71882" y="2918"/>
                      <a:pt x="71723" y="3570"/>
                      <a:pt x="71717" y="4233"/>
                    </a:cubicBezTo>
                    <a:cubicBezTo>
                      <a:pt x="68354" y="82589"/>
                      <a:pt x="43547" y="158518"/>
                      <a:pt x="0" y="223745"/>
                    </a:cubicBezTo>
                    <a:cubicBezTo>
                      <a:pt x="51679" y="222941"/>
                      <a:pt x="103089" y="216139"/>
                      <a:pt x="153199" y="203476"/>
                    </a:cubicBezTo>
                    <a:cubicBezTo>
                      <a:pt x="151496" y="194689"/>
                      <a:pt x="149057" y="186060"/>
                      <a:pt x="145907" y="177682"/>
                    </a:cubicBezTo>
                    <a:cubicBezTo>
                      <a:pt x="145144" y="175617"/>
                      <a:pt x="144511" y="173618"/>
                      <a:pt x="143637" y="171497"/>
                    </a:cubicBez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817" name="Google Shape;817;p51"/>
            <p:cNvSpPr/>
            <p:nvPr/>
          </p:nvSpPr>
          <p:spPr>
            <a:xfrm>
              <a:off x="14733700" y="71101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18" name="Google Shape;818;p51"/>
            <p:cNvSpPr/>
            <p:nvPr/>
          </p:nvSpPr>
          <p:spPr>
            <a:xfrm>
              <a:off x="15048750" y="71101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19" name="Google Shape;819;p51"/>
            <p:cNvSpPr/>
            <p:nvPr/>
          </p:nvSpPr>
          <p:spPr>
            <a:xfrm rot="8100000">
              <a:off x="14812448" y="7118798"/>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820" name="Google Shape;820;p51"/>
          <p:cNvGrpSpPr/>
          <p:nvPr/>
        </p:nvGrpSpPr>
        <p:grpSpPr>
          <a:xfrm>
            <a:off x="3658573" y="3919132"/>
            <a:ext cx="1818955" cy="1818955"/>
            <a:chOff x="14204579" y="9604816"/>
            <a:chExt cx="1429771" cy="1429771"/>
          </a:xfrm>
        </p:grpSpPr>
        <p:grpSp>
          <p:nvGrpSpPr>
            <p:cNvPr id="821" name="Google Shape;821;p51"/>
            <p:cNvGrpSpPr/>
            <p:nvPr/>
          </p:nvGrpSpPr>
          <p:grpSpPr>
            <a:xfrm>
              <a:off x="14204579" y="9604816"/>
              <a:ext cx="1429771" cy="1429771"/>
              <a:chOff x="9415096" y="3282950"/>
              <a:chExt cx="1334364" cy="1334364"/>
            </a:xfrm>
          </p:grpSpPr>
          <p:sp>
            <p:nvSpPr>
              <p:cNvPr id="822" name="Google Shape;822;p51"/>
              <p:cNvSpPr/>
              <p:nvPr/>
            </p:nvSpPr>
            <p:spPr>
              <a:xfrm>
                <a:off x="9759744" y="4397055"/>
                <a:ext cx="645067" cy="220251"/>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rgbClr val="1F5E8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823" name="Google Shape;823;p51"/>
              <p:cNvSpPr/>
              <p:nvPr/>
            </p:nvSpPr>
            <p:spPr>
              <a:xfrm>
                <a:off x="9415096" y="3282950"/>
                <a:ext cx="1334364" cy="1334364"/>
              </a:xfrm>
              <a:custGeom>
                <a:rect b="b" l="l" r="r" t="t"/>
                <a:pathLst>
                  <a:path extrusionOk="0" h="1334364" w="1334364">
                    <a:moveTo>
                      <a:pt x="1334365" y="667197"/>
                    </a:moveTo>
                    <a:cubicBezTo>
                      <a:pt x="1334357" y="1035671"/>
                      <a:pt x="1035643" y="1334373"/>
                      <a:pt x="667168" y="1334365"/>
                    </a:cubicBezTo>
                    <a:cubicBezTo>
                      <a:pt x="298693" y="1334357"/>
                      <a:pt x="-8" y="1035643"/>
                      <a:pt x="0" y="667168"/>
                    </a:cubicBezTo>
                    <a:cubicBezTo>
                      <a:pt x="8" y="298697"/>
                      <a:pt x="298716" y="-3"/>
                      <a:pt x="667187" y="0"/>
                    </a:cubicBezTo>
                    <a:cubicBezTo>
                      <a:pt x="1035659" y="-1"/>
                      <a:pt x="1334364" y="298704"/>
                      <a:pt x="1334365" y="667176"/>
                    </a:cubicBezTo>
                    <a:cubicBezTo>
                      <a:pt x="1334365" y="667183"/>
                      <a:pt x="1334365" y="667190"/>
                      <a:pt x="1334365"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824" name="Google Shape;824;p51"/>
              <p:cNvSpPr/>
              <p:nvPr/>
            </p:nvSpPr>
            <p:spPr>
              <a:xfrm>
                <a:off x="10000092" y="4301306"/>
                <a:ext cx="164380" cy="201270"/>
              </a:xfrm>
              <a:custGeom>
                <a:rect b="b" l="l" r="r" t="t"/>
                <a:pathLst>
                  <a:path extrusionOk="0" h="201270" w="164380">
                    <a:moveTo>
                      <a:pt x="0" y="0"/>
                    </a:moveTo>
                    <a:lnTo>
                      <a:pt x="164381" y="0"/>
                    </a:lnTo>
                    <a:lnTo>
                      <a:pt x="164381" y="201271"/>
                    </a:lnTo>
                    <a:lnTo>
                      <a:pt x="0" y="201271"/>
                    </a:ln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825" name="Google Shape;825;p51"/>
              <p:cNvSpPr/>
              <p:nvPr/>
            </p:nvSpPr>
            <p:spPr>
              <a:xfrm>
                <a:off x="9759744" y="4397055"/>
                <a:ext cx="645067" cy="220251"/>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chemeClr val="accent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826" name="Google Shape;826;p51"/>
              <p:cNvSpPr/>
              <p:nvPr/>
            </p:nvSpPr>
            <p:spPr>
              <a:xfrm>
                <a:off x="10273545" y="3923058"/>
                <a:ext cx="203991" cy="217207"/>
              </a:xfrm>
              <a:custGeom>
                <a:rect b="b" l="l" r="r" t="t"/>
                <a:pathLst>
                  <a:path extrusionOk="0" h="217207" w="203991">
                    <a:moveTo>
                      <a:pt x="1879" y="92313"/>
                    </a:moveTo>
                    <a:cubicBezTo>
                      <a:pt x="-8827" y="153239"/>
                      <a:pt x="27292" y="203971"/>
                      <a:pt x="82600" y="214909"/>
                    </a:cubicBezTo>
                    <a:cubicBezTo>
                      <a:pt x="136218" y="226590"/>
                      <a:pt x="189154" y="192593"/>
                      <a:pt x="200834" y="138974"/>
                    </a:cubicBezTo>
                    <a:cubicBezTo>
                      <a:pt x="201344" y="136633"/>
                      <a:pt x="201770" y="134273"/>
                      <a:pt x="202109" y="131901"/>
                    </a:cubicBezTo>
                    <a:cubicBezTo>
                      <a:pt x="212825" y="70974"/>
                      <a:pt x="176706" y="12708"/>
                      <a:pt x="121389" y="1787"/>
                    </a:cubicBezTo>
                    <a:cubicBezTo>
                      <a:pt x="66099" y="-9169"/>
                      <a:pt x="12595" y="31386"/>
                      <a:pt x="1879" y="9231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827" name="Google Shape;827;p51"/>
              <p:cNvSpPr/>
              <p:nvPr/>
            </p:nvSpPr>
            <p:spPr>
              <a:xfrm>
                <a:off x="9687457" y="3923058"/>
                <a:ext cx="203978" cy="217207"/>
              </a:xfrm>
              <a:custGeom>
                <a:rect b="b" l="l" r="r" t="t"/>
                <a:pathLst>
                  <a:path extrusionOk="0" h="217207" w="203978">
                    <a:moveTo>
                      <a:pt x="202093" y="92313"/>
                    </a:moveTo>
                    <a:cubicBezTo>
                      <a:pt x="212818" y="153239"/>
                      <a:pt x="176700" y="203971"/>
                      <a:pt x="121382" y="214909"/>
                    </a:cubicBezTo>
                    <a:cubicBezTo>
                      <a:pt x="67772" y="226591"/>
                      <a:pt x="14842" y="192601"/>
                      <a:pt x="3160" y="138990"/>
                    </a:cubicBezTo>
                    <a:cubicBezTo>
                      <a:pt x="2649" y="136643"/>
                      <a:pt x="2222" y="134278"/>
                      <a:pt x="1882" y="131901"/>
                    </a:cubicBezTo>
                    <a:cubicBezTo>
                      <a:pt x="-8833" y="70974"/>
                      <a:pt x="27286" y="12708"/>
                      <a:pt x="82584" y="1787"/>
                    </a:cubicBezTo>
                    <a:cubicBezTo>
                      <a:pt x="137883" y="-9169"/>
                      <a:pt x="191397" y="31386"/>
                      <a:pt x="202093" y="9231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828" name="Google Shape;828;p51"/>
              <p:cNvSpPr/>
              <p:nvPr/>
            </p:nvSpPr>
            <p:spPr>
              <a:xfrm>
                <a:off x="9748108" y="3476147"/>
                <a:ext cx="668348" cy="862626"/>
              </a:xfrm>
              <a:custGeom>
                <a:rect b="b" l="l" r="r" t="t"/>
                <a:pathLst>
                  <a:path extrusionOk="0" h="862626" w="668348">
                    <a:moveTo>
                      <a:pt x="610362" y="128755"/>
                    </a:moveTo>
                    <a:cubicBezTo>
                      <a:pt x="557196" y="54916"/>
                      <a:pt x="473583" y="8971"/>
                      <a:pt x="382748" y="3683"/>
                    </a:cubicBezTo>
                    <a:cubicBezTo>
                      <a:pt x="382748" y="3683"/>
                      <a:pt x="380999" y="3628"/>
                      <a:pt x="378126" y="3498"/>
                    </a:cubicBezTo>
                    <a:lnTo>
                      <a:pt x="378228" y="0"/>
                    </a:lnTo>
                    <a:cubicBezTo>
                      <a:pt x="378228" y="0"/>
                      <a:pt x="356545" y="856"/>
                      <a:pt x="334175" y="1749"/>
                    </a:cubicBezTo>
                    <a:cubicBezTo>
                      <a:pt x="311794" y="856"/>
                      <a:pt x="290121" y="0"/>
                      <a:pt x="290121" y="0"/>
                    </a:cubicBezTo>
                    <a:lnTo>
                      <a:pt x="290215" y="3498"/>
                    </a:lnTo>
                    <a:cubicBezTo>
                      <a:pt x="287340" y="3628"/>
                      <a:pt x="285601" y="3683"/>
                      <a:pt x="285582" y="3683"/>
                    </a:cubicBezTo>
                    <a:cubicBezTo>
                      <a:pt x="194753" y="8974"/>
                      <a:pt x="111147" y="54919"/>
                      <a:pt x="57986" y="128755"/>
                    </a:cubicBezTo>
                    <a:cubicBezTo>
                      <a:pt x="3944" y="202183"/>
                      <a:pt x="-3229" y="294662"/>
                      <a:pt x="1022" y="383233"/>
                    </a:cubicBezTo>
                    <a:cubicBezTo>
                      <a:pt x="4241" y="450150"/>
                      <a:pt x="16092" y="558180"/>
                      <a:pt x="19412" y="625097"/>
                    </a:cubicBezTo>
                    <a:cubicBezTo>
                      <a:pt x="73650" y="827968"/>
                      <a:pt x="208563" y="862627"/>
                      <a:pt x="334165" y="862627"/>
                    </a:cubicBezTo>
                    <a:cubicBezTo>
                      <a:pt x="459785" y="862627"/>
                      <a:pt x="599200" y="827968"/>
                      <a:pt x="648927" y="625097"/>
                    </a:cubicBezTo>
                    <a:cubicBezTo>
                      <a:pt x="652247" y="558180"/>
                      <a:pt x="664089" y="450150"/>
                      <a:pt x="667327" y="383233"/>
                    </a:cubicBezTo>
                    <a:cubicBezTo>
                      <a:pt x="671577" y="294662"/>
                      <a:pt x="664405" y="202183"/>
                      <a:pt x="610362" y="128755"/>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829" name="Google Shape;829;p51"/>
              <p:cNvSpPr/>
              <p:nvPr/>
            </p:nvSpPr>
            <p:spPr>
              <a:xfrm>
                <a:off x="9743113" y="3414012"/>
                <a:ext cx="714514" cy="593430"/>
              </a:xfrm>
              <a:custGeom>
                <a:rect b="b" l="l" r="r" t="t"/>
                <a:pathLst>
                  <a:path extrusionOk="0" h="593430" w="714514">
                    <a:moveTo>
                      <a:pt x="33421" y="521773"/>
                    </a:moveTo>
                    <a:cubicBezTo>
                      <a:pt x="35905" y="472715"/>
                      <a:pt x="18240" y="349150"/>
                      <a:pt x="83018" y="321432"/>
                    </a:cubicBezTo>
                    <a:cubicBezTo>
                      <a:pt x="107579" y="312069"/>
                      <a:pt x="134104" y="309055"/>
                      <a:pt x="160139" y="312670"/>
                    </a:cubicBezTo>
                    <a:cubicBezTo>
                      <a:pt x="250766" y="321543"/>
                      <a:pt x="335226" y="365875"/>
                      <a:pt x="493514" y="340258"/>
                    </a:cubicBezTo>
                    <a:cubicBezTo>
                      <a:pt x="581601" y="326007"/>
                      <a:pt x="604502" y="310771"/>
                      <a:pt x="628203" y="292057"/>
                    </a:cubicBezTo>
                    <a:cubicBezTo>
                      <a:pt x="637998" y="284317"/>
                      <a:pt x="640342" y="427676"/>
                      <a:pt x="640789" y="473311"/>
                    </a:cubicBezTo>
                    <a:cubicBezTo>
                      <a:pt x="640975" y="494426"/>
                      <a:pt x="640752" y="514536"/>
                      <a:pt x="640473" y="535651"/>
                    </a:cubicBezTo>
                    <a:cubicBezTo>
                      <a:pt x="640305" y="548041"/>
                      <a:pt x="640342" y="560431"/>
                      <a:pt x="640119" y="572802"/>
                    </a:cubicBezTo>
                    <a:cubicBezTo>
                      <a:pt x="640008" y="577844"/>
                      <a:pt x="638929" y="590587"/>
                      <a:pt x="655476" y="590568"/>
                    </a:cubicBezTo>
                    <a:cubicBezTo>
                      <a:pt x="667634" y="590550"/>
                      <a:pt x="669169" y="558366"/>
                      <a:pt x="669625" y="552505"/>
                    </a:cubicBezTo>
                    <a:cubicBezTo>
                      <a:pt x="676703" y="459823"/>
                      <a:pt x="680210" y="409724"/>
                      <a:pt x="676080" y="323218"/>
                    </a:cubicBezTo>
                    <a:cubicBezTo>
                      <a:pt x="674099" y="281415"/>
                      <a:pt x="674889" y="282178"/>
                      <a:pt x="671448" y="245008"/>
                    </a:cubicBezTo>
                    <a:cubicBezTo>
                      <a:pt x="697818" y="224154"/>
                      <a:pt x="714459" y="186296"/>
                      <a:pt x="714514" y="141554"/>
                    </a:cubicBezTo>
                    <a:cubicBezTo>
                      <a:pt x="701530" y="149560"/>
                      <a:pt x="687483" y="155698"/>
                      <a:pt x="672787" y="159786"/>
                    </a:cubicBezTo>
                    <a:cubicBezTo>
                      <a:pt x="701106" y="122704"/>
                      <a:pt x="713991" y="76109"/>
                      <a:pt x="708748" y="29747"/>
                    </a:cubicBezTo>
                    <a:cubicBezTo>
                      <a:pt x="686724" y="52835"/>
                      <a:pt x="655325" y="64540"/>
                      <a:pt x="623562" y="61503"/>
                    </a:cubicBezTo>
                    <a:cubicBezTo>
                      <a:pt x="636384" y="43015"/>
                      <a:pt x="636413" y="18519"/>
                      <a:pt x="623636" y="0"/>
                    </a:cubicBezTo>
                    <a:cubicBezTo>
                      <a:pt x="608661" y="20166"/>
                      <a:pt x="581258" y="32500"/>
                      <a:pt x="542581" y="39012"/>
                    </a:cubicBezTo>
                    <a:cubicBezTo>
                      <a:pt x="458326" y="53225"/>
                      <a:pt x="298316" y="-55067"/>
                      <a:pt x="97036" y="94003"/>
                    </a:cubicBezTo>
                    <a:cubicBezTo>
                      <a:pt x="26538" y="146205"/>
                      <a:pt x="307" y="241548"/>
                      <a:pt x="214" y="333096"/>
                    </a:cubicBezTo>
                    <a:cubicBezTo>
                      <a:pt x="84" y="451991"/>
                      <a:pt x="121" y="417519"/>
                      <a:pt x="0" y="535055"/>
                    </a:cubicBezTo>
                    <a:cubicBezTo>
                      <a:pt x="-9" y="545603"/>
                      <a:pt x="744" y="582569"/>
                      <a:pt x="12920" y="590829"/>
                    </a:cubicBezTo>
                    <a:cubicBezTo>
                      <a:pt x="24677" y="598810"/>
                      <a:pt x="33663" y="586922"/>
                      <a:pt x="33459" y="575519"/>
                    </a:cubicBezTo>
                    <a:cubicBezTo>
                      <a:pt x="33123" y="558105"/>
                      <a:pt x="32342" y="542999"/>
                      <a:pt x="33421" y="521773"/>
                    </a:cubicBezTo>
                    <a:close/>
                  </a:path>
                </a:pathLst>
              </a:custGeom>
              <a:solidFill>
                <a:srgbClr val="3B313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830" name="Google Shape;830;p51"/>
              <p:cNvSpPr/>
              <p:nvPr/>
            </p:nvSpPr>
            <p:spPr>
              <a:xfrm>
                <a:off x="9961591" y="4430325"/>
                <a:ext cx="126857" cy="105348"/>
              </a:xfrm>
              <a:custGeom>
                <a:rect b="b" l="l" r="r" t="t"/>
                <a:pathLst>
                  <a:path extrusionOk="0" h="105348" w="126857">
                    <a:moveTo>
                      <a:pt x="35413" y="105349"/>
                    </a:moveTo>
                    <a:lnTo>
                      <a:pt x="382" y="8535"/>
                    </a:lnTo>
                    <a:cubicBezTo>
                      <a:pt x="-815" y="5229"/>
                      <a:pt x="895" y="1579"/>
                      <a:pt x="4201" y="382"/>
                    </a:cubicBezTo>
                    <a:cubicBezTo>
                      <a:pt x="7507" y="-815"/>
                      <a:pt x="11157" y="895"/>
                      <a:pt x="12354" y="4201"/>
                    </a:cubicBezTo>
                    <a:lnTo>
                      <a:pt x="41199" y="83898"/>
                    </a:lnTo>
                    <a:lnTo>
                      <a:pt x="116413" y="20888"/>
                    </a:lnTo>
                    <a:cubicBezTo>
                      <a:pt x="119119" y="18639"/>
                      <a:pt x="123136" y="19009"/>
                      <a:pt x="125386" y="21715"/>
                    </a:cubicBezTo>
                    <a:cubicBezTo>
                      <a:pt x="127623" y="24406"/>
                      <a:pt x="127271" y="28397"/>
                      <a:pt x="124598" y="30655"/>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831" name="Google Shape;831;p51"/>
              <p:cNvSpPr/>
              <p:nvPr/>
            </p:nvSpPr>
            <p:spPr>
              <a:xfrm>
                <a:off x="10075725" y="4431355"/>
                <a:ext cx="127256" cy="104262"/>
              </a:xfrm>
              <a:custGeom>
                <a:rect b="b" l="l" r="r" t="t"/>
                <a:pathLst>
                  <a:path extrusionOk="0" h="104262" w="127256">
                    <a:moveTo>
                      <a:pt x="91389" y="104262"/>
                    </a:moveTo>
                    <a:lnTo>
                      <a:pt x="2279" y="29625"/>
                    </a:lnTo>
                    <a:cubicBezTo>
                      <a:pt x="-418" y="27365"/>
                      <a:pt x="-772" y="23347"/>
                      <a:pt x="1488" y="20650"/>
                    </a:cubicBezTo>
                    <a:cubicBezTo>
                      <a:pt x="3748" y="17952"/>
                      <a:pt x="7767" y="17598"/>
                      <a:pt x="10464" y="19858"/>
                    </a:cubicBezTo>
                    <a:lnTo>
                      <a:pt x="85725" y="82905"/>
                    </a:lnTo>
                    <a:lnTo>
                      <a:pt x="114914" y="4157"/>
                    </a:lnTo>
                    <a:cubicBezTo>
                      <a:pt x="116137" y="858"/>
                      <a:pt x="119802" y="-824"/>
                      <a:pt x="123100" y="399"/>
                    </a:cubicBezTo>
                    <a:cubicBezTo>
                      <a:pt x="126398" y="1622"/>
                      <a:pt x="128081" y="5287"/>
                      <a:pt x="126858" y="8585"/>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832" name="Google Shape;832;p51"/>
              <p:cNvSpPr/>
              <p:nvPr/>
            </p:nvSpPr>
            <p:spPr>
              <a:xfrm>
                <a:off x="10075371" y="4457087"/>
                <a:ext cx="16268" cy="160218"/>
              </a:xfrm>
              <a:custGeom>
                <a:rect b="b" l="l" r="r" t="t"/>
                <a:pathLst>
                  <a:path extrusionOk="0" h="160218" w="16268">
                    <a:moveTo>
                      <a:pt x="12734" y="6367"/>
                    </a:moveTo>
                    <a:cubicBezTo>
                      <a:pt x="12734" y="2851"/>
                      <a:pt x="9883" y="0"/>
                      <a:pt x="6367" y="0"/>
                    </a:cubicBezTo>
                    <a:cubicBezTo>
                      <a:pt x="2851" y="0"/>
                      <a:pt x="0" y="2851"/>
                      <a:pt x="0" y="6367"/>
                    </a:cubicBezTo>
                    <a:cubicBezTo>
                      <a:pt x="0" y="68652"/>
                      <a:pt x="1405" y="104947"/>
                      <a:pt x="2762" y="140033"/>
                    </a:cubicBezTo>
                    <a:cubicBezTo>
                      <a:pt x="3023" y="146638"/>
                      <a:pt x="3275" y="153279"/>
                      <a:pt x="3525" y="160144"/>
                    </a:cubicBezTo>
                    <a:cubicBezTo>
                      <a:pt x="4661" y="160144"/>
                      <a:pt x="5777" y="160219"/>
                      <a:pt x="6911" y="160219"/>
                    </a:cubicBezTo>
                    <a:cubicBezTo>
                      <a:pt x="10046" y="160219"/>
                      <a:pt x="13144" y="160032"/>
                      <a:pt x="16269" y="159995"/>
                    </a:cubicBezTo>
                    <a:cubicBezTo>
                      <a:pt x="16009" y="153019"/>
                      <a:pt x="15748" y="146247"/>
                      <a:pt x="15488" y="139549"/>
                    </a:cubicBezTo>
                    <a:cubicBezTo>
                      <a:pt x="14129" y="104575"/>
                      <a:pt x="12734" y="68410"/>
                      <a:pt x="12734" y="6367"/>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833" name="Google Shape;833;p51"/>
            <p:cNvSpPr/>
            <p:nvPr/>
          </p:nvSpPr>
          <p:spPr>
            <a:xfrm>
              <a:off x="14733700" y="10311025"/>
              <a:ext cx="51300" cy="51300"/>
            </a:xfrm>
            <a:prstGeom prst="ellipse">
              <a:avLst/>
            </a:prstGeom>
            <a:solidFill>
              <a:srgbClr val="3B313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34" name="Google Shape;834;p51"/>
            <p:cNvSpPr/>
            <p:nvPr/>
          </p:nvSpPr>
          <p:spPr>
            <a:xfrm>
              <a:off x="15048750" y="10311025"/>
              <a:ext cx="51300" cy="51300"/>
            </a:xfrm>
            <a:prstGeom prst="ellipse">
              <a:avLst/>
            </a:prstGeom>
            <a:solidFill>
              <a:srgbClr val="3B313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35" name="Google Shape;835;p51"/>
            <p:cNvSpPr/>
            <p:nvPr/>
          </p:nvSpPr>
          <p:spPr>
            <a:xfrm rot="8100000">
              <a:off x="14812448" y="10355398"/>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836" name="Google Shape;836;p51"/>
          <p:cNvGrpSpPr/>
          <p:nvPr/>
        </p:nvGrpSpPr>
        <p:grpSpPr>
          <a:xfrm>
            <a:off x="13826281" y="3918943"/>
            <a:ext cx="1818968" cy="1819258"/>
            <a:chOff x="14204640" y="7940489"/>
            <a:chExt cx="1429782" cy="1430009"/>
          </a:xfrm>
        </p:grpSpPr>
        <p:grpSp>
          <p:nvGrpSpPr>
            <p:cNvPr id="837" name="Google Shape;837;p51"/>
            <p:cNvGrpSpPr/>
            <p:nvPr/>
          </p:nvGrpSpPr>
          <p:grpSpPr>
            <a:xfrm>
              <a:off x="14204640" y="7940489"/>
              <a:ext cx="1429782" cy="1429782"/>
              <a:chOff x="4558810" y="4908549"/>
              <a:chExt cx="1334374" cy="1334374"/>
            </a:xfrm>
          </p:grpSpPr>
          <p:sp>
            <p:nvSpPr>
              <p:cNvPr id="838" name="Google Shape;838;p51"/>
              <p:cNvSpPr/>
              <p:nvPr/>
            </p:nvSpPr>
            <p:spPr>
              <a:xfrm>
                <a:off x="4558810" y="4908549"/>
                <a:ext cx="1334374" cy="1334374"/>
              </a:xfrm>
              <a:custGeom>
                <a:rect b="b" l="l" r="r" t="t"/>
                <a:pathLst>
                  <a:path extrusionOk="0" h="1334374" w="1334374">
                    <a:moveTo>
                      <a:pt x="1334374" y="667197"/>
                    </a:moveTo>
                    <a:cubicBezTo>
                      <a:pt x="1334369" y="1035674"/>
                      <a:pt x="1035655" y="1334380"/>
                      <a:pt x="667178" y="1334374"/>
                    </a:cubicBezTo>
                    <a:cubicBezTo>
                      <a:pt x="298700" y="1334369"/>
                      <a:pt x="-5" y="1035655"/>
                      <a:pt x="0" y="667178"/>
                    </a:cubicBezTo>
                    <a:cubicBezTo>
                      <a:pt x="5" y="298704"/>
                      <a:pt x="298714" y="0"/>
                      <a:pt x="667187" y="0"/>
                    </a:cubicBezTo>
                    <a:cubicBezTo>
                      <a:pt x="1035665" y="1"/>
                      <a:pt x="1334375" y="298711"/>
                      <a:pt x="1334374" y="667189"/>
                    </a:cubicBezTo>
                    <a:cubicBezTo>
                      <a:pt x="1334374" y="667192"/>
                      <a:pt x="1334374" y="667194"/>
                      <a:pt x="1334374"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839" name="Google Shape;839;p51"/>
              <p:cNvSpPr/>
              <p:nvPr/>
            </p:nvSpPr>
            <p:spPr>
              <a:xfrm>
                <a:off x="5417341" y="5565486"/>
                <a:ext cx="203993" cy="217215"/>
              </a:xfrm>
              <a:custGeom>
                <a:rect b="b" l="l" r="r" t="t"/>
                <a:pathLst>
                  <a:path extrusionOk="0" h="217215" w="203993">
                    <a:moveTo>
                      <a:pt x="1882" y="92321"/>
                    </a:moveTo>
                    <a:cubicBezTo>
                      <a:pt x="-8834" y="153247"/>
                      <a:pt x="27295" y="203979"/>
                      <a:pt x="82603" y="214917"/>
                    </a:cubicBezTo>
                    <a:cubicBezTo>
                      <a:pt x="136221" y="226598"/>
                      <a:pt x="189156" y="192601"/>
                      <a:pt x="200837" y="138982"/>
                    </a:cubicBezTo>
                    <a:cubicBezTo>
                      <a:pt x="201347" y="136641"/>
                      <a:pt x="201772" y="134281"/>
                      <a:pt x="202112" y="131909"/>
                    </a:cubicBezTo>
                    <a:cubicBezTo>
                      <a:pt x="212827" y="70982"/>
                      <a:pt x="176699" y="12716"/>
                      <a:pt x="121391" y="1777"/>
                    </a:cubicBezTo>
                    <a:cubicBezTo>
                      <a:pt x="66102" y="-9143"/>
                      <a:pt x="12598" y="31394"/>
                      <a:pt x="1882" y="92321"/>
                    </a:cubicBez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840" name="Google Shape;840;p51"/>
              <p:cNvSpPr/>
              <p:nvPr/>
            </p:nvSpPr>
            <p:spPr>
              <a:xfrm>
                <a:off x="4831256" y="5565486"/>
                <a:ext cx="203984" cy="217214"/>
              </a:xfrm>
              <a:custGeom>
                <a:rect b="b" l="l" r="r" t="t"/>
                <a:pathLst>
                  <a:path extrusionOk="0" h="217214" w="203984">
                    <a:moveTo>
                      <a:pt x="202102" y="92321"/>
                    </a:moveTo>
                    <a:cubicBezTo>
                      <a:pt x="212818" y="153247"/>
                      <a:pt x="176699" y="203979"/>
                      <a:pt x="121382" y="214917"/>
                    </a:cubicBezTo>
                    <a:cubicBezTo>
                      <a:pt x="67768" y="226597"/>
                      <a:pt x="14838" y="192603"/>
                      <a:pt x="3158" y="138989"/>
                    </a:cubicBezTo>
                    <a:cubicBezTo>
                      <a:pt x="2647" y="136645"/>
                      <a:pt x="2222" y="134284"/>
                      <a:pt x="1882" y="131909"/>
                    </a:cubicBezTo>
                    <a:cubicBezTo>
                      <a:pt x="-8834" y="70982"/>
                      <a:pt x="27294" y="12716"/>
                      <a:pt x="82593" y="1777"/>
                    </a:cubicBezTo>
                    <a:cubicBezTo>
                      <a:pt x="137892" y="-9143"/>
                      <a:pt x="191395" y="31394"/>
                      <a:pt x="202102" y="92321"/>
                    </a:cubicBez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841" name="Google Shape;841;p51"/>
              <p:cNvSpPr/>
              <p:nvPr/>
            </p:nvSpPr>
            <p:spPr>
              <a:xfrm>
                <a:off x="4891908" y="5118583"/>
                <a:ext cx="668337" cy="862626"/>
              </a:xfrm>
              <a:custGeom>
                <a:rect b="b" l="l" r="r" t="t"/>
                <a:pathLst>
                  <a:path extrusionOk="0" h="862626" w="668337">
                    <a:moveTo>
                      <a:pt x="610361" y="128774"/>
                    </a:moveTo>
                    <a:cubicBezTo>
                      <a:pt x="557203" y="54928"/>
                      <a:pt x="473591" y="8975"/>
                      <a:pt x="382756" y="3683"/>
                    </a:cubicBezTo>
                    <a:cubicBezTo>
                      <a:pt x="382747" y="3683"/>
                      <a:pt x="380998" y="3609"/>
                      <a:pt x="378133" y="3498"/>
                    </a:cubicBezTo>
                    <a:lnTo>
                      <a:pt x="378227" y="0"/>
                    </a:lnTo>
                    <a:cubicBezTo>
                      <a:pt x="378227" y="0"/>
                      <a:pt x="356553" y="856"/>
                      <a:pt x="334173" y="1749"/>
                    </a:cubicBezTo>
                    <a:cubicBezTo>
                      <a:pt x="311793" y="856"/>
                      <a:pt x="290120" y="0"/>
                      <a:pt x="290120" y="0"/>
                    </a:cubicBezTo>
                    <a:lnTo>
                      <a:pt x="290213" y="3498"/>
                    </a:lnTo>
                    <a:cubicBezTo>
                      <a:pt x="287348" y="3609"/>
                      <a:pt x="285600" y="3683"/>
                      <a:pt x="285581" y="3683"/>
                    </a:cubicBezTo>
                    <a:cubicBezTo>
                      <a:pt x="194747" y="8973"/>
                      <a:pt x="111138" y="54926"/>
                      <a:pt x="57986" y="128774"/>
                    </a:cubicBezTo>
                    <a:cubicBezTo>
                      <a:pt x="3961" y="202183"/>
                      <a:pt x="-3230" y="294662"/>
                      <a:pt x="1021" y="383233"/>
                    </a:cubicBezTo>
                    <a:cubicBezTo>
                      <a:pt x="4249" y="450150"/>
                      <a:pt x="16090" y="558180"/>
                      <a:pt x="19420" y="625097"/>
                    </a:cubicBezTo>
                    <a:cubicBezTo>
                      <a:pt x="73649" y="827968"/>
                      <a:pt x="208562" y="862627"/>
                      <a:pt x="334173" y="862627"/>
                    </a:cubicBezTo>
                    <a:cubicBezTo>
                      <a:pt x="459784" y="862627"/>
                      <a:pt x="599199" y="827968"/>
                      <a:pt x="648926" y="625097"/>
                    </a:cubicBezTo>
                    <a:cubicBezTo>
                      <a:pt x="652246" y="558180"/>
                      <a:pt x="664088" y="450150"/>
                      <a:pt x="667315" y="383233"/>
                    </a:cubicBezTo>
                    <a:cubicBezTo>
                      <a:pt x="671566" y="294662"/>
                      <a:pt x="664395" y="202183"/>
                      <a:pt x="610361" y="128774"/>
                    </a:cubicBez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842" name="Google Shape;842;p51"/>
              <p:cNvSpPr/>
              <p:nvPr/>
            </p:nvSpPr>
            <p:spPr>
              <a:xfrm>
                <a:off x="5143891" y="5943743"/>
                <a:ext cx="164380" cy="201289"/>
              </a:xfrm>
              <a:custGeom>
                <a:rect b="b" l="l" r="r" t="t"/>
                <a:pathLst>
                  <a:path extrusionOk="0" h="201289" w="164380">
                    <a:moveTo>
                      <a:pt x="0" y="0"/>
                    </a:moveTo>
                    <a:lnTo>
                      <a:pt x="164381" y="0"/>
                    </a:lnTo>
                    <a:lnTo>
                      <a:pt x="164381" y="201290"/>
                    </a:lnTo>
                    <a:lnTo>
                      <a:pt x="0" y="201290"/>
                    </a:ln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843" name="Google Shape;843;p51"/>
              <p:cNvSpPr/>
              <p:nvPr/>
            </p:nvSpPr>
            <p:spPr>
              <a:xfrm>
                <a:off x="4878204" y="5099061"/>
                <a:ext cx="701638" cy="573150"/>
              </a:xfrm>
              <a:custGeom>
                <a:rect b="b" l="l" r="r" t="t"/>
                <a:pathLst>
                  <a:path extrusionOk="0" h="573150" w="701638">
                    <a:moveTo>
                      <a:pt x="30026" y="485010"/>
                    </a:moveTo>
                    <a:cubicBezTo>
                      <a:pt x="34082" y="400718"/>
                      <a:pt x="35170" y="248206"/>
                      <a:pt x="109622" y="248206"/>
                    </a:cubicBezTo>
                    <a:cubicBezTo>
                      <a:pt x="164753" y="248206"/>
                      <a:pt x="179728" y="260801"/>
                      <a:pt x="347207" y="260801"/>
                    </a:cubicBezTo>
                    <a:cubicBezTo>
                      <a:pt x="495394" y="260801"/>
                      <a:pt x="538470" y="244021"/>
                      <a:pt x="593936" y="244021"/>
                    </a:cubicBezTo>
                    <a:cubicBezTo>
                      <a:pt x="653374" y="244021"/>
                      <a:pt x="668118" y="323458"/>
                      <a:pt x="669262" y="433628"/>
                    </a:cubicBezTo>
                    <a:cubicBezTo>
                      <a:pt x="669494" y="456306"/>
                      <a:pt x="671076" y="479039"/>
                      <a:pt x="672378" y="501698"/>
                    </a:cubicBezTo>
                    <a:cubicBezTo>
                      <a:pt x="673150" y="514981"/>
                      <a:pt x="674108" y="528264"/>
                      <a:pt x="674796" y="541547"/>
                    </a:cubicBezTo>
                    <a:cubicBezTo>
                      <a:pt x="675075" y="546960"/>
                      <a:pt x="676471" y="561415"/>
                      <a:pt x="683531" y="560039"/>
                    </a:cubicBezTo>
                    <a:cubicBezTo>
                      <a:pt x="691428" y="558495"/>
                      <a:pt x="692339" y="529287"/>
                      <a:pt x="693121" y="523036"/>
                    </a:cubicBezTo>
                    <a:cubicBezTo>
                      <a:pt x="698360" y="478829"/>
                      <a:pt x="700755" y="434331"/>
                      <a:pt x="700293" y="389816"/>
                    </a:cubicBezTo>
                    <a:cubicBezTo>
                      <a:pt x="700190" y="308147"/>
                      <a:pt x="723928" y="150910"/>
                      <a:pt x="576161" y="52926"/>
                    </a:cubicBezTo>
                    <a:cubicBezTo>
                      <a:pt x="485291" y="-7331"/>
                      <a:pt x="297434" y="-13341"/>
                      <a:pt x="192844" y="20779"/>
                    </a:cubicBezTo>
                    <a:cubicBezTo>
                      <a:pt x="120011" y="44554"/>
                      <a:pt x="50174" y="106485"/>
                      <a:pt x="24213" y="178592"/>
                    </a:cubicBezTo>
                    <a:cubicBezTo>
                      <a:pt x="-4297" y="257806"/>
                      <a:pt x="-3562" y="319718"/>
                      <a:pt x="5823" y="476584"/>
                    </a:cubicBezTo>
                    <a:cubicBezTo>
                      <a:pt x="6846" y="493606"/>
                      <a:pt x="8846" y="510628"/>
                      <a:pt x="11200" y="527501"/>
                    </a:cubicBezTo>
                    <a:cubicBezTo>
                      <a:pt x="12536" y="538829"/>
                      <a:pt x="14454" y="550080"/>
                      <a:pt x="16948" y="561210"/>
                    </a:cubicBezTo>
                    <a:cubicBezTo>
                      <a:pt x="22882" y="585190"/>
                      <a:pt x="31179" y="568075"/>
                      <a:pt x="30919" y="553155"/>
                    </a:cubicBezTo>
                    <a:cubicBezTo>
                      <a:pt x="30529" y="530385"/>
                      <a:pt x="28929" y="507819"/>
                      <a:pt x="30026" y="485010"/>
                    </a:cubicBezTo>
                    <a:close/>
                  </a:path>
                </a:pathLst>
              </a:custGeom>
              <a:solidFill>
                <a:schemeClr val="accent3"/>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844" name="Google Shape;844;p51"/>
              <p:cNvSpPr/>
              <p:nvPr/>
            </p:nvSpPr>
            <p:spPr>
              <a:xfrm>
                <a:off x="4890195" y="5584463"/>
                <a:ext cx="679893" cy="24686"/>
              </a:xfrm>
              <a:custGeom>
                <a:rect b="b" l="l" r="r" t="t"/>
                <a:pathLst>
                  <a:path extrusionOk="0" h="24686" w="679893">
                    <a:moveTo>
                      <a:pt x="667550" y="24687"/>
                    </a:moveTo>
                    <a:lnTo>
                      <a:pt x="12343" y="24687"/>
                    </a:lnTo>
                    <a:cubicBezTo>
                      <a:pt x="5526" y="24687"/>
                      <a:pt x="0" y="19161"/>
                      <a:pt x="0" y="12344"/>
                    </a:cubicBezTo>
                    <a:cubicBezTo>
                      <a:pt x="0" y="5526"/>
                      <a:pt x="5526" y="0"/>
                      <a:pt x="12343" y="0"/>
                    </a:cubicBezTo>
                    <a:lnTo>
                      <a:pt x="667550" y="0"/>
                    </a:lnTo>
                    <a:cubicBezTo>
                      <a:pt x="674367" y="0"/>
                      <a:pt x="679894" y="5526"/>
                      <a:pt x="679894" y="12343"/>
                    </a:cubicBezTo>
                    <a:cubicBezTo>
                      <a:pt x="679894" y="19161"/>
                      <a:pt x="674367" y="24687"/>
                      <a:pt x="667550" y="24687"/>
                    </a:cubicBezTo>
                    <a:close/>
                  </a:path>
                </a:pathLst>
              </a:custGeom>
              <a:solidFill>
                <a:schemeClr val="accent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845" name="Google Shape;845;p51"/>
              <p:cNvSpPr/>
              <p:nvPr/>
            </p:nvSpPr>
            <p:spPr>
              <a:xfrm>
                <a:off x="5282970" y="5593522"/>
                <a:ext cx="232712" cy="137134"/>
              </a:xfrm>
              <a:custGeom>
                <a:rect b="b" l="l" r="r" t="t"/>
                <a:pathLst>
                  <a:path extrusionOk="0" h="137134" w="232712">
                    <a:moveTo>
                      <a:pt x="89614" y="137052"/>
                    </a:moveTo>
                    <a:cubicBezTo>
                      <a:pt x="75475" y="137373"/>
                      <a:pt x="61330" y="136758"/>
                      <a:pt x="47272" y="135210"/>
                    </a:cubicBezTo>
                    <a:cubicBezTo>
                      <a:pt x="-1143" y="127211"/>
                      <a:pt x="-659" y="97296"/>
                      <a:pt x="215" y="42973"/>
                    </a:cubicBezTo>
                    <a:cubicBezTo>
                      <a:pt x="373" y="33821"/>
                      <a:pt x="531" y="23645"/>
                      <a:pt x="531" y="12353"/>
                    </a:cubicBezTo>
                    <a:cubicBezTo>
                      <a:pt x="531" y="5530"/>
                      <a:pt x="6062" y="0"/>
                      <a:pt x="12884" y="0"/>
                    </a:cubicBezTo>
                    <a:cubicBezTo>
                      <a:pt x="19706" y="0"/>
                      <a:pt x="25236" y="5530"/>
                      <a:pt x="25236" y="12353"/>
                    </a:cubicBezTo>
                    <a:cubicBezTo>
                      <a:pt x="25236" y="23794"/>
                      <a:pt x="25060" y="34100"/>
                      <a:pt x="24911" y="43383"/>
                    </a:cubicBezTo>
                    <a:cubicBezTo>
                      <a:pt x="23944" y="102208"/>
                      <a:pt x="25683" y="106617"/>
                      <a:pt x="51300" y="110839"/>
                    </a:cubicBezTo>
                    <a:cubicBezTo>
                      <a:pt x="67913" y="113575"/>
                      <a:pt x="128858" y="111918"/>
                      <a:pt x="158149" y="111118"/>
                    </a:cubicBezTo>
                    <a:cubicBezTo>
                      <a:pt x="167702" y="110877"/>
                      <a:pt x="174921" y="110672"/>
                      <a:pt x="178083" y="110672"/>
                    </a:cubicBezTo>
                    <a:cubicBezTo>
                      <a:pt x="198919" y="110672"/>
                      <a:pt x="201095" y="107193"/>
                      <a:pt x="203439" y="100552"/>
                    </a:cubicBezTo>
                    <a:cubicBezTo>
                      <a:pt x="208016" y="87473"/>
                      <a:pt x="208016" y="60461"/>
                      <a:pt x="208016" y="15720"/>
                    </a:cubicBezTo>
                    <a:lnTo>
                      <a:pt x="220360" y="15534"/>
                    </a:lnTo>
                    <a:lnTo>
                      <a:pt x="232713" y="15720"/>
                    </a:lnTo>
                    <a:cubicBezTo>
                      <a:pt x="232713" y="64703"/>
                      <a:pt x="232713" y="91678"/>
                      <a:pt x="226731" y="108737"/>
                    </a:cubicBezTo>
                    <a:cubicBezTo>
                      <a:pt x="218109" y="133312"/>
                      <a:pt x="197096" y="135359"/>
                      <a:pt x="178083" y="135359"/>
                    </a:cubicBezTo>
                    <a:cubicBezTo>
                      <a:pt x="175013" y="135359"/>
                      <a:pt x="168056" y="135545"/>
                      <a:pt x="158819" y="135824"/>
                    </a:cubicBezTo>
                    <a:cubicBezTo>
                      <a:pt x="135230" y="136457"/>
                      <a:pt x="110385" y="137052"/>
                      <a:pt x="89614" y="137052"/>
                    </a:cubicBezTo>
                    <a:close/>
                  </a:path>
                </a:pathLst>
              </a:custGeom>
              <a:solidFill>
                <a:schemeClr val="accent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846" name="Google Shape;846;p51"/>
              <p:cNvSpPr/>
              <p:nvPr/>
            </p:nvSpPr>
            <p:spPr>
              <a:xfrm>
                <a:off x="4940150" y="5593527"/>
                <a:ext cx="232299" cy="133568"/>
              </a:xfrm>
              <a:custGeom>
                <a:rect b="b" l="l" r="r" t="t"/>
                <a:pathLst>
                  <a:path extrusionOk="0" h="133568" w="232299">
                    <a:moveTo>
                      <a:pt x="152777" y="133569"/>
                    </a:moveTo>
                    <a:cubicBezTo>
                      <a:pt x="125356" y="133569"/>
                      <a:pt x="93069" y="132601"/>
                      <a:pt x="70605" y="131931"/>
                    </a:cubicBezTo>
                    <a:cubicBezTo>
                      <a:pt x="59973" y="131615"/>
                      <a:pt x="52002" y="131373"/>
                      <a:pt x="48653" y="131373"/>
                    </a:cubicBezTo>
                    <a:cubicBezTo>
                      <a:pt x="35826" y="132352"/>
                      <a:pt x="23143" y="128150"/>
                      <a:pt x="13437" y="119709"/>
                    </a:cubicBezTo>
                    <a:cubicBezTo>
                      <a:pt x="-628" y="105458"/>
                      <a:pt x="-339" y="81702"/>
                      <a:pt x="172" y="42355"/>
                    </a:cubicBezTo>
                    <a:cubicBezTo>
                      <a:pt x="265" y="34189"/>
                      <a:pt x="377" y="25240"/>
                      <a:pt x="377" y="15529"/>
                    </a:cubicBezTo>
                    <a:cubicBezTo>
                      <a:pt x="377" y="8707"/>
                      <a:pt x="5908" y="3177"/>
                      <a:pt x="12730" y="3177"/>
                    </a:cubicBezTo>
                    <a:cubicBezTo>
                      <a:pt x="19552" y="3177"/>
                      <a:pt x="25082" y="8707"/>
                      <a:pt x="25082" y="15529"/>
                    </a:cubicBezTo>
                    <a:cubicBezTo>
                      <a:pt x="25082" y="25370"/>
                      <a:pt x="24971" y="34393"/>
                      <a:pt x="24859" y="42672"/>
                    </a:cubicBezTo>
                    <a:cubicBezTo>
                      <a:pt x="24469" y="73312"/>
                      <a:pt x="24190" y="95450"/>
                      <a:pt x="31017" y="102351"/>
                    </a:cubicBezTo>
                    <a:cubicBezTo>
                      <a:pt x="32058" y="103431"/>
                      <a:pt x="35277" y="106667"/>
                      <a:pt x="48653" y="106667"/>
                    </a:cubicBezTo>
                    <a:cubicBezTo>
                      <a:pt x="52095" y="106667"/>
                      <a:pt x="60354" y="106909"/>
                      <a:pt x="71358" y="107244"/>
                    </a:cubicBezTo>
                    <a:cubicBezTo>
                      <a:pt x="103124" y="108193"/>
                      <a:pt x="162246" y="109961"/>
                      <a:pt x="188496" y="107914"/>
                    </a:cubicBezTo>
                    <a:cubicBezTo>
                      <a:pt x="205973" y="106556"/>
                      <a:pt x="207880" y="104082"/>
                      <a:pt x="207564" y="34486"/>
                    </a:cubicBezTo>
                    <a:cubicBezTo>
                      <a:pt x="207536" y="27621"/>
                      <a:pt x="207509" y="20273"/>
                      <a:pt x="207509" y="12348"/>
                    </a:cubicBezTo>
                    <a:cubicBezTo>
                      <a:pt x="207509" y="5528"/>
                      <a:pt x="213037" y="0"/>
                      <a:pt x="219856" y="0"/>
                    </a:cubicBezTo>
                    <a:cubicBezTo>
                      <a:pt x="226676" y="0"/>
                      <a:pt x="232204" y="5528"/>
                      <a:pt x="232204" y="12348"/>
                    </a:cubicBezTo>
                    <a:cubicBezTo>
                      <a:pt x="232204" y="20235"/>
                      <a:pt x="232233" y="27566"/>
                      <a:pt x="232251" y="34374"/>
                    </a:cubicBezTo>
                    <a:cubicBezTo>
                      <a:pt x="232558" y="99505"/>
                      <a:pt x="232698" y="129234"/>
                      <a:pt x="190421" y="132545"/>
                    </a:cubicBezTo>
                    <a:cubicBezTo>
                      <a:pt x="180775" y="133290"/>
                      <a:pt x="167492" y="133569"/>
                      <a:pt x="152777" y="133569"/>
                    </a:cubicBezTo>
                    <a:close/>
                  </a:path>
                </a:pathLst>
              </a:custGeom>
              <a:solidFill>
                <a:schemeClr val="accent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847" name="Google Shape;847;p51"/>
            <p:cNvSpPr/>
            <p:nvPr/>
          </p:nvSpPr>
          <p:spPr>
            <a:xfrm>
              <a:off x="14573869" y="9134280"/>
              <a:ext cx="691834" cy="236219"/>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848" name="Google Shape;848;p51"/>
            <p:cNvSpPr/>
            <p:nvPr/>
          </p:nvSpPr>
          <p:spPr>
            <a:xfrm rot="8100000">
              <a:off x="14812448" y="8737098"/>
              <a:ext cx="214253" cy="214253"/>
            </a:xfrm>
            <a:prstGeom prst="arc">
              <a:avLst>
                <a:gd fmla="val 16200000" name="adj1"/>
                <a:gd fmla="val 0" name="adj2"/>
              </a:avLst>
            </a:prstGeom>
            <a:noFill/>
            <a:ln cap="flat" cmpd="sng" w="19050">
              <a:solidFill>
                <a:srgbClr val="3B313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849" name="Google Shape;849;p51"/>
          <p:cNvSpPr txBox="1"/>
          <p:nvPr/>
        </p:nvSpPr>
        <p:spPr>
          <a:xfrm>
            <a:off x="13942914" y="5911435"/>
            <a:ext cx="1584900" cy="954900"/>
          </a:xfrm>
          <a:prstGeom prst="rect">
            <a:avLst/>
          </a:prstGeom>
          <a:noFill/>
          <a:ln>
            <a:noFill/>
          </a:ln>
        </p:spPr>
        <p:txBody>
          <a:bodyPr anchorCtr="0" anchor="ctr"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אביב</a:t>
            </a:r>
            <a:endParaRPr sz="3400">
              <a:solidFill>
                <a:srgbClr val="80868B"/>
              </a:solidFill>
              <a:latin typeface="Google Sans"/>
              <a:ea typeface="Google Sans"/>
              <a:cs typeface="Google Sans"/>
              <a:sym typeface="Google Sans"/>
            </a:endParaRPr>
          </a:p>
        </p:txBody>
      </p:sp>
      <p:sp>
        <p:nvSpPr>
          <p:cNvPr id="850" name="Google Shape;850;p51"/>
          <p:cNvSpPr txBox="1"/>
          <p:nvPr/>
        </p:nvSpPr>
        <p:spPr>
          <a:xfrm>
            <a:off x="8859033" y="5911435"/>
            <a:ext cx="1584900" cy="954900"/>
          </a:xfrm>
          <a:prstGeom prst="rect">
            <a:avLst/>
          </a:prstGeom>
          <a:noFill/>
          <a:ln>
            <a:noFill/>
          </a:ln>
        </p:spPr>
        <p:txBody>
          <a:bodyPr anchorCtr="0" anchor="ctr"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קרן</a:t>
            </a:r>
            <a:endParaRPr sz="3400">
              <a:solidFill>
                <a:srgbClr val="80868B"/>
              </a:solidFill>
              <a:latin typeface="Google Sans"/>
              <a:ea typeface="Google Sans"/>
              <a:cs typeface="Google Sans"/>
              <a:sym typeface="Google Sans"/>
            </a:endParaRPr>
          </a:p>
        </p:txBody>
      </p:sp>
      <p:sp>
        <p:nvSpPr>
          <p:cNvPr id="851" name="Google Shape;851;p51"/>
          <p:cNvSpPr txBox="1"/>
          <p:nvPr/>
        </p:nvSpPr>
        <p:spPr>
          <a:xfrm>
            <a:off x="3775151" y="5911435"/>
            <a:ext cx="1584900" cy="954900"/>
          </a:xfrm>
          <a:prstGeom prst="rect">
            <a:avLst/>
          </a:prstGeom>
          <a:noFill/>
          <a:ln>
            <a:noFill/>
          </a:ln>
        </p:spPr>
        <p:txBody>
          <a:bodyPr anchorCtr="0" anchor="ctr"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דניאל</a:t>
            </a:r>
            <a:endParaRPr sz="3400">
              <a:solidFill>
                <a:srgbClr val="80868B"/>
              </a:solidFill>
              <a:latin typeface="Google Sans"/>
              <a:ea typeface="Google Sans"/>
              <a:cs typeface="Google Sans"/>
              <a:sym typeface="Google Sans"/>
            </a:endParaRPr>
          </a:p>
        </p:txBody>
      </p:sp>
      <p:sp>
        <p:nvSpPr>
          <p:cNvPr id="852" name="Google Shape;852;p51"/>
          <p:cNvSpPr txBox="1"/>
          <p:nvPr/>
        </p:nvSpPr>
        <p:spPr>
          <a:xfrm>
            <a:off x="18093283" y="10919123"/>
            <a:ext cx="1584900" cy="954900"/>
          </a:xfrm>
          <a:prstGeom prst="rect">
            <a:avLst/>
          </a:prstGeom>
          <a:noFill/>
          <a:ln>
            <a:noFill/>
          </a:ln>
        </p:spPr>
        <p:txBody>
          <a:bodyPr anchorCtr="0" anchor="t"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פיצה</a:t>
            </a:r>
            <a:endParaRPr sz="3400">
              <a:solidFill>
                <a:srgbClr val="80868B"/>
              </a:solidFill>
              <a:latin typeface="Google Sans"/>
              <a:ea typeface="Google Sans"/>
              <a:cs typeface="Google Sans"/>
              <a:sym typeface="Google Sans"/>
            </a:endParaRPr>
          </a:p>
        </p:txBody>
      </p:sp>
      <p:sp>
        <p:nvSpPr>
          <p:cNvPr id="853" name="Google Shape;853;p51"/>
          <p:cNvSpPr txBox="1"/>
          <p:nvPr/>
        </p:nvSpPr>
        <p:spPr>
          <a:xfrm>
            <a:off x="13582274" y="10919125"/>
            <a:ext cx="3914700" cy="954900"/>
          </a:xfrm>
          <a:prstGeom prst="rect">
            <a:avLst/>
          </a:prstGeom>
          <a:noFill/>
          <a:ln>
            <a:noFill/>
          </a:ln>
        </p:spPr>
        <p:txBody>
          <a:bodyPr anchorCtr="0" anchor="t"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פסטה</a:t>
            </a:r>
            <a:endParaRPr sz="3400">
              <a:solidFill>
                <a:srgbClr val="80868B"/>
              </a:solidFill>
              <a:latin typeface="Google Sans"/>
              <a:ea typeface="Google Sans"/>
              <a:cs typeface="Google Sans"/>
              <a:sym typeface="Google Sans"/>
            </a:endParaRPr>
          </a:p>
        </p:txBody>
      </p:sp>
      <p:sp>
        <p:nvSpPr>
          <p:cNvPr id="854" name="Google Shape;854;p51"/>
          <p:cNvSpPr txBox="1"/>
          <p:nvPr/>
        </p:nvSpPr>
        <p:spPr>
          <a:xfrm>
            <a:off x="10863065" y="10919123"/>
            <a:ext cx="2662500" cy="954900"/>
          </a:xfrm>
          <a:prstGeom prst="rect">
            <a:avLst/>
          </a:prstGeom>
          <a:noFill/>
          <a:ln>
            <a:noFill/>
          </a:ln>
        </p:spPr>
        <p:txBody>
          <a:bodyPr anchorCtr="0" anchor="t"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מרק</a:t>
            </a:r>
            <a:endParaRPr sz="3400">
              <a:solidFill>
                <a:srgbClr val="80868B"/>
              </a:solidFill>
              <a:latin typeface="Google Sans"/>
              <a:ea typeface="Google Sans"/>
              <a:cs typeface="Google Sans"/>
              <a:sym typeface="Google Sans"/>
            </a:endParaRPr>
          </a:p>
        </p:txBody>
      </p:sp>
      <p:sp>
        <p:nvSpPr>
          <p:cNvPr id="855" name="Google Shape;855;p51"/>
          <p:cNvSpPr txBox="1"/>
          <p:nvPr/>
        </p:nvSpPr>
        <p:spPr>
          <a:xfrm>
            <a:off x="8055708" y="10919123"/>
            <a:ext cx="1584900" cy="954900"/>
          </a:xfrm>
          <a:prstGeom prst="rect">
            <a:avLst/>
          </a:prstGeom>
          <a:noFill/>
          <a:ln>
            <a:noFill/>
          </a:ln>
        </p:spPr>
        <p:txBody>
          <a:bodyPr anchorCtr="0" anchor="t"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צ׳יפס</a:t>
            </a:r>
            <a:endParaRPr sz="3400">
              <a:solidFill>
                <a:srgbClr val="80868B"/>
              </a:solidFill>
              <a:latin typeface="Google Sans"/>
              <a:ea typeface="Google Sans"/>
              <a:cs typeface="Google Sans"/>
              <a:sym typeface="Google Sans"/>
            </a:endParaRPr>
          </a:p>
        </p:txBody>
      </p:sp>
      <p:sp>
        <p:nvSpPr>
          <p:cNvPr id="856" name="Google Shape;856;p51"/>
          <p:cNvSpPr txBox="1"/>
          <p:nvPr/>
        </p:nvSpPr>
        <p:spPr>
          <a:xfrm>
            <a:off x="4014012" y="10919123"/>
            <a:ext cx="2977500" cy="954900"/>
          </a:xfrm>
          <a:prstGeom prst="rect">
            <a:avLst/>
          </a:prstGeom>
          <a:noFill/>
          <a:ln>
            <a:noFill/>
          </a:ln>
        </p:spPr>
        <p:txBody>
          <a:bodyPr anchorCtr="0" anchor="t"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פלאפל</a:t>
            </a:r>
            <a:endParaRPr sz="3400">
              <a:solidFill>
                <a:srgbClr val="80868B"/>
              </a:solidFill>
              <a:latin typeface="Google Sans"/>
              <a:ea typeface="Google Sans"/>
              <a:cs typeface="Google Sans"/>
              <a:sym typeface="Google Sans"/>
            </a:endParaRPr>
          </a:p>
        </p:txBody>
      </p:sp>
      <p:sp>
        <p:nvSpPr>
          <p:cNvPr id="857" name="Google Shape;857;p51"/>
          <p:cNvSpPr txBox="1"/>
          <p:nvPr/>
        </p:nvSpPr>
        <p:spPr>
          <a:xfrm>
            <a:off x="9179275" y="2201775"/>
            <a:ext cx="14376600" cy="669600"/>
          </a:xfrm>
          <a:prstGeom prst="rect">
            <a:avLst/>
          </a:prstGeom>
          <a:noFill/>
          <a:ln>
            <a:noFill/>
          </a:ln>
        </p:spPr>
        <p:txBody>
          <a:bodyPr anchorCtr="0" anchor="t" bIns="91425" lIns="91425" spcFirstLastPara="1" rIns="91425" wrap="square" tIns="91425">
            <a:spAutoFit/>
          </a:bodyPr>
          <a:lstStyle/>
          <a:p>
            <a:pPr indent="0" lvl="0" marL="0" rtl="1" algn="r">
              <a:lnSpc>
                <a:spcPct val="90000"/>
              </a:lnSpc>
              <a:spcBef>
                <a:spcPts val="0"/>
              </a:spcBef>
              <a:spcAft>
                <a:spcPts val="0"/>
              </a:spcAft>
              <a:buNone/>
            </a:pPr>
            <a:r>
              <a:rPr lang="en" sz="3500">
                <a:solidFill>
                  <a:schemeClr val="accent6"/>
                </a:solidFill>
                <a:latin typeface="Google Sans"/>
                <a:ea typeface="Google Sans"/>
                <a:cs typeface="Google Sans"/>
                <a:sym typeface="Google Sans"/>
              </a:rPr>
              <a:t>נרצה להמליץ לקרן על מאכל, אז נבדוק אילו מאכלים ניסה כל סועד</a:t>
            </a:r>
            <a:endParaRPr sz="3500">
              <a:solidFill>
                <a:schemeClr val="accent6"/>
              </a:solidFill>
              <a:latin typeface="Google Sans"/>
              <a:ea typeface="Google Sans"/>
              <a:cs typeface="Google Sans"/>
              <a:sym typeface="Google Sans"/>
            </a:endParaRPr>
          </a:p>
        </p:txBody>
      </p:sp>
      <p:cxnSp>
        <p:nvCxnSpPr>
          <p:cNvPr id="858" name="Google Shape;858;p51"/>
          <p:cNvCxnSpPr>
            <a:stCxn id="849" idx="2"/>
            <a:endCxn id="770" idx="0"/>
          </p:cNvCxnSpPr>
          <p:nvPr/>
        </p:nvCxnSpPr>
        <p:spPr>
          <a:xfrm>
            <a:off x="14735364" y="6866335"/>
            <a:ext cx="4151100" cy="1991700"/>
          </a:xfrm>
          <a:prstGeom prst="straightConnector1">
            <a:avLst/>
          </a:prstGeom>
          <a:noFill/>
          <a:ln cap="flat" cmpd="sng" w="19050">
            <a:solidFill>
              <a:srgbClr val="CCCCCC"/>
            </a:solidFill>
            <a:prstDash val="solid"/>
            <a:round/>
            <a:headEnd len="med" w="med" type="none"/>
            <a:tailEnd len="med" w="med" type="triangle"/>
          </a:ln>
        </p:spPr>
      </p:cxnSp>
      <p:cxnSp>
        <p:nvCxnSpPr>
          <p:cNvPr id="859" name="Google Shape;859;p51"/>
          <p:cNvCxnSpPr>
            <a:stCxn id="849" idx="2"/>
            <a:endCxn id="776" idx="0"/>
          </p:cNvCxnSpPr>
          <p:nvPr/>
        </p:nvCxnSpPr>
        <p:spPr>
          <a:xfrm flipH="1">
            <a:off x="8848464" y="6866335"/>
            <a:ext cx="5886900" cy="1792500"/>
          </a:xfrm>
          <a:prstGeom prst="straightConnector1">
            <a:avLst/>
          </a:prstGeom>
          <a:noFill/>
          <a:ln cap="flat" cmpd="sng" w="19050">
            <a:solidFill>
              <a:srgbClr val="CCCCCC"/>
            </a:solidFill>
            <a:prstDash val="solid"/>
            <a:round/>
            <a:headEnd len="med" w="med" type="none"/>
            <a:tailEnd len="med" w="med" type="triangle"/>
          </a:ln>
        </p:spPr>
      </p:cxnSp>
      <p:cxnSp>
        <p:nvCxnSpPr>
          <p:cNvPr id="860" name="Google Shape;860;p51"/>
          <p:cNvCxnSpPr>
            <a:stCxn id="849" idx="2"/>
            <a:endCxn id="774" idx="0"/>
          </p:cNvCxnSpPr>
          <p:nvPr/>
        </p:nvCxnSpPr>
        <p:spPr>
          <a:xfrm flipH="1">
            <a:off x="12194364" y="6866335"/>
            <a:ext cx="2541000" cy="1792500"/>
          </a:xfrm>
          <a:prstGeom prst="straightConnector1">
            <a:avLst/>
          </a:prstGeom>
          <a:noFill/>
          <a:ln cap="flat" cmpd="sng" w="19050">
            <a:solidFill>
              <a:srgbClr val="CCCCCC"/>
            </a:solidFill>
            <a:prstDash val="solid"/>
            <a:round/>
            <a:headEnd len="med" w="med" type="none"/>
            <a:tailEnd len="med" w="med" type="triangle"/>
          </a:ln>
        </p:spPr>
      </p:cxnSp>
      <p:cxnSp>
        <p:nvCxnSpPr>
          <p:cNvPr id="861" name="Google Shape;861;p51"/>
          <p:cNvCxnSpPr>
            <a:stCxn id="850" idx="2"/>
            <a:endCxn id="772" idx="0"/>
          </p:cNvCxnSpPr>
          <p:nvPr/>
        </p:nvCxnSpPr>
        <p:spPr>
          <a:xfrm>
            <a:off x="9651483" y="6866335"/>
            <a:ext cx="5888400" cy="1792500"/>
          </a:xfrm>
          <a:prstGeom prst="straightConnector1">
            <a:avLst/>
          </a:prstGeom>
          <a:noFill/>
          <a:ln cap="flat" cmpd="sng" w="19050">
            <a:solidFill>
              <a:srgbClr val="CCCCCC"/>
            </a:solidFill>
            <a:prstDash val="solid"/>
            <a:round/>
            <a:headEnd len="med" w="med" type="none"/>
            <a:tailEnd len="med" w="med" type="triangle"/>
          </a:ln>
        </p:spPr>
      </p:cxnSp>
      <p:cxnSp>
        <p:nvCxnSpPr>
          <p:cNvPr id="862" name="Google Shape;862;p51"/>
          <p:cNvCxnSpPr>
            <a:stCxn id="850" idx="2"/>
            <a:endCxn id="776" idx="0"/>
          </p:cNvCxnSpPr>
          <p:nvPr/>
        </p:nvCxnSpPr>
        <p:spPr>
          <a:xfrm flipH="1">
            <a:off x="8848383" y="6866335"/>
            <a:ext cx="803100" cy="1792500"/>
          </a:xfrm>
          <a:prstGeom prst="straightConnector1">
            <a:avLst/>
          </a:prstGeom>
          <a:noFill/>
          <a:ln cap="flat" cmpd="sng" w="19050">
            <a:solidFill>
              <a:srgbClr val="CCCCCC"/>
            </a:solidFill>
            <a:prstDash val="solid"/>
            <a:round/>
            <a:headEnd len="med" w="med" type="none"/>
            <a:tailEnd len="med" w="med" type="triangle"/>
          </a:ln>
        </p:spPr>
      </p:cxnSp>
      <p:cxnSp>
        <p:nvCxnSpPr>
          <p:cNvPr id="863" name="Google Shape;863;p51"/>
          <p:cNvCxnSpPr>
            <a:stCxn id="850" idx="2"/>
            <a:endCxn id="774" idx="0"/>
          </p:cNvCxnSpPr>
          <p:nvPr/>
        </p:nvCxnSpPr>
        <p:spPr>
          <a:xfrm>
            <a:off x="9651483" y="6866335"/>
            <a:ext cx="2542800" cy="1792500"/>
          </a:xfrm>
          <a:prstGeom prst="straightConnector1">
            <a:avLst/>
          </a:prstGeom>
          <a:noFill/>
          <a:ln cap="flat" cmpd="sng" w="19050">
            <a:solidFill>
              <a:srgbClr val="CCCCCC"/>
            </a:solidFill>
            <a:prstDash val="solid"/>
            <a:round/>
            <a:headEnd len="med" w="med" type="none"/>
            <a:tailEnd len="med" w="med" type="triangle"/>
          </a:ln>
        </p:spPr>
      </p:cxnSp>
      <p:cxnSp>
        <p:nvCxnSpPr>
          <p:cNvPr id="864" name="Google Shape;864;p51"/>
          <p:cNvCxnSpPr>
            <a:stCxn id="850" idx="2"/>
            <a:endCxn id="770" idx="0"/>
          </p:cNvCxnSpPr>
          <p:nvPr/>
        </p:nvCxnSpPr>
        <p:spPr>
          <a:xfrm>
            <a:off x="9651483" y="6866335"/>
            <a:ext cx="9234900" cy="1991700"/>
          </a:xfrm>
          <a:prstGeom prst="straightConnector1">
            <a:avLst/>
          </a:prstGeom>
          <a:noFill/>
          <a:ln cap="flat" cmpd="sng" w="19050">
            <a:solidFill>
              <a:srgbClr val="CCCCCC"/>
            </a:solidFill>
            <a:prstDash val="solid"/>
            <a:round/>
            <a:headEnd len="med" w="med" type="none"/>
            <a:tailEnd len="med" w="med" type="triangle"/>
          </a:ln>
        </p:spPr>
      </p:cxnSp>
      <p:cxnSp>
        <p:nvCxnSpPr>
          <p:cNvPr id="865" name="Google Shape;865;p51"/>
          <p:cNvCxnSpPr>
            <a:stCxn id="851" idx="2"/>
            <a:endCxn id="772" idx="0"/>
          </p:cNvCxnSpPr>
          <p:nvPr/>
        </p:nvCxnSpPr>
        <p:spPr>
          <a:xfrm>
            <a:off x="4567601" y="6866335"/>
            <a:ext cx="10972500" cy="1792500"/>
          </a:xfrm>
          <a:prstGeom prst="straightConnector1">
            <a:avLst/>
          </a:prstGeom>
          <a:noFill/>
          <a:ln cap="flat" cmpd="sng" w="38100">
            <a:solidFill>
              <a:srgbClr val="282828"/>
            </a:solidFill>
            <a:prstDash val="solid"/>
            <a:round/>
            <a:headEnd len="med" w="med" type="none"/>
            <a:tailEnd len="med" w="med" type="triangle"/>
          </a:ln>
        </p:spPr>
      </p:cxnSp>
      <p:cxnSp>
        <p:nvCxnSpPr>
          <p:cNvPr id="866" name="Google Shape;866;p51"/>
          <p:cNvCxnSpPr>
            <a:stCxn id="851" idx="2"/>
            <a:endCxn id="778" idx="0"/>
          </p:cNvCxnSpPr>
          <p:nvPr/>
        </p:nvCxnSpPr>
        <p:spPr>
          <a:xfrm>
            <a:off x="4567601" y="6866335"/>
            <a:ext cx="935700" cy="2018100"/>
          </a:xfrm>
          <a:prstGeom prst="straightConnector1">
            <a:avLst/>
          </a:prstGeom>
          <a:noFill/>
          <a:ln cap="flat" cmpd="sng" w="38100">
            <a:solidFill>
              <a:srgbClr val="282828"/>
            </a:solidFill>
            <a:prstDash val="solid"/>
            <a:round/>
            <a:headEnd len="med" w="med" type="none"/>
            <a:tailEnd len="med" w="med" type="triangle"/>
          </a:ln>
        </p:spPr>
      </p:cxnSp>
      <p:cxnSp>
        <p:nvCxnSpPr>
          <p:cNvPr id="867" name="Google Shape;867;p51"/>
          <p:cNvCxnSpPr>
            <a:stCxn id="851" idx="2"/>
            <a:endCxn id="774" idx="0"/>
          </p:cNvCxnSpPr>
          <p:nvPr/>
        </p:nvCxnSpPr>
        <p:spPr>
          <a:xfrm>
            <a:off x="4567601" y="6866335"/>
            <a:ext cx="7626600" cy="1792500"/>
          </a:xfrm>
          <a:prstGeom prst="straightConnector1">
            <a:avLst/>
          </a:prstGeom>
          <a:noFill/>
          <a:ln cap="flat" cmpd="sng" w="38100">
            <a:solidFill>
              <a:srgbClr val="282828"/>
            </a:solidFill>
            <a:prstDash val="solid"/>
            <a:round/>
            <a:headEnd len="med" w="med" type="none"/>
            <a:tailEnd len="med" w="med" type="triangle"/>
          </a:ln>
        </p:spPr>
      </p:cxnSp>
      <p:cxnSp>
        <p:nvCxnSpPr>
          <p:cNvPr id="868" name="Google Shape;868;p51"/>
          <p:cNvCxnSpPr>
            <a:stCxn id="851" idx="2"/>
            <a:endCxn id="770" idx="0"/>
          </p:cNvCxnSpPr>
          <p:nvPr/>
        </p:nvCxnSpPr>
        <p:spPr>
          <a:xfrm>
            <a:off x="4567601" y="6866335"/>
            <a:ext cx="14318700" cy="1991700"/>
          </a:xfrm>
          <a:prstGeom prst="straightConnector1">
            <a:avLst/>
          </a:prstGeom>
          <a:noFill/>
          <a:ln cap="flat" cmpd="sng" w="38100">
            <a:solidFill>
              <a:srgbClr val="282828"/>
            </a:solidFill>
            <a:prstDash val="solid"/>
            <a:round/>
            <a:headEnd len="med" w="med" type="none"/>
            <a:tailEnd len="med" w="med" type="triangle"/>
          </a:ln>
        </p:spPr>
      </p:cxnSp>
      <p:pic>
        <p:nvPicPr>
          <p:cNvPr id="869" name="Google Shape;869;p51"/>
          <p:cNvPicPr preferRelativeResize="0"/>
          <p:nvPr/>
        </p:nvPicPr>
        <p:blipFill>
          <a:blip r:embed="rId3">
            <a:alphaModFix/>
          </a:blip>
          <a:stretch>
            <a:fillRect/>
          </a:stretch>
        </p:blipFill>
        <p:spPr>
          <a:xfrm>
            <a:off x="18000076" y="9106957"/>
            <a:ext cx="1584900" cy="1589330"/>
          </a:xfrm>
          <a:prstGeom prst="rect">
            <a:avLst/>
          </a:prstGeom>
          <a:noFill/>
          <a:ln>
            <a:noFill/>
          </a:ln>
        </p:spPr>
      </p:pic>
      <p:pic>
        <p:nvPicPr>
          <p:cNvPr id="870" name="Google Shape;870;p51"/>
          <p:cNvPicPr preferRelativeResize="0"/>
          <p:nvPr/>
        </p:nvPicPr>
        <p:blipFill>
          <a:blip r:embed="rId4">
            <a:alphaModFix/>
          </a:blip>
          <a:stretch>
            <a:fillRect/>
          </a:stretch>
        </p:blipFill>
        <p:spPr>
          <a:xfrm>
            <a:off x="11264775" y="8992125"/>
            <a:ext cx="1818975" cy="1818975"/>
          </a:xfrm>
          <a:prstGeom prst="rect">
            <a:avLst/>
          </a:prstGeom>
          <a:noFill/>
          <a:ln>
            <a:noFill/>
          </a:ln>
        </p:spPr>
      </p:pic>
      <p:pic>
        <p:nvPicPr>
          <p:cNvPr id="871" name="Google Shape;871;p51"/>
          <p:cNvPicPr preferRelativeResize="0"/>
          <p:nvPr/>
        </p:nvPicPr>
        <p:blipFill>
          <a:blip r:embed="rId5">
            <a:alphaModFix/>
          </a:blip>
          <a:stretch>
            <a:fillRect/>
          </a:stretch>
        </p:blipFill>
        <p:spPr>
          <a:xfrm rot="2700016">
            <a:off x="14510472" y="8928434"/>
            <a:ext cx="1946406" cy="1946376"/>
          </a:xfrm>
          <a:prstGeom prst="rect">
            <a:avLst/>
          </a:prstGeom>
          <a:noFill/>
          <a:ln>
            <a:noFill/>
          </a:ln>
        </p:spPr>
      </p:pic>
      <p:pic>
        <p:nvPicPr>
          <p:cNvPr id="872" name="Google Shape;872;p51"/>
          <p:cNvPicPr preferRelativeResize="0"/>
          <p:nvPr/>
        </p:nvPicPr>
        <p:blipFill>
          <a:blip r:embed="rId6">
            <a:alphaModFix/>
          </a:blip>
          <a:stretch>
            <a:fillRect/>
          </a:stretch>
        </p:blipFill>
        <p:spPr>
          <a:xfrm>
            <a:off x="4520100" y="8918975"/>
            <a:ext cx="1965302" cy="1965302"/>
          </a:xfrm>
          <a:prstGeom prst="rect">
            <a:avLst/>
          </a:prstGeom>
          <a:noFill/>
          <a:ln>
            <a:noFill/>
          </a:ln>
        </p:spPr>
      </p:pic>
      <p:pic>
        <p:nvPicPr>
          <p:cNvPr id="873" name="Google Shape;873;p51"/>
          <p:cNvPicPr preferRelativeResize="0"/>
          <p:nvPr/>
        </p:nvPicPr>
        <p:blipFill rotWithShape="1">
          <a:blip r:embed="rId7">
            <a:alphaModFix/>
          </a:blip>
          <a:srcRect b="0" l="1811" r="1811" t="0"/>
          <a:stretch/>
        </p:blipFill>
        <p:spPr>
          <a:xfrm>
            <a:off x="8227309" y="9149850"/>
            <a:ext cx="1503525" cy="15035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7" name="Shape 877"/>
        <p:cNvGrpSpPr/>
        <p:nvPr/>
      </p:nvGrpSpPr>
      <p:grpSpPr>
        <a:xfrm>
          <a:off x="0" y="0"/>
          <a:ext cx="0" cy="0"/>
          <a:chOff x="0" y="0"/>
          <a:chExt cx="0" cy="0"/>
        </a:xfrm>
      </p:grpSpPr>
      <p:cxnSp>
        <p:nvCxnSpPr>
          <p:cNvPr id="878" name="Google Shape;878;p52"/>
          <p:cNvCxnSpPr>
            <a:stCxn id="879" idx="2"/>
            <a:endCxn id="880" idx="0"/>
          </p:cNvCxnSpPr>
          <p:nvPr/>
        </p:nvCxnSpPr>
        <p:spPr>
          <a:xfrm flipH="1">
            <a:off x="15540046" y="6866335"/>
            <a:ext cx="4279200" cy="1792500"/>
          </a:xfrm>
          <a:prstGeom prst="straightConnector1">
            <a:avLst/>
          </a:prstGeom>
          <a:noFill/>
          <a:ln cap="flat" cmpd="sng" w="19050">
            <a:solidFill>
              <a:srgbClr val="CCCCCC"/>
            </a:solidFill>
            <a:prstDash val="solid"/>
            <a:round/>
            <a:headEnd len="med" w="med" type="none"/>
            <a:tailEnd len="med" w="med" type="triangle"/>
          </a:ln>
        </p:spPr>
      </p:cxnSp>
      <p:cxnSp>
        <p:nvCxnSpPr>
          <p:cNvPr id="881" name="Google Shape;881;p52"/>
          <p:cNvCxnSpPr>
            <a:stCxn id="879" idx="2"/>
            <a:endCxn id="882" idx="0"/>
          </p:cNvCxnSpPr>
          <p:nvPr/>
        </p:nvCxnSpPr>
        <p:spPr>
          <a:xfrm flipH="1">
            <a:off x="12194146" y="6866335"/>
            <a:ext cx="7625100" cy="1792500"/>
          </a:xfrm>
          <a:prstGeom prst="straightConnector1">
            <a:avLst/>
          </a:prstGeom>
          <a:noFill/>
          <a:ln cap="flat" cmpd="sng" w="19050">
            <a:solidFill>
              <a:srgbClr val="CCCCCC"/>
            </a:solidFill>
            <a:prstDash val="solid"/>
            <a:round/>
            <a:headEnd len="med" w="med" type="none"/>
            <a:tailEnd len="med" w="med" type="triangle"/>
          </a:ln>
        </p:spPr>
      </p:cxnSp>
      <p:cxnSp>
        <p:nvCxnSpPr>
          <p:cNvPr id="883" name="Google Shape;883;p52"/>
          <p:cNvCxnSpPr>
            <a:stCxn id="879" idx="2"/>
            <a:endCxn id="884" idx="0"/>
          </p:cNvCxnSpPr>
          <p:nvPr/>
        </p:nvCxnSpPr>
        <p:spPr>
          <a:xfrm flipH="1">
            <a:off x="5503546" y="6866335"/>
            <a:ext cx="14315700" cy="2018100"/>
          </a:xfrm>
          <a:prstGeom prst="straightConnector1">
            <a:avLst/>
          </a:prstGeom>
          <a:noFill/>
          <a:ln cap="flat" cmpd="sng" w="19050">
            <a:solidFill>
              <a:srgbClr val="CCCCCC"/>
            </a:solidFill>
            <a:prstDash val="solid"/>
            <a:round/>
            <a:headEnd len="med" w="med" type="none"/>
            <a:tailEnd len="med" w="med" type="triangle"/>
          </a:ln>
        </p:spPr>
      </p:cxnSp>
      <p:sp>
        <p:nvSpPr>
          <p:cNvPr id="885" name="Google Shape;885;p52"/>
          <p:cNvSpPr/>
          <p:nvPr/>
        </p:nvSpPr>
        <p:spPr>
          <a:xfrm>
            <a:off x="17877450" y="8858225"/>
            <a:ext cx="2018100" cy="20181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80" name="Google Shape;880;p52"/>
          <p:cNvSpPr/>
          <p:nvPr/>
        </p:nvSpPr>
        <p:spPr>
          <a:xfrm>
            <a:off x="14331450" y="8658725"/>
            <a:ext cx="2417100" cy="24171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82" name="Google Shape;882;p52"/>
          <p:cNvSpPr/>
          <p:nvPr/>
        </p:nvSpPr>
        <p:spPr>
          <a:xfrm>
            <a:off x="10985700" y="8658725"/>
            <a:ext cx="2417100" cy="24171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86" name="Google Shape;886;p52"/>
          <p:cNvSpPr/>
          <p:nvPr/>
        </p:nvSpPr>
        <p:spPr>
          <a:xfrm>
            <a:off x="7639963" y="8658725"/>
            <a:ext cx="2417100" cy="24171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84" name="Google Shape;884;p52"/>
          <p:cNvSpPr/>
          <p:nvPr/>
        </p:nvSpPr>
        <p:spPr>
          <a:xfrm>
            <a:off x="4520775" y="8884575"/>
            <a:ext cx="1965300" cy="19653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887" name="Google Shape;887;p52"/>
          <p:cNvGrpSpPr/>
          <p:nvPr/>
        </p:nvGrpSpPr>
        <p:grpSpPr>
          <a:xfrm>
            <a:off x="8742426" y="3919145"/>
            <a:ext cx="1818956" cy="1818970"/>
            <a:chOff x="14204600" y="11269125"/>
            <a:chExt cx="1429772" cy="1429783"/>
          </a:xfrm>
        </p:grpSpPr>
        <p:grpSp>
          <p:nvGrpSpPr>
            <p:cNvPr id="888" name="Google Shape;888;p52"/>
            <p:cNvGrpSpPr/>
            <p:nvPr/>
          </p:nvGrpSpPr>
          <p:grpSpPr>
            <a:xfrm>
              <a:off x="14204600" y="11269125"/>
              <a:ext cx="1429772" cy="1429783"/>
              <a:chOff x="7822222" y="4095749"/>
              <a:chExt cx="1334365" cy="1334375"/>
            </a:xfrm>
          </p:grpSpPr>
          <p:sp>
            <p:nvSpPr>
              <p:cNvPr id="889" name="Google Shape;889;p52"/>
              <p:cNvSpPr/>
              <p:nvPr/>
            </p:nvSpPr>
            <p:spPr>
              <a:xfrm>
                <a:off x="7822222" y="4095749"/>
                <a:ext cx="1334365" cy="1334365"/>
              </a:xfrm>
              <a:custGeom>
                <a:rect b="b" l="l" r="r" t="t"/>
                <a:pathLst>
                  <a:path extrusionOk="0" h="1334365" w="1334365">
                    <a:moveTo>
                      <a:pt x="1334365" y="667196"/>
                    </a:moveTo>
                    <a:cubicBezTo>
                      <a:pt x="1334358" y="1035671"/>
                      <a:pt x="1035644" y="1334373"/>
                      <a:pt x="667169" y="1334365"/>
                    </a:cubicBezTo>
                    <a:cubicBezTo>
                      <a:pt x="298694" y="1334358"/>
                      <a:pt x="-8" y="1035644"/>
                      <a:pt x="0" y="667169"/>
                    </a:cubicBezTo>
                    <a:cubicBezTo>
                      <a:pt x="8" y="298697"/>
                      <a:pt x="298716" y="-3"/>
                      <a:pt x="667188" y="0"/>
                    </a:cubicBezTo>
                    <a:cubicBezTo>
                      <a:pt x="1035661" y="1"/>
                      <a:pt x="1334367" y="298709"/>
                      <a:pt x="1334365" y="667182"/>
                    </a:cubicBezTo>
                    <a:cubicBezTo>
                      <a:pt x="1334365" y="667187"/>
                      <a:pt x="1334365" y="667192"/>
                      <a:pt x="1334365" y="667196"/>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890" name="Google Shape;890;p52"/>
              <p:cNvSpPr/>
              <p:nvPr/>
            </p:nvSpPr>
            <p:spPr>
              <a:xfrm>
                <a:off x="8006751" y="4303980"/>
                <a:ext cx="984350" cy="1040381"/>
              </a:xfrm>
              <a:custGeom>
                <a:rect b="b" l="l" r="r" t="t"/>
                <a:pathLst>
                  <a:path extrusionOk="0" h="1040381" w="984350">
                    <a:moveTo>
                      <a:pt x="467971" y="41932"/>
                    </a:moveTo>
                    <a:cubicBezTo>
                      <a:pt x="436586" y="-37115"/>
                      <a:pt x="240012" y="2752"/>
                      <a:pt x="226488" y="101853"/>
                    </a:cubicBezTo>
                    <a:cubicBezTo>
                      <a:pt x="90645" y="125182"/>
                      <a:pt x="75186" y="267573"/>
                      <a:pt x="109425" y="354880"/>
                    </a:cubicBezTo>
                    <a:cubicBezTo>
                      <a:pt x="70116" y="352517"/>
                      <a:pt x="44927" y="428550"/>
                      <a:pt x="80488" y="459599"/>
                    </a:cubicBezTo>
                    <a:cubicBezTo>
                      <a:pt x="-1" y="471505"/>
                      <a:pt x="-1" y="563779"/>
                      <a:pt x="41792" y="596707"/>
                    </a:cubicBezTo>
                    <a:cubicBezTo>
                      <a:pt x="-24910" y="634434"/>
                      <a:pt x="-4326" y="735805"/>
                      <a:pt x="51411" y="742652"/>
                    </a:cubicBezTo>
                    <a:cubicBezTo>
                      <a:pt x="-20167" y="778630"/>
                      <a:pt x="19430" y="882363"/>
                      <a:pt x="74144" y="882792"/>
                    </a:cubicBezTo>
                    <a:cubicBezTo>
                      <a:pt x="46359" y="979083"/>
                      <a:pt x="136642" y="1023286"/>
                      <a:pt x="178863" y="988962"/>
                    </a:cubicBezTo>
                    <a:cubicBezTo>
                      <a:pt x="180100" y="1020662"/>
                      <a:pt x="221670" y="1041368"/>
                      <a:pt x="248812" y="1040345"/>
                    </a:cubicBezTo>
                    <a:cubicBezTo>
                      <a:pt x="281889" y="1039098"/>
                      <a:pt x="314734" y="1031527"/>
                      <a:pt x="348722" y="1031527"/>
                    </a:cubicBezTo>
                    <a:cubicBezTo>
                      <a:pt x="389892" y="1031508"/>
                      <a:pt x="434215" y="1039024"/>
                      <a:pt x="474928" y="1036270"/>
                    </a:cubicBezTo>
                    <a:cubicBezTo>
                      <a:pt x="527056" y="1032736"/>
                      <a:pt x="576718" y="1030578"/>
                      <a:pt x="627022" y="1017370"/>
                    </a:cubicBezTo>
                    <a:cubicBezTo>
                      <a:pt x="641430" y="1013556"/>
                      <a:pt x="662266" y="1006672"/>
                      <a:pt x="678154" y="1011044"/>
                    </a:cubicBezTo>
                    <a:cubicBezTo>
                      <a:pt x="697725" y="1016421"/>
                      <a:pt x="713221" y="1026745"/>
                      <a:pt x="734550" y="1036085"/>
                    </a:cubicBezTo>
                    <a:cubicBezTo>
                      <a:pt x="768575" y="1050967"/>
                      <a:pt x="828702" y="1023286"/>
                      <a:pt x="826488" y="956685"/>
                    </a:cubicBezTo>
                    <a:cubicBezTo>
                      <a:pt x="873100" y="986097"/>
                      <a:pt x="925357" y="935346"/>
                      <a:pt x="890876" y="867314"/>
                    </a:cubicBezTo>
                    <a:cubicBezTo>
                      <a:pt x="942779" y="873453"/>
                      <a:pt x="984340" y="819447"/>
                      <a:pt x="942881" y="753981"/>
                    </a:cubicBezTo>
                    <a:cubicBezTo>
                      <a:pt x="999789" y="724699"/>
                      <a:pt x="984340" y="646918"/>
                      <a:pt x="949783" y="637430"/>
                    </a:cubicBezTo>
                    <a:cubicBezTo>
                      <a:pt x="998217" y="620910"/>
                      <a:pt x="995036" y="556766"/>
                      <a:pt x="944751" y="530348"/>
                    </a:cubicBezTo>
                    <a:cubicBezTo>
                      <a:pt x="970926" y="510275"/>
                      <a:pt x="954871" y="458929"/>
                      <a:pt x="913394" y="454241"/>
                    </a:cubicBezTo>
                    <a:cubicBezTo>
                      <a:pt x="928519" y="398468"/>
                      <a:pt x="885127" y="368628"/>
                      <a:pt x="847427" y="372999"/>
                    </a:cubicBezTo>
                    <a:cubicBezTo>
                      <a:pt x="885127" y="362023"/>
                      <a:pt x="889369" y="287572"/>
                      <a:pt x="831530" y="281917"/>
                    </a:cubicBezTo>
                    <a:cubicBezTo>
                      <a:pt x="885127" y="225809"/>
                      <a:pt x="814108" y="136698"/>
                      <a:pt x="763822" y="135544"/>
                    </a:cubicBezTo>
                    <a:cubicBezTo>
                      <a:pt x="784230" y="-44408"/>
                      <a:pt x="508824" y="-10177"/>
                      <a:pt x="467971" y="41932"/>
                    </a:cubicBezTo>
                    <a:close/>
                  </a:path>
                </a:pathLst>
              </a:custGeom>
              <a:solidFill>
                <a:srgbClr val="ED6B1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891" name="Google Shape;891;p52"/>
              <p:cNvSpPr/>
              <p:nvPr/>
            </p:nvSpPr>
            <p:spPr>
              <a:xfrm>
                <a:off x="8122514" y="4743598"/>
                <a:ext cx="138682" cy="165178"/>
              </a:xfrm>
              <a:custGeom>
                <a:rect b="b" l="l" r="r" t="t"/>
                <a:pathLst>
                  <a:path extrusionOk="0" h="165178" w="138682">
                    <a:moveTo>
                      <a:pt x="137923" y="74098"/>
                    </a:moveTo>
                    <a:cubicBezTo>
                      <a:pt x="143541" y="119473"/>
                      <a:pt x="117394" y="160028"/>
                      <a:pt x="79526" y="164734"/>
                    </a:cubicBezTo>
                    <a:cubicBezTo>
                      <a:pt x="41641" y="169423"/>
                      <a:pt x="6377" y="136438"/>
                      <a:pt x="759" y="91065"/>
                    </a:cubicBezTo>
                    <a:cubicBezTo>
                      <a:pt x="-4858" y="45710"/>
                      <a:pt x="21298" y="5117"/>
                      <a:pt x="59184" y="447"/>
                    </a:cubicBezTo>
                    <a:cubicBezTo>
                      <a:pt x="97051" y="-4260"/>
                      <a:pt x="132305" y="28725"/>
                      <a:pt x="137923" y="74098"/>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892" name="Google Shape;892;p52"/>
              <p:cNvSpPr/>
              <p:nvPr/>
            </p:nvSpPr>
            <p:spPr>
              <a:xfrm>
                <a:off x="8711669" y="4743598"/>
                <a:ext cx="138673" cy="165178"/>
              </a:xfrm>
              <a:custGeom>
                <a:rect b="b" l="l" r="r" t="t"/>
                <a:pathLst>
                  <a:path extrusionOk="0" h="165178" w="138673">
                    <a:moveTo>
                      <a:pt x="760" y="74098"/>
                    </a:moveTo>
                    <a:cubicBezTo>
                      <a:pt x="-4858" y="119473"/>
                      <a:pt x="21280" y="160028"/>
                      <a:pt x="59157" y="164734"/>
                    </a:cubicBezTo>
                    <a:cubicBezTo>
                      <a:pt x="97033" y="169423"/>
                      <a:pt x="132306" y="136438"/>
                      <a:pt x="137914" y="91065"/>
                    </a:cubicBezTo>
                    <a:cubicBezTo>
                      <a:pt x="143533" y="45710"/>
                      <a:pt x="117376" y="5117"/>
                      <a:pt x="79499" y="447"/>
                    </a:cubicBezTo>
                    <a:cubicBezTo>
                      <a:pt x="41613" y="-4260"/>
                      <a:pt x="6369" y="28725"/>
                      <a:pt x="760" y="74098"/>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893" name="Google Shape;893;p52"/>
              <p:cNvSpPr/>
              <p:nvPr/>
            </p:nvSpPr>
            <p:spPr>
              <a:xfrm>
                <a:off x="8181743" y="4445849"/>
                <a:ext cx="617093" cy="687083"/>
              </a:xfrm>
              <a:custGeom>
                <a:rect b="b" l="l" r="r" t="t"/>
                <a:pathLst>
                  <a:path extrusionOk="0" h="687083" w="617093">
                    <a:moveTo>
                      <a:pt x="538108" y="90283"/>
                    </a:moveTo>
                    <a:cubicBezTo>
                      <a:pt x="482447" y="11348"/>
                      <a:pt x="425957" y="3813"/>
                      <a:pt x="333805" y="0"/>
                    </a:cubicBezTo>
                    <a:lnTo>
                      <a:pt x="252070" y="12668"/>
                    </a:lnTo>
                    <a:cubicBezTo>
                      <a:pt x="159899" y="16501"/>
                      <a:pt x="124943" y="3422"/>
                      <a:pt x="69309" y="82357"/>
                    </a:cubicBezTo>
                    <a:cubicBezTo>
                      <a:pt x="13610" y="161367"/>
                      <a:pt x="16076" y="105611"/>
                      <a:pt x="20475" y="200918"/>
                    </a:cubicBezTo>
                    <a:cubicBezTo>
                      <a:pt x="23805" y="272913"/>
                      <a:pt x="-19216" y="222405"/>
                      <a:pt x="10550" y="422635"/>
                    </a:cubicBezTo>
                    <a:cubicBezTo>
                      <a:pt x="40325" y="622864"/>
                      <a:pt x="214221" y="687083"/>
                      <a:pt x="305695" y="687083"/>
                    </a:cubicBezTo>
                    <a:cubicBezTo>
                      <a:pt x="397215" y="687083"/>
                      <a:pt x="558070" y="633393"/>
                      <a:pt x="600914" y="422635"/>
                    </a:cubicBezTo>
                    <a:cubicBezTo>
                      <a:pt x="643740" y="211875"/>
                      <a:pt x="587622" y="272913"/>
                      <a:pt x="590952" y="200918"/>
                    </a:cubicBezTo>
                    <a:cubicBezTo>
                      <a:pt x="595342" y="105611"/>
                      <a:pt x="593798" y="169292"/>
                      <a:pt x="538108" y="90283"/>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894" name="Google Shape;894;p52"/>
              <p:cNvSpPr/>
              <p:nvPr/>
            </p:nvSpPr>
            <p:spPr>
              <a:xfrm>
                <a:off x="8344620" y="5360751"/>
                <a:ext cx="9700" cy="36853"/>
              </a:xfrm>
              <a:custGeom>
                <a:rect b="b" l="l" r="r" t="t"/>
                <a:pathLst>
                  <a:path extrusionOk="0" h="36853" w="9700">
                    <a:moveTo>
                      <a:pt x="454" y="36853"/>
                    </a:moveTo>
                    <a:cubicBezTo>
                      <a:pt x="3477" y="24315"/>
                      <a:pt x="6557" y="11981"/>
                      <a:pt x="9700" y="0"/>
                    </a:cubicBezTo>
                    <a:cubicBezTo>
                      <a:pt x="2021" y="10651"/>
                      <a:pt x="-1288" y="23839"/>
                      <a:pt x="454" y="3685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895" name="Google Shape;895;p52"/>
              <p:cNvSpPr/>
              <p:nvPr/>
            </p:nvSpPr>
            <p:spPr>
              <a:xfrm>
                <a:off x="8620620" y="5360751"/>
                <a:ext cx="9674" cy="36853"/>
              </a:xfrm>
              <a:custGeom>
                <a:rect b="b" l="l" r="r" t="t"/>
                <a:pathLst>
                  <a:path extrusionOk="0" h="36853" w="9674">
                    <a:moveTo>
                      <a:pt x="0" y="0"/>
                    </a:moveTo>
                    <a:cubicBezTo>
                      <a:pt x="3126" y="11981"/>
                      <a:pt x="6195" y="24315"/>
                      <a:pt x="9218" y="36853"/>
                    </a:cubicBezTo>
                    <a:cubicBezTo>
                      <a:pt x="10962" y="23843"/>
                      <a:pt x="7664" y="10657"/>
                      <a:pt x="0" y="0"/>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896" name="Google Shape;896;p52"/>
              <p:cNvSpPr/>
              <p:nvPr/>
            </p:nvSpPr>
            <p:spPr>
              <a:xfrm>
                <a:off x="8431349" y="5100098"/>
                <a:ext cx="112215" cy="230608"/>
              </a:xfrm>
              <a:custGeom>
                <a:rect b="b" l="l" r="r" t="t"/>
                <a:pathLst>
                  <a:path extrusionOk="0" h="230608" w="112215">
                    <a:moveTo>
                      <a:pt x="0" y="0"/>
                    </a:moveTo>
                    <a:lnTo>
                      <a:pt x="112216" y="0"/>
                    </a:lnTo>
                    <a:lnTo>
                      <a:pt x="112216" y="230609"/>
                    </a:lnTo>
                    <a:lnTo>
                      <a:pt x="0" y="230609"/>
                    </a:ln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897" name="Google Shape;897;p52"/>
              <p:cNvSpPr/>
              <p:nvPr/>
            </p:nvSpPr>
            <p:spPr>
              <a:xfrm>
                <a:off x="8344620" y="5360751"/>
                <a:ext cx="9700" cy="36853"/>
              </a:xfrm>
              <a:custGeom>
                <a:rect b="b" l="l" r="r" t="t"/>
                <a:pathLst>
                  <a:path extrusionOk="0" h="36853" w="9700">
                    <a:moveTo>
                      <a:pt x="454" y="36853"/>
                    </a:moveTo>
                    <a:cubicBezTo>
                      <a:pt x="3477" y="24315"/>
                      <a:pt x="6557" y="11981"/>
                      <a:pt x="9700" y="0"/>
                    </a:cubicBezTo>
                    <a:cubicBezTo>
                      <a:pt x="2021" y="10651"/>
                      <a:pt x="-1288" y="23839"/>
                      <a:pt x="454" y="3685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898" name="Google Shape;898;p52"/>
              <p:cNvSpPr/>
              <p:nvPr/>
            </p:nvSpPr>
            <p:spPr>
              <a:xfrm>
                <a:off x="8620620" y="5360751"/>
                <a:ext cx="9674" cy="36853"/>
              </a:xfrm>
              <a:custGeom>
                <a:rect b="b" l="l" r="r" t="t"/>
                <a:pathLst>
                  <a:path extrusionOk="0" h="36853" w="9674">
                    <a:moveTo>
                      <a:pt x="0" y="0"/>
                    </a:moveTo>
                    <a:cubicBezTo>
                      <a:pt x="3126" y="11981"/>
                      <a:pt x="6195" y="24315"/>
                      <a:pt x="9218" y="36853"/>
                    </a:cubicBezTo>
                    <a:cubicBezTo>
                      <a:pt x="10962" y="23843"/>
                      <a:pt x="7664" y="10657"/>
                      <a:pt x="0" y="0"/>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899" name="Google Shape;899;p52"/>
              <p:cNvSpPr/>
              <p:nvPr/>
            </p:nvSpPr>
            <p:spPr>
              <a:xfrm>
                <a:off x="8140769" y="4384976"/>
                <a:ext cx="698536" cy="400024"/>
              </a:xfrm>
              <a:custGeom>
                <a:rect b="b" l="l" r="r" t="t"/>
                <a:pathLst>
                  <a:path extrusionOk="0" h="400024" w="698536">
                    <a:moveTo>
                      <a:pt x="67662" y="295984"/>
                    </a:moveTo>
                    <a:cubicBezTo>
                      <a:pt x="123529" y="317694"/>
                      <a:pt x="211263" y="216547"/>
                      <a:pt x="187293" y="140310"/>
                    </a:cubicBezTo>
                    <a:cubicBezTo>
                      <a:pt x="184921" y="170782"/>
                      <a:pt x="330828" y="227132"/>
                      <a:pt x="376267" y="156960"/>
                    </a:cubicBezTo>
                    <a:cubicBezTo>
                      <a:pt x="387458" y="244564"/>
                      <a:pt x="495339" y="262981"/>
                      <a:pt x="531569" y="228584"/>
                    </a:cubicBezTo>
                    <a:cubicBezTo>
                      <a:pt x="529997" y="293659"/>
                      <a:pt x="601323" y="345786"/>
                      <a:pt x="626596" y="318997"/>
                    </a:cubicBezTo>
                    <a:cubicBezTo>
                      <a:pt x="611415" y="335089"/>
                      <a:pt x="632875" y="395011"/>
                      <a:pt x="670938" y="395011"/>
                    </a:cubicBezTo>
                    <a:cubicBezTo>
                      <a:pt x="727957" y="395011"/>
                      <a:pt x="679477" y="290087"/>
                      <a:pt x="676202" y="262981"/>
                    </a:cubicBezTo>
                    <a:cubicBezTo>
                      <a:pt x="665924" y="178019"/>
                      <a:pt x="623387" y="85764"/>
                      <a:pt x="551010" y="36428"/>
                    </a:cubicBezTo>
                    <a:cubicBezTo>
                      <a:pt x="546387" y="33284"/>
                      <a:pt x="541637" y="30338"/>
                      <a:pt x="536760" y="27591"/>
                    </a:cubicBezTo>
                    <a:cubicBezTo>
                      <a:pt x="421102" y="-37074"/>
                      <a:pt x="333600" y="30233"/>
                      <a:pt x="200557" y="45004"/>
                    </a:cubicBezTo>
                    <a:cubicBezTo>
                      <a:pt x="89718" y="57319"/>
                      <a:pt x="24428" y="130525"/>
                      <a:pt x="5313" y="234239"/>
                    </a:cubicBezTo>
                    <a:cubicBezTo>
                      <a:pt x="-1237" y="267581"/>
                      <a:pt x="-1735" y="301830"/>
                      <a:pt x="3843" y="335349"/>
                    </a:cubicBezTo>
                    <a:cubicBezTo>
                      <a:pt x="7006" y="352297"/>
                      <a:pt x="20568" y="385281"/>
                      <a:pt x="35172" y="395197"/>
                    </a:cubicBezTo>
                    <a:cubicBezTo>
                      <a:pt x="77021" y="423548"/>
                      <a:pt x="78155" y="318736"/>
                      <a:pt x="67662" y="295984"/>
                    </a:cubicBezTo>
                    <a:close/>
                  </a:path>
                </a:pathLst>
              </a:custGeom>
              <a:solidFill>
                <a:srgbClr val="ED6B1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900" name="Google Shape;900;p52"/>
              <p:cNvSpPr/>
              <p:nvPr/>
            </p:nvSpPr>
            <p:spPr>
              <a:xfrm>
                <a:off x="8257713" y="5189655"/>
                <a:ext cx="458287" cy="240469"/>
              </a:xfrm>
              <a:custGeom>
                <a:rect b="b" l="l" r="r" t="t"/>
                <a:pathLst>
                  <a:path extrusionOk="0" h="240469" w="458287">
                    <a:moveTo>
                      <a:pt x="444410" y="146335"/>
                    </a:moveTo>
                    <a:cubicBezTo>
                      <a:pt x="418718" y="70507"/>
                      <a:pt x="406812" y="58545"/>
                      <a:pt x="316976" y="18324"/>
                    </a:cubicBezTo>
                    <a:cubicBezTo>
                      <a:pt x="315785" y="17803"/>
                      <a:pt x="285089" y="0"/>
                      <a:pt x="285089" y="0"/>
                    </a:cubicBezTo>
                    <a:lnTo>
                      <a:pt x="229325" y="112142"/>
                    </a:lnTo>
                    <a:lnTo>
                      <a:pt x="202006" y="62396"/>
                    </a:lnTo>
                    <a:lnTo>
                      <a:pt x="172873" y="0"/>
                    </a:lnTo>
                    <a:cubicBezTo>
                      <a:pt x="172873" y="0"/>
                      <a:pt x="146679" y="15794"/>
                      <a:pt x="145786" y="16185"/>
                    </a:cubicBezTo>
                    <a:cubicBezTo>
                      <a:pt x="51671" y="58081"/>
                      <a:pt x="39318" y="70228"/>
                      <a:pt x="13534" y="146335"/>
                    </a:cubicBezTo>
                    <a:cubicBezTo>
                      <a:pt x="10427" y="155525"/>
                      <a:pt x="5665" y="174575"/>
                      <a:pt x="0" y="199281"/>
                    </a:cubicBezTo>
                    <a:cubicBezTo>
                      <a:pt x="71315" y="225551"/>
                      <a:pt x="146605" y="239406"/>
                      <a:pt x="222600" y="240246"/>
                    </a:cubicBezTo>
                    <a:cubicBezTo>
                      <a:pt x="225456" y="240283"/>
                      <a:pt x="228274" y="240469"/>
                      <a:pt x="231148" y="240469"/>
                    </a:cubicBezTo>
                    <a:cubicBezTo>
                      <a:pt x="232320" y="240469"/>
                      <a:pt x="233474" y="240376"/>
                      <a:pt x="234655" y="240376"/>
                    </a:cubicBezTo>
                    <a:cubicBezTo>
                      <a:pt x="310918" y="240067"/>
                      <a:pt x="386562" y="226664"/>
                      <a:pt x="458288" y="200751"/>
                    </a:cubicBezTo>
                    <a:cubicBezTo>
                      <a:pt x="452483" y="175301"/>
                      <a:pt x="447582" y="155712"/>
                      <a:pt x="444410" y="146335"/>
                    </a:cubicBezTo>
                    <a:close/>
                  </a:path>
                </a:pathLst>
              </a:custGeom>
              <a:solidFill>
                <a:srgbClr val="B3375E"/>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901" name="Google Shape;901;p52"/>
              <p:cNvSpPr/>
              <p:nvPr/>
            </p:nvSpPr>
            <p:spPr>
              <a:xfrm>
                <a:off x="8390402" y="5204947"/>
                <a:ext cx="191504" cy="108867"/>
              </a:xfrm>
              <a:custGeom>
                <a:rect b="b" l="l" r="r" t="t"/>
                <a:pathLst>
                  <a:path extrusionOk="0" h="108867" w="191504">
                    <a:moveTo>
                      <a:pt x="180464" y="5227"/>
                    </a:moveTo>
                    <a:cubicBezTo>
                      <a:pt x="180017" y="1924"/>
                      <a:pt x="176977" y="-391"/>
                      <a:pt x="173674" y="56"/>
                    </a:cubicBezTo>
                    <a:cubicBezTo>
                      <a:pt x="170371" y="502"/>
                      <a:pt x="168055" y="3542"/>
                      <a:pt x="168502" y="6846"/>
                    </a:cubicBezTo>
                    <a:lnTo>
                      <a:pt x="176566" y="66172"/>
                    </a:lnTo>
                    <a:lnTo>
                      <a:pt x="123686" y="41095"/>
                    </a:lnTo>
                    <a:lnTo>
                      <a:pt x="95482" y="90487"/>
                    </a:lnTo>
                    <a:lnTo>
                      <a:pt x="69251" y="42676"/>
                    </a:lnTo>
                    <a:lnTo>
                      <a:pt x="14828" y="66544"/>
                    </a:lnTo>
                    <a:lnTo>
                      <a:pt x="22948" y="6846"/>
                    </a:lnTo>
                    <a:cubicBezTo>
                      <a:pt x="23395" y="3542"/>
                      <a:pt x="21079" y="502"/>
                      <a:pt x="17776" y="55"/>
                    </a:cubicBezTo>
                    <a:cubicBezTo>
                      <a:pt x="14472" y="-392"/>
                      <a:pt x="11432" y="1924"/>
                      <a:pt x="10985" y="5227"/>
                    </a:cubicBezTo>
                    <a:lnTo>
                      <a:pt x="0" y="86227"/>
                    </a:lnTo>
                    <a:lnTo>
                      <a:pt x="63987" y="58154"/>
                    </a:lnTo>
                    <a:lnTo>
                      <a:pt x="90097" y="105724"/>
                    </a:lnTo>
                    <a:cubicBezTo>
                      <a:pt x="90162" y="105854"/>
                      <a:pt x="90292" y="105891"/>
                      <a:pt x="90367" y="106003"/>
                    </a:cubicBezTo>
                    <a:cubicBezTo>
                      <a:pt x="90817" y="106732"/>
                      <a:pt x="91420" y="107354"/>
                      <a:pt x="92134" y="107826"/>
                    </a:cubicBezTo>
                    <a:cubicBezTo>
                      <a:pt x="93168" y="108318"/>
                      <a:pt x="94263" y="108669"/>
                      <a:pt x="95390" y="108868"/>
                    </a:cubicBezTo>
                    <a:lnTo>
                      <a:pt x="95408" y="108868"/>
                    </a:lnTo>
                    <a:cubicBezTo>
                      <a:pt x="96419" y="108866"/>
                      <a:pt x="97413" y="108603"/>
                      <a:pt x="98292" y="108105"/>
                    </a:cubicBezTo>
                    <a:lnTo>
                      <a:pt x="98301" y="108105"/>
                    </a:lnTo>
                    <a:cubicBezTo>
                      <a:pt x="98441" y="108031"/>
                      <a:pt x="98534" y="107881"/>
                      <a:pt x="98664" y="107789"/>
                    </a:cubicBezTo>
                    <a:cubicBezTo>
                      <a:pt x="99336" y="107351"/>
                      <a:pt x="99912" y="106781"/>
                      <a:pt x="100357" y="106114"/>
                    </a:cubicBezTo>
                    <a:cubicBezTo>
                      <a:pt x="100432" y="106003"/>
                      <a:pt x="100561" y="105947"/>
                      <a:pt x="100636" y="105835"/>
                    </a:cubicBezTo>
                    <a:lnTo>
                      <a:pt x="128616" y="56778"/>
                    </a:lnTo>
                    <a:lnTo>
                      <a:pt x="191505" y="86599"/>
                    </a:lnTo>
                    <a:close/>
                  </a:path>
                </a:pathLst>
              </a:custGeom>
              <a:solidFill>
                <a:srgbClr val="97224B"/>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902" name="Google Shape;902;p52"/>
            <p:cNvSpPr/>
            <p:nvPr/>
          </p:nvSpPr>
          <p:spPr>
            <a:xfrm>
              <a:off x="14790500" y="119925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03" name="Google Shape;903;p52"/>
            <p:cNvSpPr/>
            <p:nvPr/>
          </p:nvSpPr>
          <p:spPr>
            <a:xfrm>
              <a:off x="14997325" y="119925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04" name="Google Shape;904;p52"/>
            <p:cNvSpPr/>
            <p:nvPr/>
          </p:nvSpPr>
          <p:spPr>
            <a:xfrm rot="8100000">
              <a:off x="14812448" y="12003623"/>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879" name="Google Shape;879;p52"/>
          <p:cNvSpPr txBox="1"/>
          <p:nvPr/>
        </p:nvSpPr>
        <p:spPr>
          <a:xfrm>
            <a:off x="19026796" y="5911435"/>
            <a:ext cx="1584900" cy="954900"/>
          </a:xfrm>
          <a:prstGeom prst="rect">
            <a:avLst/>
          </a:prstGeom>
          <a:noFill/>
          <a:ln>
            <a:noFill/>
          </a:ln>
        </p:spPr>
        <p:txBody>
          <a:bodyPr anchorCtr="0" anchor="ctr"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נטלי</a:t>
            </a:r>
            <a:endParaRPr sz="3400">
              <a:solidFill>
                <a:srgbClr val="80868B"/>
              </a:solidFill>
              <a:latin typeface="Google Sans"/>
              <a:ea typeface="Google Sans"/>
              <a:cs typeface="Google Sans"/>
              <a:sym typeface="Google Sans"/>
            </a:endParaRPr>
          </a:p>
        </p:txBody>
      </p:sp>
      <p:sp>
        <p:nvSpPr>
          <p:cNvPr id="905" name="Google Shape;905;p52"/>
          <p:cNvSpPr txBox="1"/>
          <p:nvPr/>
        </p:nvSpPr>
        <p:spPr>
          <a:xfrm>
            <a:off x="1209400" y="1162575"/>
            <a:ext cx="29775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הדגמה בכיתה</a:t>
            </a:r>
            <a:endParaRPr b="1" sz="2600">
              <a:solidFill>
                <a:srgbClr val="FFFFFF"/>
              </a:solidFill>
              <a:latin typeface="Google Sans"/>
              <a:ea typeface="Google Sans"/>
              <a:cs typeface="Google Sans"/>
              <a:sym typeface="Google Sans"/>
            </a:endParaRPr>
          </a:p>
        </p:txBody>
      </p:sp>
      <p:grpSp>
        <p:nvGrpSpPr>
          <p:cNvPr id="906" name="Google Shape;906;p52"/>
          <p:cNvGrpSpPr/>
          <p:nvPr/>
        </p:nvGrpSpPr>
        <p:grpSpPr>
          <a:xfrm>
            <a:off x="751766" y="1028509"/>
            <a:ext cx="873900" cy="873900"/>
            <a:chOff x="21309747" y="11086375"/>
            <a:chExt cx="873900" cy="873900"/>
          </a:xfrm>
        </p:grpSpPr>
        <p:sp>
          <p:nvSpPr>
            <p:cNvPr id="907" name="Google Shape;907;p52"/>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08" name="Google Shape;908;p52"/>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909" name="Google Shape;909;p52"/>
          <p:cNvSpPr txBox="1"/>
          <p:nvPr>
            <p:ph idx="4294967295" type="title"/>
          </p:nvPr>
        </p:nvSpPr>
        <p:spPr>
          <a:xfrm>
            <a:off x="5624275" y="1186725"/>
            <a:ext cx="17931600" cy="9549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t>נמתח </a:t>
            </a:r>
            <a:r>
              <a:rPr lang="en"/>
              <a:t>קו בין כל סועד לכל מאכל שהוא </a:t>
            </a:r>
            <a:r>
              <a:rPr lang="en">
                <a:solidFill>
                  <a:schemeClr val="accent1"/>
                </a:solidFill>
              </a:rPr>
              <a:t>אהב</a:t>
            </a:r>
            <a:endParaRPr sz="6300">
              <a:solidFill>
                <a:schemeClr val="accent1"/>
              </a:solidFill>
            </a:endParaRPr>
          </a:p>
        </p:txBody>
      </p:sp>
      <p:grpSp>
        <p:nvGrpSpPr>
          <p:cNvPr id="910" name="Google Shape;910;p52"/>
          <p:cNvGrpSpPr/>
          <p:nvPr/>
        </p:nvGrpSpPr>
        <p:grpSpPr>
          <a:xfrm>
            <a:off x="18910149" y="3879414"/>
            <a:ext cx="1818956" cy="1818970"/>
            <a:chOff x="14204675" y="6341956"/>
            <a:chExt cx="1429772" cy="1429783"/>
          </a:xfrm>
        </p:grpSpPr>
        <p:grpSp>
          <p:nvGrpSpPr>
            <p:cNvPr id="911" name="Google Shape;911;p52"/>
            <p:cNvGrpSpPr/>
            <p:nvPr/>
          </p:nvGrpSpPr>
          <p:grpSpPr>
            <a:xfrm>
              <a:off x="14204675" y="6341956"/>
              <a:ext cx="1429772" cy="1429783"/>
              <a:chOff x="2369526" y="3575049"/>
              <a:chExt cx="1334365" cy="1334375"/>
            </a:xfrm>
          </p:grpSpPr>
          <p:sp>
            <p:nvSpPr>
              <p:cNvPr id="912" name="Google Shape;912;p52"/>
              <p:cNvSpPr/>
              <p:nvPr/>
            </p:nvSpPr>
            <p:spPr>
              <a:xfrm>
                <a:off x="2369526" y="3575049"/>
                <a:ext cx="1334365" cy="1334365"/>
              </a:xfrm>
              <a:custGeom>
                <a:rect b="b" l="l" r="r" t="t"/>
                <a:pathLst>
                  <a:path extrusionOk="0" h="1334365" w="1334365">
                    <a:moveTo>
                      <a:pt x="1334366" y="667197"/>
                    </a:moveTo>
                    <a:cubicBezTo>
                      <a:pt x="1334358" y="1035672"/>
                      <a:pt x="1035644" y="1334374"/>
                      <a:pt x="667169" y="1334366"/>
                    </a:cubicBezTo>
                    <a:cubicBezTo>
                      <a:pt x="298694" y="1334358"/>
                      <a:pt x="-8" y="1035644"/>
                      <a:pt x="0" y="667169"/>
                    </a:cubicBezTo>
                    <a:cubicBezTo>
                      <a:pt x="8" y="298694"/>
                      <a:pt x="298722" y="-8"/>
                      <a:pt x="667197" y="0"/>
                    </a:cubicBezTo>
                    <a:cubicBezTo>
                      <a:pt x="1035666" y="2"/>
                      <a:pt x="1334367" y="298706"/>
                      <a:pt x="1334366" y="667175"/>
                    </a:cubicBezTo>
                    <a:cubicBezTo>
                      <a:pt x="1334366" y="667182"/>
                      <a:pt x="1334366" y="667189"/>
                      <a:pt x="1334366"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913" name="Google Shape;913;p52"/>
              <p:cNvSpPr/>
              <p:nvPr/>
            </p:nvSpPr>
            <p:spPr>
              <a:xfrm>
                <a:off x="2657240" y="3783996"/>
                <a:ext cx="758939" cy="1125428"/>
              </a:xfrm>
              <a:custGeom>
                <a:rect b="b" l="l" r="r" t="t"/>
                <a:pathLst>
                  <a:path extrusionOk="0" h="1125428" w="758939">
                    <a:moveTo>
                      <a:pt x="379484" y="1125428"/>
                    </a:moveTo>
                    <a:cubicBezTo>
                      <a:pt x="515106" y="1125609"/>
                      <a:pt x="647530" y="1084246"/>
                      <a:pt x="758940" y="1006906"/>
                    </a:cubicBezTo>
                    <a:lnTo>
                      <a:pt x="750661" y="381707"/>
                    </a:lnTo>
                    <a:cubicBezTo>
                      <a:pt x="750661" y="152511"/>
                      <a:pt x="623581" y="0"/>
                      <a:pt x="379446" y="0"/>
                    </a:cubicBezTo>
                    <a:cubicBezTo>
                      <a:pt x="153972" y="0"/>
                      <a:pt x="8270" y="145376"/>
                      <a:pt x="8270" y="381707"/>
                    </a:cubicBezTo>
                    <a:lnTo>
                      <a:pt x="0" y="1006896"/>
                    </a:lnTo>
                    <a:cubicBezTo>
                      <a:pt x="111418" y="1084242"/>
                      <a:pt x="243851" y="1125608"/>
                      <a:pt x="379484" y="1125428"/>
                    </a:cubicBezTo>
                    <a:close/>
                  </a:path>
                </a:pathLst>
              </a:custGeom>
              <a:solidFill>
                <a:srgbClr val="2C3637"/>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914" name="Google Shape;914;p52"/>
              <p:cNvSpPr/>
              <p:nvPr/>
            </p:nvSpPr>
            <p:spPr>
              <a:xfrm>
                <a:off x="2735923" y="3857032"/>
                <a:ext cx="617101" cy="766120"/>
              </a:xfrm>
              <a:custGeom>
                <a:rect b="b" l="l" r="r" t="t"/>
                <a:pathLst>
                  <a:path extrusionOk="0" h="766120" w="617101">
                    <a:moveTo>
                      <a:pt x="560766" y="85186"/>
                    </a:moveTo>
                    <a:cubicBezTo>
                      <a:pt x="505104" y="6260"/>
                      <a:pt x="447954" y="3823"/>
                      <a:pt x="355811" y="0"/>
                    </a:cubicBezTo>
                    <a:lnTo>
                      <a:pt x="255650" y="0"/>
                    </a:lnTo>
                    <a:cubicBezTo>
                      <a:pt x="163488" y="3823"/>
                      <a:pt x="106338" y="6260"/>
                      <a:pt x="50695" y="85186"/>
                    </a:cubicBezTo>
                    <a:cubicBezTo>
                      <a:pt x="-5005" y="164185"/>
                      <a:pt x="16092" y="184658"/>
                      <a:pt x="20482" y="279945"/>
                    </a:cubicBezTo>
                    <a:cubicBezTo>
                      <a:pt x="23812" y="351941"/>
                      <a:pt x="-19217" y="301433"/>
                      <a:pt x="10549" y="501663"/>
                    </a:cubicBezTo>
                    <a:cubicBezTo>
                      <a:pt x="40332" y="701901"/>
                      <a:pt x="214220" y="766121"/>
                      <a:pt x="305711" y="766121"/>
                    </a:cubicBezTo>
                    <a:cubicBezTo>
                      <a:pt x="397223" y="766121"/>
                      <a:pt x="558069" y="712431"/>
                      <a:pt x="600912" y="501663"/>
                    </a:cubicBezTo>
                    <a:cubicBezTo>
                      <a:pt x="643756" y="290903"/>
                      <a:pt x="587629" y="351941"/>
                      <a:pt x="590978" y="279945"/>
                    </a:cubicBezTo>
                    <a:cubicBezTo>
                      <a:pt x="595349" y="184658"/>
                      <a:pt x="616446" y="164185"/>
                      <a:pt x="560766" y="85186"/>
                    </a:cubicBezTo>
                    <a:close/>
                  </a:path>
                </a:pathLst>
              </a:custGeom>
              <a:solidFill>
                <a:srgbClr val="E0AA7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915" name="Google Shape;915;p52"/>
              <p:cNvSpPr/>
              <p:nvPr/>
            </p:nvSpPr>
            <p:spPr>
              <a:xfrm>
                <a:off x="2817332" y="4669550"/>
                <a:ext cx="447944" cy="239873"/>
              </a:xfrm>
              <a:custGeom>
                <a:rect b="b" l="l" r="r" t="t"/>
                <a:pathLst>
                  <a:path extrusionOk="0" h="239873" w="447944">
                    <a:moveTo>
                      <a:pt x="440029" y="166446"/>
                    </a:moveTo>
                    <a:cubicBezTo>
                      <a:pt x="441387" y="166084"/>
                      <a:pt x="442690" y="165664"/>
                      <a:pt x="444066" y="165339"/>
                    </a:cubicBezTo>
                    <a:cubicBezTo>
                      <a:pt x="442429" y="159051"/>
                      <a:pt x="440996" y="153935"/>
                      <a:pt x="439825" y="150335"/>
                    </a:cubicBezTo>
                    <a:cubicBezTo>
                      <a:pt x="418858" y="86757"/>
                      <a:pt x="407008" y="66899"/>
                      <a:pt x="354453" y="39244"/>
                    </a:cubicBezTo>
                    <a:cubicBezTo>
                      <a:pt x="354490" y="38956"/>
                      <a:pt x="305860" y="15720"/>
                      <a:pt x="304632" y="16511"/>
                    </a:cubicBezTo>
                    <a:cubicBezTo>
                      <a:pt x="304022" y="16923"/>
                      <a:pt x="303533" y="17491"/>
                      <a:pt x="303219" y="18157"/>
                    </a:cubicBezTo>
                    <a:cubicBezTo>
                      <a:pt x="293220" y="11219"/>
                      <a:pt x="280411" y="0"/>
                      <a:pt x="280411" y="0"/>
                    </a:cubicBezTo>
                    <a:cubicBezTo>
                      <a:pt x="279890" y="2865"/>
                      <a:pt x="235855" y="9572"/>
                      <a:pt x="224321" y="13181"/>
                    </a:cubicBezTo>
                    <a:cubicBezTo>
                      <a:pt x="212675" y="9535"/>
                      <a:pt x="168511" y="2865"/>
                      <a:pt x="168213" y="0"/>
                    </a:cubicBezTo>
                    <a:cubicBezTo>
                      <a:pt x="160735" y="7316"/>
                      <a:pt x="152623" y="13956"/>
                      <a:pt x="143972" y="19841"/>
                    </a:cubicBezTo>
                    <a:cubicBezTo>
                      <a:pt x="143936" y="18497"/>
                      <a:pt x="143249" y="17255"/>
                      <a:pt x="142131" y="16511"/>
                    </a:cubicBezTo>
                    <a:cubicBezTo>
                      <a:pt x="125104" y="23879"/>
                      <a:pt x="108546" y="32288"/>
                      <a:pt x="92553" y="41691"/>
                    </a:cubicBezTo>
                    <a:cubicBezTo>
                      <a:pt x="92469" y="41188"/>
                      <a:pt x="92394" y="40686"/>
                      <a:pt x="92311" y="40175"/>
                    </a:cubicBezTo>
                    <a:cubicBezTo>
                      <a:pt x="37747" y="69029"/>
                      <a:pt x="29319" y="88246"/>
                      <a:pt x="8818" y="150335"/>
                    </a:cubicBezTo>
                    <a:cubicBezTo>
                      <a:pt x="7813" y="153386"/>
                      <a:pt x="6642" y="157544"/>
                      <a:pt x="5302" y="162549"/>
                    </a:cubicBezTo>
                    <a:cubicBezTo>
                      <a:pt x="6642" y="163004"/>
                      <a:pt x="7934" y="163451"/>
                      <a:pt x="9265" y="163906"/>
                    </a:cubicBezTo>
                    <a:cubicBezTo>
                      <a:pt x="6716" y="173589"/>
                      <a:pt x="3572" y="186817"/>
                      <a:pt x="0" y="202779"/>
                    </a:cubicBezTo>
                    <a:cubicBezTo>
                      <a:pt x="20315" y="209848"/>
                      <a:pt x="41058" y="215950"/>
                      <a:pt x="62229" y="221085"/>
                    </a:cubicBezTo>
                    <a:cubicBezTo>
                      <a:pt x="112551" y="233245"/>
                      <a:pt x="164115" y="239520"/>
                      <a:pt x="215884" y="239781"/>
                    </a:cubicBezTo>
                    <a:cubicBezTo>
                      <a:pt x="217066" y="239790"/>
                      <a:pt x="218220" y="239874"/>
                      <a:pt x="219391" y="239874"/>
                    </a:cubicBezTo>
                    <a:cubicBezTo>
                      <a:pt x="223298" y="239874"/>
                      <a:pt x="227149" y="239651"/>
                      <a:pt x="231037" y="239577"/>
                    </a:cubicBezTo>
                    <a:cubicBezTo>
                      <a:pt x="305063" y="238503"/>
                      <a:pt x="378384" y="225014"/>
                      <a:pt x="447945" y="199672"/>
                    </a:cubicBezTo>
                    <a:cubicBezTo>
                      <a:pt x="444940" y="186407"/>
                      <a:pt x="442280" y="175189"/>
                      <a:pt x="440029" y="166446"/>
                    </a:cubicBezTo>
                    <a:close/>
                  </a:path>
                </a:pathLst>
              </a:custGeom>
              <a:solidFill>
                <a:srgbClr val="E0AA7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916" name="Google Shape;916;p52"/>
              <p:cNvSpPr/>
              <p:nvPr/>
            </p:nvSpPr>
            <p:spPr>
              <a:xfrm>
                <a:off x="2985545" y="4600615"/>
                <a:ext cx="112197" cy="173273"/>
              </a:xfrm>
              <a:custGeom>
                <a:rect b="b" l="l" r="r" t="t"/>
                <a:pathLst>
                  <a:path extrusionOk="0" h="173273" w="112197">
                    <a:moveTo>
                      <a:pt x="0" y="0"/>
                    </a:moveTo>
                    <a:lnTo>
                      <a:pt x="112198" y="0"/>
                    </a:lnTo>
                    <a:lnTo>
                      <a:pt x="112198" y="173273"/>
                    </a:lnTo>
                    <a:lnTo>
                      <a:pt x="0" y="173273"/>
                    </a:lnTo>
                    <a:close/>
                  </a:path>
                </a:pathLst>
              </a:custGeom>
              <a:solidFill>
                <a:srgbClr val="E0AA7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917" name="Google Shape;917;p52"/>
              <p:cNvSpPr/>
              <p:nvPr/>
            </p:nvSpPr>
            <p:spPr>
              <a:xfrm>
                <a:off x="2948555" y="4731084"/>
                <a:ext cx="56374" cy="46842"/>
              </a:xfrm>
              <a:custGeom>
                <a:rect b="b" l="l" r="r" t="t"/>
                <a:pathLst>
                  <a:path extrusionOk="0" h="46842" w="56374">
                    <a:moveTo>
                      <a:pt x="6368" y="46842"/>
                    </a:moveTo>
                    <a:cubicBezTo>
                      <a:pt x="2864" y="46855"/>
                      <a:pt x="13" y="44025"/>
                      <a:pt x="0" y="40521"/>
                    </a:cubicBezTo>
                    <a:cubicBezTo>
                      <a:pt x="-7" y="38557"/>
                      <a:pt x="895" y="36701"/>
                      <a:pt x="2443" y="35494"/>
                    </a:cubicBezTo>
                    <a:lnTo>
                      <a:pt x="46087" y="1356"/>
                    </a:lnTo>
                    <a:cubicBezTo>
                      <a:pt x="48851" y="-812"/>
                      <a:pt x="52850" y="-329"/>
                      <a:pt x="55019" y="2436"/>
                    </a:cubicBezTo>
                    <a:cubicBezTo>
                      <a:pt x="57187" y="5200"/>
                      <a:pt x="56704" y="9199"/>
                      <a:pt x="53939" y="11368"/>
                    </a:cubicBezTo>
                    <a:cubicBezTo>
                      <a:pt x="53932" y="11373"/>
                      <a:pt x="53926" y="11378"/>
                      <a:pt x="53919" y="11383"/>
                    </a:cubicBezTo>
                    <a:lnTo>
                      <a:pt x="10256" y="45502"/>
                    </a:lnTo>
                    <a:cubicBezTo>
                      <a:pt x="9149" y="46375"/>
                      <a:pt x="7779" y="46847"/>
                      <a:pt x="6368" y="46842"/>
                    </a:cubicBezTo>
                    <a:close/>
                  </a:path>
                </a:pathLst>
              </a:custGeom>
              <a:solidFill>
                <a:srgbClr val="B0AEB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918" name="Google Shape;918;p52"/>
              <p:cNvSpPr/>
              <p:nvPr/>
            </p:nvSpPr>
            <p:spPr>
              <a:xfrm>
                <a:off x="3076058" y="4729294"/>
                <a:ext cx="60306" cy="48631"/>
              </a:xfrm>
              <a:custGeom>
                <a:rect b="b" l="l" r="r" t="t"/>
                <a:pathLst>
                  <a:path extrusionOk="0" h="48631" w="60306">
                    <a:moveTo>
                      <a:pt x="53943" y="48632"/>
                    </a:moveTo>
                    <a:cubicBezTo>
                      <a:pt x="52566" y="48634"/>
                      <a:pt x="51226" y="48183"/>
                      <a:pt x="50130" y="47348"/>
                    </a:cubicBezTo>
                    <a:lnTo>
                      <a:pt x="2523" y="11424"/>
                    </a:lnTo>
                    <a:cubicBezTo>
                      <a:pt x="-277" y="9308"/>
                      <a:pt x="-831" y="5323"/>
                      <a:pt x="1286" y="2523"/>
                    </a:cubicBezTo>
                    <a:cubicBezTo>
                      <a:pt x="3402" y="-277"/>
                      <a:pt x="7388" y="-831"/>
                      <a:pt x="10188" y="1286"/>
                    </a:cubicBezTo>
                    <a:lnTo>
                      <a:pt x="57775" y="37209"/>
                    </a:lnTo>
                    <a:cubicBezTo>
                      <a:pt x="60577" y="39318"/>
                      <a:pt x="61139" y="43299"/>
                      <a:pt x="59029" y="46101"/>
                    </a:cubicBezTo>
                    <a:cubicBezTo>
                      <a:pt x="57827" y="47698"/>
                      <a:pt x="55943" y="48636"/>
                      <a:pt x="53944" y="48632"/>
                    </a:cubicBezTo>
                    <a:close/>
                  </a:path>
                </a:pathLst>
              </a:custGeom>
              <a:solidFill>
                <a:srgbClr val="B0AEB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919" name="Google Shape;919;p52"/>
              <p:cNvSpPr/>
              <p:nvPr/>
            </p:nvSpPr>
            <p:spPr>
              <a:xfrm>
                <a:off x="2694464" y="3831113"/>
                <a:ext cx="671612" cy="517963"/>
              </a:xfrm>
              <a:custGeom>
                <a:rect b="b" l="l" r="r" t="t"/>
                <a:pathLst>
                  <a:path extrusionOk="0" h="517963" w="671612">
                    <a:moveTo>
                      <a:pt x="6950" y="399971"/>
                    </a:moveTo>
                    <a:cubicBezTo>
                      <a:pt x="6950" y="399971"/>
                      <a:pt x="295583" y="335835"/>
                      <a:pt x="552219" y="153698"/>
                    </a:cubicBezTo>
                    <a:cubicBezTo>
                      <a:pt x="611105" y="266556"/>
                      <a:pt x="644861" y="390824"/>
                      <a:pt x="651170" y="517964"/>
                    </a:cubicBezTo>
                    <a:cubicBezTo>
                      <a:pt x="651170" y="517964"/>
                      <a:pt x="752523" y="113030"/>
                      <a:pt x="503868" y="25919"/>
                    </a:cubicBezTo>
                    <a:cubicBezTo>
                      <a:pt x="255213" y="-61182"/>
                      <a:pt x="-50070" y="73163"/>
                      <a:pt x="6950" y="399971"/>
                    </a:cubicBezTo>
                    <a:close/>
                  </a:path>
                </a:pathLst>
              </a:custGeom>
              <a:solidFill>
                <a:srgbClr val="2C3637"/>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920" name="Google Shape;920;p52"/>
              <p:cNvSpPr/>
              <p:nvPr/>
            </p:nvSpPr>
            <p:spPr>
              <a:xfrm>
                <a:off x="2961304" y="4669550"/>
                <a:ext cx="159246" cy="239873"/>
              </a:xfrm>
              <a:custGeom>
                <a:rect b="b" l="l" r="r" t="t"/>
                <a:pathLst>
                  <a:path extrusionOk="0" h="239873" w="159246">
                    <a:moveTo>
                      <a:pt x="158782" y="20064"/>
                    </a:moveTo>
                    <a:cubicBezTo>
                      <a:pt x="158788" y="19401"/>
                      <a:pt x="158947" y="18749"/>
                      <a:pt x="159247" y="18157"/>
                    </a:cubicBezTo>
                    <a:cubicBezTo>
                      <a:pt x="149247" y="11219"/>
                      <a:pt x="136439" y="0"/>
                      <a:pt x="136439" y="0"/>
                    </a:cubicBezTo>
                    <a:cubicBezTo>
                      <a:pt x="135918" y="2865"/>
                      <a:pt x="135248" y="5684"/>
                      <a:pt x="134616" y="8521"/>
                    </a:cubicBezTo>
                    <a:cubicBezTo>
                      <a:pt x="123309" y="51895"/>
                      <a:pt x="104037" y="92789"/>
                      <a:pt x="77782" y="129118"/>
                    </a:cubicBezTo>
                    <a:cubicBezTo>
                      <a:pt x="77782" y="129118"/>
                      <a:pt x="34910" y="65326"/>
                      <a:pt x="25497" y="8679"/>
                    </a:cubicBezTo>
                    <a:cubicBezTo>
                      <a:pt x="25013" y="5767"/>
                      <a:pt x="24538" y="2865"/>
                      <a:pt x="24241" y="0"/>
                    </a:cubicBezTo>
                    <a:cubicBezTo>
                      <a:pt x="16762" y="7316"/>
                      <a:pt x="8650" y="13956"/>
                      <a:pt x="0" y="19841"/>
                    </a:cubicBezTo>
                    <a:cubicBezTo>
                      <a:pt x="24" y="19914"/>
                      <a:pt x="43" y="19989"/>
                      <a:pt x="56" y="20064"/>
                    </a:cubicBezTo>
                    <a:cubicBezTo>
                      <a:pt x="3412" y="98506"/>
                      <a:pt x="28270" y="174515"/>
                      <a:pt x="71912" y="239781"/>
                    </a:cubicBezTo>
                    <a:cubicBezTo>
                      <a:pt x="73094" y="239790"/>
                      <a:pt x="74247" y="239874"/>
                      <a:pt x="75419" y="239874"/>
                    </a:cubicBezTo>
                    <a:cubicBezTo>
                      <a:pt x="79326" y="239874"/>
                      <a:pt x="83177" y="239651"/>
                      <a:pt x="87065" y="239577"/>
                    </a:cubicBezTo>
                    <a:cubicBezTo>
                      <a:pt x="130613" y="174350"/>
                      <a:pt x="155419" y="98420"/>
                      <a:pt x="158782" y="20064"/>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921" name="Google Shape;921;p52"/>
              <p:cNvSpPr/>
              <p:nvPr/>
            </p:nvSpPr>
            <p:spPr>
              <a:xfrm>
                <a:off x="2822634" y="4709725"/>
                <a:ext cx="89086" cy="144381"/>
              </a:xfrm>
              <a:custGeom>
                <a:rect b="b" l="l" r="r" t="t"/>
                <a:pathLst>
                  <a:path extrusionOk="0" h="144381" w="89086">
                    <a:moveTo>
                      <a:pt x="87251" y="1516"/>
                    </a:moveTo>
                    <a:cubicBezTo>
                      <a:pt x="87167" y="1013"/>
                      <a:pt x="87093" y="512"/>
                      <a:pt x="87009" y="0"/>
                    </a:cubicBezTo>
                    <a:cubicBezTo>
                      <a:pt x="32445" y="28854"/>
                      <a:pt x="24017" y="48072"/>
                      <a:pt x="3517" y="110161"/>
                    </a:cubicBezTo>
                    <a:cubicBezTo>
                      <a:pt x="2512" y="113211"/>
                      <a:pt x="1340" y="117370"/>
                      <a:pt x="0" y="122374"/>
                    </a:cubicBezTo>
                    <a:cubicBezTo>
                      <a:pt x="1340" y="122830"/>
                      <a:pt x="2633" y="123276"/>
                      <a:pt x="3963" y="123732"/>
                    </a:cubicBezTo>
                    <a:cubicBezTo>
                      <a:pt x="25832" y="131257"/>
                      <a:pt x="46612" y="138382"/>
                      <a:pt x="67866" y="144382"/>
                    </a:cubicBezTo>
                    <a:cubicBezTo>
                      <a:pt x="86020" y="99090"/>
                      <a:pt x="92680" y="50008"/>
                      <a:pt x="87251" y="1516"/>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922" name="Google Shape;922;p52"/>
              <p:cNvSpPr/>
              <p:nvPr/>
            </p:nvSpPr>
            <p:spPr>
              <a:xfrm>
                <a:off x="3168901" y="4708794"/>
                <a:ext cx="92497" cy="154269"/>
              </a:xfrm>
              <a:custGeom>
                <a:rect b="b" l="l" r="r" t="t"/>
                <a:pathLst>
                  <a:path extrusionOk="0" h="154269" w="92497">
                    <a:moveTo>
                      <a:pt x="23106" y="148084"/>
                    </a:moveTo>
                    <a:cubicBezTo>
                      <a:pt x="23980" y="150205"/>
                      <a:pt x="24613" y="152205"/>
                      <a:pt x="25376" y="154270"/>
                    </a:cubicBezTo>
                    <a:cubicBezTo>
                      <a:pt x="45481" y="143233"/>
                      <a:pt x="66608" y="134168"/>
                      <a:pt x="88461" y="127202"/>
                    </a:cubicBezTo>
                    <a:cubicBezTo>
                      <a:pt x="89818" y="126840"/>
                      <a:pt x="91121" y="126421"/>
                      <a:pt x="92497" y="126095"/>
                    </a:cubicBezTo>
                    <a:cubicBezTo>
                      <a:pt x="90860" y="119807"/>
                      <a:pt x="89427" y="114691"/>
                      <a:pt x="88256" y="111091"/>
                    </a:cubicBezTo>
                    <a:cubicBezTo>
                      <a:pt x="67289" y="47514"/>
                      <a:pt x="55439" y="27655"/>
                      <a:pt x="2884" y="0"/>
                    </a:cubicBezTo>
                    <a:cubicBezTo>
                      <a:pt x="-4552" y="50280"/>
                      <a:pt x="2461" y="101638"/>
                      <a:pt x="23106" y="148084"/>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923" name="Google Shape;923;p52"/>
              <p:cNvSpPr/>
              <p:nvPr/>
            </p:nvSpPr>
            <p:spPr>
              <a:xfrm>
                <a:off x="2879561" y="4685376"/>
                <a:ext cx="153655" cy="223955"/>
              </a:xfrm>
              <a:custGeom>
                <a:rect b="b" l="l" r="r" t="t"/>
                <a:pathLst>
                  <a:path extrusionOk="0" h="223955" w="153655">
                    <a:moveTo>
                      <a:pt x="81800" y="4239"/>
                    </a:moveTo>
                    <a:cubicBezTo>
                      <a:pt x="81787" y="4163"/>
                      <a:pt x="81768" y="4088"/>
                      <a:pt x="81744" y="4015"/>
                    </a:cubicBezTo>
                    <a:cubicBezTo>
                      <a:pt x="81688" y="1742"/>
                      <a:pt x="79800" y="-55"/>
                      <a:pt x="77527" y="1"/>
                    </a:cubicBezTo>
                    <a:cubicBezTo>
                      <a:pt x="76958" y="15"/>
                      <a:pt x="76399" y="147"/>
                      <a:pt x="75884" y="388"/>
                    </a:cubicBezTo>
                    <a:cubicBezTo>
                      <a:pt x="57652" y="8713"/>
                      <a:pt x="42602" y="15884"/>
                      <a:pt x="30008" y="22545"/>
                    </a:cubicBezTo>
                    <a:cubicBezTo>
                      <a:pt x="30147" y="23623"/>
                      <a:pt x="30193" y="24777"/>
                      <a:pt x="30324" y="25865"/>
                    </a:cubicBezTo>
                    <a:cubicBezTo>
                      <a:pt x="35753" y="74357"/>
                      <a:pt x="29093" y="123439"/>
                      <a:pt x="10939" y="168731"/>
                    </a:cubicBezTo>
                    <a:cubicBezTo>
                      <a:pt x="10567" y="169642"/>
                      <a:pt x="10269" y="170591"/>
                      <a:pt x="9878" y="171503"/>
                    </a:cubicBezTo>
                    <a:cubicBezTo>
                      <a:pt x="5368" y="182362"/>
                      <a:pt x="2056" y="193681"/>
                      <a:pt x="0" y="205259"/>
                    </a:cubicBezTo>
                    <a:cubicBezTo>
                      <a:pt x="50322" y="217420"/>
                      <a:pt x="101886" y="223694"/>
                      <a:pt x="153655" y="223956"/>
                    </a:cubicBezTo>
                    <a:cubicBezTo>
                      <a:pt x="110013" y="158689"/>
                      <a:pt x="85156" y="82680"/>
                      <a:pt x="81800" y="4239"/>
                    </a:cubicBez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924" name="Google Shape;924;p52"/>
              <p:cNvSpPr/>
              <p:nvPr/>
            </p:nvSpPr>
            <p:spPr>
              <a:xfrm>
                <a:off x="3048370" y="4685381"/>
                <a:ext cx="153199" cy="223745"/>
              </a:xfrm>
              <a:custGeom>
                <a:rect b="b" l="l" r="r" t="t"/>
                <a:pathLst>
                  <a:path extrusionOk="0" h="223745" w="153199">
                    <a:moveTo>
                      <a:pt x="143637" y="171497"/>
                    </a:moveTo>
                    <a:cubicBezTo>
                      <a:pt x="122993" y="125051"/>
                      <a:pt x="115979" y="73693"/>
                      <a:pt x="123415" y="23413"/>
                    </a:cubicBezTo>
                    <a:cubicBezTo>
                      <a:pt x="123452" y="23125"/>
                      <a:pt x="123472" y="22836"/>
                      <a:pt x="123509" y="22539"/>
                    </a:cubicBezTo>
                    <a:cubicBezTo>
                      <a:pt x="110914" y="15878"/>
                      <a:pt x="95845" y="8707"/>
                      <a:pt x="77651" y="382"/>
                    </a:cubicBezTo>
                    <a:cubicBezTo>
                      <a:pt x="76337" y="-218"/>
                      <a:pt x="74807" y="-106"/>
                      <a:pt x="73595" y="679"/>
                    </a:cubicBezTo>
                    <a:cubicBezTo>
                      <a:pt x="72984" y="1091"/>
                      <a:pt x="72496" y="1660"/>
                      <a:pt x="72181" y="2326"/>
                    </a:cubicBezTo>
                    <a:cubicBezTo>
                      <a:pt x="71882" y="2918"/>
                      <a:pt x="71723" y="3570"/>
                      <a:pt x="71717" y="4233"/>
                    </a:cubicBezTo>
                    <a:cubicBezTo>
                      <a:pt x="68354" y="82589"/>
                      <a:pt x="43547" y="158518"/>
                      <a:pt x="0" y="223745"/>
                    </a:cubicBezTo>
                    <a:cubicBezTo>
                      <a:pt x="51679" y="222941"/>
                      <a:pt x="103089" y="216139"/>
                      <a:pt x="153199" y="203476"/>
                    </a:cubicBezTo>
                    <a:cubicBezTo>
                      <a:pt x="151496" y="194689"/>
                      <a:pt x="149057" y="186060"/>
                      <a:pt x="145907" y="177682"/>
                    </a:cubicBezTo>
                    <a:cubicBezTo>
                      <a:pt x="145144" y="175617"/>
                      <a:pt x="144511" y="173618"/>
                      <a:pt x="143637" y="171497"/>
                    </a:cubicBez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925" name="Google Shape;925;p52"/>
            <p:cNvSpPr/>
            <p:nvPr/>
          </p:nvSpPr>
          <p:spPr>
            <a:xfrm>
              <a:off x="14733700" y="71101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26" name="Google Shape;926;p52"/>
            <p:cNvSpPr/>
            <p:nvPr/>
          </p:nvSpPr>
          <p:spPr>
            <a:xfrm>
              <a:off x="15048750" y="71101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27" name="Google Shape;927;p52"/>
            <p:cNvSpPr/>
            <p:nvPr/>
          </p:nvSpPr>
          <p:spPr>
            <a:xfrm rot="8100000">
              <a:off x="14812448" y="7118798"/>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928" name="Google Shape;928;p52"/>
          <p:cNvGrpSpPr/>
          <p:nvPr/>
        </p:nvGrpSpPr>
        <p:grpSpPr>
          <a:xfrm>
            <a:off x="3658573" y="3919132"/>
            <a:ext cx="1818955" cy="1818955"/>
            <a:chOff x="14204579" y="9604816"/>
            <a:chExt cx="1429771" cy="1429771"/>
          </a:xfrm>
        </p:grpSpPr>
        <p:grpSp>
          <p:nvGrpSpPr>
            <p:cNvPr id="929" name="Google Shape;929;p52"/>
            <p:cNvGrpSpPr/>
            <p:nvPr/>
          </p:nvGrpSpPr>
          <p:grpSpPr>
            <a:xfrm>
              <a:off x="14204579" y="9604816"/>
              <a:ext cx="1429771" cy="1429771"/>
              <a:chOff x="9415096" y="3282950"/>
              <a:chExt cx="1334364" cy="1334364"/>
            </a:xfrm>
          </p:grpSpPr>
          <p:sp>
            <p:nvSpPr>
              <p:cNvPr id="930" name="Google Shape;930;p52"/>
              <p:cNvSpPr/>
              <p:nvPr/>
            </p:nvSpPr>
            <p:spPr>
              <a:xfrm>
                <a:off x="9759744" y="4397055"/>
                <a:ext cx="645067" cy="220251"/>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rgbClr val="1F5E8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931" name="Google Shape;931;p52"/>
              <p:cNvSpPr/>
              <p:nvPr/>
            </p:nvSpPr>
            <p:spPr>
              <a:xfrm>
                <a:off x="9415096" y="3282950"/>
                <a:ext cx="1334364" cy="1334364"/>
              </a:xfrm>
              <a:custGeom>
                <a:rect b="b" l="l" r="r" t="t"/>
                <a:pathLst>
                  <a:path extrusionOk="0" h="1334364" w="1334364">
                    <a:moveTo>
                      <a:pt x="1334365" y="667197"/>
                    </a:moveTo>
                    <a:cubicBezTo>
                      <a:pt x="1334357" y="1035671"/>
                      <a:pt x="1035643" y="1334373"/>
                      <a:pt x="667168" y="1334365"/>
                    </a:cubicBezTo>
                    <a:cubicBezTo>
                      <a:pt x="298693" y="1334357"/>
                      <a:pt x="-8" y="1035643"/>
                      <a:pt x="0" y="667168"/>
                    </a:cubicBezTo>
                    <a:cubicBezTo>
                      <a:pt x="8" y="298697"/>
                      <a:pt x="298716" y="-3"/>
                      <a:pt x="667187" y="0"/>
                    </a:cubicBezTo>
                    <a:cubicBezTo>
                      <a:pt x="1035659" y="-1"/>
                      <a:pt x="1334364" y="298704"/>
                      <a:pt x="1334365" y="667176"/>
                    </a:cubicBezTo>
                    <a:cubicBezTo>
                      <a:pt x="1334365" y="667183"/>
                      <a:pt x="1334365" y="667190"/>
                      <a:pt x="1334365"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932" name="Google Shape;932;p52"/>
              <p:cNvSpPr/>
              <p:nvPr/>
            </p:nvSpPr>
            <p:spPr>
              <a:xfrm>
                <a:off x="10000092" y="4301306"/>
                <a:ext cx="164380" cy="201270"/>
              </a:xfrm>
              <a:custGeom>
                <a:rect b="b" l="l" r="r" t="t"/>
                <a:pathLst>
                  <a:path extrusionOk="0" h="201270" w="164380">
                    <a:moveTo>
                      <a:pt x="0" y="0"/>
                    </a:moveTo>
                    <a:lnTo>
                      <a:pt x="164381" y="0"/>
                    </a:lnTo>
                    <a:lnTo>
                      <a:pt x="164381" y="201271"/>
                    </a:lnTo>
                    <a:lnTo>
                      <a:pt x="0" y="201271"/>
                    </a:ln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933" name="Google Shape;933;p52"/>
              <p:cNvSpPr/>
              <p:nvPr/>
            </p:nvSpPr>
            <p:spPr>
              <a:xfrm>
                <a:off x="9759744" y="4397055"/>
                <a:ext cx="645067" cy="220251"/>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chemeClr val="accent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934" name="Google Shape;934;p52"/>
              <p:cNvSpPr/>
              <p:nvPr/>
            </p:nvSpPr>
            <p:spPr>
              <a:xfrm>
                <a:off x="10273545" y="3923058"/>
                <a:ext cx="203991" cy="217207"/>
              </a:xfrm>
              <a:custGeom>
                <a:rect b="b" l="l" r="r" t="t"/>
                <a:pathLst>
                  <a:path extrusionOk="0" h="217207" w="203991">
                    <a:moveTo>
                      <a:pt x="1879" y="92313"/>
                    </a:moveTo>
                    <a:cubicBezTo>
                      <a:pt x="-8827" y="153239"/>
                      <a:pt x="27292" y="203971"/>
                      <a:pt x="82600" y="214909"/>
                    </a:cubicBezTo>
                    <a:cubicBezTo>
                      <a:pt x="136218" y="226590"/>
                      <a:pt x="189154" y="192593"/>
                      <a:pt x="200834" y="138974"/>
                    </a:cubicBezTo>
                    <a:cubicBezTo>
                      <a:pt x="201344" y="136633"/>
                      <a:pt x="201770" y="134273"/>
                      <a:pt x="202109" y="131901"/>
                    </a:cubicBezTo>
                    <a:cubicBezTo>
                      <a:pt x="212825" y="70974"/>
                      <a:pt x="176706" y="12708"/>
                      <a:pt x="121389" y="1787"/>
                    </a:cubicBezTo>
                    <a:cubicBezTo>
                      <a:pt x="66099" y="-9169"/>
                      <a:pt x="12595" y="31386"/>
                      <a:pt x="1879" y="9231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935" name="Google Shape;935;p52"/>
              <p:cNvSpPr/>
              <p:nvPr/>
            </p:nvSpPr>
            <p:spPr>
              <a:xfrm>
                <a:off x="9687457" y="3923058"/>
                <a:ext cx="203978" cy="217207"/>
              </a:xfrm>
              <a:custGeom>
                <a:rect b="b" l="l" r="r" t="t"/>
                <a:pathLst>
                  <a:path extrusionOk="0" h="217207" w="203978">
                    <a:moveTo>
                      <a:pt x="202093" y="92313"/>
                    </a:moveTo>
                    <a:cubicBezTo>
                      <a:pt x="212818" y="153239"/>
                      <a:pt x="176700" y="203971"/>
                      <a:pt x="121382" y="214909"/>
                    </a:cubicBezTo>
                    <a:cubicBezTo>
                      <a:pt x="67772" y="226591"/>
                      <a:pt x="14842" y="192601"/>
                      <a:pt x="3160" y="138990"/>
                    </a:cubicBezTo>
                    <a:cubicBezTo>
                      <a:pt x="2649" y="136643"/>
                      <a:pt x="2222" y="134278"/>
                      <a:pt x="1882" y="131901"/>
                    </a:cubicBezTo>
                    <a:cubicBezTo>
                      <a:pt x="-8833" y="70974"/>
                      <a:pt x="27286" y="12708"/>
                      <a:pt x="82584" y="1787"/>
                    </a:cubicBezTo>
                    <a:cubicBezTo>
                      <a:pt x="137883" y="-9169"/>
                      <a:pt x="191397" y="31386"/>
                      <a:pt x="202093" y="9231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936" name="Google Shape;936;p52"/>
              <p:cNvSpPr/>
              <p:nvPr/>
            </p:nvSpPr>
            <p:spPr>
              <a:xfrm>
                <a:off x="9748108" y="3476147"/>
                <a:ext cx="668348" cy="862626"/>
              </a:xfrm>
              <a:custGeom>
                <a:rect b="b" l="l" r="r" t="t"/>
                <a:pathLst>
                  <a:path extrusionOk="0" h="862626" w="668348">
                    <a:moveTo>
                      <a:pt x="610362" y="128755"/>
                    </a:moveTo>
                    <a:cubicBezTo>
                      <a:pt x="557196" y="54916"/>
                      <a:pt x="473583" y="8971"/>
                      <a:pt x="382748" y="3683"/>
                    </a:cubicBezTo>
                    <a:cubicBezTo>
                      <a:pt x="382748" y="3683"/>
                      <a:pt x="380999" y="3628"/>
                      <a:pt x="378126" y="3498"/>
                    </a:cubicBezTo>
                    <a:lnTo>
                      <a:pt x="378228" y="0"/>
                    </a:lnTo>
                    <a:cubicBezTo>
                      <a:pt x="378228" y="0"/>
                      <a:pt x="356545" y="856"/>
                      <a:pt x="334175" y="1749"/>
                    </a:cubicBezTo>
                    <a:cubicBezTo>
                      <a:pt x="311794" y="856"/>
                      <a:pt x="290121" y="0"/>
                      <a:pt x="290121" y="0"/>
                    </a:cubicBezTo>
                    <a:lnTo>
                      <a:pt x="290215" y="3498"/>
                    </a:lnTo>
                    <a:cubicBezTo>
                      <a:pt x="287340" y="3628"/>
                      <a:pt x="285601" y="3683"/>
                      <a:pt x="285582" y="3683"/>
                    </a:cubicBezTo>
                    <a:cubicBezTo>
                      <a:pt x="194753" y="8974"/>
                      <a:pt x="111147" y="54919"/>
                      <a:pt x="57986" y="128755"/>
                    </a:cubicBezTo>
                    <a:cubicBezTo>
                      <a:pt x="3944" y="202183"/>
                      <a:pt x="-3229" y="294662"/>
                      <a:pt x="1022" y="383233"/>
                    </a:cubicBezTo>
                    <a:cubicBezTo>
                      <a:pt x="4241" y="450150"/>
                      <a:pt x="16092" y="558180"/>
                      <a:pt x="19412" y="625097"/>
                    </a:cubicBezTo>
                    <a:cubicBezTo>
                      <a:pt x="73650" y="827968"/>
                      <a:pt x="208563" y="862627"/>
                      <a:pt x="334165" y="862627"/>
                    </a:cubicBezTo>
                    <a:cubicBezTo>
                      <a:pt x="459785" y="862627"/>
                      <a:pt x="599200" y="827968"/>
                      <a:pt x="648927" y="625097"/>
                    </a:cubicBezTo>
                    <a:cubicBezTo>
                      <a:pt x="652247" y="558180"/>
                      <a:pt x="664089" y="450150"/>
                      <a:pt x="667327" y="383233"/>
                    </a:cubicBezTo>
                    <a:cubicBezTo>
                      <a:pt x="671577" y="294662"/>
                      <a:pt x="664405" y="202183"/>
                      <a:pt x="610362" y="128755"/>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937" name="Google Shape;937;p52"/>
              <p:cNvSpPr/>
              <p:nvPr/>
            </p:nvSpPr>
            <p:spPr>
              <a:xfrm>
                <a:off x="9743113" y="3414012"/>
                <a:ext cx="714514" cy="593430"/>
              </a:xfrm>
              <a:custGeom>
                <a:rect b="b" l="l" r="r" t="t"/>
                <a:pathLst>
                  <a:path extrusionOk="0" h="593430" w="714514">
                    <a:moveTo>
                      <a:pt x="33421" y="521773"/>
                    </a:moveTo>
                    <a:cubicBezTo>
                      <a:pt x="35905" y="472715"/>
                      <a:pt x="18240" y="349150"/>
                      <a:pt x="83018" y="321432"/>
                    </a:cubicBezTo>
                    <a:cubicBezTo>
                      <a:pt x="107579" y="312069"/>
                      <a:pt x="134104" y="309055"/>
                      <a:pt x="160139" y="312670"/>
                    </a:cubicBezTo>
                    <a:cubicBezTo>
                      <a:pt x="250766" y="321543"/>
                      <a:pt x="335226" y="365875"/>
                      <a:pt x="493514" y="340258"/>
                    </a:cubicBezTo>
                    <a:cubicBezTo>
                      <a:pt x="581601" y="326007"/>
                      <a:pt x="604502" y="310771"/>
                      <a:pt x="628203" y="292057"/>
                    </a:cubicBezTo>
                    <a:cubicBezTo>
                      <a:pt x="637998" y="284317"/>
                      <a:pt x="640342" y="427676"/>
                      <a:pt x="640789" y="473311"/>
                    </a:cubicBezTo>
                    <a:cubicBezTo>
                      <a:pt x="640975" y="494426"/>
                      <a:pt x="640752" y="514536"/>
                      <a:pt x="640473" y="535651"/>
                    </a:cubicBezTo>
                    <a:cubicBezTo>
                      <a:pt x="640305" y="548041"/>
                      <a:pt x="640342" y="560431"/>
                      <a:pt x="640119" y="572802"/>
                    </a:cubicBezTo>
                    <a:cubicBezTo>
                      <a:pt x="640008" y="577844"/>
                      <a:pt x="638929" y="590587"/>
                      <a:pt x="655476" y="590568"/>
                    </a:cubicBezTo>
                    <a:cubicBezTo>
                      <a:pt x="667634" y="590550"/>
                      <a:pt x="669169" y="558366"/>
                      <a:pt x="669625" y="552505"/>
                    </a:cubicBezTo>
                    <a:cubicBezTo>
                      <a:pt x="676703" y="459823"/>
                      <a:pt x="680210" y="409724"/>
                      <a:pt x="676080" y="323218"/>
                    </a:cubicBezTo>
                    <a:cubicBezTo>
                      <a:pt x="674099" y="281415"/>
                      <a:pt x="674889" y="282178"/>
                      <a:pt x="671448" y="245008"/>
                    </a:cubicBezTo>
                    <a:cubicBezTo>
                      <a:pt x="697818" y="224154"/>
                      <a:pt x="714459" y="186296"/>
                      <a:pt x="714514" y="141554"/>
                    </a:cubicBezTo>
                    <a:cubicBezTo>
                      <a:pt x="701530" y="149560"/>
                      <a:pt x="687483" y="155698"/>
                      <a:pt x="672787" y="159786"/>
                    </a:cubicBezTo>
                    <a:cubicBezTo>
                      <a:pt x="701106" y="122704"/>
                      <a:pt x="713991" y="76109"/>
                      <a:pt x="708748" y="29747"/>
                    </a:cubicBezTo>
                    <a:cubicBezTo>
                      <a:pt x="686724" y="52835"/>
                      <a:pt x="655325" y="64540"/>
                      <a:pt x="623562" y="61503"/>
                    </a:cubicBezTo>
                    <a:cubicBezTo>
                      <a:pt x="636384" y="43015"/>
                      <a:pt x="636413" y="18519"/>
                      <a:pt x="623636" y="0"/>
                    </a:cubicBezTo>
                    <a:cubicBezTo>
                      <a:pt x="608661" y="20166"/>
                      <a:pt x="581258" y="32500"/>
                      <a:pt x="542581" y="39012"/>
                    </a:cubicBezTo>
                    <a:cubicBezTo>
                      <a:pt x="458326" y="53225"/>
                      <a:pt x="298316" y="-55067"/>
                      <a:pt x="97036" y="94003"/>
                    </a:cubicBezTo>
                    <a:cubicBezTo>
                      <a:pt x="26538" y="146205"/>
                      <a:pt x="307" y="241548"/>
                      <a:pt x="214" y="333096"/>
                    </a:cubicBezTo>
                    <a:cubicBezTo>
                      <a:pt x="84" y="451991"/>
                      <a:pt x="121" y="417519"/>
                      <a:pt x="0" y="535055"/>
                    </a:cubicBezTo>
                    <a:cubicBezTo>
                      <a:pt x="-9" y="545603"/>
                      <a:pt x="744" y="582569"/>
                      <a:pt x="12920" y="590829"/>
                    </a:cubicBezTo>
                    <a:cubicBezTo>
                      <a:pt x="24677" y="598810"/>
                      <a:pt x="33663" y="586922"/>
                      <a:pt x="33459" y="575519"/>
                    </a:cubicBezTo>
                    <a:cubicBezTo>
                      <a:pt x="33123" y="558105"/>
                      <a:pt x="32342" y="542999"/>
                      <a:pt x="33421" y="521773"/>
                    </a:cubicBezTo>
                    <a:close/>
                  </a:path>
                </a:pathLst>
              </a:custGeom>
              <a:solidFill>
                <a:srgbClr val="3B313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938" name="Google Shape;938;p52"/>
              <p:cNvSpPr/>
              <p:nvPr/>
            </p:nvSpPr>
            <p:spPr>
              <a:xfrm>
                <a:off x="9961591" y="4430325"/>
                <a:ext cx="126857" cy="105348"/>
              </a:xfrm>
              <a:custGeom>
                <a:rect b="b" l="l" r="r" t="t"/>
                <a:pathLst>
                  <a:path extrusionOk="0" h="105348" w="126857">
                    <a:moveTo>
                      <a:pt x="35413" y="105349"/>
                    </a:moveTo>
                    <a:lnTo>
                      <a:pt x="382" y="8535"/>
                    </a:lnTo>
                    <a:cubicBezTo>
                      <a:pt x="-815" y="5229"/>
                      <a:pt x="895" y="1579"/>
                      <a:pt x="4201" y="382"/>
                    </a:cubicBezTo>
                    <a:cubicBezTo>
                      <a:pt x="7507" y="-815"/>
                      <a:pt x="11157" y="895"/>
                      <a:pt x="12354" y="4201"/>
                    </a:cubicBezTo>
                    <a:lnTo>
                      <a:pt x="41199" y="83898"/>
                    </a:lnTo>
                    <a:lnTo>
                      <a:pt x="116413" y="20888"/>
                    </a:lnTo>
                    <a:cubicBezTo>
                      <a:pt x="119119" y="18639"/>
                      <a:pt x="123136" y="19009"/>
                      <a:pt x="125386" y="21715"/>
                    </a:cubicBezTo>
                    <a:cubicBezTo>
                      <a:pt x="127623" y="24406"/>
                      <a:pt x="127271" y="28397"/>
                      <a:pt x="124598" y="30655"/>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939" name="Google Shape;939;p52"/>
              <p:cNvSpPr/>
              <p:nvPr/>
            </p:nvSpPr>
            <p:spPr>
              <a:xfrm>
                <a:off x="10075725" y="4431355"/>
                <a:ext cx="127256" cy="104262"/>
              </a:xfrm>
              <a:custGeom>
                <a:rect b="b" l="l" r="r" t="t"/>
                <a:pathLst>
                  <a:path extrusionOk="0" h="104262" w="127256">
                    <a:moveTo>
                      <a:pt x="91389" y="104262"/>
                    </a:moveTo>
                    <a:lnTo>
                      <a:pt x="2279" y="29625"/>
                    </a:lnTo>
                    <a:cubicBezTo>
                      <a:pt x="-418" y="27365"/>
                      <a:pt x="-772" y="23347"/>
                      <a:pt x="1488" y="20650"/>
                    </a:cubicBezTo>
                    <a:cubicBezTo>
                      <a:pt x="3748" y="17952"/>
                      <a:pt x="7767" y="17598"/>
                      <a:pt x="10464" y="19858"/>
                    </a:cubicBezTo>
                    <a:lnTo>
                      <a:pt x="85725" y="82905"/>
                    </a:lnTo>
                    <a:lnTo>
                      <a:pt x="114914" y="4157"/>
                    </a:lnTo>
                    <a:cubicBezTo>
                      <a:pt x="116137" y="858"/>
                      <a:pt x="119802" y="-824"/>
                      <a:pt x="123100" y="399"/>
                    </a:cubicBezTo>
                    <a:cubicBezTo>
                      <a:pt x="126398" y="1622"/>
                      <a:pt x="128081" y="5287"/>
                      <a:pt x="126858" y="8585"/>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940" name="Google Shape;940;p52"/>
              <p:cNvSpPr/>
              <p:nvPr/>
            </p:nvSpPr>
            <p:spPr>
              <a:xfrm>
                <a:off x="10075371" y="4457087"/>
                <a:ext cx="16268" cy="160218"/>
              </a:xfrm>
              <a:custGeom>
                <a:rect b="b" l="l" r="r" t="t"/>
                <a:pathLst>
                  <a:path extrusionOk="0" h="160218" w="16268">
                    <a:moveTo>
                      <a:pt x="12734" y="6367"/>
                    </a:moveTo>
                    <a:cubicBezTo>
                      <a:pt x="12734" y="2851"/>
                      <a:pt x="9883" y="0"/>
                      <a:pt x="6367" y="0"/>
                    </a:cubicBezTo>
                    <a:cubicBezTo>
                      <a:pt x="2851" y="0"/>
                      <a:pt x="0" y="2851"/>
                      <a:pt x="0" y="6367"/>
                    </a:cubicBezTo>
                    <a:cubicBezTo>
                      <a:pt x="0" y="68652"/>
                      <a:pt x="1405" y="104947"/>
                      <a:pt x="2762" y="140033"/>
                    </a:cubicBezTo>
                    <a:cubicBezTo>
                      <a:pt x="3023" y="146638"/>
                      <a:pt x="3275" y="153279"/>
                      <a:pt x="3525" y="160144"/>
                    </a:cubicBezTo>
                    <a:cubicBezTo>
                      <a:pt x="4661" y="160144"/>
                      <a:pt x="5777" y="160219"/>
                      <a:pt x="6911" y="160219"/>
                    </a:cubicBezTo>
                    <a:cubicBezTo>
                      <a:pt x="10046" y="160219"/>
                      <a:pt x="13144" y="160032"/>
                      <a:pt x="16269" y="159995"/>
                    </a:cubicBezTo>
                    <a:cubicBezTo>
                      <a:pt x="16009" y="153019"/>
                      <a:pt x="15748" y="146247"/>
                      <a:pt x="15488" y="139549"/>
                    </a:cubicBezTo>
                    <a:cubicBezTo>
                      <a:pt x="14129" y="104575"/>
                      <a:pt x="12734" y="68410"/>
                      <a:pt x="12734" y="6367"/>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941" name="Google Shape;941;p52"/>
            <p:cNvSpPr/>
            <p:nvPr/>
          </p:nvSpPr>
          <p:spPr>
            <a:xfrm>
              <a:off x="14733700" y="10311025"/>
              <a:ext cx="51300" cy="51300"/>
            </a:xfrm>
            <a:prstGeom prst="ellipse">
              <a:avLst/>
            </a:prstGeom>
            <a:solidFill>
              <a:srgbClr val="3B313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42" name="Google Shape;942;p52"/>
            <p:cNvSpPr/>
            <p:nvPr/>
          </p:nvSpPr>
          <p:spPr>
            <a:xfrm>
              <a:off x="15048750" y="10311025"/>
              <a:ext cx="51300" cy="51300"/>
            </a:xfrm>
            <a:prstGeom prst="ellipse">
              <a:avLst/>
            </a:prstGeom>
            <a:solidFill>
              <a:srgbClr val="3B313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43" name="Google Shape;943;p52"/>
            <p:cNvSpPr/>
            <p:nvPr/>
          </p:nvSpPr>
          <p:spPr>
            <a:xfrm rot="8100000">
              <a:off x="14812448" y="10355398"/>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944" name="Google Shape;944;p52"/>
          <p:cNvGrpSpPr/>
          <p:nvPr/>
        </p:nvGrpSpPr>
        <p:grpSpPr>
          <a:xfrm>
            <a:off x="13826281" y="3918943"/>
            <a:ext cx="1818968" cy="1819258"/>
            <a:chOff x="14204640" y="7940489"/>
            <a:chExt cx="1429782" cy="1430009"/>
          </a:xfrm>
        </p:grpSpPr>
        <p:grpSp>
          <p:nvGrpSpPr>
            <p:cNvPr id="945" name="Google Shape;945;p52"/>
            <p:cNvGrpSpPr/>
            <p:nvPr/>
          </p:nvGrpSpPr>
          <p:grpSpPr>
            <a:xfrm>
              <a:off x="14204640" y="7940489"/>
              <a:ext cx="1429782" cy="1429782"/>
              <a:chOff x="4558810" y="4908549"/>
              <a:chExt cx="1334374" cy="1334374"/>
            </a:xfrm>
          </p:grpSpPr>
          <p:sp>
            <p:nvSpPr>
              <p:cNvPr id="946" name="Google Shape;946;p52"/>
              <p:cNvSpPr/>
              <p:nvPr/>
            </p:nvSpPr>
            <p:spPr>
              <a:xfrm>
                <a:off x="4558810" y="4908549"/>
                <a:ext cx="1334374" cy="1334374"/>
              </a:xfrm>
              <a:custGeom>
                <a:rect b="b" l="l" r="r" t="t"/>
                <a:pathLst>
                  <a:path extrusionOk="0" h="1334374" w="1334374">
                    <a:moveTo>
                      <a:pt x="1334374" y="667197"/>
                    </a:moveTo>
                    <a:cubicBezTo>
                      <a:pt x="1334369" y="1035674"/>
                      <a:pt x="1035655" y="1334380"/>
                      <a:pt x="667178" y="1334374"/>
                    </a:cubicBezTo>
                    <a:cubicBezTo>
                      <a:pt x="298700" y="1334369"/>
                      <a:pt x="-5" y="1035655"/>
                      <a:pt x="0" y="667178"/>
                    </a:cubicBezTo>
                    <a:cubicBezTo>
                      <a:pt x="5" y="298704"/>
                      <a:pt x="298714" y="0"/>
                      <a:pt x="667187" y="0"/>
                    </a:cubicBezTo>
                    <a:cubicBezTo>
                      <a:pt x="1035665" y="1"/>
                      <a:pt x="1334375" y="298711"/>
                      <a:pt x="1334374" y="667189"/>
                    </a:cubicBezTo>
                    <a:cubicBezTo>
                      <a:pt x="1334374" y="667192"/>
                      <a:pt x="1334374" y="667194"/>
                      <a:pt x="1334374"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947" name="Google Shape;947;p52"/>
              <p:cNvSpPr/>
              <p:nvPr/>
            </p:nvSpPr>
            <p:spPr>
              <a:xfrm>
                <a:off x="5417341" y="5565486"/>
                <a:ext cx="203993" cy="217215"/>
              </a:xfrm>
              <a:custGeom>
                <a:rect b="b" l="l" r="r" t="t"/>
                <a:pathLst>
                  <a:path extrusionOk="0" h="217215" w="203993">
                    <a:moveTo>
                      <a:pt x="1882" y="92321"/>
                    </a:moveTo>
                    <a:cubicBezTo>
                      <a:pt x="-8834" y="153247"/>
                      <a:pt x="27295" y="203979"/>
                      <a:pt x="82603" y="214917"/>
                    </a:cubicBezTo>
                    <a:cubicBezTo>
                      <a:pt x="136221" y="226598"/>
                      <a:pt x="189156" y="192601"/>
                      <a:pt x="200837" y="138982"/>
                    </a:cubicBezTo>
                    <a:cubicBezTo>
                      <a:pt x="201347" y="136641"/>
                      <a:pt x="201772" y="134281"/>
                      <a:pt x="202112" y="131909"/>
                    </a:cubicBezTo>
                    <a:cubicBezTo>
                      <a:pt x="212827" y="70982"/>
                      <a:pt x="176699" y="12716"/>
                      <a:pt x="121391" y="1777"/>
                    </a:cubicBezTo>
                    <a:cubicBezTo>
                      <a:pt x="66102" y="-9143"/>
                      <a:pt x="12598" y="31394"/>
                      <a:pt x="1882" y="92321"/>
                    </a:cubicBez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948" name="Google Shape;948;p52"/>
              <p:cNvSpPr/>
              <p:nvPr/>
            </p:nvSpPr>
            <p:spPr>
              <a:xfrm>
                <a:off x="4831256" y="5565486"/>
                <a:ext cx="203984" cy="217214"/>
              </a:xfrm>
              <a:custGeom>
                <a:rect b="b" l="l" r="r" t="t"/>
                <a:pathLst>
                  <a:path extrusionOk="0" h="217214" w="203984">
                    <a:moveTo>
                      <a:pt x="202102" y="92321"/>
                    </a:moveTo>
                    <a:cubicBezTo>
                      <a:pt x="212818" y="153247"/>
                      <a:pt x="176699" y="203979"/>
                      <a:pt x="121382" y="214917"/>
                    </a:cubicBezTo>
                    <a:cubicBezTo>
                      <a:pt x="67768" y="226597"/>
                      <a:pt x="14838" y="192603"/>
                      <a:pt x="3158" y="138989"/>
                    </a:cubicBezTo>
                    <a:cubicBezTo>
                      <a:pt x="2647" y="136645"/>
                      <a:pt x="2222" y="134284"/>
                      <a:pt x="1882" y="131909"/>
                    </a:cubicBezTo>
                    <a:cubicBezTo>
                      <a:pt x="-8834" y="70982"/>
                      <a:pt x="27294" y="12716"/>
                      <a:pt x="82593" y="1777"/>
                    </a:cubicBezTo>
                    <a:cubicBezTo>
                      <a:pt x="137892" y="-9143"/>
                      <a:pt x="191395" y="31394"/>
                      <a:pt x="202102" y="92321"/>
                    </a:cubicBez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949" name="Google Shape;949;p52"/>
              <p:cNvSpPr/>
              <p:nvPr/>
            </p:nvSpPr>
            <p:spPr>
              <a:xfrm>
                <a:off x="4891908" y="5118583"/>
                <a:ext cx="668337" cy="862626"/>
              </a:xfrm>
              <a:custGeom>
                <a:rect b="b" l="l" r="r" t="t"/>
                <a:pathLst>
                  <a:path extrusionOk="0" h="862626" w="668337">
                    <a:moveTo>
                      <a:pt x="610361" y="128774"/>
                    </a:moveTo>
                    <a:cubicBezTo>
                      <a:pt x="557203" y="54928"/>
                      <a:pt x="473591" y="8975"/>
                      <a:pt x="382756" y="3683"/>
                    </a:cubicBezTo>
                    <a:cubicBezTo>
                      <a:pt x="382747" y="3683"/>
                      <a:pt x="380998" y="3609"/>
                      <a:pt x="378133" y="3498"/>
                    </a:cubicBezTo>
                    <a:lnTo>
                      <a:pt x="378227" y="0"/>
                    </a:lnTo>
                    <a:cubicBezTo>
                      <a:pt x="378227" y="0"/>
                      <a:pt x="356553" y="856"/>
                      <a:pt x="334173" y="1749"/>
                    </a:cubicBezTo>
                    <a:cubicBezTo>
                      <a:pt x="311793" y="856"/>
                      <a:pt x="290120" y="0"/>
                      <a:pt x="290120" y="0"/>
                    </a:cubicBezTo>
                    <a:lnTo>
                      <a:pt x="290213" y="3498"/>
                    </a:lnTo>
                    <a:cubicBezTo>
                      <a:pt x="287348" y="3609"/>
                      <a:pt x="285600" y="3683"/>
                      <a:pt x="285581" y="3683"/>
                    </a:cubicBezTo>
                    <a:cubicBezTo>
                      <a:pt x="194747" y="8973"/>
                      <a:pt x="111138" y="54926"/>
                      <a:pt x="57986" y="128774"/>
                    </a:cubicBezTo>
                    <a:cubicBezTo>
                      <a:pt x="3961" y="202183"/>
                      <a:pt x="-3230" y="294662"/>
                      <a:pt x="1021" y="383233"/>
                    </a:cubicBezTo>
                    <a:cubicBezTo>
                      <a:pt x="4249" y="450150"/>
                      <a:pt x="16090" y="558180"/>
                      <a:pt x="19420" y="625097"/>
                    </a:cubicBezTo>
                    <a:cubicBezTo>
                      <a:pt x="73649" y="827968"/>
                      <a:pt x="208562" y="862627"/>
                      <a:pt x="334173" y="862627"/>
                    </a:cubicBezTo>
                    <a:cubicBezTo>
                      <a:pt x="459784" y="862627"/>
                      <a:pt x="599199" y="827968"/>
                      <a:pt x="648926" y="625097"/>
                    </a:cubicBezTo>
                    <a:cubicBezTo>
                      <a:pt x="652246" y="558180"/>
                      <a:pt x="664088" y="450150"/>
                      <a:pt x="667315" y="383233"/>
                    </a:cubicBezTo>
                    <a:cubicBezTo>
                      <a:pt x="671566" y="294662"/>
                      <a:pt x="664395" y="202183"/>
                      <a:pt x="610361" y="128774"/>
                    </a:cubicBez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950" name="Google Shape;950;p52"/>
              <p:cNvSpPr/>
              <p:nvPr/>
            </p:nvSpPr>
            <p:spPr>
              <a:xfrm>
                <a:off x="5143891" y="5943743"/>
                <a:ext cx="164380" cy="201289"/>
              </a:xfrm>
              <a:custGeom>
                <a:rect b="b" l="l" r="r" t="t"/>
                <a:pathLst>
                  <a:path extrusionOk="0" h="201289" w="164380">
                    <a:moveTo>
                      <a:pt x="0" y="0"/>
                    </a:moveTo>
                    <a:lnTo>
                      <a:pt x="164381" y="0"/>
                    </a:lnTo>
                    <a:lnTo>
                      <a:pt x="164381" y="201290"/>
                    </a:lnTo>
                    <a:lnTo>
                      <a:pt x="0" y="201290"/>
                    </a:ln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951" name="Google Shape;951;p52"/>
              <p:cNvSpPr/>
              <p:nvPr/>
            </p:nvSpPr>
            <p:spPr>
              <a:xfrm>
                <a:off x="4878204" y="5099061"/>
                <a:ext cx="701638" cy="573150"/>
              </a:xfrm>
              <a:custGeom>
                <a:rect b="b" l="l" r="r" t="t"/>
                <a:pathLst>
                  <a:path extrusionOk="0" h="573150" w="701638">
                    <a:moveTo>
                      <a:pt x="30026" y="485010"/>
                    </a:moveTo>
                    <a:cubicBezTo>
                      <a:pt x="34082" y="400718"/>
                      <a:pt x="35170" y="248206"/>
                      <a:pt x="109622" y="248206"/>
                    </a:cubicBezTo>
                    <a:cubicBezTo>
                      <a:pt x="164753" y="248206"/>
                      <a:pt x="179728" y="260801"/>
                      <a:pt x="347207" y="260801"/>
                    </a:cubicBezTo>
                    <a:cubicBezTo>
                      <a:pt x="495394" y="260801"/>
                      <a:pt x="538470" y="244021"/>
                      <a:pt x="593936" y="244021"/>
                    </a:cubicBezTo>
                    <a:cubicBezTo>
                      <a:pt x="653374" y="244021"/>
                      <a:pt x="668118" y="323458"/>
                      <a:pt x="669262" y="433628"/>
                    </a:cubicBezTo>
                    <a:cubicBezTo>
                      <a:pt x="669494" y="456306"/>
                      <a:pt x="671076" y="479039"/>
                      <a:pt x="672378" y="501698"/>
                    </a:cubicBezTo>
                    <a:cubicBezTo>
                      <a:pt x="673150" y="514981"/>
                      <a:pt x="674108" y="528264"/>
                      <a:pt x="674796" y="541547"/>
                    </a:cubicBezTo>
                    <a:cubicBezTo>
                      <a:pt x="675075" y="546960"/>
                      <a:pt x="676471" y="561415"/>
                      <a:pt x="683531" y="560039"/>
                    </a:cubicBezTo>
                    <a:cubicBezTo>
                      <a:pt x="691428" y="558495"/>
                      <a:pt x="692339" y="529287"/>
                      <a:pt x="693121" y="523036"/>
                    </a:cubicBezTo>
                    <a:cubicBezTo>
                      <a:pt x="698360" y="478829"/>
                      <a:pt x="700755" y="434331"/>
                      <a:pt x="700293" y="389816"/>
                    </a:cubicBezTo>
                    <a:cubicBezTo>
                      <a:pt x="700190" y="308147"/>
                      <a:pt x="723928" y="150910"/>
                      <a:pt x="576161" y="52926"/>
                    </a:cubicBezTo>
                    <a:cubicBezTo>
                      <a:pt x="485291" y="-7331"/>
                      <a:pt x="297434" y="-13341"/>
                      <a:pt x="192844" y="20779"/>
                    </a:cubicBezTo>
                    <a:cubicBezTo>
                      <a:pt x="120011" y="44554"/>
                      <a:pt x="50174" y="106485"/>
                      <a:pt x="24213" y="178592"/>
                    </a:cubicBezTo>
                    <a:cubicBezTo>
                      <a:pt x="-4297" y="257806"/>
                      <a:pt x="-3562" y="319718"/>
                      <a:pt x="5823" y="476584"/>
                    </a:cubicBezTo>
                    <a:cubicBezTo>
                      <a:pt x="6846" y="493606"/>
                      <a:pt x="8846" y="510628"/>
                      <a:pt x="11200" y="527501"/>
                    </a:cubicBezTo>
                    <a:cubicBezTo>
                      <a:pt x="12536" y="538829"/>
                      <a:pt x="14454" y="550080"/>
                      <a:pt x="16948" y="561210"/>
                    </a:cubicBezTo>
                    <a:cubicBezTo>
                      <a:pt x="22882" y="585190"/>
                      <a:pt x="31179" y="568075"/>
                      <a:pt x="30919" y="553155"/>
                    </a:cubicBezTo>
                    <a:cubicBezTo>
                      <a:pt x="30529" y="530385"/>
                      <a:pt x="28929" y="507819"/>
                      <a:pt x="30026" y="485010"/>
                    </a:cubicBezTo>
                    <a:close/>
                  </a:path>
                </a:pathLst>
              </a:custGeom>
              <a:solidFill>
                <a:schemeClr val="accent3"/>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952" name="Google Shape;952;p52"/>
              <p:cNvSpPr/>
              <p:nvPr/>
            </p:nvSpPr>
            <p:spPr>
              <a:xfrm>
                <a:off x="4890195" y="5584463"/>
                <a:ext cx="679893" cy="24686"/>
              </a:xfrm>
              <a:custGeom>
                <a:rect b="b" l="l" r="r" t="t"/>
                <a:pathLst>
                  <a:path extrusionOk="0" h="24686" w="679893">
                    <a:moveTo>
                      <a:pt x="667550" y="24687"/>
                    </a:moveTo>
                    <a:lnTo>
                      <a:pt x="12343" y="24687"/>
                    </a:lnTo>
                    <a:cubicBezTo>
                      <a:pt x="5526" y="24687"/>
                      <a:pt x="0" y="19161"/>
                      <a:pt x="0" y="12344"/>
                    </a:cubicBezTo>
                    <a:cubicBezTo>
                      <a:pt x="0" y="5526"/>
                      <a:pt x="5526" y="0"/>
                      <a:pt x="12343" y="0"/>
                    </a:cubicBezTo>
                    <a:lnTo>
                      <a:pt x="667550" y="0"/>
                    </a:lnTo>
                    <a:cubicBezTo>
                      <a:pt x="674367" y="0"/>
                      <a:pt x="679894" y="5526"/>
                      <a:pt x="679894" y="12343"/>
                    </a:cubicBezTo>
                    <a:cubicBezTo>
                      <a:pt x="679894" y="19161"/>
                      <a:pt x="674367" y="24687"/>
                      <a:pt x="667550" y="24687"/>
                    </a:cubicBezTo>
                    <a:close/>
                  </a:path>
                </a:pathLst>
              </a:custGeom>
              <a:solidFill>
                <a:schemeClr val="accent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953" name="Google Shape;953;p52"/>
              <p:cNvSpPr/>
              <p:nvPr/>
            </p:nvSpPr>
            <p:spPr>
              <a:xfrm>
                <a:off x="5282970" y="5593522"/>
                <a:ext cx="232712" cy="137134"/>
              </a:xfrm>
              <a:custGeom>
                <a:rect b="b" l="l" r="r" t="t"/>
                <a:pathLst>
                  <a:path extrusionOk="0" h="137134" w="232712">
                    <a:moveTo>
                      <a:pt x="89614" y="137052"/>
                    </a:moveTo>
                    <a:cubicBezTo>
                      <a:pt x="75475" y="137373"/>
                      <a:pt x="61330" y="136758"/>
                      <a:pt x="47272" y="135210"/>
                    </a:cubicBezTo>
                    <a:cubicBezTo>
                      <a:pt x="-1143" y="127211"/>
                      <a:pt x="-659" y="97296"/>
                      <a:pt x="215" y="42973"/>
                    </a:cubicBezTo>
                    <a:cubicBezTo>
                      <a:pt x="373" y="33821"/>
                      <a:pt x="531" y="23645"/>
                      <a:pt x="531" y="12353"/>
                    </a:cubicBezTo>
                    <a:cubicBezTo>
                      <a:pt x="531" y="5530"/>
                      <a:pt x="6062" y="0"/>
                      <a:pt x="12884" y="0"/>
                    </a:cubicBezTo>
                    <a:cubicBezTo>
                      <a:pt x="19706" y="0"/>
                      <a:pt x="25236" y="5530"/>
                      <a:pt x="25236" y="12353"/>
                    </a:cubicBezTo>
                    <a:cubicBezTo>
                      <a:pt x="25236" y="23794"/>
                      <a:pt x="25060" y="34100"/>
                      <a:pt x="24911" y="43383"/>
                    </a:cubicBezTo>
                    <a:cubicBezTo>
                      <a:pt x="23944" y="102208"/>
                      <a:pt x="25683" y="106617"/>
                      <a:pt x="51300" y="110839"/>
                    </a:cubicBezTo>
                    <a:cubicBezTo>
                      <a:pt x="67913" y="113575"/>
                      <a:pt x="128858" y="111918"/>
                      <a:pt x="158149" y="111118"/>
                    </a:cubicBezTo>
                    <a:cubicBezTo>
                      <a:pt x="167702" y="110877"/>
                      <a:pt x="174921" y="110672"/>
                      <a:pt x="178083" y="110672"/>
                    </a:cubicBezTo>
                    <a:cubicBezTo>
                      <a:pt x="198919" y="110672"/>
                      <a:pt x="201095" y="107193"/>
                      <a:pt x="203439" y="100552"/>
                    </a:cubicBezTo>
                    <a:cubicBezTo>
                      <a:pt x="208016" y="87473"/>
                      <a:pt x="208016" y="60461"/>
                      <a:pt x="208016" y="15720"/>
                    </a:cubicBezTo>
                    <a:lnTo>
                      <a:pt x="220360" y="15534"/>
                    </a:lnTo>
                    <a:lnTo>
                      <a:pt x="232713" y="15720"/>
                    </a:lnTo>
                    <a:cubicBezTo>
                      <a:pt x="232713" y="64703"/>
                      <a:pt x="232713" y="91678"/>
                      <a:pt x="226731" y="108737"/>
                    </a:cubicBezTo>
                    <a:cubicBezTo>
                      <a:pt x="218109" y="133312"/>
                      <a:pt x="197096" y="135359"/>
                      <a:pt x="178083" y="135359"/>
                    </a:cubicBezTo>
                    <a:cubicBezTo>
                      <a:pt x="175013" y="135359"/>
                      <a:pt x="168056" y="135545"/>
                      <a:pt x="158819" y="135824"/>
                    </a:cubicBezTo>
                    <a:cubicBezTo>
                      <a:pt x="135230" y="136457"/>
                      <a:pt x="110385" y="137052"/>
                      <a:pt x="89614" y="137052"/>
                    </a:cubicBezTo>
                    <a:close/>
                  </a:path>
                </a:pathLst>
              </a:custGeom>
              <a:solidFill>
                <a:schemeClr val="accent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954" name="Google Shape;954;p52"/>
              <p:cNvSpPr/>
              <p:nvPr/>
            </p:nvSpPr>
            <p:spPr>
              <a:xfrm>
                <a:off x="4940150" y="5593527"/>
                <a:ext cx="232299" cy="133568"/>
              </a:xfrm>
              <a:custGeom>
                <a:rect b="b" l="l" r="r" t="t"/>
                <a:pathLst>
                  <a:path extrusionOk="0" h="133568" w="232299">
                    <a:moveTo>
                      <a:pt x="152777" y="133569"/>
                    </a:moveTo>
                    <a:cubicBezTo>
                      <a:pt x="125356" y="133569"/>
                      <a:pt x="93069" y="132601"/>
                      <a:pt x="70605" y="131931"/>
                    </a:cubicBezTo>
                    <a:cubicBezTo>
                      <a:pt x="59973" y="131615"/>
                      <a:pt x="52002" y="131373"/>
                      <a:pt x="48653" y="131373"/>
                    </a:cubicBezTo>
                    <a:cubicBezTo>
                      <a:pt x="35826" y="132352"/>
                      <a:pt x="23143" y="128150"/>
                      <a:pt x="13437" y="119709"/>
                    </a:cubicBezTo>
                    <a:cubicBezTo>
                      <a:pt x="-628" y="105458"/>
                      <a:pt x="-339" y="81702"/>
                      <a:pt x="172" y="42355"/>
                    </a:cubicBezTo>
                    <a:cubicBezTo>
                      <a:pt x="265" y="34189"/>
                      <a:pt x="377" y="25240"/>
                      <a:pt x="377" y="15529"/>
                    </a:cubicBezTo>
                    <a:cubicBezTo>
                      <a:pt x="377" y="8707"/>
                      <a:pt x="5908" y="3177"/>
                      <a:pt x="12730" y="3177"/>
                    </a:cubicBezTo>
                    <a:cubicBezTo>
                      <a:pt x="19552" y="3177"/>
                      <a:pt x="25082" y="8707"/>
                      <a:pt x="25082" y="15529"/>
                    </a:cubicBezTo>
                    <a:cubicBezTo>
                      <a:pt x="25082" y="25370"/>
                      <a:pt x="24971" y="34393"/>
                      <a:pt x="24859" y="42672"/>
                    </a:cubicBezTo>
                    <a:cubicBezTo>
                      <a:pt x="24469" y="73312"/>
                      <a:pt x="24190" y="95450"/>
                      <a:pt x="31017" y="102351"/>
                    </a:cubicBezTo>
                    <a:cubicBezTo>
                      <a:pt x="32058" y="103431"/>
                      <a:pt x="35277" y="106667"/>
                      <a:pt x="48653" y="106667"/>
                    </a:cubicBezTo>
                    <a:cubicBezTo>
                      <a:pt x="52095" y="106667"/>
                      <a:pt x="60354" y="106909"/>
                      <a:pt x="71358" y="107244"/>
                    </a:cubicBezTo>
                    <a:cubicBezTo>
                      <a:pt x="103124" y="108193"/>
                      <a:pt x="162246" y="109961"/>
                      <a:pt x="188496" y="107914"/>
                    </a:cubicBezTo>
                    <a:cubicBezTo>
                      <a:pt x="205973" y="106556"/>
                      <a:pt x="207880" y="104082"/>
                      <a:pt x="207564" y="34486"/>
                    </a:cubicBezTo>
                    <a:cubicBezTo>
                      <a:pt x="207536" y="27621"/>
                      <a:pt x="207509" y="20273"/>
                      <a:pt x="207509" y="12348"/>
                    </a:cubicBezTo>
                    <a:cubicBezTo>
                      <a:pt x="207509" y="5528"/>
                      <a:pt x="213037" y="0"/>
                      <a:pt x="219856" y="0"/>
                    </a:cubicBezTo>
                    <a:cubicBezTo>
                      <a:pt x="226676" y="0"/>
                      <a:pt x="232204" y="5528"/>
                      <a:pt x="232204" y="12348"/>
                    </a:cubicBezTo>
                    <a:cubicBezTo>
                      <a:pt x="232204" y="20235"/>
                      <a:pt x="232233" y="27566"/>
                      <a:pt x="232251" y="34374"/>
                    </a:cubicBezTo>
                    <a:cubicBezTo>
                      <a:pt x="232558" y="99505"/>
                      <a:pt x="232698" y="129234"/>
                      <a:pt x="190421" y="132545"/>
                    </a:cubicBezTo>
                    <a:cubicBezTo>
                      <a:pt x="180775" y="133290"/>
                      <a:pt x="167492" y="133569"/>
                      <a:pt x="152777" y="133569"/>
                    </a:cubicBezTo>
                    <a:close/>
                  </a:path>
                </a:pathLst>
              </a:custGeom>
              <a:solidFill>
                <a:schemeClr val="accent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955" name="Google Shape;955;p52"/>
            <p:cNvSpPr/>
            <p:nvPr/>
          </p:nvSpPr>
          <p:spPr>
            <a:xfrm>
              <a:off x="14573869" y="9134280"/>
              <a:ext cx="691834" cy="236219"/>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956" name="Google Shape;956;p52"/>
            <p:cNvSpPr/>
            <p:nvPr/>
          </p:nvSpPr>
          <p:spPr>
            <a:xfrm rot="8100000">
              <a:off x="14812448" y="8737098"/>
              <a:ext cx="214253" cy="214253"/>
            </a:xfrm>
            <a:prstGeom prst="arc">
              <a:avLst>
                <a:gd fmla="val 16200000" name="adj1"/>
                <a:gd fmla="val 0" name="adj2"/>
              </a:avLst>
            </a:prstGeom>
            <a:noFill/>
            <a:ln cap="flat" cmpd="sng" w="19050">
              <a:solidFill>
                <a:srgbClr val="3B313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957" name="Google Shape;957;p52"/>
          <p:cNvSpPr txBox="1"/>
          <p:nvPr/>
        </p:nvSpPr>
        <p:spPr>
          <a:xfrm>
            <a:off x="13942914" y="5911435"/>
            <a:ext cx="1584900" cy="954900"/>
          </a:xfrm>
          <a:prstGeom prst="rect">
            <a:avLst/>
          </a:prstGeom>
          <a:noFill/>
          <a:ln>
            <a:noFill/>
          </a:ln>
        </p:spPr>
        <p:txBody>
          <a:bodyPr anchorCtr="0" anchor="ctr"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אביב</a:t>
            </a:r>
            <a:endParaRPr sz="3400">
              <a:solidFill>
                <a:srgbClr val="80868B"/>
              </a:solidFill>
              <a:latin typeface="Google Sans"/>
              <a:ea typeface="Google Sans"/>
              <a:cs typeface="Google Sans"/>
              <a:sym typeface="Google Sans"/>
            </a:endParaRPr>
          </a:p>
        </p:txBody>
      </p:sp>
      <p:sp>
        <p:nvSpPr>
          <p:cNvPr id="958" name="Google Shape;958;p52"/>
          <p:cNvSpPr txBox="1"/>
          <p:nvPr/>
        </p:nvSpPr>
        <p:spPr>
          <a:xfrm>
            <a:off x="8859033" y="5911435"/>
            <a:ext cx="1584900" cy="954900"/>
          </a:xfrm>
          <a:prstGeom prst="rect">
            <a:avLst/>
          </a:prstGeom>
          <a:noFill/>
          <a:ln>
            <a:noFill/>
          </a:ln>
        </p:spPr>
        <p:txBody>
          <a:bodyPr anchorCtr="0" anchor="ctr"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קרן</a:t>
            </a:r>
            <a:endParaRPr sz="3400">
              <a:solidFill>
                <a:srgbClr val="80868B"/>
              </a:solidFill>
              <a:latin typeface="Google Sans"/>
              <a:ea typeface="Google Sans"/>
              <a:cs typeface="Google Sans"/>
              <a:sym typeface="Google Sans"/>
            </a:endParaRPr>
          </a:p>
        </p:txBody>
      </p:sp>
      <p:sp>
        <p:nvSpPr>
          <p:cNvPr id="959" name="Google Shape;959;p52"/>
          <p:cNvSpPr txBox="1"/>
          <p:nvPr/>
        </p:nvSpPr>
        <p:spPr>
          <a:xfrm>
            <a:off x="3775151" y="5911435"/>
            <a:ext cx="1584900" cy="954900"/>
          </a:xfrm>
          <a:prstGeom prst="rect">
            <a:avLst/>
          </a:prstGeom>
          <a:noFill/>
          <a:ln>
            <a:noFill/>
          </a:ln>
        </p:spPr>
        <p:txBody>
          <a:bodyPr anchorCtr="0" anchor="ctr"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דניאל</a:t>
            </a:r>
            <a:endParaRPr sz="3400">
              <a:solidFill>
                <a:srgbClr val="80868B"/>
              </a:solidFill>
              <a:latin typeface="Google Sans"/>
              <a:ea typeface="Google Sans"/>
              <a:cs typeface="Google Sans"/>
              <a:sym typeface="Google Sans"/>
            </a:endParaRPr>
          </a:p>
        </p:txBody>
      </p:sp>
      <p:sp>
        <p:nvSpPr>
          <p:cNvPr id="960" name="Google Shape;960;p52"/>
          <p:cNvSpPr txBox="1"/>
          <p:nvPr/>
        </p:nvSpPr>
        <p:spPr>
          <a:xfrm>
            <a:off x="18093283" y="10919123"/>
            <a:ext cx="1584900" cy="954900"/>
          </a:xfrm>
          <a:prstGeom prst="rect">
            <a:avLst/>
          </a:prstGeom>
          <a:noFill/>
          <a:ln>
            <a:noFill/>
          </a:ln>
        </p:spPr>
        <p:txBody>
          <a:bodyPr anchorCtr="0" anchor="t"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פיצה</a:t>
            </a:r>
            <a:endParaRPr sz="3400">
              <a:solidFill>
                <a:srgbClr val="80868B"/>
              </a:solidFill>
              <a:latin typeface="Google Sans"/>
              <a:ea typeface="Google Sans"/>
              <a:cs typeface="Google Sans"/>
              <a:sym typeface="Google Sans"/>
            </a:endParaRPr>
          </a:p>
        </p:txBody>
      </p:sp>
      <p:sp>
        <p:nvSpPr>
          <p:cNvPr id="961" name="Google Shape;961;p52"/>
          <p:cNvSpPr txBox="1"/>
          <p:nvPr/>
        </p:nvSpPr>
        <p:spPr>
          <a:xfrm>
            <a:off x="13582274" y="10919125"/>
            <a:ext cx="3914700" cy="954900"/>
          </a:xfrm>
          <a:prstGeom prst="rect">
            <a:avLst/>
          </a:prstGeom>
          <a:noFill/>
          <a:ln>
            <a:noFill/>
          </a:ln>
        </p:spPr>
        <p:txBody>
          <a:bodyPr anchorCtr="0" anchor="t"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פסטה</a:t>
            </a:r>
            <a:endParaRPr sz="3400">
              <a:solidFill>
                <a:srgbClr val="80868B"/>
              </a:solidFill>
              <a:latin typeface="Google Sans"/>
              <a:ea typeface="Google Sans"/>
              <a:cs typeface="Google Sans"/>
              <a:sym typeface="Google Sans"/>
            </a:endParaRPr>
          </a:p>
        </p:txBody>
      </p:sp>
      <p:sp>
        <p:nvSpPr>
          <p:cNvPr id="962" name="Google Shape;962;p52"/>
          <p:cNvSpPr txBox="1"/>
          <p:nvPr/>
        </p:nvSpPr>
        <p:spPr>
          <a:xfrm>
            <a:off x="10863065" y="10919123"/>
            <a:ext cx="2662500" cy="954900"/>
          </a:xfrm>
          <a:prstGeom prst="rect">
            <a:avLst/>
          </a:prstGeom>
          <a:noFill/>
          <a:ln>
            <a:noFill/>
          </a:ln>
        </p:spPr>
        <p:txBody>
          <a:bodyPr anchorCtr="0" anchor="t"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מרק</a:t>
            </a:r>
            <a:endParaRPr sz="3400">
              <a:solidFill>
                <a:srgbClr val="80868B"/>
              </a:solidFill>
              <a:latin typeface="Google Sans"/>
              <a:ea typeface="Google Sans"/>
              <a:cs typeface="Google Sans"/>
              <a:sym typeface="Google Sans"/>
            </a:endParaRPr>
          </a:p>
        </p:txBody>
      </p:sp>
      <p:sp>
        <p:nvSpPr>
          <p:cNvPr id="963" name="Google Shape;963;p52"/>
          <p:cNvSpPr txBox="1"/>
          <p:nvPr/>
        </p:nvSpPr>
        <p:spPr>
          <a:xfrm>
            <a:off x="8055708" y="10919123"/>
            <a:ext cx="1584900" cy="954900"/>
          </a:xfrm>
          <a:prstGeom prst="rect">
            <a:avLst/>
          </a:prstGeom>
          <a:noFill/>
          <a:ln>
            <a:noFill/>
          </a:ln>
        </p:spPr>
        <p:txBody>
          <a:bodyPr anchorCtr="0" anchor="t"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צ׳יפס</a:t>
            </a:r>
            <a:endParaRPr sz="3400">
              <a:solidFill>
                <a:srgbClr val="80868B"/>
              </a:solidFill>
              <a:latin typeface="Google Sans"/>
              <a:ea typeface="Google Sans"/>
              <a:cs typeface="Google Sans"/>
              <a:sym typeface="Google Sans"/>
            </a:endParaRPr>
          </a:p>
        </p:txBody>
      </p:sp>
      <p:sp>
        <p:nvSpPr>
          <p:cNvPr id="964" name="Google Shape;964;p52"/>
          <p:cNvSpPr txBox="1"/>
          <p:nvPr/>
        </p:nvSpPr>
        <p:spPr>
          <a:xfrm>
            <a:off x="4014012" y="10919123"/>
            <a:ext cx="2977500" cy="954900"/>
          </a:xfrm>
          <a:prstGeom prst="rect">
            <a:avLst/>
          </a:prstGeom>
          <a:noFill/>
          <a:ln>
            <a:noFill/>
          </a:ln>
        </p:spPr>
        <p:txBody>
          <a:bodyPr anchorCtr="0" anchor="t"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פלאפל</a:t>
            </a:r>
            <a:endParaRPr sz="3400">
              <a:solidFill>
                <a:srgbClr val="80868B"/>
              </a:solidFill>
              <a:latin typeface="Google Sans"/>
              <a:ea typeface="Google Sans"/>
              <a:cs typeface="Google Sans"/>
              <a:sym typeface="Google Sans"/>
            </a:endParaRPr>
          </a:p>
        </p:txBody>
      </p:sp>
      <p:cxnSp>
        <p:nvCxnSpPr>
          <p:cNvPr id="965" name="Google Shape;965;p52"/>
          <p:cNvCxnSpPr>
            <a:stCxn id="957" idx="2"/>
            <a:endCxn id="885" idx="0"/>
          </p:cNvCxnSpPr>
          <p:nvPr/>
        </p:nvCxnSpPr>
        <p:spPr>
          <a:xfrm>
            <a:off x="14735364" y="6866335"/>
            <a:ext cx="4151100" cy="1992000"/>
          </a:xfrm>
          <a:prstGeom prst="straightConnector1">
            <a:avLst/>
          </a:prstGeom>
          <a:noFill/>
          <a:ln cap="flat" cmpd="sng" w="19050">
            <a:solidFill>
              <a:srgbClr val="CCCCCC"/>
            </a:solidFill>
            <a:prstDash val="solid"/>
            <a:round/>
            <a:headEnd len="med" w="med" type="none"/>
            <a:tailEnd len="med" w="med" type="triangle"/>
          </a:ln>
        </p:spPr>
      </p:cxnSp>
      <p:cxnSp>
        <p:nvCxnSpPr>
          <p:cNvPr id="966" name="Google Shape;966;p52"/>
          <p:cNvCxnSpPr>
            <a:stCxn id="958" idx="2"/>
            <a:endCxn id="886" idx="0"/>
          </p:cNvCxnSpPr>
          <p:nvPr/>
        </p:nvCxnSpPr>
        <p:spPr>
          <a:xfrm flipH="1">
            <a:off x="8848383" y="6866335"/>
            <a:ext cx="803100" cy="1792500"/>
          </a:xfrm>
          <a:prstGeom prst="straightConnector1">
            <a:avLst/>
          </a:prstGeom>
          <a:noFill/>
          <a:ln cap="flat" cmpd="sng" w="19050">
            <a:solidFill>
              <a:srgbClr val="CCCCCC"/>
            </a:solidFill>
            <a:prstDash val="solid"/>
            <a:round/>
            <a:headEnd len="med" w="med" type="none"/>
            <a:tailEnd len="med" w="med" type="triangle"/>
          </a:ln>
        </p:spPr>
      </p:cxnSp>
      <p:cxnSp>
        <p:nvCxnSpPr>
          <p:cNvPr id="967" name="Google Shape;967;p52"/>
          <p:cNvCxnSpPr>
            <a:stCxn id="959" idx="2"/>
            <a:endCxn id="885" idx="0"/>
          </p:cNvCxnSpPr>
          <p:nvPr/>
        </p:nvCxnSpPr>
        <p:spPr>
          <a:xfrm>
            <a:off x="4567601" y="6866335"/>
            <a:ext cx="14319000" cy="1992000"/>
          </a:xfrm>
          <a:prstGeom prst="straightConnector1">
            <a:avLst/>
          </a:prstGeom>
          <a:noFill/>
          <a:ln cap="flat" cmpd="sng" w="19050">
            <a:solidFill>
              <a:srgbClr val="CCCCCC"/>
            </a:solidFill>
            <a:prstDash val="solid"/>
            <a:round/>
            <a:headEnd len="med" w="med" type="none"/>
            <a:tailEnd len="med" w="med" type="triangle"/>
          </a:ln>
        </p:spPr>
      </p:cxnSp>
      <p:cxnSp>
        <p:nvCxnSpPr>
          <p:cNvPr id="968" name="Google Shape;968;p52"/>
          <p:cNvCxnSpPr>
            <a:stCxn id="957" idx="2"/>
            <a:endCxn id="886" idx="0"/>
          </p:cNvCxnSpPr>
          <p:nvPr/>
        </p:nvCxnSpPr>
        <p:spPr>
          <a:xfrm flipH="1">
            <a:off x="8848464" y="6866335"/>
            <a:ext cx="5886900" cy="1792500"/>
          </a:xfrm>
          <a:prstGeom prst="straightConnector1">
            <a:avLst/>
          </a:prstGeom>
          <a:noFill/>
          <a:ln cap="flat" cmpd="sng" w="19050">
            <a:solidFill>
              <a:srgbClr val="CCCCCC"/>
            </a:solidFill>
            <a:prstDash val="solid"/>
            <a:round/>
            <a:headEnd len="med" w="med" type="none"/>
            <a:tailEnd len="med" w="med" type="triangle"/>
          </a:ln>
        </p:spPr>
      </p:cxnSp>
      <p:cxnSp>
        <p:nvCxnSpPr>
          <p:cNvPr id="969" name="Google Shape;969;p52"/>
          <p:cNvCxnSpPr>
            <a:stCxn id="957" idx="2"/>
            <a:endCxn id="882" idx="0"/>
          </p:cNvCxnSpPr>
          <p:nvPr/>
        </p:nvCxnSpPr>
        <p:spPr>
          <a:xfrm flipH="1">
            <a:off x="12194364" y="6866335"/>
            <a:ext cx="2541000" cy="1792500"/>
          </a:xfrm>
          <a:prstGeom prst="straightConnector1">
            <a:avLst/>
          </a:prstGeom>
          <a:noFill/>
          <a:ln cap="flat" cmpd="sng" w="19050">
            <a:solidFill>
              <a:srgbClr val="CCCCCC"/>
            </a:solidFill>
            <a:prstDash val="solid"/>
            <a:round/>
            <a:headEnd len="med" w="med" type="none"/>
            <a:tailEnd len="med" w="med" type="triangle"/>
          </a:ln>
        </p:spPr>
      </p:cxnSp>
      <p:cxnSp>
        <p:nvCxnSpPr>
          <p:cNvPr id="970" name="Google Shape;970;p52"/>
          <p:cNvCxnSpPr>
            <a:stCxn id="958" idx="2"/>
            <a:endCxn id="880" idx="0"/>
          </p:cNvCxnSpPr>
          <p:nvPr/>
        </p:nvCxnSpPr>
        <p:spPr>
          <a:xfrm>
            <a:off x="9651483" y="6866335"/>
            <a:ext cx="5888400" cy="1792500"/>
          </a:xfrm>
          <a:prstGeom prst="straightConnector1">
            <a:avLst/>
          </a:prstGeom>
          <a:noFill/>
          <a:ln cap="flat" cmpd="sng" w="19050">
            <a:solidFill>
              <a:srgbClr val="CCCCCC"/>
            </a:solidFill>
            <a:prstDash val="solid"/>
            <a:round/>
            <a:headEnd len="med" w="med" type="none"/>
            <a:tailEnd len="med" w="med" type="triangle"/>
          </a:ln>
        </p:spPr>
      </p:cxnSp>
      <p:cxnSp>
        <p:nvCxnSpPr>
          <p:cNvPr id="971" name="Google Shape;971;p52"/>
          <p:cNvCxnSpPr>
            <a:stCxn id="958" idx="2"/>
            <a:endCxn id="882" idx="0"/>
          </p:cNvCxnSpPr>
          <p:nvPr/>
        </p:nvCxnSpPr>
        <p:spPr>
          <a:xfrm>
            <a:off x="9651483" y="6866335"/>
            <a:ext cx="2542800" cy="1792500"/>
          </a:xfrm>
          <a:prstGeom prst="straightConnector1">
            <a:avLst/>
          </a:prstGeom>
          <a:noFill/>
          <a:ln cap="flat" cmpd="sng" w="19050">
            <a:solidFill>
              <a:srgbClr val="CCCCCC"/>
            </a:solidFill>
            <a:prstDash val="solid"/>
            <a:round/>
            <a:headEnd len="med" w="med" type="none"/>
            <a:tailEnd len="med" w="med" type="triangle"/>
          </a:ln>
        </p:spPr>
      </p:cxnSp>
      <p:cxnSp>
        <p:nvCxnSpPr>
          <p:cNvPr id="972" name="Google Shape;972;p52"/>
          <p:cNvCxnSpPr>
            <a:stCxn id="958" idx="2"/>
            <a:endCxn id="885" idx="0"/>
          </p:cNvCxnSpPr>
          <p:nvPr/>
        </p:nvCxnSpPr>
        <p:spPr>
          <a:xfrm>
            <a:off x="9651483" y="6866335"/>
            <a:ext cx="9234900" cy="1992000"/>
          </a:xfrm>
          <a:prstGeom prst="straightConnector1">
            <a:avLst/>
          </a:prstGeom>
          <a:noFill/>
          <a:ln cap="flat" cmpd="sng" w="19050">
            <a:solidFill>
              <a:srgbClr val="CCCCCC"/>
            </a:solidFill>
            <a:prstDash val="solid"/>
            <a:round/>
            <a:headEnd len="med" w="med" type="none"/>
            <a:tailEnd len="med" w="med" type="triangle"/>
          </a:ln>
        </p:spPr>
      </p:cxnSp>
      <p:cxnSp>
        <p:nvCxnSpPr>
          <p:cNvPr id="973" name="Google Shape;973;p52"/>
          <p:cNvCxnSpPr>
            <a:stCxn id="959" idx="2"/>
            <a:endCxn id="880" idx="0"/>
          </p:cNvCxnSpPr>
          <p:nvPr/>
        </p:nvCxnSpPr>
        <p:spPr>
          <a:xfrm>
            <a:off x="4567601" y="6866335"/>
            <a:ext cx="10972500" cy="1792500"/>
          </a:xfrm>
          <a:prstGeom prst="straightConnector1">
            <a:avLst/>
          </a:prstGeom>
          <a:noFill/>
          <a:ln cap="flat" cmpd="sng" w="19050">
            <a:solidFill>
              <a:srgbClr val="CCCCCC"/>
            </a:solidFill>
            <a:prstDash val="solid"/>
            <a:round/>
            <a:headEnd len="med" w="med" type="none"/>
            <a:tailEnd len="med" w="med" type="triangle"/>
          </a:ln>
        </p:spPr>
      </p:cxnSp>
      <p:cxnSp>
        <p:nvCxnSpPr>
          <p:cNvPr id="974" name="Google Shape;974;p52"/>
          <p:cNvCxnSpPr>
            <a:stCxn id="959" idx="2"/>
            <a:endCxn id="884" idx="0"/>
          </p:cNvCxnSpPr>
          <p:nvPr/>
        </p:nvCxnSpPr>
        <p:spPr>
          <a:xfrm>
            <a:off x="4567601" y="6866335"/>
            <a:ext cx="935700" cy="2018100"/>
          </a:xfrm>
          <a:prstGeom prst="straightConnector1">
            <a:avLst/>
          </a:prstGeom>
          <a:noFill/>
          <a:ln cap="flat" cmpd="sng" w="19050">
            <a:solidFill>
              <a:srgbClr val="CCCCCC"/>
            </a:solidFill>
            <a:prstDash val="solid"/>
            <a:round/>
            <a:headEnd len="med" w="med" type="none"/>
            <a:tailEnd len="med" w="med" type="triangle"/>
          </a:ln>
        </p:spPr>
      </p:cxnSp>
      <p:cxnSp>
        <p:nvCxnSpPr>
          <p:cNvPr id="975" name="Google Shape;975;p52"/>
          <p:cNvCxnSpPr>
            <a:stCxn id="959" idx="2"/>
            <a:endCxn id="882" idx="0"/>
          </p:cNvCxnSpPr>
          <p:nvPr/>
        </p:nvCxnSpPr>
        <p:spPr>
          <a:xfrm>
            <a:off x="4567601" y="6866335"/>
            <a:ext cx="7626600" cy="1792500"/>
          </a:xfrm>
          <a:prstGeom prst="straightConnector1">
            <a:avLst/>
          </a:prstGeom>
          <a:noFill/>
          <a:ln cap="flat" cmpd="sng" w="19050">
            <a:solidFill>
              <a:srgbClr val="CCCCCC"/>
            </a:solidFill>
            <a:prstDash val="solid"/>
            <a:round/>
            <a:headEnd len="med" w="med" type="none"/>
            <a:tailEnd len="med" w="med" type="triangle"/>
          </a:ln>
        </p:spPr>
      </p:cxnSp>
      <p:pic>
        <p:nvPicPr>
          <p:cNvPr id="976" name="Google Shape;976;p52"/>
          <p:cNvPicPr preferRelativeResize="0"/>
          <p:nvPr/>
        </p:nvPicPr>
        <p:blipFill>
          <a:blip r:embed="rId3">
            <a:alphaModFix/>
          </a:blip>
          <a:stretch>
            <a:fillRect/>
          </a:stretch>
        </p:blipFill>
        <p:spPr>
          <a:xfrm>
            <a:off x="18000076" y="9106957"/>
            <a:ext cx="1584900" cy="1589330"/>
          </a:xfrm>
          <a:prstGeom prst="rect">
            <a:avLst/>
          </a:prstGeom>
          <a:noFill/>
          <a:ln>
            <a:noFill/>
          </a:ln>
        </p:spPr>
      </p:pic>
      <p:pic>
        <p:nvPicPr>
          <p:cNvPr id="977" name="Google Shape;977;p52"/>
          <p:cNvPicPr preferRelativeResize="0"/>
          <p:nvPr/>
        </p:nvPicPr>
        <p:blipFill>
          <a:blip r:embed="rId4">
            <a:alphaModFix/>
          </a:blip>
          <a:stretch>
            <a:fillRect/>
          </a:stretch>
        </p:blipFill>
        <p:spPr>
          <a:xfrm>
            <a:off x="11264775" y="8992125"/>
            <a:ext cx="1818975" cy="1818975"/>
          </a:xfrm>
          <a:prstGeom prst="rect">
            <a:avLst/>
          </a:prstGeom>
          <a:noFill/>
          <a:ln>
            <a:noFill/>
          </a:ln>
        </p:spPr>
      </p:pic>
      <p:pic>
        <p:nvPicPr>
          <p:cNvPr id="978" name="Google Shape;978;p52"/>
          <p:cNvPicPr preferRelativeResize="0"/>
          <p:nvPr/>
        </p:nvPicPr>
        <p:blipFill>
          <a:blip r:embed="rId5">
            <a:alphaModFix/>
          </a:blip>
          <a:stretch>
            <a:fillRect/>
          </a:stretch>
        </p:blipFill>
        <p:spPr>
          <a:xfrm rot="2700016">
            <a:off x="14510472" y="8928434"/>
            <a:ext cx="1946406" cy="1946376"/>
          </a:xfrm>
          <a:prstGeom prst="rect">
            <a:avLst/>
          </a:prstGeom>
          <a:noFill/>
          <a:ln>
            <a:noFill/>
          </a:ln>
        </p:spPr>
      </p:pic>
      <p:pic>
        <p:nvPicPr>
          <p:cNvPr id="979" name="Google Shape;979;p52"/>
          <p:cNvPicPr preferRelativeResize="0"/>
          <p:nvPr/>
        </p:nvPicPr>
        <p:blipFill>
          <a:blip r:embed="rId6">
            <a:alphaModFix/>
          </a:blip>
          <a:stretch>
            <a:fillRect/>
          </a:stretch>
        </p:blipFill>
        <p:spPr>
          <a:xfrm>
            <a:off x="4520100" y="8918975"/>
            <a:ext cx="1965302" cy="1965302"/>
          </a:xfrm>
          <a:prstGeom prst="rect">
            <a:avLst/>
          </a:prstGeom>
          <a:noFill/>
          <a:ln>
            <a:noFill/>
          </a:ln>
        </p:spPr>
      </p:pic>
      <p:cxnSp>
        <p:nvCxnSpPr>
          <p:cNvPr id="980" name="Google Shape;980;p52"/>
          <p:cNvCxnSpPr>
            <a:stCxn id="879" idx="2"/>
            <a:endCxn id="886" idx="0"/>
          </p:cNvCxnSpPr>
          <p:nvPr/>
        </p:nvCxnSpPr>
        <p:spPr>
          <a:xfrm flipH="1">
            <a:off x="8848546" y="6866335"/>
            <a:ext cx="10970700" cy="1792500"/>
          </a:xfrm>
          <a:prstGeom prst="straightConnector1">
            <a:avLst/>
          </a:prstGeom>
          <a:noFill/>
          <a:ln cap="flat" cmpd="sng" w="76200">
            <a:solidFill>
              <a:schemeClr val="accent1"/>
            </a:solidFill>
            <a:prstDash val="solid"/>
            <a:round/>
            <a:headEnd len="med" w="med" type="none"/>
            <a:tailEnd len="med" w="med" type="triangle"/>
          </a:ln>
        </p:spPr>
      </p:cxnSp>
      <p:pic>
        <p:nvPicPr>
          <p:cNvPr id="981" name="Google Shape;981;p52"/>
          <p:cNvPicPr preferRelativeResize="0"/>
          <p:nvPr/>
        </p:nvPicPr>
        <p:blipFill rotWithShape="1">
          <a:blip r:embed="rId7">
            <a:alphaModFix/>
          </a:blip>
          <a:srcRect b="0" l="1811" r="1811" t="0"/>
          <a:stretch/>
        </p:blipFill>
        <p:spPr>
          <a:xfrm>
            <a:off x="8227309" y="9149850"/>
            <a:ext cx="1503525" cy="1503525"/>
          </a:xfrm>
          <a:prstGeom prst="rect">
            <a:avLst/>
          </a:prstGeom>
          <a:noFill/>
          <a:ln>
            <a:noFill/>
          </a:ln>
        </p:spPr>
      </p:pic>
      <p:cxnSp>
        <p:nvCxnSpPr>
          <p:cNvPr id="982" name="Google Shape;982;p52"/>
          <p:cNvCxnSpPr/>
          <p:nvPr/>
        </p:nvCxnSpPr>
        <p:spPr>
          <a:xfrm flipH="1">
            <a:off x="18886546" y="6866335"/>
            <a:ext cx="932700" cy="1991700"/>
          </a:xfrm>
          <a:prstGeom prst="straightConnector1">
            <a:avLst/>
          </a:prstGeom>
          <a:noFill/>
          <a:ln cap="flat" cmpd="sng" w="19050">
            <a:solidFill>
              <a:srgbClr val="CCCCCC"/>
            </a:solidFill>
            <a:prstDash val="solid"/>
            <a:round/>
            <a:headEnd len="med" w="med" type="none"/>
            <a:tailEnd len="med" w="med" type="triangl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6" name="Shape 986"/>
        <p:cNvGrpSpPr/>
        <p:nvPr/>
      </p:nvGrpSpPr>
      <p:grpSpPr>
        <a:xfrm>
          <a:off x="0" y="0"/>
          <a:ext cx="0" cy="0"/>
          <a:chOff x="0" y="0"/>
          <a:chExt cx="0" cy="0"/>
        </a:xfrm>
      </p:grpSpPr>
      <p:cxnSp>
        <p:nvCxnSpPr>
          <p:cNvPr id="987" name="Google Shape;987;p53"/>
          <p:cNvCxnSpPr>
            <a:stCxn id="988" idx="2"/>
            <a:endCxn id="989" idx="0"/>
          </p:cNvCxnSpPr>
          <p:nvPr/>
        </p:nvCxnSpPr>
        <p:spPr>
          <a:xfrm flipH="1">
            <a:off x="15540046" y="6866335"/>
            <a:ext cx="4279200" cy="1792500"/>
          </a:xfrm>
          <a:prstGeom prst="straightConnector1">
            <a:avLst/>
          </a:prstGeom>
          <a:noFill/>
          <a:ln cap="flat" cmpd="sng" w="19050">
            <a:solidFill>
              <a:srgbClr val="CCCCCC"/>
            </a:solidFill>
            <a:prstDash val="solid"/>
            <a:round/>
            <a:headEnd len="med" w="med" type="none"/>
            <a:tailEnd len="med" w="med" type="triangle"/>
          </a:ln>
        </p:spPr>
      </p:cxnSp>
      <p:cxnSp>
        <p:nvCxnSpPr>
          <p:cNvPr id="990" name="Google Shape;990;p53"/>
          <p:cNvCxnSpPr>
            <a:stCxn id="988" idx="2"/>
            <a:endCxn id="991" idx="0"/>
          </p:cNvCxnSpPr>
          <p:nvPr/>
        </p:nvCxnSpPr>
        <p:spPr>
          <a:xfrm flipH="1">
            <a:off x="12194146" y="6866335"/>
            <a:ext cx="7625100" cy="1792500"/>
          </a:xfrm>
          <a:prstGeom prst="straightConnector1">
            <a:avLst/>
          </a:prstGeom>
          <a:noFill/>
          <a:ln cap="flat" cmpd="sng" w="19050">
            <a:solidFill>
              <a:srgbClr val="CCCCCC"/>
            </a:solidFill>
            <a:prstDash val="solid"/>
            <a:round/>
            <a:headEnd len="med" w="med" type="none"/>
            <a:tailEnd len="med" w="med" type="triangle"/>
          </a:ln>
        </p:spPr>
      </p:cxnSp>
      <p:cxnSp>
        <p:nvCxnSpPr>
          <p:cNvPr id="992" name="Google Shape;992;p53"/>
          <p:cNvCxnSpPr>
            <a:stCxn id="988" idx="2"/>
            <a:endCxn id="993" idx="0"/>
          </p:cNvCxnSpPr>
          <p:nvPr/>
        </p:nvCxnSpPr>
        <p:spPr>
          <a:xfrm flipH="1">
            <a:off x="5503546" y="6866335"/>
            <a:ext cx="14315700" cy="2018100"/>
          </a:xfrm>
          <a:prstGeom prst="straightConnector1">
            <a:avLst/>
          </a:prstGeom>
          <a:noFill/>
          <a:ln cap="flat" cmpd="sng" w="19050">
            <a:solidFill>
              <a:srgbClr val="CCCCCC"/>
            </a:solidFill>
            <a:prstDash val="solid"/>
            <a:round/>
            <a:headEnd len="med" w="med" type="none"/>
            <a:tailEnd len="med" w="med" type="triangle"/>
          </a:ln>
        </p:spPr>
      </p:cxnSp>
      <p:sp>
        <p:nvSpPr>
          <p:cNvPr id="994" name="Google Shape;994;p53"/>
          <p:cNvSpPr/>
          <p:nvPr/>
        </p:nvSpPr>
        <p:spPr>
          <a:xfrm>
            <a:off x="17877450" y="8858225"/>
            <a:ext cx="2018100" cy="20181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89" name="Google Shape;989;p53"/>
          <p:cNvSpPr/>
          <p:nvPr/>
        </p:nvSpPr>
        <p:spPr>
          <a:xfrm>
            <a:off x="14331450" y="8658725"/>
            <a:ext cx="2417100" cy="24171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91" name="Google Shape;991;p53"/>
          <p:cNvSpPr/>
          <p:nvPr/>
        </p:nvSpPr>
        <p:spPr>
          <a:xfrm>
            <a:off x="10985700" y="8658725"/>
            <a:ext cx="2417100" cy="24171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95" name="Google Shape;995;p53"/>
          <p:cNvSpPr/>
          <p:nvPr/>
        </p:nvSpPr>
        <p:spPr>
          <a:xfrm>
            <a:off x="7639963" y="8658725"/>
            <a:ext cx="2417100" cy="24171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93" name="Google Shape;993;p53"/>
          <p:cNvSpPr/>
          <p:nvPr/>
        </p:nvSpPr>
        <p:spPr>
          <a:xfrm>
            <a:off x="4520775" y="8884575"/>
            <a:ext cx="1965300" cy="19653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996" name="Google Shape;996;p53"/>
          <p:cNvGrpSpPr/>
          <p:nvPr/>
        </p:nvGrpSpPr>
        <p:grpSpPr>
          <a:xfrm>
            <a:off x="8742426" y="3919145"/>
            <a:ext cx="1818956" cy="1818970"/>
            <a:chOff x="14204600" y="11269125"/>
            <a:chExt cx="1429772" cy="1429783"/>
          </a:xfrm>
        </p:grpSpPr>
        <p:grpSp>
          <p:nvGrpSpPr>
            <p:cNvPr id="997" name="Google Shape;997;p53"/>
            <p:cNvGrpSpPr/>
            <p:nvPr/>
          </p:nvGrpSpPr>
          <p:grpSpPr>
            <a:xfrm>
              <a:off x="14204600" y="11269125"/>
              <a:ext cx="1429772" cy="1429783"/>
              <a:chOff x="7822222" y="4095749"/>
              <a:chExt cx="1334365" cy="1334375"/>
            </a:xfrm>
          </p:grpSpPr>
          <p:sp>
            <p:nvSpPr>
              <p:cNvPr id="998" name="Google Shape;998;p53"/>
              <p:cNvSpPr/>
              <p:nvPr/>
            </p:nvSpPr>
            <p:spPr>
              <a:xfrm>
                <a:off x="7822222" y="4095749"/>
                <a:ext cx="1334365" cy="1334365"/>
              </a:xfrm>
              <a:custGeom>
                <a:rect b="b" l="l" r="r" t="t"/>
                <a:pathLst>
                  <a:path extrusionOk="0" h="1334365" w="1334365">
                    <a:moveTo>
                      <a:pt x="1334365" y="667196"/>
                    </a:moveTo>
                    <a:cubicBezTo>
                      <a:pt x="1334358" y="1035671"/>
                      <a:pt x="1035644" y="1334373"/>
                      <a:pt x="667169" y="1334365"/>
                    </a:cubicBezTo>
                    <a:cubicBezTo>
                      <a:pt x="298694" y="1334358"/>
                      <a:pt x="-8" y="1035644"/>
                      <a:pt x="0" y="667169"/>
                    </a:cubicBezTo>
                    <a:cubicBezTo>
                      <a:pt x="8" y="298697"/>
                      <a:pt x="298716" y="-3"/>
                      <a:pt x="667188" y="0"/>
                    </a:cubicBezTo>
                    <a:cubicBezTo>
                      <a:pt x="1035661" y="1"/>
                      <a:pt x="1334367" y="298709"/>
                      <a:pt x="1334365" y="667182"/>
                    </a:cubicBezTo>
                    <a:cubicBezTo>
                      <a:pt x="1334365" y="667187"/>
                      <a:pt x="1334365" y="667192"/>
                      <a:pt x="1334365" y="667196"/>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999" name="Google Shape;999;p53"/>
              <p:cNvSpPr/>
              <p:nvPr/>
            </p:nvSpPr>
            <p:spPr>
              <a:xfrm>
                <a:off x="8006751" y="4303980"/>
                <a:ext cx="984350" cy="1040381"/>
              </a:xfrm>
              <a:custGeom>
                <a:rect b="b" l="l" r="r" t="t"/>
                <a:pathLst>
                  <a:path extrusionOk="0" h="1040381" w="984350">
                    <a:moveTo>
                      <a:pt x="467971" y="41932"/>
                    </a:moveTo>
                    <a:cubicBezTo>
                      <a:pt x="436586" y="-37115"/>
                      <a:pt x="240012" y="2752"/>
                      <a:pt x="226488" y="101853"/>
                    </a:cubicBezTo>
                    <a:cubicBezTo>
                      <a:pt x="90645" y="125182"/>
                      <a:pt x="75186" y="267573"/>
                      <a:pt x="109425" y="354880"/>
                    </a:cubicBezTo>
                    <a:cubicBezTo>
                      <a:pt x="70116" y="352517"/>
                      <a:pt x="44927" y="428550"/>
                      <a:pt x="80488" y="459599"/>
                    </a:cubicBezTo>
                    <a:cubicBezTo>
                      <a:pt x="-1" y="471505"/>
                      <a:pt x="-1" y="563779"/>
                      <a:pt x="41792" y="596707"/>
                    </a:cubicBezTo>
                    <a:cubicBezTo>
                      <a:pt x="-24910" y="634434"/>
                      <a:pt x="-4326" y="735805"/>
                      <a:pt x="51411" y="742652"/>
                    </a:cubicBezTo>
                    <a:cubicBezTo>
                      <a:pt x="-20167" y="778630"/>
                      <a:pt x="19430" y="882363"/>
                      <a:pt x="74144" y="882792"/>
                    </a:cubicBezTo>
                    <a:cubicBezTo>
                      <a:pt x="46359" y="979083"/>
                      <a:pt x="136642" y="1023286"/>
                      <a:pt x="178863" y="988962"/>
                    </a:cubicBezTo>
                    <a:cubicBezTo>
                      <a:pt x="180100" y="1020662"/>
                      <a:pt x="221670" y="1041368"/>
                      <a:pt x="248812" y="1040345"/>
                    </a:cubicBezTo>
                    <a:cubicBezTo>
                      <a:pt x="281889" y="1039098"/>
                      <a:pt x="314734" y="1031527"/>
                      <a:pt x="348722" y="1031527"/>
                    </a:cubicBezTo>
                    <a:cubicBezTo>
                      <a:pt x="389892" y="1031508"/>
                      <a:pt x="434215" y="1039024"/>
                      <a:pt x="474928" y="1036270"/>
                    </a:cubicBezTo>
                    <a:cubicBezTo>
                      <a:pt x="527056" y="1032736"/>
                      <a:pt x="576718" y="1030578"/>
                      <a:pt x="627022" y="1017370"/>
                    </a:cubicBezTo>
                    <a:cubicBezTo>
                      <a:pt x="641430" y="1013556"/>
                      <a:pt x="662266" y="1006672"/>
                      <a:pt x="678154" y="1011044"/>
                    </a:cubicBezTo>
                    <a:cubicBezTo>
                      <a:pt x="697725" y="1016421"/>
                      <a:pt x="713221" y="1026745"/>
                      <a:pt x="734550" y="1036085"/>
                    </a:cubicBezTo>
                    <a:cubicBezTo>
                      <a:pt x="768575" y="1050967"/>
                      <a:pt x="828702" y="1023286"/>
                      <a:pt x="826488" y="956685"/>
                    </a:cubicBezTo>
                    <a:cubicBezTo>
                      <a:pt x="873100" y="986097"/>
                      <a:pt x="925357" y="935346"/>
                      <a:pt x="890876" y="867314"/>
                    </a:cubicBezTo>
                    <a:cubicBezTo>
                      <a:pt x="942779" y="873453"/>
                      <a:pt x="984340" y="819447"/>
                      <a:pt x="942881" y="753981"/>
                    </a:cubicBezTo>
                    <a:cubicBezTo>
                      <a:pt x="999789" y="724699"/>
                      <a:pt x="984340" y="646918"/>
                      <a:pt x="949783" y="637430"/>
                    </a:cubicBezTo>
                    <a:cubicBezTo>
                      <a:pt x="998217" y="620910"/>
                      <a:pt x="995036" y="556766"/>
                      <a:pt x="944751" y="530348"/>
                    </a:cubicBezTo>
                    <a:cubicBezTo>
                      <a:pt x="970926" y="510275"/>
                      <a:pt x="954871" y="458929"/>
                      <a:pt x="913394" y="454241"/>
                    </a:cubicBezTo>
                    <a:cubicBezTo>
                      <a:pt x="928519" y="398468"/>
                      <a:pt x="885127" y="368628"/>
                      <a:pt x="847427" y="372999"/>
                    </a:cubicBezTo>
                    <a:cubicBezTo>
                      <a:pt x="885127" y="362023"/>
                      <a:pt x="889369" y="287572"/>
                      <a:pt x="831530" y="281917"/>
                    </a:cubicBezTo>
                    <a:cubicBezTo>
                      <a:pt x="885127" y="225809"/>
                      <a:pt x="814108" y="136698"/>
                      <a:pt x="763822" y="135544"/>
                    </a:cubicBezTo>
                    <a:cubicBezTo>
                      <a:pt x="784230" y="-44408"/>
                      <a:pt x="508824" y="-10177"/>
                      <a:pt x="467971" y="41932"/>
                    </a:cubicBezTo>
                    <a:close/>
                  </a:path>
                </a:pathLst>
              </a:custGeom>
              <a:solidFill>
                <a:srgbClr val="ED6B1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000" name="Google Shape;1000;p53"/>
              <p:cNvSpPr/>
              <p:nvPr/>
            </p:nvSpPr>
            <p:spPr>
              <a:xfrm>
                <a:off x="8122514" y="4743598"/>
                <a:ext cx="138682" cy="165178"/>
              </a:xfrm>
              <a:custGeom>
                <a:rect b="b" l="l" r="r" t="t"/>
                <a:pathLst>
                  <a:path extrusionOk="0" h="165178" w="138682">
                    <a:moveTo>
                      <a:pt x="137923" y="74098"/>
                    </a:moveTo>
                    <a:cubicBezTo>
                      <a:pt x="143541" y="119473"/>
                      <a:pt x="117394" y="160028"/>
                      <a:pt x="79526" y="164734"/>
                    </a:cubicBezTo>
                    <a:cubicBezTo>
                      <a:pt x="41641" y="169423"/>
                      <a:pt x="6377" y="136438"/>
                      <a:pt x="759" y="91065"/>
                    </a:cubicBezTo>
                    <a:cubicBezTo>
                      <a:pt x="-4858" y="45710"/>
                      <a:pt x="21298" y="5117"/>
                      <a:pt x="59184" y="447"/>
                    </a:cubicBezTo>
                    <a:cubicBezTo>
                      <a:pt x="97051" y="-4260"/>
                      <a:pt x="132305" y="28725"/>
                      <a:pt x="137923" y="74098"/>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001" name="Google Shape;1001;p53"/>
              <p:cNvSpPr/>
              <p:nvPr/>
            </p:nvSpPr>
            <p:spPr>
              <a:xfrm>
                <a:off x="8711669" y="4743598"/>
                <a:ext cx="138673" cy="165178"/>
              </a:xfrm>
              <a:custGeom>
                <a:rect b="b" l="l" r="r" t="t"/>
                <a:pathLst>
                  <a:path extrusionOk="0" h="165178" w="138673">
                    <a:moveTo>
                      <a:pt x="760" y="74098"/>
                    </a:moveTo>
                    <a:cubicBezTo>
                      <a:pt x="-4858" y="119473"/>
                      <a:pt x="21280" y="160028"/>
                      <a:pt x="59157" y="164734"/>
                    </a:cubicBezTo>
                    <a:cubicBezTo>
                      <a:pt x="97033" y="169423"/>
                      <a:pt x="132306" y="136438"/>
                      <a:pt x="137914" y="91065"/>
                    </a:cubicBezTo>
                    <a:cubicBezTo>
                      <a:pt x="143533" y="45710"/>
                      <a:pt x="117376" y="5117"/>
                      <a:pt x="79499" y="447"/>
                    </a:cubicBezTo>
                    <a:cubicBezTo>
                      <a:pt x="41613" y="-4260"/>
                      <a:pt x="6369" y="28725"/>
                      <a:pt x="760" y="74098"/>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002" name="Google Shape;1002;p53"/>
              <p:cNvSpPr/>
              <p:nvPr/>
            </p:nvSpPr>
            <p:spPr>
              <a:xfrm>
                <a:off x="8181743" y="4445849"/>
                <a:ext cx="617093" cy="687083"/>
              </a:xfrm>
              <a:custGeom>
                <a:rect b="b" l="l" r="r" t="t"/>
                <a:pathLst>
                  <a:path extrusionOk="0" h="687083" w="617093">
                    <a:moveTo>
                      <a:pt x="538108" y="90283"/>
                    </a:moveTo>
                    <a:cubicBezTo>
                      <a:pt x="482447" y="11348"/>
                      <a:pt x="425957" y="3813"/>
                      <a:pt x="333805" y="0"/>
                    </a:cubicBezTo>
                    <a:lnTo>
                      <a:pt x="252070" y="12668"/>
                    </a:lnTo>
                    <a:cubicBezTo>
                      <a:pt x="159899" y="16501"/>
                      <a:pt x="124943" y="3422"/>
                      <a:pt x="69309" y="82357"/>
                    </a:cubicBezTo>
                    <a:cubicBezTo>
                      <a:pt x="13610" y="161367"/>
                      <a:pt x="16076" y="105611"/>
                      <a:pt x="20475" y="200918"/>
                    </a:cubicBezTo>
                    <a:cubicBezTo>
                      <a:pt x="23805" y="272913"/>
                      <a:pt x="-19216" y="222405"/>
                      <a:pt x="10550" y="422635"/>
                    </a:cubicBezTo>
                    <a:cubicBezTo>
                      <a:pt x="40325" y="622864"/>
                      <a:pt x="214221" y="687083"/>
                      <a:pt x="305695" y="687083"/>
                    </a:cubicBezTo>
                    <a:cubicBezTo>
                      <a:pt x="397215" y="687083"/>
                      <a:pt x="558070" y="633393"/>
                      <a:pt x="600914" y="422635"/>
                    </a:cubicBezTo>
                    <a:cubicBezTo>
                      <a:pt x="643740" y="211875"/>
                      <a:pt x="587622" y="272913"/>
                      <a:pt x="590952" y="200918"/>
                    </a:cubicBezTo>
                    <a:cubicBezTo>
                      <a:pt x="595342" y="105611"/>
                      <a:pt x="593798" y="169292"/>
                      <a:pt x="538108" y="90283"/>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003" name="Google Shape;1003;p53"/>
              <p:cNvSpPr/>
              <p:nvPr/>
            </p:nvSpPr>
            <p:spPr>
              <a:xfrm>
                <a:off x="8344620" y="5360751"/>
                <a:ext cx="9700" cy="36853"/>
              </a:xfrm>
              <a:custGeom>
                <a:rect b="b" l="l" r="r" t="t"/>
                <a:pathLst>
                  <a:path extrusionOk="0" h="36853" w="9700">
                    <a:moveTo>
                      <a:pt x="454" y="36853"/>
                    </a:moveTo>
                    <a:cubicBezTo>
                      <a:pt x="3477" y="24315"/>
                      <a:pt x="6557" y="11981"/>
                      <a:pt x="9700" y="0"/>
                    </a:cubicBezTo>
                    <a:cubicBezTo>
                      <a:pt x="2021" y="10651"/>
                      <a:pt x="-1288" y="23839"/>
                      <a:pt x="454" y="3685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004" name="Google Shape;1004;p53"/>
              <p:cNvSpPr/>
              <p:nvPr/>
            </p:nvSpPr>
            <p:spPr>
              <a:xfrm>
                <a:off x="8620620" y="5360751"/>
                <a:ext cx="9674" cy="36853"/>
              </a:xfrm>
              <a:custGeom>
                <a:rect b="b" l="l" r="r" t="t"/>
                <a:pathLst>
                  <a:path extrusionOk="0" h="36853" w="9674">
                    <a:moveTo>
                      <a:pt x="0" y="0"/>
                    </a:moveTo>
                    <a:cubicBezTo>
                      <a:pt x="3126" y="11981"/>
                      <a:pt x="6195" y="24315"/>
                      <a:pt x="9218" y="36853"/>
                    </a:cubicBezTo>
                    <a:cubicBezTo>
                      <a:pt x="10962" y="23843"/>
                      <a:pt x="7664" y="10657"/>
                      <a:pt x="0" y="0"/>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005" name="Google Shape;1005;p53"/>
              <p:cNvSpPr/>
              <p:nvPr/>
            </p:nvSpPr>
            <p:spPr>
              <a:xfrm>
                <a:off x="8431349" y="5100098"/>
                <a:ext cx="112215" cy="230608"/>
              </a:xfrm>
              <a:custGeom>
                <a:rect b="b" l="l" r="r" t="t"/>
                <a:pathLst>
                  <a:path extrusionOk="0" h="230608" w="112215">
                    <a:moveTo>
                      <a:pt x="0" y="0"/>
                    </a:moveTo>
                    <a:lnTo>
                      <a:pt x="112216" y="0"/>
                    </a:lnTo>
                    <a:lnTo>
                      <a:pt x="112216" y="230609"/>
                    </a:lnTo>
                    <a:lnTo>
                      <a:pt x="0" y="230609"/>
                    </a:ln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006" name="Google Shape;1006;p53"/>
              <p:cNvSpPr/>
              <p:nvPr/>
            </p:nvSpPr>
            <p:spPr>
              <a:xfrm>
                <a:off x="8344620" y="5360751"/>
                <a:ext cx="9700" cy="36853"/>
              </a:xfrm>
              <a:custGeom>
                <a:rect b="b" l="l" r="r" t="t"/>
                <a:pathLst>
                  <a:path extrusionOk="0" h="36853" w="9700">
                    <a:moveTo>
                      <a:pt x="454" y="36853"/>
                    </a:moveTo>
                    <a:cubicBezTo>
                      <a:pt x="3477" y="24315"/>
                      <a:pt x="6557" y="11981"/>
                      <a:pt x="9700" y="0"/>
                    </a:cubicBezTo>
                    <a:cubicBezTo>
                      <a:pt x="2021" y="10651"/>
                      <a:pt x="-1288" y="23839"/>
                      <a:pt x="454" y="3685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007" name="Google Shape;1007;p53"/>
              <p:cNvSpPr/>
              <p:nvPr/>
            </p:nvSpPr>
            <p:spPr>
              <a:xfrm>
                <a:off x="8620620" y="5360751"/>
                <a:ext cx="9674" cy="36853"/>
              </a:xfrm>
              <a:custGeom>
                <a:rect b="b" l="l" r="r" t="t"/>
                <a:pathLst>
                  <a:path extrusionOk="0" h="36853" w="9674">
                    <a:moveTo>
                      <a:pt x="0" y="0"/>
                    </a:moveTo>
                    <a:cubicBezTo>
                      <a:pt x="3126" y="11981"/>
                      <a:pt x="6195" y="24315"/>
                      <a:pt x="9218" y="36853"/>
                    </a:cubicBezTo>
                    <a:cubicBezTo>
                      <a:pt x="10962" y="23843"/>
                      <a:pt x="7664" y="10657"/>
                      <a:pt x="0" y="0"/>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008" name="Google Shape;1008;p53"/>
              <p:cNvSpPr/>
              <p:nvPr/>
            </p:nvSpPr>
            <p:spPr>
              <a:xfrm>
                <a:off x="8140769" y="4384976"/>
                <a:ext cx="698536" cy="400024"/>
              </a:xfrm>
              <a:custGeom>
                <a:rect b="b" l="l" r="r" t="t"/>
                <a:pathLst>
                  <a:path extrusionOk="0" h="400024" w="698536">
                    <a:moveTo>
                      <a:pt x="67662" y="295984"/>
                    </a:moveTo>
                    <a:cubicBezTo>
                      <a:pt x="123529" y="317694"/>
                      <a:pt x="211263" y="216547"/>
                      <a:pt x="187293" y="140310"/>
                    </a:cubicBezTo>
                    <a:cubicBezTo>
                      <a:pt x="184921" y="170782"/>
                      <a:pt x="330828" y="227132"/>
                      <a:pt x="376267" y="156960"/>
                    </a:cubicBezTo>
                    <a:cubicBezTo>
                      <a:pt x="387458" y="244564"/>
                      <a:pt x="495339" y="262981"/>
                      <a:pt x="531569" y="228584"/>
                    </a:cubicBezTo>
                    <a:cubicBezTo>
                      <a:pt x="529997" y="293659"/>
                      <a:pt x="601323" y="345786"/>
                      <a:pt x="626596" y="318997"/>
                    </a:cubicBezTo>
                    <a:cubicBezTo>
                      <a:pt x="611415" y="335089"/>
                      <a:pt x="632875" y="395011"/>
                      <a:pt x="670938" y="395011"/>
                    </a:cubicBezTo>
                    <a:cubicBezTo>
                      <a:pt x="727957" y="395011"/>
                      <a:pt x="679477" y="290087"/>
                      <a:pt x="676202" y="262981"/>
                    </a:cubicBezTo>
                    <a:cubicBezTo>
                      <a:pt x="665924" y="178019"/>
                      <a:pt x="623387" y="85764"/>
                      <a:pt x="551010" y="36428"/>
                    </a:cubicBezTo>
                    <a:cubicBezTo>
                      <a:pt x="546387" y="33284"/>
                      <a:pt x="541637" y="30338"/>
                      <a:pt x="536760" y="27591"/>
                    </a:cubicBezTo>
                    <a:cubicBezTo>
                      <a:pt x="421102" y="-37074"/>
                      <a:pt x="333600" y="30233"/>
                      <a:pt x="200557" y="45004"/>
                    </a:cubicBezTo>
                    <a:cubicBezTo>
                      <a:pt x="89718" y="57319"/>
                      <a:pt x="24428" y="130525"/>
                      <a:pt x="5313" y="234239"/>
                    </a:cubicBezTo>
                    <a:cubicBezTo>
                      <a:pt x="-1237" y="267581"/>
                      <a:pt x="-1735" y="301830"/>
                      <a:pt x="3843" y="335349"/>
                    </a:cubicBezTo>
                    <a:cubicBezTo>
                      <a:pt x="7006" y="352297"/>
                      <a:pt x="20568" y="385281"/>
                      <a:pt x="35172" y="395197"/>
                    </a:cubicBezTo>
                    <a:cubicBezTo>
                      <a:pt x="77021" y="423548"/>
                      <a:pt x="78155" y="318736"/>
                      <a:pt x="67662" y="295984"/>
                    </a:cubicBezTo>
                    <a:close/>
                  </a:path>
                </a:pathLst>
              </a:custGeom>
              <a:solidFill>
                <a:srgbClr val="ED6B1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009" name="Google Shape;1009;p53"/>
              <p:cNvSpPr/>
              <p:nvPr/>
            </p:nvSpPr>
            <p:spPr>
              <a:xfrm>
                <a:off x="8257713" y="5189655"/>
                <a:ext cx="458287" cy="240469"/>
              </a:xfrm>
              <a:custGeom>
                <a:rect b="b" l="l" r="r" t="t"/>
                <a:pathLst>
                  <a:path extrusionOk="0" h="240469" w="458287">
                    <a:moveTo>
                      <a:pt x="444410" y="146335"/>
                    </a:moveTo>
                    <a:cubicBezTo>
                      <a:pt x="418718" y="70507"/>
                      <a:pt x="406812" y="58545"/>
                      <a:pt x="316976" y="18324"/>
                    </a:cubicBezTo>
                    <a:cubicBezTo>
                      <a:pt x="315785" y="17803"/>
                      <a:pt x="285089" y="0"/>
                      <a:pt x="285089" y="0"/>
                    </a:cubicBezTo>
                    <a:lnTo>
                      <a:pt x="229325" y="112142"/>
                    </a:lnTo>
                    <a:lnTo>
                      <a:pt x="202006" y="62396"/>
                    </a:lnTo>
                    <a:lnTo>
                      <a:pt x="172873" y="0"/>
                    </a:lnTo>
                    <a:cubicBezTo>
                      <a:pt x="172873" y="0"/>
                      <a:pt x="146679" y="15794"/>
                      <a:pt x="145786" y="16185"/>
                    </a:cubicBezTo>
                    <a:cubicBezTo>
                      <a:pt x="51671" y="58081"/>
                      <a:pt x="39318" y="70228"/>
                      <a:pt x="13534" y="146335"/>
                    </a:cubicBezTo>
                    <a:cubicBezTo>
                      <a:pt x="10427" y="155525"/>
                      <a:pt x="5665" y="174575"/>
                      <a:pt x="0" y="199281"/>
                    </a:cubicBezTo>
                    <a:cubicBezTo>
                      <a:pt x="71315" y="225551"/>
                      <a:pt x="146605" y="239406"/>
                      <a:pt x="222600" y="240246"/>
                    </a:cubicBezTo>
                    <a:cubicBezTo>
                      <a:pt x="225456" y="240283"/>
                      <a:pt x="228274" y="240469"/>
                      <a:pt x="231148" y="240469"/>
                    </a:cubicBezTo>
                    <a:cubicBezTo>
                      <a:pt x="232320" y="240469"/>
                      <a:pt x="233474" y="240376"/>
                      <a:pt x="234655" y="240376"/>
                    </a:cubicBezTo>
                    <a:cubicBezTo>
                      <a:pt x="310918" y="240067"/>
                      <a:pt x="386562" y="226664"/>
                      <a:pt x="458288" y="200751"/>
                    </a:cubicBezTo>
                    <a:cubicBezTo>
                      <a:pt x="452483" y="175301"/>
                      <a:pt x="447582" y="155712"/>
                      <a:pt x="444410" y="146335"/>
                    </a:cubicBezTo>
                    <a:close/>
                  </a:path>
                </a:pathLst>
              </a:custGeom>
              <a:solidFill>
                <a:srgbClr val="B3375E"/>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010" name="Google Shape;1010;p53"/>
              <p:cNvSpPr/>
              <p:nvPr/>
            </p:nvSpPr>
            <p:spPr>
              <a:xfrm>
                <a:off x="8390402" y="5204947"/>
                <a:ext cx="191504" cy="108867"/>
              </a:xfrm>
              <a:custGeom>
                <a:rect b="b" l="l" r="r" t="t"/>
                <a:pathLst>
                  <a:path extrusionOk="0" h="108867" w="191504">
                    <a:moveTo>
                      <a:pt x="180464" y="5227"/>
                    </a:moveTo>
                    <a:cubicBezTo>
                      <a:pt x="180017" y="1924"/>
                      <a:pt x="176977" y="-391"/>
                      <a:pt x="173674" y="56"/>
                    </a:cubicBezTo>
                    <a:cubicBezTo>
                      <a:pt x="170371" y="502"/>
                      <a:pt x="168055" y="3542"/>
                      <a:pt x="168502" y="6846"/>
                    </a:cubicBezTo>
                    <a:lnTo>
                      <a:pt x="176566" y="66172"/>
                    </a:lnTo>
                    <a:lnTo>
                      <a:pt x="123686" y="41095"/>
                    </a:lnTo>
                    <a:lnTo>
                      <a:pt x="95482" y="90487"/>
                    </a:lnTo>
                    <a:lnTo>
                      <a:pt x="69251" y="42676"/>
                    </a:lnTo>
                    <a:lnTo>
                      <a:pt x="14828" y="66544"/>
                    </a:lnTo>
                    <a:lnTo>
                      <a:pt x="22948" y="6846"/>
                    </a:lnTo>
                    <a:cubicBezTo>
                      <a:pt x="23395" y="3542"/>
                      <a:pt x="21079" y="502"/>
                      <a:pt x="17776" y="55"/>
                    </a:cubicBezTo>
                    <a:cubicBezTo>
                      <a:pt x="14472" y="-392"/>
                      <a:pt x="11432" y="1924"/>
                      <a:pt x="10985" y="5227"/>
                    </a:cubicBezTo>
                    <a:lnTo>
                      <a:pt x="0" y="86227"/>
                    </a:lnTo>
                    <a:lnTo>
                      <a:pt x="63987" y="58154"/>
                    </a:lnTo>
                    <a:lnTo>
                      <a:pt x="90097" y="105724"/>
                    </a:lnTo>
                    <a:cubicBezTo>
                      <a:pt x="90162" y="105854"/>
                      <a:pt x="90292" y="105891"/>
                      <a:pt x="90367" y="106003"/>
                    </a:cubicBezTo>
                    <a:cubicBezTo>
                      <a:pt x="90817" y="106732"/>
                      <a:pt x="91420" y="107354"/>
                      <a:pt x="92134" y="107826"/>
                    </a:cubicBezTo>
                    <a:cubicBezTo>
                      <a:pt x="93168" y="108318"/>
                      <a:pt x="94263" y="108669"/>
                      <a:pt x="95390" y="108868"/>
                    </a:cubicBezTo>
                    <a:lnTo>
                      <a:pt x="95408" y="108868"/>
                    </a:lnTo>
                    <a:cubicBezTo>
                      <a:pt x="96419" y="108866"/>
                      <a:pt x="97413" y="108603"/>
                      <a:pt x="98292" y="108105"/>
                    </a:cubicBezTo>
                    <a:lnTo>
                      <a:pt x="98301" y="108105"/>
                    </a:lnTo>
                    <a:cubicBezTo>
                      <a:pt x="98441" y="108031"/>
                      <a:pt x="98534" y="107881"/>
                      <a:pt x="98664" y="107789"/>
                    </a:cubicBezTo>
                    <a:cubicBezTo>
                      <a:pt x="99336" y="107351"/>
                      <a:pt x="99912" y="106781"/>
                      <a:pt x="100357" y="106114"/>
                    </a:cubicBezTo>
                    <a:cubicBezTo>
                      <a:pt x="100432" y="106003"/>
                      <a:pt x="100561" y="105947"/>
                      <a:pt x="100636" y="105835"/>
                    </a:cubicBezTo>
                    <a:lnTo>
                      <a:pt x="128616" y="56778"/>
                    </a:lnTo>
                    <a:lnTo>
                      <a:pt x="191505" y="86599"/>
                    </a:lnTo>
                    <a:close/>
                  </a:path>
                </a:pathLst>
              </a:custGeom>
              <a:solidFill>
                <a:srgbClr val="97224B"/>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1011" name="Google Shape;1011;p53"/>
            <p:cNvSpPr/>
            <p:nvPr/>
          </p:nvSpPr>
          <p:spPr>
            <a:xfrm>
              <a:off x="14790500" y="119925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12" name="Google Shape;1012;p53"/>
            <p:cNvSpPr/>
            <p:nvPr/>
          </p:nvSpPr>
          <p:spPr>
            <a:xfrm>
              <a:off x="14997325" y="119925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13" name="Google Shape;1013;p53"/>
            <p:cNvSpPr/>
            <p:nvPr/>
          </p:nvSpPr>
          <p:spPr>
            <a:xfrm rot="8100000">
              <a:off x="14812448" y="12003623"/>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988" name="Google Shape;988;p53"/>
          <p:cNvSpPr txBox="1"/>
          <p:nvPr/>
        </p:nvSpPr>
        <p:spPr>
          <a:xfrm>
            <a:off x="19026796" y="5911435"/>
            <a:ext cx="1584900" cy="954900"/>
          </a:xfrm>
          <a:prstGeom prst="rect">
            <a:avLst/>
          </a:prstGeom>
          <a:noFill/>
          <a:ln>
            <a:noFill/>
          </a:ln>
        </p:spPr>
        <p:txBody>
          <a:bodyPr anchorCtr="0" anchor="ctr"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נטלי</a:t>
            </a:r>
            <a:endParaRPr sz="3400">
              <a:solidFill>
                <a:srgbClr val="80868B"/>
              </a:solidFill>
              <a:latin typeface="Google Sans"/>
              <a:ea typeface="Google Sans"/>
              <a:cs typeface="Google Sans"/>
              <a:sym typeface="Google Sans"/>
            </a:endParaRPr>
          </a:p>
        </p:txBody>
      </p:sp>
      <p:sp>
        <p:nvSpPr>
          <p:cNvPr id="1014" name="Google Shape;1014;p53"/>
          <p:cNvSpPr txBox="1"/>
          <p:nvPr/>
        </p:nvSpPr>
        <p:spPr>
          <a:xfrm>
            <a:off x="1209400" y="1162575"/>
            <a:ext cx="29775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הדגמה בכיתה</a:t>
            </a:r>
            <a:endParaRPr b="1" sz="2600">
              <a:solidFill>
                <a:srgbClr val="FFFFFF"/>
              </a:solidFill>
              <a:latin typeface="Google Sans"/>
              <a:ea typeface="Google Sans"/>
              <a:cs typeface="Google Sans"/>
              <a:sym typeface="Google Sans"/>
            </a:endParaRPr>
          </a:p>
        </p:txBody>
      </p:sp>
      <p:grpSp>
        <p:nvGrpSpPr>
          <p:cNvPr id="1015" name="Google Shape;1015;p53"/>
          <p:cNvGrpSpPr/>
          <p:nvPr/>
        </p:nvGrpSpPr>
        <p:grpSpPr>
          <a:xfrm>
            <a:off x="751766" y="1028509"/>
            <a:ext cx="873900" cy="873900"/>
            <a:chOff x="21309747" y="11086375"/>
            <a:chExt cx="873900" cy="873900"/>
          </a:xfrm>
        </p:grpSpPr>
        <p:sp>
          <p:nvSpPr>
            <p:cNvPr id="1016" name="Google Shape;1016;p53"/>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17" name="Google Shape;1017;p53"/>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1018" name="Google Shape;1018;p53"/>
          <p:cNvSpPr txBox="1"/>
          <p:nvPr>
            <p:ph idx="4294967295" type="title"/>
          </p:nvPr>
        </p:nvSpPr>
        <p:spPr>
          <a:xfrm>
            <a:off x="5624275" y="1186725"/>
            <a:ext cx="17931600" cy="9549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t>נמתח </a:t>
            </a:r>
            <a:r>
              <a:rPr lang="en"/>
              <a:t>קו בין כל סועד לכל מאכל שהוא </a:t>
            </a:r>
            <a:r>
              <a:rPr lang="en">
                <a:solidFill>
                  <a:schemeClr val="accent1"/>
                </a:solidFill>
              </a:rPr>
              <a:t>אהב</a:t>
            </a:r>
            <a:endParaRPr sz="6300">
              <a:solidFill>
                <a:schemeClr val="accent1"/>
              </a:solidFill>
            </a:endParaRPr>
          </a:p>
        </p:txBody>
      </p:sp>
      <p:grpSp>
        <p:nvGrpSpPr>
          <p:cNvPr id="1019" name="Google Shape;1019;p53"/>
          <p:cNvGrpSpPr/>
          <p:nvPr/>
        </p:nvGrpSpPr>
        <p:grpSpPr>
          <a:xfrm>
            <a:off x="18910149" y="3879414"/>
            <a:ext cx="1818956" cy="1818970"/>
            <a:chOff x="14204675" y="6341956"/>
            <a:chExt cx="1429772" cy="1429783"/>
          </a:xfrm>
        </p:grpSpPr>
        <p:grpSp>
          <p:nvGrpSpPr>
            <p:cNvPr id="1020" name="Google Shape;1020;p53"/>
            <p:cNvGrpSpPr/>
            <p:nvPr/>
          </p:nvGrpSpPr>
          <p:grpSpPr>
            <a:xfrm>
              <a:off x="14204675" y="6341956"/>
              <a:ext cx="1429772" cy="1429783"/>
              <a:chOff x="2369526" y="3575049"/>
              <a:chExt cx="1334365" cy="1334375"/>
            </a:xfrm>
          </p:grpSpPr>
          <p:sp>
            <p:nvSpPr>
              <p:cNvPr id="1021" name="Google Shape;1021;p53"/>
              <p:cNvSpPr/>
              <p:nvPr/>
            </p:nvSpPr>
            <p:spPr>
              <a:xfrm>
                <a:off x="2369526" y="3575049"/>
                <a:ext cx="1334365" cy="1334365"/>
              </a:xfrm>
              <a:custGeom>
                <a:rect b="b" l="l" r="r" t="t"/>
                <a:pathLst>
                  <a:path extrusionOk="0" h="1334365" w="1334365">
                    <a:moveTo>
                      <a:pt x="1334366" y="667197"/>
                    </a:moveTo>
                    <a:cubicBezTo>
                      <a:pt x="1334358" y="1035672"/>
                      <a:pt x="1035644" y="1334374"/>
                      <a:pt x="667169" y="1334366"/>
                    </a:cubicBezTo>
                    <a:cubicBezTo>
                      <a:pt x="298694" y="1334358"/>
                      <a:pt x="-8" y="1035644"/>
                      <a:pt x="0" y="667169"/>
                    </a:cubicBezTo>
                    <a:cubicBezTo>
                      <a:pt x="8" y="298694"/>
                      <a:pt x="298722" y="-8"/>
                      <a:pt x="667197" y="0"/>
                    </a:cubicBezTo>
                    <a:cubicBezTo>
                      <a:pt x="1035666" y="2"/>
                      <a:pt x="1334367" y="298706"/>
                      <a:pt x="1334366" y="667175"/>
                    </a:cubicBezTo>
                    <a:cubicBezTo>
                      <a:pt x="1334366" y="667182"/>
                      <a:pt x="1334366" y="667189"/>
                      <a:pt x="1334366"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022" name="Google Shape;1022;p53"/>
              <p:cNvSpPr/>
              <p:nvPr/>
            </p:nvSpPr>
            <p:spPr>
              <a:xfrm>
                <a:off x="2657240" y="3783996"/>
                <a:ext cx="758939" cy="1125428"/>
              </a:xfrm>
              <a:custGeom>
                <a:rect b="b" l="l" r="r" t="t"/>
                <a:pathLst>
                  <a:path extrusionOk="0" h="1125428" w="758939">
                    <a:moveTo>
                      <a:pt x="379484" y="1125428"/>
                    </a:moveTo>
                    <a:cubicBezTo>
                      <a:pt x="515106" y="1125609"/>
                      <a:pt x="647530" y="1084246"/>
                      <a:pt x="758940" y="1006906"/>
                    </a:cubicBezTo>
                    <a:lnTo>
                      <a:pt x="750661" y="381707"/>
                    </a:lnTo>
                    <a:cubicBezTo>
                      <a:pt x="750661" y="152511"/>
                      <a:pt x="623581" y="0"/>
                      <a:pt x="379446" y="0"/>
                    </a:cubicBezTo>
                    <a:cubicBezTo>
                      <a:pt x="153972" y="0"/>
                      <a:pt x="8270" y="145376"/>
                      <a:pt x="8270" y="381707"/>
                    </a:cubicBezTo>
                    <a:lnTo>
                      <a:pt x="0" y="1006896"/>
                    </a:lnTo>
                    <a:cubicBezTo>
                      <a:pt x="111418" y="1084242"/>
                      <a:pt x="243851" y="1125608"/>
                      <a:pt x="379484" y="1125428"/>
                    </a:cubicBezTo>
                    <a:close/>
                  </a:path>
                </a:pathLst>
              </a:custGeom>
              <a:solidFill>
                <a:srgbClr val="2C3637"/>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023" name="Google Shape;1023;p53"/>
              <p:cNvSpPr/>
              <p:nvPr/>
            </p:nvSpPr>
            <p:spPr>
              <a:xfrm>
                <a:off x="2735923" y="3857032"/>
                <a:ext cx="617101" cy="766120"/>
              </a:xfrm>
              <a:custGeom>
                <a:rect b="b" l="l" r="r" t="t"/>
                <a:pathLst>
                  <a:path extrusionOk="0" h="766120" w="617101">
                    <a:moveTo>
                      <a:pt x="560766" y="85186"/>
                    </a:moveTo>
                    <a:cubicBezTo>
                      <a:pt x="505104" y="6260"/>
                      <a:pt x="447954" y="3823"/>
                      <a:pt x="355811" y="0"/>
                    </a:cubicBezTo>
                    <a:lnTo>
                      <a:pt x="255650" y="0"/>
                    </a:lnTo>
                    <a:cubicBezTo>
                      <a:pt x="163488" y="3823"/>
                      <a:pt x="106338" y="6260"/>
                      <a:pt x="50695" y="85186"/>
                    </a:cubicBezTo>
                    <a:cubicBezTo>
                      <a:pt x="-5005" y="164185"/>
                      <a:pt x="16092" y="184658"/>
                      <a:pt x="20482" y="279945"/>
                    </a:cubicBezTo>
                    <a:cubicBezTo>
                      <a:pt x="23812" y="351941"/>
                      <a:pt x="-19217" y="301433"/>
                      <a:pt x="10549" y="501663"/>
                    </a:cubicBezTo>
                    <a:cubicBezTo>
                      <a:pt x="40332" y="701901"/>
                      <a:pt x="214220" y="766121"/>
                      <a:pt x="305711" y="766121"/>
                    </a:cubicBezTo>
                    <a:cubicBezTo>
                      <a:pt x="397223" y="766121"/>
                      <a:pt x="558069" y="712431"/>
                      <a:pt x="600912" y="501663"/>
                    </a:cubicBezTo>
                    <a:cubicBezTo>
                      <a:pt x="643756" y="290903"/>
                      <a:pt x="587629" y="351941"/>
                      <a:pt x="590978" y="279945"/>
                    </a:cubicBezTo>
                    <a:cubicBezTo>
                      <a:pt x="595349" y="184658"/>
                      <a:pt x="616446" y="164185"/>
                      <a:pt x="560766" y="85186"/>
                    </a:cubicBezTo>
                    <a:close/>
                  </a:path>
                </a:pathLst>
              </a:custGeom>
              <a:solidFill>
                <a:srgbClr val="E0AA7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024" name="Google Shape;1024;p53"/>
              <p:cNvSpPr/>
              <p:nvPr/>
            </p:nvSpPr>
            <p:spPr>
              <a:xfrm>
                <a:off x="2817332" y="4669550"/>
                <a:ext cx="447944" cy="239873"/>
              </a:xfrm>
              <a:custGeom>
                <a:rect b="b" l="l" r="r" t="t"/>
                <a:pathLst>
                  <a:path extrusionOk="0" h="239873" w="447944">
                    <a:moveTo>
                      <a:pt x="440029" y="166446"/>
                    </a:moveTo>
                    <a:cubicBezTo>
                      <a:pt x="441387" y="166084"/>
                      <a:pt x="442690" y="165664"/>
                      <a:pt x="444066" y="165339"/>
                    </a:cubicBezTo>
                    <a:cubicBezTo>
                      <a:pt x="442429" y="159051"/>
                      <a:pt x="440996" y="153935"/>
                      <a:pt x="439825" y="150335"/>
                    </a:cubicBezTo>
                    <a:cubicBezTo>
                      <a:pt x="418858" y="86757"/>
                      <a:pt x="407008" y="66899"/>
                      <a:pt x="354453" y="39244"/>
                    </a:cubicBezTo>
                    <a:cubicBezTo>
                      <a:pt x="354490" y="38956"/>
                      <a:pt x="305860" y="15720"/>
                      <a:pt x="304632" y="16511"/>
                    </a:cubicBezTo>
                    <a:cubicBezTo>
                      <a:pt x="304022" y="16923"/>
                      <a:pt x="303533" y="17491"/>
                      <a:pt x="303219" y="18157"/>
                    </a:cubicBezTo>
                    <a:cubicBezTo>
                      <a:pt x="293220" y="11219"/>
                      <a:pt x="280411" y="0"/>
                      <a:pt x="280411" y="0"/>
                    </a:cubicBezTo>
                    <a:cubicBezTo>
                      <a:pt x="279890" y="2865"/>
                      <a:pt x="235855" y="9572"/>
                      <a:pt x="224321" y="13181"/>
                    </a:cubicBezTo>
                    <a:cubicBezTo>
                      <a:pt x="212675" y="9535"/>
                      <a:pt x="168511" y="2865"/>
                      <a:pt x="168213" y="0"/>
                    </a:cubicBezTo>
                    <a:cubicBezTo>
                      <a:pt x="160735" y="7316"/>
                      <a:pt x="152623" y="13956"/>
                      <a:pt x="143972" y="19841"/>
                    </a:cubicBezTo>
                    <a:cubicBezTo>
                      <a:pt x="143936" y="18497"/>
                      <a:pt x="143249" y="17255"/>
                      <a:pt x="142131" y="16511"/>
                    </a:cubicBezTo>
                    <a:cubicBezTo>
                      <a:pt x="125104" y="23879"/>
                      <a:pt x="108546" y="32288"/>
                      <a:pt x="92553" y="41691"/>
                    </a:cubicBezTo>
                    <a:cubicBezTo>
                      <a:pt x="92469" y="41188"/>
                      <a:pt x="92394" y="40686"/>
                      <a:pt x="92311" y="40175"/>
                    </a:cubicBezTo>
                    <a:cubicBezTo>
                      <a:pt x="37747" y="69029"/>
                      <a:pt x="29319" y="88246"/>
                      <a:pt x="8818" y="150335"/>
                    </a:cubicBezTo>
                    <a:cubicBezTo>
                      <a:pt x="7813" y="153386"/>
                      <a:pt x="6642" y="157544"/>
                      <a:pt x="5302" y="162549"/>
                    </a:cubicBezTo>
                    <a:cubicBezTo>
                      <a:pt x="6642" y="163004"/>
                      <a:pt x="7934" y="163451"/>
                      <a:pt x="9265" y="163906"/>
                    </a:cubicBezTo>
                    <a:cubicBezTo>
                      <a:pt x="6716" y="173589"/>
                      <a:pt x="3572" y="186817"/>
                      <a:pt x="0" y="202779"/>
                    </a:cubicBezTo>
                    <a:cubicBezTo>
                      <a:pt x="20315" y="209848"/>
                      <a:pt x="41058" y="215950"/>
                      <a:pt x="62229" y="221085"/>
                    </a:cubicBezTo>
                    <a:cubicBezTo>
                      <a:pt x="112551" y="233245"/>
                      <a:pt x="164115" y="239520"/>
                      <a:pt x="215884" y="239781"/>
                    </a:cubicBezTo>
                    <a:cubicBezTo>
                      <a:pt x="217066" y="239790"/>
                      <a:pt x="218220" y="239874"/>
                      <a:pt x="219391" y="239874"/>
                    </a:cubicBezTo>
                    <a:cubicBezTo>
                      <a:pt x="223298" y="239874"/>
                      <a:pt x="227149" y="239651"/>
                      <a:pt x="231037" y="239577"/>
                    </a:cubicBezTo>
                    <a:cubicBezTo>
                      <a:pt x="305063" y="238503"/>
                      <a:pt x="378384" y="225014"/>
                      <a:pt x="447945" y="199672"/>
                    </a:cubicBezTo>
                    <a:cubicBezTo>
                      <a:pt x="444940" y="186407"/>
                      <a:pt x="442280" y="175189"/>
                      <a:pt x="440029" y="166446"/>
                    </a:cubicBezTo>
                    <a:close/>
                  </a:path>
                </a:pathLst>
              </a:custGeom>
              <a:solidFill>
                <a:srgbClr val="E0AA7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025" name="Google Shape;1025;p53"/>
              <p:cNvSpPr/>
              <p:nvPr/>
            </p:nvSpPr>
            <p:spPr>
              <a:xfrm>
                <a:off x="2985545" y="4600615"/>
                <a:ext cx="112197" cy="173273"/>
              </a:xfrm>
              <a:custGeom>
                <a:rect b="b" l="l" r="r" t="t"/>
                <a:pathLst>
                  <a:path extrusionOk="0" h="173273" w="112197">
                    <a:moveTo>
                      <a:pt x="0" y="0"/>
                    </a:moveTo>
                    <a:lnTo>
                      <a:pt x="112198" y="0"/>
                    </a:lnTo>
                    <a:lnTo>
                      <a:pt x="112198" y="173273"/>
                    </a:lnTo>
                    <a:lnTo>
                      <a:pt x="0" y="173273"/>
                    </a:lnTo>
                    <a:close/>
                  </a:path>
                </a:pathLst>
              </a:custGeom>
              <a:solidFill>
                <a:srgbClr val="E0AA7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026" name="Google Shape;1026;p53"/>
              <p:cNvSpPr/>
              <p:nvPr/>
            </p:nvSpPr>
            <p:spPr>
              <a:xfrm>
                <a:off x="2948555" y="4731084"/>
                <a:ext cx="56374" cy="46842"/>
              </a:xfrm>
              <a:custGeom>
                <a:rect b="b" l="l" r="r" t="t"/>
                <a:pathLst>
                  <a:path extrusionOk="0" h="46842" w="56374">
                    <a:moveTo>
                      <a:pt x="6368" y="46842"/>
                    </a:moveTo>
                    <a:cubicBezTo>
                      <a:pt x="2864" y="46855"/>
                      <a:pt x="13" y="44025"/>
                      <a:pt x="0" y="40521"/>
                    </a:cubicBezTo>
                    <a:cubicBezTo>
                      <a:pt x="-7" y="38557"/>
                      <a:pt x="895" y="36701"/>
                      <a:pt x="2443" y="35494"/>
                    </a:cubicBezTo>
                    <a:lnTo>
                      <a:pt x="46087" y="1356"/>
                    </a:lnTo>
                    <a:cubicBezTo>
                      <a:pt x="48851" y="-812"/>
                      <a:pt x="52850" y="-329"/>
                      <a:pt x="55019" y="2436"/>
                    </a:cubicBezTo>
                    <a:cubicBezTo>
                      <a:pt x="57187" y="5200"/>
                      <a:pt x="56704" y="9199"/>
                      <a:pt x="53939" y="11368"/>
                    </a:cubicBezTo>
                    <a:cubicBezTo>
                      <a:pt x="53932" y="11373"/>
                      <a:pt x="53926" y="11378"/>
                      <a:pt x="53919" y="11383"/>
                    </a:cubicBezTo>
                    <a:lnTo>
                      <a:pt x="10256" y="45502"/>
                    </a:lnTo>
                    <a:cubicBezTo>
                      <a:pt x="9149" y="46375"/>
                      <a:pt x="7779" y="46847"/>
                      <a:pt x="6368" y="46842"/>
                    </a:cubicBezTo>
                    <a:close/>
                  </a:path>
                </a:pathLst>
              </a:custGeom>
              <a:solidFill>
                <a:srgbClr val="B0AEB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027" name="Google Shape;1027;p53"/>
              <p:cNvSpPr/>
              <p:nvPr/>
            </p:nvSpPr>
            <p:spPr>
              <a:xfrm>
                <a:off x="3076058" y="4729294"/>
                <a:ext cx="60306" cy="48631"/>
              </a:xfrm>
              <a:custGeom>
                <a:rect b="b" l="l" r="r" t="t"/>
                <a:pathLst>
                  <a:path extrusionOk="0" h="48631" w="60306">
                    <a:moveTo>
                      <a:pt x="53943" y="48632"/>
                    </a:moveTo>
                    <a:cubicBezTo>
                      <a:pt x="52566" y="48634"/>
                      <a:pt x="51226" y="48183"/>
                      <a:pt x="50130" y="47348"/>
                    </a:cubicBezTo>
                    <a:lnTo>
                      <a:pt x="2523" y="11424"/>
                    </a:lnTo>
                    <a:cubicBezTo>
                      <a:pt x="-277" y="9308"/>
                      <a:pt x="-831" y="5323"/>
                      <a:pt x="1286" y="2523"/>
                    </a:cubicBezTo>
                    <a:cubicBezTo>
                      <a:pt x="3402" y="-277"/>
                      <a:pt x="7388" y="-831"/>
                      <a:pt x="10188" y="1286"/>
                    </a:cubicBezTo>
                    <a:lnTo>
                      <a:pt x="57775" y="37209"/>
                    </a:lnTo>
                    <a:cubicBezTo>
                      <a:pt x="60577" y="39318"/>
                      <a:pt x="61139" y="43299"/>
                      <a:pt x="59029" y="46101"/>
                    </a:cubicBezTo>
                    <a:cubicBezTo>
                      <a:pt x="57827" y="47698"/>
                      <a:pt x="55943" y="48636"/>
                      <a:pt x="53944" y="48632"/>
                    </a:cubicBezTo>
                    <a:close/>
                  </a:path>
                </a:pathLst>
              </a:custGeom>
              <a:solidFill>
                <a:srgbClr val="B0AEB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028" name="Google Shape;1028;p53"/>
              <p:cNvSpPr/>
              <p:nvPr/>
            </p:nvSpPr>
            <p:spPr>
              <a:xfrm>
                <a:off x="2694464" y="3831113"/>
                <a:ext cx="671612" cy="517963"/>
              </a:xfrm>
              <a:custGeom>
                <a:rect b="b" l="l" r="r" t="t"/>
                <a:pathLst>
                  <a:path extrusionOk="0" h="517963" w="671612">
                    <a:moveTo>
                      <a:pt x="6950" y="399971"/>
                    </a:moveTo>
                    <a:cubicBezTo>
                      <a:pt x="6950" y="399971"/>
                      <a:pt x="295583" y="335835"/>
                      <a:pt x="552219" y="153698"/>
                    </a:cubicBezTo>
                    <a:cubicBezTo>
                      <a:pt x="611105" y="266556"/>
                      <a:pt x="644861" y="390824"/>
                      <a:pt x="651170" y="517964"/>
                    </a:cubicBezTo>
                    <a:cubicBezTo>
                      <a:pt x="651170" y="517964"/>
                      <a:pt x="752523" y="113030"/>
                      <a:pt x="503868" y="25919"/>
                    </a:cubicBezTo>
                    <a:cubicBezTo>
                      <a:pt x="255213" y="-61182"/>
                      <a:pt x="-50070" y="73163"/>
                      <a:pt x="6950" y="399971"/>
                    </a:cubicBezTo>
                    <a:close/>
                  </a:path>
                </a:pathLst>
              </a:custGeom>
              <a:solidFill>
                <a:srgbClr val="2C3637"/>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029" name="Google Shape;1029;p53"/>
              <p:cNvSpPr/>
              <p:nvPr/>
            </p:nvSpPr>
            <p:spPr>
              <a:xfrm>
                <a:off x="2961304" y="4669550"/>
                <a:ext cx="159246" cy="239873"/>
              </a:xfrm>
              <a:custGeom>
                <a:rect b="b" l="l" r="r" t="t"/>
                <a:pathLst>
                  <a:path extrusionOk="0" h="239873" w="159246">
                    <a:moveTo>
                      <a:pt x="158782" y="20064"/>
                    </a:moveTo>
                    <a:cubicBezTo>
                      <a:pt x="158788" y="19401"/>
                      <a:pt x="158947" y="18749"/>
                      <a:pt x="159247" y="18157"/>
                    </a:cubicBezTo>
                    <a:cubicBezTo>
                      <a:pt x="149247" y="11219"/>
                      <a:pt x="136439" y="0"/>
                      <a:pt x="136439" y="0"/>
                    </a:cubicBezTo>
                    <a:cubicBezTo>
                      <a:pt x="135918" y="2865"/>
                      <a:pt x="135248" y="5684"/>
                      <a:pt x="134616" y="8521"/>
                    </a:cubicBezTo>
                    <a:cubicBezTo>
                      <a:pt x="123309" y="51895"/>
                      <a:pt x="104037" y="92789"/>
                      <a:pt x="77782" y="129118"/>
                    </a:cubicBezTo>
                    <a:cubicBezTo>
                      <a:pt x="77782" y="129118"/>
                      <a:pt x="34910" y="65326"/>
                      <a:pt x="25497" y="8679"/>
                    </a:cubicBezTo>
                    <a:cubicBezTo>
                      <a:pt x="25013" y="5767"/>
                      <a:pt x="24538" y="2865"/>
                      <a:pt x="24241" y="0"/>
                    </a:cubicBezTo>
                    <a:cubicBezTo>
                      <a:pt x="16762" y="7316"/>
                      <a:pt x="8650" y="13956"/>
                      <a:pt x="0" y="19841"/>
                    </a:cubicBezTo>
                    <a:cubicBezTo>
                      <a:pt x="24" y="19914"/>
                      <a:pt x="43" y="19989"/>
                      <a:pt x="56" y="20064"/>
                    </a:cubicBezTo>
                    <a:cubicBezTo>
                      <a:pt x="3412" y="98506"/>
                      <a:pt x="28270" y="174515"/>
                      <a:pt x="71912" y="239781"/>
                    </a:cubicBezTo>
                    <a:cubicBezTo>
                      <a:pt x="73094" y="239790"/>
                      <a:pt x="74247" y="239874"/>
                      <a:pt x="75419" y="239874"/>
                    </a:cubicBezTo>
                    <a:cubicBezTo>
                      <a:pt x="79326" y="239874"/>
                      <a:pt x="83177" y="239651"/>
                      <a:pt x="87065" y="239577"/>
                    </a:cubicBezTo>
                    <a:cubicBezTo>
                      <a:pt x="130613" y="174350"/>
                      <a:pt x="155419" y="98420"/>
                      <a:pt x="158782" y="20064"/>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030" name="Google Shape;1030;p53"/>
              <p:cNvSpPr/>
              <p:nvPr/>
            </p:nvSpPr>
            <p:spPr>
              <a:xfrm>
                <a:off x="2822634" y="4709725"/>
                <a:ext cx="89086" cy="144381"/>
              </a:xfrm>
              <a:custGeom>
                <a:rect b="b" l="l" r="r" t="t"/>
                <a:pathLst>
                  <a:path extrusionOk="0" h="144381" w="89086">
                    <a:moveTo>
                      <a:pt x="87251" y="1516"/>
                    </a:moveTo>
                    <a:cubicBezTo>
                      <a:pt x="87167" y="1013"/>
                      <a:pt x="87093" y="512"/>
                      <a:pt x="87009" y="0"/>
                    </a:cubicBezTo>
                    <a:cubicBezTo>
                      <a:pt x="32445" y="28854"/>
                      <a:pt x="24017" y="48072"/>
                      <a:pt x="3517" y="110161"/>
                    </a:cubicBezTo>
                    <a:cubicBezTo>
                      <a:pt x="2512" y="113211"/>
                      <a:pt x="1340" y="117370"/>
                      <a:pt x="0" y="122374"/>
                    </a:cubicBezTo>
                    <a:cubicBezTo>
                      <a:pt x="1340" y="122830"/>
                      <a:pt x="2633" y="123276"/>
                      <a:pt x="3963" y="123732"/>
                    </a:cubicBezTo>
                    <a:cubicBezTo>
                      <a:pt x="25832" y="131257"/>
                      <a:pt x="46612" y="138382"/>
                      <a:pt x="67866" y="144382"/>
                    </a:cubicBezTo>
                    <a:cubicBezTo>
                      <a:pt x="86020" y="99090"/>
                      <a:pt x="92680" y="50008"/>
                      <a:pt x="87251" y="1516"/>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031" name="Google Shape;1031;p53"/>
              <p:cNvSpPr/>
              <p:nvPr/>
            </p:nvSpPr>
            <p:spPr>
              <a:xfrm>
                <a:off x="3168901" y="4708794"/>
                <a:ext cx="92497" cy="154269"/>
              </a:xfrm>
              <a:custGeom>
                <a:rect b="b" l="l" r="r" t="t"/>
                <a:pathLst>
                  <a:path extrusionOk="0" h="154269" w="92497">
                    <a:moveTo>
                      <a:pt x="23106" y="148084"/>
                    </a:moveTo>
                    <a:cubicBezTo>
                      <a:pt x="23980" y="150205"/>
                      <a:pt x="24613" y="152205"/>
                      <a:pt x="25376" y="154270"/>
                    </a:cubicBezTo>
                    <a:cubicBezTo>
                      <a:pt x="45481" y="143233"/>
                      <a:pt x="66608" y="134168"/>
                      <a:pt x="88461" y="127202"/>
                    </a:cubicBezTo>
                    <a:cubicBezTo>
                      <a:pt x="89818" y="126840"/>
                      <a:pt x="91121" y="126421"/>
                      <a:pt x="92497" y="126095"/>
                    </a:cubicBezTo>
                    <a:cubicBezTo>
                      <a:pt x="90860" y="119807"/>
                      <a:pt x="89427" y="114691"/>
                      <a:pt x="88256" y="111091"/>
                    </a:cubicBezTo>
                    <a:cubicBezTo>
                      <a:pt x="67289" y="47514"/>
                      <a:pt x="55439" y="27655"/>
                      <a:pt x="2884" y="0"/>
                    </a:cubicBezTo>
                    <a:cubicBezTo>
                      <a:pt x="-4552" y="50280"/>
                      <a:pt x="2461" y="101638"/>
                      <a:pt x="23106" y="148084"/>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032" name="Google Shape;1032;p53"/>
              <p:cNvSpPr/>
              <p:nvPr/>
            </p:nvSpPr>
            <p:spPr>
              <a:xfrm>
                <a:off x="2879561" y="4685376"/>
                <a:ext cx="153655" cy="223955"/>
              </a:xfrm>
              <a:custGeom>
                <a:rect b="b" l="l" r="r" t="t"/>
                <a:pathLst>
                  <a:path extrusionOk="0" h="223955" w="153655">
                    <a:moveTo>
                      <a:pt x="81800" y="4239"/>
                    </a:moveTo>
                    <a:cubicBezTo>
                      <a:pt x="81787" y="4163"/>
                      <a:pt x="81768" y="4088"/>
                      <a:pt x="81744" y="4015"/>
                    </a:cubicBezTo>
                    <a:cubicBezTo>
                      <a:pt x="81688" y="1742"/>
                      <a:pt x="79800" y="-55"/>
                      <a:pt x="77527" y="1"/>
                    </a:cubicBezTo>
                    <a:cubicBezTo>
                      <a:pt x="76958" y="15"/>
                      <a:pt x="76399" y="147"/>
                      <a:pt x="75884" y="388"/>
                    </a:cubicBezTo>
                    <a:cubicBezTo>
                      <a:pt x="57652" y="8713"/>
                      <a:pt x="42602" y="15884"/>
                      <a:pt x="30008" y="22545"/>
                    </a:cubicBezTo>
                    <a:cubicBezTo>
                      <a:pt x="30147" y="23623"/>
                      <a:pt x="30193" y="24777"/>
                      <a:pt x="30324" y="25865"/>
                    </a:cubicBezTo>
                    <a:cubicBezTo>
                      <a:pt x="35753" y="74357"/>
                      <a:pt x="29093" y="123439"/>
                      <a:pt x="10939" y="168731"/>
                    </a:cubicBezTo>
                    <a:cubicBezTo>
                      <a:pt x="10567" y="169642"/>
                      <a:pt x="10269" y="170591"/>
                      <a:pt x="9878" y="171503"/>
                    </a:cubicBezTo>
                    <a:cubicBezTo>
                      <a:pt x="5368" y="182362"/>
                      <a:pt x="2056" y="193681"/>
                      <a:pt x="0" y="205259"/>
                    </a:cubicBezTo>
                    <a:cubicBezTo>
                      <a:pt x="50322" y="217420"/>
                      <a:pt x="101886" y="223694"/>
                      <a:pt x="153655" y="223956"/>
                    </a:cubicBezTo>
                    <a:cubicBezTo>
                      <a:pt x="110013" y="158689"/>
                      <a:pt x="85156" y="82680"/>
                      <a:pt x="81800" y="4239"/>
                    </a:cubicBez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033" name="Google Shape;1033;p53"/>
              <p:cNvSpPr/>
              <p:nvPr/>
            </p:nvSpPr>
            <p:spPr>
              <a:xfrm>
                <a:off x="3048370" y="4685381"/>
                <a:ext cx="153199" cy="223745"/>
              </a:xfrm>
              <a:custGeom>
                <a:rect b="b" l="l" r="r" t="t"/>
                <a:pathLst>
                  <a:path extrusionOk="0" h="223745" w="153199">
                    <a:moveTo>
                      <a:pt x="143637" y="171497"/>
                    </a:moveTo>
                    <a:cubicBezTo>
                      <a:pt x="122993" y="125051"/>
                      <a:pt x="115979" y="73693"/>
                      <a:pt x="123415" y="23413"/>
                    </a:cubicBezTo>
                    <a:cubicBezTo>
                      <a:pt x="123452" y="23125"/>
                      <a:pt x="123472" y="22836"/>
                      <a:pt x="123509" y="22539"/>
                    </a:cubicBezTo>
                    <a:cubicBezTo>
                      <a:pt x="110914" y="15878"/>
                      <a:pt x="95845" y="8707"/>
                      <a:pt x="77651" y="382"/>
                    </a:cubicBezTo>
                    <a:cubicBezTo>
                      <a:pt x="76337" y="-218"/>
                      <a:pt x="74807" y="-106"/>
                      <a:pt x="73595" y="679"/>
                    </a:cubicBezTo>
                    <a:cubicBezTo>
                      <a:pt x="72984" y="1091"/>
                      <a:pt x="72496" y="1660"/>
                      <a:pt x="72181" y="2326"/>
                    </a:cubicBezTo>
                    <a:cubicBezTo>
                      <a:pt x="71882" y="2918"/>
                      <a:pt x="71723" y="3570"/>
                      <a:pt x="71717" y="4233"/>
                    </a:cubicBezTo>
                    <a:cubicBezTo>
                      <a:pt x="68354" y="82589"/>
                      <a:pt x="43547" y="158518"/>
                      <a:pt x="0" y="223745"/>
                    </a:cubicBezTo>
                    <a:cubicBezTo>
                      <a:pt x="51679" y="222941"/>
                      <a:pt x="103089" y="216139"/>
                      <a:pt x="153199" y="203476"/>
                    </a:cubicBezTo>
                    <a:cubicBezTo>
                      <a:pt x="151496" y="194689"/>
                      <a:pt x="149057" y="186060"/>
                      <a:pt x="145907" y="177682"/>
                    </a:cubicBezTo>
                    <a:cubicBezTo>
                      <a:pt x="145144" y="175617"/>
                      <a:pt x="144511" y="173618"/>
                      <a:pt x="143637" y="171497"/>
                    </a:cubicBez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1034" name="Google Shape;1034;p53"/>
            <p:cNvSpPr/>
            <p:nvPr/>
          </p:nvSpPr>
          <p:spPr>
            <a:xfrm>
              <a:off x="14733700" y="71101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35" name="Google Shape;1035;p53"/>
            <p:cNvSpPr/>
            <p:nvPr/>
          </p:nvSpPr>
          <p:spPr>
            <a:xfrm>
              <a:off x="15048750" y="71101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36" name="Google Shape;1036;p53"/>
            <p:cNvSpPr/>
            <p:nvPr/>
          </p:nvSpPr>
          <p:spPr>
            <a:xfrm rot="8100000">
              <a:off x="14812448" y="7118798"/>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1037" name="Google Shape;1037;p53"/>
          <p:cNvGrpSpPr/>
          <p:nvPr/>
        </p:nvGrpSpPr>
        <p:grpSpPr>
          <a:xfrm>
            <a:off x="3658573" y="3919132"/>
            <a:ext cx="1818955" cy="1818955"/>
            <a:chOff x="14204579" y="9604816"/>
            <a:chExt cx="1429771" cy="1429771"/>
          </a:xfrm>
        </p:grpSpPr>
        <p:grpSp>
          <p:nvGrpSpPr>
            <p:cNvPr id="1038" name="Google Shape;1038;p53"/>
            <p:cNvGrpSpPr/>
            <p:nvPr/>
          </p:nvGrpSpPr>
          <p:grpSpPr>
            <a:xfrm>
              <a:off x="14204579" y="9604816"/>
              <a:ext cx="1429771" cy="1429771"/>
              <a:chOff x="9415096" y="3282950"/>
              <a:chExt cx="1334364" cy="1334364"/>
            </a:xfrm>
          </p:grpSpPr>
          <p:sp>
            <p:nvSpPr>
              <p:cNvPr id="1039" name="Google Shape;1039;p53"/>
              <p:cNvSpPr/>
              <p:nvPr/>
            </p:nvSpPr>
            <p:spPr>
              <a:xfrm>
                <a:off x="9759744" y="4397055"/>
                <a:ext cx="645067" cy="220251"/>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rgbClr val="1F5E8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040" name="Google Shape;1040;p53"/>
              <p:cNvSpPr/>
              <p:nvPr/>
            </p:nvSpPr>
            <p:spPr>
              <a:xfrm>
                <a:off x="9415096" y="3282950"/>
                <a:ext cx="1334364" cy="1334364"/>
              </a:xfrm>
              <a:custGeom>
                <a:rect b="b" l="l" r="r" t="t"/>
                <a:pathLst>
                  <a:path extrusionOk="0" h="1334364" w="1334364">
                    <a:moveTo>
                      <a:pt x="1334365" y="667197"/>
                    </a:moveTo>
                    <a:cubicBezTo>
                      <a:pt x="1334357" y="1035671"/>
                      <a:pt x="1035643" y="1334373"/>
                      <a:pt x="667168" y="1334365"/>
                    </a:cubicBezTo>
                    <a:cubicBezTo>
                      <a:pt x="298693" y="1334357"/>
                      <a:pt x="-8" y="1035643"/>
                      <a:pt x="0" y="667168"/>
                    </a:cubicBezTo>
                    <a:cubicBezTo>
                      <a:pt x="8" y="298697"/>
                      <a:pt x="298716" y="-3"/>
                      <a:pt x="667187" y="0"/>
                    </a:cubicBezTo>
                    <a:cubicBezTo>
                      <a:pt x="1035659" y="-1"/>
                      <a:pt x="1334364" y="298704"/>
                      <a:pt x="1334365" y="667176"/>
                    </a:cubicBezTo>
                    <a:cubicBezTo>
                      <a:pt x="1334365" y="667183"/>
                      <a:pt x="1334365" y="667190"/>
                      <a:pt x="1334365"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041" name="Google Shape;1041;p53"/>
              <p:cNvSpPr/>
              <p:nvPr/>
            </p:nvSpPr>
            <p:spPr>
              <a:xfrm>
                <a:off x="10000092" y="4301306"/>
                <a:ext cx="164380" cy="201270"/>
              </a:xfrm>
              <a:custGeom>
                <a:rect b="b" l="l" r="r" t="t"/>
                <a:pathLst>
                  <a:path extrusionOk="0" h="201270" w="164380">
                    <a:moveTo>
                      <a:pt x="0" y="0"/>
                    </a:moveTo>
                    <a:lnTo>
                      <a:pt x="164381" y="0"/>
                    </a:lnTo>
                    <a:lnTo>
                      <a:pt x="164381" y="201271"/>
                    </a:lnTo>
                    <a:lnTo>
                      <a:pt x="0" y="201271"/>
                    </a:ln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042" name="Google Shape;1042;p53"/>
              <p:cNvSpPr/>
              <p:nvPr/>
            </p:nvSpPr>
            <p:spPr>
              <a:xfrm>
                <a:off x="9759744" y="4397055"/>
                <a:ext cx="645067" cy="220251"/>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chemeClr val="accent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043" name="Google Shape;1043;p53"/>
              <p:cNvSpPr/>
              <p:nvPr/>
            </p:nvSpPr>
            <p:spPr>
              <a:xfrm>
                <a:off x="10273545" y="3923058"/>
                <a:ext cx="203991" cy="217207"/>
              </a:xfrm>
              <a:custGeom>
                <a:rect b="b" l="l" r="r" t="t"/>
                <a:pathLst>
                  <a:path extrusionOk="0" h="217207" w="203991">
                    <a:moveTo>
                      <a:pt x="1879" y="92313"/>
                    </a:moveTo>
                    <a:cubicBezTo>
                      <a:pt x="-8827" y="153239"/>
                      <a:pt x="27292" y="203971"/>
                      <a:pt x="82600" y="214909"/>
                    </a:cubicBezTo>
                    <a:cubicBezTo>
                      <a:pt x="136218" y="226590"/>
                      <a:pt x="189154" y="192593"/>
                      <a:pt x="200834" y="138974"/>
                    </a:cubicBezTo>
                    <a:cubicBezTo>
                      <a:pt x="201344" y="136633"/>
                      <a:pt x="201770" y="134273"/>
                      <a:pt x="202109" y="131901"/>
                    </a:cubicBezTo>
                    <a:cubicBezTo>
                      <a:pt x="212825" y="70974"/>
                      <a:pt x="176706" y="12708"/>
                      <a:pt x="121389" y="1787"/>
                    </a:cubicBezTo>
                    <a:cubicBezTo>
                      <a:pt x="66099" y="-9169"/>
                      <a:pt x="12595" y="31386"/>
                      <a:pt x="1879" y="9231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044" name="Google Shape;1044;p53"/>
              <p:cNvSpPr/>
              <p:nvPr/>
            </p:nvSpPr>
            <p:spPr>
              <a:xfrm>
                <a:off x="9687457" y="3923058"/>
                <a:ext cx="203978" cy="217207"/>
              </a:xfrm>
              <a:custGeom>
                <a:rect b="b" l="l" r="r" t="t"/>
                <a:pathLst>
                  <a:path extrusionOk="0" h="217207" w="203978">
                    <a:moveTo>
                      <a:pt x="202093" y="92313"/>
                    </a:moveTo>
                    <a:cubicBezTo>
                      <a:pt x="212818" y="153239"/>
                      <a:pt x="176700" y="203971"/>
                      <a:pt x="121382" y="214909"/>
                    </a:cubicBezTo>
                    <a:cubicBezTo>
                      <a:pt x="67772" y="226591"/>
                      <a:pt x="14842" y="192601"/>
                      <a:pt x="3160" y="138990"/>
                    </a:cubicBezTo>
                    <a:cubicBezTo>
                      <a:pt x="2649" y="136643"/>
                      <a:pt x="2222" y="134278"/>
                      <a:pt x="1882" y="131901"/>
                    </a:cubicBezTo>
                    <a:cubicBezTo>
                      <a:pt x="-8833" y="70974"/>
                      <a:pt x="27286" y="12708"/>
                      <a:pt x="82584" y="1787"/>
                    </a:cubicBezTo>
                    <a:cubicBezTo>
                      <a:pt x="137883" y="-9169"/>
                      <a:pt x="191397" y="31386"/>
                      <a:pt x="202093" y="9231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045" name="Google Shape;1045;p53"/>
              <p:cNvSpPr/>
              <p:nvPr/>
            </p:nvSpPr>
            <p:spPr>
              <a:xfrm>
                <a:off x="9748108" y="3476147"/>
                <a:ext cx="668348" cy="862626"/>
              </a:xfrm>
              <a:custGeom>
                <a:rect b="b" l="l" r="r" t="t"/>
                <a:pathLst>
                  <a:path extrusionOk="0" h="862626" w="668348">
                    <a:moveTo>
                      <a:pt x="610362" y="128755"/>
                    </a:moveTo>
                    <a:cubicBezTo>
                      <a:pt x="557196" y="54916"/>
                      <a:pt x="473583" y="8971"/>
                      <a:pt x="382748" y="3683"/>
                    </a:cubicBezTo>
                    <a:cubicBezTo>
                      <a:pt x="382748" y="3683"/>
                      <a:pt x="380999" y="3628"/>
                      <a:pt x="378126" y="3498"/>
                    </a:cubicBezTo>
                    <a:lnTo>
                      <a:pt x="378228" y="0"/>
                    </a:lnTo>
                    <a:cubicBezTo>
                      <a:pt x="378228" y="0"/>
                      <a:pt x="356545" y="856"/>
                      <a:pt x="334175" y="1749"/>
                    </a:cubicBezTo>
                    <a:cubicBezTo>
                      <a:pt x="311794" y="856"/>
                      <a:pt x="290121" y="0"/>
                      <a:pt x="290121" y="0"/>
                    </a:cubicBezTo>
                    <a:lnTo>
                      <a:pt x="290215" y="3498"/>
                    </a:lnTo>
                    <a:cubicBezTo>
                      <a:pt x="287340" y="3628"/>
                      <a:pt x="285601" y="3683"/>
                      <a:pt x="285582" y="3683"/>
                    </a:cubicBezTo>
                    <a:cubicBezTo>
                      <a:pt x="194753" y="8974"/>
                      <a:pt x="111147" y="54919"/>
                      <a:pt x="57986" y="128755"/>
                    </a:cubicBezTo>
                    <a:cubicBezTo>
                      <a:pt x="3944" y="202183"/>
                      <a:pt x="-3229" y="294662"/>
                      <a:pt x="1022" y="383233"/>
                    </a:cubicBezTo>
                    <a:cubicBezTo>
                      <a:pt x="4241" y="450150"/>
                      <a:pt x="16092" y="558180"/>
                      <a:pt x="19412" y="625097"/>
                    </a:cubicBezTo>
                    <a:cubicBezTo>
                      <a:pt x="73650" y="827968"/>
                      <a:pt x="208563" y="862627"/>
                      <a:pt x="334165" y="862627"/>
                    </a:cubicBezTo>
                    <a:cubicBezTo>
                      <a:pt x="459785" y="862627"/>
                      <a:pt x="599200" y="827968"/>
                      <a:pt x="648927" y="625097"/>
                    </a:cubicBezTo>
                    <a:cubicBezTo>
                      <a:pt x="652247" y="558180"/>
                      <a:pt x="664089" y="450150"/>
                      <a:pt x="667327" y="383233"/>
                    </a:cubicBezTo>
                    <a:cubicBezTo>
                      <a:pt x="671577" y="294662"/>
                      <a:pt x="664405" y="202183"/>
                      <a:pt x="610362" y="128755"/>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046" name="Google Shape;1046;p53"/>
              <p:cNvSpPr/>
              <p:nvPr/>
            </p:nvSpPr>
            <p:spPr>
              <a:xfrm>
                <a:off x="9743113" y="3414012"/>
                <a:ext cx="714514" cy="593430"/>
              </a:xfrm>
              <a:custGeom>
                <a:rect b="b" l="l" r="r" t="t"/>
                <a:pathLst>
                  <a:path extrusionOk="0" h="593430" w="714514">
                    <a:moveTo>
                      <a:pt x="33421" y="521773"/>
                    </a:moveTo>
                    <a:cubicBezTo>
                      <a:pt x="35905" y="472715"/>
                      <a:pt x="18240" y="349150"/>
                      <a:pt x="83018" y="321432"/>
                    </a:cubicBezTo>
                    <a:cubicBezTo>
                      <a:pt x="107579" y="312069"/>
                      <a:pt x="134104" y="309055"/>
                      <a:pt x="160139" y="312670"/>
                    </a:cubicBezTo>
                    <a:cubicBezTo>
                      <a:pt x="250766" y="321543"/>
                      <a:pt x="335226" y="365875"/>
                      <a:pt x="493514" y="340258"/>
                    </a:cubicBezTo>
                    <a:cubicBezTo>
                      <a:pt x="581601" y="326007"/>
                      <a:pt x="604502" y="310771"/>
                      <a:pt x="628203" y="292057"/>
                    </a:cubicBezTo>
                    <a:cubicBezTo>
                      <a:pt x="637998" y="284317"/>
                      <a:pt x="640342" y="427676"/>
                      <a:pt x="640789" y="473311"/>
                    </a:cubicBezTo>
                    <a:cubicBezTo>
                      <a:pt x="640975" y="494426"/>
                      <a:pt x="640752" y="514536"/>
                      <a:pt x="640473" y="535651"/>
                    </a:cubicBezTo>
                    <a:cubicBezTo>
                      <a:pt x="640305" y="548041"/>
                      <a:pt x="640342" y="560431"/>
                      <a:pt x="640119" y="572802"/>
                    </a:cubicBezTo>
                    <a:cubicBezTo>
                      <a:pt x="640008" y="577844"/>
                      <a:pt x="638929" y="590587"/>
                      <a:pt x="655476" y="590568"/>
                    </a:cubicBezTo>
                    <a:cubicBezTo>
                      <a:pt x="667634" y="590550"/>
                      <a:pt x="669169" y="558366"/>
                      <a:pt x="669625" y="552505"/>
                    </a:cubicBezTo>
                    <a:cubicBezTo>
                      <a:pt x="676703" y="459823"/>
                      <a:pt x="680210" y="409724"/>
                      <a:pt x="676080" y="323218"/>
                    </a:cubicBezTo>
                    <a:cubicBezTo>
                      <a:pt x="674099" y="281415"/>
                      <a:pt x="674889" y="282178"/>
                      <a:pt x="671448" y="245008"/>
                    </a:cubicBezTo>
                    <a:cubicBezTo>
                      <a:pt x="697818" y="224154"/>
                      <a:pt x="714459" y="186296"/>
                      <a:pt x="714514" y="141554"/>
                    </a:cubicBezTo>
                    <a:cubicBezTo>
                      <a:pt x="701530" y="149560"/>
                      <a:pt x="687483" y="155698"/>
                      <a:pt x="672787" y="159786"/>
                    </a:cubicBezTo>
                    <a:cubicBezTo>
                      <a:pt x="701106" y="122704"/>
                      <a:pt x="713991" y="76109"/>
                      <a:pt x="708748" y="29747"/>
                    </a:cubicBezTo>
                    <a:cubicBezTo>
                      <a:pt x="686724" y="52835"/>
                      <a:pt x="655325" y="64540"/>
                      <a:pt x="623562" y="61503"/>
                    </a:cubicBezTo>
                    <a:cubicBezTo>
                      <a:pt x="636384" y="43015"/>
                      <a:pt x="636413" y="18519"/>
                      <a:pt x="623636" y="0"/>
                    </a:cubicBezTo>
                    <a:cubicBezTo>
                      <a:pt x="608661" y="20166"/>
                      <a:pt x="581258" y="32500"/>
                      <a:pt x="542581" y="39012"/>
                    </a:cubicBezTo>
                    <a:cubicBezTo>
                      <a:pt x="458326" y="53225"/>
                      <a:pt x="298316" y="-55067"/>
                      <a:pt x="97036" y="94003"/>
                    </a:cubicBezTo>
                    <a:cubicBezTo>
                      <a:pt x="26538" y="146205"/>
                      <a:pt x="307" y="241548"/>
                      <a:pt x="214" y="333096"/>
                    </a:cubicBezTo>
                    <a:cubicBezTo>
                      <a:pt x="84" y="451991"/>
                      <a:pt x="121" y="417519"/>
                      <a:pt x="0" y="535055"/>
                    </a:cubicBezTo>
                    <a:cubicBezTo>
                      <a:pt x="-9" y="545603"/>
                      <a:pt x="744" y="582569"/>
                      <a:pt x="12920" y="590829"/>
                    </a:cubicBezTo>
                    <a:cubicBezTo>
                      <a:pt x="24677" y="598810"/>
                      <a:pt x="33663" y="586922"/>
                      <a:pt x="33459" y="575519"/>
                    </a:cubicBezTo>
                    <a:cubicBezTo>
                      <a:pt x="33123" y="558105"/>
                      <a:pt x="32342" y="542999"/>
                      <a:pt x="33421" y="521773"/>
                    </a:cubicBezTo>
                    <a:close/>
                  </a:path>
                </a:pathLst>
              </a:custGeom>
              <a:solidFill>
                <a:srgbClr val="3B313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047" name="Google Shape;1047;p53"/>
              <p:cNvSpPr/>
              <p:nvPr/>
            </p:nvSpPr>
            <p:spPr>
              <a:xfrm>
                <a:off x="9961591" y="4430325"/>
                <a:ext cx="126857" cy="105348"/>
              </a:xfrm>
              <a:custGeom>
                <a:rect b="b" l="l" r="r" t="t"/>
                <a:pathLst>
                  <a:path extrusionOk="0" h="105348" w="126857">
                    <a:moveTo>
                      <a:pt x="35413" y="105349"/>
                    </a:moveTo>
                    <a:lnTo>
                      <a:pt x="382" y="8535"/>
                    </a:lnTo>
                    <a:cubicBezTo>
                      <a:pt x="-815" y="5229"/>
                      <a:pt x="895" y="1579"/>
                      <a:pt x="4201" y="382"/>
                    </a:cubicBezTo>
                    <a:cubicBezTo>
                      <a:pt x="7507" y="-815"/>
                      <a:pt x="11157" y="895"/>
                      <a:pt x="12354" y="4201"/>
                    </a:cubicBezTo>
                    <a:lnTo>
                      <a:pt x="41199" y="83898"/>
                    </a:lnTo>
                    <a:lnTo>
                      <a:pt x="116413" y="20888"/>
                    </a:lnTo>
                    <a:cubicBezTo>
                      <a:pt x="119119" y="18639"/>
                      <a:pt x="123136" y="19009"/>
                      <a:pt x="125386" y="21715"/>
                    </a:cubicBezTo>
                    <a:cubicBezTo>
                      <a:pt x="127623" y="24406"/>
                      <a:pt x="127271" y="28397"/>
                      <a:pt x="124598" y="30655"/>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048" name="Google Shape;1048;p53"/>
              <p:cNvSpPr/>
              <p:nvPr/>
            </p:nvSpPr>
            <p:spPr>
              <a:xfrm>
                <a:off x="10075725" y="4431355"/>
                <a:ext cx="127256" cy="104262"/>
              </a:xfrm>
              <a:custGeom>
                <a:rect b="b" l="l" r="r" t="t"/>
                <a:pathLst>
                  <a:path extrusionOk="0" h="104262" w="127256">
                    <a:moveTo>
                      <a:pt x="91389" y="104262"/>
                    </a:moveTo>
                    <a:lnTo>
                      <a:pt x="2279" y="29625"/>
                    </a:lnTo>
                    <a:cubicBezTo>
                      <a:pt x="-418" y="27365"/>
                      <a:pt x="-772" y="23347"/>
                      <a:pt x="1488" y="20650"/>
                    </a:cubicBezTo>
                    <a:cubicBezTo>
                      <a:pt x="3748" y="17952"/>
                      <a:pt x="7767" y="17598"/>
                      <a:pt x="10464" y="19858"/>
                    </a:cubicBezTo>
                    <a:lnTo>
                      <a:pt x="85725" y="82905"/>
                    </a:lnTo>
                    <a:lnTo>
                      <a:pt x="114914" y="4157"/>
                    </a:lnTo>
                    <a:cubicBezTo>
                      <a:pt x="116137" y="858"/>
                      <a:pt x="119802" y="-824"/>
                      <a:pt x="123100" y="399"/>
                    </a:cubicBezTo>
                    <a:cubicBezTo>
                      <a:pt x="126398" y="1622"/>
                      <a:pt x="128081" y="5287"/>
                      <a:pt x="126858" y="8585"/>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049" name="Google Shape;1049;p53"/>
              <p:cNvSpPr/>
              <p:nvPr/>
            </p:nvSpPr>
            <p:spPr>
              <a:xfrm>
                <a:off x="10075371" y="4457087"/>
                <a:ext cx="16268" cy="160218"/>
              </a:xfrm>
              <a:custGeom>
                <a:rect b="b" l="l" r="r" t="t"/>
                <a:pathLst>
                  <a:path extrusionOk="0" h="160218" w="16268">
                    <a:moveTo>
                      <a:pt x="12734" y="6367"/>
                    </a:moveTo>
                    <a:cubicBezTo>
                      <a:pt x="12734" y="2851"/>
                      <a:pt x="9883" y="0"/>
                      <a:pt x="6367" y="0"/>
                    </a:cubicBezTo>
                    <a:cubicBezTo>
                      <a:pt x="2851" y="0"/>
                      <a:pt x="0" y="2851"/>
                      <a:pt x="0" y="6367"/>
                    </a:cubicBezTo>
                    <a:cubicBezTo>
                      <a:pt x="0" y="68652"/>
                      <a:pt x="1405" y="104947"/>
                      <a:pt x="2762" y="140033"/>
                    </a:cubicBezTo>
                    <a:cubicBezTo>
                      <a:pt x="3023" y="146638"/>
                      <a:pt x="3275" y="153279"/>
                      <a:pt x="3525" y="160144"/>
                    </a:cubicBezTo>
                    <a:cubicBezTo>
                      <a:pt x="4661" y="160144"/>
                      <a:pt x="5777" y="160219"/>
                      <a:pt x="6911" y="160219"/>
                    </a:cubicBezTo>
                    <a:cubicBezTo>
                      <a:pt x="10046" y="160219"/>
                      <a:pt x="13144" y="160032"/>
                      <a:pt x="16269" y="159995"/>
                    </a:cubicBezTo>
                    <a:cubicBezTo>
                      <a:pt x="16009" y="153019"/>
                      <a:pt x="15748" y="146247"/>
                      <a:pt x="15488" y="139549"/>
                    </a:cubicBezTo>
                    <a:cubicBezTo>
                      <a:pt x="14129" y="104575"/>
                      <a:pt x="12734" y="68410"/>
                      <a:pt x="12734" y="6367"/>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1050" name="Google Shape;1050;p53"/>
            <p:cNvSpPr/>
            <p:nvPr/>
          </p:nvSpPr>
          <p:spPr>
            <a:xfrm>
              <a:off x="14733700" y="10311025"/>
              <a:ext cx="51300" cy="51300"/>
            </a:xfrm>
            <a:prstGeom prst="ellipse">
              <a:avLst/>
            </a:prstGeom>
            <a:solidFill>
              <a:srgbClr val="3B313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51" name="Google Shape;1051;p53"/>
            <p:cNvSpPr/>
            <p:nvPr/>
          </p:nvSpPr>
          <p:spPr>
            <a:xfrm>
              <a:off x="15048750" y="10311025"/>
              <a:ext cx="51300" cy="51300"/>
            </a:xfrm>
            <a:prstGeom prst="ellipse">
              <a:avLst/>
            </a:prstGeom>
            <a:solidFill>
              <a:srgbClr val="3B313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52" name="Google Shape;1052;p53"/>
            <p:cNvSpPr/>
            <p:nvPr/>
          </p:nvSpPr>
          <p:spPr>
            <a:xfrm rot="8100000">
              <a:off x="14812448" y="10355398"/>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1053" name="Google Shape;1053;p53"/>
          <p:cNvGrpSpPr/>
          <p:nvPr/>
        </p:nvGrpSpPr>
        <p:grpSpPr>
          <a:xfrm>
            <a:off x="13826281" y="3918943"/>
            <a:ext cx="1818968" cy="1819258"/>
            <a:chOff x="14204640" y="7940489"/>
            <a:chExt cx="1429782" cy="1430009"/>
          </a:xfrm>
        </p:grpSpPr>
        <p:grpSp>
          <p:nvGrpSpPr>
            <p:cNvPr id="1054" name="Google Shape;1054;p53"/>
            <p:cNvGrpSpPr/>
            <p:nvPr/>
          </p:nvGrpSpPr>
          <p:grpSpPr>
            <a:xfrm>
              <a:off x="14204640" y="7940489"/>
              <a:ext cx="1429782" cy="1429782"/>
              <a:chOff x="4558810" y="4908549"/>
              <a:chExt cx="1334374" cy="1334374"/>
            </a:xfrm>
          </p:grpSpPr>
          <p:sp>
            <p:nvSpPr>
              <p:cNvPr id="1055" name="Google Shape;1055;p53"/>
              <p:cNvSpPr/>
              <p:nvPr/>
            </p:nvSpPr>
            <p:spPr>
              <a:xfrm>
                <a:off x="4558810" y="4908549"/>
                <a:ext cx="1334374" cy="1334374"/>
              </a:xfrm>
              <a:custGeom>
                <a:rect b="b" l="l" r="r" t="t"/>
                <a:pathLst>
                  <a:path extrusionOk="0" h="1334374" w="1334374">
                    <a:moveTo>
                      <a:pt x="1334374" y="667197"/>
                    </a:moveTo>
                    <a:cubicBezTo>
                      <a:pt x="1334369" y="1035674"/>
                      <a:pt x="1035655" y="1334380"/>
                      <a:pt x="667178" y="1334374"/>
                    </a:cubicBezTo>
                    <a:cubicBezTo>
                      <a:pt x="298700" y="1334369"/>
                      <a:pt x="-5" y="1035655"/>
                      <a:pt x="0" y="667178"/>
                    </a:cubicBezTo>
                    <a:cubicBezTo>
                      <a:pt x="5" y="298704"/>
                      <a:pt x="298714" y="0"/>
                      <a:pt x="667187" y="0"/>
                    </a:cubicBezTo>
                    <a:cubicBezTo>
                      <a:pt x="1035665" y="1"/>
                      <a:pt x="1334375" y="298711"/>
                      <a:pt x="1334374" y="667189"/>
                    </a:cubicBezTo>
                    <a:cubicBezTo>
                      <a:pt x="1334374" y="667192"/>
                      <a:pt x="1334374" y="667194"/>
                      <a:pt x="1334374"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056" name="Google Shape;1056;p53"/>
              <p:cNvSpPr/>
              <p:nvPr/>
            </p:nvSpPr>
            <p:spPr>
              <a:xfrm>
                <a:off x="5417341" y="5565486"/>
                <a:ext cx="203993" cy="217215"/>
              </a:xfrm>
              <a:custGeom>
                <a:rect b="b" l="l" r="r" t="t"/>
                <a:pathLst>
                  <a:path extrusionOk="0" h="217215" w="203993">
                    <a:moveTo>
                      <a:pt x="1882" y="92321"/>
                    </a:moveTo>
                    <a:cubicBezTo>
                      <a:pt x="-8834" y="153247"/>
                      <a:pt x="27295" y="203979"/>
                      <a:pt x="82603" y="214917"/>
                    </a:cubicBezTo>
                    <a:cubicBezTo>
                      <a:pt x="136221" y="226598"/>
                      <a:pt x="189156" y="192601"/>
                      <a:pt x="200837" y="138982"/>
                    </a:cubicBezTo>
                    <a:cubicBezTo>
                      <a:pt x="201347" y="136641"/>
                      <a:pt x="201772" y="134281"/>
                      <a:pt x="202112" y="131909"/>
                    </a:cubicBezTo>
                    <a:cubicBezTo>
                      <a:pt x="212827" y="70982"/>
                      <a:pt x="176699" y="12716"/>
                      <a:pt x="121391" y="1777"/>
                    </a:cubicBezTo>
                    <a:cubicBezTo>
                      <a:pt x="66102" y="-9143"/>
                      <a:pt x="12598" y="31394"/>
                      <a:pt x="1882" y="92321"/>
                    </a:cubicBez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057" name="Google Shape;1057;p53"/>
              <p:cNvSpPr/>
              <p:nvPr/>
            </p:nvSpPr>
            <p:spPr>
              <a:xfrm>
                <a:off x="4831256" y="5565486"/>
                <a:ext cx="203984" cy="217214"/>
              </a:xfrm>
              <a:custGeom>
                <a:rect b="b" l="l" r="r" t="t"/>
                <a:pathLst>
                  <a:path extrusionOk="0" h="217214" w="203984">
                    <a:moveTo>
                      <a:pt x="202102" y="92321"/>
                    </a:moveTo>
                    <a:cubicBezTo>
                      <a:pt x="212818" y="153247"/>
                      <a:pt x="176699" y="203979"/>
                      <a:pt x="121382" y="214917"/>
                    </a:cubicBezTo>
                    <a:cubicBezTo>
                      <a:pt x="67768" y="226597"/>
                      <a:pt x="14838" y="192603"/>
                      <a:pt x="3158" y="138989"/>
                    </a:cubicBezTo>
                    <a:cubicBezTo>
                      <a:pt x="2647" y="136645"/>
                      <a:pt x="2222" y="134284"/>
                      <a:pt x="1882" y="131909"/>
                    </a:cubicBezTo>
                    <a:cubicBezTo>
                      <a:pt x="-8834" y="70982"/>
                      <a:pt x="27294" y="12716"/>
                      <a:pt x="82593" y="1777"/>
                    </a:cubicBezTo>
                    <a:cubicBezTo>
                      <a:pt x="137892" y="-9143"/>
                      <a:pt x="191395" y="31394"/>
                      <a:pt x="202102" y="92321"/>
                    </a:cubicBez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058" name="Google Shape;1058;p53"/>
              <p:cNvSpPr/>
              <p:nvPr/>
            </p:nvSpPr>
            <p:spPr>
              <a:xfrm>
                <a:off x="4891908" y="5118583"/>
                <a:ext cx="668337" cy="862626"/>
              </a:xfrm>
              <a:custGeom>
                <a:rect b="b" l="l" r="r" t="t"/>
                <a:pathLst>
                  <a:path extrusionOk="0" h="862626" w="668337">
                    <a:moveTo>
                      <a:pt x="610361" y="128774"/>
                    </a:moveTo>
                    <a:cubicBezTo>
                      <a:pt x="557203" y="54928"/>
                      <a:pt x="473591" y="8975"/>
                      <a:pt x="382756" y="3683"/>
                    </a:cubicBezTo>
                    <a:cubicBezTo>
                      <a:pt x="382747" y="3683"/>
                      <a:pt x="380998" y="3609"/>
                      <a:pt x="378133" y="3498"/>
                    </a:cubicBezTo>
                    <a:lnTo>
                      <a:pt x="378227" y="0"/>
                    </a:lnTo>
                    <a:cubicBezTo>
                      <a:pt x="378227" y="0"/>
                      <a:pt x="356553" y="856"/>
                      <a:pt x="334173" y="1749"/>
                    </a:cubicBezTo>
                    <a:cubicBezTo>
                      <a:pt x="311793" y="856"/>
                      <a:pt x="290120" y="0"/>
                      <a:pt x="290120" y="0"/>
                    </a:cubicBezTo>
                    <a:lnTo>
                      <a:pt x="290213" y="3498"/>
                    </a:lnTo>
                    <a:cubicBezTo>
                      <a:pt x="287348" y="3609"/>
                      <a:pt x="285600" y="3683"/>
                      <a:pt x="285581" y="3683"/>
                    </a:cubicBezTo>
                    <a:cubicBezTo>
                      <a:pt x="194747" y="8973"/>
                      <a:pt x="111138" y="54926"/>
                      <a:pt x="57986" y="128774"/>
                    </a:cubicBezTo>
                    <a:cubicBezTo>
                      <a:pt x="3961" y="202183"/>
                      <a:pt x="-3230" y="294662"/>
                      <a:pt x="1021" y="383233"/>
                    </a:cubicBezTo>
                    <a:cubicBezTo>
                      <a:pt x="4249" y="450150"/>
                      <a:pt x="16090" y="558180"/>
                      <a:pt x="19420" y="625097"/>
                    </a:cubicBezTo>
                    <a:cubicBezTo>
                      <a:pt x="73649" y="827968"/>
                      <a:pt x="208562" y="862627"/>
                      <a:pt x="334173" y="862627"/>
                    </a:cubicBezTo>
                    <a:cubicBezTo>
                      <a:pt x="459784" y="862627"/>
                      <a:pt x="599199" y="827968"/>
                      <a:pt x="648926" y="625097"/>
                    </a:cubicBezTo>
                    <a:cubicBezTo>
                      <a:pt x="652246" y="558180"/>
                      <a:pt x="664088" y="450150"/>
                      <a:pt x="667315" y="383233"/>
                    </a:cubicBezTo>
                    <a:cubicBezTo>
                      <a:pt x="671566" y="294662"/>
                      <a:pt x="664395" y="202183"/>
                      <a:pt x="610361" y="128774"/>
                    </a:cubicBez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059" name="Google Shape;1059;p53"/>
              <p:cNvSpPr/>
              <p:nvPr/>
            </p:nvSpPr>
            <p:spPr>
              <a:xfrm>
                <a:off x="5143891" y="5943743"/>
                <a:ext cx="164380" cy="201289"/>
              </a:xfrm>
              <a:custGeom>
                <a:rect b="b" l="l" r="r" t="t"/>
                <a:pathLst>
                  <a:path extrusionOk="0" h="201289" w="164380">
                    <a:moveTo>
                      <a:pt x="0" y="0"/>
                    </a:moveTo>
                    <a:lnTo>
                      <a:pt x="164381" y="0"/>
                    </a:lnTo>
                    <a:lnTo>
                      <a:pt x="164381" y="201290"/>
                    </a:lnTo>
                    <a:lnTo>
                      <a:pt x="0" y="201290"/>
                    </a:ln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060" name="Google Shape;1060;p53"/>
              <p:cNvSpPr/>
              <p:nvPr/>
            </p:nvSpPr>
            <p:spPr>
              <a:xfrm>
                <a:off x="4878204" y="5099061"/>
                <a:ext cx="701638" cy="573150"/>
              </a:xfrm>
              <a:custGeom>
                <a:rect b="b" l="l" r="r" t="t"/>
                <a:pathLst>
                  <a:path extrusionOk="0" h="573150" w="701638">
                    <a:moveTo>
                      <a:pt x="30026" y="485010"/>
                    </a:moveTo>
                    <a:cubicBezTo>
                      <a:pt x="34082" y="400718"/>
                      <a:pt x="35170" y="248206"/>
                      <a:pt x="109622" y="248206"/>
                    </a:cubicBezTo>
                    <a:cubicBezTo>
                      <a:pt x="164753" y="248206"/>
                      <a:pt x="179728" y="260801"/>
                      <a:pt x="347207" y="260801"/>
                    </a:cubicBezTo>
                    <a:cubicBezTo>
                      <a:pt x="495394" y="260801"/>
                      <a:pt x="538470" y="244021"/>
                      <a:pt x="593936" y="244021"/>
                    </a:cubicBezTo>
                    <a:cubicBezTo>
                      <a:pt x="653374" y="244021"/>
                      <a:pt x="668118" y="323458"/>
                      <a:pt x="669262" y="433628"/>
                    </a:cubicBezTo>
                    <a:cubicBezTo>
                      <a:pt x="669494" y="456306"/>
                      <a:pt x="671076" y="479039"/>
                      <a:pt x="672378" y="501698"/>
                    </a:cubicBezTo>
                    <a:cubicBezTo>
                      <a:pt x="673150" y="514981"/>
                      <a:pt x="674108" y="528264"/>
                      <a:pt x="674796" y="541547"/>
                    </a:cubicBezTo>
                    <a:cubicBezTo>
                      <a:pt x="675075" y="546960"/>
                      <a:pt x="676471" y="561415"/>
                      <a:pt x="683531" y="560039"/>
                    </a:cubicBezTo>
                    <a:cubicBezTo>
                      <a:pt x="691428" y="558495"/>
                      <a:pt x="692339" y="529287"/>
                      <a:pt x="693121" y="523036"/>
                    </a:cubicBezTo>
                    <a:cubicBezTo>
                      <a:pt x="698360" y="478829"/>
                      <a:pt x="700755" y="434331"/>
                      <a:pt x="700293" y="389816"/>
                    </a:cubicBezTo>
                    <a:cubicBezTo>
                      <a:pt x="700190" y="308147"/>
                      <a:pt x="723928" y="150910"/>
                      <a:pt x="576161" y="52926"/>
                    </a:cubicBezTo>
                    <a:cubicBezTo>
                      <a:pt x="485291" y="-7331"/>
                      <a:pt x="297434" y="-13341"/>
                      <a:pt x="192844" y="20779"/>
                    </a:cubicBezTo>
                    <a:cubicBezTo>
                      <a:pt x="120011" y="44554"/>
                      <a:pt x="50174" y="106485"/>
                      <a:pt x="24213" y="178592"/>
                    </a:cubicBezTo>
                    <a:cubicBezTo>
                      <a:pt x="-4297" y="257806"/>
                      <a:pt x="-3562" y="319718"/>
                      <a:pt x="5823" y="476584"/>
                    </a:cubicBezTo>
                    <a:cubicBezTo>
                      <a:pt x="6846" y="493606"/>
                      <a:pt x="8846" y="510628"/>
                      <a:pt x="11200" y="527501"/>
                    </a:cubicBezTo>
                    <a:cubicBezTo>
                      <a:pt x="12536" y="538829"/>
                      <a:pt x="14454" y="550080"/>
                      <a:pt x="16948" y="561210"/>
                    </a:cubicBezTo>
                    <a:cubicBezTo>
                      <a:pt x="22882" y="585190"/>
                      <a:pt x="31179" y="568075"/>
                      <a:pt x="30919" y="553155"/>
                    </a:cubicBezTo>
                    <a:cubicBezTo>
                      <a:pt x="30529" y="530385"/>
                      <a:pt x="28929" y="507819"/>
                      <a:pt x="30026" y="485010"/>
                    </a:cubicBezTo>
                    <a:close/>
                  </a:path>
                </a:pathLst>
              </a:custGeom>
              <a:solidFill>
                <a:schemeClr val="accent3"/>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061" name="Google Shape;1061;p53"/>
              <p:cNvSpPr/>
              <p:nvPr/>
            </p:nvSpPr>
            <p:spPr>
              <a:xfrm>
                <a:off x="4890195" y="5584463"/>
                <a:ext cx="679893" cy="24686"/>
              </a:xfrm>
              <a:custGeom>
                <a:rect b="b" l="l" r="r" t="t"/>
                <a:pathLst>
                  <a:path extrusionOk="0" h="24686" w="679893">
                    <a:moveTo>
                      <a:pt x="667550" y="24687"/>
                    </a:moveTo>
                    <a:lnTo>
                      <a:pt x="12343" y="24687"/>
                    </a:lnTo>
                    <a:cubicBezTo>
                      <a:pt x="5526" y="24687"/>
                      <a:pt x="0" y="19161"/>
                      <a:pt x="0" y="12344"/>
                    </a:cubicBezTo>
                    <a:cubicBezTo>
                      <a:pt x="0" y="5526"/>
                      <a:pt x="5526" y="0"/>
                      <a:pt x="12343" y="0"/>
                    </a:cubicBezTo>
                    <a:lnTo>
                      <a:pt x="667550" y="0"/>
                    </a:lnTo>
                    <a:cubicBezTo>
                      <a:pt x="674367" y="0"/>
                      <a:pt x="679894" y="5526"/>
                      <a:pt x="679894" y="12343"/>
                    </a:cubicBezTo>
                    <a:cubicBezTo>
                      <a:pt x="679894" y="19161"/>
                      <a:pt x="674367" y="24687"/>
                      <a:pt x="667550" y="24687"/>
                    </a:cubicBezTo>
                    <a:close/>
                  </a:path>
                </a:pathLst>
              </a:custGeom>
              <a:solidFill>
                <a:schemeClr val="accent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062" name="Google Shape;1062;p53"/>
              <p:cNvSpPr/>
              <p:nvPr/>
            </p:nvSpPr>
            <p:spPr>
              <a:xfrm>
                <a:off x="5282970" y="5593522"/>
                <a:ext cx="232712" cy="137134"/>
              </a:xfrm>
              <a:custGeom>
                <a:rect b="b" l="l" r="r" t="t"/>
                <a:pathLst>
                  <a:path extrusionOk="0" h="137134" w="232712">
                    <a:moveTo>
                      <a:pt x="89614" y="137052"/>
                    </a:moveTo>
                    <a:cubicBezTo>
                      <a:pt x="75475" y="137373"/>
                      <a:pt x="61330" y="136758"/>
                      <a:pt x="47272" y="135210"/>
                    </a:cubicBezTo>
                    <a:cubicBezTo>
                      <a:pt x="-1143" y="127211"/>
                      <a:pt x="-659" y="97296"/>
                      <a:pt x="215" y="42973"/>
                    </a:cubicBezTo>
                    <a:cubicBezTo>
                      <a:pt x="373" y="33821"/>
                      <a:pt x="531" y="23645"/>
                      <a:pt x="531" y="12353"/>
                    </a:cubicBezTo>
                    <a:cubicBezTo>
                      <a:pt x="531" y="5530"/>
                      <a:pt x="6062" y="0"/>
                      <a:pt x="12884" y="0"/>
                    </a:cubicBezTo>
                    <a:cubicBezTo>
                      <a:pt x="19706" y="0"/>
                      <a:pt x="25236" y="5530"/>
                      <a:pt x="25236" y="12353"/>
                    </a:cubicBezTo>
                    <a:cubicBezTo>
                      <a:pt x="25236" y="23794"/>
                      <a:pt x="25060" y="34100"/>
                      <a:pt x="24911" y="43383"/>
                    </a:cubicBezTo>
                    <a:cubicBezTo>
                      <a:pt x="23944" y="102208"/>
                      <a:pt x="25683" y="106617"/>
                      <a:pt x="51300" y="110839"/>
                    </a:cubicBezTo>
                    <a:cubicBezTo>
                      <a:pt x="67913" y="113575"/>
                      <a:pt x="128858" y="111918"/>
                      <a:pt x="158149" y="111118"/>
                    </a:cubicBezTo>
                    <a:cubicBezTo>
                      <a:pt x="167702" y="110877"/>
                      <a:pt x="174921" y="110672"/>
                      <a:pt x="178083" y="110672"/>
                    </a:cubicBezTo>
                    <a:cubicBezTo>
                      <a:pt x="198919" y="110672"/>
                      <a:pt x="201095" y="107193"/>
                      <a:pt x="203439" y="100552"/>
                    </a:cubicBezTo>
                    <a:cubicBezTo>
                      <a:pt x="208016" y="87473"/>
                      <a:pt x="208016" y="60461"/>
                      <a:pt x="208016" y="15720"/>
                    </a:cubicBezTo>
                    <a:lnTo>
                      <a:pt x="220360" y="15534"/>
                    </a:lnTo>
                    <a:lnTo>
                      <a:pt x="232713" y="15720"/>
                    </a:lnTo>
                    <a:cubicBezTo>
                      <a:pt x="232713" y="64703"/>
                      <a:pt x="232713" y="91678"/>
                      <a:pt x="226731" y="108737"/>
                    </a:cubicBezTo>
                    <a:cubicBezTo>
                      <a:pt x="218109" y="133312"/>
                      <a:pt x="197096" y="135359"/>
                      <a:pt x="178083" y="135359"/>
                    </a:cubicBezTo>
                    <a:cubicBezTo>
                      <a:pt x="175013" y="135359"/>
                      <a:pt x="168056" y="135545"/>
                      <a:pt x="158819" y="135824"/>
                    </a:cubicBezTo>
                    <a:cubicBezTo>
                      <a:pt x="135230" y="136457"/>
                      <a:pt x="110385" y="137052"/>
                      <a:pt x="89614" y="137052"/>
                    </a:cubicBezTo>
                    <a:close/>
                  </a:path>
                </a:pathLst>
              </a:custGeom>
              <a:solidFill>
                <a:schemeClr val="accent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063" name="Google Shape;1063;p53"/>
              <p:cNvSpPr/>
              <p:nvPr/>
            </p:nvSpPr>
            <p:spPr>
              <a:xfrm>
                <a:off x="4940150" y="5593527"/>
                <a:ext cx="232299" cy="133568"/>
              </a:xfrm>
              <a:custGeom>
                <a:rect b="b" l="l" r="r" t="t"/>
                <a:pathLst>
                  <a:path extrusionOk="0" h="133568" w="232299">
                    <a:moveTo>
                      <a:pt x="152777" y="133569"/>
                    </a:moveTo>
                    <a:cubicBezTo>
                      <a:pt x="125356" y="133569"/>
                      <a:pt x="93069" y="132601"/>
                      <a:pt x="70605" y="131931"/>
                    </a:cubicBezTo>
                    <a:cubicBezTo>
                      <a:pt x="59973" y="131615"/>
                      <a:pt x="52002" y="131373"/>
                      <a:pt x="48653" y="131373"/>
                    </a:cubicBezTo>
                    <a:cubicBezTo>
                      <a:pt x="35826" y="132352"/>
                      <a:pt x="23143" y="128150"/>
                      <a:pt x="13437" y="119709"/>
                    </a:cubicBezTo>
                    <a:cubicBezTo>
                      <a:pt x="-628" y="105458"/>
                      <a:pt x="-339" y="81702"/>
                      <a:pt x="172" y="42355"/>
                    </a:cubicBezTo>
                    <a:cubicBezTo>
                      <a:pt x="265" y="34189"/>
                      <a:pt x="377" y="25240"/>
                      <a:pt x="377" y="15529"/>
                    </a:cubicBezTo>
                    <a:cubicBezTo>
                      <a:pt x="377" y="8707"/>
                      <a:pt x="5908" y="3177"/>
                      <a:pt x="12730" y="3177"/>
                    </a:cubicBezTo>
                    <a:cubicBezTo>
                      <a:pt x="19552" y="3177"/>
                      <a:pt x="25082" y="8707"/>
                      <a:pt x="25082" y="15529"/>
                    </a:cubicBezTo>
                    <a:cubicBezTo>
                      <a:pt x="25082" y="25370"/>
                      <a:pt x="24971" y="34393"/>
                      <a:pt x="24859" y="42672"/>
                    </a:cubicBezTo>
                    <a:cubicBezTo>
                      <a:pt x="24469" y="73312"/>
                      <a:pt x="24190" y="95450"/>
                      <a:pt x="31017" y="102351"/>
                    </a:cubicBezTo>
                    <a:cubicBezTo>
                      <a:pt x="32058" y="103431"/>
                      <a:pt x="35277" y="106667"/>
                      <a:pt x="48653" y="106667"/>
                    </a:cubicBezTo>
                    <a:cubicBezTo>
                      <a:pt x="52095" y="106667"/>
                      <a:pt x="60354" y="106909"/>
                      <a:pt x="71358" y="107244"/>
                    </a:cubicBezTo>
                    <a:cubicBezTo>
                      <a:pt x="103124" y="108193"/>
                      <a:pt x="162246" y="109961"/>
                      <a:pt x="188496" y="107914"/>
                    </a:cubicBezTo>
                    <a:cubicBezTo>
                      <a:pt x="205973" y="106556"/>
                      <a:pt x="207880" y="104082"/>
                      <a:pt x="207564" y="34486"/>
                    </a:cubicBezTo>
                    <a:cubicBezTo>
                      <a:pt x="207536" y="27621"/>
                      <a:pt x="207509" y="20273"/>
                      <a:pt x="207509" y="12348"/>
                    </a:cubicBezTo>
                    <a:cubicBezTo>
                      <a:pt x="207509" y="5528"/>
                      <a:pt x="213037" y="0"/>
                      <a:pt x="219856" y="0"/>
                    </a:cubicBezTo>
                    <a:cubicBezTo>
                      <a:pt x="226676" y="0"/>
                      <a:pt x="232204" y="5528"/>
                      <a:pt x="232204" y="12348"/>
                    </a:cubicBezTo>
                    <a:cubicBezTo>
                      <a:pt x="232204" y="20235"/>
                      <a:pt x="232233" y="27566"/>
                      <a:pt x="232251" y="34374"/>
                    </a:cubicBezTo>
                    <a:cubicBezTo>
                      <a:pt x="232558" y="99505"/>
                      <a:pt x="232698" y="129234"/>
                      <a:pt x="190421" y="132545"/>
                    </a:cubicBezTo>
                    <a:cubicBezTo>
                      <a:pt x="180775" y="133290"/>
                      <a:pt x="167492" y="133569"/>
                      <a:pt x="152777" y="133569"/>
                    </a:cubicBezTo>
                    <a:close/>
                  </a:path>
                </a:pathLst>
              </a:custGeom>
              <a:solidFill>
                <a:schemeClr val="accent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1064" name="Google Shape;1064;p53"/>
            <p:cNvSpPr/>
            <p:nvPr/>
          </p:nvSpPr>
          <p:spPr>
            <a:xfrm>
              <a:off x="14573869" y="9134280"/>
              <a:ext cx="691834" cy="236219"/>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065" name="Google Shape;1065;p53"/>
            <p:cNvSpPr/>
            <p:nvPr/>
          </p:nvSpPr>
          <p:spPr>
            <a:xfrm rot="8100000">
              <a:off x="14812448" y="8737098"/>
              <a:ext cx="214253" cy="214253"/>
            </a:xfrm>
            <a:prstGeom prst="arc">
              <a:avLst>
                <a:gd fmla="val 16200000" name="adj1"/>
                <a:gd fmla="val 0" name="adj2"/>
              </a:avLst>
            </a:prstGeom>
            <a:noFill/>
            <a:ln cap="flat" cmpd="sng" w="19050">
              <a:solidFill>
                <a:srgbClr val="3B313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1066" name="Google Shape;1066;p53"/>
          <p:cNvSpPr txBox="1"/>
          <p:nvPr/>
        </p:nvSpPr>
        <p:spPr>
          <a:xfrm>
            <a:off x="13942914" y="5911435"/>
            <a:ext cx="1584900" cy="954900"/>
          </a:xfrm>
          <a:prstGeom prst="rect">
            <a:avLst/>
          </a:prstGeom>
          <a:noFill/>
          <a:ln>
            <a:noFill/>
          </a:ln>
        </p:spPr>
        <p:txBody>
          <a:bodyPr anchorCtr="0" anchor="ctr"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אביב</a:t>
            </a:r>
            <a:endParaRPr sz="3400">
              <a:solidFill>
                <a:srgbClr val="80868B"/>
              </a:solidFill>
              <a:latin typeface="Google Sans"/>
              <a:ea typeface="Google Sans"/>
              <a:cs typeface="Google Sans"/>
              <a:sym typeface="Google Sans"/>
            </a:endParaRPr>
          </a:p>
        </p:txBody>
      </p:sp>
      <p:sp>
        <p:nvSpPr>
          <p:cNvPr id="1067" name="Google Shape;1067;p53"/>
          <p:cNvSpPr txBox="1"/>
          <p:nvPr/>
        </p:nvSpPr>
        <p:spPr>
          <a:xfrm>
            <a:off x="8859033" y="5911435"/>
            <a:ext cx="1584900" cy="954900"/>
          </a:xfrm>
          <a:prstGeom prst="rect">
            <a:avLst/>
          </a:prstGeom>
          <a:noFill/>
          <a:ln>
            <a:noFill/>
          </a:ln>
        </p:spPr>
        <p:txBody>
          <a:bodyPr anchorCtr="0" anchor="ctr"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קרן</a:t>
            </a:r>
            <a:endParaRPr sz="3400">
              <a:solidFill>
                <a:srgbClr val="80868B"/>
              </a:solidFill>
              <a:latin typeface="Google Sans"/>
              <a:ea typeface="Google Sans"/>
              <a:cs typeface="Google Sans"/>
              <a:sym typeface="Google Sans"/>
            </a:endParaRPr>
          </a:p>
        </p:txBody>
      </p:sp>
      <p:sp>
        <p:nvSpPr>
          <p:cNvPr id="1068" name="Google Shape;1068;p53"/>
          <p:cNvSpPr txBox="1"/>
          <p:nvPr/>
        </p:nvSpPr>
        <p:spPr>
          <a:xfrm>
            <a:off x="3775151" y="5911435"/>
            <a:ext cx="1584900" cy="954900"/>
          </a:xfrm>
          <a:prstGeom prst="rect">
            <a:avLst/>
          </a:prstGeom>
          <a:noFill/>
          <a:ln>
            <a:noFill/>
          </a:ln>
        </p:spPr>
        <p:txBody>
          <a:bodyPr anchorCtr="0" anchor="ctr"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דניאל</a:t>
            </a:r>
            <a:endParaRPr sz="3400">
              <a:solidFill>
                <a:srgbClr val="80868B"/>
              </a:solidFill>
              <a:latin typeface="Google Sans"/>
              <a:ea typeface="Google Sans"/>
              <a:cs typeface="Google Sans"/>
              <a:sym typeface="Google Sans"/>
            </a:endParaRPr>
          </a:p>
        </p:txBody>
      </p:sp>
      <p:sp>
        <p:nvSpPr>
          <p:cNvPr id="1069" name="Google Shape;1069;p53"/>
          <p:cNvSpPr txBox="1"/>
          <p:nvPr/>
        </p:nvSpPr>
        <p:spPr>
          <a:xfrm>
            <a:off x="18093283" y="10919123"/>
            <a:ext cx="1584900" cy="954900"/>
          </a:xfrm>
          <a:prstGeom prst="rect">
            <a:avLst/>
          </a:prstGeom>
          <a:noFill/>
          <a:ln>
            <a:noFill/>
          </a:ln>
        </p:spPr>
        <p:txBody>
          <a:bodyPr anchorCtr="0" anchor="t"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פיצה</a:t>
            </a:r>
            <a:endParaRPr sz="3400">
              <a:solidFill>
                <a:srgbClr val="80868B"/>
              </a:solidFill>
              <a:latin typeface="Google Sans"/>
              <a:ea typeface="Google Sans"/>
              <a:cs typeface="Google Sans"/>
              <a:sym typeface="Google Sans"/>
            </a:endParaRPr>
          </a:p>
        </p:txBody>
      </p:sp>
      <p:sp>
        <p:nvSpPr>
          <p:cNvPr id="1070" name="Google Shape;1070;p53"/>
          <p:cNvSpPr txBox="1"/>
          <p:nvPr/>
        </p:nvSpPr>
        <p:spPr>
          <a:xfrm>
            <a:off x="13582274" y="10919125"/>
            <a:ext cx="3914700" cy="954900"/>
          </a:xfrm>
          <a:prstGeom prst="rect">
            <a:avLst/>
          </a:prstGeom>
          <a:noFill/>
          <a:ln>
            <a:noFill/>
          </a:ln>
        </p:spPr>
        <p:txBody>
          <a:bodyPr anchorCtr="0" anchor="t"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פסטה</a:t>
            </a:r>
            <a:endParaRPr sz="3400">
              <a:solidFill>
                <a:srgbClr val="80868B"/>
              </a:solidFill>
              <a:latin typeface="Google Sans"/>
              <a:ea typeface="Google Sans"/>
              <a:cs typeface="Google Sans"/>
              <a:sym typeface="Google Sans"/>
            </a:endParaRPr>
          </a:p>
        </p:txBody>
      </p:sp>
      <p:sp>
        <p:nvSpPr>
          <p:cNvPr id="1071" name="Google Shape;1071;p53"/>
          <p:cNvSpPr txBox="1"/>
          <p:nvPr/>
        </p:nvSpPr>
        <p:spPr>
          <a:xfrm>
            <a:off x="10863065" y="10919123"/>
            <a:ext cx="2662500" cy="954900"/>
          </a:xfrm>
          <a:prstGeom prst="rect">
            <a:avLst/>
          </a:prstGeom>
          <a:noFill/>
          <a:ln>
            <a:noFill/>
          </a:ln>
        </p:spPr>
        <p:txBody>
          <a:bodyPr anchorCtr="0" anchor="t"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מרק</a:t>
            </a:r>
            <a:endParaRPr sz="3400">
              <a:solidFill>
                <a:srgbClr val="80868B"/>
              </a:solidFill>
              <a:latin typeface="Google Sans"/>
              <a:ea typeface="Google Sans"/>
              <a:cs typeface="Google Sans"/>
              <a:sym typeface="Google Sans"/>
            </a:endParaRPr>
          </a:p>
        </p:txBody>
      </p:sp>
      <p:sp>
        <p:nvSpPr>
          <p:cNvPr id="1072" name="Google Shape;1072;p53"/>
          <p:cNvSpPr txBox="1"/>
          <p:nvPr/>
        </p:nvSpPr>
        <p:spPr>
          <a:xfrm>
            <a:off x="8055708" y="10919123"/>
            <a:ext cx="1584900" cy="954900"/>
          </a:xfrm>
          <a:prstGeom prst="rect">
            <a:avLst/>
          </a:prstGeom>
          <a:noFill/>
          <a:ln>
            <a:noFill/>
          </a:ln>
        </p:spPr>
        <p:txBody>
          <a:bodyPr anchorCtr="0" anchor="t"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צ׳יפס</a:t>
            </a:r>
            <a:endParaRPr sz="3400">
              <a:solidFill>
                <a:srgbClr val="80868B"/>
              </a:solidFill>
              <a:latin typeface="Google Sans"/>
              <a:ea typeface="Google Sans"/>
              <a:cs typeface="Google Sans"/>
              <a:sym typeface="Google Sans"/>
            </a:endParaRPr>
          </a:p>
        </p:txBody>
      </p:sp>
      <p:sp>
        <p:nvSpPr>
          <p:cNvPr id="1073" name="Google Shape;1073;p53"/>
          <p:cNvSpPr txBox="1"/>
          <p:nvPr/>
        </p:nvSpPr>
        <p:spPr>
          <a:xfrm>
            <a:off x="4014012" y="10919123"/>
            <a:ext cx="2977500" cy="954900"/>
          </a:xfrm>
          <a:prstGeom prst="rect">
            <a:avLst/>
          </a:prstGeom>
          <a:noFill/>
          <a:ln>
            <a:noFill/>
          </a:ln>
        </p:spPr>
        <p:txBody>
          <a:bodyPr anchorCtr="0" anchor="t"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פלאפל</a:t>
            </a:r>
            <a:endParaRPr sz="3400">
              <a:solidFill>
                <a:srgbClr val="80868B"/>
              </a:solidFill>
              <a:latin typeface="Google Sans"/>
              <a:ea typeface="Google Sans"/>
              <a:cs typeface="Google Sans"/>
              <a:sym typeface="Google Sans"/>
            </a:endParaRPr>
          </a:p>
        </p:txBody>
      </p:sp>
      <p:cxnSp>
        <p:nvCxnSpPr>
          <p:cNvPr id="1074" name="Google Shape;1074;p53"/>
          <p:cNvCxnSpPr>
            <a:stCxn id="1066" idx="2"/>
            <a:endCxn id="994" idx="0"/>
          </p:cNvCxnSpPr>
          <p:nvPr/>
        </p:nvCxnSpPr>
        <p:spPr>
          <a:xfrm>
            <a:off x="14735364" y="6866335"/>
            <a:ext cx="4151100" cy="1992000"/>
          </a:xfrm>
          <a:prstGeom prst="straightConnector1">
            <a:avLst/>
          </a:prstGeom>
          <a:noFill/>
          <a:ln cap="flat" cmpd="sng" w="19050">
            <a:solidFill>
              <a:srgbClr val="CCCCCC"/>
            </a:solidFill>
            <a:prstDash val="solid"/>
            <a:round/>
            <a:headEnd len="med" w="med" type="none"/>
            <a:tailEnd len="med" w="med" type="triangle"/>
          </a:ln>
        </p:spPr>
      </p:cxnSp>
      <p:cxnSp>
        <p:nvCxnSpPr>
          <p:cNvPr id="1075" name="Google Shape;1075;p53"/>
          <p:cNvCxnSpPr>
            <a:stCxn id="1067" idx="2"/>
            <a:endCxn id="995" idx="0"/>
          </p:cNvCxnSpPr>
          <p:nvPr/>
        </p:nvCxnSpPr>
        <p:spPr>
          <a:xfrm flipH="1">
            <a:off x="8848383" y="6866335"/>
            <a:ext cx="803100" cy="1792500"/>
          </a:xfrm>
          <a:prstGeom prst="straightConnector1">
            <a:avLst/>
          </a:prstGeom>
          <a:noFill/>
          <a:ln cap="flat" cmpd="sng" w="19050">
            <a:solidFill>
              <a:srgbClr val="CCCCCC"/>
            </a:solidFill>
            <a:prstDash val="solid"/>
            <a:round/>
            <a:headEnd len="med" w="med" type="none"/>
            <a:tailEnd len="med" w="med" type="triangle"/>
          </a:ln>
        </p:spPr>
      </p:cxnSp>
      <p:cxnSp>
        <p:nvCxnSpPr>
          <p:cNvPr id="1076" name="Google Shape;1076;p53"/>
          <p:cNvCxnSpPr>
            <a:stCxn id="1068" idx="2"/>
            <a:endCxn id="994" idx="0"/>
          </p:cNvCxnSpPr>
          <p:nvPr/>
        </p:nvCxnSpPr>
        <p:spPr>
          <a:xfrm>
            <a:off x="4567601" y="6866335"/>
            <a:ext cx="14319000" cy="1992000"/>
          </a:xfrm>
          <a:prstGeom prst="straightConnector1">
            <a:avLst/>
          </a:prstGeom>
          <a:noFill/>
          <a:ln cap="flat" cmpd="sng" w="19050">
            <a:solidFill>
              <a:srgbClr val="CCCCCC"/>
            </a:solidFill>
            <a:prstDash val="solid"/>
            <a:round/>
            <a:headEnd len="med" w="med" type="none"/>
            <a:tailEnd len="med" w="med" type="triangle"/>
          </a:ln>
        </p:spPr>
      </p:cxnSp>
      <p:cxnSp>
        <p:nvCxnSpPr>
          <p:cNvPr id="1077" name="Google Shape;1077;p53"/>
          <p:cNvCxnSpPr>
            <a:stCxn id="988" idx="2"/>
            <a:endCxn id="994" idx="0"/>
          </p:cNvCxnSpPr>
          <p:nvPr/>
        </p:nvCxnSpPr>
        <p:spPr>
          <a:xfrm flipH="1">
            <a:off x="18886546" y="6866335"/>
            <a:ext cx="932700" cy="1992000"/>
          </a:xfrm>
          <a:prstGeom prst="straightConnector1">
            <a:avLst/>
          </a:prstGeom>
          <a:noFill/>
          <a:ln cap="flat" cmpd="sng" w="19050">
            <a:solidFill>
              <a:srgbClr val="CCCCCC"/>
            </a:solidFill>
            <a:prstDash val="solid"/>
            <a:round/>
            <a:headEnd len="med" w="med" type="none"/>
            <a:tailEnd len="med" w="med" type="triangle"/>
          </a:ln>
        </p:spPr>
      </p:cxnSp>
      <p:cxnSp>
        <p:nvCxnSpPr>
          <p:cNvPr id="1078" name="Google Shape;1078;p53"/>
          <p:cNvCxnSpPr>
            <a:stCxn id="1067" idx="2"/>
            <a:endCxn id="989" idx="0"/>
          </p:cNvCxnSpPr>
          <p:nvPr/>
        </p:nvCxnSpPr>
        <p:spPr>
          <a:xfrm>
            <a:off x="9651483" y="6866335"/>
            <a:ext cx="5888400" cy="1792500"/>
          </a:xfrm>
          <a:prstGeom prst="straightConnector1">
            <a:avLst/>
          </a:prstGeom>
          <a:noFill/>
          <a:ln cap="flat" cmpd="sng" w="19050">
            <a:solidFill>
              <a:srgbClr val="CCCCCC"/>
            </a:solidFill>
            <a:prstDash val="solid"/>
            <a:round/>
            <a:headEnd len="med" w="med" type="none"/>
            <a:tailEnd len="med" w="med" type="triangle"/>
          </a:ln>
        </p:spPr>
      </p:cxnSp>
      <p:cxnSp>
        <p:nvCxnSpPr>
          <p:cNvPr id="1079" name="Google Shape;1079;p53"/>
          <p:cNvCxnSpPr>
            <a:stCxn id="1067" idx="2"/>
            <a:endCxn id="991" idx="0"/>
          </p:cNvCxnSpPr>
          <p:nvPr/>
        </p:nvCxnSpPr>
        <p:spPr>
          <a:xfrm>
            <a:off x="9651483" y="6866335"/>
            <a:ext cx="2542800" cy="1792500"/>
          </a:xfrm>
          <a:prstGeom prst="straightConnector1">
            <a:avLst/>
          </a:prstGeom>
          <a:noFill/>
          <a:ln cap="flat" cmpd="sng" w="19050">
            <a:solidFill>
              <a:srgbClr val="CCCCCC"/>
            </a:solidFill>
            <a:prstDash val="solid"/>
            <a:round/>
            <a:headEnd len="med" w="med" type="none"/>
            <a:tailEnd len="med" w="med" type="triangle"/>
          </a:ln>
        </p:spPr>
      </p:cxnSp>
      <p:cxnSp>
        <p:nvCxnSpPr>
          <p:cNvPr id="1080" name="Google Shape;1080;p53"/>
          <p:cNvCxnSpPr>
            <a:stCxn id="1067" idx="2"/>
            <a:endCxn id="994" idx="0"/>
          </p:cNvCxnSpPr>
          <p:nvPr/>
        </p:nvCxnSpPr>
        <p:spPr>
          <a:xfrm>
            <a:off x="9651483" y="6866335"/>
            <a:ext cx="9234900" cy="1992000"/>
          </a:xfrm>
          <a:prstGeom prst="straightConnector1">
            <a:avLst/>
          </a:prstGeom>
          <a:noFill/>
          <a:ln cap="flat" cmpd="sng" w="19050">
            <a:solidFill>
              <a:srgbClr val="CCCCCC"/>
            </a:solidFill>
            <a:prstDash val="solid"/>
            <a:round/>
            <a:headEnd len="med" w="med" type="none"/>
            <a:tailEnd len="med" w="med" type="triangle"/>
          </a:ln>
        </p:spPr>
      </p:cxnSp>
      <p:cxnSp>
        <p:nvCxnSpPr>
          <p:cNvPr id="1081" name="Google Shape;1081;p53"/>
          <p:cNvCxnSpPr>
            <a:stCxn id="1068" idx="2"/>
            <a:endCxn id="989" idx="0"/>
          </p:cNvCxnSpPr>
          <p:nvPr/>
        </p:nvCxnSpPr>
        <p:spPr>
          <a:xfrm>
            <a:off x="4567601" y="6866335"/>
            <a:ext cx="10972500" cy="1792500"/>
          </a:xfrm>
          <a:prstGeom prst="straightConnector1">
            <a:avLst/>
          </a:prstGeom>
          <a:noFill/>
          <a:ln cap="flat" cmpd="sng" w="19050">
            <a:solidFill>
              <a:srgbClr val="CCCCCC"/>
            </a:solidFill>
            <a:prstDash val="solid"/>
            <a:round/>
            <a:headEnd len="med" w="med" type="none"/>
            <a:tailEnd len="med" w="med" type="triangle"/>
          </a:ln>
        </p:spPr>
      </p:cxnSp>
      <p:cxnSp>
        <p:nvCxnSpPr>
          <p:cNvPr id="1082" name="Google Shape;1082;p53"/>
          <p:cNvCxnSpPr>
            <a:stCxn id="1068" idx="2"/>
            <a:endCxn id="993" idx="0"/>
          </p:cNvCxnSpPr>
          <p:nvPr/>
        </p:nvCxnSpPr>
        <p:spPr>
          <a:xfrm>
            <a:off x="4567601" y="6866335"/>
            <a:ext cx="935700" cy="2018100"/>
          </a:xfrm>
          <a:prstGeom prst="straightConnector1">
            <a:avLst/>
          </a:prstGeom>
          <a:noFill/>
          <a:ln cap="flat" cmpd="sng" w="19050">
            <a:solidFill>
              <a:srgbClr val="CCCCCC"/>
            </a:solidFill>
            <a:prstDash val="solid"/>
            <a:round/>
            <a:headEnd len="med" w="med" type="none"/>
            <a:tailEnd len="med" w="med" type="triangle"/>
          </a:ln>
        </p:spPr>
      </p:cxnSp>
      <p:cxnSp>
        <p:nvCxnSpPr>
          <p:cNvPr id="1083" name="Google Shape;1083;p53"/>
          <p:cNvCxnSpPr>
            <a:stCxn id="1068" idx="2"/>
            <a:endCxn id="991" idx="0"/>
          </p:cNvCxnSpPr>
          <p:nvPr/>
        </p:nvCxnSpPr>
        <p:spPr>
          <a:xfrm>
            <a:off x="4567601" y="6866335"/>
            <a:ext cx="7626600" cy="1792500"/>
          </a:xfrm>
          <a:prstGeom prst="straightConnector1">
            <a:avLst/>
          </a:prstGeom>
          <a:noFill/>
          <a:ln cap="flat" cmpd="sng" w="19050">
            <a:solidFill>
              <a:srgbClr val="CCCCCC"/>
            </a:solidFill>
            <a:prstDash val="solid"/>
            <a:round/>
            <a:headEnd len="med" w="med" type="none"/>
            <a:tailEnd len="med" w="med" type="triangle"/>
          </a:ln>
        </p:spPr>
      </p:cxnSp>
      <p:pic>
        <p:nvPicPr>
          <p:cNvPr id="1084" name="Google Shape;1084;p53"/>
          <p:cNvPicPr preferRelativeResize="0"/>
          <p:nvPr/>
        </p:nvPicPr>
        <p:blipFill>
          <a:blip r:embed="rId3">
            <a:alphaModFix/>
          </a:blip>
          <a:stretch>
            <a:fillRect/>
          </a:stretch>
        </p:blipFill>
        <p:spPr>
          <a:xfrm>
            <a:off x="18000076" y="9106957"/>
            <a:ext cx="1584900" cy="1589330"/>
          </a:xfrm>
          <a:prstGeom prst="rect">
            <a:avLst/>
          </a:prstGeom>
          <a:noFill/>
          <a:ln>
            <a:noFill/>
          </a:ln>
        </p:spPr>
      </p:pic>
      <p:pic>
        <p:nvPicPr>
          <p:cNvPr id="1085" name="Google Shape;1085;p53"/>
          <p:cNvPicPr preferRelativeResize="0"/>
          <p:nvPr/>
        </p:nvPicPr>
        <p:blipFill>
          <a:blip r:embed="rId4">
            <a:alphaModFix/>
          </a:blip>
          <a:stretch>
            <a:fillRect/>
          </a:stretch>
        </p:blipFill>
        <p:spPr>
          <a:xfrm>
            <a:off x="11264775" y="8992125"/>
            <a:ext cx="1818975" cy="1818975"/>
          </a:xfrm>
          <a:prstGeom prst="rect">
            <a:avLst/>
          </a:prstGeom>
          <a:noFill/>
          <a:ln>
            <a:noFill/>
          </a:ln>
        </p:spPr>
      </p:pic>
      <p:pic>
        <p:nvPicPr>
          <p:cNvPr id="1086" name="Google Shape;1086;p53"/>
          <p:cNvPicPr preferRelativeResize="0"/>
          <p:nvPr/>
        </p:nvPicPr>
        <p:blipFill>
          <a:blip r:embed="rId5">
            <a:alphaModFix/>
          </a:blip>
          <a:stretch>
            <a:fillRect/>
          </a:stretch>
        </p:blipFill>
        <p:spPr>
          <a:xfrm rot="2700016">
            <a:off x="14510472" y="8928434"/>
            <a:ext cx="1946406" cy="1946376"/>
          </a:xfrm>
          <a:prstGeom prst="rect">
            <a:avLst/>
          </a:prstGeom>
          <a:noFill/>
          <a:ln>
            <a:noFill/>
          </a:ln>
        </p:spPr>
      </p:pic>
      <p:pic>
        <p:nvPicPr>
          <p:cNvPr id="1087" name="Google Shape;1087;p53"/>
          <p:cNvPicPr preferRelativeResize="0"/>
          <p:nvPr/>
        </p:nvPicPr>
        <p:blipFill>
          <a:blip r:embed="rId6">
            <a:alphaModFix/>
          </a:blip>
          <a:stretch>
            <a:fillRect/>
          </a:stretch>
        </p:blipFill>
        <p:spPr>
          <a:xfrm>
            <a:off x="4520100" y="8918975"/>
            <a:ext cx="1965302" cy="1965302"/>
          </a:xfrm>
          <a:prstGeom prst="rect">
            <a:avLst/>
          </a:prstGeom>
          <a:noFill/>
          <a:ln>
            <a:noFill/>
          </a:ln>
        </p:spPr>
      </p:pic>
      <p:cxnSp>
        <p:nvCxnSpPr>
          <p:cNvPr id="1088" name="Google Shape;1088;p53"/>
          <p:cNvCxnSpPr>
            <a:stCxn id="988" idx="2"/>
            <a:endCxn id="995" idx="0"/>
          </p:cNvCxnSpPr>
          <p:nvPr/>
        </p:nvCxnSpPr>
        <p:spPr>
          <a:xfrm flipH="1">
            <a:off x="8848546" y="6866335"/>
            <a:ext cx="10970700" cy="1792500"/>
          </a:xfrm>
          <a:prstGeom prst="straightConnector1">
            <a:avLst/>
          </a:prstGeom>
          <a:noFill/>
          <a:ln cap="flat" cmpd="sng" w="19050">
            <a:solidFill>
              <a:schemeClr val="accent1"/>
            </a:solidFill>
            <a:prstDash val="solid"/>
            <a:round/>
            <a:headEnd len="med" w="med" type="none"/>
            <a:tailEnd len="med" w="med" type="triangle"/>
          </a:ln>
        </p:spPr>
      </p:cxnSp>
      <p:cxnSp>
        <p:nvCxnSpPr>
          <p:cNvPr id="1089" name="Google Shape;1089;p53"/>
          <p:cNvCxnSpPr>
            <a:stCxn id="1066" idx="2"/>
            <a:endCxn id="995" idx="0"/>
          </p:cNvCxnSpPr>
          <p:nvPr/>
        </p:nvCxnSpPr>
        <p:spPr>
          <a:xfrm flipH="1">
            <a:off x="8848464" y="6866335"/>
            <a:ext cx="5886900" cy="1792500"/>
          </a:xfrm>
          <a:prstGeom prst="straightConnector1">
            <a:avLst/>
          </a:prstGeom>
          <a:noFill/>
          <a:ln cap="flat" cmpd="sng" w="76200">
            <a:solidFill>
              <a:schemeClr val="accent1"/>
            </a:solidFill>
            <a:prstDash val="solid"/>
            <a:round/>
            <a:headEnd len="med" w="med" type="none"/>
            <a:tailEnd len="med" w="med" type="triangle"/>
          </a:ln>
        </p:spPr>
      </p:cxnSp>
      <p:cxnSp>
        <p:nvCxnSpPr>
          <p:cNvPr id="1090" name="Google Shape;1090;p53"/>
          <p:cNvCxnSpPr>
            <a:stCxn id="1066" idx="2"/>
            <a:endCxn id="991" idx="0"/>
          </p:cNvCxnSpPr>
          <p:nvPr/>
        </p:nvCxnSpPr>
        <p:spPr>
          <a:xfrm flipH="1">
            <a:off x="12194364" y="6866335"/>
            <a:ext cx="2541000" cy="1792500"/>
          </a:xfrm>
          <a:prstGeom prst="straightConnector1">
            <a:avLst/>
          </a:prstGeom>
          <a:noFill/>
          <a:ln cap="flat" cmpd="sng" w="76200">
            <a:solidFill>
              <a:schemeClr val="accent1"/>
            </a:solidFill>
            <a:prstDash val="solid"/>
            <a:round/>
            <a:headEnd len="med" w="med" type="none"/>
            <a:tailEnd len="med" w="med" type="triangle"/>
          </a:ln>
        </p:spPr>
      </p:cxnSp>
      <p:pic>
        <p:nvPicPr>
          <p:cNvPr id="1091" name="Google Shape;1091;p53"/>
          <p:cNvPicPr preferRelativeResize="0"/>
          <p:nvPr/>
        </p:nvPicPr>
        <p:blipFill rotWithShape="1">
          <a:blip r:embed="rId7">
            <a:alphaModFix/>
          </a:blip>
          <a:srcRect b="0" l="1811" r="1811" t="0"/>
          <a:stretch/>
        </p:blipFill>
        <p:spPr>
          <a:xfrm>
            <a:off x="8227309" y="9149850"/>
            <a:ext cx="1503525" cy="15035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5" name="Shape 1095"/>
        <p:cNvGrpSpPr/>
        <p:nvPr/>
      </p:nvGrpSpPr>
      <p:grpSpPr>
        <a:xfrm>
          <a:off x="0" y="0"/>
          <a:ext cx="0" cy="0"/>
          <a:chOff x="0" y="0"/>
          <a:chExt cx="0" cy="0"/>
        </a:xfrm>
      </p:grpSpPr>
      <p:cxnSp>
        <p:nvCxnSpPr>
          <p:cNvPr id="1096" name="Google Shape;1096;p54"/>
          <p:cNvCxnSpPr>
            <a:stCxn id="1097" idx="2"/>
            <a:endCxn id="1098" idx="0"/>
          </p:cNvCxnSpPr>
          <p:nvPr/>
        </p:nvCxnSpPr>
        <p:spPr>
          <a:xfrm>
            <a:off x="4567601" y="6866335"/>
            <a:ext cx="10972500" cy="1792500"/>
          </a:xfrm>
          <a:prstGeom prst="straightConnector1">
            <a:avLst/>
          </a:prstGeom>
          <a:noFill/>
          <a:ln cap="flat" cmpd="sng" w="19050">
            <a:solidFill>
              <a:srgbClr val="CCCCCC"/>
            </a:solidFill>
            <a:prstDash val="solid"/>
            <a:round/>
            <a:headEnd len="med" w="med" type="none"/>
            <a:tailEnd len="med" w="med" type="triangle"/>
          </a:ln>
        </p:spPr>
      </p:cxnSp>
      <p:cxnSp>
        <p:nvCxnSpPr>
          <p:cNvPr id="1099" name="Google Shape;1099;p54"/>
          <p:cNvCxnSpPr>
            <a:stCxn id="1100" idx="2"/>
            <a:endCxn id="1101" idx="0"/>
          </p:cNvCxnSpPr>
          <p:nvPr/>
        </p:nvCxnSpPr>
        <p:spPr>
          <a:xfrm flipH="1">
            <a:off x="5503546" y="6866335"/>
            <a:ext cx="14315700" cy="2018100"/>
          </a:xfrm>
          <a:prstGeom prst="straightConnector1">
            <a:avLst/>
          </a:prstGeom>
          <a:noFill/>
          <a:ln cap="flat" cmpd="sng" w="19050">
            <a:solidFill>
              <a:srgbClr val="CCCCCC"/>
            </a:solidFill>
            <a:prstDash val="solid"/>
            <a:round/>
            <a:headEnd len="med" w="med" type="none"/>
            <a:tailEnd len="med" w="med" type="triangle"/>
          </a:ln>
        </p:spPr>
      </p:cxnSp>
      <p:cxnSp>
        <p:nvCxnSpPr>
          <p:cNvPr id="1102" name="Google Shape;1102;p54"/>
          <p:cNvCxnSpPr>
            <a:stCxn id="1097" idx="2"/>
            <a:endCxn id="1103" idx="0"/>
          </p:cNvCxnSpPr>
          <p:nvPr/>
        </p:nvCxnSpPr>
        <p:spPr>
          <a:xfrm>
            <a:off x="4567601" y="6866335"/>
            <a:ext cx="14319000" cy="1992000"/>
          </a:xfrm>
          <a:prstGeom prst="straightConnector1">
            <a:avLst/>
          </a:prstGeom>
          <a:noFill/>
          <a:ln cap="flat" cmpd="sng" w="19050">
            <a:solidFill>
              <a:srgbClr val="CCCCCC"/>
            </a:solidFill>
            <a:prstDash val="solid"/>
            <a:round/>
            <a:headEnd len="med" w="med" type="none"/>
            <a:tailEnd len="med" w="med" type="triangle"/>
          </a:ln>
        </p:spPr>
      </p:cxnSp>
      <p:cxnSp>
        <p:nvCxnSpPr>
          <p:cNvPr id="1104" name="Google Shape;1104;p54"/>
          <p:cNvCxnSpPr>
            <a:stCxn id="1100" idx="2"/>
            <a:endCxn id="1098" idx="0"/>
          </p:cNvCxnSpPr>
          <p:nvPr/>
        </p:nvCxnSpPr>
        <p:spPr>
          <a:xfrm flipH="1">
            <a:off x="15540046" y="6866335"/>
            <a:ext cx="4279200" cy="1792500"/>
          </a:xfrm>
          <a:prstGeom prst="straightConnector1">
            <a:avLst/>
          </a:prstGeom>
          <a:noFill/>
          <a:ln cap="flat" cmpd="sng" w="19050">
            <a:solidFill>
              <a:srgbClr val="CCCCCC"/>
            </a:solidFill>
            <a:prstDash val="solid"/>
            <a:round/>
            <a:headEnd len="med" w="med" type="none"/>
            <a:tailEnd len="med" w="med" type="triangle"/>
          </a:ln>
        </p:spPr>
      </p:cxnSp>
      <p:cxnSp>
        <p:nvCxnSpPr>
          <p:cNvPr id="1105" name="Google Shape;1105;p54"/>
          <p:cNvCxnSpPr>
            <a:stCxn id="1100" idx="2"/>
            <a:endCxn id="1106" idx="0"/>
          </p:cNvCxnSpPr>
          <p:nvPr/>
        </p:nvCxnSpPr>
        <p:spPr>
          <a:xfrm flipH="1">
            <a:off x="12194146" y="6866335"/>
            <a:ext cx="7625100" cy="1792500"/>
          </a:xfrm>
          <a:prstGeom prst="straightConnector1">
            <a:avLst/>
          </a:prstGeom>
          <a:noFill/>
          <a:ln cap="flat" cmpd="sng" w="19050">
            <a:solidFill>
              <a:srgbClr val="CCCCCC"/>
            </a:solidFill>
            <a:prstDash val="solid"/>
            <a:round/>
            <a:headEnd len="med" w="med" type="none"/>
            <a:tailEnd len="med" w="med" type="triangle"/>
          </a:ln>
        </p:spPr>
      </p:cxnSp>
      <p:cxnSp>
        <p:nvCxnSpPr>
          <p:cNvPr id="1107" name="Google Shape;1107;p54"/>
          <p:cNvCxnSpPr>
            <a:stCxn id="1108" idx="2"/>
            <a:endCxn id="1103" idx="0"/>
          </p:cNvCxnSpPr>
          <p:nvPr/>
        </p:nvCxnSpPr>
        <p:spPr>
          <a:xfrm>
            <a:off x="14735364" y="6866335"/>
            <a:ext cx="4151100" cy="1992000"/>
          </a:xfrm>
          <a:prstGeom prst="straightConnector1">
            <a:avLst/>
          </a:prstGeom>
          <a:noFill/>
          <a:ln cap="flat" cmpd="sng" w="19050">
            <a:solidFill>
              <a:srgbClr val="CCCCCC"/>
            </a:solidFill>
            <a:prstDash val="solid"/>
            <a:round/>
            <a:headEnd len="med" w="med" type="none"/>
            <a:tailEnd len="med" w="med" type="triangle"/>
          </a:ln>
        </p:spPr>
      </p:cxnSp>
      <p:cxnSp>
        <p:nvCxnSpPr>
          <p:cNvPr id="1109" name="Google Shape;1109;p54"/>
          <p:cNvCxnSpPr>
            <a:stCxn id="1097" idx="2"/>
            <a:endCxn id="1106" idx="0"/>
          </p:cNvCxnSpPr>
          <p:nvPr/>
        </p:nvCxnSpPr>
        <p:spPr>
          <a:xfrm>
            <a:off x="4567601" y="6866335"/>
            <a:ext cx="7626600" cy="1792500"/>
          </a:xfrm>
          <a:prstGeom prst="straightConnector1">
            <a:avLst/>
          </a:prstGeom>
          <a:noFill/>
          <a:ln cap="flat" cmpd="sng" w="19050">
            <a:solidFill>
              <a:srgbClr val="CCCCCC"/>
            </a:solidFill>
            <a:prstDash val="solid"/>
            <a:round/>
            <a:headEnd len="med" w="med" type="none"/>
            <a:tailEnd len="med" w="med" type="triangle"/>
          </a:ln>
        </p:spPr>
      </p:cxnSp>
      <p:sp>
        <p:nvSpPr>
          <p:cNvPr id="1103" name="Google Shape;1103;p54"/>
          <p:cNvSpPr/>
          <p:nvPr/>
        </p:nvSpPr>
        <p:spPr>
          <a:xfrm>
            <a:off x="17877475" y="8858250"/>
            <a:ext cx="2018100" cy="20181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98" name="Google Shape;1098;p54"/>
          <p:cNvSpPr/>
          <p:nvPr/>
        </p:nvSpPr>
        <p:spPr>
          <a:xfrm>
            <a:off x="14331450" y="8658725"/>
            <a:ext cx="2417100" cy="24171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06" name="Google Shape;1106;p54"/>
          <p:cNvSpPr/>
          <p:nvPr/>
        </p:nvSpPr>
        <p:spPr>
          <a:xfrm>
            <a:off x="10985700" y="8658725"/>
            <a:ext cx="2417100" cy="24171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10" name="Google Shape;1110;p54"/>
          <p:cNvSpPr/>
          <p:nvPr/>
        </p:nvSpPr>
        <p:spPr>
          <a:xfrm>
            <a:off x="7639963" y="8658725"/>
            <a:ext cx="2417100" cy="24171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01" name="Google Shape;1101;p54"/>
          <p:cNvSpPr/>
          <p:nvPr/>
        </p:nvSpPr>
        <p:spPr>
          <a:xfrm>
            <a:off x="4520775" y="8884575"/>
            <a:ext cx="1965300" cy="19653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1111" name="Google Shape;1111;p54"/>
          <p:cNvGrpSpPr/>
          <p:nvPr/>
        </p:nvGrpSpPr>
        <p:grpSpPr>
          <a:xfrm>
            <a:off x="8742426" y="3919145"/>
            <a:ext cx="1818956" cy="1818970"/>
            <a:chOff x="14204600" y="11269125"/>
            <a:chExt cx="1429772" cy="1429783"/>
          </a:xfrm>
        </p:grpSpPr>
        <p:grpSp>
          <p:nvGrpSpPr>
            <p:cNvPr id="1112" name="Google Shape;1112;p54"/>
            <p:cNvGrpSpPr/>
            <p:nvPr/>
          </p:nvGrpSpPr>
          <p:grpSpPr>
            <a:xfrm>
              <a:off x="14204600" y="11269125"/>
              <a:ext cx="1429772" cy="1429783"/>
              <a:chOff x="7822222" y="4095749"/>
              <a:chExt cx="1334365" cy="1334375"/>
            </a:xfrm>
          </p:grpSpPr>
          <p:sp>
            <p:nvSpPr>
              <p:cNvPr id="1113" name="Google Shape;1113;p54"/>
              <p:cNvSpPr/>
              <p:nvPr/>
            </p:nvSpPr>
            <p:spPr>
              <a:xfrm>
                <a:off x="7822222" y="4095749"/>
                <a:ext cx="1334365" cy="1334365"/>
              </a:xfrm>
              <a:custGeom>
                <a:rect b="b" l="l" r="r" t="t"/>
                <a:pathLst>
                  <a:path extrusionOk="0" h="1334365" w="1334365">
                    <a:moveTo>
                      <a:pt x="1334365" y="667196"/>
                    </a:moveTo>
                    <a:cubicBezTo>
                      <a:pt x="1334358" y="1035671"/>
                      <a:pt x="1035644" y="1334373"/>
                      <a:pt x="667169" y="1334365"/>
                    </a:cubicBezTo>
                    <a:cubicBezTo>
                      <a:pt x="298694" y="1334358"/>
                      <a:pt x="-8" y="1035644"/>
                      <a:pt x="0" y="667169"/>
                    </a:cubicBezTo>
                    <a:cubicBezTo>
                      <a:pt x="8" y="298697"/>
                      <a:pt x="298716" y="-3"/>
                      <a:pt x="667188" y="0"/>
                    </a:cubicBezTo>
                    <a:cubicBezTo>
                      <a:pt x="1035661" y="1"/>
                      <a:pt x="1334367" y="298709"/>
                      <a:pt x="1334365" y="667182"/>
                    </a:cubicBezTo>
                    <a:cubicBezTo>
                      <a:pt x="1334365" y="667187"/>
                      <a:pt x="1334365" y="667192"/>
                      <a:pt x="1334365" y="667196"/>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114" name="Google Shape;1114;p54"/>
              <p:cNvSpPr/>
              <p:nvPr/>
            </p:nvSpPr>
            <p:spPr>
              <a:xfrm>
                <a:off x="8006751" y="4303980"/>
                <a:ext cx="984350" cy="1040381"/>
              </a:xfrm>
              <a:custGeom>
                <a:rect b="b" l="l" r="r" t="t"/>
                <a:pathLst>
                  <a:path extrusionOk="0" h="1040381" w="984350">
                    <a:moveTo>
                      <a:pt x="467971" y="41932"/>
                    </a:moveTo>
                    <a:cubicBezTo>
                      <a:pt x="436586" y="-37115"/>
                      <a:pt x="240012" y="2752"/>
                      <a:pt x="226488" y="101853"/>
                    </a:cubicBezTo>
                    <a:cubicBezTo>
                      <a:pt x="90645" y="125182"/>
                      <a:pt x="75186" y="267573"/>
                      <a:pt x="109425" y="354880"/>
                    </a:cubicBezTo>
                    <a:cubicBezTo>
                      <a:pt x="70116" y="352517"/>
                      <a:pt x="44927" y="428550"/>
                      <a:pt x="80488" y="459599"/>
                    </a:cubicBezTo>
                    <a:cubicBezTo>
                      <a:pt x="-1" y="471505"/>
                      <a:pt x="-1" y="563779"/>
                      <a:pt x="41792" y="596707"/>
                    </a:cubicBezTo>
                    <a:cubicBezTo>
                      <a:pt x="-24910" y="634434"/>
                      <a:pt x="-4326" y="735805"/>
                      <a:pt x="51411" y="742652"/>
                    </a:cubicBezTo>
                    <a:cubicBezTo>
                      <a:pt x="-20167" y="778630"/>
                      <a:pt x="19430" y="882363"/>
                      <a:pt x="74144" y="882792"/>
                    </a:cubicBezTo>
                    <a:cubicBezTo>
                      <a:pt x="46359" y="979083"/>
                      <a:pt x="136642" y="1023286"/>
                      <a:pt x="178863" y="988962"/>
                    </a:cubicBezTo>
                    <a:cubicBezTo>
                      <a:pt x="180100" y="1020662"/>
                      <a:pt x="221670" y="1041368"/>
                      <a:pt x="248812" y="1040345"/>
                    </a:cubicBezTo>
                    <a:cubicBezTo>
                      <a:pt x="281889" y="1039098"/>
                      <a:pt x="314734" y="1031527"/>
                      <a:pt x="348722" y="1031527"/>
                    </a:cubicBezTo>
                    <a:cubicBezTo>
                      <a:pt x="389892" y="1031508"/>
                      <a:pt x="434215" y="1039024"/>
                      <a:pt x="474928" y="1036270"/>
                    </a:cubicBezTo>
                    <a:cubicBezTo>
                      <a:pt x="527056" y="1032736"/>
                      <a:pt x="576718" y="1030578"/>
                      <a:pt x="627022" y="1017370"/>
                    </a:cubicBezTo>
                    <a:cubicBezTo>
                      <a:pt x="641430" y="1013556"/>
                      <a:pt x="662266" y="1006672"/>
                      <a:pt x="678154" y="1011044"/>
                    </a:cubicBezTo>
                    <a:cubicBezTo>
                      <a:pt x="697725" y="1016421"/>
                      <a:pt x="713221" y="1026745"/>
                      <a:pt x="734550" y="1036085"/>
                    </a:cubicBezTo>
                    <a:cubicBezTo>
                      <a:pt x="768575" y="1050967"/>
                      <a:pt x="828702" y="1023286"/>
                      <a:pt x="826488" y="956685"/>
                    </a:cubicBezTo>
                    <a:cubicBezTo>
                      <a:pt x="873100" y="986097"/>
                      <a:pt x="925357" y="935346"/>
                      <a:pt x="890876" y="867314"/>
                    </a:cubicBezTo>
                    <a:cubicBezTo>
                      <a:pt x="942779" y="873453"/>
                      <a:pt x="984340" y="819447"/>
                      <a:pt x="942881" y="753981"/>
                    </a:cubicBezTo>
                    <a:cubicBezTo>
                      <a:pt x="999789" y="724699"/>
                      <a:pt x="984340" y="646918"/>
                      <a:pt x="949783" y="637430"/>
                    </a:cubicBezTo>
                    <a:cubicBezTo>
                      <a:pt x="998217" y="620910"/>
                      <a:pt x="995036" y="556766"/>
                      <a:pt x="944751" y="530348"/>
                    </a:cubicBezTo>
                    <a:cubicBezTo>
                      <a:pt x="970926" y="510275"/>
                      <a:pt x="954871" y="458929"/>
                      <a:pt x="913394" y="454241"/>
                    </a:cubicBezTo>
                    <a:cubicBezTo>
                      <a:pt x="928519" y="398468"/>
                      <a:pt x="885127" y="368628"/>
                      <a:pt x="847427" y="372999"/>
                    </a:cubicBezTo>
                    <a:cubicBezTo>
                      <a:pt x="885127" y="362023"/>
                      <a:pt x="889369" y="287572"/>
                      <a:pt x="831530" y="281917"/>
                    </a:cubicBezTo>
                    <a:cubicBezTo>
                      <a:pt x="885127" y="225809"/>
                      <a:pt x="814108" y="136698"/>
                      <a:pt x="763822" y="135544"/>
                    </a:cubicBezTo>
                    <a:cubicBezTo>
                      <a:pt x="784230" y="-44408"/>
                      <a:pt x="508824" y="-10177"/>
                      <a:pt x="467971" y="41932"/>
                    </a:cubicBezTo>
                    <a:close/>
                  </a:path>
                </a:pathLst>
              </a:custGeom>
              <a:solidFill>
                <a:srgbClr val="ED6B1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115" name="Google Shape;1115;p54"/>
              <p:cNvSpPr/>
              <p:nvPr/>
            </p:nvSpPr>
            <p:spPr>
              <a:xfrm>
                <a:off x="8122514" y="4743598"/>
                <a:ext cx="138682" cy="165178"/>
              </a:xfrm>
              <a:custGeom>
                <a:rect b="b" l="l" r="r" t="t"/>
                <a:pathLst>
                  <a:path extrusionOk="0" h="165178" w="138682">
                    <a:moveTo>
                      <a:pt x="137923" y="74098"/>
                    </a:moveTo>
                    <a:cubicBezTo>
                      <a:pt x="143541" y="119473"/>
                      <a:pt x="117394" y="160028"/>
                      <a:pt x="79526" y="164734"/>
                    </a:cubicBezTo>
                    <a:cubicBezTo>
                      <a:pt x="41641" y="169423"/>
                      <a:pt x="6377" y="136438"/>
                      <a:pt x="759" y="91065"/>
                    </a:cubicBezTo>
                    <a:cubicBezTo>
                      <a:pt x="-4858" y="45710"/>
                      <a:pt x="21298" y="5117"/>
                      <a:pt x="59184" y="447"/>
                    </a:cubicBezTo>
                    <a:cubicBezTo>
                      <a:pt x="97051" y="-4260"/>
                      <a:pt x="132305" y="28725"/>
                      <a:pt x="137923" y="74098"/>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116" name="Google Shape;1116;p54"/>
              <p:cNvSpPr/>
              <p:nvPr/>
            </p:nvSpPr>
            <p:spPr>
              <a:xfrm>
                <a:off x="8711669" y="4743598"/>
                <a:ext cx="138673" cy="165178"/>
              </a:xfrm>
              <a:custGeom>
                <a:rect b="b" l="l" r="r" t="t"/>
                <a:pathLst>
                  <a:path extrusionOk="0" h="165178" w="138673">
                    <a:moveTo>
                      <a:pt x="760" y="74098"/>
                    </a:moveTo>
                    <a:cubicBezTo>
                      <a:pt x="-4858" y="119473"/>
                      <a:pt x="21280" y="160028"/>
                      <a:pt x="59157" y="164734"/>
                    </a:cubicBezTo>
                    <a:cubicBezTo>
                      <a:pt x="97033" y="169423"/>
                      <a:pt x="132306" y="136438"/>
                      <a:pt x="137914" y="91065"/>
                    </a:cubicBezTo>
                    <a:cubicBezTo>
                      <a:pt x="143533" y="45710"/>
                      <a:pt x="117376" y="5117"/>
                      <a:pt x="79499" y="447"/>
                    </a:cubicBezTo>
                    <a:cubicBezTo>
                      <a:pt x="41613" y="-4260"/>
                      <a:pt x="6369" y="28725"/>
                      <a:pt x="760" y="74098"/>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117" name="Google Shape;1117;p54"/>
              <p:cNvSpPr/>
              <p:nvPr/>
            </p:nvSpPr>
            <p:spPr>
              <a:xfrm>
                <a:off x="8181743" y="4445849"/>
                <a:ext cx="617093" cy="687083"/>
              </a:xfrm>
              <a:custGeom>
                <a:rect b="b" l="l" r="r" t="t"/>
                <a:pathLst>
                  <a:path extrusionOk="0" h="687083" w="617093">
                    <a:moveTo>
                      <a:pt x="538108" y="90283"/>
                    </a:moveTo>
                    <a:cubicBezTo>
                      <a:pt x="482447" y="11348"/>
                      <a:pt x="425957" y="3813"/>
                      <a:pt x="333805" y="0"/>
                    </a:cubicBezTo>
                    <a:lnTo>
                      <a:pt x="252070" y="12668"/>
                    </a:lnTo>
                    <a:cubicBezTo>
                      <a:pt x="159899" y="16501"/>
                      <a:pt x="124943" y="3422"/>
                      <a:pt x="69309" y="82357"/>
                    </a:cubicBezTo>
                    <a:cubicBezTo>
                      <a:pt x="13610" y="161367"/>
                      <a:pt x="16076" y="105611"/>
                      <a:pt x="20475" y="200918"/>
                    </a:cubicBezTo>
                    <a:cubicBezTo>
                      <a:pt x="23805" y="272913"/>
                      <a:pt x="-19216" y="222405"/>
                      <a:pt x="10550" y="422635"/>
                    </a:cubicBezTo>
                    <a:cubicBezTo>
                      <a:pt x="40325" y="622864"/>
                      <a:pt x="214221" y="687083"/>
                      <a:pt x="305695" y="687083"/>
                    </a:cubicBezTo>
                    <a:cubicBezTo>
                      <a:pt x="397215" y="687083"/>
                      <a:pt x="558070" y="633393"/>
                      <a:pt x="600914" y="422635"/>
                    </a:cubicBezTo>
                    <a:cubicBezTo>
                      <a:pt x="643740" y="211875"/>
                      <a:pt x="587622" y="272913"/>
                      <a:pt x="590952" y="200918"/>
                    </a:cubicBezTo>
                    <a:cubicBezTo>
                      <a:pt x="595342" y="105611"/>
                      <a:pt x="593798" y="169292"/>
                      <a:pt x="538108" y="90283"/>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118" name="Google Shape;1118;p54"/>
              <p:cNvSpPr/>
              <p:nvPr/>
            </p:nvSpPr>
            <p:spPr>
              <a:xfrm>
                <a:off x="8344620" y="5360751"/>
                <a:ext cx="9700" cy="36853"/>
              </a:xfrm>
              <a:custGeom>
                <a:rect b="b" l="l" r="r" t="t"/>
                <a:pathLst>
                  <a:path extrusionOk="0" h="36853" w="9700">
                    <a:moveTo>
                      <a:pt x="454" y="36853"/>
                    </a:moveTo>
                    <a:cubicBezTo>
                      <a:pt x="3477" y="24315"/>
                      <a:pt x="6557" y="11981"/>
                      <a:pt x="9700" y="0"/>
                    </a:cubicBezTo>
                    <a:cubicBezTo>
                      <a:pt x="2021" y="10651"/>
                      <a:pt x="-1288" y="23839"/>
                      <a:pt x="454" y="3685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119" name="Google Shape;1119;p54"/>
              <p:cNvSpPr/>
              <p:nvPr/>
            </p:nvSpPr>
            <p:spPr>
              <a:xfrm>
                <a:off x="8620620" y="5360751"/>
                <a:ext cx="9674" cy="36853"/>
              </a:xfrm>
              <a:custGeom>
                <a:rect b="b" l="l" r="r" t="t"/>
                <a:pathLst>
                  <a:path extrusionOk="0" h="36853" w="9674">
                    <a:moveTo>
                      <a:pt x="0" y="0"/>
                    </a:moveTo>
                    <a:cubicBezTo>
                      <a:pt x="3126" y="11981"/>
                      <a:pt x="6195" y="24315"/>
                      <a:pt x="9218" y="36853"/>
                    </a:cubicBezTo>
                    <a:cubicBezTo>
                      <a:pt x="10962" y="23843"/>
                      <a:pt x="7664" y="10657"/>
                      <a:pt x="0" y="0"/>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120" name="Google Shape;1120;p54"/>
              <p:cNvSpPr/>
              <p:nvPr/>
            </p:nvSpPr>
            <p:spPr>
              <a:xfrm>
                <a:off x="8431349" y="5100098"/>
                <a:ext cx="112215" cy="230608"/>
              </a:xfrm>
              <a:custGeom>
                <a:rect b="b" l="l" r="r" t="t"/>
                <a:pathLst>
                  <a:path extrusionOk="0" h="230608" w="112215">
                    <a:moveTo>
                      <a:pt x="0" y="0"/>
                    </a:moveTo>
                    <a:lnTo>
                      <a:pt x="112216" y="0"/>
                    </a:lnTo>
                    <a:lnTo>
                      <a:pt x="112216" y="230609"/>
                    </a:lnTo>
                    <a:lnTo>
                      <a:pt x="0" y="230609"/>
                    </a:ln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121" name="Google Shape;1121;p54"/>
              <p:cNvSpPr/>
              <p:nvPr/>
            </p:nvSpPr>
            <p:spPr>
              <a:xfrm>
                <a:off x="8344620" y="5360751"/>
                <a:ext cx="9700" cy="36853"/>
              </a:xfrm>
              <a:custGeom>
                <a:rect b="b" l="l" r="r" t="t"/>
                <a:pathLst>
                  <a:path extrusionOk="0" h="36853" w="9700">
                    <a:moveTo>
                      <a:pt x="454" y="36853"/>
                    </a:moveTo>
                    <a:cubicBezTo>
                      <a:pt x="3477" y="24315"/>
                      <a:pt x="6557" y="11981"/>
                      <a:pt x="9700" y="0"/>
                    </a:cubicBezTo>
                    <a:cubicBezTo>
                      <a:pt x="2021" y="10651"/>
                      <a:pt x="-1288" y="23839"/>
                      <a:pt x="454" y="3685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122" name="Google Shape;1122;p54"/>
              <p:cNvSpPr/>
              <p:nvPr/>
            </p:nvSpPr>
            <p:spPr>
              <a:xfrm>
                <a:off x="8620620" y="5360751"/>
                <a:ext cx="9674" cy="36853"/>
              </a:xfrm>
              <a:custGeom>
                <a:rect b="b" l="l" r="r" t="t"/>
                <a:pathLst>
                  <a:path extrusionOk="0" h="36853" w="9674">
                    <a:moveTo>
                      <a:pt x="0" y="0"/>
                    </a:moveTo>
                    <a:cubicBezTo>
                      <a:pt x="3126" y="11981"/>
                      <a:pt x="6195" y="24315"/>
                      <a:pt x="9218" y="36853"/>
                    </a:cubicBezTo>
                    <a:cubicBezTo>
                      <a:pt x="10962" y="23843"/>
                      <a:pt x="7664" y="10657"/>
                      <a:pt x="0" y="0"/>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123" name="Google Shape;1123;p54"/>
              <p:cNvSpPr/>
              <p:nvPr/>
            </p:nvSpPr>
            <p:spPr>
              <a:xfrm>
                <a:off x="8140769" y="4384976"/>
                <a:ext cx="698536" cy="400024"/>
              </a:xfrm>
              <a:custGeom>
                <a:rect b="b" l="l" r="r" t="t"/>
                <a:pathLst>
                  <a:path extrusionOk="0" h="400024" w="698536">
                    <a:moveTo>
                      <a:pt x="67662" y="295984"/>
                    </a:moveTo>
                    <a:cubicBezTo>
                      <a:pt x="123529" y="317694"/>
                      <a:pt x="211263" y="216547"/>
                      <a:pt x="187293" y="140310"/>
                    </a:cubicBezTo>
                    <a:cubicBezTo>
                      <a:pt x="184921" y="170782"/>
                      <a:pt x="330828" y="227132"/>
                      <a:pt x="376267" y="156960"/>
                    </a:cubicBezTo>
                    <a:cubicBezTo>
                      <a:pt x="387458" y="244564"/>
                      <a:pt x="495339" y="262981"/>
                      <a:pt x="531569" y="228584"/>
                    </a:cubicBezTo>
                    <a:cubicBezTo>
                      <a:pt x="529997" y="293659"/>
                      <a:pt x="601323" y="345786"/>
                      <a:pt x="626596" y="318997"/>
                    </a:cubicBezTo>
                    <a:cubicBezTo>
                      <a:pt x="611415" y="335089"/>
                      <a:pt x="632875" y="395011"/>
                      <a:pt x="670938" y="395011"/>
                    </a:cubicBezTo>
                    <a:cubicBezTo>
                      <a:pt x="727957" y="395011"/>
                      <a:pt x="679477" y="290087"/>
                      <a:pt x="676202" y="262981"/>
                    </a:cubicBezTo>
                    <a:cubicBezTo>
                      <a:pt x="665924" y="178019"/>
                      <a:pt x="623387" y="85764"/>
                      <a:pt x="551010" y="36428"/>
                    </a:cubicBezTo>
                    <a:cubicBezTo>
                      <a:pt x="546387" y="33284"/>
                      <a:pt x="541637" y="30338"/>
                      <a:pt x="536760" y="27591"/>
                    </a:cubicBezTo>
                    <a:cubicBezTo>
                      <a:pt x="421102" y="-37074"/>
                      <a:pt x="333600" y="30233"/>
                      <a:pt x="200557" y="45004"/>
                    </a:cubicBezTo>
                    <a:cubicBezTo>
                      <a:pt x="89718" y="57319"/>
                      <a:pt x="24428" y="130525"/>
                      <a:pt x="5313" y="234239"/>
                    </a:cubicBezTo>
                    <a:cubicBezTo>
                      <a:pt x="-1237" y="267581"/>
                      <a:pt x="-1735" y="301830"/>
                      <a:pt x="3843" y="335349"/>
                    </a:cubicBezTo>
                    <a:cubicBezTo>
                      <a:pt x="7006" y="352297"/>
                      <a:pt x="20568" y="385281"/>
                      <a:pt x="35172" y="395197"/>
                    </a:cubicBezTo>
                    <a:cubicBezTo>
                      <a:pt x="77021" y="423548"/>
                      <a:pt x="78155" y="318736"/>
                      <a:pt x="67662" y="295984"/>
                    </a:cubicBezTo>
                    <a:close/>
                  </a:path>
                </a:pathLst>
              </a:custGeom>
              <a:solidFill>
                <a:srgbClr val="ED6B1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124" name="Google Shape;1124;p54"/>
              <p:cNvSpPr/>
              <p:nvPr/>
            </p:nvSpPr>
            <p:spPr>
              <a:xfrm>
                <a:off x="8257713" y="5189655"/>
                <a:ext cx="458287" cy="240469"/>
              </a:xfrm>
              <a:custGeom>
                <a:rect b="b" l="l" r="r" t="t"/>
                <a:pathLst>
                  <a:path extrusionOk="0" h="240469" w="458287">
                    <a:moveTo>
                      <a:pt x="444410" y="146335"/>
                    </a:moveTo>
                    <a:cubicBezTo>
                      <a:pt x="418718" y="70507"/>
                      <a:pt x="406812" y="58545"/>
                      <a:pt x="316976" y="18324"/>
                    </a:cubicBezTo>
                    <a:cubicBezTo>
                      <a:pt x="315785" y="17803"/>
                      <a:pt x="285089" y="0"/>
                      <a:pt x="285089" y="0"/>
                    </a:cubicBezTo>
                    <a:lnTo>
                      <a:pt x="229325" y="112142"/>
                    </a:lnTo>
                    <a:lnTo>
                      <a:pt x="202006" y="62396"/>
                    </a:lnTo>
                    <a:lnTo>
                      <a:pt x="172873" y="0"/>
                    </a:lnTo>
                    <a:cubicBezTo>
                      <a:pt x="172873" y="0"/>
                      <a:pt x="146679" y="15794"/>
                      <a:pt x="145786" y="16185"/>
                    </a:cubicBezTo>
                    <a:cubicBezTo>
                      <a:pt x="51671" y="58081"/>
                      <a:pt x="39318" y="70228"/>
                      <a:pt x="13534" y="146335"/>
                    </a:cubicBezTo>
                    <a:cubicBezTo>
                      <a:pt x="10427" y="155525"/>
                      <a:pt x="5665" y="174575"/>
                      <a:pt x="0" y="199281"/>
                    </a:cubicBezTo>
                    <a:cubicBezTo>
                      <a:pt x="71315" y="225551"/>
                      <a:pt x="146605" y="239406"/>
                      <a:pt x="222600" y="240246"/>
                    </a:cubicBezTo>
                    <a:cubicBezTo>
                      <a:pt x="225456" y="240283"/>
                      <a:pt x="228274" y="240469"/>
                      <a:pt x="231148" y="240469"/>
                    </a:cubicBezTo>
                    <a:cubicBezTo>
                      <a:pt x="232320" y="240469"/>
                      <a:pt x="233474" y="240376"/>
                      <a:pt x="234655" y="240376"/>
                    </a:cubicBezTo>
                    <a:cubicBezTo>
                      <a:pt x="310918" y="240067"/>
                      <a:pt x="386562" y="226664"/>
                      <a:pt x="458288" y="200751"/>
                    </a:cubicBezTo>
                    <a:cubicBezTo>
                      <a:pt x="452483" y="175301"/>
                      <a:pt x="447582" y="155712"/>
                      <a:pt x="444410" y="146335"/>
                    </a:cubicBezTo>
                    <a:close/>
                  </a:path>
                </a:pathLst>
              </a:custGeom>
              <a:solidFill>
                <a:srgbClr val="B3375E"/>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125" name="Google Shape;1125;p54"/>
              <p:cNvSpPr/>
              <p:nvPr/>
            </p:nvSpPr>
            <p:spPr>
              <a:xfrm>
                <a:off x="8390402" y="5204947"/>
                <a:ext cx="191504" cy="108867"/>
              </a:xfrm>
              <a:custGeom>
                <a:rect b="b" l="l" r="r" t="t"/>
                <a:pathLst>
                  <a:path extrusionOk="0" h="108867" w="191504">
                    <a:moveTo>
                      <a:pt x="180464" y="5227"/>
                    </a:moveTo>
                    <a:cubicBezTo>
                      <a:pt x="180017" y="1924"/>
                      <a:pt x="176977" y="-391"/>
                      <a:pt x="173674" y="56"/>
                    </a:cubicBezTo>
                    <a:cubicBezTo>
                      <a:pt x="170371" y="502"/>
                      <a:pt x="168055" y="3542"/>
                      <a:pt x="168502" y="6846"/>
                    </a:cubicBezTo>
                    <a:lnTo>
                      <a:pt x="176566" y="66172"/>
                    </a:lnTo>
                    <a:lnTo>
                      <a:pt x="123686" y="41095"/>
                    </a:lnTo>
                    <a:lnTo>
                      <a:pt x="95482" y="90487"/>
                    </a:lnTo>
                    <a:lnTo>
                      <a:pt x="69251" y="42676"/>
                    </a:lnTo>
                    <a:lnTo>
                      <a:pt x="14828" y="66544"/>
                    </a:lnTo>
                    <a:lnTo>
                      <a:pt x="22948" y="6846"/>
                    </a:lnTo>
                    <a:cubicBezTo>
                      <a:pt x="23395" y="3542"/>
                      <a:pt x="21079" y="502"/>
                      <a:pt x="17776" y="55"/>
                    </a:cubicBezTo>
                    <a:cubicBezTo>
                      <a:pt x="14472" y="-392"/>
                      <a:pt x="11432" y="1924"/>
                      <a:pt x="10985" y="5227"/>
                    </a:cubicBezTo>
                    <a:lnTo>
                      <a:pt x="0" y="86227"/>
                    </a:lnTo>
                    <a:lnTo>
                      <a:pt x="63987" y="58154"/>
                    </a:lnTo>
                    <a:lnTo>
                      <a:pt x="90097" y="105724"/>
                    </a:lnTo>
                    <a:cubicBezTo>
                      <a:pt x="90162" y="105854"/>
                      <a:pt x="90292" y="105891"/>
                      <a:pt x="90367" y="106003"/>
                    </a:cubicBezTo>
                    <a:cubicBezTo>
                      <a:pt x="90817" y="106732"/>
                      <a:pt x="91420" y="107354"/>
                      <a:pt x="92134" y="107826"/>
                    </a:cubicBezTo>
                    <a:cubicBezTo>
                      <a:pt x="93168" y="108318"/>
                      <a:pt x="94263" y="108669"/>
                      <a:pt x="95390" y="108868"/>
                    </a:cubicBezTo>
                    <a:lnTo>
                      <a:pt x="95408" y="108868"/>
                    </a:lnTo>
                    <a:cubicBezTo>
                      <a:pt x="96419" y="108866"/>
                      <a:pt x="97413" y="108603"/>
                      <a:pt x="98292" y="108105"/>
                    </a:cubicBezTo>
                    <a:lnTo>
                      <a:pt x="98301" y="108105"/>
                    </a:lnTo>
                    <a:cubicBezTo>
                      <a:pt x="98441" y="108031"/>
                      <a:pt x="98534" y="107881"/>
                      <a:pt x="98664" y="107789"/>
                    </a:cubicBezTo>
                    <a:cubicBezTo>
                      <a:pt x="99336" y="107351"/>
                      <a:pt x="99912" y="106781"/>
                      <a:pt x="100357" y="106114"/>
                    </a:cubicBezTo>
                    <a:cubicBezTo>
                      <a:pt x="100432" y="106003"/>
                      <a:pt x="100561" y="105947"/>
                      <a:pt x="100636" y="105835"/>
                    </a:cubicBezTo>
                    <a:lnTo>
                      <a:pt x="128616" y="56778"/>
                    </a:lnTo>
                    <a:lnTo>
                      <a:pt x="191505" y="86599"/>
                    </a:lnTo>
                    <a:close/>
                  </a:path>
                </a:pathLst>
              </a:custGeom>
              <a:solidFill>
                <a:srgbClr val="97224B"/>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1126" name="Google Shape;1126;p54"/>
            <p:cNvSpPr/>
            <p:nvPr/>
          </p:nvSpPr>
          <p:spPr>
            <a:xfrm>
              <a:off x="14790500" y="119925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27" name="Google Shape;1127;p54"/>
            <p:cNvSpPr/>
            <p:nvPr/>
          </p:nvSpPr>
          <p:spPr>
            <a:xfrm>
              <a:off x="14997325" y="119925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28" name="Google Shape;1128;p54"/>
            <p:cNvSpPr/>
            <p:nvPr/>
          </p:nvSpPr>
          <p:spPr>
            <a:xfrm rot="8100000">
              <a:off x="14812448" y="12003623"/>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1100" name="Google Shape;1100;p54"/>
          <p:cNvSpPr txBox="1"/>
          <p:nvPr/>
        </p:nvSpPr>
        <p:spPr>
          <a:xfrm>
            <a:off x="19026796" y="5911435"/>
            <a:ext cx="1584900" cy="954900"/>
          </a:xfrm>
          <a:prstGeom prst="rect">
            <a:avLst/>
          </a:prstGeom>
          <a:noFill/>
          <a:ln>
            <a:noFill/>
          </a:ln>
        </p:spPr>
        <p:txBody>
          <a:bodyPr anchorCtr="0" anchor="ctr"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נטלי</a:t>
            </a:r>
            <a:endParaRPr sz="3400">
              <a:solidFill>
                <a:srgbClr val="80868B"/>
              </a:solidFill>
              <a:latin typeface="Google Sans"/>
              <a:ea typeface="Google Sans"/>
              <a:cs typeface="Google Sans"/>
              <a:sym typeface="Google Sans"/>
            </a:endParaRPr>
          </a:p>
        </p:txBody>
      </p:sp>
      <p:sp>
        <p:nvSpPr>
          <p:cNvPr id="1129" name="Google Shape;1129;p54"/>
          <p:cNvSpPr txBox="1"/>
          <p:nvPr/>
        </p:nvSpPr>
        <p:spPr>
          <a:xfrm>
            <a:off x="1209400" y="1162575"/>
            <a:ext cx="29775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הדגמה בכיתה</a:t>
            </a:r>
            <a:endParaRPr b="1" sz="2600">
              <a:solidFill>
                <a:srgbClr val="FFFFFF"/>
              </a:solidFill>
              <a:latin typeface="Google Sans"/>
              <a:ea typeface="Google Sans"/>
              <a:cs typeface="Google Sans"/>
              <a:sym typeface="Google Sans"/>
            </a:endParaRPr>
          </a:p>
        </p:txBody>
      </p:sp>
      <p:grpSp>
        <p:nvGrpSpPr>
          <p:cNvPr id="1130" name="Google Shape;1130;p54"/>
          <p:cNvGrpSpPr/>
          <p:nvPr/>
        </p:nvGrpSpPr>
        <p:grpSpPr>
          <a:xfrm>
            <a:off x="751766" y="1028509"/>
            <a:ext cx="873900" cy="873900"/>
            <a:chOff x="21309747" y="11086375"/>
            <a:chExt cx="873900" cy="873900"/>
          </a:xfrm>
        </p:grpSpPr>
        <p:sp>
          <p:nvSpPr>
            <p:cNvPr id="1131" name="Google Shape;1131;p54"/>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32" name="Google Shape;1132;p54"/>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1133" name="Google Shape;1133;p54"/>
          <p:cNvSpPr txBox="1"/>
          <p:nvPr>
            <p:ph idx="4294967295" type="title"/>
          </p:nvPr>
        </p:nvSpPr>
        <p:spPr>
          <a:xfrm>
            <a:off x="5624275" y="1186725"/>
            <a:ext cx="17931600" cy="9549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t>נמתח </a:t>
            </a:r>
            <a:r>
              <a:rPr lang="en"/>
              <a:t>קו בין כל סועד לכל מאכל שהוא </a:t>
            </a:r>
            <a:r>
              <a:rPr lang="en">
                <a:solidFill>
                  <a:schemeClr val="accent1"/>
                </a:solidFill>
              </a:rPr>
              <a:t>אהב</a:t>
            </a:r>
            <a:endParaRPr sz="6300">
              <a:solidFill>
                <a:schemeClr val="accent1"/>
              </a:solidFill>
            </a:endParaRPr>
          </a:p>
        </p:txBody>
      </p:sp>
      <p:grpSp>
        <p:nvGrpSpPr>
          <p:cNvPr id="1134" name="Google Shape;1134;p54"/>
          <p:cNvGrpSpPr/>
          <p:nvPr/>
        </p:nvGrpSpPr>
        <p:grpSpPr>
          <a:xfrm>
            <a:off x="18910149" y="3879414"/>
            <a:ext cx="1818956" cy="1818970"/>
            <a:chOff x="14204675" y="6341956"/>
            <a:chExt cx="1429772" cy="1429783"/>
          </a:xfrm>
        </p:grpSpPr>
        <p:grpSp>
          <p:nvGrpSpPr>
            <p:cNvPr id="1135" name="Google Shape;1135;p54"/>
            <p:cNvGrpSpPr/>
            <p:nvPr/>
          </p:nvGrpSpPr>
          <p:grpSpPr>
            <a:xfrm>
              <a:off x="14204675" y="6341956"/>
              <a:ext cx="1429772" cy="1429783"/>
              <a:chOff x="2369526" y="3575049"/>
              <a:chExt cx="1334365" cy="1334375"/>
            </a:xfrm>
          </p:grpSpPr>
          <p:sp>
            <p:nvSpPr>
              <p:cNvPr id="1136" name="Google Shape;1136;p54"/>
              <p:cNvSpPr/>
              <p:nvPr/>
            </p:nvSpPr>
            <p:spPr>
              <a:xfrm>
                <a:off x="2369526" y="3575049"/>
                <a:ext cx="1334365" cy="1334365"/>
              </a:xfrm>
              <a:custGeom>
                <a:rect b="b" l="l" r="r" t="t"/>
                <a:pathLst>
                  <a:path extrusionOk="0" h="1334365" w="1334365">
                    <a:moveTo>
                      <a:pt x="1334366" y="667197"/>
                    </a:moveTo>
                    <a:cubicBezTo>
                      <a:pt x="1334358" y="1035672"/>
                      <a:pt x="1035644" y="1334374"/>
                      <a:pt x="667169" y="1334366"/>
                    </a:cubicBezTo>
                    <a:cubicBezTo>
                      <a:pt x="298694" y="1334358"/>
                      <a:pt x="-8" y="1035644"/>
                      <a:pt x="0" y="667169"/>
                    </a:cubicBezTo>
                    <a:cubicBezTo>
                      <a:pt x="8" y="298694"/>
                      <a:pt x="298722" y="-8"/>
                      <a:pt x="667197" y="0"/>
                    </a:cubicBezTo>
                    <a:cubicBezTo>
                      <a:pt x="1035666" y="2"/>
                      <a:pt x="1334367" y="298706"/>
                      <a:pt x="1334366" y="667175"/>
                    </a:cubicBezTo>
                    <a:cubicBezTo>
                      <a:pt x="1334366" y="667182"/>
                      <a:pt x="1334366" y="667189"/>
                      <a:pt x="1334366"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137" name="Google Shape;1137;p54"/>
              <p:cNvSpPr/>
              <p:nvPr/>
            </p:nvSpPr>
            <p:spPr>
              <a:xfrm>
                <a:off x="2657240" y="3783996"/>
                <a:ext cx="758939" cy="1125428"/>
              </a:xfrm>
              <a:custGeom>
                <a:rect b="b" l="l" r="r" t="t"/>
                <a:pathLst>
                  <a:path extrusionOk="0" h="1125428" w="758939">
                    <a:moveTo>
                      <a:pt x="379484" y="1125428"/>
                    </a:moveTo>
                    <a:cubicBezTo>
                      <a:pt x="515106" y="1125609"/>
                      <a:pt x="647530" y="1084246"/>
                      <a:pt x="758940" y="1006906"/>
                    </a:cubicBezTo>
                    <a:lnTo>
                      <a:pt x="750661" y="381707"/>
                    </a:lnTo>
                    <a:cubicBezTo>
                      <a:pt x="750661" y="152511"/>
                      <a:pt x="623581" y="0"/>
                      <a:pt x="379446" y="0"/>
                    </a:cubicBezTo>
                    <a:cubicBezTo>
                      <a:pt x="153972" y="0"/>
                      <a:pt x="8270" y="145376"/>
                      <a:pt x="8270" y="381707"/>
                    </a:cubicBezTo>
                    <a:lnTo>
                      <a:pt x="0" y="1006896"/>
                    </a:lnTo>
                    <a:cubicBezTo>
                      <a:pt x="111418" y="1084242"/>
                      <a:pt x="243851" y="1125608"/>
                      <a:pt x="379484" y="1125428"/>
                    </a:cubicBezTo>
                    <a:close/>
                  </a:path>
                </a:pathLst>
              </a:custGeom>
              <a:solidFill>
                <a:srgbClr val="2C3637"/>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138" name="Google Shape;1138;p54"/>
              <p:cNvSpPr/>
              <p:nvPr/>
            </p:nvSpPr>
            <p:spPr>
              <a:xfrm>
                <a:off x="2735923" y="3857032"/>
                <a:ext cx="617101" cy="766120"/>
              </a:xfrm>
              <a:custGeom>
                <a:rect b="b" l="l" r="r" t="t"/>
                <a:pathLst>
                  <a:path extrusionOk="0" h="766120" w="617101">
                    <a:moveTo>
                      <a:pt x="560766" y="85186"/>
                    </a:moveTo>
                    <a:cubicBezTo>
                      <a:pt x="505104" y="6260"/>
                      <a:pt x="447954" y="3823"/>
                      <a:pt x="355811" y="0"/>
                    </a:cubicBezTo>
                    <a:lnTo>
                      <a:pt x="255650" y="0"/>
                    </a:lnTo>
                    <a:cubicBezTo>
                      <a:pt x="163488" y="3823"/>
                      <a:pt x="106338" y="6260"/>
                      <a:pt x="50695" y="85186"/>
                    </a:cubicBezTo>
                    <a:cubicBezTo>
                      <a:pt x="-5005" y="164185"/>
                      <a:pt x="16092" y="184658"/>
                      <a:pt x="20482" y="279945"/>
                    </a:cubicBezTo>
                    <a:cubicBezTo>
                      <a:pt x="23812" y="351941"/>
                      <a:pt x="-19217" y="301433"/>
                      <a:pt x="10549" y="501663"/>
                    </a:cubicBezTo>
                    <a:cubicBezTo>
                      <a:pt x="40332" y="701901"/>
                      <a:pt x="214220" y="766121"/>
                      <a:pt x="305711" y="766121"/>
                    </a:cubicBezTo>
                    <a:cubicBezTo>
                      <a:pt x="397223" y="766121"/>
                      <a:pt x="558069" y="712431"/>
                      <a:pt x="600912" y="501663"/>
                    </a:cubicBezTo>
                    <a:cubicBezTo>
                      <a:pt x="643756" y="290903"/>
                      <a:pt x="587629" y="351941"/>
                      <a:pt x="590978" y="279945"/>
                    </a:cubicBezTo>
                    <a:cubicBezTo>
                      <a:pt x="595349" y="184658"/>
                      <a:pt x="616446" y="164185"/>
                      <a:pt x="560766" y="85186"/>
                    </a:cubicBezTo>
                    <a:close/>
                  </a:path>
                </a:pathLst>
              </a:custGeom>
              <a:solidFill>
                <a:srgbClr val="E0AA7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139" name="Google Shape;1139;p54"/>
              <p:cNvSpPr/>
              <p:nvPr/>
            </p:nvSpPr>
            <p:spPr>
              <a:xfrm>
                <a:off x="2817332" y="4669550"/>
                <a:ext cx="447944" cy="239873"/>
              </a:xfrm>
              <a:custGeom>
                <a:rect b="b" l="l" r="r" t="t"/>
                <a:pathLst>
                  <a:path extrusionOk="0" h="239873" w="447944">
                    <a:moveTo>
                      <a:pt x="440029" y="166446"/>
                    </a:moveTo>
                    <a:cubicBezTo>
                      <a:pt x="441387" y="166084"/>
                      <a:pt x="442690" y="165664"/>
                      <a:pt x="444066" y="165339"/>
                    </a:cubicBezTo>
                    <a:cubicBezTo>
                      <a:pt x="442429" y="159051"/>
                      <a:pt x="440996" y="153935"/>
                      <a:pt x="439825" y="150335"/>
                    </a:cubicBezTo>
                    <a:cubicBezTo>
                      <a:pt x="418858" y="86757"/>
                      <a:pt x="407008" y="66899"/>
                      <a:pt x="354453" y="39244"/>
                    </a:cubicBezTo>
                    <a:cubicBezTo>
                      <a:pt x="354490" y="38956"/>
                      <a:pt x="305860" y="15720"/>
                      <a:pt x="304632" y="16511"/>
                    </a:cubicBezTo>
                    <a:cubicBezTo>
                      <a:pt x="304022" y="16923"/>
                      <a:pt x="303533" y="17491"/>
                      <a:pt x="303219" y="18157"/>
                    </a:cubicBezTo>
                    <a:cubicBezTo>
                      <a:pt x="293220" y="11219"/>
                      <a:pt x="280411" y="0"/>
                      <a:pt x="280411" y="0"/>
                    </a:cubicBezTo>
                    <a:cubicBezTo>
                      <a:pt x="279890" y="2865"/>
                      <a:pt x="235855" y="9572"/>
                      <a:pt x="224321" y="13181"/>
                    </a:cubicBezTo>
                    <a:cubicBezTo>
                      <a:pt x="212675" y="9535"/>
                      <a:pt x="168511" y="2865"/>
                      <a:pt x="168213" y="0"/>
                    </a:cubicBezTo>
                    <a:cubicBezTo>
                      <a:pt x="160735" y="7316"/>
                      <a:pt x="152623" y="13956"/>
                      <a:pt x="143972" y="19841"/>
                    </a:cubicBezTo>
                    <a:cubicBezTo>
                      <a:pt x="143936" y="18497"/>
                      <a:pt x="143249" y="17255"/>
                      <a:pt x="142131" y="16511"/>
                    </a:cubicBezTo>
                    <a:cubicBezTo>
                      <a:pt x="125104" y="23879"/>
                      <a:pt x="108546" y="32288"/>
                      <a:pt x="92553" y="41691"/>
                    </a:cubicBezTo>
                    <a:cubicBezTo>
                      <a:pt x="92469" y="41188"/>
                      <a:pt x="92394" y="40686"/>
                      <a:pt x="92311" y="40175"/>
                    </a:cubicBezTo>
                    <a:cubicBezTo>
                      <a:pt x="37747" y="69029"/>
                      <a:pt x="29319" y="88246"/>
                      <a:pt x="8818" y="150335"/>
                    </a:cubicBezTo>
                    <a:cubicBezTo>
                      <a:pt x="7813" y="153386"/>
                      <a:pt x="6642" y="157544"/>
                      <a:pt x="5302" y="162549"/>
                    </a:cubicBezTo>
                    <a:cubicBezTo>
                      <a:pt x="6642" y="163004"/>
                      <a:pt x="7934" y="163451"/>
                      <a:pt x="9265" y="163906"/>
                    </a:cubicBezTo>
                    <a:cubicBezTo>
                      <a:pt x="6716" y="173589"/>
                      <a:pt x="3572" y="186817"/>
                      <a:pt x="0" y="202779"/>
                    </a:cubicBezTo>
                    <a:cubicBezTo>
                      <a:pt x="20315" y="209848"/>
                      <a:pt x="41058" y="215950"/>
                      <a:pt x="62229" y="221085"/>
                    </a:cubicBezTo>
                    <a:cubicBezTo>
                      <a:pt x="112551" y="233245"/>
                      <a:pt x="164115" y="239520"/>
                      <a:pt x="215884" y="239781"/>
                    </a:cubicBezTo>
                    <a:cubicBezTo>
                      <a:pt x="217066" y="239790"/>
                      <a:pt x="218220" y="239874"/>
                      <a:pt x="219391" y="239874"/>
                    </a:cubicBezTo>
                    <a:cubicBezTo>
                      <a:pt x="223298" y="239874"/>
                      <a:pt x="227149" y="239651"/>
                      <a:pt x="231037" y="239577"/>
                    </a:cubicBezTo>
                    <a:cubicBezTo>
                      <a:pt x="305063" y="238503"/>
                      <a:pt x="378384" y="225014"/>
                      <a:pt x="447945" y="199672"/>
                    </a:cubicBezTo>
                    <a:cubicBezTo>
                      <a:pt x="444940" y="186407"/>
                      <a:pt x="442280" y="175189"/>
                      <a:pt x="440029" y="166446"/>
                    </a:cubicBezTo>
                    <a:close/>
                  </a:path>
                </a:pathLst>
              </a:custGeom>
              <a:solidFill>
                <a:srgbClr val="E0AA7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140" name="Google Shape;1140;p54"/>
              <p:cNvSpPr/>
              <p:nvPr/>
            </p:nvSpPr>
            <p:spPr>
              <a:xfrm>
                <a:off x="2985545" y="4600615"/>
                <a:ext cx="112197" cy="173273"/>
              </a:xfrm>
              <a:custGeom>
                <a:rect b="b" l="l" r="r" t="t"/>
                <a:pathLst>
                  <a:path extrusionOk="0" h="173273" w="112197">
                    <a:moveTo>
                      <a:pt x="0" y="0"/>
                    </a:moveTo>
                    <a:lnTo>
                      <a:pt x="112198" y="0"/>
                    </a:lnTo>
                    <a:lnTo>
                      <a:pt x="112198" y="173273"/>
                    </a:lnTo>
                    <a:lnTo>
                      <a:pt x="0" y="173273"/>
                    </a:lnTo>
                    <a:close/>
                  </a:path>
                </a:pathLst>
              </a:custGeom>
              <a:solidFill>
                <a:srgbClr val="E0AA7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141" name="Google Shape;1141;p54"/>
              <p:cNvSpPr/>
              <p:nvPr/>
            </p:nvSpPr>
            <p:spPr>
              <a:xfrm>
                <a:off x="2948555" y="4731084"/>
                <a:ext cx="56374" cy="46842"/>
              </a:xfrm>
              <a:custGeom>
                <a:rect b="b" l="l" r="r" t="t"/>
                <a:pathLst>
                  <a:path extrusionOk="0" h="46842" w="56374">
                    <a:moveTo>
                      <a:pt x="6368" y="46842"/>
                    </a:moveTo>
                    <a:cubicBezTo>
                      <a:pt x="2864" y="46855"/>
                      <a:pt x="13" y="44025"/>
                      <a:pt x="0" y="40521"/>
                    </a:cubicBezTo>
                    <a:cubicBezTo>
                      <a:pt x="-7" y="38557"/>
                      <a:pt x="895" y="36701"/>
                      <a:pt x="2443" y="35494"/>
                    </a:cubicBezTo>
                    <a:lnTo>
                      <a:pt x="46087" y="1356"/>
                    </a:lnTo>
                    <a:cubicBezTo>
                      <a:pt x="48851" y="-812"/>
                      <a:pt x="52850" y="-329"/>
                      <a:pt x="55019" y="2436"/>
                    </a:cubicBezTo>
                    <a:cubicBezTo>
                      <a:pt x="57187" y="5200"/>
                      <a:pt x="56704" y="9199"/>
                      <a:pt x="53939" y="11368"/>
                    </a:cubicBezTo>
                    <a:cubicBezTo>
                      <a:pt x="53932" y="11373"/>
                      <a:pt x="53926" y="11378"/>
                      <a:pt x="53919" y="11383"/>
                    </a:cubicBezTo>
                    <a:lnTo>
                      <a:pt x="10256" y="45502"/>
                    </a:lnTo>
                    <a:cubicBezTo>
                      <a:pt x="9149" y="46375"/>
                      <a:pt x="7779" y="46847"/>
                      <a:pt x="6368" y="46842"/>
                    </a:cubicBezTo>
                    <a:close/>
                  </a:path>
                </a:pathLst>
              </a:custGeom>
              <a:solidFill>
                <a:srgbClr val="B0AEB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142" name="Google Shape;1142;p54"/>
              <p:cNvSpPr/>
              <p:nvPr/>
            </p:nvSpPr>
            <p:spPr>
              <a:xfrm>
                <a:off x="3076058" y="4729294"/>
                <a:ext cx="60306" cy="48631"/>
              </a:xfrm>
              <a:custGeom>
                <a:rect b="b" l="l" r="r" t="t"/>
                <a:pathLst>
                  <a:path extrusionOk="0" h="48631" w="60306">
                    <a:moveTo>
                      <a:pt x="53943" y="48632"/>
                    </a:moveTo>
                    <a:cubicBezTo>
                      <a:pt x="52566" y="48634"/>
                      <a:pt x="51226" y="48183"/>
                      <a:pt x="50130" y="47348"/>
                    </a:cubicBezTo>
                    <a:lnTo>
                      <a:pt x="2523" y="11424"/>
                    </a:lnTo>
                    <a:cubicBezTo>
                      <a:pt x="-277" y="9308"/>
                      <a:pt x="-831" y="5323"/>
                      <a:pt x="1286" y="2523"/>
                    </a:cubicBezTo>
                    <a:cubicBezTo>
                      <a:pt x="3402" y="-277"/>
                      <a:pt x="7388" y="-831"/>
                      <a:pt x="10188" y="1286"/>
                    </a:cubicBezTo>
                    <a:lnTo>
                      <a:pt x="57775" y="37209"/>
                    </a:lnTo>
                    <a:cubicBezTo>
                      <a:pt x="60577" y="39318"/>
                      <a:pt x="61139" y="43299"/>
                      <a:pt x="59029" y="46101"/>
                    </a:cubicBezTo>
                    <a:cubicBezTo>
                      <a:pt x="57827" y="47698"/>
                      <a:pt x="55943" y="48636"/>
                      <a:pt x="53944" y="48632"/>
                    </a:cubicBezTo>
                    <a:close/>
                  </a:path>
                </a:pathLst>
              </a:custGeom>
              <a:solidFill>
                <a:srgbClr val="B0AEB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143" name="Google Shape;1143;p54"/>
              <p:cNvSpPr/>
              <p:nvPr/>
            </p:nvSpPr>
            <p:spPr>
              <a:xfrm>
                <a:off x="2694464" y="3831113"/>
                <a:ext cx="671612" cy="517963"/>
              </a:xfrm>
              <a:custGeom>
                <a:rect b="b" l="l" r="r" t="t"/>
                <a:pathLst>
                  <a:path extrusionOk="0" h="517963" w="671612">
                    <a:moveTo>
                      <a:pt x="6950" y="399971"/>
                    </a:moveTo>
                    <a:cubicBezTo>
                      <a:pt x="6950" y="399971"/>
                      <a:pt x="295583" y="335835"/>
                      <a:pt x="552219" y="153698"/>
                    </a:cubicBezTo>
                    <a:cubicBezTo>
                      <a:pt x="611105" y="266556"/>
                      <a:pt x="644861" y="390824"/>
                      <a:pt x="651170" y="517964"/>
                    </a:cubicBezTo>
                    <a:cubicBezTo>
                      <a:pt x="651170" y="517964"/>
                      <a:pt x="752523" y="113030"/>
                      <a:pt x="503868" y="25919"/>
                    </a:cubicBezTo>
                    <a:cubicBezTo>
                      <a:pt x="255213" y="-61182"/>
                      <a:pt x="-50070" y="73163"/>
                      <a:pt x="6950" y="399971"/>
                    </a:cubicBezTo>
                    <a:close/>
                  </a:path>
                </a:pathLst>
              </a:custGeom>
              <a:solidFill>
                <a:srgbClr val="2C3637"/>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144" name="Google Shape;1144;p54"/>
              <p:cNvSpPr/>
              <p:nvPr/>
            </p:nvSpPr>
            <p:spPr>
              <a:xfrm>
                <a:off x="2961304" y="4669550"/>
                <a:ext cx="159246" cy="239873"/>
              </a:xfrm>
              <a:custGeom>
                <a:rect b="b" l="l" r="r" t="t"/>
                <a:pathLst>
                  <a:path extrusionOk="0" h="239873" w="159246">
                    <a:moveTo>
                      <a:pt x="158782" y="20064"/>
                    </a:moveTo>
                    <a:cubicBezTo>
                      <a:pt x="158788" y="19401"/>
                      <a:pt x="158947" y="18749"/>
                      <a:pt x="159247" y="18157"/>
                    </a:cubicBezTo>
                    <a:cubicBezTo>
                      <a:pt x="149247" y="11219"/>
                      <a:pt x="136439" y="0"/>
                      <a:pt x="136439" y="0"/>
                    </a:cubicBezTo>
                    <a:cubicBezTo>
                      <a:pt x="135918" y="2865"/>
                      <a:pt x="135248" y="5684"/>
                      <a:pt x="134616" y="8521"/>
                    </a:cubicBezTo>
                    <a:cubicBezTo>
                      <a:pt x="123309" y="51895"/>
                      <a:pt x="104037" y="92789"/>
                      <a:pt x="77782" y="129118"/>
                    </a:cubicBezTo>
                    <a:cubicBezTo>
                      <a:pt x="77782" y="129118"/>
                      <a:pt x="34910" y="65326"/>
                      <a:pt x="25497" y="8679"/>
                    </a:cubicBezTo>
                    <a:cubicBezTo>
                      <a:pt x="25013" y="5767"/>
                      <a:pt x="24538" y="2865"/>
                      <a:pt x="24241" y="0"/>
                    </a:cubicBezTo>
                    <a:cubicBezTo>
                      <a:pt x="16762" y="7316"/>
                      <a:pt x="8650" y="13956"/>
                      <a:pt x="0" y="19841"/>
                    </a:cubicBezTo>
                    <a:cubicBezTo>
                      <a:pt x="24" y="19914"/>
                      <a:pt x="43" y="19989"/>
                      <a:pt x="56" y="20064"/>
                    </a:cubicBezTo>
                    <a:cubicBezTo>
                      <a:pt x="3412" y="98506"/>
                      <a:pt x="28270" y="174515"/>
                      <a:pt x="71912" y="239781"/>
                    </a:cubicBezTo>
                    <a:cubicBezTo>
                      <a:pt x="73094" y="239790"/>
                      <a:pt x="74247" y="239874"/>
                      <a:pt x="75419" y="239874"/>
                    </a:cubicBezTo>
                    <a:cubicBezTo>
                      <a:pt x="79326" y="239874"/>
                      <a:pt x="83177" y="239651"/>
                      <a:pt x="87065" y="239577"/>
                    </a:cubicBezTo>
                    <a:cubicBezTo>
                      <a:pt x="130613" y="174350"/>
                      <a:pt x="155419" y="98420"/>
                      <a:pt x="158782" y="20064"/>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145" name="Google Shape;1145;p54"/>
              <p:cNvSpPr/>
              <p:nvPr/>
            </p:nvSpPr>
            <p:spPr>
              <a:xfrm>
                <a:off x="2822634" y="4709725"/>
                <a:ext cx="89086" cy="144381"/>
              </a:xfrm>
              <a:custGeom>
                <a:rect b="b" l="l" r="r" t="t"/>
                <a:pathLst>
                  <a:path extrusionOk="0" h="144381" w="89086">
                    <a:moveTo>
                      <a:pt x="87251" y="1516"/>
                    </a:moveTo>
                    <a:cubicBezTo>
                      <a:pt x="87167" y="1013"/>
                      <a:pt x="87093" y="512"/>
                      <a:pt x="87009" y="0"/>
                    </a:cubicBezTo>
                    <a:cubicBezTo>
                      <a:pt x="32445" y="28854"/>
                      <a:pt x="24017" y="48072"/>
                      <a:pt x="3517" y="110161"/>
                    </a:cubicBezTo>
                    <a:cubicBezTo>
                      <a:pt x="2512" y="113211"/>
                      <a:pt x="1340" y="117370"/>
                      <a:pt x="0" y="122374"/>
                    </a:cubicBezTo>
                    <a:cubicBezTo>
                      <a:pt x="1340" y="122830"/>
                      <a:pt x="2633" y="123276"/>
                      <a:pt x="3963" y="123732"/>
                    </a:cubicBezTo>
                    <a:cubicBezTo>
                      <a:pt x="25832" y="131257"/>
                      <a:pt x="46612" y="138382"/>
                      <a:pt x="67866" y="144382"/>
                    </a:cubicBezTo>
                    <a:cubicBezTo>
                      <a:pt x="86020" y="99090"/>
                      <a:pt x="92680" y="50008"/>
                      <a:pt x="87251" y="1516"/>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146" name="Google Shape;1146;p54"/>
              <p:cNvSpPr/>
              <p:nvPr/>
            </p:nvSpPr>
            <p:spPr>
              <a:xfrm>
                <a:off x="3168901" y="4708794"/>
                <a:ext cx="92497" cy="154269"/>
              </a:xfrm>
              <a:custGeom>
                <a:rect b="b" l="l" r="r" t="t"/>
                <a:pathLst>
                  <a:path extrusionOk="0" h="154269" w="92497">
                    <a:moveTo>
                      <a:pt x="23106" y="148084"/>
                    </a:moveTo>
                    <a:cubicBezTo>
                      <a:pt x="23980" y="150205"/>
                      <a:pt x="24613" y="152205"/>
                      <a:pt x="25376" y="154270"/>
                    </a:cubicBezTo>
                    <a:cubicBezTo>
                      <a:pt x="45481" y="143233"/>
                      <a:pt x="66608" y="134168"/>
                      <a:pt x="88461" y="127202"/>
                    </a:cubicBezTo>
                    <a:cubicBezTo>
                      <a:pt x="89818" y="126840"/>
                      <a:pt x="91121" y="126421"/>
                      <a:pt x="92497" y="126095"/>
                    </a:cubicBezTo>
                    <a:cubicBezTo>
                      <a:pt x="90860" y="119807"/>
                      <a:pt x="89427" y="114691"/>
                      <a:pt x="88256" y="111091"/>
                    </a:cubicBezTo>
                    <a:cubicBezTo>
                      <a:pt x="67289" y="47514"/>
                      <a:pt x="55439" y="27655"/>
                      <a:pt x="2884" y="0"/>
                    </a:cubicBezTo>
                    <a:cubicBezTo>
                      <a:pt x="-4552" y="50280"/>
                      <a:pt x="2461" y="101638"/>
                      <a:pt x="23106" y="148084"/>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147" name="Google Shape;1147;p54"/>
              <p:cNvSpPr/>
              <p:nvPr/>
            </p:nvSpPr>
            <p:spPr>
              <a:xfrm>
                <a:off x="2879561" y="4685376"/>
                <a:ext cx="153655" cy="223955"/>
              </a:xfrm>
              <a:custGeom>
                <a:rect b="b" l="l" r="r" t="t"/>
                <a:pathLst>
                  <a:path extrusionOk="0" h="223955" w="153655">
                    <a:moveTo>
                      <a:pt x="81800" y="4239"/>
                    </a:moveTo>
                    <a:cubicBezTo>
                      <a:pt x="81787" y="4163"/>
                      <a:pt x="81768" y="4088"/>
                      <a:pt x="81744" y="4015"/>
                    </a:cubicBezTo>
                    <a:cubicBezTo>
                      <a:pt x="81688" y="1742"/>
                      <a:pt x="79800" y="-55"/>
                      <a:pt x="77527" y="1"/>
                    </a:cubicBezTo>
                    <a:cubicBezTo>
                      <a:pt x="76958" y="15"/>
                      <a:pt x="76399" y="147"/>
                      <a:pt x="75884" y="388"/>
                    </a:cubicBezTo>
                    <a:cubicBezTo>
                      <a:pt x="57652" y="8713"/>
                      <a:pt x="42602" y="15884"/>
                      <a:pt x="30008" y="22545"/>
                    </a:cubicBezTo>
                    <a:cubicBezTo>
                      <a:pt x="30147" y="23623"/>
                      <a:pt x="30193" y="24777"/>
                      <a:pt x="30324" y="25865"/>
                    </a:cubicBezTo>
                    <a:cubicBezTo>
                      <a:pt x="35753" y="74357"/>
                      <a:pt x="29093" y="123439"/>
                      <a:pt x="10939" y="168731"/>
                    </a:cubicBezTo>
                    <a:cubicBezTo>
                      <a:pt x="10567" y="169642"/>
                      <a:pt x="10269" y="170591"/>
                      <a:pt x="9878" y="171503"/>
                    </a:cubicBezTo>
                    <a:cubicBezTo>
                      <a:pt x="5368" y="182362"/>
                      <a:pt x="2056" y="193681"/>
                      <a:pt x="0" y="205259"/>
                    </a:cubicBezTo>
                    <a:cubicBezTo>
                      <a:pt x="50322" y="217420"/>
                      <a:pt x="101886" y="223694"/>
                      <a:pt x="153655" y="223956"/>
                    </a:cubicBezTo>
                    <a:cubicBezTo>
                      <a:pt x="110013" y="158689"/>
                      <a:pt x="85156" y="82680"/>
                      <a:pt x="81800" y="4239"/>
                    </a:cubicBez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148" name="Google Shape;1148;p54"/>
              <p:cNvSpPr/>
              <p:nvPr/>
            </p:nvSpPr>
            <p:spPr>
              <a:xfrm>
                <a:off x="3048370" y="4685381"/>
                <a:ext cx="153199" cy="223745"/>
              </a:xfrm>
              <a:custGeom>
                <a:rect b="b" l="l" r="r" t="t"/>
                <a:pathLst>
                  <a:path extrusionOk="0" h="223745" w="153199">
                    <a:moveTo>
                      <a:pt x="143637" y="171497"/>
                    </a:moveTo>
                    <a:cubicBezTo>
                      <a:pt x="122993" y="125051"/>
                      <a:pt x="115979" y="73693"/>
                      <a:pt x="123415" y="23413"/>
                    </a:cubicBezTo>
                    <a:cubicBezTo>
                      <a:pt x="123452" y="23125"/>
                      <a:pt x="123472" y="22836"/>
                      <a:pt x="123509" y="22539"/>
                    </a:cubicBezTo>
                    <a:cubicBezTo>
                      <a:pt x="110914" y="15878"/>
                      <a:pt x="95845" y="8707"/>
                      <a:pt x="77651" y="382"/>
                    </a:cubicBezTo>
                    <a:cubicBezTo>
                      <a:pt x="76337" y="-218"/>
                      <a:pt x="74807" y="-106"/>
                      <a:pt x="73595" y="679"/>
                    </a:cubicBezTo>
                    <a:cubicBezTo>
                      <a:pt x="72984" y="1091"/>
                      <a:pt x="72496" y="1660"/>
                      <a:pt x="72181" y="2326"/>
                    </a:cubicBezTo>
                    <a:cubicBezTo>
                      <a:pt x="71882" y="2918"/>
                      <a:pt x="71723" y="3570"/>
                      <a:pt x="71717" y="4233"/>
                    </a:cubicBezTo>
                    <a:cubicBezTo>
                      <a:pt x="68354" y="82589"/>
                      <a:pt x="43547" y="158518"/>
                      <a:pt x="0" y="223745"/>
                    </a:cubicBezTo>
                    <a:cubicBezTo>
                      <a:pt x="51679" y="222941"/>
                      <a:pt x="103089" y="216139"/>
                      <a:pt x="153199" y="203476"/>
                    </a:cubicBezTo>
                    <a:cubicBezTo>
                      <a:pt x="151496" y="194689"/>
                      <a:pt x="149057" y="186060"/>
                      <a:pt x="145907" y="177682"/>
                    </a:cubicBezTo>
                    <a:cubicBezTo>
                      <a:pt x="145144" y="175617"/>
                      <a:pt x="144511" y="173618"/>
                      <a:pt x="143637" y="171497"/>
                    </a:cubicBez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1149" name="Google Shape;1149;p54"/>
            <p:cNvSpPr/>
            <p:nvPr/>
          </p:nvSpPr>
          <p:spPr>
            <a:xfrm>
              <a:off x="14733700" y="71101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50" name="Google Shape;1150;p54"/>
            <p:cNvSpPr/>
            <p:nvPr/>
          </p:nvSpPr>
          <p:spPr>
            <a:xfrm>
              <a:off x="15048750" y="71101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51" name="Google Shape;1151;p54"/>
            <p:cNvSpPr/>
            <p:nvPr/>
          </p:nvSpPr>
          <p:spPr>
            <a:xfrm rot="8100000">
              <a:off x="14812448" y="7118798"/>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1152" name="Google Shape;1152;p54"/>
          <p:cNvGrpSpPr/>
          <p:nvPr/>
        </p:nvGrpSpPr>
        <p:grpSpPr>
          <a:xfrm>
            <a:off x="3658573" y="3919132"/>
            <a:ext cx="1818955" cy="1818955"/>
            <a:chOff x="14204579" y="9604816"/>
            <a:chExt cx="1429771" cy="1429771"/>
          </a:xfrm>
        </p:grpSpPr>
        <p:grpSp>
          <p:nvGrpSpPr>
            <p:cNvPr id="1153" name="Google Shape;1153;p54"/>
            <p:cNvGrpSpPr/>
            <p:nvPr/>
          </p:nvGrpSpPr>
          <p:grpSpPr>
            <a:xfrm>
              <a:off x="14204579" y="9604816"/>
              <a:ext cx="1429771" cy="1429771"/>
              <a:chOff x="9415096" y="3282950"/>
              <a:chExt cx="1334364" cy="1334364"/>
            </a:xfrm>
          </p:grpSpPr>
          <p:sp>
            <p:nvSpPr>
              <p:cNvPr id="1154" name="Google Shape;1154;p54"/>
              <p:cNvSpPr/>
              <p:nvPr/>
            </p:nvSpPr>
            <p:spPr>
              <a:xfrm>
                <a:off x="9759744" y="4397055"/>
                <a:ext cx="645067" cy="220251"/>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rgbClr val="1F5E8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155" name="Google Shape;1155;p54"/>
              <p:cNvSpPr/>
              <p:nvPr/>
            </p:nvSpPr>
            <p:spPr>
              <a:xfrm>
                <a:off x="9415096" y="3282950"/>
                <a:ext cx="1334364" cy="1334364"/>
              </a:xfrm>
              <a:custGeom>
                <a:rect b="b" l="l" r="r" t="t"/>
                <a:pathLst>
                  <a:path extrusionOk="0" h="1334364" w="1334364">
                    <a:moveTo>
                      <a:pt x="1334365" y="667197"/>
                    </a:moveTo>
                    <a:cubicBezTo>
                      <a:pt x="1334357" y="1035671"/>
                      <a:pt x="1035643" y="1334373"/>
                      <a:pt x="667168" y="1334365"/>
                    </a:cubicBezTo>
                    <a:cubicBezTo>
                      <a:pt x="298693" y="1334357"/>
                      <a:pt x="-8" y="1035643"/>
                      <a:pt x="0" y="667168"/>
                    </a:cubicBezTo>
                    <a:cubicBezTo>
                      <a:pt x="8" y="298697"/>
                      <a:pt x="298716" y="-3"/>
                      <a:pt x="667187" y="0"/>
                    </a:cubicBezTo>
                    <a:cubicBezTo>
                      <a:pt x="1035659" y="-1"/>
                      <a:pt x="1334364" y="298704"/>
                      <a:pt x="1334365" y="667176"/>
                    </a:cubicBezTo>
                    <a:cubicBezTo>
                      <a:pt x="1334365" y="667183"/>
                      <a:pt x="1334365" y="667190"/>
                      <a:pt x="1334365"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156" name="Google Shape;1156;p54"/>
              <p:cNvSpPr/>
              <p:nvPr/>
            </p:nvSpPr>
            <p:spPr>
              <a:xfrm>
                <a:off x="10000092" y="4301306"/>
                <a:ext cx="164380" cy="201270"/>
              </a:xfrm>
              <a:custGeom>
                <a:rect b="b" l="l" r="r" t="t"/>
                <a:pathLst>
                  <a:path extrusionOk="0" h="201270" w="164380">
                    <a:moveTo>
                      <a:pt x="0" y="0"/>
                    </a:moveTo>
                    <a:lnTo>
                      <a:pt x="164381" y="0"/>
                    </a:lnTo>
                    <a:lnTo>
                      <a:pt x="164381" y="201271"/>
                    </a:lnTo>
                    <a:lnTo>
                      <a:pt x="0" y="201271"/>
                    </a:ln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157" name="Google Shape;1157;p54"/>
              <p:cNvSpPr/>
              <p:nvPr/>
            </p:nvSpPr>
            <p:spPr>
              <a:xfrm>
                <a:off x="9759744" y="4397055"/>
                <a:ext cx="645067" cy="220251"/>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chemeClr val="accent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158" name="Google Shape;1158;p54"/>
              <p:cNvSpPr/>
              <p:nvPr/>
            </p:nvSpPr>
            <p:spPr>
              <a:xfrm>
                <a:off x="10273545" y="3923058"/>
                <a:ext cx="203991" cy="217207"/>
              </a:xfrm>
              <a:custGeom>
                <a:rect b="b" l="l" r="r" t="t"/>
                <a:pathLst>
                  <a:path extrusionOk="0" h="217207" w="203991">
                    <a:moveTo>
                      <a:pt x="1879" y="92313"/>
                    </a:moveTo>
                    <a:cubicBezTo>
                      <a:pt x="-8827" y="153239"/>
                      <a:pt x="27292" y="203971"/>
                      <a:pt x="82600" y="214909"/>
                    </a:cubicBezTo>
                    <a:cubicBezTo>
                      <a:pt x="136218" y="226590"/>
                      <a:pt x="189154" y="192593"/>
                      <a:pt x="200834" y="138974"/>
                    </a:cubicBezTo>
                    <a:cubicBezTo>
                      <a:pt x="201344" y="136633"/>
                      <a:pt x="201770" y="134273"/>
                      <a:pt x="202109" y="131901"/>
                    </a:cubicBezTo>
                    <a:cubicBezTo>
                      <a:pt x="212825" y="70974"/>
                      <a:pt x="176706" y="12708"/>
                      <a:pt x="121389" y="1787"/>
                    </a:cubicBezTo>
                    <a:cubicBezTo>
                      <a:pt x="66099" y="-9169"/>
                      <a:pt x="12595" y="31386"/>
                      <a:pt x="1879" y="9231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159" name="Google Shape;1159;p54"/>
              <p:cNvSpPr/>
              <p:nvPr/>
            </p:nvSpPr>
            <p:spPr>
              <a:xfrm>
                <a:off x="9687457" y="3923058"/>
                <a:ext cx="203978" cy="217207"/>
              </a:xfrm>
              <a:custGeom>
                <a:rect b="b" l="l" r="r" t="t"/>
                <a:pathLst>
                  <a:path extrusionOk="0" h="217207" w="203978">
                    <a:moveTo>
                      <a:pt x="202093" y="92313"/>
                    </a:moveTo>
                    <a:cubicBezTo>
                      <a:pt x="212818" y="153239"/>
                      <a:pt x="176700" y="203971"/>
                      <a:pt x="121382" y="214909"/>
                    </a:cubicBezTo>
                    <a:cubicBezTo>
                      <a:pt x="67772" y="226591"/>
                      <a:pt x="14842" y="192601"/>
                      <a:pt x="3160" y="138990"/>
                    </a:cubicBezTo>
                    <a:cubicBezTo>
                      <a:pt x="2649" y="136643"/>
                      <a:pt x="2222" y="134278"/>
                      <a:pt x="1882" y="131901"/>
                    </a:cubicBezTo>
                    <a:cubicBezTo>
                      <a:pt x="-8833" y="70974"/>
                      <a:pt x="27286" y="12708"/>
                      <a:pt x="82584" y="1787"/>
                    </a:cubicBezTo>
                    <a:cubicBezTo>
                      <a:pt x="137883" y="-9169"/>
                      <a:pt x="191397" y="31386"/>
                      <a:pt x="202093" y="9231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160" name="Google Shape;1160;p54"/>
              <p:cNvSpPr/>
              <p:nvPr/>
            </p:nvSpPr>
            <p:spPr>
              <a:xfrm>
                <a:off x="9748108" y="3476147"/>
                <a:ext cx="668348" cy="862626"/>
              </a:xfrm>
              <a:custGeom>
                <a:rect b="b" l="l" r="r" t="t"/>
                <a:pathLst>
                  <a:path extrusionOk="0" h="862626" w="668348">
                    <a:moveTo>
                      <a:pt x="610362" y="128755"/>
                    </a:moveTo>
                    <a:cubicBezTo>
                      <a:pt x="557196" y="54916"/>
                      <a:pt x="473583" y="8971"/>
                      <a:pt x="382748" y="3683"/>
                    </a:cubicBezTo>
                    <a:cubicBezTo>
                      <a:pt x="382748" y="3683"/>
                      <a:pt x="380999" y="3628"/>
                      <a:pt x="378126" y="3498"/>
                    </a:cubicBezTo>
                    <a:lnTo>
                      <a:pt x="378228" y="0"/>
                    </a:lnTo>
                    <a:cubicBezTo>
                      <a:pt x="378228" y="0"/>
                      <a:pt x="356545" y="856"/>
                      <a:pt x="334175" y="1749"/>
                    </a:cubicBezTo>
                    <a:cubicBezTo>
                      <a:pt x="311794" y="856"/>
                      <a:pt x="290121" y="0"/>
                      <a:pt x="290121" y="0"/>
                    </a:cubicBezTo>
                    <a:lnTo>
                      <a:pt x="290215" y="3498"/>
                    </a:lnTo>
                    <a:cubicBezTo>
                      <a:pt x="287340" y="3628"/>
                      <a:pt x="285601" y="3683"/>
                      <a:pt x="285582" y="3683"/>
                    </a:cubicBezTo>
                    <a:cubicBezTo>
                      <a:pt x="194753" y="8974"/>
                      <a:pt x="111147" y="54919"/>
                      <a:pt x="57986" y="128755"/>
                    </a:cubicBezTo>
                    <a:cubicBezTo>
                      <a:pt x="3944" y="202183"/>
                      <a:pt x="-3229" y="294662"/>
                      <a:pt x="1022" y="383233"/>
                    </a:cubicBezTo>
                    <a:cubicBezTo>
                      <a:pt x="4241" y="450150"/>
                      <a:pt x="16092" y="558180"/>
                      <a:pt x="19412" y="625097"/>
                    </a:cubicBezTo>
                    <a:cubicBezTo>
                      <a:pt x="73650" y="827968"/>
                      <a:pt x="208563" y="862627"/>
                      <a:pt x="334165" y="862627"/>
                    </a:cubicBezTo>
                    <a:cubicBezTo>
                      <a:pt x="459785" y="862627"/>
                      <a:pt x="599200" y="827968"/>
                      <a:pt x="648927" y="625097"/>
                    </a:cubicBezTo>
                    <a:cubicBezTo>
                      <a:pt x="652247" y="558180"/>
                      <a:pt x="664089" y="450150"/>
                      <a:pt x="667327" y="383233"/>
                    </a:cubicBezTo>
                    <a:cubicBezTo>
                      <a:pt x="671577" y="294662"/>
                      <a:pt x="664405" y="202183"/>
                      <a:pt x="610362" y="128755"/>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161" name="Google Shape;1161;p54"/>
              <p:cNvSpPr/>
              <p:nvPr/>
            </p:nvSpPr>
            <p:spPr>
              <a:xfrm>
                <a:off x="9743113" y="3414012"/>
                <a:ext cx="714514" cy="593430"/>
              </a:xfrm>
              <a:custGeom>
                <a:rect b="b" l="l" r="r" t="t"/>
                <a:pathLst>
                  <a:path extrusionOk="0" h="593430" w="714514">
                    <a:moveTo>
                      <a:pt x="33421" y="521773"/>
                    </a:moveTo>
                    <a:cubicBezTo>
                      <a:pt x="35905" y="472715"/>
                      <a:pt x="18240" y="349150"/>
                      <a:pt x="83018" y="321432"/>
                    </a:cubicBezTo>
                    <a:cubicBezTo>
                      <a:pt x="107579" y="312069"/>
                      <a:pt x="134104" y="309055"/>
                      <a:pt x="160139" y="312670"/>
                    </a:cubicBezTo>
                    <a:cubicBezTo>
                      <a:pt x="250766" y="321543"/>
                      <a:pt x="335226" y="365875"/>
                      <a:pt x="493514" y="340258"/>
                    </a:cubicBezTo>
                    <a:cubicBezTo>
                      <a:pt x="581601" y="326007"/>
                      <a:pt x="604502" y="310771"/>
                      <a:pt x="628203" y="292057"/>
                    </a:cubicBezTo>
                    <a:cubicBezTo>
                      <a:pt x="637998" y="284317"/>
                      <a:pt x="640342" y="427676"/>
                      <a:pt x="640789" y="473311"/>
                    </a:cubicBezTo>
                    <a:cubicBezTo>
                      <a:pt x="640975" y="494426"/>
                      <a:pt x="640752" y="514536"/>
                      <a:pt x="640473" y="535651"/>
                    </a:cubicBezTo>
                    <a:cubicBezTo>
                      <a:pt x="640305" y="548041"/>
                      <a:pt x="640342" y="560431"/>
                      <a:pt x="640119" y="572802"/>
                    </a:cubicBezTo>
                    <a:cubicBezTo>
                      <a:pt x="640008" y="577844"/>
                      <a:pt x="638929" y="590587"/>
                      <a:pt x="655476" y="590568"/>
                    </a:cubicBezTo>
                    <a:cubicBezTo>
                      <a:pt x="667634" y="590550"/>
                      <a:pt x="669169" y="558366"/>
                      <a:pt x="669625" y="552505"/>
                    </a:cubicBezTo>
                    <a:cubicBezTo>
                      <a:pt x="676703" y="459823"/>
                      <a:pt x="680210" y="409724"/>
                      <a:pt x="676080" y="323218"/>
                    </a:cubicBezTo>
                    <a:cubicBezTo>
                      <a:pt x="674099" y="281415"/>
                      <a:pt x="674889" y="282178"/>
                      <a:pt x="671448" y="245008"/>
                    </a:cubicBezTo>
                    <a:cubicBezTo>
                      <a:pt x="697818" y="224154"/>
                      <a:pt x="714459" y="186296"/>
                      <a:pt x="714514" y="141554"/>
                    </a:cubicBezTo>
                    <a:cubicBezTo>
                      <a:pt x="701530" y="149560"/>
                      <a:pt x="687483" y="155698"/>
                      <a:pt x="672787" y="159786"/>
                    </a:cubicBezTo>
                    <a:cubicBezTo>
                      <a:pt x="701106" y="122704"/>
                      <a:pt x="713991" y="76109"/>
                      <a:pt x="708748" y="29747"/>
                    </a:cubicBezTo>
                    <a:cubicBezTo>
                      <a:pt x="686724" y="52835"/>
                      <a:pt x="655325" y="64540"/>
                      <a:pt x="623562" y="61503"/>
                    </a:cubicBezTo>
                    <a:cubicBezTo>
                      <a:pt x="636384" y="43015"/>
                      <a:pt x="636413" y="18519"/>
                      <a:pt x="623636" y="0"/>
                    </a:cubicBezTo>
                    <a:cubicBezTo>
                      <a:pt x="608661" y="20166"/>
                      <a:pt x="581258" y="32500"/>
                      <a:pt x="542581" y="39012"/>
                    </a:cubicBezTo>
                    <a:cubicBezTo>
                      <a:pt x="458326" y="53225"/>
                      <a:pt x="298316" y="-55067"/>
                      <a:pt x="97036" y="94003"/>
                    </a:cubicBezTo>
                    <a:cubicBezTo>
                      <a:pt x="26538" y="146205"/>
                      <a:pt x="307" y="241548"/>
                      <a:pt x="214" y="333096"/>
                    </a:cubicBezTo>
                    <a:cubicBezTo>
                      <a:pt x="84" y="451991"/>
                      <a:pt x="121" y="417519"/>
                      <a:pt x="0" y="535055"/>
                    </a:cubicBezTo>
                    <a:cubicBezTo>
                      <a:pt x="-9" y="545603"/>
                      <a:pt x="744" y="582569"/>
                      <a:pt x="12920" y="590829"/>
                    </a:cubicBezTo>
                    <a:cubicBezTo>
                      <a:pt x="24677" y="598810"/>
                      <a:pt x="33663" y="586922"/>
                      <a:pt x="33459" y="575519"/>
                    </a:cubicBezTo>
                    <a:cubicBezTo>
                      <a:pt x="33123" y="558105"/>
                      <a:pt x="32342" y="542999"/>
                      <a:pt x="33421" y="521773"/>
                    </a:cubicBezTo>
                    <a:close/>
                  </a:path>
                </a:pathLst>
              </a:custGeom>
              <a:solidFill>
                <a:srgbClr val="3B313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162" name="Google Shape;1162;p54"/>
              <p:cNvSpPr/>
              <p:nvPr/>
            </p:nvSpPr>
            <p:spPr>
              <a:xfrm>
                <a:off x="9961591" y="4430325"/>
                <a:ext cx="126857" cy="105348"/>
              </a:xfrm>
              <a:custGeom>
                <a:rect b="b" l="l" r="r" t="t"/>
                <a:pathLst>
                  <a:path extrusionOk="0" h="105348" w="126857">
                    <a:moveTo>
                      <a:pt x="35413" y="105349"/>
                    </a:moveTo>
                    <a:lnTo>
                      <a:pt x="382" y="8535"/>
                    </a:lnTo>
                    <a:cubicBezTo>
                      <a:pt x="-815" y="5229"/>
                      <a:pt x="895" y="1579"/>
                      <a:pt x="4201" y="382"/>
                    </a:cubicBezTo>
                    <a:cubicBezTo>
                      <a:pt x="7507" y="-815"/>
                      <a:pt x="11157" y="895"/>
                      <a:pt x="12354" y="4201"/>
                    </a:cubicBezTo>
                    <a:lnTo>
                      <a:pt x="41199" y="83898"/>
                    </a:lnTo>
                    <a:lnTo>
                      <a:pt x="116413" y="20888"/>
                    </a:lnTo>
                    <a:cubicBezTo>
                      <a:pt x="119119" y="18639"/>
                      <a:pt x="123136" y="19009"/>
                      <a:pt x="125386" y="21715"/>
                    </a:cubicBezTo>
                    <a:cubicBezTo>
                      <a:pt x="127623" y="24406"/>
                      <a:pt x="127271" y="28397"/>
                      <a:pt x="124598" y="30655"/>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163" name="Google Shape;1163;p54"/>
              <p:cNvSpPr/>
              <p:nvPr/>
            </p:nvSpPr>
            <p:spPr>
              <a:xfrm>
                <a:off x="10075725" y="4431355"/>
                <a:ext cx="127256" cy="104262"/>
              </a:xfrm>
              <a:custGeom>
                <a:rect b="b" l="l" r="r" t="t"/>
                <a:pathLst>
                  <a:path extrusionOk="0" h="104262" w="127256">
                    <a:moveTo>
                      <a:pt x="91389" y="104262"/>
                    </a:moveTo>
                    <a:lnTo>
                      <a:pt x="2279" y="29625"/>
                    </a:lnTo>
                    <a:cubicBezTo>
                      <a:pt x="-418" y="27365"/>
                      <a:pt x="-772" y="23347"/>
                      <a:pt x="1488" y="20650"/>
                    </a:cubicBezTo>
                    <a:cubicBezTo>
                      <a:pt x="3748" y="17952"/>
                      <a:pt x="7767" y="17598"/>
                      <a:pt x="10464" y="19858"/>
                    </a:cubicBezTo>
                    <a:lnTo>
                      <a:pt x="85725" y="82905"/>
                    </a:lnTo>
                    <a:lnTo>
                      <a:pt x="114914" y="4157"/>
                    </a:lnTo>
                    <a:cubicBezTo>
                      <a:pt x="116137" y="858"/>
                      <a:pt x="119802" y="-824"/>
                      <a:pt x="123100" y="399"/>
                    </a:cubicBezTo>
                    <a:cubicBezTo>
                      <a:pt x="126398" y="1622"/>
                      <a:pt x="128081" y="5287"/>
                      <a:pt x="126858" y="8585"/>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164" name="Google Shape;1164;p54"/>
              <p:cNvSpPr/>
              <p:nvPr/>
            </p:nvSpPr>
            <p:spPr>
              <a:xfrm>
                <a:off x="10075371" y="4457087"/>
                <a:ext cx="16268" cy="160218"/>
              </a:xfrm>
              <a:custGeom>
                <a:rect b="b" l="l" r="r" t="t"/>
                <a:pathLst>
                  <a:path extrusionOk="0" h="160218" w="16268">
                    <a:moveTo>
                      <a:pt x="12734" y="6367"/>
                    </a:moveTo>
                    <a:cubicBezTo>
                      <a:pt x="12734" y="2851"/>
                      <a:pt x="9883" y="0"/>
                      <a:pt x="6367" y="0"/>
                    </a:cubicBezTo>
                    <a:cubicBezTo>
                      <a:pt x="2851" y="0"/>
                      <a:pt x="0" y="2851"/>
                      <a:pt x="0" y="6367"/>
                    </a:cubicBezTo>
                    <a:cubicBezTo>
                      <a:pt x="0" y="68652"/>
                      <a:pt x="1405" y="104947"/>
                      <a:pt x="2762" y="140033"/>
                    </a:cubicBezTo>
                    <a:cubicBezTo>
                      <a:pt x="3023" y="146638"/>
                      <a:pt x="3275" y="153279"/>
                      <a:pt x="3525" y="160144"/>
                    </a:cubicBezTo>
                    <a:cubicBezTo>
                      <a:pt x="4661" y="160144"/>
                      <a:pt x="5777" y="160219"/>
                      <a:pt x="6911" y="160219"/>
                    </a:cubicBezTo>
                    <a:cubicBezTo>
                      <a:pt x="10046" y="160219"/>
                      <a:pt x="13144" y="160032"/>
                      <a:pt x="16269" y="159995"/>
                    </a:cubicBezTo>
                    <a:cubicBezTo>
                      <a:pt x="16009" y="153019"/>
                      <a:pt x="15748" y="146247"/>
                      <a:pt x="15488" y="139549"/>
                    </a:cubicBezTo>
                    <a:cubicBezTo>
                      <a:pt x="14129" y="104575"/>
                      <a:pt x="12734" y="68410"/>
                      <a:pt x="12734" y="6367"/>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1165" name="Google Shape;1165;p54"/>
            <p:cNvSpPr/>
            <p:nvPr/>
          </p:nvSpPr>
          <p:spPr>
            <a:xfrm>
              <a:off x="14733700" y="10311025"/>
              <a:ext cx="51300" cy="51300"/>
            </a:xfrm>
            <a:prstGeom prst="ellipse">
              <a:avLst/>
            </a:prstGeom>
            <a:solidFill>
              <a:srgbClr val="3B313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66" name="Google Shape;1166;p54"/>
            <p:cNvSpPr/>
            <p:nvPr/>
          </p:nvSpPr>
          <p:spPr>
            <a:xfrm>
              <a:off x="15048750" y="10311025"/>
              <a:ext cx="51300" cy="51300"/>
            </a:xfrm>
            <a:prstGeom prst="ellipse">
              <a:avLst/>
            </a:prstGeom>
            <a:solidFill>
              <a:srgbClr val="3B313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67" name="Google Shape;1167;p54"/>
            <p:cNvSpPr/>
            <p:nvPr/>
          </p:nvSpPr>
          <p:spPr>
            <a:xfrm rot="8100000">
              <a:off x="14812448" y="10355398"/>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1168" name="Google Shape;1168;p54"/>
          <p:cNvGrpSpPr/>
          <p:nvPr/>
        </p:nvGrpSpPr>
        <p:grpSpPr>
          <a:xfrm>
            <a:off x="13826281" y="3918943"/>
            <a:ext cx="1818968" cy="1819258"/>
            <a:chOff x="14204640" y="7940489"/>
            <a:chExt cx="1429782" cy="1430009"/>
          </a:xfrm>
        </p:grpSpPr>
        <p:grpSp>
          <p:nvGrpSpPr>
            <p:cNvPr id="1169" name="Google Shape;1169;p54"/>
            <p:cNvGrpSpPr/>
            <p:nvPr/>
          </p:nvGrpSpPr>
          <p:grpSpPr>
            <a:xfrm>
              <a:off x="14204640" y="7940489"/>
              <a:ext cx="1429782" cy="1429782"/>
              <a:chOff x="4558810" y="4908549"/>
              <a:chExt cx="1334374" cy="1334374"/>
            </a:xfrm>
          </p:grpSpPr>
          <p:sp>
            <p:nvSpPr>
              <p:cNvPr id="1170" name="Google Shape;1170;p54"/>
              <p:cNvSpPr/>
              <p:nvPr/>
            </p:nvSpPr>
            <p:spPr>
              <a:xfrm>
                <a:off x="4558810" y="4908549"/>
                <a:ext cx="1334374" cy="1334374"/>
              </a:xfrm>
              <a:custGeom>
                <a:rect b="b" l="l" r="r" t="t"/>
                <a:pathLst>
                  <a:path extrusionOk="0" h="1334374" w="1334374">
                    <a:moveTo>
                      <a:pt x="1334374" y="667197"/>
                    </a:moveTo>
                    <a:cubicBezTo>
                      <a:pt x="1334369" y="1035674"/>
                      <a:pt x="1035655" y="1334380"/>
                      <a:pt x="667178" y="1334374"/>
                    </a:cubicBezTo>
                    <a:cubicBezTo>
                      <a:pt x="298700" y="1334369"/>
                      <a:pt x="-5" y="1035655"/>
                      <a:pt x="0" y="667178"/>
                    </a:cubicBezTo>
                    <a:cubicBezTo>
                      <a:pt x="5" y="298704"/>
                      <a:pt x="298714" y="0"/>
                      <a:pt x="667187" y="0"/>
                    </a:cubicBezTo>
                    <a:cubicBezTo>
                      <a:pt x="1035665" y="1"/>
                      <a:pt x="1334375" y="298711"/>
                      <a:pt x="1334374" y="667189"/>
                    </a:cubicBezTo>
                    <a:cubicBezTo>
                      <a:pt x="1334374" y="667192"/>
                      <a:pt x="1334374" y="667194"/>
                      <a:pt x="1334374"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171" name="Google Shape;1171;p54"/>
              <p:cNvSpPr/>
              <p:nvPr/>
            </p:nvSpPr>
            <p:spPr>
              <a:xfrm>
                <a:off x="5417341" y="5565486"/>
                <a:ext cx="203993" cy="217215"/>
              </a:xfrm>
              <a:custGeom>
                <a:rect b="b" l="l" r="r" t="t"/>
                <a:pathLst>
                  <a:path extrusionOk="0" h="217215" w="203993">
                    <a:moveTo>
                      <a:pt x="1882" y="92321"/>
                    </a:moveTo>
                    <a:cubicBezTo>
                      <a:pt x="-8834" y="153247"/>
                      <a:pt x="27295" y="203979"/>
                      <a:pt x="82603" y="214917"/>
                    </a:cubicBezTo>
                    <a:cubicBezTo>
                      <a:pt x="136221" y="226598"/>
                      <a:pt x="189156" y="192601"/>
                      <a:pt x="200837" y="138982"/>
                    </a:cubicBezTo>
                    <a:cubicBezTo>
                      <a:pt x="201347" y="136641"/>
                      <a:pt x="201772" y="134281"/>
                      <a:pt x="202112" y="131909"/>
                    </a:cubicBezTo>
                    <a:cubicBezTo>
                      <a:pt x="212827" y="70982"/>
                      <a:pt x="176699" y="12716"/>
                      <a:pt x="121391" y="1777"/>
                    </a:cubicBezTo>
                    <a:cubicBezTo>
                      <a:pt x="66102" y="-9143"/>
                      <a:pt x="12598" y="31394"/>
                      <a:pt x="1882" y="92321"/>
                    </a:cubicBez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172" name="Google Shape;1172;p54"/>
              <p:cNvSpPr/>
              <p:nvPr/>
            </p:nvSpPr>
            <p:spPr>
              <a:xfrm>
                <a:off x="4831256" y="5565486"/>
                <a:ext cx="203984" cy="217214"/>
              </a:xfrm>
              <a:custGeom>
                <a:rect b="b" l="l" r="r" t="t"/>
                <a:pathLst>
                  <a:path extrusionOk="0" h="217214" w="203984">
                    <a:moveTo>
                      <a:pt x="202102" y="92321"/>
                    </a:moveTo>
                    <a:cubicBezTo>
                      <a:pt x="212818" y="153247"/>
                      <a:pt x="176699" y="203979"/>
                      <a:pt x="121382" y="214917"/>
                    </a:cubicBezTo>
                    <a:cubicBezTo>
                      <a:pt x="67768" y="226597"/>
                      <a:pt x="14838" y="192603"/>
                      <a:pt x="3158" y="138989"/>
                    </a:cubicBezTo>
                    <a:cubicBezTo>
                      <a:pt x="2647" y="136645"/>
                      <a:pt x="2222" y="134284"/>
                      <a:pt x="1882" y="131909"/>
                    </a:cubicBezTo>
                    <a:cubicBezTo>
                      <a:pt x="-8834" y="70982"/>
                      <a:pt x="27294" y="12716"/>
                      <a:pt x="82593" y="1777"/>
                    </a:cubicBezTo>
                    <a:cubicBezTo>
                      <a:pt x="137892" y="-9143"/>
                      <a:pt x="191395" y="31394"/>
                      <a:pt x="202102" y="92321"/>
                    </a:cubicBez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173" name="Google Shape;1173;p54"/>
              <p:cNvSpPr/>
              <p:nvPr/>
            </p:nvSpPr>
            <p:spPr>
              <a:xfrm>
                <a:off x="4891908" y="5118583"/>
                <a:ext cx="668337" cy="862626"/>
              </a:xfrm>
              <a:custGeom>
                <a:rect b="b" l="l" r="r" t="t"/>
                <a:pathLst>
                  <a:path extrusionOk="0" h="862626" w="668337">
                    <a:moveTo>
                      <a:pt x="610361" y="128774"/>
                    </a:moveTo>
                    <a:cubicBezTo>
                      <a:pt x="557203" y="54928"/>
                      <a:pt x="473591" y="8975"/>
                      <a:pt x="382756" y="3683"/>
                    </a:cubicBezTo>
                    <a:cubicBezTo>
                      <a:pt x="382747" y="3683"/>
                      <a:pt x="380998" y="3609"/>
                      <a:pt x="378133" y="3498"/>
                    </a:cubicBezTo>
                    <a:lnTo>
                      <a:pt x="378227" y="0"/>
                    </a:lnTo>
                    <a:cubicBezTo>
                      <a:pt x="378227" y="0"/>
                      <a:pt x="356553" y="856"/>
                      <a:pt x="334173" y="1749"/>
                    </a:cubicBezTo>
                    <a:cubicBezTo>
                      <a:pt x="311793" y="856"/>
                      <a:pt x="290120" y="0"/>
                      <a:pt x="290120" y="0"/>
                    </a:cubicBezTo>
                    <a:lnTo>
                      <a:pt x="290213" y="3498"/>
                    </a:lnTo>
                    <a:cubicBezTo>
                      <a:pt x="287348" y="3609"/>
                      <a:pt x="285600" y="3683"/>
                      <a:pt x="285581" y="3683"/>
                    </a:cubicBezTo>
                    <a:cubicBezTo>
                      <a:pt x="194747" y="8973"/>
                      <a:pt x="111138" y="54926"/>
                      <a:pt x="57986" y="128774"/>
                    </a:cubicBezTo>
                    <a:cubicBezTo>
                      <a:pt x="3961" y="202183"/>
                      <a:pt x="-3230" y="294662"/>
                      <a:pt x="1021" y="383233"/>
                    </a:cubicBezTo>
                    <a:cubicBezTo>
                      <a:pt x="4249" y="450150"/>
                      <a:pt x="16090" y="558180"/>
                      <a:pt x="19420" y="625097"/>
                    </a:cubicBezTo>
                    <a:cubicBezTo>
                      <a:pt x="73649" y="827968"/>
                      <a:pt x="208562" y="862627"/>
                      <a:pt x="334173" y="862627"/>
                    </a:cubicBezTo>
                    <a:cubicBezTo>
                      <a:pt x="459784" y="862627"/>
                      <a:pt x="599199" y="827968"/>
                      <a:pt x="648926" y="625097"/>
                    </a:cubicBezTo>
                    <a:cubicBezTo>
                      <a:pt x="652246" y="558180"/>
                      <a:pt x="664088" y="450150"/>
                      <a:pt x="667315" y="383233"/>
                    </a:cubicBezTo>
                    <a:cubicBezTo>
                      <a:pt x="671566" y="294662"/>
                      <a:pt x="664395" y="202183"/>
                      <a:pt x="610361" y="128774"/>
                    </a:cubicBez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174" name="Google Shape;1174;p54"/>
              <p:cNvSpPr/>
              <p:nvPr/>
            </p:nvSpPr>
            <p:spPr>
              <a:xfrm>
                <a:off x="5143891" y="5943743"/>
                <a:ext cx="164380" cy="201289"/>
              </a:xfrm>
              <a:custGeom>
                <a:rect b="b" l="l" r="r" t="t"/>
                <a:pathLst>
                  <a:path extrusionOk="0" h="201289" w="164380">
                    <a:moveTo>
                      <a:pt x="0" y="0"/>
                    </a:moveTo>
                    <a:lnTo>
                      <a:pt x="164381" y="0"/>
                    </a:lnTo>
                    <a:lnTo>
                      <a:pt x="164381" y="201290"/>
                    </a:lnTo>
                    <a:lnTo>
                      <a:pt x="0" y="201290"/>
                    </a:ln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175" name="Google Shape;1175;p54"/>
              <p:cNvSpPr/>
              <p:nvPr/>
            </p:nvSpPr>
            <p:spPr>
              <a:xfrm>
                <a:off x="4878204" y="5099061"/>
                <a:ext cx="701638" cy="573150"/>
              </a:xfrm>
              <a:custGeom>
                <a:rect b="b" l="l" r="r" t="t"/>
                <a:pathLst>
                  <a:path extrusionOk="0" h="573150" w="701638">
                    <a:moveTo>
                      <a:pt x="30026" y="485010"/>
                    </a:moveTo>
                    <a:cubicBezTo>
                      <a:pt x="34082" y="400718"/>
                      <a:pt x="35170" y="248206"/>
                      <a:pt x="109622" y="248206"/>
                    </a:cubicBezTo>
                    <a:cubicBezTo>
                      <a:pt x="164753" y="248206"/>
                      <a:pt x="179728" y="260801"/>
                      <a:pt x="347207" y="260801"/>
                    </a:cubicBezTo>
                    <a:cubicBezTo>
                      <a:pt x="495394" y="260801"/>
                      <a:pt x="538470" y="244021"/>
                      <a:pt x="593936" y="244021"/>
                    </a:cubicBezTo>
                    <a:cubicBezTo>
                      <a:pt x="653374" y="244021"/>
                      <a:pt x="668118" y="323458"/>
                      <a:pt x="669262" y="433628"/>
                    </a:cubicBezTo>
                    <a:cubicBezTo>
                      <a:pt x="669494" y="456306"/>
                      <a:pt x="671076" y="479039"/>
                      <a:pt x="672378" y="501698"/>
                    </a:cubicBezTo>
                    <a:cubicBezTo>
                      <a:pt x="673150" y="514981"/>
                      <a:pt x="674108" y="528264"/>
                      <a:pt x="674796" y="541547"/>
                    </a:cubicBezTo>
                    <a:cubicBezTo>
                      <a:pt x="675075" y="546960"/>
                      <a:pt x="676471" y="561415"/>
                      <a:pt x="683531" y="560039"/>
                    </a:cubicBezTo>
                    <a:cubicBezTo>
                      <a:pt x="691428" y="558495"/>
                      <a:pt x="692339" y="529287"/>
                      <a:pt x="693121" y="523036"/>
                    </a:cubicBezTo>
                    <a:cubicBezTo>
                      <a:pt x="698360" y="478829"/>
                      <a:pt x="700755" y="434331"/>
                      <a:pt x="700293" y="389816"/>
                    </a:cubicBezTo>
                    <a:cubicBezTo>
                      <a:pt x="700190" y="308147"/>
                      <a:pt x="723928" y="150910"/>
                      <a:pt x="576161" y="52926"/>
                    </a:cubicBezTo>
                    <a:cubicBezTo>
                      <a:pt x="485291" y="-7331"/>
                      <a:pt x="297434" y="-13341"/>
                      <a:pt x="192844" y="20779"/>
                    </a:cubicBezTo>
                    <a:cubicBezTo>
                      <a:pt x="120011" y="44554"/>
                      <a:pt x="50174" y="106485"/>
                      <a:pt x="24213" y="178592"/>
                    </a:cubicBezTo>
                    <a:cubicBezTo>
                      <a:pt x="-4297" y="257806"/>
                      <a:pt x="-3562" y="319718"/>
                      <a:pt x="5823" y="476584"/>
                    </a:cubicBezTo>
                    <a:cubicBezTo>
                      <a:pt x="6846" y="493606"/>
                      <a:pt x="8846" y="510628"/>
                      <a:pt x="11200" y="527501"/>
                    </a:cubicBezTo>
                    <a:cubicBezTo>
                      <a:pt x="12536" y="538829"/>
                      <a:pt x="14454" y="550080"/>
                      <a:pt x="16948" y="561210"/>
                    </a:cubicBezTo>
                    <a:cubicBezTo>
                      <a:pt x="22882" y="585190"/>
                      <a:pt x="31179" y="568075"/>
                      <a:pt x="30919" y="553155"/>
                    </a:cubicBezTo>
                    <a:cubicBezTo>
                      <a:pt x="30529" y="530385"/>
                      <a:pt x="28929" y="507819"/>
                      <a:pt x="30026" y="485010"/>
                    </a:cubicBezTo>
                    <a:close/>
                  </a:path>
                </a:pathLst>
              </a:custGeom>
              <a:solidFill>
                <a:schemeClr val="accent3"/>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176" name="Google Shape;1176;p54"/>
              <p:cNvSpPr/>
              <p:nvPr/>
            </p:nvSpPr>
            <p:spPr>
              <a:xfrm>
                <a:off x="4890195" y="5584463"/>
                <a:ext cx="679893" cy="24686"/>
              </a:xfrm>
              <a:custGeom>
                <a:rect b="b" l="l" r="r" t="t"/>
                <a:pathLst>
                  <a:path extrusionOk="0" h="24686" w="679893">
                    <a:moveTo>
                      <a:pt x="667550" y="24687"/>
                    </a:moveTo>
                    <a:lnTo>
                      <a:pt x="12343" y="24687"/>
                    </a:lnTo>
                    <a:cubicBezTo>
                      <a:pt x="5526" y="24687"/>
                      <a:pt x="0" y="19161"/>
                      <a:pt x="0" y="12344"/>
                    </a:cubicBezTo>
                    <a:cubicBezTo>
                      <a:pt x="0" y="5526"/>
                      <a:pt x="5526" y="0"/>
                      <a:pt x="12343" y="0"/>
                    </a:cubicBezTo>
                    <a:lnTo>
                      <a:pt x="667550" y="0"/>
                    </a:lnTo>
                    <a:cubicBezTo>
                      <a:pt x="674367" y="0"/>
                      <a:pt x="679894" y="5526"/>
                      <a:pt x="679894" y="12343"/>
                    </a:cubicBezTo>
                    <a:cubicBezTo>
                      <a:pt x="679894" y="19161"/>
                      <a:pt x="674367" y="24687"/>
                      <a:pt x="667550" y="24687"/>
                    </a:cubicBezTo>
                    <a:close/>
                  </a:path>
                </a:pathLst>
              </a:custGeom>
              <a:solidFill>
                <a:schemeClr val="accent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177" name="Google Shape;1177;p54"/>
              <p:cNvSpPr/>
              <p:nvPr/>
            </p:nvSpPr>
            <p:spPr>
              <a:xfrm>
                <a:off x="5282970" y="5593522"/>
                <a:ext cx="232712" cy="137134"/>
              </a:xfrm>
              <a:custGeom>
                <a:rect b="b" l="l" r="r" t="t"/>
                <a:pathLst>
                  <a:path extrusionOk="0" h="137134" w="232712">
                    <a:moveTo>
                      <a:pt x="89614" y="137052"/>
                    </a:moveTo>
                    <a:cubicBezTo>
                      <a:pt x="75475" y="137373"/>
                      <a:pt x="61330" y="136758"/>
                      <a:pt x="47272" y="135210"/>
                    </a:cubicBezTo>
                    <a:cubicBezTo>
                      <a:pt x="-1143" y="127211"/>
                      <a:pt x="-659" y="97296"/>
                      <a:pt x="215" y="42973"/>
                    </a:cubicBezTo>
                    <a:cubicBezTo>
                      <a:pt x="373" y="33821"/>
                      <a:pt x="531" y="23645"/>
                      <a:pt x="531" y="12353"/>
                    </a:cubicBezTo>
                    <a:cubicBezTo>
                      <a:pt x="531" y="5530"/>
                      <a:pt x="6062" y="0"/>
                      <a:pt x="12884" y="0"/>
                    </a:cubicBezTo>
                    <a:cubicBezTo>
                      <a:pt x="19706" y="0"/>
                      <a:pt x="25236" y="5530"/>
                      <a:pt x="25236" y="12353"/>
                    </a:cubicBezTo>
                    <a:cubicBezTo>
                      <a:pt x="25236" y="23794"/>
                      <a:pt x="25060" y="34100"/>
                      <a:pt x="24911" y="43383"/>
                    </a:cubicBezTo>
                    <a:cubicBezTo>
                      <a:pt x="23944" y="102208"/>
                      <a:pt x="25683" y="106617"/>
                      <a:pt x="51300" y="110839"/>
                    </a:cubicBezTo>
                    <a:cubicBezTo>
                      <a:pt x="67913" y="113575"/>
                      <a:pt x="128858" y="111918"/>
                      <a:pt x="158149" y="111118"/>
                    </a:cubicBezTo>
                    <a:cubicBezTo>
                      <a:pt x="167702" y="110877"/>
                      <a:pt x="174921" y="110672"/>
                      <a:pt x="178083" y="110672"/>
                    </a:cubicBezTo>
                    <a:cubicBezTo>
                      <a:pt x="198919" y="110672"/>
                      <a:pt x="201095" y="107193"/>
                      <a:pt x="203439" y="100552"/>
                    </a:cubicBezTo>
                    <a:cubicBezTo>
                      <a:pt x="208016" y="87473"/>
                      <a:pt x="208016" y="60461"/>
                      <a:pt x="208016" y="15720"/>
                    </a:cubicBezTo>
                    <a:lnTo>
                      <a:pt x="220360" y="15534"/>
                    </a:lnTo>
                    <a:lnTo>
                      <a:pt x="232713" y="15720"/>
                    </a:lnTo>
                    <a:cubicBezTo>
                      <a:pt x="232713" y="64703"/>
                      <a:pt x="232713" y="91678"/>
                      <a:pt x="226731" y="108737"/>
                    </a:cubicBezTo>
                    <a:cubicBezTo>
                      <a:pt x="218109" y="133312"/>
                      <a:pt x="197096" y="135359"/>
                      <a:pt x="178083" y="135359"/>
                    </a:cubicBezTo>
                    <a:cubicBezTo>
                      <a:pt x="175013" y="135359"/>
                      <a:pt x="168056" y="135545"/>
                      <a:pt x="158819" y="135824"/>
                    </a:cubicBezTo>
                    <a:cubicBezTo>
                      <a:pt x="135230" y="136457"/>
                      <a:pt x="110385" y="137052"/>
                      <a:pt x="89614" y="137052"/>
                    </a:cubicBezTo>
                    <a:close/>
                  </a:path>
                </a:pathLst>
              </a:custGeom>
              <a:solidFill>
                <a:schemeClr val="accent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178" name="Google Shape;1178;p54"/>
              <p:cNvSpPr/>
              <p:nvPr/>
            </p:nvSpPr>
            <p:spPr>
              <a:xfrm>
                <a:off x="4940150" y="5593527"/>
                <a:ext cx="232299" cy="133568"/>
              </a:xfrm>
              <a:custGeom>
                <a:rect b="b" l="l" r="r" t="t"/>
                <a:pathLst>
                  <a:path extrusionOk="0" h="133568" w="232299">
                    <a:moveTo>
                      <a:pt x="152777" y="133569"/>
                    </a:moveTo>
                    <a:cubicBezTo>
                      <a:pt x="125356" y="133569"/>
                      <a:pt x="93069" y="132601"/>
                      <a:pt x="70605" y="131931"/>
                    </a:cubicBezTo>
                    <a:cubicBezTo>
                      <a:pt x="59973" y="131615"/>
                      <a:pt x="52002" y="131373"/>
                      <a:pt x="48653" y="131373"/>
                    </a:cubicBezTo>
                    <a:cubicBezTo>
                      <a:pt x="35826" y="132352"/>
                      <a:pt x="23143" y="128150"/>
                      <a:pt x="13437" y="119709"/>
                    </a:cubicBezTo>
                    <a:cubicBezTo>
                      <a:pt x="-628" y="105458"/>
                      <a:pt x="-339" y="81702"/>
                      <a:pt x="172" y="42355"/>
                    </a:cubicBezTo>
                    <a:cubicBezTo>
                      <a:pt x="265" y="34189"/>
                      <a:pt x="377" y="25240"/>
                      <a:pt x="377" y="15529"/>
                    </a:cubicBezTo>
                    <a:cubicBezTo>
                      <a:pt x="377" y="8707"/>
                      <a:pt x="5908" y="3177"/>
                      <a:pt x="12730" y="3177"/>
                    </a:cubicBezTo>
                    <a:cubicBezTo>
                      <a:pt x="19552" y="3177"/>
                      <a:pt x="25082" y="8707"/>
                      <a:pt x="25082" y="15529"/>
                    </a:cubicBezTo>
                    <a:cubicBezTo>
                      <a:pt x="25082" y="25370"/>
                      <a:pt x="24971" y="34393"/>
                      <a:pt x="24859" y="42672"/>
                    </a:cubicBezTo>
                    <a:cubicBezTo>
                      <a:pt x="24469" y="73312"/>
                      <a:pt x="24190" y="95450"/>
                      <a:pt x="31017" y="102351"/>
                    </a:cubicBezTo>
                    <a:cubicBezTo>
                      <a:pt x="32058" y="103431"/>
                      <a:pt x="35277" y="106667"/>
                      <a:pt x="48653" y="106667"/>
                    </a:cubicBezTo>
                    <a:cubicBezTo>
                      <a:pt x="52095" y="106667"/>
                      <a:pt x="60354" y="106909"/>
                      <a:pt x="71358" y="107244"/>
                    </a:cubicBezTo>
                    <a:cubicBezTo>
                      <a:pt x="103124" y="108193"/>
                      <a:pt x="162246" y="109961"/>
                      <a:pt x="188496" y="107914"/>
                    </a:cubicBezTo>
                    <a:cubicBezTo>
                      <a:pt x="205973" y="106556"/>
                      <a:pt x="207880" y="104082"/>
                      <a:pt x="207564" y="34486"/>
                    </a:cubicBezTo>
                    <a:cubicBezTo>
                      <a:pt x="207536" y="27621"/>
                      <a:pt x="207509" y="20273"/>
                      <a:pt x="207509" y="12348"/>
                    </a:cubicBezTo>
                    <a:cubicBezTo>
                      <a:pt x="207509" y="5528"/>
                      <a:pt x="213037" y="0"/>
                      <a:pt x="219856" y="0"/>
                    </a:cubicBezTo>
                    <a:cubicBezTo>
                      <a:pt x="226676" y="0"/>
                      <a:pt x="232204" y="5528"/>
                      <a:pt x="232204" y="12348"/>
                    </a:cubicBezTo>
                    <a:cubicBezTo>
                      <a:pt x="232204" y="20235"/>
                      <a:pt x="232233" y="27566"/>
                      <a:pt x="232251" y="34374"/>
                    </a:cubicBezTo>
                    <a:cubicBezTo>
                      <a:pt x="232558" y="99505"/>
                      <a:pt x="232698" y="129234"/>
                      <a:pt x="190421" y="132545"/>
                    </a:cubicBezTo>
                    <a:cubicBezTo>
                      <a:pt x="180775" y="133290"/>
                      <a:pt x="167492" y="133569"/>
                      <a:pt x="152777" y="133569"/>
                    </a:cubicBezTo>
                    <a:close/>
                  </a:path>
                </a:pathLst>
              </a:custGeom>
              <a:solidFill>
                <a:schemeClr val="accent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1179" name="Google Shape;1179;p54"/>
            <p:cNvSpPr/>
            <p:nvPr/>
          </p:nvSpPr>
          <p:spPr>
            <a:xfrm>
              <a:off x="14573869" y="9134280"/>
              <a:ext cx="691834" cy="236219"/>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180" name="Google Shape;1180;p54"/>
            <p:cNvSpPr/>
            <p:nvPr/>
          </p:nvSpPr>
          <p:spPr>
            <a:xfrm rot="8100000">
              <a:off x="14812448" y="8737098"/>
              <a:ext cx="214253" cy="214253"/>
            </a:xfrm>
            <a:prstGeom prst="arc">
              <a:avLst>
                <a:gd fmla="val 16200000" name="adj1"/>
                <a:gd fmla="val 0" name="adj2"/>
              </a:avLst>
            </a:prstGeom>
            <a:noFill/>
            <a:ln cap="flat" cmpd="sng" w="19050">
              <a:solidFill>
                <a:srgbClr val="3B313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1108" name="Google Shape;1108;p54"/>
          <p:cNvSpPr txBox="1"/>
          <p:nvPr/>
        </p:nvSpPr>
        <p:spPr>
          <a:xfrm>
            <a:off x="13942914" y="5911435"/>
            <a:ext cx="1584900" cy="954900"/>
          </a:xfrm>
          <a:prstGeom prst="rect">
            <a:avLst/>
          </a:prstGeom>
          <a:noFill/>
          <a:ln>
            <a:noFill/>
          </a:ln>
        </p:spPr>
        <p:txBody>
          <a:bodyPr anchorCtr="0" anchor="ctr"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אביב</a:t>
            </a:r>
            <a:endParaRPr sz="3400">
              <a:solidFill>
                <a:srgbClr val="80868B"/>
              </a:solidFill>
              <a:latin typeface="Google Sans"/>
              <a:ea typeface="Google Sans"/>
              <a:cs typeface="Google Sans"/>
              <a:sym typeface="Google Sans"/>
            </a:endParaRPr>
          </a:p>
        </p:txBody>
      </p:sp>
      <p:sp>
        <p:nvSpPr>
          <p:cNvPr id="1181" name="Google Shape;1181;p54"/>
          <p:cNvSpPr txBox="1"/>
          <p:nvPr/>
        </p:nvSpPr>
        <p:spPr>
          <a:xfrm>
            <a:off x="8859033" y="5911435"/>
            <a:ext cx="1584900" cy="954900"/>
          </a:xfrm>
          <a:prstGeom prst="rect">
            <a:avLst/>
          </a:prstGeom>
          <a:noFill/>
          <a:ln>
            <a:noFill/>
          </a:ln>
        </p:spPr>
        <p:txBody>
          <a:bodyPr anchorCtr="0" anchor="ctr"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קרן</a:t>
            </a:r>
            <a:endParaRPr sz="3400">
              <a:solidFill>
                <a:srgbClr val="80868B"/>
              </a:solidFill>
              <a:latin typeface="Google Sans"/>
              <a:ea typeface="Google Sans"/>
              <a:cs typeface="Google Sans"/>
              <a:sym typeface="Google Sans"/>
            </a:endParaRPr>
          </a:p>
        </p:txBody>
      </p:sp>
      <p:sp>
        <p:nvSpPr>
          <p:cNvPr id="1097" name="Google Shape;1097;p54"/>
          <p:cNvSpPr txBox="1"/>
          <p:nvPr/>
        </p:nvSpPr>
        <p:spPr>
          <a:xfrm>
            <a:off x="3775151" y="5911435"/>
            <a:ext cx="1584900" cy="954900"/>
          </a:xfrm>
          <a:prstGeom prst="rect">
            <a:avLst/>
          </a:prstGeom>
          <a:noFill/>
          <a:ln>
            <a:noFill/>
          </a:ln>
        </p:spPr>
        <p:txBody>
          <a:bodyPr anchorCtr="0" anchor="ctr"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דניאל</a:t>
            </a:r>
            <a:endParaRPr sz="3400">
              <a:solidFill>
                <a:srgbClr val="80868B"/>
              </a:solidFill>
              <a:latin typeface="Google Sans"/>
              <a:ea typeface="Google Sans"/>
              <a:cs typeface="Google Sans"/>
              <a:sym typeface="Google Sans"/>
            </a:endParaRPr>
          </a:p>
        </p:txBody>
      </p:sp>
      <p:sp>
        <p:nvSpPr>
          <p:cNvPr id="1182" name="Google Shape;1182;p54"/>
          <p:cNvSpPr txBox="1"/>
          <p:nvPr/>
        </p:nvSpPr>
        <p:spPr>
          <a:xfrm>
            <a:off x="18093283" y="10919123"/>
            <a:ext cx="1584900" cy="954900"/>
          </a:xfrm>
          <a:prstGeom prst="rect">
            <a:avLst/>
          </a:prstGeom>
          <a:noFill/>
          <a:ln>
            <a:noFill/>
          </a:ln>
        </p:spPr>
        <p:txBody>
          <a:bodyPr anchorCtr="0" anchor="t"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פיצה</a:t>
            </a:r>
            <a:endParaRPr sz="3400">
              <a:solidFill>
                <a:srgbClr val="80868B"/>
              </a:solidFill>
              <a:latin typeface="Google Sans"/>
              <a:ea typeface="Google Sans"/>
              <a:cs typeface="Google Sans"/>
              <a:sym typeface="Google Sans"/>
            </a:endParaRPr>
          </a:p>
        </p:txBody>
      </p:sp>
      <p:sp>
        <p:nvSpPr>
          <p:cNvPr id="1183" name="Google Shape;1183;p54"/>
          <p:cNvSpPr txBox="1"/>
          <p:nvPr/>
        </p:nvSpPr>
        <p:spPr>
          <a:xfrm>
            <a:off x="13582274" y="10919125"/>
            <a:ext cx="3914700" cy="954900"/>
          </a:xfrm>
          <a:prstGeom prst="rect">
            <a:avLst/>
          </a:prstGeom>
          <a:noFill/>
          <a:ln>
            <a:noFill/>
          </a:ln>
        </p:spPr>
        <p:txBody>
          <a:bodyPr anchorCtr="0" anchor="t"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פסטה</a:t>
            </a:r>
            <a:endParaRPr sz="3400">
              <a:solidFill>
                <a:srgbClr val="80868B"/>
              </a:solidFill>
              <a:latin typeface="Google Sans"/>
              <a:ea typeface="Google Sans"/>
              <a:cs typeface="Google Sans"/>
              <a:sym typeface="Google Sans"/>
            </a:endParaRPr>
          </a:p>
        </p:txBody>
      </p:sp>
      <p:sp>
        <p:nvSpPr>
          <p:cNvPr id="1184" name="Google Shape;1184;p54"/>
          <p:cNvSpPr txBox="1"/>
          <p:nvPr/>
        </p:nvSpPr>
        <p:spPr>
          <a:xfrm>
            <a:off x="10863065" y="10919123"/>
            <a:ext cx="2662500" cy="954900"/>
          </a:xfrm>
          <a:prstGeom prst="rect">
            <a:avLst/>
          </a:prstGeom>
          <a:noFill/>
          <a:ln>
            <a:noFill/>
          </a:ln>
        </p:spPr>
        <p:txBody>
          <a:bodyPr anchorCtr="0" anchor="t"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מרק</a:t>
            </a:r>
            <a:endParaRPr sz="3400">
              <a:solidFill>
                <a:srgbClr val="80868B"/>
              </a:solidFill>
              <a:latin typeface="Google Sans"/>
              <a:ea typeface="Google Sans"/>
              <a:cs typeface="Google Sans"/>
              <a:sym typeface="Google Sans"/>
            </a:endParaRPr>
          </a:p>
        </p:txBody>
      </p:sp>
      <p:sp>
        <p:nvSpPr>
          <p:cNvPr id="1185" name="Google Shape;1185;p54"/>
          <p:cNvSpPr txBox="1"/>
          <p:nvPr/>
        </p:nvSpPr>
        <p:spPr>
          <a:xfrm>
            <a:off x="8055708" y="10919123"/>
            <a:ext cx="1584900" cy="954900"/>
          </a:xfrm>
          <a:prstGeom prst="rect">
            <a:avLst/>
          </a:prstGeom>
          <a:noFill/>
          <a:ln>
            <a:noFill/>
          </a:ln>
        </p:spPr>
        <p:txBody>
          <a:bodyPr anchorCtr="0" anchor="t"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צ׳יפס</a:t>
            </a:r>
            <a:endParaRPr sz="3400">
              <a:solidFill>
                <a:srgbClr val="80868B"/>
              </a:solidFill>
              <a:latin typeface="Google Sans"/>
              <a:ea typeface="Google Sans"/>
              <a:cs typeface="Google Sans"/>
              <a:sym typeface="Google Sans"/>
            </a:endParaRPr>
          </a:p>
        </p:txBody>
      </p:sp>
      <p:sp>
        <p:nvSpPr>
          <p:cNvPr id="1186" name="Google Shape;1186;p54"/>
          <p:cNvSpPr txBox="1"/>
          <p:nvPr/>
        </p:nvSpPr>
        <p:spPr>
          <a:xfrm>
            <a:off x="4014012" y="10919123"/>
            <a:ext cx="2977500" cy="954900"/>
          </a:xfrm>
          <a:prstGeom prst="rect">
            <a:avLst/>
          </a:prstGeom>
          <a:noFill/>
          <a:ln>
            <a:noFill/>
          </a:ln>
        </p:spPr>
        <p:txBody>
          <a:bodyPr anchorCtr="0" anchor="t"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פלאפל</a:t>
            </a:r>
            <a:endParaRPr sz="3400">
              <a:solidFill>
                <a:srgbClr val="80868B"/>
              </a:solidFill>
              <a:latin typeface="Google Sans"/>
              <a:ea typeface="Google Sans"/>
              <a:cs typeface="Google Sans"/>
              <a:sym typeface="Google Sans"/>
            </a:endParaRPr>
          </a:p>
        </p:txBody>
      </p:sp>
      <p:cxnSp>
        <p:nvCxnSpPr>
          <p:cNvPr id="1187" name="Google Shape;1187;p54"/>
          <p:cNvCxnSpPr>
            <a:stCxn id="1181" idx="2"/>
            <a:endCxn id="1110" idx="0"/>
          </p:cNvCxnSpPr>
          <p:nvPr/>
        </p:nvCxnSpPr>
        <p:spPr>
          <a:xfrm flipH="1">
            <a:off x="8848383" y="6866335"/>
            <a:ext cx="803100" cy="1792500"/>
          </a:xfrm>
          <a:prstGeom prst="straightConnector1">
            <a:avLst/>
          </a:prstGeom>
          <a:noFill/>
          <a:ln cap="flat" cmpd="sng" w="19050">
            <a:solidFill>
              <a:srgbClr val="CCCCCC"/>
            </a:solidFill>
            <a:prstDash val="solid"/>
            <a:round/>
            <a:headEnd len="med" w="med" type="none"/>
            <a:tailEnd len="med" w="med" type="triangle"/>
          </a:ln>
        </p:spPr>
      </p:cxnSp>
      <p:cxnSp>
        <p:nvCxnSpPr>
          <p:cNvPr id="1188" name="Google Shape;1188;p54"/>
          <p:cNvCxnSpPr>
            <a:stCxn id="1100" idx="2"/>
            <a:endCxn id="1110" idx="0"/>
          </p:cNvCxnSpPr>
          <p:nvPr/>
        </p:nvCxnSpPr>
        <p:spPr>
          <a:xfrm flipH="1">
            <a:off x="8848546" y="6866335"/>
            <a:ext cx="10970700" cy="1792500"/>
          </a:xfrm>
          <a:prstGeom prst="straightConnector1">
            <a:avLst/>
          </a:prstGeom>
          <a:noFill/>
          <a:ln cap="flat" cmpd="sng" w="19050">
            <a:solidFill>
              <a:schemeClr val="accent1"/>
            </a:solidFill>
            <a:prstDash val="solid"/>
            <a:round/>
            <a:headEnd len="med" w="med" type="none"/>
            <a:tailEnd len="med" w="med" type="triangle"/>
          </a:ln>
        </p:spPr>
      </p:cxnSp>
      <p:cxnSp>
        <p:nvCxnSpPr>
          <p:cNvPr id="1189" name="Google Shape;1189;p54"/>
          <p:cNvCxnSpPr>
            <a:stCxn id="1108" idx="2"/>
            <a:endCxn id="1110" idx="0"/>
          </p:cNvCxnSpPr>
          <p:nvPr/>
        </p:nvCxnSpPr>
        <p:spPr>
          <a:xfrm flipH="1">
            <a:off x="8848464" y="6866335"/>
            <a:ext cx="5886900" cy="1792500"/>
          </a:xfrm>
          <a:prstGeom prst="straightConnector1">
            <a:avLst/>
          </a:prstGeom>
          <a:noFill/>
          <a:ln cap="flat" cmpd="sng" w="19050">
            <a:solidFill>
              <a:schemeClr val="accent1"/>
            </a:solidFill>
            <a:prstDash val="solid"/>
            <a:round/>
            <a:headEnd len="med" w="med" type="none"/>
            <a:tailEnd len="med" w="med" type="triangle"/>
          </a:ln>
        </p:spPr>
      </p:cxnSp>
      <p:cxnSp>
        <p:nvCxnSpPr>
          <p:cNvPr id="1190" name="Google Shape;1190;p54"/>
          <p:cNvCxnSpPr>
            <a:stCxn id="1108" idx="2"/>
            <a:endCxn id="1106" idx="0"/>
          </p:cNvCxnSpPr>
          <p:nvPr/>
        </p:nvCxnSpPr>
        <p:spPr>
          <a:xfrm flipH="1">
            <a:off x="12194364" y="6866335"/>
            <a:ext cx="2541000" cy="1792500"/>
          </a:xfrm>
          <a:prstGeom prst="straightConnector1">
            <a:avLst/>
          </a:prstGeom>
          <a:noFill/>
          <a:ln cap="flat" cmpd="sng" w="19050">
            <a:solidFill>
              <a:schemeClr val="accent1"/>
            </a:solidFill>
            <a:prstDash val="solid"/>
            <a:round/>
            <a:headEnd len="med" w="med" type="none"/>
            <a:tailEnd len="med" w="med" type="triangle"/>
          </a:ln>
        </p:spPr>
      </p:cxnSp>
      <p:cxnSp>
        <p:nvCxnSpPr>
          <p:cNvPr id="1191" name="Google Shape;1191;p54"/>
          <p:cNvCxnSpPr>
            <a:stCxn id="1181" idx="2"/>
            <a:endCxn id="1098" idx="0"/>
          </p:cNvCxnSpPr>
          <p:nvPr/>
        </p:nvCxnSpPr>
        <p:spPr>
          <a:xfrm>
            <a:off x="9651483" y="6866335"/>
            <a:ext cx="5888400" cy="1792500"/>
          </a:xfrm>
          <a:prstGeom prst="straightConnector1">
            <a:avLst/>
          </a:prstGeom>
          <a:noFill/>
          <a:ln cap="flat" cmpd="sng" w="76200">
            <a:solidFill>
              <a:schemeClr val="accent1"/>
            </a:solidFill>
            <a:prstDash val="solid"/>
            <a:round/>
            <a:headEnd len="med" w="med" type="none"/>
            <a:tailEnd len="med" w="med" type="triangle"/>
          </a:ln>
        </p:spPr>
      </p:cxnSp>
      <p:cxnSp>
        <p:nvCxnSpPr>
          <p:cNvPr id="1192" name="Google Shape;1192;p54"/>
          <p:cNvCxnSpPr>
            <a:stCxn id="1181" idx="2"/>
            <a:endCxn id="1103" idx="0"/>
          </p:cNvCxnSpPr>
          <p:nvPr/>
        </p:nvCxnSpPr>
        <p:spPr>
          <a:xfrm>
            <a:off x="9651483" y="6866335"/>
            <a:ext cx="9234900" cy="1992000"/>
          </a:xfrm>
          <a:prstGeom prst="straightConnector1">
            <a:avLst/>
          </a:prstGeom>
          <a:noFill/>
          <a:ln cap="flat" cmpd="sng" w="76200">
            <a:solidFill>
              <a:schemeClr val="accent1"/>
            </a:solidFill>
            <a:prstDash val="solid"/>
            <a:round/>
            <a:headEnd len="med" w="med" type="none"/>
            <a:tailEnd len="med" w="med" type="triangle"/>
          </a:ln>
        </p:spPr>
      </p:cxnSp>
      <p:cxnSp>
        <p:nvCxnSpPr>
          <p:cNvPr id="1193" name="Google Shape;1193;p54"/>
          <p:cNvCxnSpPr>
            <a:stCxn id="1097" idx="2"/>
            <a:endCxn id="1101" idx="0"/>
          </p:cNvCxnSpPr>
          <p:nvPr/>
        </p:nvCxnSpPr>
        <p:spPr>
          <a:xfrm>
            <a:off x="4567601" y="6866335"/>
            <a:ext cx="935700" cy="2018100"/>
          </a:xfrm>
          <a:prstGeom prst="straightConnector1">
            <a:avLst/>
          </a:prstGeom>
          <a:noFill/>
          <a:ln cap="flat" cmpd="sng" w="19050">
            <a:solidFill>
              <a:srgbClr val="CCCCCC"/>
            </a:solidFill>
            <a:prstDash val="solid"/>
            <a:round/>
            <a:headEnd len="med" w="med" type="none"/>
            <a:tailEnd len="med" w="med" type="triangle"/>
          </a:ln>
        </p:spPr>
      </p:cxnSp>
      <p:pic>
        <p:nvPicPr>
          <p:cNvPr id="1194" name="Google Shape;1194;p54"/>
          <p:cNvPicPr preferRelativeResize="0"/>
          <p:nvPr/>
        </p:nvPicPr>
        <p:blipFill>
          <a:blip r:embed="rId3">
            <a:alphaModFix/>
          </a:blip>
          <a:stretch>
            <a:fillRect/>
          </a:stretch>
        </p:blipFill>
        <p:spPr>
          <a:xfrm>
            <a:off x="18000076" y="9106957"/>
            <a:ext cx="1584900" cy="1589330"/>
          </a:xfrm>
          <a:prstGeom prst="rect">
            <a:avLst/>
          </a:prstGeom>
          <a:noFill/>
          <a:ln>
            <a:noFill/>
          </a:ln>
        </p:spPr>
      </p:pic>
      <p:pic>
        <p:nvPicPr>
          <p:cNvPr id="1195" name="Google Shape;1195;p54"/>
          <p:cNvPicPr preferRelativeResize="0"/>
          <p:nvPr/>
        </p:nvPicPr>
        <p:blipFill>
          <a:blip r:embed="rId4">
            <a:alphaModFix/>
          </a:blip>
          <a:stretch>
            <a:fillRect/>
          </a:stretch>
        </p:blipFill>
        <p:spPr>
          <a:xfrm>
            <a:off x="11264775" y="8992125"/>
            <a:ext cx="1818975" cy="1818975"/>
          </a:xfrm>
          <a:prstGeom prst="rect">
            <a:avLst/>
          </a:prstGeom>
          <a:noFill/>
          <a:ln>
            <a:noFill/>
          </a:ln>
        </p:spPr>
      </p:pic>
      <p:pic>
        <p:nvPicPr>
          <p:cNvPr id="1196" name="Google Shape;1196;p54"/>
          <p:cNvPicPr preferRelativeResize="0"/>
          <p:nvPr/>
        </p:nvPicPr>
        <p:blipFill>
          <a:blip r:embed="rId5">
            <a:alphaModFix/>
          </a:blip>
          <a:stretch>
            <a:fillRect/>
          </a:stretch>
        </p:blipFill>
        <p:spPr>
          <a:xfrm rot="2700016">
            <a:off x="14510472" y="8928434"/>
            <a:ext cx="1946406" cy="1946376"/>
          </a:xfrm>
          <a:prstGeom prst="rect">
            <a:avLst/>
          </a:prstGeom>
          <a:noFill/>
          <a:ln>
            <a:noFill/>
          </a:ln>
        </p:spPr>
      </p:pic>
      <p:pic>
        <p:nvPicPr>
          <p:cNvPr id="1197" name="Google Shape;1197;p54"/>
          <p:cNvPicPr preferRelativeResize="0"/>
          <p:nvPr/>
        </p:nvPicPr>
        <p:blipFill>
          <a:blip r:embed="rId6">
            <a:alphaModFix/>
          </a:blip>
          <a:stretch>
            <a:fillRect/>
          </a:stretch>
        </p:blipFill>
        <p:spPr>
          <a:xfrm>
            <a:off x="4520100" y="8918975"/>
            <a:ext cx="1965302" cy="1965302"/>
          </a:xfrm>
          <a:prstGeom prst="rect">
            <a:avLst/>
          </a:prstGeom>
          <a:noFill/>
          <a:ln>
            <a:noFill/>
          </a:ln>
        </p:spPr>
      </p:pic>
      <p:pic>
        <p:nvPicPr>
          <p:cNvPr id="1198" name="Google Shape;1198;p54"/>
          <p:cNvPicPr preferRelativeResize="0"/>
          <p:nvPr/>
        </p:nvPicPr>
        <p:blipFill rotWithShape="1">
          <a:blip r:embed="rId7">
            <a:alphaModFix/>
          </a:blip>
          <a:srcRect b="0" l="1811" r="1811" t="0"/>
          <a:stretch/>
        </p:blipFill>
        <p:spPr>
          <a:xfrm>
            <a:off x="8227309" y="9149850"/>
            <a:ext cx="1503525" cy="1503525"/>
          </a:xfrm>
          <a:prstGeom prst="rect">
            <a:avLst/>
          </a:prstGeom>
          <a:noFill/>
          <a:ln>
            <a:noFill/>
          </a:ln>
        </p:spPr>
      </p:pic>
      <p:cxnSp>
        <p:nvCxnSpPr>
          <p:cNvPr id="1199" name="Google Shape;1199;p54"/>
          <p:cNvCxnSpPr/>
          <p:nvPr/>
        </p:nvCxnSpPr>
        <p:spPr>
          <a:xfrm>
            <a:off x="9651483" y="6866335"/>
            <a:ext cx="2542800" cy="1792500"/>
          </a:xfrm>
          <a:prstGeom prst="straightConnector1">
            <a:avLst/>
          </a:prstGeom>
          <a:noFill/>
          <a:ln cap="flat" cmpd="sng" w="19050">
            <a:solidFill>
              <a:srgbClr val="CCCCCC"/>
            </a:solidFill>
            <a:prstDash val="solid"/>
            <a:round/>
            <a:headEnd len="med" w="med" type="none"/>
            <a:tailEnd len="med" w="med" type="triangle"/>
          </a:ln>
        </p:spPr>
      </p:cxnSp>
      <p:cxnSp>
        <p:nvCxnSpPr>
          <p:cNvPr id="1200" name="Google Shape;1200;p54"/>
          <p:cNvCxnSpPr/>
          <p:nvPr/>
        </p:nvCxnSpPr>
        <p:spPr>
          <a:xfrm flipH="1">
            <a:off x="18886546" y="6866335"/>
            <a:ext cx="932700" cy="1992000"/>
          </a:xfrm>
          <a:prstGeom prst="straightConnector1">
            <a:avLst/>
          </a:prstGeom>
          <a:noFill/>
          <a:ln cap="flat" cmpd="sng" w="19050">
            <a:solidFill>
              <a:srgbClr val="CCCCCC"/>
            </a:solidFill>
            <a:prstDash val="solid"/>
            <a:round/>
            <a:headEnd len="med" w="med" type="none"/>
            <a:tailEnd len="med" w="med" type="triangl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4" name="Shape 1204"/>
        <p:cNvGrpSpPr/>
        <p:nvPr/>
      </p:nvGrpSpPr>
      <p:grpSpPr>
        <a:xfrm>
          <a:off x="0" y="0"/>
          <a:ext cx="0" cy="0"/>
          <a:chOff x="0" y="0"/>
          <a:chExt cx="0" cy="0"/>
        </a:xfrm>
      </p:grpSpPr>
      <p:cxnSp>
        <p:nvCxnSpPr>
          <p:cNvPr id="1205" name="Google Shape;1205;p55"/>
          <p:cNvCxnSpPr>
            <a:stCxn id="1206" idx="2"/>
            <a:endCxn id="1207" idx="0"/>
          </p:cNvCxnSpPr>
          <p:nvPr/>
        </p:nvCxnSpPr>
        <p:spPr>
          <a:xfrm flipH="1">
            <a:off x="15540046" y="6866335"/>
            <a:ext cx="4279200" cy="1792500"/>
          </a:xfrm>
          <a:prstGeom prst="straightConnector1">
            <a:avLst/>
          </a:prstGeom>
          <a:noFill/>
          <a:ln cap="flat" cmpd="sng" w="19050">
            <a:solidFill>
              <a:srgbClr val="CCCCCC"/>
            </a:solidFill>
            <a:prstDash val="solid"/>
            <a:round/>
            <a:headEnd len="med" w="med" type="none"/>
            <a:tailEnd len="med" w="med" type="triangle"/>
          </a:ln>
        </p:spPr>
      </p:cxnSp>
      <p:cxnSp>
        <p:nvCxnSpPr>
          <p:cNvPr id="1208" name="Google Shape;1208;p55"/>
          <p:cNvCxnSpPr>
            <a:stCxn id="1206" idx="2"/>
            <a:endCxn id="1209" idx="0"/>
          </p:cNvCxnSpPr>
          <p:nvPr/>
        </p:nvCxnSpPr>
        <p:spPr>
          <a:xfrm flipH="1">
            <a:off x="12194146" y="6866335"/>
            <a:ext cx="7625100" cy="1792500"/>
          </a:xfrm>
          <a:prstGeom prst="straightConnector1">
            <a:avLst/>
          </a:prstGeom>
          <a:noFill/>
          <a:ln cap="flat" cmpd="sng" w="19050">
            <a:solidFill>
              <a:srgbClr val="CCCCCC"/>
            </a:solidFill>
            <a:prstDash val="solid"/>
            <a:round/>
            <a:headEnd len="med" w="med" type="none"/>
            <a:tailEnd len="med" w="med" type="triangle"/>
          </a:ln>
        </p:spPr>
      </p:cxnSp>
      <p:cxnSp>
        <p:nvCxnSpPr>
          <p:cNvPr id="1210" name="Google Shape;1210;p55"/>
          <p:cNvCxnSpPr>
            <a:stCxn id="1206" idx="2"/>
            <a:endCxn id="1211" idx="0"/>
          </p:cNvCxnSpPr>
          <p:nvPr/>
        </p:nvCxnSpPr>
        <p:spPr>
          <a:xfrm flipH="1">
            <a:off x="5503546" y="6866335"/>
            <a:ext cx="14315700" cy="2018100"/>
          </a:xfrm>
          <a:prstGeom prst="straightConnector1">
            <a:avLst/>
          </a:prstGeom>
          <a:noFill/>
          <a:ln cap="flat" cmpd="sng" w="19050">
            <a:solidFill>
              <a:srgbClr val="CCCCCC"/>
            </a:solidFill>
            <a:prstDash val="solid"/>
            <a:round/>
            <a:headEnd len="med" w="med" type="none"/>
            <a:tailEnd len="med" w="med" type="triangle"/>
          </a:ln>
        </p:spPr>
      </p:cxnSp>
      <p:sp>
        <p:nvSpPr>
          <p:cNvPr id="1212" name="Google Shape;1212;p55"/>
          <p:cNvSpPr/>
          <p:nvPr/>
        </p:nvSpPr>
        <p:spPr>
          <a:xfrm>
            <a:off x="17877450" y="8858225"/>
            <a:ext cx="2018100" cy="20181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07" name="Google Shape;1207;p55"/>
          <p:cNvSpPr/>
          <p:nvPr/>
        </p:nvSpPr>
        <p:spPr>
          <a:xfrm>
            <a:off x="14331450" y="8658725"/>
            <a:ext cx="2417100" cy="24171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09" name="Google Shape;1209;p55"/>
          <p:cNvSpPr/>
          <p:nvPr/>
        </p:nvSpPr>
        <p:spPr>
          <a:xfrm>
            <a:off x="10985700" y="8658725"/>
            <a:ext cx="2417100" cy="24171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13" name="Google Shape;1213;p55"/>
          <p:cNvSpPr/>
          <p:nvPr/>
        </p:nvSpPr>
        <p:spPr>
          <a:xfrm>
            <a:off x="7639963" y="8658725"/>
            <a:ext cx="2417100" cy="24171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11" name="Google Shape;1211;p55"/>
          <p:cNvSpPr/>
          <p:nvPr/>
        </p:nvSpPr>
        <p:spPr>
          <a:xfrm>
            <a:off x="4520775" y="8884575"/>
            <a:ext cx="1965300" cy="19653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1214" name="Google Shape;1214;p55"/>
          <p:cNvGrpSpPr/>
          <p:nvPr/>
        </p:nvGrpSpPr>
        <p:grpSpPr>
          <a:xfrm>
            <a:off x="8742426" y="3919145"/>
            <a:ext cx="1818956" cy="1818970"/>
            <a:chOff x="14204600" y="11269125"/>
            <a:chExt cx="1429772" cy="1429783"/>
          </a:xfrm>
        </p:grpSpPr>
        <p:grpSp>
          <p:nvGrpSpPr>
            <p:cNvPr id="1215" name="Google Shape;1215;p55"/>
            <p:cNvGrpSpPr/>
            <p:nvPr/>
          </p:nvGrpSpPr>
          <p:grpSpPr>
            <a:xfrm>
              <a:off x="14204600" y="11269125"/>
              <a:ext cx="1429772" cy="1429783"/>
              <a:chOff x="7822222" y="4095749"/>
              <a:chExt cx="1334365" cy="1334375"/>
            </a:xfrm>
          </p:grpSpPr>
          <p:sp>
            <p:nvSpPr>
              <p:cNvPr id="1216" name="Google Shape;1216;p55"/>
              <p:cNvSpPr/>
              <p:nvPr/>
            </p:nvSpPr>
            <p:spPr>
              <a:xfrm>
                <a:off x="7822222" y="4095749"/>
                <a:ext cx="1334365" cy="1334365"/>
              </a:xfrm>
              <a:custGeom>
                <a:rect b="b" l="l" r="r" t="t"/>
                <a:pathLst>
                  <a:path extrusionOk="0" h="1334365" w="1334365">
                    <a:moveTo>
                      <a:pt x="1334365" y="667196"/>
                    </a:moveTo>
                    <a:cubicBezTo>
                      <a:pt x="1334358" y="1035671"/>
                      <a:pt x="1035644" y="1334373"/>
                      <a:pt x="667169" y="1334365"/>
                    </a:cubicBezTo>
                    <a:cubicBezTo>
                      <a:pt x="298694" y="1334358"/>
                      <a:pt x="-8" y="1035644"/>
                      <a:pt x="0" y="667169"/>
                    </a:cubicBezTo>
                    <a:cubicBezTo>
                      <a:pt x="8" y="298697"/>
                      <a:pt x="298716" y="-3"/>
                      <a:pt x="667188" y="0"/>
                    </a:cubicBezTo>
                    <a:cubicBezTo>
                      <a:pt x="1035661" y="1"/>
                      <a:pt x="1334367" y="298709"/>
                      <a:pt x="1334365" y="667182"/>
                    </a:cubicBezTo>
                    <a:cubicBezTo>
                      <a:pt x="1334365" y="667187"/>
                      <a:pt x="1334365" y="667192"/>
                      <a:pt x="1334365" y="667196"/>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217" name="Google Shape;1217;p55"/>
              <p:cNvSpPr/>
              <p:nvPr/>
            </p:nvSpPr>
            <p:spPr>
              <a:xfrm>
                <a:off x="8006751" y="4303980"/>
                <a:ext cx="984350" cy="1040381"/>
              </a:xfrm>
              <a:custGeom>
                <a:rect b="b" l="l" r="r" t="t"/>
                <a:pathLst>
                  <a:path extrusionOk="0" h="1040381" w="984350">
                    <a:moveTo>
                      <a:pt x="467971" y="41932"/>
                    </a:moveTo>
                    <a:cubicBezTo>
                      <a:pt x="436586" y="-37115"/>
                      <a:pt x="240012" y="2752"/>
                      <a:pt x="226488" y="101853"/>
                    </a:cubicBezTo>
                    <a:cubicBezTo>
                      <a:pt x="90645" y="125182"/>
                      <a:pt x="75186" y="267573"/>
                      <a:pt x="109425" y="354880"/>
                    </a:cubicBezTo>
                    <a:cubicBezTo>
                      <a:pt x="70116" y="352517"/>
                      <a:pt x="44927" y="428550"/>
                      <a:pt x="80488" y="459599"/>
                    </a:cubicBezTo>
                    <a:cubicBezTo>
                      <a:pt x="-1" y="471505"/>
                      <a:pt x="-1" y="563779"/>
                      <a:pt x="41792" y="596707"/>
                    </a:cubicBezTo>
                    <a:cubicBezTo>
                      <a:pt x="-24910" y="634434"/>
                      <a:pt x="-4326" y="735805"/>
                      <a:pt x="51411" y="742652"/>
                    </a:cubicBezTo>
                    <a:cubicBezTo>
                      <a:pt x="-20167" y="778630"/>
                      <a:pt x="19430" y="882363"/>
                      <a:pt x="74144" y="882792"/>
                    </a:cubicBezTo>
                    <a:cubicBezTo>
                      <a:pt x="46359" y="979083"/>
                      <a:pt x="136642" y="1023286"/>
                      <a:pt x="178863" y="988962"/>
                    </a:cubicBezTo>
                    <a:cubicBezTo>
                      <a:pt x="180100" y="1020662"/>
                      <a:pt x="221670" y="1041368"/>
                      <a:pt x="248812" y="1040345"/>
                    </a:cubicBezTo>
                    <a:cubicBezTo>
                      <a:pt x="281889" y="1039098"/>
                      <a:pt x="314734" y="1031527"/>
                      <a:pt x="348722" y="1031527"/>
                    </a:cubicBezTo>
                    <a:cubicBezTo>
                      <a:pt x="389892" y="1031508"/>
                      <a:pt x="434215" y="1039024"/>
                      <a:pt x="474928" y="1036270"/>
                    </a:cubicBezTo>
                    <a:cubicBezTo>
                      <a:pt x="527056" y="1032736"/>
                      <a:pt x="576718" y="1030578"/>
                      <a:pt x="627022" y="1017370"/>
                    </a:cubicBezTo>
                    <a:cubicBezTo>
                      <a:pt x="641430" y="1013556"/>
                      <a:pt x="662266" y="1006672"/>
                      <a:pt x="678154" y="1011044"/>
                    </a:cubicBezTo>
                    <a:cubicBezTo>
                      <a:pt x="697725" y="1016421"/>
                      <a:pt x="713221" y="1026745"/>
                      <a:pt x="734550" y="1036085"/>
                    </a:cubicBezTo>
                    <a:cubicBezTo>
                      <a:pt x="768575" y="1050967"/>
                      <a:pt x="828702" y="1023286"/>
                      <a:pt x="826488" y="956685"/>
                    </a:cubicBezTo>
                    <a:cubicBezTo>
                      <a:pt x="873100" y="986097"/>
                      <a:pt x="925357" y="935346"/>
                      <a:pt x="890876" y="867314"/>
                    </a:cubicBezTo>
                    <a:cubicBezTo>
                      <a:pt x="942779" y="873453"/>
                      <a:pt x="984340" y="819447"/>
                      <a:pt x="942881" y="753981"/>
                    </a:cubicBezTo>
                    <a:cubicBezTo>
                      <a:pt x="999789" y="724699"/>
                      <a:pt x="984340" y="646918"/>
                      <a:pt x="949783" y="637430"/>
                    </a:cubicBezTo>
                    <a:cubicBezTo>
                      <a:pt x="998217" y="620910"/>
                      <a:pt x="995036" y="556766"/>
                      <a:pt x="944751" y="530348"/>
                    </a:cubicBezTo>
                    <a:cubicBezTo>
                      <a:pt x="970926" y="510275"/>
                      <a:pt x="954871" y="458929"/>
                      <a:pt x="913394" y="454241"/>
                    </a:cubicBezTo>
                    <a:cubicBezTo>
                      <a:pt x="928519" y="398468"/>
                      <a:pt x="885127" y="368628"/>
                      <a:pt x="847427" y="372999"/>
                    </a:cubicBezTo>
                    <a:cubicBezTo>
                      <a:pt x="885127" y="362023"/>
                      <a:pt x="889369" y="287572"/>
                      <a:pt x="831530" y="281917"/>
                    </a:cubicBezTo>
                    <a:cubicBezTo>
                      <a:pt x="885127" y="225809"/>
                      <a:pt x="814108" y="136698"/>
                      <a:pt x="763822" y="135544"/>
                    </a:cubicBezTo>
                    <a:cubicBezTo>
                      <a:pt x="784230" y="-44408"/>
                      <a:pt x="508824" y="-10177"/>
                      <a:pt x="467971" y="41932"/>
                    </a:cubicBezTo>
                    <a:close/>
                  </a:path>
                </a:pathLst>
              </a:custGeom>
              <a:solidFill>
                <a:srgbClr val="ED6B1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218" name="Google Shape;1218;p55"/>
              <p:cNvSpPr/>
              <p:nvPr/>
            </p:nvSpPr>
            <p:spPr>
              <a:xfrm>
                <a:off x="8122514" y="4743598"/>
                <a:ext cx="138682" cy="165178"/>
              </a:xfrm>
              <a:custGeom>
                <a:rect b="b" l="l" r="r" t="t"/>
                <a:pathLst>
                  <a:path extrusionOk="0" h="165178" w="138682">
                    <a:moveTo>
                      <a:pt x="137923" y="74098"/>
                    </a:moveTo>
                    <a:cubicBezTo>
                      <a:pt x="143541" y="119473"/>
                      <a:pt x="117394" y="160028"/>
                      <a:pt x="79526" y="164734"/>
                    </a:cubicBezTo>
                    <a:cubicBezTo>
                      <a:pt x="41641" y="169423"/>
                      <a:pt x="6377" y="136438"/>
                      <a:pt x="759" y="91065"/>
                    </a:cubicBezTo>
                    <a:cubicBezTo>
                      <a:pt x="-4858" y="45710"/>
                      <a:pt x="21298" y="5117"/>
                      <a:pt x="59184" y="447"/>
                    </a:cubicBezTo>
                    <a:cubicBezTo>
                      <a:pt x="97051" y="-4260"/>
                      <a:pt x="132305" y="28725"/>
                      <a:pt x="137923" y="74098"/>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219" name="Google Shape;1219;p55"/>
              <p:cNvSpPr/>
              <p:nvPr/>
            </p:nvSpPr>
            <p:spPr>
              <a:xfrm>
                <a:off x="8711669" y="4743598"/>
                <a:ext cx="138673" cy="165178"/>
              </a:xfrm>
              <a:custGeom>
                <a:rect b="b" l="l" r="r" t="t"/>
                <a:pathLst>
                  <a:path extrusionOk="0" h="165178" w="138673">
                    <a:moveTo>
                      <a:pt x="760" y="74098"/>
                    </a:moveTo>
                    <a:cubicBezTo>
                      <a:pt x="-4858" y="119473"/>
                      <a:pt x="21280" y="160028"/>
                      <a:pt x="59157" y="164734"/>
                    </a:cubicBezTo>
                    <a:cubicBezTo>
                      <a:pt x="97033" y="169423"/>
                      <a:pt x="132306" y="136438"/>
                      <a:pt x="137914" y="91065"/>
                    </a:cubicBezTo>
                    <a:cubicBezTo>
                      <a:pt x="143533" y="45710"/>
                      <a:pt x="117376" y="5117"/>
                      <a:pt x="79499" y="447"/>
                    </a:cubicBezTo>
                    <a:cubicBezTo>
                      <a:pt x="41613" y="-4260"/>
                      <a:pt x="6369" y="28725"/>
                      <a:pt x="760" y="74098"/>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220" name="Google Shape;1220;p55"/>
              <p:cNvSpPr/>
              <p:nvPr/>
            </p:nvSpPr>
            <p:spPr>
              <a:xfrm>
                <a:off x="8181743" y="4445849"/>
                <a:ext cx="617093" cy="687083"/>
              </a:xfrm>
              <a:custGeom>
                <a:rect b="b" l="l" r="r" t="t"/>
                <a:pathLst>
                  <a:path extrusionOk="0" h="687083" w="617093">
                    <a:moveTo>
                      <a:pt x="538108" y="90283"/>
                    </a:moveTo>
                    <a:cubicBezTo>
                      <a:pt x="482447" y="11348"/>
                      <a:pt x="425957" y="3813"/>
                      <a:pt x="333805" y="0"/>
                    </a:cubicBezTo>
                    <a:lnTo>
                      <a:pt x="252070" y="12668"/>
                    </a:lnTo>
                    <a:cubicBezTo>
                      <a:pt x="159899" y="16501"/>
                      <a:pt x="124943" y="3422"/>
                      <a:pt x="69309" y="82357"/>
                    </a:cubicBezTo>
                    <a:cubicBezTo>
                      <a:pt x="13610" y="161367"/>
                      <a:pt x="16076" y="105611"/>
                      <a:pt x="20475" y="200918"/>
                    </a:cubicBezTo>
                    <a:cubicBezTo>
                      <a:pt x="23805" y="272913"/>
                      <a:pt x="-19216" y="222405"/>
                      <a:pt x="10550" y="422635"/>
                    </a:cubicBezTo>
                    <a:cubicBezTo>
                      <a:pt x="40325" y="622864"/>
                      <a:pt x="214221" y="687083"/>
                      <a:pt x="305695" y="687083"/>
                    </a:cubicBezTo>
                    <a:cubicBezTo>
                      <a:pt x="397215" y="687083"/>
                      <a:pt x="558070" y="633393"/>
                      <a:pt x="600914" y="422635"/>
                    </a:cubicBezTo>
                    <a:cubicBezTo>
                      <a:pt x="643740" y="211875"/>
                      <a:pt x="587622" y="272913"/>
                      <a:pt x="590952" y="200918"/>
                    </a:cubicBezTo>
                    <a:cubicBezTo>
                      <a:pt x="595342" y="105611"/>
                      <a:pt x="593798" y="169292"/>
                      <a:pt x="538108" y="90283"/>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221" name="Google Shape;1221;p55"/>
              <p:cNvSpPr/>
              <p:nvPr/>
            </p:nvSpPr>
            <p:spPr>
              <a:xfrm>
                <a:off x="8344620" y="5360751"/>
                <a:ext cx="9700" cy="36853"/>
              </a:xfrm>
              <a:custGeom>
                <a:rect b="b" l="l" r="r" t="t"/>
                <a:pathLst>
                  <a:path extrusionOk="0" h="36853" w="9700">
                    <a:moveTo>
                      <a:pt x="454" y="36853"/>
                    </a:moveTo>
                    <a:cubicBezTo>
                      <a:pt x="3477" y="24315"/>
                      <a:pt x="6557" y="11981"/>
                      <a:pt x="9700" y="0"/>
                    </a:cubicBezTo>
                    <a:cubicBezTo>
                      <a:pt x="2021" y="10651"/>
                      <a:pt x="-1288" y="23839"/>
                      <a:pt x="454" y="3685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222" name="Google Shape;1222;p55"/>
              <p:cNvSpPr/>
              <p:nvPr/>
            </p:nvSpPr>
            <p:spPr>
              <a:xfrm>
                <a:off x="8620620" y="5360751"/>
                <a:ext cx="9674" cy="36853"/>
              </a:xfrm>
              <a:custGeom>
                <a:rect b="b" l="l" r="r" t="t"/>
                <a:pathLst>
                  <a:path extrusionOk="0" h="36853" w="9674">
                    <a:moveTo>
                      <a:pt x="0" y="0"/>
                    </a:moveTo>
                    <a:cubicBezTo>
                      <a:pt x="3126" y="11981"/>
                      <a:pt x="6195" y="24315"/>
                      <a:pt x="9218" y="36853"/>
                    </a:cubicBezTo>
                    <a:cubicBezTo>
                      <a:pt x="10962" y="23843"/>
                      <a:pt x="7664" y="10657"/>
                      <a:pt x="0" y="0"/>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223" name="Google Shape;1223;p55"/>
              <p:cNvSpPr/>
              <p:nvPr/>
            </p:nvSpPr>
            <p:spPr>
              <a:xfrm>
                <a:off x="8431349" y="5100098"/>
                <a:ext cx="112215" cy="230608"/>
              </a:xfrm>
              <a:custGeom>
                <a:rect b="b" l="l" r="r" t="t"/>
                <a:pathLst>
                  <a:path extrusionOk="0" h="230608" w="112215">
                    <a:moveTo>
                      <a:pt x="0" y="0"/>
                    </a:moveTo>
                    <a:lnTo>
                      <a:pt x="112216" y="0"/>
                    </a:lnTo>
                    <a:lnTo>
                      <a:pt x="112216" y="230609"/>
                    </a:lnTo>
                    <a:lnTo>
                      <a:pt x="0" y="230609"/>
                    </a:ln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224" name="Google Shape;1224;p55"/>
              <p:cNvSpPr/>
              <p:nvPr/>
            </p:nvSpPr>
            <p:spPr>
              <a:xfrm>
                <a:off x="8344620" y="5360751"/>
                <a:ext cx="9700" cy="36853"/>
              </a:xfrm>
              <a:custGeom>
                <a:rect b="b" l="l" r="r" t="t"/>
                <a:pathLst>
                  <a:path extrusionOk="0" h="36853" w="9700">
                    <a:moveTo>
                      <a:pt x="454" y="36853"/>
                    </a:moveTo>
                    <a:cubicBezTo>
                      <a:pt x="3477" y="24315"/>
                      <a:pt x="6557" y="11981"/>
                      <a:pt x="9700" y="0"/>
                    </a:cubicBezTo>
                    <a:cubicBezTo>
                      <a:pt x="2021" y="10651"/>
                      <a:pt x="-1288" y="23839"/>
                      <a:pt x="454" y="3685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225" name="Google Shape;1225;p55"/>
              <p:cNvSpPr/>
              <p:nvPr/>
            </p:nvSpPr>
            <p:spPr>
              <a:xfrm>
                <a:off x="8620620" y="5360751"/>
                <a:ext cx="9674" cy="36853"/>
              </a:xfrm>
              <a:custGeom>
                <a:rect b="b" l="l" r="r" t="t"/>
                <a:pathLst>
                  <a:path extrusionOk="0" h="36853" w="9674">
                    <a:moveTo>
                      <a:pt x="0" y="0"/>
                    </a:moveTo>
                    <a:cubicBezTo>
                      <a:pt x="3126" y="11981"/>
                      <a:pt x="6195" y="24315"/>
                      <a:pt x="9218" y="36853"/>
                    </a:cubicBezTo>
                    <a:cubicBezTo>
                      <a:pt x="10962" y="23843"/>
                      <a:pt x="7664" y="10657"/>
                      <a:pt x="0" y="0"/>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226" name="Google Shape;1226;p55"/>
              <p:cNvSpPr/>
              <p:nvPr/>
            </p:nvSpPr>
            <p:spPr>
              <a:xfrm>
                <a:off x="8140769" y="4384976"/>
                <a:ext cx="698536" cy="400024"/>
              </a:xfrm>
              <a:custGeom>
                <a:rect b="b" l="l" r="r" t="t"/>
                <a:pathLst>
                  <a:path extrusionOk="0" h="400024" w="698536">
                    <a:moveTo>
                      <a:pt x="67662" y="295984"/>
                    </a:moveTo>
                    <a:cubicBezTo>
                      <a:pt x="123529" y="317694"/>
                      <a:pt x="211263" y="216547"/>
                      <a:pt x="187293" y="140310"/>
                    </a:cubicBezTo>
                    <a:cubicBezTo>
                      <a:pt x="184921" y="170782"/>
                      <a:pt x="330828" y="227132"/>
                      <a:pt x="376267" y="156960"/>
                    </a:cubicBezTo>
                    <a:cubicBezTo>
                      <a:pt x="387458" y="244564"/>
                      <a:pt x="495339" y="262981"/>
                      <a:pt x="531569" y="228584"/>
                    </a:cubicBezTo>
                    <a:cubicBezTo>
                      <a:pt x="529997" y="293659"/>
                      <a:pt x="601323" y="345786"/>
                      <a:pt x="626596" y="318997"/>
                    </a:cubicBezTo>
                    <a:cubicBezTo>
                      <a:pt x="611415" y="335089"/>
                      <a:pt x="632875" y="395011"/>
                      <a:pt x="670938" y="395011"/>
                    </a:cubicBezTo>
                    <a:cubicBezTo>
                      <a:pt x="727957" y="395011"/>
                      <a:pt x="679477" y="290087"/>
                      <a:pt x="676202" y="262981"/>
                    </a:cubicBezTo>
                    <a:cubicBezTo>
                      <a:pt x="665924" y="178019"/>
                      <a:pt x="623387" y="85764"/>
                      <a:pt x="551010" y="36428"/>
                    </a:cubicBezTo>
                    <a:cubicBezTo>
                      <a:pt x="546387" y="33284"/>
                      <a:pt x="541637" y="30338"/>
                      <a:pt x="536760" y="27591"/>
                    </a:cubicBezTo>
                    <a:cubicBezTo>
                      <a:pt x="421102" y="-37074"/>
                      <a:pt x="333600" y="30233"/>
                      <a:pt x="200557" y="45004"/>
                    </a:cubicBezTo>
                    <a:cubicBezTo>
                      <a:pt x="89718" y="57319"/>
                      <a:pt x="24428" y="130525"/>
                      <a:pt x="5313" y="234239"/>
                    </a:cubicBezTo>
                    <a:cubicBezTo>
                      <a:pt x="-1237" y="267581"/>
                      <a:pt x="-1735" y="301830"/>
                      <a:pt x="3843" y="335349"/>
                    </a:cubicBezTo>
                    <a:cubicBezTo>
                      <a:pt x="7006" y="352297"/>
                      <a:pt x="20568" y="385281"/>
                      <a:pt x="35172" y="395197"/>
                    </a:cubicBezTo>
                    <a:cubicBezTo>
                      <a:pt x="77021" y="423548"/>
                      <a:pt x="78155" y="318736"/>
                      <a:pt x="67662" y="295984"/>
                    </a:cubicBezTo>
                    <a:close/>
                  </a:path>
                </a:pathLst>
              </a:custGeom>
              <a:solidFill>
                <a:srgbClr val="ED6B1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227" name="Google Shape;1227;p55"/>
              <p:cNvSpPr/>
              <p:nvPr/>
            </p:nvSpPr>
            <p:spPr>
              <a:xfrm>
                <a:off x="8257713" y="5189655"/>
                <a:ext cx="458287" cy="240469"/>
              </a:xfrm>
              <a:custGeom>
                <a:rect b="b" l="l" r="r" t="t"/>
                <a:pathLst>
                  <a:path extrusionOk="0" h="240469" w="458287">
                    <a:moveTo>
                      <a:pt x="444410" y="146335"/>
                    </a:moveTo>
                    <a:cubicBezTo>
                      <a:pt x="418718" y="70507"/>
                      <a:pt x="406812" y="58545"/>
                      <a:pt x="316976" y="18324"/>
                    </a:cubicBezTo>
                    <a:cubicBezTo>
                      <a:pt x="315785" y="17803"/>
                      <a:pt x="285089" y="0"/>
                      <a:pt x="285089" y="0"/>
                    </a:cubicBezTo>
                    <a:lnTo>
                      <a:pt x="229325" y="112142"/>
                    </a:lnTo>
                    <a:lnTo>
                      <a:pt x="202006" y="62396"/>
                    </a:lnTo>
                    <a:lnTo>
                      <a:pt x="172873" y="0"/>
                    </a:lnTo>
                    <a:cubicBezTo>
                      <a:pt x="172873" y="0"/>
                      <a:pt x="146679" y="15794"/>
                      <a:pt x="145786" y="16185"/>
                    </a:cubicBezTo>
                    <a:cubicBezTo>
                      <a:pt x="51671" y="58081"/>
                      <a:pt x="39318" y="70228"/>
                      <a:pt x="13534" y="146335"/>
                    </a:cubicBezTo>
                    <a:cubicBezTo>
                      <a:pt x="10427" y="155525"/>
                      <a:pt x="5665" y="174575"/>
                      <a:pt x="0" y="199281"/>
                    </a:cubicBezTo>
                    <a:cubicBezTo>
                      <a:pt x="71315" y="225551"/>
                      <a:pt x="146605" y="239406"/>
                      <a:pt x="222600" y="240246"/>
                    </a:cubicBezTo>
                    <a:cubicBezTo>
                      <a:pt x="225456" y="240283"/>
                      <a:pt x="228274" y="240469"/>
                      <a:pt x="231148" y="240469"/>
                    </a:cubicBezTo>
                    <a:cubicBezTo>
                      <a:pt x="232320" y="240469"/>
                      <a:pt x="233474" y="240376"/>
                      <a:pt x="234655" y="240376"/>
                    </a:cubicBezTo>
                    <a:cubicBezTo>
                      <a:pt x="310918" y="240067"/>
                      <a:pt x="386562" y="226664"/>
                      <a:pt x="458288" y="200751"/>
                    </a:cubicBezTo>
                    <a:cubicBezTo>
                      <a:pt x="452483" y="175301"/>
                      <a:pt x="447582" y="155712"/>
                      <a:pt x="444410" y="146335"/>
                    </a:cubicBezTo>
                    <a:close/>
                  </a:path>
                </a:pathLst>
              </a:custGeom>
              <a:solidFill>
                <a:srgbClr val="B3375E"/>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228" name="Google Shape;1228;p55"/>
              <p:cNvSpPr/>
              <p:nvPr/>
            </p:nvSpPr>
            <p:spPr>
              <a:xfrm>
                <a:off x="8390402" y="5204947"/>
                <a:ext cx="191504" cy="108867"/>
              </a:xfrm>
              <a:custGeom>
                <a:rect b="b" l="l" r="r" t="t"/>
                <a:pathLst>
                  <a:path extrusionOk="0" h="108867" w="191504">
                    <a:moveTo>
                      <a:pt x="180464" y="5227"/>
                    </a:moveTo>
                    <a:cubicBezTo>
                      <a:pt x="180017" y="1924"/>
                      <a:pt x="176977" y="-391"/>
                      <a:pt x="173674" y="56"/>
                    </a:cubicBezTo>
                    <a:cubicBezTo>
                      <a:pt x="170371" y="502"/>
                      <a:pt x="168055" y="3542"/>
                      <a:pt x="168502" y="6846"/>
                    </a:cubicBezTo>
                    <a:lnTo>
                      <a:pt x="176566" y="66172"/>
                    </a:lnTo>
                    <a:lnTo>
                      <a:pt x="123686" y="41095"/>
                    </a:lnTo>
                    <a:lnTo>
                      <a:pt x="95482" y="90487"/>
                    </a:lnTo>
                    <a:lnTo>
                      <a:pt x="69251" y="42676"/>
                    </a:lnTo>
                    <a:lnTo>
                      <a:pt x="14828" y="66544"/>
                    </a:lnTo>
                    <a:lnTo>
                      <a:pt x="22948" y="6846"/>
                    </a:lnTo>
                    <a:cubicBezTo>
                      <a:pt x="23395" y="3542"/>
                      <a:pt x="21079" y="502"/>
                      <a:pt x="17776" y="55"/>
                    </a:cubicBezTo>
                    <a:cubicBezTo>
                      <a:pt x="14472" y="-392"/>
                      <a:pt x="11432" y="1924"/>
                      <a:pt x="10985" y="5227"/>
                    </a:cubicBezTo>
                    <a:lnTo>
                      <a:pt x="0" y="86227"/>
                    </a:lnTo>
                    <a:lnTo>
                      <a:pt x="63987" y="58154"/>
                    </a:lnTo>
                    <a:lnTo>
                      <a:pt x="90097" y="105724"/>
                    </a:lnTo>
                    <a:cubicBezTo>
                      <a:pt x="90162" y="105854"/>
                      <a:pt x="90292" y="105891"/>
                      <a:pt x="90367" y="106003"/>
                    </a:cubicBezTo>
                    <a:cubicBezTo>
                      <a:pt x="90817" y="106732"/>
                      <a:pt x="91420" y="107354"/>
                      <a:pt x="92134" y="107826"/>
                    </a:cubicBezTo>
                    <a:cubicBezTo>
                      <a:pt x="93168" y="108318"/>
                      <a:pt x="94263" y="108669"/>
                      <a:pt x="95390" y="108868"/>
                    </a:cubicBezTo>
                    <a:lnTo>
                      <a:pt x="95408" y="108868"/>
                    </a:lnTo>
                    <a:cubicBezTo>
                      <a:pt x="96419" y="108866"/>
                      <a:pt x="97413" y="108603"/>
                      <a:pt x="98292" y="108105"/>
                    </a:cubicBezTo>
                    <a:lnTo>
                      <a:pt x="98301" y="108105"/>
                    </a:lnTo>
                    <a:cubicBezTo>
                      <a:pt x="98441" y="108031"/>
                      <a:pt x="98534" y="107881"/>
                      <a:pt x="98664" y="107789"/>
                    </a:cubicBezTo>
                    <a:cubicBezTo>
                      <a:pt x="99336" y="107351"/>
                      <a:pt x="99912" y="106781"/>
                      <a:pt x="100357" y="106114"/>
                    </a:cubicBezTo>
                    <a:cubicBezTo>
                      <a:pt x="100432" y="106003"/>
                      <a:pt x="100561" y="105947"/>
                      <a:pt x="100636" y="105835"/>
                    </a:cubicBezTo>
                    <a:lnTo>
                      <a:pt x="128616" y="56778"/>
                    </a:lnTo>
                    <a:lnTo>
                      <a:pt x="191505" y="86599"/>
                    </a:lnTo>
                    <a:close/>
                  </a:path>
                </a:pathLst>
              </a:custGeom>
              <a:solidFill>
                <a:srgbClr val="97224B"/>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1229" name="Google Shape;1229;p55"/>
            <p:cNvSpPr/>
            <p:nvPr/>
          </p:nvSpPr>
          <p:spPr>
            <a:xfrm>
              <a:off x="14790500" y="119925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30" name="Google Shape;1230;p55"/>
            <p:cNvSpPr/>
            <p:nvPr/>
          </p:nvSpPr>
          <p:spPr>
            <a:xfrm>
              <a:off x="14997325" y="119925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31" name="Google Shape;1231;p55"/>
            <p:cNvSpPr/>
            <p:nvPr/>
          </p:nvSpPr>
          <p:spPr>
            <a:xfrm rot="8100000">
              <a:off x="14812448" y="12003623"/>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1206" name="Google Shape;1206;p55"/>
          <p:cNvSpPr txBox="1"/>
          <p:nvPr/>
        </p:nvSpPr>
        <p:spPr>
          <a:xfrm>
            <a:off x="19026796" y="5911435"/>
            <a:ext cx="1584900" cy="954900"/>
          </a:xfrm>
          <a:prstGeom prst="rect">
            <a:avLst/>
          </a:prstGeom>
          <a:noFill/>
          <a:ln>
            <a:noFill/>
          </a:ln>
        </p:spPr>
        <p:txBody>
          <a:bodyPr anchorCtr="0" anchor="ctr"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נטלי</a:t>
            </a:r>
            <a:endParaRPr sz="3400">
              <a:solidFill>
                <a:srgbClr val="80868B"/>
              </a:solidFill>
              <a:latin typeface="Google Sans"/>
              <a:ea typeface="Google Sans"/>
              <a:cs typeface="Google Sans"/>
              <a:sym typeface="Google Sans"/>
            </a:endParaRPr>
          </a:p>
        </p:txBody>
      </p:sp>
      <p:sp>
        <p:nvSpPr>
          <p:cNvPr id="1232" name="Google Shape;1232;p55"/>
          <p:cNvSpPr txBox="1"/>
          <p:nvPr/>
        </p:nvSpPr>
        <p:spPr>
          <a:xfrm>
            <a:off x="1209400" y="1162575"/>
            <a:ext cx="29775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הדגמה בכיתה</a:t>
            </a:r>
            <a:endParaRPr b="1" sz="2600">
              <a:solidFill>
                <a:srgbClr val="FFFFFF"/>
              </a:solidFill>
              <a:latin typeface="Google Sans"/>
              <a:ea typeface="Google Sans"/>
              <a:cs typeface="Google Sans"/>
              <a:sym typeface="Google Sans"/>
            </a:endParaRPr>
          </a:p>
        </p:txBody>
      </p:sp>
      <p:grpSp>
        <p:nvGrpSpPr>
          <p:cNvPr id="1233" name="Google Shape;1233;p55"/>
          <p:cNvGrpSpPr/>
          <p:nvPr/>
        </p:nvGrpSpPr>
        <p:grpSpPr>
          <a:xfrm>
            <a:off x="751766" y="1028509"/>
            <a:ext cx="873900" cy="873900"/>
            <a:chOff x="21309747" y="11086375"/>
            <a:chExt cx="873900" cy="873900"/>
          </a:xfrm>
        </p:grpSpPr>
        <p:sp>
          <p:nvSpPr>
            <p:cNvPr id="1234" name="Google Shape;1234;p55"/>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35" name="Google Shape;1235;p55"/>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1236" name="Google Shape;1236;p55"/>
          <p:cNvSpPr txBox="1"/>
          <p:nvPr>
            <p:ph idx="4294967295" type="title"/>
          </p:nvPr>
        </p:nvSpPr>
        <p:spPr>
          <a:xfrm>
            <a:off x="5624275" y="1186725"/>
            <a:ext cx="17931600" cy="9549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t>נמתח </a:t>
            </a:r>
            <a:r>
              <a:rPr lang="en"/>
              <a:t>קו בין כל סועד לכל מאכל שהוא </a:t>
            </a:r>
            <a:r>
              <a:rPr lang="en">
                <a:solidFill>
                  <a:schemeClr val="accent1"/>
                </a:solidFill>
              </a:rPr>
              <a:t>אהב</a:t>
            </a:r>
            <a:endParaRPr sz="6300">
              <a:solidFill>
                <a:schemeClr val="accent1"/>
              </a:solidFill>
            </a:endParaRPr>
          </a:p>
        </p:txBody>
      </p:sp>
      <p:grpSp>
        <p:nvGrpSpPr>
          <p:cNvPr id="1237" name="Google Shape;1237;p55"/>
          <p:cNvGrpSpPr/>
          <p:nvPr/>
        </p:nvGrpSpPr>
        <p:grpSpPr>
          <a:xfrm>
            <a:off x="18910149" y="3879414"/>
            <a:ext cx="1818956" cy="1818970"/>
            <a:chOff x="14204675" y="6341956"/>
            <a:chExt cx="1429772" cy="1429783"/>
          </a:xfrm>
        </p:grpSpPr>
        <p:grpSp>
          <p:nvGrpSpPr>
            <p:cNvPr id="1238" name="Google Shape;1238;p55"/>
            <p:cNvGrpSpPr/>
            <p:nvPr/>
          </p:nvGrpSpPr>
          <p:grpSpPr>
            <a:xfrm>
              <a:off x="14204675" y="6341956"/>
              <a:ext cx="1429772" cy="1429783"/>
              <a:chOff x="2369526" y="3575049"/>
              <a:chExt cx="1334365" cy="1334375"/>
            </a:xfrm>
          </p:grpSpPr>
          <p:sp>
            <p:nvSpPr>
              <p:cNvPr id="1239" name="Google Shape;1239;p55"/>
              <p:cNvSpPr/>
              <p:nvPr/>
            </p:nvSpPr>
            <p:spPr>
              <a:xfrm>
                <a:off x="2369526" y="3575049"/>
                <a:ext cx="1334365" cy="1334365"/>
              </a:xfrm>
              <a:custGeom>
                <a:rect b="b" l="l" r="r" t="t"/>
                <a:pathLst>
                  <a:path extrusionOk="0" h="1334365" w="1334365">
                    <a:moveTo>
                      <a:pt x="1334366" y="667197"/>
                    </a:moveTo>
                    <a:cubicBezTo>
                      <a:pt x="1334358" y="1035672"/>
                      <a:pt x="1035644" y="1334374"/>
                      <a:pt x="667169" y="1334366"/>
                    </a:cubicBezTo>
                    <a:cubicBezTo>
                      <a:pt x="298694" y="1334358"/>
                      <a:pt x="-8" y="1035644"/>
                      <a:pt x="0" y="667169"/>
                    </a:cubicBezTo>
                    <a:cubicBezTo>
                      <a:pt x="8" y="298694"/>
                      <a:pt x="298722" y="-8"/>
                      <a:pt x="667197" y="0"/>
                    </a:cubicBezTo>
                    <a:cubicBezTo>
                      <a:pt x="1035666" y="2"/>
                      <a:pt x="1334367" y="298706"/>
                      <a:pt x="1334366" y="667175"/>
                    </a:cubicBezTo>
                    <a:cubicBezTo>
                      <a:pt x="1334366" y="667182"/>
                      <a:pt x="1334366" y="667189"/>
                      <a:pt x="1334366"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240" name="Google Shape;1240;p55"/>
              <p:cNvSpPr/>
              <p:nvPr/>
            </p:nvSpPr>
            <p:spPr>
              <a:xfrm>
                <a:off x="2657240" y="3783996"/>
                <a:ext cx="758939" cy="1125428"/>
              </a:xfrm>
              <a:custGeom>
                <a:rect b="b" l="l" r="r" t="t"/>
                <a:pathLst>
                  <a:path extrusionOk="0" h="1125428" w="758939">
                    <a:moveTo>
                      <a:pt x="379484" y="1125428"/>
                    </a:moveTo>
                    <a:cubicBezTo>
                      <a:pt x="515106" y="1125609"/>
                      <a:pt x="647530" y="1084246"/>
                      <a:pt x="758940" y="1006906"/>
                    </a:cubicBezTo>
                    <a:lnTo>
                      <a:pt x="750661" y="381707"/>
                    </a:lnTo>
                    <a:cubicBezTo>
                      <a:pt x="750661" y="152511"/>
                      <a:pt x="623581" y="0"/>
                      <a:pt x="379446" y="0"/>
                    </a:cubicBezTo>
                    <a:cubicBezTo>
                      <a:pt x="153972" y="0"/>
                      <a:pt x="8270" y="145376"/>
                      <a:pt x="8270" y="381707"/>
                    </a:cubicBezTo>
                    <a:lnTo>
                      <a:pt x="0" y="1006896"/>
                    </a:lnTo>
                    <a:cubicBezTo>
                      <a:pt x="111418" y="1084242"/>
                      <a:pt x="243851" y="1125608"/>
                      <a:pt x="379484" y="1125428"/>
                    </a:cubicBezTo>
                    <a:close/>
                  </a:path>
                </a:pathLst>
              </a:custGeom>
              <a:solidFill>
                <a:srgbClr val="2C3637"/>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241" name="Google Shape;1241;p55"/>
              <p:cNvSpPr/>
              <p:nvPr/>
            </p:nvSpPr>
            <p:spPr>
              <a:xfrm>
                <a:off x="2735923" y="3857032"/>
                <a:ext cx="617101" cy="766120"/>
              </a:xfrm>
              <a:custGeom>
                <a:rect b="b" l="l" r="r" t="t"/>
                <a:pathLst>
                  <a:path extrusionOk="0" h="766120" w="617101">
                    <a:moveTo>
                      <a:pt x="560766" y="85186"/>
                    </a:moveTo>
                    <a:cubicBezTo>
                      <a:pt x="505104" y="6260"/>
                      <a:pt x="447954" y="3823"/>
                      <a:pt x="355811" y="0"/>
                    </a:cubicBezTo>
                    <a:lnTo>
                      <a:pt x="255650" y="0"/>
                    </a:lnTo>
                    <a:cubicBezTo>
                      <a:pt x="163488" y="3823"/>
                      <a:pt x="106338" y="6260"/>
                      <a:pt x="50695" y="85186"/>
                    </a:cubicBezTo>
                    <a:cubicBezTo>
                      <a:pt x="-5005" y="164185"/>
                      <a:pt x="16092" y="184658"/>
                      <a:pt x="20482" y="279945"/>
                    </a:cubicBezTo>
                    <a:cubicBezTo>
                      <a:pt x="23812" y="351941"/>
                      <a:pt x="-19217" y="301433"/>
                      <a:pt x="10549" y="501663"/>
                    </a:cubicBezTo>
                    <a:cubicBezTo>
                      <a:pt x="40332" y="701901"/>
                      <a:pt x="214220" y="766121"/>
                      <a:pt x="305711" y="766121"/>
                    </a:cubicBezTo>
                    <a:cubicBezTo>
                      <a:pt x="397223" y="766121"/>
                      <a:pt x="558069" y="712431"/>
                      <a:pt x="600912" y="501663"/>
                    </a:cubicBezTo>
                    <a:cubicBezTo>
                      <a:pt x="643756" y="290903"/>
                      <a:pt x="587629" y="351941"/>
                      <a:pt x="590978" y="279945"/>
                    </a:cubicBezTo>
                    <a:cubicBezTo>
                      <a:pt x="595349" y="184658"/>
                      <a:pt x="616446" y="164185"/>
                      <a:pt x="560766" y="85186"/>
                    </a:cubicBezTo>
                    <a:close/>
                  </a:path>
                </a:pathLst>
              </a:custGeom>
              <a:solidFill>
                <a:srgbClr val="E0AA7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242" name="Google Shape;1242;p55"/>
              <p:cNvSpPr/>
              <p:nvPr/>
            </p:nvSpPr>
            <p:spPr>
              <a:xfrm>
                <a:off x="2817332" y="4669550"/>
                <a:ext cx="447944" cy="239873"/>
              </a:xfrm>
              <a:custGeom>
                <a:rect b="b" l="l" r="r" t="t"/>
                <a:pathLst>
                  <a:path extrusionOk="0" h="239873" w="447944">
                    <a:moveTo>
                      <a:pt x="440029" y="166446"/>
                    </a:moveTo>
                    <a:cubicBezTo>
                      <a:pt x="441387" y="166084"/>
                      <a:pt x="442690" y="165664"/>
                      <a:pt x="444066" y="165339"/>
                    </a:cubicBezTo>
                    <a:cubicBezTo>
                      <a:pt x="442429" y="159051"/>
                      <a:pt x="440996" y="153935"/>
                      <a:pt x="439825" y="150335"/>
                    </a:cubicBezTo>
                    <a:cubicBezTo>
                      <a:pt x="418858" y="86757"/>
                      <a:pt x="407008" y="66899"/>
                      <a:pt x="354453" y="39244"/>
                    </a:cubicBezTo>
                    <a:cubicBezTo>
                      <a:pt x="354490" y="38956"/>
                      <a:pt x="305860" y="15720"/>
                      <a:pt x="304632" y="16511"/>
                    </a:cubicBezTo>
                    <a:cubicBezTo>
                      <a:pt x="304022" y="16923"/>
                      <a:pt x="303533" y="17491"/>
                      <a:pt x="303219" y="18157"/>
                    </a:cubicBezTo>
                    <a:cubicBezTo>
                      <a:pt x="293220" y="11219"/>
                      <a:pt x="280411" y="0"/>
                      <a:pt x="280411" y="0"/>
                    </a:cubicBezTo>
                    <a:cubicBezTo>
                      <a:pt x="279890" y="2865"/>
                      <a:pt x="235855" y="9572"/>
                      <a:pt x="224321" y="13181"/>
                    </a:cubicBezTo>
                    <a:cubicBezTo>
                      <a:pt x="212675" y="9535"/>
                      <a:pt x="168511" y="2865"/>
                      <a:pt x="168213" y="0"/>
                    </a:cubicBezTo>
                    <a:cubicBezTo>
                      <a:pt x="160735" y="7316"/>
                      <a:pt x="152623" y="13956"/>
                      <a:pt x="143972" y="19841"/>
                    </a:cubicBezTo>
                    <a:cubicBezTo>
                      <a:pt x="143936" y="18497"/>
                      <a:pt x="143249" y="17255"/>
                      <a:pt x="142131" y="16511"/>
                    </a:cubicBezTo>
                    <a:cubicBezTo>
                      <a:pt x="125104" y="23879"/>
                      <a:pt x="108546" y="32288"/>
                      <a:pt x="92553" y="41691"/>
                    </a:cubicBezTo>
                    <a:cubicBezTo>
                      <a:pt x="92469" y="41188"/>
                      <a:pt x="92394" y="40686"/>
                      <a:pt x="92311" y="40175"/>
                    </a:cubicBezTo>
                    <a:cubicBezTo>
                      <a:pt x="37747" y="69029"/>
                      <a:pt x="29319" y="88246"/>
                      <a:pt x="8818" y="150335"/>
                    </a:cubicBezTo>
                    <a:cubicBezTo>
                      <a:pt x="7813" y="153386"/>
                      <a:pt x="6642" y="157544"/>
                      <a:pt x="5302" y="162549"/>
                    </a:cubicBezTo>
                    <a:cubicBezTo>
                      <a:pt x="6642" y="163004"/>
                      <a:pt x="7934" y="163451"/>
                      <a:pt x="9265" y="163906"/>
                    </a:cubicBezTo>
                    <a:cubicBezTo>
                      <a:pt x="6716" y="173589"/>
                      <a:pt x="3572" y="186817"/>
                      <a:pt x="0" y="202779"/>
                    </a:cubicBezTo>
                    <a:cubicBezTo>
                      <a:pt x="20315" y="209848"/>
                      <a:pt x="41058" y="215950"/>
                      <a:pt x="62229" y="221085"/>
                    </a:cubicBezTo>
                    <a:cubicBezTo>
                      <a:pt x="112551" y="233245"/>
                      <a:pt x="164115" y="239520"/>
                      <a:pt x="215884" y="239781"/>
                    </a:cubicBezTo>
                    <a:cubicBezTo>
                      <a:pt x="217066" y="239790"/>
                      <a:pt x="218220" y="239874"/>
                      <a:pt x="219391" y="239874"/>
                    </a:cubicBezTo>
                    <a:cubicBezTo>
                      <a:pt x="223298" y="239874"/>
                      <a:pt x="227149" y="239651"/>
                      <a:pt x="231037" y="239577"/>
                    </a:cubicBezTo>
                    <a:cubicBezTo>
                      <a:pt x="305063" y="238503"/>
                      <a:pt x="378384" y="225014"/>
                      <a:pt x="447945" y="199672"/>
                    </a:cubicBezTo>
                    <a:cubicBezTo>
                      <a:pt x="444940" y="186407"/>
                      <a:pt x="442280" y="175189"/>
                      <a:pt x="440029" y="166446"/>
                    </a:cubicBezTo>
                    <a:close/>
                  </a:path>
                </a:pathLst>
              </a:custGeom>
              <a:solidFill>
                <a:srgbClr val="E0AA7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243" name="Google Shape;1243;p55"/>
              <p:cNvSpPr/>
              <p:nvPr/>
            </p:nvSpPr>
            <p:spPr>
              <a:xfrm>
                <a:off x="2985545" y="4600615"/>
                <a:ext cx="112197" cy="173273"/>
              </a:xfrm>
              <a:custGeom>
                <a:rect b="b" l="l" r="r" t="t"/>
                <a:pathLst>
                  <a:path extrusionOk="0" h="173273" w="112197">
                    <a:moveTo>
                      <a:pt x="0" y="0"/>
                    </a:moveTo>
                    <a:lnTo>
                      <a:pt x="112198" y="0"/>
                    </a:lnTo>
                    <a:lnTo>
                      <a:pt x="112198" y="173273"/>
                    </a:lnTo>
                    <a:lnTo>
                      <a:pt x="0" y="173273"/>
                    </a:lnTo>
                    <a:close/>
                  </a:path>
                </a:pathLst>
              </a:custGeom>
              <a:solidFill>
                <a:srgbClr val="E0AA7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244" name="Google Shape;1244;p55"/>
              <p:cNvSpPr/>
              <p:nvPr/>
            </p:nvSpPr>
            <p:spPr>
              <a:xfrm>
                <a:off x="2948555" y="4731084"/>
                <a:ext cx="56374" cy="46842"/>
              </a:xfrm>
              <a:custGeom>
                <a:rect b="b" l="l" r="r" t="t"/>
                <a:pathLst>
                  <a:path extrusionOk="0" h="46842" w="56374">
                    <a:moveTo>
                      <a:pt x="6368" y="46842"/>
                    </a:moveTo>
                    <a:cubicBezTo>
                      <a:pt x="2864" y="46855"/>
                      <a:pt x="13" y="44025"/>
                      <a:pt x="0" y="40521"/>
                    </a:cubicBezTo>
                    <a:cubicBezTo>
                      <a:pt x="-7" y="38557"/>
                      <a:pt x="895" y="36701"/>
                      <a:pt x="2443" y="35494"/>
                    </a:cubicBezTo>
                    <a:lnTo>
                      <a:pt x="46087" y="1356"/>
                    </a:lnTo>
                    <a:cubicBezTo>
                      <a:pt x="48851" y="-812"/>
                      <a:pt x="52850" y="-329"/>
                      <a:pt x="55019" y="2436"/>
                    </a:cubicBezTo>
                    <a:cubicBezTo>
                      <a:pt x="57187" y="5200"/>
                      <a:pt x="56704" y="9199"/>
                      <a:pt x="53939" y="11368"/>
                    </a:cubicBezTo>
                    <a:cubicBezTo>
                      <a:pt x="53932" y="11373"/>
                      <a:pt x="53926" y="11378"/>
                      <a:pt x="53919" y="11383"/>
                    </a:cubicBezTo>
                    <a:lnTo>
                      <a:pt x="10256" y="45502"/>
                    </a:lnTo>
                    <a:cubicBezTo>
                      <a:pt x="9149" y="46375"/>
                      <a:pt x="7779" y="46847"/>
                      <a:pt x="6368" y="46842"/>
                    </a:cubicBezTo>
                    <a:close/>
                  </a:path>
                </a:pathLst>
              </a:custGeom>
              <a:solidFill>
                <a:srgbClr val="B0AEB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245" name="Google Shape;1245;p55"/>
              <p:cNvSpPr/>
              <p:nvPr/>
            </p:nvSpPr>
            <p:spPr>
              <a:xfrm>
                <a:off x="3076058" y="4729294"/>
                <a:ext cx="60306" cy="48631"/>
              </a:xfrm>
              <a:custGeom>
                <a:rect b="b" l="l" r="r" t="t"/>
                <a:pathLst>
                  <a:path extrusionOk="0" h="48631" w="60306">
                    <a:moveTo>
                      <a:pt x="53943" y="48632"/>
                    </a:moveTo>
                    <a:cubicBezTo>
                      <a:pt x="52566" y="48634"/>
                      <a:pt x="51226" y="48183"/>
                      <a:pt x="50130" y="47348"/>
                    </a:cubicBezTo>
                    <a:lnTo>
                      <a:pt x="2523" y="11424"/>
                    </a:lnTo>
                    <a:cubicBezTo>
                      <a:pt x="-277" y="9308"/>
                      <a:pt x="-831" y="5323"/>
                      <a:pt x="1286" y="2523"/>
                    </a:cubicBezTo>
                    <a:cubicBezTo>
                      <a:pt x="3402" y="-277"/>
                      <a:pt x="7388" y="-831"/>
                      <a:pt x="10188" y="1286"/>
                    </a:cubicBezTo>
                    <a:lnTo>
                      <a:pt x="57775" y="37209"/>
                    </a:lnTo>
                    <a:cubicBezTo>
                      <a:pt x="60577" y="39318"/>
                      <a:pt x="61139" y="43299"/>
                      <a:pt x="59029" y="46101"/>
                    </a:cubicBezTo>
                    <a:cubicBezTo>
                      <a:pt x="57827" y="47698"/>
                      <a:pt x="55943" y="48636"/>
                      <a:pt x="53944" y="48632"/>
                    </a:cubicBezTo>
                    <a:close/>
                  </a:path>
                </a:pathLst>
              </a:custGeom>
              <a:solidFill>
                <a:srgbClr val="B0AEB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246" name="Google Shape;1246;p55"/>
              <p:cNvSpPr/>
              <p:nvPr/>
            </p:nvSpPr>
            <p:spPr>
              <a:xfrm>
                <a:off x="2694464" y="3831113"/>
                <a:ext cx="671612" cy="517963"/>
              </a:xfrm>
              <a:custGeom>
                <a:rect b="b" l="l" r="r" t="t"/>
                <a:pathLst>
                  <a:path extrusionOk="0" h="517963" w="671612">
                    <a:moveTo>
                      <a:pt x="6950" y="399971"/>
                    </a:moveTo>
                    <a:cubicBezTo>
                      <a:pt x="6950" y="399971"/>
                      <a:pt x="295583" y="335835"/>
                      <a:pt x="552219" y="153698"/>
                    </a:cubicBezTo>
                    <a:cubicBezTo>
                      <a:pt x="611105" y="266556"/>
                      <a:pt x="644861" y="390824"/>
                      <a:pt x="651170" y="517964"/>
                    </a:cubicBezTo>
                    <a:cubicBezTo>
                      <a:pt x="651170" y="517964"/>
                      <a:pt x="752523" y="113030"/>
                      <a:pt x="503868" y="25919"/>
                    </a:cubicBezTo>
                    <a:cubicBezTo>
                      <a:pt x="255213" y="-61182"/>
                      <a:pt x="-50070" y="73163"/>
                      <a:pt x="6950" y="399971"/>
                    </a:cubicBezTo>
                    <a:close/>
                  </a:path>
                </a:pathLst>
              </a:custGeom>
              <a:solidFill>
                <a:srgbClr val="2C3637"/>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247" name="Google Shape;1247;p55"/>
              <p:cNvSpPr/>
              <p:nvPr/>
            </p:nvSpPr>
            <p:spPr>
              <a:xfrm>
                <a:off x="2961304" y="4669550"/>
                <a:ext cx="159246" cy="239873"/>
              </a:xfrm>
              <a:custGeom>
                <a:rect b="b" l="l" r="r" t="t"/>
                <a:pathLst>
                  <a:path extrusionOk="0" h="239873" w="159246">
                    <a:moveTo>
                      <a:pt x="158782" y="20064"/>
                    </a:moveTo>
                    <a:cubicBezTo>
                      <a:pt x="158788" y="19401"/>
                      <a:pt x="158947" y="18749"/>
                      <a:pt x="159247" y="18157"/>
                    </a:cubicBezTo>
                    <a:cubicBezTo>
                      <a:pt x="149247" y="11219"/>
                      <a:pt x="136439" y="0"/>
                      <a:pt x="136439" y="0"/>
                    </a:cubicBezTo>
                    <a:cubicBezTo>
                      <a:pt x="135918" y="2865"/>
                      <a:pt x="135248" y="5684"/>
                      <a:pt x="134616" y="8521"/>
                    </a:cubicBezTo>
                    <a:cubicBezTo>
                      <a:pt x="123309" y="51895"/>
                      <a:pt x="104037" y="92789"/>
                      <a:pt x="77782" y="129118"/>
                    </a:cubicBezTo>
                    <a:cubicBezTo>
                      <a:pt x="77782" y="129118"/>
                      <a:pt x="34910" y="65326"/>
                      <a:pt x="25497" y="8679"/>
                    </a:cubicBezTo>
                    <a:cubicBezTo>
                      <a:pt x="25013" y="5767"/>
                      <a:pt x="24538" y="2865"/>
                      <a:pt x="24241" y="0"/>
                    </a:cubicBezTo>
                    <a:cubicBezTo>
                      <a:pt x="16762" y="7316"/>
                      <a:pt x="8650" y="13956"/>
                      <a:pt x="0" y="19841"/>
                    </a:cubicBezTo>
                    <a:cubicBezTo>
                      <a:pt x="24" y="19914"/>
                      <a:pt x="43" y="19989"/>
                      <a:pt x="56" y="20064"/>
                    </a:cubicBezTo>
                    <a:cubicBezTo>
                      <a:pt x="3412" y="98506"/>
                      <a:pt x="28270" y="174515"/>
                      <a:pt x="71912" y="239781"/>
                    </a:cubicBezTo>
                    <a:cubicBezTo>
                      <a:pt x="73094" y="239790"/>
                      <a:pt x="74247" y="239874"/>
                      <a:pt x="75419" y="239874"/>
                    </a:cubicBezTo>
                    <a:cubicBezTo>
                      <a:pt x="79326" y="239874"/>
                      <a:pt x="83177" y="239651"/>
                      <a:pt x="87065" y="239577"/>
                    </a:cubicBezTo>
                    <a:cubicBezTo>
                      <a:pt x="130613" y="174350"/>
                      <a:pt x="155419" y="98420"/>
                      <a:pt x="158782" y="20064"/>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248" name="Google Shape;1248;p55"/>
              <p:cNvSpPr/>
              <p:nvPr/>
            </p:nvSpPr>
            <p:spPr>
              <a:xfrm>
                <a:off x="2822634" y="4709725"/>
                <a:ext cx="89086" cy="144381"/>
              </a:xfrm>
              <a:custGeom>
                <a:rect b="b" l="l" r="r" t="t"/>
                <a:pathLst>
                  <a:path extrusionOk="0" h="144381" w="89086">
                    <a:moveTo>
                      <a:pt x="87251" y="1516"/>
                    </a:moveTo>
                    <a:cubicBezTo>
                      <a:pt x="87167" y="1013"/>
                      <a:pt x="87093" y="512"/>
                      <a:pt x="87009" y="0"/>
                    </a:cubicBezTo>
                    <a:cubicBezTo>
                      <a:pt x="32445" y="28854"/>
                      <a:pt x="24017" y="48072"/>
                      <a:pt x="3517" y="110161"/>
                    </a:cubicBezTo>
                    <a:cubicBezTo>
                      <a:pt x="2512" y="113211"/>
                      <a:pt x="1340" y="117370"/>
                      <a:pt x="0" y="122374"/>
                    </a:cubicBezTo>
                    <a:cubicBezTo>
                      <a:pt x="1340" y="122830"/>
                      <a:pt x="2633" y="123276"/>
                      <a:pt x="3963" y="123732"/>
                    </a:cubicBezTo>
                    <a:cubicBezTo>
                      <a:pt x="25832" y="131257"/>
                      <a:pt x="46612" y="138382"/>
                      <a:pt x="67866" y="144382"/>
                    </a:cubicBezTo>
                    <a:cubicBezTo>
                      <a:pt x="86020" y="99090"/>
                      <a:pt x="92680" y="50008"/>
                      <a:pt x="87251" y="1516"/>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249" name="Google Shape;1249;p55"/>
              <p:cNvSpPr/>
              <p:nvPr/>
            </p:nvSpPr>
            <p:spPr>
              <a:xfrm>
                <a:off x="3168901" y="4708794"/>
                <a:ext cx="92497" cy="154269"/>
              </a:xfrm>
              <a:custGeom>
                <a:rect b="b" l="l" r="r" t="t"/>
                <a:pathLst>
                  <a:path extrusionOk="0" h="154269" w="92497">
                    <a:moveTo>
                      <a:pt x="23106" y="148084"/>
                    </a:moveTo>
                    <a:cubicBezTo>
                      <a:pt x="23980" y="150205"/>
                      <a:pt x="24613" y="152205"/>
                      <a:pt x="25376" y="154270"/>
                    </a:cubicBezTo>
                    <a:cubicBezTo>
                      <a:pt x="45481" y="143233"/>
                      <a:pt x="66608" y="134168"/>
                      <a:pt x="88461" y="127202"/>
                    </a:cubicBezTo>
                    <a:cubicBezTo>
                      <a:pt x="89818" y="126840"/>
                      <a:pt x="91121" y="126421"/>
                      <a:pt x="92497" y="126095"/>
                    </a:cubicBezTo>
                    <a:cubicBezTo>
                      <a:pt x="90860" y="119807"/>
                      <a:pt x="89427" y="114691"/>
                      <a:pt x="88256" y="111091"/>
                    </a:cubicBezTo>
                    <a:cubicBezTo>
                      <a:pt x="67289" y="47514"/>
                      <a:pt x="55439" y="27655"/>
                      <a:pt x="2884" y="0"/>
                    </a:cubicBezTo>
                    <a:cubicBezTo>
                      <a:pt x="-4552" y="50280"/>
                      <a:pt x="2461" y="101638"/>
                      <a:pt x="23106" y="148084"/>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250" name="Google Shape;1250;p55"/>
              <p:cNvSpPr/>
              <p:nvPr/>
            </p:nvSpPr>
            <p:spPr>
              <a:xfrm>
                <a:off x="2879561" y="4685376"/>
                <a:ext cx="153655" cy="223955"/>
              </a:xfrm>
              <a:custGeom>
                <a:rect b="b" l="l" r="r" t="t"/>
                <a:pathLst>
                  <a:path extrusionOk="0" h="223955" w="153655">
                    <a:moveTo>
                      <a:pt x="81800" y="4239"/>
                    </a:moveTo>
                    <a:cubicBezTo>
                      <a:pt x="81787" y="4163"/>
                      <a:pt x="81768" y="4088"/>
                      <a:pt x="81744" y="4015"/>
                    </a:cubicBezTo>
                    <a:cubicBezTo>
                      <a:pt x="81688" y="1742"/>
                      <a:pt x="79800" y="-55"/>
                      <a:pt x="77527" y="1"/>
                    </a:cubicBezTo>
                    <a:cubicBezTo>
                      <a:pt x="76958" y="15"/>
                      <a:pt x="76399" y="147"/>
                      <a:pt x="75884" y="388"/>
                    </a:cubicBezTo>
                    <a:cubicBezTo>
                      <a:pt x="57652" y="8713"/>
                      <a:pt x="42602" y="15884"/>
                      <a:pt x="30008" y="22545"/>
                    </a:cubicBezTo>
                    <a:cubicBezTo>
                      <a:pt x="30147" y="23623"/>
                      <a:pt x="30193" y="24777"/>
                      <a:pt x="30324" y="25865"/>
                    </a:cubicBezTo>
                    <a:cubicBezTo>
                      <a:pt x="35753" y="74357"/>
                      <a:pt x="29093" y="123439"/>
                      <a:pt x="10939" y="168731"/>
                    </a:cubicBezTo>
                    <a:cubicBezTo>
                      <a:pt x="10567" y="169642"/>
                      <a:pt x="10269" y="170591"/>
                      <a:pt x="9878" y="171503"/>
                    </a:cubicBezTo>
                    <a:cubicBezTo>
                      <a:pt x="5368" y="182362"/>
                      <a:pt x="2056" y="193681"/>
                      <a:pt x="0" y="205259"/>
                    </a:cubicBezTo>
                    <a:cubicBezTo>
                      <a:pt x="50322" y="217420"/>
                      <a:pt x="101886" y="223694"/>
                      <a:pt x="153655" y="223956"/>
                    </a:cubicBezTo>
                    <a:cubicBezTo>
                      <a:pt x="110013" y="158689"/>
                      <a:pt x="85156" y="82680"/>
                      <a:pt x="81800" y="4239"/>
                    </a:cubicBez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251" name="Google Shape;1251;p55"/>
              <p:cNvSpPr/>
              <p:nvPr/>
            </p:nvSpPr>
            <p:spPr>
              <a:xfrm>
                <a:off x="3048370" y="4685381"/>
                <a:ext cx="153199" cy="223745"/>
              </a:xfrm>
              <a:custGeom>
                <a:rect b="b" l="l" r="r" t="t"/>
                <a:pathLst>
                  <a:path extrusionOk="0" h="223745" w="153199">
                    <a:moveTo>
                      <a:pt x="143637" y="171497"/>
                    </a:moveTo>
                    <a:cubicBezTo>
                      <a:pt x="122993" y="125051"/>
                      <a:pt x="115979" y="73693"/>
                      <a:pt x="123415" y="23413"/>
                    </a:cubicBezTo>
                    <a:cubicBezTo>
                      <a:pt x="123452" y="23125"/>
                      <a:pt x="123472" y="22836"/>
                      <a:pt x="123509" y="22539"/>
                    </a:cubicBezTo>
                    <a:cubicBezTo>
                      <a:pt x="110914" y="15878"/>
                      <a:pt x="95845" y="8707"/>
                      <a:pt x="77651" y="382"/>
                    </a:cubicBezTo>
                    <a:cubicBezTo>
                      <a:pt x="76337" y="-218"/>
                      <a:pt x="74807" y="-106"/>
                      <a:pt x="73595" y="679"/>
                    </a:cubicBezTo>
                    <a:cubicBezTo>
                      <a:pt x="72984" y="1091"/>
                      <a:pt x="72496" y="1660"/>
                      <a:pt x="72181" y="2326"/>
                    </a:cubicBezTo>
                    <a:cubicBezTo>
                      <a:pt x="71882" y="2918"/>
                      <a:pt x="71723" y="3570"/>
                      <a:pt x="71717" y="4233"/>
                    </a:cubicBezTo>
                    <a:cubicBezTo>
                      <a:pt x="68354" y="82589"/>
                      <a:pt x="43547" y="158518"/>
                      <a:pt x="0" y="223745"/>
                    </a:cubicBezTo>
                    <a:cubicBezTo>
                      <a:pt x="51679" y="222941"/>
                      <a:pt x="103089" y="216139"/>
                      <a:pt x="153199" y="203476"/>
                    </a:cubicBezTo>
                    <a:cubicBezTo>
                      <a:pt x="151496" y="194689"/>
                      <a:pt x="149057" y="186060"/>
                      <a:pt x="145907" y="177682"/>
                    </a:cubicBezTo>
                    <a:cubicBezTo>
                      <a:pt x="145144" y="175617"/>
                      <a:pt x="144511" y="173618"/>
                      <a:pt x="143637" y="171497"/>
                    </a:cubicBez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1252" name="Google Shape;1252;p55"/>
            <p:cNvSpPr/>
            <p:nvPr/>
          </p:nvSpPr>
          <p:spPr>
            <a:xfrm>
              <a:off x="14733700" y="71101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53" name="Google Shape;1253;p55"/>
            <p:cNvSpPr/>
            <p:nvPr/>
          </p:nvSpPr>
          <p:spPr>
            <a:xfrm>
              <a:off x="15048750" y="71101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54" name="Google Shape;1254;p55"/>
            <p:cNvSpPr/>
            <p:nvPr/>
          </p:nvSpPr>
          <p:spPr>
            <a:xfrm rot="8100000">
              <a:off x="14812448" y="7118798"/>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1255" name="Google Shape;1255;p55"/>
          <p:cNvGrpSpPr/>
          <p:nvPr/>
        </p:nvGrpSpPr>
        <p:grpSpPr>
          <a:xfrm>
            <a:off x="3658573" y="3919132"/>
            <a:ext cx="1818955" cy="1818955"/>
            <a:chOff x="14204579" y="9604816"/>
            <a:chExt cx="1429771" cy="1429771"/>
          </a:xfrm>
        </p:grpSpPr>
        <p:grpSp>
          <p:nvGrpSpPr>
            <p:cNvPr id="1256" name="Google Shape;1256;p55"/>
            <p:cNvGrpSpPr/>
            <p:nvPr/>
          </p:nvGrpSpPr>
          <p:grpSpPr>
            <a:xfrm>
              <a:off x="14204579" y="9604816"/>
              <a:ext cx="1429771" cy="1429771"/>
              <a:chOff x="9415096" y="3282950"/>
              <a:chExt cx="1334364" cy="1334364"/>
            </a:xfrm>
          </p:grpSpPr>
          <p:sp>
            <p:nvSpPr>
              <p:cNvPr id="1257" name="Google Shape;1257;p55"/>
              <p:cNvSpPr/>
              <p:nvPr/>
            </p:nvSpPr>
            <p:spPr>
              <a:xfrm>
                <a:off x="9759744" y="4397055"/>
                <a:ext cx="645067" cy="220251"/>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rgbClr val="1F5E8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258" name="Google Shape;1258;p55"/>
              <p:cNvSpPr/>
              <p:nvPr/>
            </p:nvSpPr>
            <p:spPr>
              <a:xfrm>
                <a:off x="9415096" y="3282950"/>
                <a:ext cx="1334364" cy="1334364"/>
              </a:xfrm>
              <a:custGeom>
                <a:rect b="b" l="l" r="r" t="t"/>
                <a:pathLst>
                  <a:path extrusionOk="0" h="1334364" w="1334364">
                    <a:moveTo>
                      <a:pt x="1334365" y="667197"/>
                    </a:moveTo>
                    <a:cubicBezTo>
                      <a:pt x="1334357" y="1035671"/>
                      <a:pt x="1035643" y="1334373"/>
                      <a:pt x="667168" y="1334365"/>
                    </a:cubicBezTo>
                    <a:cubicBezTo>
                      <a:pt x="298693" y="1334357"/>
                      <a:pt x="-8" y="1035643"/>
                      <a:pt x="0" y="667168"/>
                    </a:cubicBezTo>
                    <a:cubicBezTo>
                      <a:pt x="8" y="298697"/>
                      <a:pt x="298716" y="-3"/>
                      <a:pt x="667187" y="0"/>
                    </a:cubicBezTo>
                    <a:cubicBezTo>
                      <a:pt x="1035659" y="-1"/>
                      <a:pt x="1334364" y="298704"/>
                      <a:pt x="1334365" y="667176"/>
                    </a:cubicBezTo>
                    <a:cubicBezTo>
                      <a:pt x="1334365" y="667183"/>
                      <a:pt x="1334365" y="667190"/>
                      <a:pt x="1334365"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259" name="Google Shape;1259;p55"/>
              <p:cNvSpPr/>
              <p:nvPr/>
            </p:nvSpPr>
            <p:spPr>
              <a:xfrm>
                <a:off x="10000092" y="4301306"/>
                <a:ext cx="164380" cy="201270"/>
              </a:xfrm>
              <a:custGeom>
                <a:rect b="b" l="l" r="r" t="t"/>
                <a:pathLst>
                  <a:path extrusionOk="0" h="201270" w="164380">
                    <a:moveTo>
                      <a:pt x="0" y="0"/>
                    </a:moveTo>
                    <a:lnTo>
                      <a:pt x="164381" y="0"/>
                    </a:lnTo>
                    <a:lnTo>
                      <a:pt x="164381" y="201271"/>
                    </a:lnTo>
                    <a:lnTo>
                      <a:pt x="0" y="201271"/>
                    </a:ln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260" name="Google Shape;1260;p55"/>
              <p:cNvSpPr/>
              <p:nvPr/>
            </p:nvSpPr>
            <p:spPr>
              <a:xfrm>
                <a:off x="9759744" y="4397055"/>
                <a:ext cx="645067" cy="220251"/>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chemeClr val="accent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261" name="Google Shape;1261;p55"/>
              <p:cNvSpPr/>
              <p:nvPr/>
            </p:nvSpPr>
            <p:spPr>
              <a:xfrm>
                <a:off x="10273545" y="3923058"/>
                <a:ext cx="203991" cy="217207"/>
              </a:xfrm>
              <a:custGeom>
                <a:rect b="b" l="l" r="r" t="t"/>
                <a:pathLst>
                  <a:path extrusionOk="0" h="217207" w="203991">
                    <a:moveTo>
                      <a:pt x="1879" y="92313"/>
                    </a:moveTo>
                    <a:cubicBezTo>
                      <a:pt x="-8827" y="153239"/>
                      <a:pt x="27292" y="203971"/>
                      <a:pt x="82600" y="214909"/>
                    </a:cubicBezTo>
                    <a:cubicBezTo>
                      <a:pt x="136218" y="226590"/>
                      <a:pt x="189154" y="192593"/>
                      <a:pt x="200834" y="138974"/>
                    </a:cubicBezTo>
                    <a:cubicBezTo>
                      <a:pt x="201344" y="136633"/>
                      <a:pt x="201770" y="134273"/>
                      <a:pt x="202109" y="131901"/>
                    </a:cubicBezTo>
                    <a:cubicBezTo>
                      <a:pt x="212825" y="70974"/>
                      <a:pt x="176706" y="12708"/>
                      <a:pt x="121389" y="1787"/>
                    </a:cubicBezTo>
                    <a:cubicBezTo>
                      <a:pt x="66099" y="-9169"/>
                      <a:pt x="12595" y="31386"/>
                      <a:pt x="1879" y="9231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262" name="Google Shape;1262;p55"/>
              <p:cNvSpPr/>
              <p:nvPr/>
            </p:nvSpPr>
            <p:spPr>
              <a:xfrm>
                <a:off x="9687457" y="3923058"/>
                <a:ext cx="203978" cy="217207"/>
              </a:xfrm>
              <a:custGeom>
                <a:rect b="b" l="l" r="r" t="t"/>
                <a:pathLst>
                  <a:path extrusionOk="0" h="217207" w="203978">
                    <a:moveTo>
                      <a:pt x="202093" y="92313"/>
                    </a:moveTo>
                    <a:cubicBezTo>
                      <a:pt x="212818" y="153239"/>
                      <a:pt x="176700" y="203971"/>
                      <a:pt x="121382" y="214909"/>
                    </a:cubicBezTo>
                    <a:cubicBezTo>
                      <a:pt x="67772" y="226591"/>
                      <a:pt x="14842" y="192601"/>
                      <a:pt x="3160" y="138990"/>
                    </a:cubicBezTo>
                    <a:cubicBezTo>
                      <a:pt x="2649" y="136643"/>
                      <a:pt x="2222" y="134278"/>
                      <a:pt x="1882" y="131901"/>
                    </a:cubicBezTo>
                    <a:cubicBezTo>
                      <a:pt x="-8833" y="70974"/>
                      <a:pt x="27286" y="12708"/>
                      <a:pt x="82584" y="1787"/>
                    </a:cubicBezTo>
                    <a:cubicBezTo>
                      <a:pt x="137883" y="-9169"/>
                      <a:pt x="191397" y="31386"/>
                      <a:pt x="202093" y="9231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263" name="Google Shape;1263;p55"/>
              <p:cNvSpPr/>
              <p:nvPr/>
            </p:nvSpPr>
            <p:spPr>
              <a:xfrm>
                <a:off x="9748108" y="3476147"/>
                <a:ext cx="668348" cy="862626"/>
              </a:xfrm>
              <a:custGeom>
                <a:rect b="b" l="l" r="r" t="t"/>
                <a:pathLst>
                  <a:path extrusionOk="0" h="862626" w="668348">
                    <a:moveTo>
                      <a:pt x="610362" y="128755"/>
                    </a:moveTo>
                    <a:cubicBezTo>
                      <a:pt x="557196" y="54916"/>
                      <a:pt x="473583" y="8971"/>
                      <a:pt x="382748" y="3683"/>
                    </a:cubicBezTo>
                    <a:cubicBezTo>
                      <a:pt x="382748" y="3683"/>
                      <a:pt x="380999" y="3628"/>
                      <a:pt x="378126" y="3498"/>
                    </a:cubicBezTo>
                    <a:lnTo>
                      <a:pt x="378228" y="0"/>
                    </a:lnTo>
                    <a:cubicBezTo>
                      <a:pt x="378228" y="0"/>
                      <a:pt x="356545" y="856"/>
                      <a:pt x="334175" y="1749"/>
                    </a:cubicBezTo>
                    <a:cubicBezTo>
                      <a:pt x="311794" y="856"/>
                      <a:pt x="290121" y="0"/>
                      <a:pt x="290121" y="0"/>
                    </a:cubicBezTo>
                    <a:lnTo>
                      <a:pt x="290215" y="3498"/>
                    </a:lnTo>
                    <a:cubicBezTo>
                      <a:pt x="287340" y="3628"/>
                      <a:pt x="285601" y="3683"/>
                      <a:pt x="285582" y="3683"/>
                    </a:cubicBezTo>
                    <a:cubicBezTo>
                      <a:pt x="194753" y="8974"/>
                      <a:pt x="111147" y="54919"/>
                      <a:pt x="57986" y="128755"/>
                    </a:cubicBezTo>
                    <a:cubicBezTo>
                      <a:pt x="3944" y="202183"/>
                      <a:pt x="-3229" y="294662"/>
                      <a:pt x="1022" y="383233"/>
                    </a:cubicBezTo>
                    <a:cubicBezTo>
                      <a:pt x="4241" y="450150"/>
                      <a:pt x="16092" y="558180"/>
                      <a:pt x="19412" y="625097"/>
                    </a:cubicBezTo>
                    <a:cubicBezTo>
                      <a:pt x="73650" y="827968"/>
                      <a:pt x="208563" y="862627"/>
                      <a:pt x="334165" y="862627"/>
                    </a:cubicBezTo>
                    <a:cubicBezTo>
                      <a:pt x="459785" y="862627"/>
                      <a:pt x="599200" y="827968"/>
                      <a:pt x="648927" y="625097"/>
                    </a:cubicBezTo>
                    <a:cubicBezTo>
                      <a:pt x="652247" y="558180"/>
                      <a:pt x="664089" y="450150"/>
                      <a:pt x="667327" y="383233"/>
                    </a:cubicBezTo>
                    <a:cubicBezTo>
                      <a:pt x="671577" y="294662"/>
                      <a:pt x="664405" y="202183"/>
                      <a:pt x="610362" y="128755"/>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264" name="Google Shape;1264;p55"/>
              <p:cNvSpPr/>
              <p:nvPr/>
            </p:nvSpPr>
            <p:spPr>
              <a:xfrm>
                <a:off x="9743113" y="3414012"/>
                <a:ext cx="714514" cy="593430"/>
              </a:xfrm>
              <a:custGeom>
                <a:rect b="b" l="l" r="r" t="t"/>
                <a:pathLst>
                  <a:path extrusionOk="0" h="593430" w="714514">
                    <a:moveTo>
                      <a:pt x="33421" y="521773"/>
                    </a:moveTo>
                    <a:cubicBezTo>
                      <a:pt x="35905" y="472715"/>
                      <a:pt x="18240" y="349150"/>
                      <a:pt x="83018" y="321432"/>
                    </a:cubicBezTo>
                    <a:cubicBezTo>
                      <a:pt x="107579" y="312069"/>
                      <a:pt x="134104" y="309055"/>
                      <a:pt x="160139" y="312670"/>
                    </a:cubicBezTo>
                    <a:cubicBezTo>
                      <a:pt x="250766" y="321543"/>
                      <a:pt x="335226" y="365875"/>
                      <a:pt x="493514" y="340258"/>
                    </a:cubicBezTo>
                    <a:cubicBezTo>
                      <a:pt x="581601" y="326007"/>
                      <a:pt x="604502" y="310771"/>
                      <a:pt x="628203" y="292057"/>
                    </a:cubicBezTo>
                    <a:cubicBezTo>
                      <a:pt x="637998" y="284317"/>
                      <a:pt x="640342" y="427676"/>
                      <a:pt x="640789" y="473311"/>
                    </a:cubicBezTo>
                    <a:cubicBezTo>
                      <a:pt x="640975" y="494426"/>
                      <a:pt x="640752" y="514536"/>
                      <a:pt x="640473" y="535651"/>
                    </a:cubicBezTo>
                    <a:cubicBezTo>
                      <a:pt x="640305" y="548041"/>
                      <a:pt x="640342" y="560431"/>
                      <a:pt x="640119" y="572802"/>
                    </a:cubicBezTo>
                    <a:cubicBezTo>
                      <a:pt x="640008" y="577844"/>
                      <a:pt x="638929" y="590587"/>
                      <a:pt x="655476" y="590568"/>
                    </a:cubicBezTo>
                    <a:cubicBezTo>
                      <a:pt x="667634" y="590550"/>
                      <a:pt x="669169" y="558366"/>
                      <a:pt x="669625" y="552505"/>
                    </a:cubicBezTo>
                    <a:cubicBezTo>
                      <a:pt x="676703" y="459823"/>
                      <a:pt x="680210" y="409724"/>
                      <a:pt x="676080" y="323218"/>
                    </a:cubicBezTo>
                    <a:cubicBezTo>
                      <a:pt x="674099" y="281415"/>
                      <a:pt x="674889" y="282178"/>
                      <a:pt x="671448" y="245008"/>
                    </a:cubicBezTo>
                    <a:cubicBezTo>
                      <a:pt x="697818" y="224154"/>
                      <a:pt x="714459" y="186296"/>
                      <a:pt x="714514" y="141554"/>
                    </a:cubicBezTo>
                    <a:cubicBezTo>
                      <a:pt x="701530" y="149560"/>
                      <a:pt x="687483" y="155698"/>
                      <a:pt x="672787" y="159786"/>
                    </a:cubicBezTo>
                    <a:cubicBezTo>
                      <a:pt x="701106" y="122704"/>
                      <a:pt x="713991" y="76109"/>
                      <a:pt x="708748" y="29747"/>
                    </a:cubicBezTo>
                    <a:cubicBezTo>
                      <a:pt x="686724" y="52835"/>
                      <a:pt x="655325" y="64540"/>
                      <a:pt x="623562" y="61503"/>
                    </a:cubicBezTo>
                    <a:cubicBezTo>
                      <a:pt x="636384" y="43015"/>
                      <a:pt x="636413" y="18519"/>
                      <a:pt x="623636" y="0"/>
                    </a:cubicBezTo>
                    <a:cubicBezTo>
                      <a:pt x="608661" y="20166"/>
                      <a:pt x="581258" y="32500"/>
                      <a:pt x="542581" y="39012"/>
                    </a:cubicBezTo>
                    <a:cubicBezTo>
                      <a:pt x="458326" y="53225"/>
                      <a:pt x="298316" y="-55067"/>
                      <a:pt x="97036" y="94003"/>
                    </a:cubicBezTo>
                    <a:cubicBezTo>
                      <a:pt x="26538" y="146205"/>
                      <a:pt x="307" y="241548"/>
                      <a:pt x="214" y="333096"/>
                    </a:cubicBezTo>
                    <a:cubicBezTo>
                      <a:pt x="84" y="451991"/>
                      <a:pt x="121" y="417519"/>
                      <a:pt x="0" y="535055"/>
                    </a:cubicBezTo>
                    <a:cubicBezTo>
                      <a:pt x="-9" y="545603"/>
                      <a:pt x="744" y="582569"/>
                      <a:pt x="12920" y="590829"/>
                    </a:cubicBezTo>
                    <a:cubicBezTo>
                      <a:pt x="24677" y="598810"/>
                      <a:pt x="33663" y="586922"/>
                      <a:pt x="33459" y="575519"/>
                    </a:cubicBezTo>
                    <a:cubicBezTo>
                      <a:pt x="33123" y="558105"/>
                      <a:pt x="32342" y="542999"/>
                      <a:pt x="33421" y="521773"/>
                    </a:cubicBezTo>
                    <a:close/>
                  </a:path>
                </a:pathLst>
              </a:custGeom>
              <a:solidFill>
                <a:srgbClr val="3B313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265" name="Google Shape;1265;p55"/>
              <p:cNvSpPr/>
              <p:nvPr/>
            </p:nvSpPr>
            <p:spPr>
              <a:xfrm>
                <a:off x="9961591" y="4430325"/>
                <a:ext cx="126857" cy="105348"/>
              </a:xfrm>
              <a:custGeom>
                <a:rect b="b" l="l" r="r" t="t"/>
                <a:pathLst>
                  <a:path extrusionOk="0" h="105348" w="126857">
                    <a:moveTo>
                      <a:pt x="35413" y="105349"/>
                    </a:moveTo>
                    <a:lnTo>
                      <a:pt x="382" y="8535"/>
                    </a:lnTo>
                    <a:cubicBezTo>
                      <a:pt x="-815" y="5229"/>
                      <a:pt x="895" y="1579"/>
                      <a:pt x="4201" y="382"/>
                    </a:cubicBezTo>
                    <a:cubicBezTo>
                      <a:pt x="7507" y="-815"/>
                      <a:pt x="11157" y="895"/>
                      <a:pt x="12354" y="4201"/>
                    </a:cubicBezTo>
                    <a:lnTo>
                      <a:pt x="41199" y="83898"/>
                    </a:lnTo>
                    <a:lnTo>
                      <a:pt x="116413" y="20888"/>
                    </a:lnTo>
                    <a:cubicBezTo>
                      <a:pt x="119119" y="18639"/>
                      <a:pt x="123136" y="19009"/>
                      <a:pt x="125386" y="21715"/>
                    </a:cubicBezTo>
                    <a:cubicBezTo>
                      <a:pt x="127623" y="24406"/>
                      <a:pt x="127271" y="28397"/>
                      <a:pt x="124598" y="30655"/>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266" name="Google Shape;1266;p55"/>
              <p:cNvSpPr/>
              <p:nvPr/>
            </p:nvSpPr>
            <p:spPr>
              <a:xfrm>
                <a:off x="10075725" y="4431355"/>
                <a:ext cx="127256" cy="104262"/>
              </a:xfrm>
              <a:custGeom>
                <a:rect b="b" l="l" r="r" t="t"/>
                <a:pathLst>
                  <a:path extrusionOk="0" h="104262" w="127256">
                    <a:moveTo>
                      <a:pt x="91389" y="104262"/>
                    </a:moveTo>
                    <a:lnTo>
                      <a:pt x="2279" y="29625"/>
                    </a:lnTo>
                    <a:cubicBezTo>
                      <a:pt x="-418" y="27365"/>
                      <a:pt x="-772" y="23347"/>
                      <a:pt x="1488" y="20650"/>
                    </a:cubicBezTo>
                    <a:cubicBezTo>
                      <a:pt x="3748" y="17952"/>
                      <a:pt x="7767" y="17598"/>
                      <a:pt x="10464" y="19858"/>
                    </a:cubicBezTo>
                    <a:lnTo>
                      <a:pt x="85725" y="82905"/>
                    </a:lnTo>
                    <a:lnTo>
                      <a:pt x="114914" y="4157"/>
                    </a:lnTo>
                    <a:cubicBezTo>
                      <a:pt x="116137" y="858"/>
                      <a:pt x="119802" y="-824"/>
                      <a:pt x="123100" y="399"/>
                    </a:cubicBezTo>
                    <a:cubicBezTo>
                      <a:pt x="126398" y="1622"/>
                      <a:pt x="128081" y="5287"/>
                      <a:pt x="126858" y="8585"/>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267" name="Google Shape;1267;p55"/>
              <p:cNvSpPr/>
              <p:nvPr/>
            </p:nvSpPr>
            <p:spPr>
              <a:xfrm>
                <a:off x="10075371" y="4457087"/>
                <a:ext cx="16268" cy="160218"/>
              </a:xfrm>
              <a:custGeom>
                <a:rect b="b" l="l" r="r" t="t"/>
                <a:pathLst>
                  <a:path extrusionOk="0" h="160218" w="16268">
                    <a:moveTo>
                      <a:pt x="12734" y="6367"/>
                    </a:moveTo>
                    <a:cubicBezTo>
                      <a:pt x="12734" y="2851"/>
                      <a:pt x="9883" y="0"/>
                      <a:pt x="6367" y="0"/>
                    </a:cubicBezTo>
                    <a:cubicBezTo>
                      <a:pt x="2851" y="0"/>
                      <a:pt x="0" y="2851"/>
                      <a:pt x="0" y="6367"/>
                    </a:cubicBezTo>
                    <a:cubicBezTo>
                      <a:pt x="0" y="68652"/>
                      <a:pt x="1405" y="104947"/>
                      <a:pt x="2762" y="140033"/>
                    </a:cubicBezTo>
                    <a:cubicBezTo>
                      <a:pt x="3023" y="146638"/>
                      <a:pt x="3275" y="153279"/>
                      <a:pt x="3525" y="160144"/>
                    </a:cubicBezTo>
                    <a:cubicBezTo>
                      <a:pt x="4661" y="160144"/>
                      <a:pt x="5777" y="160219"/>
                      <a:pt x="6911" y="160219"/>
                    </a:cubicBezTo>
                    <a:cubicBezTo>
                      <a:pt x="10046" y="160219"/>
                      <a:pt x="13144" y="160032"/>
                      <a:pt x="16269" y="159995"/>
                    </a:cubicBezTo>
                    <a:cubicBezTo>
                      <a:pt x="16009" y="153019"/>
                      <a:pt x="15748" y="146247"/>
                      <a:pt x="15488" y="139549"/>
                    </a:cubicBezTo>
                    <a:cubicBezTo>
                      <a:pt x="14129" y="104575"/>
                      <a:pt x="12734" y="68410"/>
                      <a:pt x="12734" y="6367"/>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1268" name="Google Shape;1268;p55"/>
            <p:cNvSpPr/>
            <p:nvPr/>
          </p:nvSpPr>
          <p:spPr>
            <a:xfrm>
              <a:off x="14733700" y="10311025"/>
              <a:ext cx="51300" cy="51300"/>
            </a:xfrm>
            <a:prstGeom prst="ellipse">
              <a:avLst/>
            </a:prstGeom>
            <a:solidFill>
              <a:srgbClr val="3B313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69" name="Google Shape;1269;p55"/>
            <p:cNvSpPr/>
            <p:nvPr/>
          </p:nvSpPr>
          <p:spPr>
            <a:xfrm>
              <a:off x="15048750" y="10311025"/>
              <a:ext cx="51300" cy="51300"/>
            </a:xfrm>
            <a:prstGeom prst="ellipse">
              <a:avLst/>
            </a:prstGeom>
            <a:solidFill>
              <a:srgbClr val="3B313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70" name="Google Shape;1270;p55"/>
            <p:cNvSpPr/>
            <p:nvPr/>
          </p:nvSpPr>
          <p:spPr>
            <a:xfrm rot="8100000">
              <a:off x="14812448" y="10355398"/>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1271" name="Google Shape;1271;p55"/>
          <p:cNvGrpSpPr/>
          <p:nvPr/>
        </p:nvGrpSpPr>
        <p:grpSpPr>
          <a:xfrm>
            <a:off x="13826281" y="3918943"/>
            <a:ext cx="1818968" cy="1819258"/>
            <a:chOff x="14204640" y="7940489"/>
            <a:chExt cx="1429782" cy="1430009"/>
          </a:xfrm>
        </p:grpSpPr>
        <p:grpSp>
          <p:nvGrpSpPr>
            <p:cNvPr id="1272" name="Google Shape;1272;p55"/>
            <p:cNvGrpSpPr/>
            <p:nvPr/>
          </p:nvGrpSpPr>
          <p:grpSpPr>
            <a:xfrm>
              <a:off x="14204640" y="7940489"/>
              <a:ext cx="1429782" cy="1429782"/>
              <a:chOff x="4558810" y="4908549"/>
              <a:chExt cx="1334374" cy="1334374"/>
            </a:xfrm>
          </p:grpSpPr>
          <p:sp>
            <p:nvSpPr>
              <p:cNvPr id="1273" name="Google Shape;1273;p55"/>
              <p:cNvSpPr/>
              <p:nvPr/>
            </p:nvSpPr>
            <p:spPr>
              <a:xfrm>
                <a:off x="4558810" y="4908549"/>
                <a:ext cx="1334374" cy="1334374"/>
              </a:xfrm>
              <a:custGeom>
                <a:rect b="b" l="l" r="r" t="t"/>
                <a:pathLst>
                  <a:path extrusionOk="0" h="1334374" w="1334374">
                    <a:moveTo>
                      <a:pt x="1334374" y="667197"/>
                    </a:moveTo>
                    <a:cubicBezTo>
                      <a:pt x="1334369" y="1035674"/>
                      <a:pt x="1035655" y="1334380"/>
                      <a:pt x="667178" y="1334374"/>
                    </a:cubicBezTo>
                    <a:cubicBezTo>
                      <a:pt x="298700" y="1334369"/>
                      <a:pt x="-5" y="1035655"/>
                      <a:pt x="0" y="667178"/>
                    </a:cubicBezTo>
                    <a:cubicBezTo>
                      <a:pt x="5" y="298704"/>
                      <a:pt x="298714" y="0"/>
                      <a:pt x="667187" y="0"/>
                    </a:cubicBezTo>
                    <a:cubicBezTo>
                      <a:pt x="1035665" y="1"/>
                      <a:pt x="1334375" y="298711"/>
                      <a:pt x="1334374" y="667189"/>
                    </a:cubicBezTo>
                    <a:cubicBezTo>
                      <a:pt x="1334374" y="667192"/>
                      <a:pt x="1334374" y="667194"/>
                      <a:pt x="1334374"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274" name="Google Shape;1274;p55"/>
              <p:cNvSpPr/>
              <p:nvPr/>
            </p:nvSpPr>
            <p:spPr>
              <a:xfrm>
                <a:off x="5417341" y="5565486"/>
                <a:ext cx="203993" cy="217215"/>
              </a:xfrm>
              <a:custGeom>
                <a:rect b="b" l="l" r="r" t="t"/>
                <a:pathLst>
                  <a:path extrusionOk="0" h="217215" w="203993">
                    <a:moveTo>
                      <a:pt x="1882" y="92321"/>
                    </a:moveTo>
                    <a:cubicBezTo>
                      <a:pt x="-8834" y="153247"/>
                      <a:pt x="27295" y="203979"/>
                      <a:pt x="82603" y="214917"/>
                    </a:cubicBezTo>
                    <a:cubicBezTo>
                      <a:pt x="136221" y="226598"/>
                      <a:pt x="189156" y="192601"/>
                      <a:pt x="200837" y="138982"/>
                    </a:cubicBezTo>
                    <a:cubicBezTo>
                      <a:pt x="201347" y="136641"/>
                      <a:pt x="201772" y="134281"/>
                      <a:pt x="202112" y="131909"/>
                    </a:cubicBezTo>
                    <a:cubicBezTo>
                      <a:pt x="212827" y="70982"/>
                      <a:pt x="176699" y="12716"/>
                      <a:pt x="121391" y="1777"/>
                    </a:cubicBezTo>
                    <a:cubicBezTo>
                      <a:pt x="66102" y="-9143"/>
                      <a:pt x="12598" y="31394"/>
                      <a:pt x="1882" y="92321"/>
                    </a:cubicBez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275" name="Google Shape;1275;p55"/>
              <p:cNvSpPr/>
              <p:nvPr/>
            </p:nvSpPr>
            <p:spPr>
              <a:xfrm>
                <a:off x="4831256" y="5565486"/>
                <a:ext cx="203984" cy="217214"/>
              </a:xfrm>
              <a:custGeom>
                <a:rect b="b" l="l" r="r" t="t"/>
                <a:pathLst>
                  <a:path extrusionOk="0" h="217214" w="203984">
                    <a:moveTo>
                      <a:pt x="202102" y="92321"/>
                    </a:moveTo>
                    <a:cubicBezTo>
                      <a:pt x="212818" y="153247"/>
                      <a:pt x="176699" y="203979"/>
                      <a:pt x="121382" y="214917"/>
                    </a:cubicBezTo>
                    <a:cubicBezTo>
                      <a:pt x="67768" y="226597"/>
                      <a:pt x="14838" y="192603"/>
                      <a:pt x="3158" y="138989"/>
                    </a:cubicBezTo>
                    <a:cubicBezTo>
                      <a:pt x="2647" y="136645"/>
                      <a:pt x="2222" y="134284"/>
                      <a:pt x="1882" y="131909"/>
                    </a:cubicBezTo>
                    <a:cubicBezTo>
                      <a:pt x="-8834" y="70982"/>
                      <a:pt x="27294" y="12716"/>
                      <a:pt x="82593" y="1777"/>
                    </a:cubicBezTo>
                    <a:cubicBezTo>
                      <a:pt x="137892" y="-9143"/>
                      <a:pt x="191395" y="31394"/>
                      <a:pt x="202102" y="92321"/>
                    </a:cubicBez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276" name="Google Shape;1276;p55"/>
              <p:cNvSpPr/>
              <p:nvPr/>
            </p:nvSpPr>
            <p:spPr>
              <a:xfrm>
                <a:off x="4891908" y="5118583"/>
                <a:ext cx="668337" cy="862626"/>
              </a:xfrm>
              <a:custGeom>
                <a:rect b="b" l="l" r="r" t="t"/>
                <a:pathLst>
                  <a:path extrusionOk="0" h="862626" w="668337">
                    <a:moveTo>
                      <a:pt x="610361" y="128774"/>
                    </a:moveTo>
                    <a:cubicBezTo>
                      <a:pt x="557203" y="54928"/>
                      <a:pt x="473591" y="8975"/>
                      <a:pt x="382756" y="3683"/>
                    </a:cubicBezTo>
                    <a:cubicBezTo>
                      <a:pt x="382747" y="3683"/>
                      <a:pt x="380998" y="3609"/>
                      <a:pt x="378133" y="3498"/>
                    </a:cubicBezTo>
                    <a:lnTo>
                      <a:pt x="378227" y="0"/>
                    </a:lnTo>
                    <a:cubicBezTo>
                      <a:pt x="378227" y="0"/>
                      <a:pt x="356553" y="856"/>
                      <a:pt x="334173" y="1749"/>
                    </a:cubicBezTo>
                    <a:cubicBezTo>
                      <a:pt x="311793" y="856"/>
                      <a:pt x="290120" y="0"/>
                      <a:pt x="290120" y="0"/>
                    </a:cubicBezTo>
                    <a:lnTo>
                      <a:pt x="290213" y="3498"/>
                    </a:lnTo>
                    <a:cubicBezTo>
                      <a:pt x="287348" y="3609"/>
                      <a:pt x="285600" y="3683"/>
                      <a:pt x="285581" y="3683"/>
                    </a:cubicBezTo>
                    <a:cubicBezTo>
                      <a:pt x="194747" y="8973"/>
                      <a:pt x="111138" y="54926"/>
                      <a:pt x="57986" y="128774"/>
                    </a:cubicBezTo>
                    <a:cubicBezTo>
                      <a:pt x="3961" y="202183"/>
                      <a:pt x="-3230" y="294662"/>
                      <a:pt x="1021" y="383233"/>
                    </a:cubicBezTo>
                    <a:cubicBezTo>
                      <a:pt x="4249" y="450150"/>
                      <a:pt x="16090" y="558180"/>
                      <a:pt x="19420" y="625097"/>
                    </a:cubicBezTo>
                    <a:cubicBezTo>
                      <a:pt x="73649" y="827968"/>
                      <a:pt x="208562" y="862627"/>
                      <a:pt x="334173" y="862627"/>
                    </a:cubicBezTo>
                    <a:cubicBezTo>
                      <a:pt x="459784" y="862627"/>
                      <a:pt x="599199" y="827968"/>
                      <a:pt x="648926" y="625097"/>
                    </a:cubicBezTo>
                    <a:cubicBezTo>
                      <a:pt x="652246" y="558180"/>
                      <a:pt x="664088" y="450150"/>
                      <a:pt x="667315" y="383233"/>
                    </a:cubicBezTo>
                    <a:cubicBezTo>
                      <a:pt x="671566" y="294662"/>
                      <a:pt x="664395" y="202183"/>
                      <a:pt x="610361" y="128774"/>
                    </a:cubicBez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277" name="Google Shape;1277;p55"/>
              <p:cNvSpPr/>
              <p:nvPr/>
            </p:nvSpPr>
            <p:spPr>
              <a:xfrm>
                <a:off x="5143891" y="5943743"/>
                <a:ext cx="164380" cy="201289"/>
              </a:xfrm>
              <a:custGeom>
                <a:rect b="b" l="l" r="r" t="t"/>
                <a:pathLst>
                  <a:path extrusionOk="0" h="201289" w="164380">
                    <a:moveTo>
                      <a:pt x="0" y="0"/>
                    </a:moveTo>
                    <a:lnTo>
                      <a:pt x="164381" y="0"/>
                    </a:lnTo>
                    <a:lnTo>
                      <a:pt x="164381" y="201290"/>
                    </a:lnTo>
                    <a:lnTo>
                      <a:pt x="0" y="201290"/>
                    </a:ln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278" name="Google Shape;1278;p55"/>
              <p:cNvSpPr/>
              <p:nvPr/>
            </p:nvSpPr>
            <p:spPr>
              <a:xfrm>
                <a:off x="4878204" y="5099061"/>
                <a:ext cx="701638" cy="573150"/>
              </a:xfrm>
              <a:custGeom>
                <a:rect b="b" l="l" r="r" t="t"/>
                <a:pathLst>
                  <a:path extrusionOk="0" h="573150" w="701638">
                    <a:moveTo>
                      <a:pt x="30026" y="485010"/>
                    </a:moveTo>
                    <a:cubicBezTo>
                      <a:pt x="34082" y="400718"/>
                      <a:pt x="35170" y="248206"/>
                      <a:pt x="109622" y="248206"/>
                    </a:cubicBezTo>
                    <a:cubicBezTo>
                      <a:pt x="164753" y="248206"/>
                      <a:pt x="179728" y="260801"/>
                      <a:pt x="347207" y="260801"/>
                    </a:cubicBezTo>
                    <a:cubicBezTo>
                      <a:pt x="495394" y="260801"/>
                      <a:pt x="538470" y="244021"/>
                      <a:pt x="593936" y="244021"/>
                    </a:cubicBezTo>
                    <a:cubicBezTo>
                      <a:pt x="653374" y="244021"/>
                      <a:pt x="668118" y="323458"/>
                      <a:pt x="669262" y="433628"/>
                    </a:cubicBezTo>
                    <a:cubicBezTo>
                      <a:pt x="669494" y="456306"/>
                      <a:pt x="671076" y="479039"/>
                      <a:pt x="672378" y="501698"/>
                    </a:cubicBezTo>
                    <a:cubicBezTo>
                      <a:pt x="673150" y="514981"/>
                      <a:pt x="674108" y="528264"/>
                      <a:pt x="674796" y="541547"/>
                    </a:cubicBezTo>
                    <a:cubicBezTo>
                      <a:pt x="675075" y="546960"/>
                      <a:pt x="676471" y="561415"/>
                      <a:pt x="683531" y="560039"/>
                    </a:cubicBezTo>
                    <a:cubicBezTo>
                      <a:pt x="691428" y="558495"/>
                      <a:pt x="692339" y="529287"/>
                      <a:pt x="693121" y="523036"/>
                    </a:cubicBezTo>
                    <a:cubicBezTo>
                      <a:pt x="698360" y="478829"/>
                      <a:pt x="700755" y="434331"/>
                      <a:pt x="700293" y="389816"/>
                    </a:cubicBezTo>
                    <a:cubicBezTo>
                      <a:pt x="700190" y="308147"/>
                      <a:pt x="723928" y="150910"/>
                      <a:pt x="576161" y="52926"/>
                    </a:cubicBezTo>
                    <a:cubicBezTo>
                      <a:pt x="485291" y="-7331"/>
                      <a:pt x="297434" y="-13341"/>
                      <a:pt x="192844" y="20779"/>
                    </a:cubicBezTo>
                    <a:cubicBezTo>
                      <a:pt x="120011" y="44554"/>
                      <a:pt x="50174" y="106485"/>
                      <a:pt x="24213" y="178592"/>
                    </a:cubicBezTo>
                    <a:cubicBezTo>
                      <a:pt x="-4297" y="257806"/>
                      <a:pt x="-3562" y="319718"/>
                      <a:pt x="5823" y="476584"/>
                    </a:cubicBezTo>
                    <a:cubicBezTo>
                      <a:pt x="6846" y="493606"/>
                      <a:pt x="8846" y="510628"/>
                      <a:pt x="11200" y="527501"/>
                    </a:cubicBezTo>
                    <a:cubicBezTo>
                      <a:pt x="12536" y="538829"/>
                      <a:pt x="14454" y="550080"/>
                      <a:pt x="16948" y="561210"/>
                    </a:cubicBezTo>
                    <a:cubicBezTo>
                      <a:pt x="22882" y="585190"/>
                      <a:pt x="31179" y="568075"/>
                      <a:pt x="30919" y="553155"/>
                    </a:cubicBezTo>
                    <a:cubicBezTo>
                      <a:pt x="30529" y="530385"/>
                      <a:pt x="28929" y="507819"/>
                      <a:pt x="30026" y="485010"/>
                    </a:cubicBezTo>
                    <a:close/>
                  </a:path>
                </a:pathLst>
              </a:custGeom>
              <a:solidFill>
                <a:schemeClr val="accent3"/>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279" name="Google Shape;1279;p55"/>
              <p:cNvSpPr/>
              <p:nvPr/>
            </p:nvSpPr>
            <p:spPr>
              <a:xfrm>
                <a:off x="4890195" y="5584463"/>
                <a:ext cx="679893" cy="24686"/>
              </a:xfrm>
              <a:custGeom>
                <a:rect b="b" l="l" r="r" t="t"/>
                <a:pathLst>
                  <a:path extrusionOk="0" h="24686" w="679893">
                    <a:moveTo>
                      <a:pt x="667550" y="24687"/>
                    </a:moveTo>
                    <a:lnTo>
                      <a:pt x="12343" y="24687"/>
                    </a:lnTo>
                    <a:cubicBezTo>
                      <a:pt x="5526" y="24687"/>
                      <a:pt x="0" y="19161"/>
                      <a:pt x="0" y="12344"/>
                    </a:cubicBezTo>
                    <a:cubicBezTo>
                      <a:pt x="0" y="5526"/>
                      <a:pt x="5526" y="0"/>
                      <a:pt x="12343" y="0"/>
                    </a:cubicBezTo>
                    <a:lnTo>
                      <a:pt x="667550" y="0"/>
                    </a:lnTo>
                    <a:cubicBezTo>
                      <a:pt x="674367" y="0"/>
                      <a:pt x="679894" y="5526"/>
                      <a:pt x="679894" y="12343"/>
                    </a:cubicBezTo>
                    <a:cubicBezTo>
                      <a:pt x="679894" y="19161"/>
                      <a:pt x="674367" y="24687"/>
                      <a:pt x="667550" y="24687"/>
                    </a:cubicBezTo>
                    <a:close/>
                  </a:path>
                </a:pathLst>
              </a:custGeom>
              <a:solidFill>
                <a:schemeClr val="accent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280" name="Google Shape;1280;p55"/>
              <p:cNvSpPr/>
              <p:nvPr/>
            </p:nvSpPr>
            <p:spPr>
              <a:xfrm>
                <a:off x="5282970" y="5593522"/>
                <a:ext cx="232712" cy="137134"/>
              </a:xfrm>
              <a:custGeom>
                <a:rect b="b" l="l" r="r" t="t"/>
                <a:pathLst>
                  <a:path extrusionOk="0" h="137134" w="232712">
                    <a:moveTo>
                      <a:pt x="89614" y="137052"/>
                    </a:moveTo>
                    <a:cubicBezTo>
                      <a:pt x="75475" y="137373"/>
                      <a:pt x="61330" y="136758"/>
                      <a:pt x="47272" y="135210"/>
                    </a:cubicBezTo>
                    <a:cubicBezTo>
                      <a:pt x="-1143" y="127211"/>
                      <a:pt x="-659" y="97296"/>
                      <a:pt x="215" y="42973"/>
                    </a:cubicBezTo>
                    <a:cubicBezTo>
                      <a:pt x="373" y="33821"/>
                      <a:pt x="531" y="23645"/>
                      <a:pt x="531" y="12353"/>
                    </a:cubicBezTo>
                    <a:cubicBezTo>
                      <a:pt x="531" y="5530"/>
                      <a:pt x="6062" y="0"/>
                      <a:pt x="12884" y="0"/>
                    </a:cubicBezTo>
                    <a:cubicBezTo>
                      <a:pt x="19706" y="0"/>
                      <a:pt x="25236" y="5530"/>
                      <a:pt x="25236" y="12353"/>
                    </a:cubicBezTo>
                    <a:cubicBezTo>
                      <a:pt x="25236" y="23794"/>
                      <a:pt x="25060" y="34100"/>
                      <a:pt x="24911" y="43383"/>
                    </a:cubicBezTo>
                    <a:cubicBezTo>
                      <a:pt x="23944" y="102208"/>
                      <a:pt x="25683" y="106617"/>
                      <a:pt x="51300" y="110839"/>
                    </a:cubicBezTo>
                    <a:cubicBezTo>
                      <a:pt x="67913" y="113575"/>
                      <a:pt x="128858" y="111918"/>
                      <a:pt x="158149" y="111118"/>
                    </a:cubicBezTo>
                    <a:cubicBezTo>
                      <a:pt x="167702" y="110877"/>
                      <a:pt x="174921" y="110672"/>
                      <a:pt x="178083" y="110672"/>
                    </a:cubicBezTo>
                    <a:cubicBezTo>
                      <a:pt x="198919" y="110672"/>
                      <a:pt x="201095" y="107193"/>
                      <a:pt x="203439" y="100552"/>
                    </a:cubicBezTo>
                    <a:cubicBezTo>
                      <a:pt x="208016" y="87473"/>
                      <a:pt x="208016" y="60461"/>
                      <a:pt x="208016" y="15720"/>
                    </a:cubicBezTo>
                    <a:lnTo>
                      <a:pt x="220360" y="15534"/>
                    </a:lnTo>
                    <a:lnTo>
                      <a:pt x="232713" y="15720"/>
                    </a:lnTo>
                    <a:cubicBezTo>
                      <a:pt x="232713" y="64703"/>
                      <a:pt x="232713" y="91678"/>
                      <a:pt x="226731" y="108737"/>
                    </a:cubicBezTo>
                    <a:cubicBezTo>
                      <a:pt x="218109" y="133312"/>
                      <a:pt x="197096" y="135359"/>
                      <a:pt x="178083" y="135359"/>
                    </a:cubicBezTo>
                    <a:cubicBezTo>
                      <a:pt x="175013" y="135359"/>
                      <a:pt x="168056" y="135545"/>
                      <a:pt x="158819" y="135824"/>
                    </a:cubicBezTo>
                    <a:cubicBezTo>
                      <a:pt x="135230" y="136457"/>
                      <a:pt x="110385" y="137052"/>
                      <a:pt x="89614" y="137052"/>
                    </a:cubicBezTo>
                    <a:close/>
                  </a:path>
                </a:pathLst>
              </a:custGeom>
              <a:solidFill>
                <a:schemeClr val="accent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281" name="Google Shape;1281;p55"/>
              <p:cNvSpPr/>
              <p:nvPr/>
            </p:nvSpPr>
            <p:spPr>
              <a:xfrm>
                <a:off x="4940150" y="5593527"/>
                <a:ext cx="232299" cy="133568"/>
              </a:xfrm>
              <a:custGeom>
                <a:rect b="b" l="l" r="r" t="t"/>
                <a:pathLst>
                  <a:path extrusionOk="0" h="133568" w="232299">
                    <a:moveTo>
                      <a:pt x="152777" y="133569"/>
                    </a:moveTo>
                    <a:cubicBezTo>
                      <a:pt x="125356" y="133569"/>
                      <a:pt x="93069" y="132601"/>
                      <a:pt x="70605" y="131931"/>
                    </a:cubicBezTo>
                    <a:cubicBezTo>
                      <a:pt x="59973" y="131615"/>
                      <a:pt x="52002" y="131373"/>
                      <a:pt x="48653" y="131373"/>
                    </a:cubicBezTo>
                    <a:cubicBezTo>
                      <a:pt x="35826" y="132352"/>
                      <a:pt x="23143" y="128150"/>
                      <a:pt x="13437" y="119709"/>
                    </a:cubicBezTo>
                    <a:cubicBezTo>
                      <a:pt x="-628" y="105458"/>
                      <a:pt x="-339" y="81702"/>
                      <a:pt x="172" y="42355"/>
                    </a:cubicBezTo>
                    <a:cubicBezTo>
                      <a:pt x="265" y="34189"/>
                      <a:pt x="377" y="25240"/>
                      <a:pt x="377" y="15529"/>
                    </a:cubicBezTo>
                    <a:cubicBezTo>
                      <a:pt x="377" y="8707"/>
                      <a:pt x="5908" y="3177"/>
                      <a:pt x="12730" y="3177"/>
                    </a:cubicBezTo>
                    <a:cubicBezTo>
                      <a:pt x="19552" y="3177"/>
                      <a:pt x="25082" y="8707"/>
                      <a:pt x="25082" y="15529"/>
                    </a:cubicBezTo>
                    <a:cubicBezTo>
                      <a:pt x="25082" y="25370"/>
                      <a:pt x="24971" y="34393"/>
                      <a:pt x="24859" y="42672"/>
                    </a:cubicBezTo>
                    <a:cubicBezTo>
                      <a:pt x="24469" y="73312"/>
                      <a:pt x="24190" y="95450"/>
                      <a:pt x="31017" y="102351"/>
                    </a:cubicBezTo>
                    <a:cubicBezTo>
                      <a:pt x="32058" y="103431"/>
                      <a:pt x="35277" y="106667"/>
                      <a:pt x="48653" y="106667"/>
                    </a:cubicBezTo>
                    <a:cubicBezTo>
                      <a:pt x="52095" y="106667"/>
                      <a:pt x="60354" y="106909"/>
                      <a:pt x="71358" y="107244"/>
                    </a:cubicBezTo>
                    <a:cubicBezTo>
                      <a:pt x="103124" y="108193"/>
                      <a:pt x="162246" y="109961"/>
                      <a:pt x="188496" y="107914"/>
                    </a:cubicBezTo>
                    <a:cubicBezTo>
                      <a:pt x="205973" y="106556"/>
                      <a:pt x="207880" y="104082"/>
                      <a:pt x="207564" y="34486"/>
                    </a:cubicBezTo>
                    <a:cubicBezTo>
                      <a:pt x="207536" y="27621"/>
                      <a:pt x="207509" y="20273"/>
                      <a:pt x="207509" y="12348"/>
                    </a:cubicBezTo>
                    <a:cubicBezTo>
                      <a:pt x="207509" y="5528"/>
                      <a:pt x="213037" y="0"/>
                      <a:pt x="219856" y="0"/>
                    </a:cubicBezTo>
                    <a:cubicBezTo>
                      <a:pt x="226676" y="0"/>
                      <a:pt x="232204" y="5528"/>
                      <a:pt x="232204" y="12348"/>
                    </a:cubicBezTo>
                    <a:cubicBezTo>
                      <a:pt x="232204" y="20235"/>
                      <a:pt x="232233" y="27566"/>
                      <a:pt x="232251" y="34374"/>
                    </a:cubicBezTo>
                    <a:cubicBezTo>
                      <a:pt x="232558" y="99505"/>
                      <a:pt x="232698" y="129234"/>
                      <a:pt x="190421" y="132545"/>
                    </a:cubicBezTo>
                    <a:cubicBezTo>
                      <a:pt x="180775" y="133290"/>
                      <a:pt x="167492" y="133569"/>
                      <a:pt x="152777" y="133569"/>
                    </a:cubicBezTo>
                    <a:close/>
                  </a:path>
                </a:pathLst>
              </a:custGeom>
              <a:solidFill>
                <a:schemeClr val="accent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1282" name="Google Shape;1282;p55"/>
            <p:cNvSpPr/>
            <p:nvPr/>
          </p:nvSpPr>
          <p:spPr>
            <a:xfrm>
              <a:off x="14573869" y="9134280"/>
              <a:ext cx="691834" cy="236219"/>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283" name="Google Shape;1283;p55"/>
            <p:cNvSpPr/>
            <p:nvPr/>
          </p:nvSpPr>
          <p:spPr>
            <a:xfrm rot="8100000">
              <a:off x="14812448" y="8737098"/>
              <a:ext cx="214253" cy="214253"/>
            </a:xfrm>
            <a:prstGeom prst="arc">
              <a:avLst>
                <a:gd fmla="val 16200000" name="adj1"/>
                <a:gd fmla="val 0" name="adj2"/>
              </a:avLst>
            </a:prstGeom>
            <a:noFill/>
            <a:ln cap="flat" cmpd="sng" w="19050">
              <a:solidFill>
                <a:srgbClr val="3B313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1284" name="Google Shape;1284;p55"/>
          <p:cNvSpPr txBox="1"/>
          <p:nvPr/>
        </p:nvSpPr>
        <p:spPr>
          <a:xfrm>
            <a:off x="13942914" y="5911435"/>
            <a:ext cx="1584900" cy="954900"/>
          </a:xfrm>
          <a:prstGeom prst="rect">
            <a:avLst/>
          </a:prstGeom>
          <a:noFill/>
          <a:ln>
            <a:noFill/>
          </a:ln>
        </p:spPr>
        <p:txBody>
          <a:bodyPr anchorCtr="0" anchor="ctr"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אביב</a:t>
            </a:r>
            <a:endParaRPr sz="3400">
              <a:solidFill>
                <a:srgbClr val="80868B"/>
              </a:solidFill>
              <a:latin typeface="Google Sans"/>
              <a:ea typeface="Google Sans"/>
              <a:cs typeface="Google Sans"/>
              <a:sym typeface="Google Sans"/>
            </a:endParaRPr>
          </a:p>
        </p:txBody>
      </p:sp>
      <p:sp>
        <p:nvSpPr>
          <p:cNvPr id="1285" name="Google Shape;1285;p55"/>
          <p:cNvSpPr txBox="1"/>
          <p:nvPr/>
        </p:nvSpPr>
        <p:spPr>
          <a:xfrm>
            <a:off x="8859033" y="5911435"/>
            <a:ext cx="1584900" cy="954900"/>
          </a:xfrm>
          <a:prstGeom prst="rect">
            <a:avLst/>
          </a:prstGeom>
          <a:noFill/>
          <a:ln>
            <a:noFill/>
          </a:ln>
        </p:spPr>
        <p:txBody>
          <a:bodyPr anchorCtr="0" anchor="ctr"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קרן</a:t>
            </a:r>
            <a:endParaRPr sz="3400">
              <a:solidFill>
                <a:srgbClr val="80868B"/>
              </a:solidFill>
              <a:latin typeface="Google Sans"/>
              <a:ea typeface="Google Sans"/>
              <a:cs typeface="Google Sans"/>
              <a:sym typeface="Google Sans"/>
            </a:endParaRPr>
          </a:p>
        </p:txBody>
      </p:sp>
      <p:sp>
        <p:nvSpPr>
          <p:cNvPr id="1286" name="Google Shape;1286;p55"/>
          <p:cNvSpPr txBox="1"/>
          <p:nvPr/>
        </p:nvSpPr>
        <p:spPr>
          <a:xfrm>
            <a:off x="3775151" y="5911435"/>
            <a:ext cx="1584900" cy="954900"/>
          </a:xfrm>
          <a:prstGeom prst="rect">
            <a:avLst/>
          </a:prstGeom>
          <a:noFill/>
          <a:ln>
            <a:noFill/>
          </a:ln>
        </p:spPr>
        <p:txBody>
          <a:bodyPr anchorCtr="0" anchor="ctr"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דניאל</a:t>
            </a:r>
            <a:endParaRPr sz="3400">
              <a:solidFill>
                <a:srgbClr val="80868B"/>
              </a:solidFill>
              <a:latin typeface="Google Sans"/>
              <a:ea typeface="Google Sans"/>
              <a:cs typeface="Google Sans"/>
              <a:sym typeface="Google Sans"/>
            </a:endParaRPr>
          </a:p>
        </p:txBody>
      </p:sp>
      <p:sp>
        <p:nvSpPr>
          <p:cNvPr id="1287" name="Google Shape;1287;p55"/>
          <p:cNvSpPr txBox="1"/>
          <p:nvPr/>
        </p:nvSpPr>
        <p:spPr>
          <a:xfrm>
            <a:off x="18093283" y="10919123"/>
            <a:ext cx="1584900" cy="954900"/>
          </a:xfrm>
          <a:prstGeom prst="rect">
            <a:avLst/>
          </a:prstGeom>
          <a:noFill/>
          <a:ln>
            <a:noFill/>
          </a:ln>
        </p:spPr>
        <p:txBody>
          <a:bodyPr anchorCtr="0" anchor="t"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פיצה</a:t>
            </a:r>
            <a:endParaRPr sz="3400">
              <a:solidFill>
                <a:srgbClr val="80868B"/>
              </a:solidFill>
              <a:latin typeface="Google Sans"/>
              <a:ea typeface="Google Sans"/>
              <a:cs typeface="Google Sans"/>
              <a:sym typeface="Google Sans"/>
            </a:endParaRPr>
          </a:p>
        </p:txBody>
      </p:sp>
      <p:sp>
        <p:nvSpPr>
          <p:cNvPr id="1288" name="Google Shape;1288;p55"/>
          <p:cNvSpPr txBox="1"/>
          <p:nvPr/>
        </p:nvSpPr>
        <p:spPr>
          <a:xfrm>
            <a:off x="13582274" y="10919125"/>
            <a:ext cx="3914700" cy="954900"/>
          </a:xfrm>
          <a:prstGeom prst="rect">
            <a:avLst/>
          </a:prstGeom>
          <a:noFill/>
          <a:ln>
            <a:noFill/>
          </a:ln>
        </p:spPr>
        <p:txBody>
          <a:bodyPr anchorCtr="0" anchor="t"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פסטה</a:t>
            </a:r>
            <a:endParaRPr sz="3400">
              <a:solidFill>
                <a:srgbClr val="80868B"/>
              </a:solidFill>
              <a:latin typeface="Google Sans"/>
              <a:ea typeface="Google Sans"/>
              <a:cs typeface="Google Sans"/>
              <a:sym typeface="Google Sans"/>
            </a:endParaRPr>
          </a:p>
        </p:txBody>
      </p:sp>
      <p:sp>
        <p:nvSpPr>
          <p:cNvPr id="1289" name="Google Shape;1289;p55"/>
          <p:cNvSpPr txBox="1"/>
          <p:nvPr/>
        </p:nvSpPr>
        <p:spPr>
          <a:xfrm>
            <a:off x="10863065" y="10919123"/>
            <a:ext cx="2662500" cy="954900"/>
          </a:xfrm>
          <a:prstGeom prst="rect">
            <a:avLst/>
          </a:prstGeom>
          <a:noFill/>
          <a:ln>
            <a:noFill/>
          </a:ln>
        </p:spPr>
        <p:txBody>
          <a:bodyPr anchorCtr="0" anchor="t"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מרק</a:t>
            </a:r>
            <a:endParaRPr sz="3400">
              <a:solidFill>
                <a:srgbClr val="80868B"/>
              </a:solidFill>
              <a:latin typeface="Google Sans"/>
              <a:ea typeface="Google Sans"/>
              <a:cs typeface="Google Sans"/>
              <a:sym typeface="Google Sans"/>
            </a:endParaRPr>
          </a:p>
        </p:txBody>
      </p:sp>
      <p:sp>
        <p:nvSpPr>
          <p:cNvPr id="1290" name="Google Shape;1290;p55"/>
          <p:cNvSpPr txBox="1"/>
          <p:nvPr/>
        </p:nvSpPr>
        <p:spPr>
          <a:xfrm>
            <a:off x="8055708" y="10919123"/>
            <a:ext cx="1584900" cy="954900"/>
          </a:xfrm>
          <a:prstGeom prst="rect">
            <a:avLst/>
          </a:prstGeom>
          <a:noFill/>
          <a:ln>
            <a:noFill/>
          </a:ln>
        </p:spPr>
        <p:txBody>
          <a:bodyPr anchorCtr="0" anchor="t"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צ׳יפס</a:t>
            </a:r>
            <a:endParaRPr sz="3400">
              <a:solidFill>
                <a:srgbClr val="80868B"/>
              </a:solidFill>
              <a:latin typeface="Google Sans"/>
              <a:ea typeface="Google Sans"/>
              <a:cs typeface="Google Sans"/>
              <a:sym typeface="Google Sans"/>
            </a:endParaRPr>
          </a:p>
        </p:txBody>
      </p:sp>
      <p:sp>
        <p:nvSpPr>
          <p:cNvPr id="1291" name="Google Shape;1291;p55"/>
          <p:cNvSpPr txBox="1"/>
          <p:nvPr/>
        </p:nvSpPr>
        <p:spPr>
          <a:xfrm>
            <a:off x="4014012" y="10919123"/>
            <a:ext cx="2977500" cy="954900"/>
          </a:xfrm>
          <a:prstGeom prst="rect">
            <a:avLst/>
          </a:prstGeom>
          <a:noFill/>
          <a:ln>
            <a:noFill/>
          </a:ln>
        </p:spPr>
        <p:txBody>
          <a:bodyPr anchorCtr="0" anchor="t"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פלאפל</a:t>
            </a:r>
            <a:endParaRPr sz="3400">
              <a:solidFill>
                <a:srgbClr val="80868B"/>
              </a:solidFill>
              <a:latin typeface="Google Sans"/>
              <a:ea typeface="Google Sans"/>
              <a:cs typeface="Google Sans"/>
              <a:sym typeface="Google Sans"/>
            </a:endParaRPr>
          </a:p>
        </p:txBody>
      </p:sp>
      <p:cxnSp>
        <p:nvCxnSpPr>
          <p:cNvPr id="1292" name="Google Shape;1292;p55"/>
          <p:cNvCxnSpPr>
            <a:stCxn id="1284" idx="2"/>
            <a:endCxn id="1212" idx="0"/>
          </p:cNvCxnSpPr>
          <p:nvPr/>
        </p:nvCxnSpPr>
        <p:spPr>
          <a:xfrm>
            <a:off x="14735364" y="6866335"/>
            <a:ext cx="4151100" cy="1992000"/>
          </a:xfrm>
          <a:prstGeom prst="straightConnector1">
            <a:avLst/>
          </a:prstGeom>
          <a:noFill/>
          <a:ln cap="flat" cmpd="sng" w="19050">
            <a:solidFill>
              <a:srgbClr val="CCCCCC"/>
            </a:solidFill>
            <a:prstDash val="solid"/>
            <a:round/>
            <a:headEnd len="med" w="med" type="none"/>
            <a:tailEnd len="med" w="med" type="triangle"/>
          </a:ln>
        </p:spPr>
      </p:cxnSp>
      <p:cxnSp>
        <p:nvCxnSpPr>
          <p:cNvPr id="1293" name="Google Shape;1293;p55"/>
          <p:cNvCxnSpPr>
            <a:stCxn id="1285" idx="2"/>
            <a:endCxn id="1213" idx="0"/>
          </p:cNvCxnSpPr>
          <p:nvPr/>
        </p:nvCxnSpPr>
        <p:spPr>
          <a:xfrm flipH="1">
            <a:off x="8848383" y="6866335"/>
            <a:ext cx="803100" cy="1792500"/>
          </a:xfrm>
          <a:prstGeom prst="straightConnector1">
            <a:avLst/>
          </a:prstGeom>
          <a:noFill/>
          <a:ln cap="flat" cmpd="sng" w="19050">
            <a:solidFill>
              <a:srgbClr val="CCCCCC"/>
            </a:solidFill>
            <a:prstDash val="solid"/>
            <a:round/>
            <a:headEnd len="med" w="med" type="none"/>
            <a:tailEnd len="med" w="med" type="triangle"/>
          </a:ln>
        </p:spPr>
      </p:cxnSp>
      <p:cxnSp>
        <p:nvCxnSpPr>
          <p:cNvPr id="1294" name="Google Shape;1294;p55"/>
          <p:cNvCxnSpPr>
            <a:stCxn id="1286" idx="2"/>
            <a:endCxn id="1212" idx="0"/>
          </p:cNvCxnSpPr>
          <p:nvPr/>
        </p:nvCxnSpPr>
        <p:spPr>
          <a:xfrm>
            <a:off x="4567601" y="6866335"/>
            <a:ext cx="14319000" cy="1992000"/>
          </a:xfrm>
          <a:prstGeom prst="straightConnector1">
            <a:avLst/>
          </a:prstGeom>
          <a:noFill/>
          <a:ln cap="flat" cmpd="sng" w="19050">
            <a:solidFill>
              <a:srgbClr val="CCCCCC"/>
            </a:solidFill>
            <a:prstDash val="solid"/>
            <a:round/>
            <a:headEnd len="med" w="med" type="none"/>
            <a:tailEnd len="med" w="med" type="triangle"/>
          </a:ln>
        </p:spPr>
      </p:cxnSp>
      <p:cxnSp>
        <p:nvCxnSpPr>
          <p:cNvPr id="1295" name="Google Shape;1295;p55"/>
          <p:cNvCxnSpPr>
            <a:stCxn id="1286" idx="2"/>
            <a:endCxn id="1211" idx="0"/>
          </p:cNvCxnSpPr>
          <p:nvPr/>
        </p:nvCxnSpPr>
        <p:spPr>
          <a:xfrm>
            <a:off x="4567601" y="6866335"/>
            <a:ext cx="935700" cy="2018100"/>
          </a:xfrm>
          <a:prstGeom prst="straightConnector1">
            <a:avLst/>
          </a:prstGeom>
          <a:noFill/>
          <a:ln cap="flat" cmpd="sng" w="76200">
            <a:solidFill>
              <a:schemeClr val="accent1"/>
            </a:solidFill>
            <a:prstDash val="solid"/>
            <a:round/>
            <a:headEnd len="med" w="med" type="none"/>
            <a:tailEnd len="med" w="med" type="triangle"/>
          </a:ln>
        </p:spPr>
      </p:cxnSp>
      <p:pic>
        <p:nvPicPr>
          <p:cNvPr id="1296" name="Google Shape;1296;p55"/>
          <p:cNvPicPr preferRelativeResize="0"/>
          <p:nvPr/>
        </p:nvPicPr>
        <p:blipFill>
          <a:blip r:embed="rId3">
            <a:alphaModFix/>
          </a:blip>
          <a:stretch>
            <a:fillRect/>
          </a:stretch>
        </p:blipFill>
        <p:spPr>
          <a:xfrm>
            <a:off x="18000076" y="9106957"/>
            <a:ext cx="1584900" cy="1589330"/>
          </a:xfrm>
          <a:prstGeom prst="rect">
            <a:avLst/>
          </a:prstGeom>
          <a:noFill/>
          <a:ln>
            <a:noFill/>
          </a:ln>
        </p:spPr>
      </p:pic>
      <p:pic>
        <p:nvPicPr>
          <p:cNvPr id="1297" name="Google Shape;1297;p55"/>
          <p:cNvPicPr preferRelativeResize="0"/>
          <p:nvPr/>
        </p:nvPicPr>
        <p:blipFill>
          <a:blip r:embed="rId4">
            <a:alphaModFix/>
          </a:blip>
          <a:stretch>
            <a:fillRect/>
          </a:stretch>
        </p:blipFill>
        <p:spPr>
          <a:xfrm>
            <a:off x="11264775" y="8992125"/>
            <a:ext cx="1818975" cy="1818975"/>
          </a:xfrm>
          <a:prstGeom prst="rect">
            <a:avLst/>
          </a:prstGeom>
          <a:noFill/>
          <a:ln>
            <a:noFill/>
          </a:ln>
        </p:spPr>
      </p:pic>
      <p:pic>
        <p:nvPicPr>
          <p:cNvPr id="1298" name="Google Shape;1298;p55"/>
          <p:cNvPicPr preferRelativeResize="0"/>
          <p:nvPr/>
        </p:nvPicPr>
        <p:blipFill>
          <a:blip r:embed="rId5">
            <a:alphaModFix/>
          </a:blip>
          <a:stretch>
            <a:fillRect/>
          </a:stretch>
        </p:blipFill>
        <p:spPr>
          <a:xfrm rot="2700016">
            <a:off x="14510472" y="8928434"/>
            <a:ext cx="1946406" cy="1946376"/>
          </a:xfrm>
          <a:prstGeom prst="rect">
            <a:avLst/>
          </a:prstGeom>
          <a:noFill/>
          <a:ln>
            <a:noFill/>
          </a:ln>
        </p:spPr>
      </p:pic>
      <p:pic>
        <p:nvPicPr>
          <p:cNvPr id="1299" name="Google Shape;1299;p55"/>
          <p:cNvPicPr preferRelativeResize="0"/>
          <p:nvPr/>
        </p:nvPicPr>
        <p:blipFill>
          <a:blip r:embed="rId6">
            <a:alphaModFix/>
          </a:blip>
          <a:stretch>
            <a:fillRect/>
          </a:stretch>
        </p:blipFill>
        <p:spPr>
          <a:xfrm>
            <a:off x="4520100" y="8918975"/>
            <a:ext cx="1965302" cy="1965302"/>
          </a:xfrm>
          <a:prstGeom prst="rect">
            <a:avLst/>
          </a:prstGeom>
          <a:noFill/>
          <a:ln>
            <a:noFill/>
          </a:ln>
        </p:spPr>
      </p:pic>
      <p:cxnSp>
        <p:nvCxnSpPr>
          <p:cNvPr id="1300" name="Google Shape;1300;p55"/>
          <p:cNvCxnSpPr>
            <a:stCxn id="1206" idx="2"/>
            <a:endCxn id="1213" idx="0"/>
          </p:cNvCxnSpPr>
          <p:nvPr/>
        </p:nvCxnSpPr>
        <p:spPr>
          <a:xfrm flipH="1">
            <a:off x="8848546" y="6866335"/>
            <a:ext cx="10970700" cy="1792500"/>
          </a:xfrm>
          <a:prstGeom prst="straightConnector1">
            <a:avLst/>
          </a:prstGeom>
          <a:noFill/>
          <a:ln cap="flat" cmpd="sng" w="19050">
            <a:solidFill>
              <a:schemeClr val="accent1"/>
            </a:solidFill>
            <a:prstDash val="solid"/>
            <a:round/>
            <a:headEnd len="med" w="med" type="none"/>
            <a:tailEnd len="med" w="med" type="triangle"/>
          </a:ln>
        </p:spPr>
      </p:cxnSp>
      <p:cxnSp>
        <p:nvCxnSpPr>
          <p:cNvPr id="1301" name="Google Shape;1301;p55"/>
          <p:cNvCxnSpPr>
            <a:stCxn id="1284" idx="2"/>
            <a:endCxn id="1213" idx="0"/>
          </p:cNvCxnSpPr>
          <p:nvPr/>
        </p:nvCxnSpPr>
        <p:spPr>
          <a:xfrm flipH="1">
            <a:off x="8848464" y="6866335"/>
            <a:ext cx="5886900" cy="1792500"/>
          </a:xfrm>
          <a:prstGeom prst="straightConnector1">
            <a:avLst/>
          </a:prstGeom>
          <a:noFill/>
          <a:ln cap="flat" cmpd="sng" w="19050">
            <a:solidFill>
              <a:schemeClr val="accent1"/>
            </a:solidFill>
            <a:prstDash val="solid"/>
            <a:round/>
            <a:headEnd len="med" w="med" type="none"/>
            <a:tailEnd len="med" w="med" type="triangle"/>
          </a:ln>
        </p:spPr>
      </p:cxnSp>
      <p:cxnSp>
        <p:nvCxnSpPr>
          <p:cNvPr id="1302" name="Google Shape;1302;p55"/>
          <p:cNvCxnSpPr>
            <a:stCxn id="1284" idx="2"/>
            <a:endCxn id="1209" idx="0"/>
          </p:cNvCxnSpPr>
          <p:nvPr/>
        </p:nvCxnSpPr>
        <p:spPr>
          <a:xfrm flipH="1">
            <a:off x="12194364" y="6866335"/>
            <a:ext cx="2541000" cy="1792500"/>
          </a:xfrm>
          <a:prstGeom prst="straightConnector1">
            <a:avLst/>
          </a:prstGeom>
          <a:noFill/>
          <a:ln cap="flat" cmpd="sng" w="19050">
            <a:solidFill>
              <a:schemeClr val="accent1"/>
            </a:solidFill>
            <a:prstDash val="solid"/>
            <a:round/>
            <a:headEnd len="med" w="med" type="none"/>
            <a:tailEnd len="med" w="med" type="triangle"/>
          </a:ln>
        </p:spPr>
      </p:cxnSp>
      <p:cxnSp>
        <p:nvCxnSpPr>
          <p:cNvPr id="1303" name="Google Shape;1303;p55"/>
          <p:cNvCxnSpPr>
            <a:stCxn id="1285" idx="2"/>
            <a:endCxn id="1207" idx="0"/>
          </p:cNvCxnSpPr>
          <p:nvPr/>
        </p:nvCxnSpPr>
        <p:spPr>
          <a:xfrm>
            <a:off x="9651483" y="6866335"/>
            <a:ext cx="5888400" cy="1792500"/>
          </a:xfrm>
          <a:prstGeom prst="straightConnector1">
            <a:avLst/>
          </a:prstGeom>
          <a:noFill/>
          <a:ln cap="flat" cmpd="sng" w="19050">
            <a:solidFill>
              <a:schemeClr val="accent1"/>
            </a:solidFill>
            <a:prstDash val="solid"/>
            <a:round/>
            <a:headEnd len="med" w="med" type="none"/>
            <a:tailEnd len="med" w="med" type="triangle"/>
          </a:ln>
        </p:spPr>
      </p:cxnSp>
      <p:cxnSp>
        <p:nvCxnSpPr>
          <p:cNvPr id="1304" name="Google Shape;1304;p55"/>
          <p:cNvCxnSpPr>
            <a:stCxn id="1285" idx="2"/>
            <a:endCxn id="1212" idx="0"/>
          </p:cNvCxnSpPr>
          <p:nvPr/>
        </p:nvCxnSpPr>
        <p:spPr>
          <a:xfrm>
            <a:off x="9651483" y="6866335"/>
            <a:ext cx="9234900" cy="1992000"/>
          </a:xfrm>
          <a:prstGeom prst="straightConnector1">
            <a:avLst/>
          </a:prstGeom>
          <a:noFill/>
          <a:ln cap="flat" cmpd="sng" w="19050">
            <a:solidFill>
              <a:schemeClr val="accent1"/>
            </a:solidFill>
            <a:prstDash val="solid"/>
            <a:round/>
            <a:headEnd len="med" w="med" type="none"/>
            <a:tailEnd len="med" w="med" type="triangle"/>
          </a:ln>
        </p:spPr>
      </p:cxnSp>
      <p:cxnSp>
        <p:nvCxnSpPr>
          <p:cNvPr id="1305" name="Google Shape;1305;p55"/>
          <p:cNvCxnSpPr>
            <a:stCxn id="1286" idx="2"/>
            <a:endCxn id="1207" idx="0"/>
          </p:cNvCxnSpPr>
          <p:nvPr/>
        </p:nvCxnSpPr>
        <p:spPr>
          <a:xfrm>
            <a:off x="4567601" y="6866335"/>
            <a:ext cx="10972500" cy="1792500"/>
          </a:xfrm>
          <a:prstGeom prst="straightConnector1">
            <a:avLst/>
          </a:prstGeom>
          <a:noFill/>
          <a:ln cap="flat" cmpd="sng" w="76200">
            <a:solidFill>
              <a:schemeClr val="accent1"/>
            </a:solidFill>
            <a:prstDash val="solid"/>
            <a:round/>
            <a:headEnd len="med" w="med" type="none"/>
            <a:tailEnd len="med" w="med" type="triangle"/>
          </a:ln>
        </p:spPr>
      </p:cxnSp>
      <p:pic>
        <p:nvPicPr>
          <p:cNvPr id="1306" name="Google Shape;1306;p55"/>
          <p:cNvPicPr preferRelativeResize="0"/>
          <p:nvPr/>
        </p:nvPicPr>
        <p:blipFill rotWithShape="1">
          <a:blip r:embed="rId7">
            <a:alphaModFix/>
          </a:blip>
          <a:srcRect b="0" l="1811" r="1811" t="0"/>
          <a:stretch/>
        </p:blipFill>
        <p:spPr>
          <a:xfrm>
            <a:off x="8227309" y="9149850"/>
            <a:ext cx="1503525" cy="1503525"/>
          </a:xfrm>
          <a:prstGeom prst="rect">
            <a:avLst/>
          </a:prstGeom>
          <a:noFill/>
          <a:ln>
            <a:noFill/>
          </a:ln>
        </p:spPr>
      </p:pic>
      <p:cxnSp>
        <p:nvCxnSpPr>
          <p:cNvPr id="1307" name="Google Shape;1307;p55"/>
          <p:cNvCxnSpPr/>
          <p:nvPr/>
        </p:nvCxnSpPr>
        <p:spPr>
          <a:xfrm>
            <a:off x="4567601" y="6866335"/>
            <a:ext cx="7626600" cy="1792500"/>
          </a:xfrm>
          <a:prstGeom prst="straightConnector1">
            <a:avLst/>
          </a:prstGeom>
          <a:noFill/>
          <a:ln cap="flat" cmpd="sng" w="19050">
            <a:solidFill>
              <a:srgbClr val="CCCCCC"/>
            </a:solidFill>
            <a:prstDash val="solid"/>
            <a:round/>
            <a:headEnd len="med" w="med" type="none"/>
            <a:tailEnd len="med" w="med" type="triangle"/>
          </a:ln>
        </p:spPr>
      </p:cxnSp>
      <p:cxnSp>
        <p:nvCxnSpPr>
          <p:cNvPr id="1308" name="Google Shape;1308;p55"/>
          <p:cNvCxnSpPr/>
          <p:nvPr/>
        </p:nvCxnSpPr>
        <p:spPr>
          <a:xfrm flipH="1">
            <a:off x="18886546" y="6866335"/>
            <a:ext cx="932700" cy="1992000"/>
          </a:xfrm>
          <a:prstGeom prst="straightConnector1">
            <a:avLst/>
          </a:prstGeom>
          <a:noFill/>
          <a:ln cap="flat" cmpd="sng" w="19050">
            <a:solidFill>
              <a:srgbClr val="CCCCCC"/>
            </a:solidFill>
            <a:prstDash val="solid"/>
            <a:round/>
            <a:headEnd len="med" w="med" type="none"/>
            <a:tailEnd len="med" w="med" type="triangle"/>
          </a:ln>
        </p:spPr>
      </p:cxnSp>
      <p:cxnSp>
        <p:nvCxnSpPr>
          <p:cNvPr id="1309" name="Google Shape;1309;p55"/>
          <p:cNvCxnSpPr/>
          <p:nvPr/>
        </p:nvCxnSpPr>
        <p:spPr>
          <a:xfrm>
            <a:off x="9651483" y="6866335"/>
            <a:ext cx="2542800" cy="1792500"/>
          </a:xfrm>
          <a:prstGeom prst="straightConnector1">
            <a:avLst/>
          </a:prstGeom>
          <a:noFill/>
          <a:ln cap="flat" cmpd="sng" w="19050">
            <a:solidFill>
              <a:srgbClr val="CCCCCC"/>
            </a:solidFill>
            <a:prstDash val="solid"/>
            <a:round/>
            <a:headEnd len="med" w="med" type="none"/>
            <a:tailEnd len="med" w="med" type="triangl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3" name="Shape 1313"/>
        <p:cNvGrpSpPr/>
        <p:nvPr/>
      </p:nvGrpSpPr>
      <p:grpSpPr>
        <a:xfrm>
          <a:off x="0" y="0"/>
          <a:ext cx="0" cy="0"/>
          <a:chOff x="0" y="0"/>
          <a:chExt cx="0" cy="0"/>
        </a:xfrm>
      </p:grpSpPr>
      <p:cxnSp>
        <p:nvCxnSpPr>
          <p:cNvPr id="1314" name="Google Shape;1314;p56"/>
          <p:cNvCxnSpPr>
            <a:stCxn id="1315" idx="2"/>
            <a:endCxn id="1316" idx="0"/>
          </p:cNvCxnSpPr>
          <p:nvPr/>
        </p:nvCxnSpPr>
        <p:spPr>
          <a:xfrm flipH="1">
            <a:off x="15540046" y="6866335"/>
            <a:ext cx="4279200" cy="1792500"/>
          </a:xfrm>
          <a:prstGeom prst="straightConnector1">
            <a:avLst/>
          </a:prstGeom>
          <a:noFill/>
          <a:ln cap="flat" cmpd="sng" w="19050">
            <a:solidFill>
              <a:srgbClr val="CCCCCC"/>
            </a:solidFill>
            <a:prstDash val="solid"/>
            <a:round/>
            <a:headEnd len="med" w="med" type="none"/>
            <a:tailEnd len="med" w="med" type="triangle"/>
          </a:ln>
        </p:spPr>
      </p:cxnSp>
      <p:cxnSp>
        <p:nvCxnSpPr>
          <p:cNvPr id="1317" name="Google Shape;1317;p56"/>
          <p:cNvCxnSpPr>
            <a:stCxn id="1315" idx="2"/>
            <a:endCxn id="1318" idx="0"/>
          </p:cNvCxnSpPr>
          <p:nvPr/>
        </p:nvCxnSpPr>
        <p:spPr>
          <a:xfrm flipH="1">
            <a:off x="12194146" y="6866335"/>
            <a:ext cx="7625100" cy="1792500"/>
          </a:xfrm>
          <a:prstGeom prst="straightConnector1">
            <a:avLst/>
          </a:prstGeom>
          <a:noFill/>
          <a:ln cap="flat" cmpd="sng" w="19050">
            <a:solidFill>
              <a:srgbClr val="CCCCCC"/>
            </a:solidFill>
            <a:prstDash val="solid"/>
            <a:round/>
            <a:headEnd len="med" w="med" type="none"/>
            <a:tailEnd len="med" w="med" type="triangle"/>
          </a:ln>
        </p:spPr>
      </p:cxnSp>
      <p:cxnSp>
        <p:nvCxnSpPr>
          <p:cNvPr id="1319" name="Google Shape;1319;p56"/>
          <p:cNvCxnSpPr>
            <a:stCxn id="1315" idx="2"/>
            <a:endCxn id="1320" idx="0"/>
          </p:cNvCxnSpPr>
          <p:nvPr/>
        </p:nvCxnSpPr>
        <p:spPr>
          <a:xfrm flipH="1">
            <a:off x="5503546" y="6866335"/>
            <a:ext cx="14315700" cy="2019000"/>
          </a:xfrm>
          <a:prstGeom prst="straightConnector1">
            <a:avLst/>
          </a:prstGeom>
          <a:noFill/>
          <a:ln cap="flat" cmpd="sng" w="19050">
            <a:solidFill>
              <a:srgbClr val="CCCCCC"/>
            </a:solidFill>
            <a:prstDash val="solid"/>
            <a:round/>
            <a:headEnd len="med" w="med" type="none"/>
            <a:tailEnd len="med" w="med" type="triangle"/>
          </a:ln>
        </p:spPr>
      </p:cxnSp>
      <p:sp>
        <p:nvSpPr>
          <p:cNvPr id="1321" name="Google Shape;1321;p56"/>
          <p:cNvSpPr/>
          <p:nvPr/>
        </p:nvSpPr>
        <p:spPr>
          <a:xfrm>
            <a:off x="17877025" y="8857800"/>
            <a:ext cx="2019000" cy="20190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16" name="Google Shape;1316;p56"/>
          <p:cNvSpPr/>
          <p:nvPr/>
        </p:nvSpPr>
        <p:spPr>
          <a:xfrm>
            <a:off x="14331450" y="8658725"/>
            <a:ext cx="2417100" cy="24171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18" name="Google Shape;1318;p56"/>
          <p:cNvSpPr/>
          <p:nvPr/>
        </p:nvSpPr>
        <p:spPr>
          <a:xfrm>
            <a:off x="10985700" y="8658725"/>
            <a:ext cx="2417100" cy="24171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22" name="Google Shape;1322;p56"/>
          <p:cNvSpPr/>
          <p:nvPr/>
        </p:nvSpPr>
        <p:spPr>
          <a:xfrm>
            <a:off x="7639963" y="8658725"/>
            <a:ext cx="2417100" cy="24171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20" name="Google Shape;1320;p56"/>
          <p:cNvSpPr/>
          <p:nvPr/>
        </p:nvSpPr>
        <p:spPr>
          <a:xfrm>
            <a:off x="4521600" y="8885400"/>
            <a:ext cx="1963800" cy="19638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1323" name="Google Shape;1323;p56"/>
          <p:cNvGrpSpPr/>
          <p:nvPr/>
        </p:nvGrpSpPr>
        <p:grpSpPr>
          <a:xfrm>
            <a:off x="8742426" y="3919145"/>
            <a:ext cx="1818956" cy="1818970"/>
            <a:chOff x="14204600" y="11269125"/>
            <a:chExt cx="1429772" cy="1429783"/>
          </a:xfrm>
        </p:grpSpPr>
        <p:grpSp>
          <p:nvGrpSpPr>
            <p:cNvPr id="1324" name="Google Shape;1324;p56"/>
            <p:cNvGrpSpPr/>
            <p:nvPr/>
          </p:nvGrpSpPr>
          <p:grpSpPr>
            <a:xfrm>
              <a:off x="14204600" y="11269125"/>
              <a:ext cx="1429772" cy="1429783"/>
              <a:chOff x="7822222" y="4095749"/>
              <a:chExt cx="1334365" cy="1334375"/>
            </a:xfrm>
          </p:grpSpPr>
          <p:sp>
            <p:nvSpPr>
              <p:cNvPr id="1325" name="Google Shape;1325;p56"/>
              <p:cNvSpPr/>
              <p:nvPr/>
            </p:nvSpPr>
            <p:spPr>
              <a:xfrm>
                <a:off x="7822222" y="4095749"/>
                <a:ext cx="1334365" cy="1334365"/>
              </a:xfrm>
              <a:custGeom>
                <a:rect b="b" l="l" r="r" t="t"/>
                <a:pathLst>
                  <a:path extrusionOk="0" h="1334365" w="1334365">
                    <a:moveTo>
                      <a:pt x="1334365" y="667196"/>
                    </a:moveTo>
                    <a:cubicBezTo>
                      <a:pt x="1334358" y="1035671"/>
                      <a:pt x="1035644" y="1334373"/>
                      <a:pt x="667169" y="1334365"/>
                    </a:cubicBezTo>
                    <a:cubicBezTo>
                      <a:pt x="298694" y="1334358"/>
                      <a:pt x="-8" y="1035644"/>
                      <a:pt x="0" y="667169"/>
                    </a:cubicBezTo>
                    <a:cubicBezTo>
                      <a:pt x="8" y="298697"/>
                      <a:pt x="298716" y="-3"/>
                      <a:pt x="667188" y="0"/>
                    </a:cubicBezTo>
                    <a:cubicBezTo>
                      <a:pt x="1035661" y="1"/>
                      <a:pt x="1334367" y="298709"/>
                      <a:pt x="1334365" y="667182"/>
                    </a:cubicBezTo>
                    <a:cubicBezTo>
                      <a:pt x="1334365" y="667187"/>
                      <a:pt x="1334365" y="667192"/>
                      <a:pt x="1334365" y="667196"/>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326" name="Google Shape;1326;p56"/>
              <p:cNvSpPr/>
              <p:nvPr/>
            </p:nvSpPr>
            <p:spPr>
              <a:xfrm>
                <a:off x="8006751" y="4303980"/>
                <a:ext cx="984350" cy="1040381"/>
              </a:xfrm>
              <a:custGeom>
                <a:rect b="b" l="l" r="r" t="t"/>
                <a:pathLst>
                  <a:path extrusionOk="0" h="1040381" w="984350">
                    <a:moveTo>
                      <a:pt x="467971" y="41932"/>
                    </a:moveTo>
                    <a:cubicBezTo>
                      <a:pt x="436586" y="-37115"/>
                      <a:pt x="240012" y="2752"/>
                      <a:pt x="226488" y="101853"/>
                    </a:cubicBezTo>
                    <a:cubicBezTo>
                      <a:pt x="90645" y="125182"/>
                      <a:pt x="75186" y="267573"/>
                      <a:pt x="109425" y="354880"/>
                    </a:cubicBezTo>
                    <a:cubicBezTo>
                      <a:pt x="70116" y="352517"/>
                      <a:pt x="44927" y="428550"/>
                      <a:pt x="80488" y="459599"/>
                    </a:cubicBezTo>
                    <a:cubicBezTo>
                      <a:pt x="-1" y="471505"/>
                      <a:pt x="-1" y="563779"/>
                      <a:pt x="41792" y="596707"/>
                    </a:cubicBezTo>
                    <a:cubicBezTo>
                      <a:pt x="-24910" y="634434"/>
                      <a:pt x="-4326" y="735805"/>
                      <a:pt x="51411" y="742652"/>
                    </a:cubicBezTo>
                    <a:cubicBezTo>
                      <a:pt x="-20167" y="778630"/>
                      <a:pt x="19430" y="882363"/>
                      <a:pt x="74144" y="882792"/>
                    </a:cubicBezTo>
                    <a:cubicBezTo>
                      <a:pt x="46359" y="979083"/>
                      <a:pt x="136642" y="1023286"/>
                      <a:pt x="178863" y="988962"/>
                    </a:cubicBezTo>
                    <a:cubicBezTo>
                      <a:pt x="180100" y="1020662"/>
                      <a:pt x="221670" y="1041368"/>
                      <a:pt x="248812" y="1040345"/>
                    </a:cubicBezTo>
                    <a:cubicBezTo>
                      <a:pt x="281889" y="1039098"/>
                      <a:pt x="314734" y="1031527"/>
                      <a:pt x="348722" y="1031527"/>
                    </a:cubicBezTo>
                    <a:cubicBezTo>
                      <a:pt x="389892" y="1031508"/>
                      <a:pt x="434215" y="1039024"/>
                      <a:pt x="474928" y="1036270"/>
                    </a:cubicBezTo>
                    <a:cubicBezTo>
                      <a:pt x="527056" y="1032736"/>
                      <a:pt x="576718" y="1030578"/>
                      <a:pt x="627022" y="1017370"/>
                    </a:cubicBezTo>
                    <a:cubicBezTo>
                      <a:pt x="641430" y="1013556"/>
                      <a:pt x="662266" y="1006672"/>
                      <a:pt x="678154" y="1011044"/>
                    </a:cubicBezTo>
                    <a:cubicBezTo>
                      <a:pt x="697725" y="1016421"/>
                      <a:pt x="713221" y="1026745"/>
                      <a:pt x="734550" y="1036085"/>
                    </a:cubicBezTo>
                    <a:cubicBezTo>
                      <a:pt x="768575" y="1050967"/>
                      <a:pt x="828702" y="1023286"/>
                      <a:pt x="826488" y="956685"/>
                    </a:cubicBezTo>
                    <a:cubicBezTo>
                      <a:pt x="873100" y="986097"/>
                      <a:pt x="925357" y="935346"/>
                      <a:pt x="890876" y="867314"/>
                    </a:cubicBezTo>
                    <a:cubicBezTo>
                      <a:pt x="942779" y="873453"/>
                      <a:pt x="984340" y="819447"/>
                      <a:pt x="942881" y="753981"/>
                    </a:cubicBezTo>
                    <a:cubicBezTo>
                      <a:pt x="999789" y="724699"/>
                      <a:pt x="984340" y="646918"/>
                      <a:pt x="949783" y="637430"/>
                    </a:cubicBezTo>
                    <a:cubicBezTo>
                      <a:pt x="998217" y="620910"/>
                      <a:pt x="995036" y="556766"/>
                      <a:pt x="944751" y="530348"/>
                    </a:cubicBezTo>
                    <a:cubicBezTo>
                      <a:pt x="970926" y="510275"/>
                      <a:pt x="954871" y="458929"/>
                      <a:pt x="913394" y="454241"/>
                    </a:cubicBezTo>
                    <a:cubicBezTo>
                      <a:pt x="928519" y="398468"/>
                      <a:pt x="885127" y="368628"/>
                      <a:pt x="847427" y="372999"/>
                    </a:cubicBezTo>
                    <a:cubicBezTo>
                      <a:pt x="885127" y="362023"/>
                      <a:pt x="889369" y="287572"/>
                      <a:pt x="831530" y="281917"/>
                    </a:cubicBezTo>
                    <a:cubicBezTo>
                      <a:pt x="885127" y="225809"/>
                      <a:pt x="814108" y="136698"/>
                      <a:pt x="763822" y="135544"/>
                    </a:cubicBezTo>
                    <a:cubicBezTo>
                      <a:pt x="784230" y="-44408"/>
                      <a:pt x="508824" y="-10177"/>
                      <a:pt x="467971" y="41932"/>
                    </a:cubicBezTo>
                    <a:close/>
                  </a:path>
                </a:pathLst>
              </a:custGeom>
              <a:solidFill>
                <a:srgbClr val="ED6B1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327" name="Google Shape;1327;p56"/>
              <p:cNvSpPr/>
              <p:nvPr/>
            </p:nvSpPr>
            <p:spPr>
              <a:xfrm>
                <a:off x="8122514" y="4743598"/>
                <a:ext cx="138682" cy="165178"/>
              </a:xfrm>
              <a:custGeom>
                <a:rect b="b" l="l" r="r" t="t"/>
                <a:pathLst>
                  <a:path extrusionOk="0" h="165178" w="138682">
                    <a:moveTo>
                      <a:pt x="137923" y="74098"/>
                    </a:moveTo>
                    <a:cubicBezTo>
                      <a:pt x="143541" y="119473"/>
                      <a:pt x="117394" y="160028"/>
                      <a:pt x="79526" y="164734"/>
                    </a:cubicBezTo>
                    <a:cubicBezTo>
                      <a:pt x="41641" y="169423"/>
                      <a:pt x="6377" y="136438"/>
                      <a:pt x="759" y="91065"/>
                    </a:cubicBezTo>
                    <a:cubicBezTo>
                      <a:pt x="-4858" y="45710"/>
                      <a:pt x="21298" y="5117"/>
                      <a:pt x="59184" y="447"/>
                    </a:cubicBezTo>
                    <a:cubicBezTo>
                      <a:pt x="97051" y="-4260"/>
                      <a:pt x="132305" y="28725"/>
                      <a:pt x="137923" y="74098"/>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328" name="Google Shape;1328;p56"/>
              <p:cNvSpPr/>
              <p:nvPr/>
            </p:nvSpPr>
            <p:spPr>
              <a:xfrm>
                <a:off x="8711669" y="4743598"/>
                <a:ext cx="138673" cy="165178"/>
              </a:xfrm>
              <a:custGeom>
                <a:rect b="b" l="l" r="r" t="t"/>
                <a:pathLst>
                  <a:path extrusionOk="0" h="165178" w="138673">
                    <a:moveTo>
                      <a:pt x="760" y="74098"/>
                    </a:moveTo>
                    <a:cubicBezTo>
                      <a:pt x="-4858" y="119473"/>
                      <a:pt x="21280" y="160028"/>
                      <a:pt x="59157" y="164734"/>
                    </a:cubicBezTo>
                    <a:cubicBezTo>
                      <a:pt x="97033" y="169423"/>
                      <a:pt x="132306" y="136438"/>
                      <a:pt x="137914" y="91065"/>
                    </a:cubicBezTo>
                    <a:cubicBezTo>
                      <a:pt x="143533" y="45710"/>
                      <a:pt x="117376" y="5117"/>
                      <a:pt x="79499" y="447"/>
                    </a:cubicBezTo>
                    <a:cubicBezTo>
                      <a:pt x="41613" y="-4260"/>
                      <a:pt x="6369" y="28725"/>
                      <a:pt x="760" y="74098"/>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329" name="Google Shape;1329;p56"/>
              <p:cNvSpPr/>
              <p:nvPr/>
            </p:nvSpPr>
            <p:spPr>
              <a:xfrm>
                <a:off x="8181743" y="4445849"/>
                <a:ext cx="617093" cy="687083"/>
              </a:xfrm>
              <a:custGeom>
                <a:rect b="b" l="l" r="r" t="t"/>
                <a:pathLst>
                  <a:path extrusionOk="0" h="687083" w="617093">
                    <a:moveTo>
                      <a:pt x="538108" y="90283"/>
                    </a:moveTo>
                    <a:cubicBezTo>
                      <a:pt x="482447" y="11348"/>
                      <a:pt x="425957" y="3813"/>
                      <a:pt x="333805" y="0"/>
                    </a:cubicBezTo>
                    <a:lnTo>
                      <a:pt x="252070" y="12668"/>
                    </a:lnTo>
                    <a:cubicBezTo>
                      <a:pt x="159899" y="16501"/>
                      <a:pt x="124943" y="3422"/>
                      <a:pt x="69309" y="82357"/>
                    </a:cubicBezTo>
                    <a:cubicBezTo>
                      <a:pt x="13610" y="161367"/>
                      <a:pt x="16076" y="105611"/>
                      <a:pt x="20475" y="200918"/>
                    </a:cubicBezTo>
                    <a:cubicBezTo>
                      <a:pt x="23805" y="272913"/>
                      <a:pt x="-19216" y="222405"/>
                      <a:pt x="10550" y="422635"/>
                    </a:cubicBezTo>
                    <a:cubicBezTo>
                      <a:pt x="40325" y="622864"/>
                      <a:pt x="214221" y="687083"/>
                      <a:pt x="305695" y="687083"/>
                    </a:cubicBezTo>
                    <a:cubicBezTo>
                      <a:pt x="397215" y="687083"/>
                      <a:pt x="558070" y="633393"/>
                      <a:pt x="600914" y="422635"/>
                    </a:cubicBezTo>
                    <a:cubicBezTo>
                      <a:pt x="643740" y="211875"/>
                      <a:pt x="587622" y="272913"/>
                      <a:pt x="590952" y="200918"/>
                    </a:cubicBezTo>
                    <a:cubicBezTo>
                      <a:pt x="595342" y="105611"/>
                      <a:pt x="593798" y="169292"/>
                      <a:pt x="538108" y="90283"/>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330" name="Google Shape;1330;p56"/>
              <p:cNvSpPr/>
              <p:nvPr/>
            </p:nvSpPr>
            <p:spPr>
              <a:xfrm>
                <a:off x="8344620" y="5360751"/>
                <a:ext cx="9700" cy="36853"/>
              </a:xfrm>
              <a:custGeom>
                <a:rect b="b" l="l" r="r" t="t"/>
                <a:pathLst>
                  <a:path extrusionOk="0" h="36853" w="9700">
                    <a:moveTo>
                      <a:pt x="454" y="36853"/>
                    </a:moveTo>
                    <a:cubicBezTo>
                      <a:pt x="3477" y="24315"/>
                      <a:pt x="6557" y="11981"/>
                      <a:pt x="9700" y="0"/>
                    </a:cubicBezTo>
                    <a:cubicBezTo>
                      <a:pt x="2021" y="10651"/>
                      <a:pt x="-1288" y="23839"/>
                      <a:pt x="454" y="3685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331" name="Google Shape;1331;p56"/>
              <p:cNvSpPr/>
              <p:nvPr/>
            </p:nvSpPr>
            <p:spPr>
              <a:xfrm>
                <a:off x="8620620" y="5360751"/>
                <a:ext cx="9674" cy="36853"/>
              </a:xfrm>
              <a:custGeom>
                <a:rect b="b" l="l" r="r" t="t"/>
                <a:pathLst>
                  <a:path extrusionOk="0" h="36853" w="9674">
                    <a:moveTo>
                      <a:pt x="0" y="0"/>
                    </a:moveTo>
                    <a:cubicBezTo>
                      <a:pt x="3126" y="11981"/>
                      <a:pt x="6195" y="24315"/>
                      <a:pt x="9218" y="36853"/>
                    </a:cubicBezTo>
                    <a:cubicBezTo>
                      <a:pt x="10962" y="23843"/>
                      <a:pt x="7664" y="10657"/>
                      <a:pt x="0" y="0"/>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332" name="Google Shape;1332;p56"/>
              <p:cNvSpPr/>
              <p:nvPr/>
            </p:nvSpPr>
            <p:spPr>
              <a:xfrm>
                <a:off x="8431349" y="5100098"/>
                <a:ext cx="112215" cy="230608"/>
              </a:xfrm>
              <a:custGeom>
                <a:rect b="b" l="l" r="r" t="t"/>
                <a:pathLst>
                  <a:path extrusionOk="0" h="230608" w="112215">
                    <a:moveTo>
                      <a:pt x="0" y="0"/>
                    </a:moveTo>
                    <a:lnTo>
                      <a:pt x="112216" y="0"/>
                    </a:lnTo>
                    <a:lnTo>
                      <a:pt x="112216" y="230609"/>
                    </a:lnTo>
                    <a:lnTo>
                      <a:pt x="0" y="230609"/>
                    </a:ln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333" name="Google Shape;1333;p56"/>
              <p:cNvSpPr/>
              <p:nvPr/>
            </p:nvSpPr>
            <p:spPr>
              <a:xfrm>
                <a:off x="8344620" y="5360751"/>
                <a:ext cx="9700" cy="36853"/>
              </a:xfrm>
              <a:custGeom>
                <a:rect b="b" l="l" r="r" t="t"/>
                <a:pathLst>
                  <a:path extrusionOk="0" h="36853" w="9700">
                    <a:moveTo>
                      <a:pt x="454" y="36853"/>
                    </a:moveTo>
                    <a:cubicBezTo>
                      <a:pt x="3477" y="24315"/>
                      <a:pt x="6557" y="11981"/>
                      <a:pt x="9700" y="0"/>
                    </a:cubicBezTo>
                    <a:cubicBezTo>
                      <a:pt x="2021" y="10651"/>
                      <a:pt x="-1288" y="23839"/>
                      <a:pt x="454" y="3685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334" name="Google Shape;1334;p56"/>
              <p:cNvSpPr/>
              <p:nvPr/>
            </p:nvSpPr>
            <p:spPr>
              <a:xfrm>
                <a:off x="8620620" y="5360751"/>
                <a:ext cx="9674" cy="36853"/>
              </a:xfrm>
              <a:custGeom>
                <a:rect b="b" l="l" r="r" t="t"/>
                <a:pathLst>
                  <a:path extrusionOk="0" h="36853" w="9674">
                    <a:moveTo>
                      <a:pt x="0" y="0"/>
                    </a:moveTo>
                    <a:cubicBezTo>
                      <a:pt x="3126" y="11981"/>
                      <a:pt x="6195" y="24315"/>
                      <a:pt x="9218" y="36853"/>
                    </a:cubicBezTo>
                    <a:cubicBezTo>
                      <a:pt x="10962" y="23843"/>
                      <a:pt x="7664" y="10657"/>
                      <a:pt x="0" y="0"/>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335" name="Google Shape;1335;p56"/>
              <p:cNvSpPr/>
              <p:nvPr/>
            </p:nvSpPr>
            <p:spPr>
              <a:xfrm>
                <a:off x="8140769" y="4384976"/>
                <a:ext cx="698536" cy="400024"/>
              </a:xfrm>
              <a:custGeom>
                <a:rect b="b" l="l" r="r" t="t"/>
                <a:pathLst>
                  <a:path extrusionOk="0" h="400024" w="698536">
                    <a:moveTo>
                      <a:pt x="67662" y="295984"/>
                    </a:moveTo>
                    <a:cubicBezTo>
                      <a:pt x="123529" y="317694"/>
                      <a:pt x="211263" y="216547"/>
                      <a:pt x="187293" y="140310"/>
                    </a:cubicBezTo>
                    <a:cubicBezTo>
                      <a:pt x="184921" y="170782"/>
                      <a:pt x="330828" y="227132"/>
                      <a:pt x="376267" y="156960"/>
                    </a:cubicBezTo>
                    <a:cubicBezTo>
                      <a:pt x="387458" y="244564"/>
                      <a:pt x="495339" y="262981"/>
                      <a:pt x="531569" y="228584"/>
                    </a:cubicBezTo>
                    <a:cubicBezTo>
                      <a:pt x="529997" y="293659"/>
                      <a:pt x="601323" y="345786"/>
                      <a:pt x="626596" y="318997"/>
                    </a:cubicBezTo>
                    <a:cubicBezTo>
                      <a:pt x="611415" y="335089"/>
                      <a:pt x="632875" y="395011"/>
                      <a:pt x="670938" y="395011"/>
                    </a:cubicBezTo>
                    <a:cubicBezTo>
                      <a:pt x="727957" y="395011"/>
                      <a:pt x="679477" y="290087"/>
                      <a:pt x="676202" y="262981"/>
                    </a:cubicBezTo>
                    <a:cubicBezTo>
                      <a:pt x="665924" y="178019"/>
                      <a:pt x="623387" y="85764"/>
                      <a:pt x="551010" y="36428"/>
                    </a:cubicBezTo>
                    <a:cubicBezTo>
                      <a:pt x="546387" y="33284"/>
                      <a:pt x="541637" y="30338"/>
                      <a:pt x="536760" y="27591"/>
                    </a:cubicBezTo>
                    <a:cubicBezTo>
                      <a:pt x="421102" y="-37074"/>
                      <a:pt x="333600" y="30233"/>
                      <a:pt x="200557" y="45004"/>
                    </a:cubicBezTo>
                    <a:cubicBezTo>
                      <a:pt x="89718" y="57319"/>
                      <a:pt x="24428" y="130525"/>
                      <a:pt x="5313" y="234239"/>
                    </a:cubicBezTo>
                    <a:cubicBezTo>
                      <a:pt x="-1237" y="267581"/>
                      <a:pt x="-1735" y="301830"/>
                      <a:pt x="3843" y="335349"/>
                    </a:cubicBezTo>
                    <a:cubicBezTo>
                      <a:pt x="7006" y="352297"/>
                      <a:pt x="20568" y="385281"/>
                      <a:pt x="35172" y="395197"/>
                    </a:cubicBezTo>
                    <a:cubicBezTo>
                      <a:pt x="77021" y="423548"/>
                      <a:pt x="78155" y="318736"/>
                      <a:pt x="67662" y="295984"/>
                    </a:cubicBezTo>
                    <a:close/>
                  </a:path>
                </a:pathLst>
              </a:custGeom>
              <a:solidFill>
                <a:srgbClr val="ED6B1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336" name="Google Shape;1336;p56"/>
              <p:cNvSpPr/>
              <p:nvPr/>
            </p:nvSpPr>
            <p:spPr>
              <a:xfrm>
                <a:off x="8257713" y="5189655"/>
                <a:ext cx="458287" cy="240469"/>
              </a:xfrm>
              <a:custGeom>
                <a:rect b="b" l="l" r="r" t="t"/>
                <a:pathLst>
                  <a:path extrusionOk="0" h="240469" w="458287">
                    <a:moveTo>
                      <a:pt x="444410" y="146335"/>
                    </a:moveTo>
                    <a:cubicBezTo>
                      <a:pt x="418718" y="70507"/>
                      <a:pt x="406812" y="58545"/>
                      <a:pt x="316976" y="18324"/>
                    </a:cubicBezTo>
                    <a:cubicBezTo>
                      <a:pt x="315785" y="17803"/>
                      <a:pt x="285089" y="0"/>
                      <a:pt x="285089" y="0"/>
                    </a:cubicBezTo>
                    <a:lnTo>
                      <a:pt x="229325" y="112142"/>
                    </a:lnTo>
                    <a:lnTo>
                      <a:pt x="202006" y="62396"/>
                    </a:lnTo>
                    <a:lnTo>
                      <a:pt x="172873" y="0"/>
                    </a:lnTo>
                    <a:cubicBezTo>
                      <a:pt x="172873" y="0"/>
                      <a:pt x="146679" y="15794"/>
                      <a:pt x="145786" y="16185"/>
                    </a:cubicBezTo>
                    <a:cubicBezTo>
                      <a:pt x="51671" y="58081"/>
                      <a:pt x="39318" y="70228"/>
                      <a:pt x="13534" y="146335"/>
                    </a:cubicBezTo>
                    <a:cubicBezTo>
                      <a:pt x="10427" y="155525"/>
                      <a:pt x="5665" y="174575"/>
                      <a:pt x="0" y="199281"/>
                    </a:cubicBezTo>
                    <a:cubicBezTo>
                      <a:pt x="71315" y="225551"/>
                      <a:pt x="146605" y="239406"/>
                      <a:pt x="222600" y="240246"/>
                    </a:cubicBezTo>
                    <a:cubicBezTo>
                      <a:pt x="225456" y="240283"/>
                      <a:pt x="228274" y="240469"/>
                      <a:pt x="231148" y="240469"/>
                    </a:cubicBezTo>
                    <a:cubicBezTo>
                      <a:pt x="232320" y="240469"/>
                      <a:pt x="233474" y="240376"/>
                      <a:pt x="234655" y="240376"/>
                    </a:cubicBezTo>
                    <a:cubicBezTo>
                      <a:pt x="310918" y="240067"/>
                      <a:pt x="386562" y="226664"/>
                      <a:pt x="458288" y="200751"/>
                    </a:cubicBezTo>
                    <a:cubicBezTo>
                      <a:pt x="452483" y="175301"/>
                      <a:pt x="447582" y="155712"/>
                      <a:pt x="444410" y="146335"/>
                    </a:cubicBezTo>
                    <a:close/>
                  </a:path>
                </a:pathLst>
              </a:custGeom>
              <a:solidFill>
                <a:srgbClr val="B3375E"/>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337" name="Google Shape;1337;p56"/>
              <p:cNvSpPr/>
              <p:nvPr/>
            </p:nvSpPr>
            <p:spPr>
              <a:xfrm>
                <a:off x="8390402" y="5204947"/>
                <a:ext cx="191504" cy="108867"/>
              </a:xfrm>
              <a:custGeom>
                <a:rect b="b" l="l" r="r" t="t"/>
                <a:pathLst>
                  <a:path extrusionOk="0" h="108867" w="191504">
                    <a:moveTo>
                      <a:pt x="180464" y="5227"/>
                    </a:moveTo>
                    <a:cubicBezTo>
                      <a:pt x="180017" y="1924"/>
                      <a:pt x="176977" y="-391"/>
                      <a:pt x="173674" y="56"/>
                    </a:cubicBezTo>
                    <a:cubicBezTo>
                      <a:pt x="170371" y="502"/>
                      <a:pt x="168055" y="3542"/>
                      <a:pt x="168502" y="6846"/>
                    </a:cubicBezTo>
                    <a:lnTo>
                      <a:pt x="176566" y="66172"/>
                    </a:lnTo>
                    <a:lnTo>
                      <a:pt x="123686" y="41095"/>
                    </a:lnTo>
                    <a:lnTo>
                      <a:pt x="95482" y="90487"/>
                    </a:lnTo>
                    <a:lnTo>
                      <a:pt x="69251" y="42676"/>
                    </a:lnTo>
                    <a:lnTo>
                      <a:pt x="14828" y="66544"/>
                    </a:lnTo>
                    <a:lnTo>
                      <a:pt x="22948" y="6846"/>
                    </a:lnTo>
                    <a:cubicBezTo>
                      <a:pt x="23395" y="3542"/>
                      <a:pt x="21079" y="502"/>
                      <a:pt x="17776" y="55"/>
                    </a:cubicBezTo>
                    <a:cubicBezTo>
                      <a:pt x="14472" y="-392"/>
                      <a:pt x="11432" y="1924"/>
                      <a:pt x="10985" y="5227"/>
                    </a:cubicBezTo>
                    <a:lnTo>
                      <a:pt x="0" y="86227"/>
                    </a:lnTo>
                    <a:lnTo>
                      <a:pt x="63987" y="58154"/>
                    </a:lnTo>
                    <a:lnTo>
                      <a:pt x="90097" y="105724"/>
                    </a:lnTo>
                    <a:cubicBezTo>
                      <a:pt x="90162" y="105854"/>
                      <a:pt x="90292" y="105891"/>
                      <a:pt x="90367" y="106003"/>
                    </a:cubicBezTo>
                    <a:cubicBezTo>
                      <a:pt x="90817" y="106732"/>
                      <a:pt x="91420" y="107354"/>
                      <a:pt x="92134" y="107826"/>
                    </a:cubicBezTo>
                    <a:cubicBezTo>
                      <a:pt x="93168" y="108318"/>
                      <a:pt x="94263" y="108669"/>
                      <a:pt x="95390" y="108868"/>
                    </a:cubicBezTo>
                    <a:lnTo>
                      <a:pt x="95408" y="108868"/>
                    </a:lnTo>
                    <a:cubicBezTo>
                      <a:pt x="96419" y="108866"/>
                      <a:pt x="97413" y="108603"/>
                      <a:pt x="98292" y="108105"/>
                    </a:cubicBezTo>
                    <a:lnTo>
                      <a:pt x="98301" y="108105"/>
                    </a:lnTo>
                    <a:cubicBezTo>
                      <a:pt x="98441" y="108031"/>
                      <a:pt x="98534" y="107881"/>
                      <a:pt x="98664" y="107789"/>
                    </a:cubicBezTo>
                    <a:cubicBezTo>
                      <a:pt x="99336" y="107351"/>
                      <a:pt x="99912" y="106781"/>
                      <a:pt x="100357" y="106114"/>
                    </a:cubicBezTo>
                    <a:cubicBezTo>
                      <a:pt x="100432" y="106003"/>
                      <a:pt x="100561" y="105947"/>
                      <a:pt x="100636" y="105835"/>
                    </a:cubicBezTo>
                    <a:lnTo>
                      <a:pt x="128616" y="56778"/>
                    </a:lnTo>
                    <a:lnTo>
                      <a:pt x="191505" y="86599"/>
                    </a:lnTo>
                    <a:close/>
                  </a:path>
                </a:pathLst>
              </a:custGeom>
              <a:solidFill>
                <a:srgbClr val="97224B"/>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1338" name="Google Shape;1338;p56"/>
            <p:cNvSpPr/>
            <p:nvPr/>
          </p:nvSpPr>
          <p:spPr>
            <a:xfrm>
              <a:off x="14790500" y="119925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39" name="Google Shape;1339;p56"/>
            <p:cNvSpPr/>
            <p:nvPr/>
          </p:nvSpPr>
          <p:spPr>
            <a:xfrm>
              <a:off x="14997325" y="119925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40" name="Google Shape;1340;p56"/>
            <p:cNvSpPr/>
            <p:nvPr/>
          </p:nvSpPr>
          <p:spPr>
            <a:xfrm rot="8100000">
              <a:off x="14812448" y="12003623"/>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1315" name="Google Shape;1315;p56"/>
          <p:cNvSpPr txBox="1"/>
          <p:nvPr/>
        </p:nvSpPr>
        <p:spPr>
          <a:xfrm>
            <a:off x="19026796" y="5911435"/>
            <a:ext cx="1584900" cy="954900"/>
          </a:xfrm>
          <a:prstGeom prst="rect">
            <a:avLst/>
          </a:prstGeom>
          <a:noFill/>
          <a:ln>
            <a:noFill/>
          </a:ln>
        </p:spPr>
        <p:txBody>
          <a:bodyPr anchorCtr="0" anchor="ctr"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נטלי</a:t>
            </a:r>
            <a:endParaRPr sz="3400">
              <a:solidFill>
                <a:srgbClr val="80868B"/>
              </a:solidFill>
              <a:latin typeface="Google Sans"/>
              <a:ea typeface="Google Sans"/>
              <a:cs typeface="Google Sans"/>
              <a:sym typeface="Google Sans"/>
            </a:endParaRPr>
          </a:p>
        </p:txBody>
      </p:sp>
      <p:sp>
        <p:nvSpPr>
          <p:cNvPr id="1341" name="Google Shape;1341;p56"/>
          <p:cNvSpPr txBox="1"/>
          <p:nvPr/>
        </p:nvSpPr>
        <p:spPr>
          <a:xfrm>
            <a:off x="1209400" y="1162575"/>
            <a:ext cx="29775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הדגמה בכיתה</a:t>
            </a:r>
            <a:endParaRPr b="1" sz="2600">
              <a:solidFill>
                <a:srgbClr val="FFFFFF"/>
              </a:solidFill>
              <a:latin typeface="Google Sans"/>
              <a:ea typeface="Google Sans"/>
              <a:cs typeface="Google Sans"/>
              <a:sym typeface="Google Sans"/>
            </a:endParaRPr>
          </a:p>
        </p:txBody>
      </p:sp>
      <p:grpSp>
        <p:nvGrpSpPr>
          <p:cNvPr id="1342" name="Google Shape;1342;p56"/>
          <p:cNvGrpSpPr/>
          <p:nvPr/>
        </p:nvGrpSpPr>
        <p:grpSpPr>
          <a:xfrm>
            <a:off x="751766" y="1028509"/>
            <a:ext cx="873900" cy="873900"/>
            <a:chOff x="21309747" y="11086375"/>
            <a:chExt cx="873900" cy="873900"/>
          </a:xfrm>
        </p:grpSpPr>
        <p:sp>
          <p:nvSpPr>
            <p:cNvPr id="1343" name="Google Shape;1343;p56"/>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44" name="Google Shape;1344;p56"/>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1345" name="Google Shape;1345;p56"/>
          <p:cNvSpPr txBox="1"/>
          <p:nvPr>
            <p:ph idx="4294967295" type="title"/>
          </p:nvPr>
        </p:nvSpPr>
        <p:spPr>
          <a:xfrm>
            <a:off x="5624275" y="1186725"/>
            <a:ext cx="17931600" cy="9549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t>נרצה לבדוק אם להמליץ לקרן על </a:t>
            </a:r>
            <a:r>
              <a:rPr lang="en"/>
              <a:t>פלאפל</a:t>
            </a:r>
            <a:endParaRPr/>
          </a:p>
        </p:txBody>
      </p:sp>
      <p:grpSp>
        <p:nvGrpSpPr>
          <p:cNvPr id="1346" name="Google Shape;1346;p56"/>
          <p:cNvGrpSpPr/>
          <p:nvPr/>
        </p:nvGrpSpPr>
        <p:grpSpPr>
          <a:xfrm>
            <a:off x="18910149" y="3879414"/>
            <a:ext cx="1818956" cy="1818970"/>
            <a:chOff x="14204675" y="6341956"/>
            <a:chExt cx="1429772" cy="1429783"/>
          </a:xfrm>
        </p:grpSpPr>
        <p:grpSp>
          <p:nvGrpSpPr>
            <p:cNvPr id="1347" name="Google Shape;1347;p56"/>
            <p:cNvGrpSpPr/>
            <p:nvPr/>
          </p:nvGrpSpPr>
          <p:grpSpPr>
            <a:xfrm>
              <a:off x="14204675" y="6341956"/>
              <a:ext cx="1429772" cy="1429783"/>
              <a:chOff x="2369526" y="3575049"/>
              <a:chExt cx="1334365" cy="1334375"/>
            </a:xfrm>
          </p:grpSpPr>
          <p:sp>
            <p:nvSpPr>
              <p:cNvPr id="1348" name="Google Shape;1348;p56"/>
              <p:cNvSpPr/>
              <p:nvPr/>
            </p:nvSpPr>
            <p:spPr>
              <a:xfrm>
                <a:off x="2369526" y="3575049"/>
                <a:ext cx="1334365" cy="1334365"/>
              </a:xfrm>
              <a:custGeom>
                <a:rect b="b" l="l" r="r" t="t"/>
                <a:pathLst>
                  <a:path extrusionOk="0" h="1334365" w="1334365">
                    <a:moveTo>
                      <a:pt x="1334366" y="667197"/>
                    </a:moveTo>
                    <a:cubicBezTo>
                      <a:pt x="1334358" y="1035672"/>
                      <a:pt x="1035644" y="1334374"/>
                      <a:pt x="667169" y="1334366"/>
                    </a:cubicBezTo>
                    <a:cubicBezTo>
                      <a:pt x="298694" y="1334358"/>
                      <a:pt x="-8" y="1035644"/>
                      <a:pt x="0" y="667169"/>
                    </a:cubicBezTo>
                    <a:cubicBezTo>
                      <a:pt x="8" y="298694"/>
                      <a:pt x="298722" y="-8"/>
                      <a:pt x="667197" y="0"/>
                    </a:cubicBezTo>
                    <a:cubicBezTo>
                      <a:pt x="1035666" y="2"/>
                      <a:pt x="1334367" y="298706"/>
                      <a:pt x="1334366" y="667175"/>
                    </a:cubicBezTo>
                    <a:cubicBezTo>
                      <a:pt x="1334366" y="667182"/>
                      <a:pt x="1334366" y="667189"/>
                      <a:pt x="1334366"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349" name="Google Shape;1349;p56"/>
              <p:cNvSpPr/>
              <p:nvPr/>
            </p:nvSpPr>
            <p:spPr>
              <a:xfrm>
                <a:off x="2657240" y="3783996"/>
                <a:ext cx="758939" cy="1125428"/>
              </a:xfrm>
              <a:custGeom>
                <a:rect b="b" l="l" r="r" t="t"/>
                <a:pathLst>
                  <a:path extrusionOk="0" h="1125428" w="758939">
                    <a:moveTo>
                      <a:pt x="379484" y="1125428"/>
                    </a:moveTo>
                    <a:cubicBezTo>
                      <a:pt x="515106" y="1125609"/>
                      <a:pt x="647530" y="1084246"/>
                      <a:pt x="758940" y="1006906"/>
                    </a:cubicBezTo>
                    <a:lnTo>
                      <a:pt x="750661" y="381707"/>
                    </a:lnTo>
                    <a:cubicBezTo>
                      <a:pt x="750661" y="152511"/>
                      <a:pt x="623581" y="0"/>
                      <a:pt x="379446" y="0"/>
                    </a:cubicBezTo>
                    <a:cubicBezTo>
                      <a:pt x="153972" y="0"/>
                      <a:pt x="8270" y="145376"/>
                      <a:pt x="8270" y="381707"/>
                    </a:cubicBezTo>
                    <a:lnTo>
                      <a:pt x="0" y="1006896"/>
                    </a:lnTo>
                    <a:cubicBezTo>
                      <a:pt x="111418" y="1084242"/>
                      <a:pt x="243851" y="1125608"/>
                      <a:pt x="379484" y="1125428"/>
                    </a:cubicBezTo>
                    <a:close/>
                  </a:path>
                </a:pathLst>
              </a:custGeom>
              <a:solidFill>
                <a:srgbClr val="2C3637"/>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350" name="Google Shape;1350;p56"/>
              <p:cNvSpPr/>
              <p:nvPr/>
            </p:nvSpPr>
            <p:spPr>
              <a:xfrm>
                <a:off x="2735923" y="3857032"/>
                <a:ext cx="617101" cy="766120"/>
              </a:xfrm>
              <a:custGeom>
                <a:rect b="b" l="l" r="r" t="t"/>
                <a:pathLst>
                  <a:path extrusionOk="0" h="766120" w="617101">
                    <a:moveTo>
                      <a:pt x="560766" y="85186"/>
                    </a:moveTo>
                    <a:cubicBezTo>
                      <a:pt x="505104" y="6260"/>
                      <a:pt x="447954" y="3823"/>
                      <a:pt x="355811" y="0"/>
                    </a:cubicBezTo>
                    <a:lnTo>
                      <a:pt x="255650" y="0"/>
                    </a:lnTo>
                    <a:cubicBezTo>
                      <a:pt x="163488" y="3823"/>
                      <a:pt x="106338" y="6260"/>
                      <a:pt x="50695" y="85186"/>
                    </a:cubicBezTo>
                    <a:cubicBezTo>
                      <a:pt x="-5005" y="164185"/>
                      <a:pt x="16092" y="184658"/>
                      <a:pt x="20482" y="279945"/>
                    </a:cubicBezTo>
                    <a:cubicBezTo>
                      <a:pt x="23812" y="351941"/>
                      <a:pt x="-19217" y="301433"/>
                      <a:pt x="10549" y="501663"/>
                    </a:cubicBezTo>
                    <a:cubicBezTo>
                      <a:pt x="40332" y="701901"/>
                      <a:pt x="214220" y="766121"/>
                      <a:pt x="305711" y="766121"/>
                    </a:cubicBezTo>
                    <a:cubicBezTo>
                      <a:pt x="397223" y="766121"/>
                      <a:pt x="558069" y="712431"/>
                      <a:pt x="600912" y="501663"/>
                    </a:cubicBezTo>
                    <a:cubicBezTo>
                      <a:pt x="643756" y="290903"/>
                      <a:pt x="587629" y="351941"/>
                      <a:pt x="590978" y="279945"/>
                    </a:cubicBezTo>
                    <a:cubicBezTo>
                      <a:pt x="595349" y="184658"/>
                      <a:pt x="616446" y="164185"/>
                      <a:pt x="560766" y="85186"/>
                    </a:cubicBezTo>
                    <a:close/>
                  </a:path>
                </a:pathLst>
              </a:custGeom>
              <a:solidFill>
                <a:srgbClr val="E0AA7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351" name="Google Shape;1351;p56"/>
              <p:cNvSpPr/>
              <p:nvPr/>
            </p:nvSpPr>
            <p:spPr>
              <a:xfrm>
                <a:off x="2817332" y="4669550"/>
                <a:ext cx="447944" cy="239873"/>
              </a:xfrm>
              <a:custGeom>
                <a:rect b="b" l="l" r="r" t="t"/>
                <a:pathLst>
                  <a:path extrusionOk="0" h="239873" w="447944">
                    <a:moveTo>
                      <a:pt x="440029" y="166446"/>
                    </a:moveTo>
                    <a:cubicBezTo>
                      <a:pt x="441387" y="166084"/>
                      <a:pt x="442690" y="165664"/>
                      <a:pt x="444066" y="165339"/>
                    </a:cubicBezTo>
                    <a:cubicBezTo>
                      <a:pt x="442429" y="159051"/>
                      <a:pt x="440996" y="153935"/>
                      <a:pt x="439825" y="150335"/>
                    </a:cubicBezTo>
                    <a:cubicBezTo>
                      <a:pt x="418858" y="86757"/>
                      <a:pt x="407008" y="66899"/>
                      <a:pt x="354453" y="39244"/>
                    </a:cubicBezTo>
                    <a:cubicBezTo>
                      <a:pt x="354490" y="38956"/>
                      <a:pt x="305860" y="15720"/>
                      <a:pt x="304632" y="16511"/>
                    </a:cubicBezTo>
                    <a:cubicBezTo>
                      <a:pt x="304022" y="16923"/>
                      <a:pt x="303533" y="17491"/>
                      <a:pt x="303219" y="18157"/>
                    </a:cubicBezTo>
                    <a:cubicBezTo>
                      <a:pt x="293220" y="11219"/>
                      <a:pt x="280411" y="0"/>
                      <a:pt x="280411" y="0"/>
                    </a:cubicBezTo>
                    <a:cubicBezTo>
                      <a:pt x="279890" y="2865"/>
                      <a:pt x="235855" y="9572"/>
                      <a:pt x="224321" y="13181"/>
                    </a:cubicBezTo>
                    <a:cubicBezTo>
                      <a:pt x="212675" y="9535"/>
                      <a:pt x="168511" y="2865"/>
                      <a:pt x="168213" y="0"/>
                    </a:cubicBezTo>
                    <a:cubicBezTo>
                      <a:pt x="160735" y="7316"/>
                      <a:pt x="152623" y="13956"/>
                      <a:pt x="143972" y="19841"/>
                    </a:cubicBezTo>
                    <a:cubicBezTo>
                      <a:pt x="143936" y="18497"/>
                      <a:pt x="143249" y="17255"/>
                      <a:pt x="142131" y="16511"/>
                    </a:cubicBezTo>
                    <a:cubicBezTo>
                      <a:pt x="125104" y="23879"/>
                      <a:pt x="108546" y="32288"/>
                      <a:pt x="92553" y="41691"/>
                    </a:cubicBezTo>
                    <a:cubicBezTo>
                      <a:pt x="92469" y="41188"/>
                      <a:pt x="92394" y="40686"/>
                      <a:pt x="92311" y="40175"/>
                    </a:cubicBezTo>
                    <a:cubicBezTo>
                      <a:pt x="37747" y="69029"/>
                      <a:pt x="29319" y="88246"/>
                      <a:pt x="8818" y="150335"/>
                    </a:cubicBezTo>
                    <a:cubicBezTo>
                      <a:pt x="7813" y="153386"/>
                      <a:pt x="6642" y="157544"/>
                      <a:pt x="5302" y="162549"/>
                    </a:cubicBezTo>
                    <a:cubicBezTo>
                      <a:pt x="6642" y="163004"/>
                      <a:pt x="7934" y="163451"/>
                      <a:pt x="9265" y="163906"/>
                    </a:cubicBezTo>
                    <a:cubicBezTo>
                      <a:pt x="6716" y="173589"/>
                      <a:pt x="3572" y="186817"/>
                      <a:pt x="0" y="202779"/>
                    </a:cubicBezTo>
                    <a:cubicBezTo>
                      <a:pt x="20315" y="209848"/>
                      <a:pt x="41058" y="215950"/>
                      <a:pt x="62229" y="221085"/>
                    </a:cubicBezTo>
                    <a:cubicBezTo>
                      <a:pt x="112551" y="233245"/>
                      <a:pt x="164115" y="239520"/>
                      <a:pt x="215884" y="239781"/>
                    </a:cubicBezTo>
                    <a:cubicBezTo>
                      <a:pt x="217066" y="239790"/>
                      <a:pt x="218220" y="239874"/>
                      <a:pt x="219391" y="239874"/>
                    </a:cubicBezTo>
                    <a:cubicBezTo>
                      <a:pt x="223298" y="239874"/>
                      <a:pt x="227149" y="239651"/>
                      <a:pt x="231037" y="239577"/>
                    </a:cubicBezTo>
                    <a:cubicBezTo>
                      <a:pt x="305063" y="238503"/>
                      <a:pt x="378384" y="225014"/>
                      <a:pt x="447945" y="199672"/>
                    </a:cubicBezTo>
                    <a:cubicBezTo>
                      <a:pt x="444940" y="186407"/>
                      <a:pt x="442280" y="175189"/>
                      <a:pt x="440029" y="166446"/>
                    </a:cubicBezTo>
                    <a:close/>
                  </a:path>
                </a:pathLst>
              </a:custGeom>
              <a:solidFill>
                <a:srgbClr val="E0AA7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352" name="Google Shape;1352;p56"/>
              <p:cNvSpPr/>
              <p:nvPr/>
            </p:nvSpPr>
            <p:spPr>
              <a:xfrm>
                <a:off x="2985545" y="4600615"/>
                <a:ext cx="112197" cy="173273"/>
              </a:xfrm>
              <a:custGeom>
                <a:rect b="b" l="l" r="r" t="t"/>
                <a:pathLst>
                  <a:path extrusionOk="0" h="173273" w="112197">
                    <a:moveTo>
                      <a:pt x="0" y="0"/>
                    </a:moveTo>
                    <a:lnTo>
                      <a:pt x="112198" y="0"/>
                    </a:lnTo>
                    <a:lnTo>
                      <a:pt x="112198" y="173273"/>
                    </a:lnTo>
                    <a:lnTo>
                      <a:pt x="0" y="173273"/>
                    </a:lnTo>
                    <a:close/>
                  </a:path>
                </a:pathLst>
              </a:custGeom>
              <a:solidFill>
                <a:srgbClr val="E0AA7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353" name="Google Shape;1353;p56"/>
              <p:cNvSpPr/>
              <p:nvPr/>
            </p:nvSpPr>
            <p:spPr>
              <a:xfrm>
                <a:off x="2948555" y="4731084"/>
                <a:ext cx="56374" cy="46842"/>
              </a:xfrm>
              <a:custGeom>
                <a:rect b="b" l="l" r="r" t="t"/>
                <a:pathLst>
                  <a:path extrusionOk="0" h="46842" w="56374">
                    <a:moveTo>
                      <a:pt x="6368" y="46842"/>
                    </a:moveTo>
                    <a:cubicBezTo>
                      <a:pt x="2864" y="46855"/>
                      <a:pt x="13" y="44025"/>
                      <a:pt x="0" y="40521"/>
                    </a:cubicBezTo>
                    <a:cubicBezTo>
                      <a:pt x="-7" y="38557"/>
                      <a:pt x="895" y="36701"/>
                      <a:pt x="2443" y="35494"/>
                    </a:cubicBezTo>
                    <a:lnTo>
                      <a:pt x="46087" y="1356"/>
                    </a:lnTo>
                    <a:cubicBezTo>
                      <a:pt x="48851" y="-812"/>
                      <a:pt x="52850" y="-329"/>
                      <a:pt x="55019" y="2436"/>
                    </a:cubicBezTo>
                    <a:cubicBezTo>
                      <a:pt x="57187" y="5200"/>
                      <a:pt x="56704" y="9199"/>
                      <a:pt x="53939" y="11368"/>
                    </a:cubicBezTo>
                    <a:cubicBezTo>
                      <a:pt x="53932" y="11373"/>
                      <a:pt x="53926" y="11378"/>
                      <a:pt x="53919" y="11383"/>
                    </a:cubicBezTo>
                    <a:lnTo>
                      <a:pt x="10256" y="45502"/>
                    </a:lnTo>
                    <a:cubicBezTo>
                      <a:pt x="9149" y="46375"/>
                      <a:pt x="7779" y="46847"/>
                      <a:pt x="6368" y="46842"/>
                    </a:cubicBezTo>
                    <a:close/>
                  </a:path>
                </a:pathLst>
              </a:custGeom>
              <a:solidFill>
                <a:srgbClr val="B0AEB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354" name="Google Shape;1354;p56"/>
              <p:cNvSpPr/>
              <p:nvPr/>
            </p:nvSpPr>
            <p:spPr>
              <a:xfrm>
                <a:off x="3076058" y="4729294"/>
                <a:ext cx="60306" cy="48631"/>
              </a:xfrm>
              <a:custGeom>
                <a:rect b="b" l="l" r="r" t="t"/>
                <a:pathLst>
                  <a:path extrusionOk="0" h="48631" w="60306">
                    <a:moveTo>
                      <a:pt x="53943" y="48632"/>
                    </a:moveTo>
                    <a:cubicBezTo>
                      <a:pt x="52566" y="48634"/>
                      <a:pt x="51226" y="48183"/>
                      <a:pt x="50130" y="47348"/>
                    </a:cubicBezTo>
                    <a:lnTo>
                      <a:pt x="2523" y="11424"/>
                    </a:lnTo>
                    <a:cubicBezTo>
                      <a:pt x="-277" y="9308"/>
                      <a:pt x="-831" y="5323"/>
                      <a:pt x="1286" y="2523"/>
                    </a:cubicBezTo>
                    <a:cubicBezTo>
                      <a:pt x="3402" y="-277"/>
                      <a:pt x="7388" y="-831"/>
                      <a:pt x="10188" y="1286"/>
                    </a:cubicBezTo>
                    <a:lnTo>
                      <a:pt x="57775" y="37209"/>
                    </a:lnTo>
                    <a:cubicBezTo>
                      <a:pt x="60577" y="39318"/>
                      <a:pt x="61139" y="43299"/>
                      <a:pt x="59029" y="46101"/>
                    </a:cubicBezTo>
                    <a:cubicBezTo>
                      <a:pt x="57827" y="47698"/>
                      <a:pt x="55943" y="48636"/>
                      <a:pt x="53944" y="48632"/>
                    </a:cubicBezTo>
                    <a:close/>
                  </a:path>
                </a:pathLst>
              </a:custGeom>
              <a:solidFill>
                <a:srgbClr val="B0AEB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355" name="Google Shape;1355;p56"/>
              <p:cNvSpPr/>
              <p:nvPr/>
            </p:nvSpPr>
            <p:spPr>
              <a:xfrm>
                <a:off x="2694464" y="3831113"/>
                <a:ext cx="671612" cy="517963"/>
              </a:xfrm>
              <a:custGeom>
                <a:rect b="b" l="l" r="r" t="t"/>
                <a:pathLst>
                  <a:path extrusionOk="0" h="517963" w="671612">
                    <a:moveTo>
                      <a:pt x="6950" y="399971"/>
                    </a:moveTo>
                    <a:cubicBezTo>
                      <a:pt x="6950" y="399971"/>
                      <a:pt x="295583" y="335835"/>
                      <a:pt x="552219" y="153698"/>
                    </a:cubicBezTo>
                    <a:cubicBezTo>
                      <a:pt x="611105" y="266556"/>
                      <a:pt x="644861" y="390824"/>
                      <a:pt x="651170" y="517964"/>
                    </a:cubicBezTo>
                    <a:cubicBezTo>
                      <a:pt x="651170" y="517964"/>
                      <a:pt x="752523" y="113030"/>
                      <a:pt x="503868" y="25919"/>
                    </a:cubicBezTo>
                    <a:cubicBezTo>
                      <a:pt x="255213" y="-61182"/>
                      <a:pt x="-50070" y="73163"/>
                      <a:pt x="6950" y="399971"/>
                    </a:cubicBezTo>
                    <a:close/>
                  </a:path>
                </a:pathLst>
              </a:custGeom>
              <a:solidFill>
                <a:srgbClr val="2C3637"/>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356" name="Google Shape;1356;p56"/>
              <p:cNvSpPr/>
              <p:nvPr/>
            </p:nvSpPr>
            <p:spPr>
              <a:xfrm>
                <a:off x="2961304" y="4669550"/>
                <a:ext cx="159246" cy="239873"/>
              </a:xfrm>
              <a:custGeom>
                <a:rect b="b" l="l" r="r" t="t"/>
                <a:pathLst>
                  <a:path extrusionOk="0" h="239873" w="159246">
                    <a:moveTo>
                      <a:pt x="158782" y="20064"/>
                    </a:moveTo>
                    <a:cubicBezTo>
                      <a:pt x="158788" y="19401"/>
                      <a:pt x="158947" y="18749"/>
                      <a:pt x="159247" y="18157"/>
                    </a:cubicBezTo>
                    <a:cubicBezTo>
                      <a:pt x="149247" y="11219"/>
                      <a:pt x="136439" y="0"/>
                      <a:pt x="136439" y="0"/>
                    </a:cubicBezTo>
                    <a:cubicBezTo>
                      <a:pt x="135918" y="2865"/>
                      <a:pt x="135248" y="5684"/>
                      <a:pt x="134616" y="8521"/>
                    </a:cubicBezTo>
                    <a:cubicBezTo>
                      <a:pt x="123309" y="51895"/>
                      <a:pt x="104037" y="92789"/>
                      <a:pt x="77782" y="129118"/>
                    </a:cubicBezTo>
                    <a:cubicBezTo>
                      <a:pt x="77782" y="129118"/>
                      <a:pt x="34910" y="65326"/>
                      <a:pt x="25497" y="8679"/>
                    </a:cubicBezTo>
                    <a:cubicBezTo>
                      <a:pt x="25013" y="5767"/>
                      <a:pt x="24538" y="2865"/>
                      <a:pt x="24241" y="0"/>
                    </a:cubicBezTo>
                    <a:cubicBezTo>
                      <a:pt x="16762" y="7316"/>
                      <a:pt x="8650" y="13956"/>
                      <a:pt x="0" y="19841"/>
                    </a:cubicBezTo>
                    <a:cubicBezTo>
                      <a:pt x="24" y="19914"/>
                      <a:pt x="43" y="19989"/>
                      <a:pt x="56" y="20064"/>
                    </a:cubicBezTo>
                    <a:cubicBezTo>
                      <a:pt x="3412" y="98506"/>
                      <a:pt x="28270" y="174515"/>
                      <a:pt x="71912" y="239781"/>
                    </a:cubicBezTo>
                    <a:cubicBezTo>
                      <a:pt x="73094" y="239790"/>
                      <a:pt x="74247" y="239874"/>
                      <a:pt x="75419" y="239874"/>
                    </a:cubicBezTo>
                    <a:cubicBezTo>
                      <a:pt x="79326" y="239874"/>
                      <a:pt x="83177" y="239651"/>
                      <a:pt x="87065" y="239577"/>
                    </a:cubicBezTo>
                    <a:cubicBezTo>
                      <a:pt x="130613" y="174350"/>
                      <a:pt x="155419" y="98420"/>
                      <a:pt x="158782" y="20064"/>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357" name="Google Shape;1357;p56"/>
              <p:cNvSpPr/>
              <p:nvPr/>
            </p:nvSpPr>
            <p:spPr>
              <a:xfrm>
                <a:off x="2822634" y="4709725"/>
                <a:ext cx="89086" cy="144381"/>
              </a:xfrm>
              <a:custGeom>
                <a:rect b="b" l="l" r="r" t="t"/>
                <a:pathLst>
                  <a:path extrusionOk="0" h="144381" w="89086">
                    <a:moveTo>
                      <a:pt x="87251" y="1516"/>
                    </a:moveTo>
                    <a:cubicBezTo>
                      <a:pt x="87167" y="1013"/>
                      <a:pt x="87093" y="512"/>
                      <a:pt x="87009" y="0"/>
                    </a:cubicBezTo>
                    <a:cubicBezTo>
                      <a:pt x="32445" y="28854"/>
                      <a:pt x="24017" y="48072"/>
                      <a:pt x="3517" y="110161"/>
                    </a:cubicBezTo>
                    <a:cubicBezTo>
                      <a:pt x="2512" y="113211"/>
                      <a:pt x="1340" y="117370"/>
                      <a:pt x="0" y="122374"/>
                    </a:cubicBezTo>
                    <a:cubicBezTo>
                      <a:pt x="1340" y="122830"/>
                      <a:pt x="2633" y="123276"/>
                      <a:pt x="3963" y="123732"/>
                    </a:cubicBezTo>
                    <a:cubicBezTo>
                      <a:pt x="25832" y="131257"/>
                      <a:pt x="46612" y="138382"/>
                      <a:pt x="67866" y="144382"/>
                    </a:cubicBezTo>
                    <a:cubicBezTo>
                      <a:pt x="86020" y="99090"/>
                      <a:pt x="92680" y="50008"/>
                      <a:pt x="87251" y="1516"/>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358" name="Google Shape;1358;p56"/>
              <p:cNvSpPr/>
              <p:nvPr/>
            </p:nvSpPr>
            <p:spPr>
              <a:xfrm>
                <a:off x="3168901" y="4708794"/>
                <a:ext cx="92497" cy="154269"/>
              </a:xfrm>
              <a:custGeom>
                <a:rect b="b" l="l" r="r" t="t"/>
                <a:pathLst>
                  <a:path extrusionOk="0" h="154269" w="92497">
                    <a:moveTo>
                      <a:pt x="23106" y="148084"/>
                    </a:moveTo>
                    <a:cubicBezTo>
                      <a:pt x="23980" y="150205"/>
                      <a:pt x="24613" y="152205"/>
                      <a:pt x="25376" y="154270"/>
                    </a:cubicBezTo>
                    <a:cubicBezTo>
                      <a:pt x="45481" y="143233"/>
                      <a:pt x="66608" y="134168"/>
                      <a:pt x="88461" y="127202"/>
                    </a:cubicBezTo>
                    <a:cubicBezTo>
                      <a:pt x="89818" y="126840"/>
                      <a:pt x="91121" y="126421"/>
                      <a:pt x="92497" y="126095"/>
                    </a:cubicBezTo>
                    <a:cubicBezTo>
                      <a:pt x="90860" y="119807"/>
                      <a:pt x="89427" y="114691"/>
                      <a:pt x="88256" y="111091"/>
                    </a:cubicBezTo>
                    <a:cubicBezTo>
                      <a:pt x="67289" y="47514"/>
                      <a:pt x="55439" y="27655"/>
                      <a:pt x="2884" y="0"/>
                    </a:cubicBezTo>
                    <a:cubicBezTo>
                      <a:pt x="-4552" y="50280"/>
                      <a:pt x="2461" y="101638"/>
                      <a:pt x="23106" y="148084"/>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359" name="Google Shape;1359;p56"/>
              <p:cNvSpPr/>
              <p:nvPr/>
            </p:nvSpPr>
            <p:spPr>
              <a:xfrm>
                <a:off x="2879561" y="4685376"/>
                <a:ext cx="153655" cy="223955"/>
              </a:xfrm>
              <a:custGeom>
                <a:rect b="b" l="l" r="r" t="t"/>
                <a:pathLst>
                  <a:path extrusionOk="0" h="223955" w="153655">
                    <a:moveTo>
                      <a:pt x="81800" y="4239"/>
                    </a:moveTo>
                    <a:cubicBezTo>
                      <a:pt x="81787" y="4163"/>
                      <a:pt x="81768" y="4088"/>
                      <a:pt x="81744" y="4015"/>
                    </a:cubicBezTo>
                    <a:cubicBezTo>
                      <a:pt x="81688" y="1742"/>
                      <a:pt x="79800" y="-55"/>
                      <a:pt x="77527" y="1"/>
                    </a:cubicBezTo>
                    <a:cubicBezTo>
                      <a:pt x="76958" y="15"/>
                      <a:pt x="76399" y="147"/>
                      <a:pt x="75884" y="388"/>
                    </a:cubicBezTo>
                    <a:cubicBezTo>
                      <a:pt x="57652" y="8713"/>
                      <a:pt x="42602" y="15884"/>
                      <a:pt x="30008" y="22545"/>
                    </a:cubicBezTo>
                    <a:cubicBezTo>
                      <a:pt x="30147" y="23623"/>
                      <a:pt x="30193" y="24777"/>
                      <a:pt x="30324" y="25865"/>
                    </a:cubicBezTo>
                    <a:cubicBezTo>
                      <a:pt x="35753" y="74357"/>
                      <a:pt x="29093" y="123439"/>
                      <a:pt x="10939" y="168731"/>
                    </a:cubicBezTo>
                    <a:cubicBezTo>
                      <a:pt x="10567" y="169642"/>
                      <a:pt x="10269" y="170591"/>
                      <a:pt x="9878" y="171503"/>
                    </a:cubicBezTo>
                    <a:cubicBezTo>
                      <a:pt x="5368" y="182362"/>
                      <a:pt x="2056" y="193681"/>
                      <a:pt x="0" y="205259"/>
                    </a:cubicBezTo>
                    <a:cubicBezTo>
                      <a:pt x="50322" y="217420"/>
                      <a:pt x="101886" y="223694"/>
                      <a:pt x="153655" y="223956"/>
                    </a:cubicBezTo>
                    <a:cubicBezTo>
                      <a:pt x="110013" y="158689"/>
                      <a:pt x="85156" y="82680"/>
                      <a:pt x="81800" y="4239"/>
                    </a:cubicBez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360" name="Google Shape;1360;p56"/>
              <p:cNvSpPr/>
              <p:nvPr/>
            </p:nvSpPr>
            <p:spPr>
              <a:xfrm>
                <a:off x="3048370" y="4685381"/>
                <a:ext cx="153199" cy="223745"/>
              </a:xfrm>
              <a:custGeom>
                <a:rect b="b" l="l" r="r" t="t"/>
                <a:pathLst>
                  <a:path extrusionOk="0" h="223745" w="153199">
                    <a:moveTo>
                      <a:pt x="143637" y="171497"/>
                    </a:moveTo>
                    <a:cubicBezTo>
                      <a:pt x="122993" y="125051"/>
                      <a:pt x="115979" y="73693"/>
                      <a:pt x="123415" y="23413"/>
                    </a:cubicBezTo>
                    <a:cubicBezTo>
                      <a:pt x="123452" y="23125"/>
                      <a:pt x="123472" y="22836"/>
                      <a:pt x="123509" y="22539"/>
                    </a:cubicBezTo>
                    <a:cubicBezTo>
                      <a:pt x="110914" y="15878"/>
                      <a:pt x="95845" y="8707"/>
                      <a:pt x="77651" y="382"/>
                    </a:cubicBezTo>
                    <a:cubicBezTo>
                      <a:pt x="76337" y="-218"/>
                      <a:pt x="74807" y="-106"/>
                      <a:pt x="73595" y="679"/>
                    </a:cubicBezTo>
                    <a:cubicBezTo>
                      <a:pt x="72984" y="1091"/>
                      <a:pt x="72496" y="1660"/>
                      <a:pt x="72181" y="2326"/>
                    </a:cubicBezTo>
                    <a:cubicBezTo>
                      <a:pt x="71882" y="2918"/>
                      <a:pt x="71723" y="3570"/>
                      <a:pt x="71717" y="4233"/>
                    </a:cubicBezTo>
                    <a:cubicBezTo>
                      <a:pt x="68354" y="82589"/>
                      <a:pt x="43547" y="158518"/>
                      <a:pt x="0" y="223745"/>
                    </a:cubicBezTo>
                    <a:cubicBezTo>
                      <a:pt x="51679" y="222941"/>
                      <a:pt x="103089" y="216139"/>
                      <a:pt x="153199" y="203476"/>
                    </a:cubicBezTo>
                    <a:cubicBezTo>
                      <a:pt x="151496" y="194689"/>
                      <a:pt x="149057" y="186060"/>
                      <a:pt x="145907" y="177682"/>
                    </a:cubicBezTo>
                    <a:cubicBezTo>
                      <a:pt x="145144" y="175617"/>
                      <a:pt x="144511" y="173618"/>
                      <a:pt x="143637" y="171497"/>
                    </a:cubicBez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1361" name="Google Shape;1361;p56"/>
            <p:cNvSpPr/>
            <p:nvPr/>
          </p:nvSpPr>
          <p:spPr>
            <a:xfrm>
              <a:off x="14733700" y="71101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62" name="Google Shape;1362;p56"/>
            <p:cNvSpPr/>
            <p:nvPr/>
          </p:nvSpPr>
          <p:spPr>
            <a:xfrm>
              <a:off x="15048750" y="71101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63" name="Google Shape;1363;p56"/>
            <p:cNvSpPr/>
            <p:nvPr/>
          </p:nvSpPr>
          <p:spPr>
            <a:xfrm rot="8100000">
              <a:off x="14812448" y="7118798"/>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1364" name="Google Shape;1364;p56"/>
          <p:cNvGrpSpPr/>
          <p:nvPr/>
        </p:nvGrpSpPr>
        <p:grpSpPr>
          <a:xfrm>
            <a:off x="3658573" y="3919132"/>
            <a:ext cx="1818955" cy="1818955"/>
            <a:chOff x="14204579" y="9604816"/>
            <a:chExt cx="1429771" cy="1429771"/>
          </a:xfrm>
        </p:grpSpPr>
        <p:grpSp>
          <p:nvGrpSpPr>
            <p:cNvPr id="1365" name="Google Shape;1365;p56"/>
            <p:cNvGrpSpPr/>
            <p:nvPr/>
          </p:nvGrpSpPr>
          <p:grpSpPr>
            <a:xfrm>
              <a:off x="14204579" y="9604816"/>
              <a:ext cx="1429771" cy="1429771"/>
              <a:chOff x="9415096" y="3282950"/>
              <a:chExt cx="1334364" cy="1334364"/>
            </a:xfrm>
          </p:grpSpPr>
          <p:sp>
            <p:nvSpPr>
              <p:cNvPr id="1366" name="Google Shape;1366;p56"/>
              <p:cNvSpPr/>
              <p:nvPr/>
            </p:nvSpPr>
            <p:spPr>
              <a:xfrm>
                <a:off x="9759744" y="4397055"/>
                <a:ext cx="645067" cy="220251"/>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rgbClr val="1F5E8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367" name="Google Shape;1367;p56"/>
              <p:cNvSpPr/>
              <p:nvPr/>
            </p:nvSpPr>
            <p:spPr>
              <a:xfrm>
                <a:off x="9415096" y="3282950"/>
                <a:ext cx="1334364" cy="1334364"/>
              </a:xfrm>
              <a:custGeom>
                <a:rect b="b" l="l" r="r" t="t"/>
                <a:pathLst>
                  <a:path extrusionOk="0" h="1334364" w="1334364">
                    <a:moveTo>
                      <a:pt x="1334365" y="667197"/>
                    </a:moveTo>
                    <a:cubicBezTo>
                      <a:pt x="1334357" y="1035671"/>
                      <a:pt x="1035643" y="1334373"/>
                      <a:pt x="667168" y="1334365"/>
                    </a:cubicBezTo>
                    <a:cubicBezTo>
                      <a:pt x="298693" y="1334357"/>
                      <a:pt x="-8" y="1035643"/>
                      <a:pt x="0" y="667168"/>
                    </a:cubicBezTo>
                    <a:cubicBezTo>
                      <a:pt x="8" y="298697"/>
                      <a:pt x="298716" y="-3"/>
                      <a:pt x="667187" y="0"/>
                    </a:cubicBezTo>
                    <a:cubicBezTo>
                      <a:pt x="1035659" y="-1"/>
                      <a:pt x="1334364" y="298704"/>
                      <a:pt x="1334365" y="667176"/>
                    </a:cubicBezTo>
                    <a:cubicBezTo>
                      <a:pt x="1334365" y="667183"/>
                      <a:pt x="1334365" y="667190"/>
                      <a:pt x="1334365"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368" name="Google Shape;1368;p56"/>
              <p:cNvSpPr/>
              <p:nvPr/>
            </p:nvSpPr>
            <p:spPr>
              <a:xfrm>
                <a:off x="10000092" y="4301306"/>
                <a:ext cx="164380" cy="201270"/>
              </a:xfrm>
              <a:custGeom>
                <a:rect b="b" l="l" r="r" t="t"/>
                <a:pathLst>
                  <a:path extrusionOk="0" h="201270" w="164380">
                    <a:moveTo>
                      <a:pt x="0" y="0"/>
                    </a:moveTo>
                    <a:lnTo>
                      <a:pt x="164381" y="0"/>
                    </a:lnTo>
                    <a:lnTo>
                      <a:pt x="164381" y="201271"/>
                    </a:lnTo>
                    <a:lnTo>
                      <a:pt x="0" y="201271"/>
                    </a:ln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369" name="Google Shape;1369;p56"/>
              <p:cNvSpPr/>
              <p:nvPr/>
            </p:nvSpPr>
            <p:spPr>
              <a:xfrm>
                <a:off x="9759744" y="4397055"/>
                <a:ext cx="645067" cy="220251"/>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chemeClr val="accent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370" name="Google Shape;1370;p56"/>
              <p:cNvSpPr/>
              <p:nvPr/>
            </p:nvSpPr>
            <p:spPr>
              <a:xfrm>
                <a:off x="10273545" y="3923058"/>
                <a:ext cx="203991" cy="217207"/>
              </a:xfrm>
              <a:custGeom>
                <a:rect b="b" l="l" r="r" t="t"/>
                <a:pathLst>
                  <a:path extrusionOk="0" h="217207" w="203991">
                    <a:moveTo>
                      <a:pt x="1879" y="92313"/>
                    </a:moveTo>
                    <a:cubicBezTo>
                      <a:pt x="-8827" y="153239"/>
                      <a:pt x="27292" y="203971"/>
                      <a:pt x="82600" y="214909"/>
                    </a:cubicBezTo>
                    <a:cubicBezTo>
                      <a:pt x="136218" y="226590"/>
                      <a:pt x="189154" y="192593"/>
                      <a:pt x="200834" y="138974"/>
                    </a:cubicBezTo>
                    <a:cubicBezTo>
                      <a:pt x="201344" y="136633"/>
                      <a:pt x="201770" y="134273"/>
                      <a:pt x="202109" y="131901"/>
                    </a:cubicBezTo>
                    <a:cubicBezTo>
                      <a:pt x="212825" y="70974"/>
                      <a:pt x="176706" y="12708"/>
                      <a:pt x="121389" y="1787"/>
                    </a:cubicBezTo>
                    <a:cubicBezTo>
                      <a:pt x="66099" y="-9169"/>
                      <a:pt x="12595" y="31386"/>
                      <a:pt x="1879" y="9231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371" name="Google Shape;1371;p56"/>
              <p:cNvSpPr/>
              <p:nvPr/>
            </p:nvSpPr>
            <p:spPr>
              <a:xfrm>
                <a:off x="9687457" y="3923058"/>
                <a:ext cx="203978" cy="217207"/>
              </a:xfrm>
              <a:custGeom>
                <a:rect b="b" l="l" r="r" t="t"/>
                <a:pathLst>
                  <a:path extrusionOk="0" h="217207" w="203978">
                    <a:moveTo>
                      <a:pt x="202093" y="92313"/>
                    </a:moveTo>
                    <a:cubicBezTo>
                      <a:pt x="212818" y="153239"/>
                      <a:pt x="176700" y="203971"/>
                      <a:pt x="121382" y="214909"/>
                    </a:cubicBezTo>
                    <a:cubicBezTo>
                      <a:pt x="67772" y="226591"/>
                      <a:pt x="14842" y="192601"/>
                      <a:pt x="3160" y="138990"/>
                    </a:cubicBezTo>
                    <a:cubicBezTo>
                      <a:pt x="2649" y="136643"/>
                      <a:pt x="2222" y="134278"/>
                      <a:pt x="1882" y="131901"/>
                    </a:cubicBezTo>
                    <a:cubicBezTo>
                      <a:pt x="-8833" y="70974"/>
                      <a:pt x="27286" y="12708"/>
                      <a:pt x="82584" y="1787"/>
                    </a:cubicBezTo>
                    <a:cubicBezTo>
                      <a:pt x="137883" y="-9169"/>
                      <a:pt x="191397" y="31386"/>
                      <a:pt x="202093" y="9231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372" name="Google Shape;1372;p56"/>
              <p:cNvSpPr/>
              <p:nvPr/>
            </p:nvSpPr>
            <p:spPr>
              <a:xfrm>
                <a:off x="9748108" y="3476147"/>
                <a:ext cx="668348" cy="862626"/>
              </a:xfrm>
              <a:custGeom>
                <a:rect b="b" l="l" r="r" t="t"/>
                <a:pathLst>
                  <a:path extrusionOk="0" h="862626" w="668348">
                    <a:moveTo>
                      <a:pt x="610362" y="128755"/>
                    </a:moveTo>
                    <a:cubicBezTo>
                      <a:pt x="557196" y="54916"/>
                      <a:pt x="473583" y="8971"/>
                      <a:pt x="382748" y="3683"/>
                    </a:cubicBezTo>
                    <a:cubicBezTo>
                      <a:pt x="382748" y="3683"/>
                      <a:pt x="380999" y="3628"/>
                      <a:pt x="378126" y="3498"/>
                    </a:cubicBezTo>
                    <a:lnTo>
                      <a:pt x="378228" y="0"/>
                    </a:lnTo>
                    <a:cubicBezTo>
                      <a:pt x="378228" y="0"/>
                      <a:pt x="356545" y="856"/>
                      <a:pt x="334175" y="1749"/>
                    </a:cubicBezTo>
                    <a:cubicBezTo>
                      <a:pt x="311794" y="856"/>
                      <a:pt x="290121" y="0"/>
                      <a:pt x="290121" y="0"/>
                    </a:cubicBezTo>
                    <a:lnTo>
                      <a:pt x="290215" y="3498"/>
                    </a:lnTo>
                    <a:cubicBezTo>
                      <a:pt x="287340" y="3628"/>
                      <a:pt x="285601" y="3683"/>
                      <a:pt x="285582" y="3683"/>
                    </a:cubicBezTo>
                    <a:cubicBezTo>
                      <a:pt x="194753" y="8974"/>
                      <a:pt x="111147" y="54919"/>
                      <a:pt x="57986" y="128755"/>
                    </a:cubicBezTo>
                    <a:cubicBezTo>
                      <a:pt x="3944" y="202183"/>
                      <a:pt x="-3229" y="294662"/>
                      <a:pt x="1022" y="383233"/>
                    </a:cubicBezTo>
                    <a:cubicBezTo>
                      <a:pt x="4241" y="450150"/>
                      <a:pt x="16092" y="558180"/>
                      <a:pt x="19412" y="625097"/>
                    </a:cubicBezTo>
                    <a:cubicBezTo>
                      <a:pt x="73650" y="827968"/>
                      <a:pt x="208563" y="862627"/>
                      <a:pt x="334165" y="862627"/>
                    </a:cubicBezTo>
                    <a:cubicBezTo>
                      <a:pt x="459785" y="862627"/>
                      <a:pt x="599200" y="827968"/>
                      <a:pt x="648927" y="625097"/>
                    </a:cubicBezTo>
                    <a:cubicBezTo>
                      <a:pt x="652247" y="558180"/>
                      <a:pt x="664089" y="450150"/>
                      <a:pt x="667327" y="383233"/>
                    </a:cubicBezTo>
                    <a:cubicBezTo>
                      <a:pt x="671577" y="294662"/>
                      <a:pt x="664405" y="202183"/>
                      <a:pt x="610362" y="128755"/>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373" name="Google Shape;1373;p56"/>
              <p:cNvSpPr/>
              <p:nvPr/>
            </p:nvSpPr>
            <p:spPr>
              <a:xfrm>
                <a:off x="9743113" y="3414012"/>
                <a:ext cx="714514" cy="593430"/>
              </a:xfrm>
              <a:custGeom>
                <a:rect b="b" l="l" r="r" t="t"/>
                <a:pathLst>
                  <a:path extrusionOk="0" h="593430" w="714514">
                    <a:moveTo>
                      <a:pt x="33421" y="521773"/>
                    </a:moveTo>
                    <a:cubicBezTo>
                      <a:pt x="35905" y="472715"/>
                      <a:pt x="18240" y="349150"/>
                      <a:pt x="83018" y="321432"/>
                    </a:cubicBezTo>
                    <a:cubicBezTo>
                      <a:pt x="107579" y="312069"/>
                      <a:pt x="134104" y="309055"/>
                      <a:pt x="160139" y="312670"/>
                    </a:cubicBezTo>
                    <a:cubicBezTo>
                      <a:pt x="250766" y="321543"/>
                      <a:pt x="335226" y="365875"/>
                      <a:pt x="493514" y="340258"/>
                    </a:cubicBezTo>
                    <a:cubicBezTo>
                      <a:pt x="581601" y="326007"/>
                      <a:pt x="604502" y="310771"/>
                      <a:pt x="628203" y="292057"/>
                    </a:cubicBezTo>
                    <a:cubicBezTo>
                      <a:pt x="637998" y="284317"/>
                      <a:pt x="640342" y="427676"/>
                      <a:pt x="640789" y="473311"/>
                    </a:cubicBezTo>
                    <a:cubicBezTo>
                      <a:pt x="640975" y="494426"/>
                      <a:pt x="640752" y="514536"/>
                      <a:pt x="640473" y="535651"/>
                    </a:cubicBezTo>
                    <a:cubicBezTo>
                      <a:pt x="640305" y="548041"/>
                      <a:pt x="640342" y="560431"/>
                      <a:pt x="640119" y="572802"/>
                    </a:cubicBezTo>
                    <a:cubicBezTo>
                      <a:pt x="640008" y="577844"/>
                      <a:pt x="638929" y="590587"/>
                      <a:pt x="655476" y="590568"/>
                    </a:cubicBezTo>
                    <a:cubicBezTo>
                      <a:pt x="667634" y="590550"/>
                      <a:pt x="669169" y="558366"/>
                      <a:pt x="669625" y="552505"/>
                    </a:cubicBezTo>
                    <a:cubicBezTo>
                      <a:pt x="676703" y="459823"/>
                      <a:pt x="680210" y="409724"/>
                      <a:pt x="676080" y="323218"/>
                    </a:cubicBezTo>
                    <a:cubicBezTo>
                      <a:pt x="674099" y="281415"/>
                      <a:pt x="674889" y="282178"/>
                      <a:pt x="671448" y="245008"/>
                    </a:cubicBezTo>
                    <a:cubicBezTo>
                      <a:pt x="697818" y="224154"/>
                      <a:pt x="714459" y="186296"/>
                      <a:pt x="714514" y="141554"/>
                    </a:cubicBezTo>
                    <a:cubicBezTo>
                      <a:pt x="701530" y="149560"/>
                      <a:pt x="687483" y="155698"/>
                      <a:pt x="672787" y="159786"/>
                    </a:cubicBezTo>
                    <a:cubicBezTo>
                      <a:pt x="701106" y="122704"/>
                      <a:pt x="713991" y="76109"/>
                      <a:pt x="708748" y="29747"/>
                    </a:cubicBezTo>
                    <a:cubicBezTo>
                      <a:pt x="686724" y="52835"/>
                      <a:pt x="655325" y="64540"/>
                      <a:pt x="623562" y="61503"/>
                    </a:cubicBezTo>
                    <a:cubicBezTo>
                      <a:pt x="636384" y="43015"/>
                      <a:pt x="636413" y="18519"/>
                      <a:pt x="623636" y="0"/>
                    </a:cubicBezTo>
                    <a:cubicBezTo>
                      <a:pt x="608661" y="20166"/>
                      <a:pt x="581258" y="32500"/>
                      <a:pt x="542581" y="39012"/>
                    </a:cubicBezTo>
                    <a:cubicBezTo>
                      <a:pt x="458326" y="53225"/>
                      <a:pt x="298316" y="-55067"/>
                      <a:pt x="97036" y="94003"/>
                    </a:cubicBezTo>
                    <a:cubicBezTo>
                      <a:pt x="26538" y="146205"/>
                      <a:pt x="307" y="241548"/>
                      <a:pt x="214" y="333096"/>
                    </a:cubicBezTo>
                    <a:cubicBezTo>
                      <a:pt x="84" y="451991"/>
                      <a:pt x="121" y="417519"/>
                      <a:pt x="0" y="535055"/>
                    </a:cubicBezTo>
                    <a:cubicBezTo>
                      <a:pt x="-9" y="545603"/>
                      <a:pt x="744" y="582569"/>
                      <a:pt x="12920" y="590829"/>
                    </a:cubicBezTo>
                    <a:cubicBezTo>
                      <a:pt x="24677" y="598810"/>
                      <a:pt x="33663" y="586922"/>
                      <a:pt x="33459" y="575519"/>
                    </a:cubicBezTo>
                    <a:cubicBezTo>
                      <a:pt x="33123" y="558105"/>
                      <a:pt x="32342" y="542999"/>
                      <a:pt x="33421" y="521773"/>
                    </a:cubicBezTo>
                    <a:close/>
                  </a:path>
                </a:pathLst>
              </a:custGeom>
              <a:solidFill>
                <a:srgbClr val="3B313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374" name="Google Shape;1374;p56"/>
              <p:cNvSpPr/>
              <p:nvPr/>
            </p:nvSpPr>
            <p:spPr>
              <a:xfrm>
                <a:off x="9961591" y="4430325"/>
                <a:ext cx="126857" cy="105348"/>
              </a:xfrm>
              <a:custGeom>
                <a:rect b="b" l="l" r="r" t="t"/>
                <a:pathLst>
                  <a:path extrusionOk="0" h="105348" w="126857">
                    <a:moveTo>
                      <a:pt x="35413" y="105349"/>
                    </a:moveTo>
                    <a:lnTo>
                      <a:pt x="382" y="8535"/>
                    </a:lnTo>
                    <a:cubicBezTo>
                      <a:pt x="-815" y="5229"/>
                      <a:pt x="895" y="1579"/>
                      <a:pt x="4201" y="382"/>
                    </a:cubicBezTo>
                    <a:cubicBezTo>
                      <a:pt x="7507" y="-815"/>
                      <a:pt x="11157" y="895"/>
                      <a:pt x="12354" y="4201"/>
                    </a:cubicBezTo>
                    <a:lnTo>
                      <a:pt x="41199" y="83898"/>
                    </a:lnTo>
                    <a:lnTo>
                      <a:pt x="116413" y="20888"/>
                    </a:lnTo>
                    <a:cubicBezTo>
                      <a:pt x="119119" y="18639"/>
                      <a:pt x="123136" y="19009"/>
                      <a:pt x="125386" y="21715"/>
                    </a:cubicBezTo>
                    <a:cubicBezTo>
                      <a:pt x="127623" y="24406"/>
                      <a:pt x="127271" y="28397"/>
                      <a:pt x="124598" y="30655"/>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375" name="Google Shape;1375;p56"/>
              <p:cNvSpPr/>
              <p:nvPr/>
            </p:nvSpPr>
            <p:spPr>
              <a:xfrm>
                <a:off x="10075725" y="4431355"/>
                <a:ext cx="127256" cy="104262"/>
              </a:xfrm>
              <a:custGeom>
                <a:rect b="b" l="l" r="r" t="t"/>
                <a:pathLst>
                  <a:path extrusionOk="0" h="104262" w="127256">
                    <a:moveTo>
                      <a:pt x="91389" y="104262"/>
                    </a:moveTo>
                    <a:lnTo>
                      <a:pt x="2279" y="29625"/>
                    </a:lnTo>
                    <a:cubicBezTo>
                      <a:pt x="-418" y="27365"/>
                      <a:pt x="-772" y="23347"/>
                      <a:pt x="1488" y="20650"/>
                    </a:cubicBezTo>
                    <a:cubicBezTo>
                      <a:pt x="3748" y="17952"/>
                      <a:pt x="7767" y="17598"/>
                      <a:pt x="10464" y="19858"/>
                    </a:cubicBezTo>
                    <a:lnTo>
                      <a:pt x="85725" y="82905"/>
                    </a:lnTo>
                    <a:lnTo>
                      <a:pt x="114914" y="4157"/>
                    </a:lnTo>
                    <a:cubicBezTo>
                      <a:pt x="116137" y="858"/>
                      <a:pt x="119802" y="-824"/>
                      <a:pt x="123100" y="399"/>
                    </a:cubicBezTo>
                    <a:cubicBezTo>
                      <a:pt x="126398" y="1622"/>
                      <a:pt x="128081" y="5287"/>
                      <a:pt x="126858" y="8585"/>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376" name="Google Shape;1376;p56"/>
              <p:cNvSpPr/>
              <p:nvPr/>
            </p:nvSpPr>
            <p:spPr>
              <a:xfrm>
                <a:off x="10075371" y="4457087"/>
                <a:ext cx="16268" cy="160218"/>
              </a:xfrm>
              <a:custGeom>
                <a:rect b="b" l="l" r="r" t="t"/>
                <a:pathLst>
                  <a:path extrusionOk="0" h="160218" w="16268">
                    <a:moveTo>
                      <a:pt x="12734" y="6367"/>
                    </a:moveTo>
                    <a:cubicBezTo>
                      <a:pt x="12734" y="2851"/>
                      <a:pt x="9883" y="0"/>
                      <a:pt x="6367" y="0"/>
                    </a:cubicBezTo>
                    <a:cubicBezTo>
                      <a:pt x="2851" y="0"/>
                      <a:pt x="0" y="2851"/>
                      <a:pt x="0" y="6367"/>
                    </a:cubicBezTo>
                    <a:cubicBezTo>
                      <a:pt x="0" y="68652"/>
                      <a:pt x="1405" y="104947"/>
                      <a:pt x="2762" y="140033"/>
                    </a:cubicBezTo>
                    <a:cubicBezTo>
                      <a:pt x="3023" y="146638"/>
                      <a:pt x="3275" y="153279"/>
                      <a:pt x="3525" y="160144"/>
                    </a:cubicBezTo>
                    <a:cubicBezTo>
                      <a:pt x="4661" y="160144"/>
                      <a:pt x="5777" y="160219"/>
                      <a:pt x="6911" y="160219"/>
                    </a:cubicBezTo>
                    <a:cubicBezTo>
                      <a:pt x="10046" y="160219"/>
                      <a:pt x="13144" y="160032"/>
                      <a:pt x="16269" y="159995"/>
                    </a:cubicBezTo>
                    <a:cubicBezTo>
                      <a:pt x="16009" y="153019"/>
                      <a:pt x="15748" y="146247"/>
                      <a:pt x="15488" y="139549"/>
                    </a:cubicBezTo>
                    <a:cubicBezTo>
                      <a:pt x="14129" y="104575"/>
                      <a:pt x="12734" y="68410"/>
                      <a:pt x="12734" y="6367"/>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1377" name="Google Shape;1377;p56"/>
            <p:cNvSpPr/>
            <p:nvPr/>
          </p:nvSpPr>
          <p:spPr>
            <a:xfrm>
              <a:off x="14733700" y="10311025"/>
              <a:ext cx="51300" cy="51300"/>
            </a:xfrm>
            <a:prstGeom prst="ellipse">
              <a:avLst/>
            </a:prstGeom>
            <a:solidFill>
              <a:srgbClr val="3B313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78" name="Google Shape;1378;p56"/>
            <p:cNvSpPr/>
            <p:nvPr/>
          </p:nvSpPr>
          <p:spPr>
            <a:xfrm>
              <a:off x="15048750" y="10311025"/>
              <a:ext cx="51300" cy="51300"/>
            </a:xfrm>
            <a:prstGeom prst="ellipse">
              <a:avLst/>
            </a:prstGeom>
            <a:solidFill>
              <a:srgbClr val="3B313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79" name="Google Shape;1379;p56"/>
            <p:cNvSpPr/>
            <p:nvPr/>
          </p:nvSpPr>
          <p:spPr>
            <a:xfrm rot="8100000">
              <a:off x="14812448" y="10355398"/>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1380" name="Google Shape;1380;p56"/>
          <p:cNvGrpSpPr/>
          <p:nvPr/>
        </p:nvGrpSpPr>
        <p:grpSpPr>
          <a:xfrm>
            <a:off x="13826281" y="3918943"/>
            <a:ext cx="1818968" cy="1819258"/>
            <a:chOff x="14204640" y="7940489"/>
            <a:chExt cx="1429782" cy="1430009"/>
          </a:xfrm>
        </p:grpSpPr>
        <p:grpSp>
          <p:nvGrpSpPr>
            <p:cNvPr id="1381" name="Google Shape;1381;p56"/>
            <p:cNvGrpSpPr/>
            <p:nvPr/>
          </p:nvGrpSpPr>
          <p:grpSpPr>
            <a:xfrm>
              <a:off x="14204640" y="7940489"/>
              <a:ext cx="1429782" cy="1429782"/>
              <a:chOff x="4558810" y="4908549"/>
              <a:chExt cx="1334374" cy="1334374"/>
            </a:xfrm>
          </p:grpSpPr>
          <p:sp>
            <p:nvSpPr>
              <p:cNvPr id="1382" name="Google Shape;1382;p56"/>
              <p:cNvSpPr/>
              <p:nvPr/>
            </p:nvSpPr>
            <p:spPr>
              <a:xfrm>
                <a:off x="4558810" y="4908549"/>
                <a:ext cx="1334374" cy="1334374"/>
              </a:xfrm>
              <a:custGeom>
                <a:rect b="b" l="l" r="r" t="t"/>
                <a:pathLst>
                  <a:path extrusionOk="0" h="1334374" w="1334374">
                    <a:moveTo>
                      <a:pt x="1334374" y="667197"/>
                    </a:moveTo>
                    <a:cubicBezTo>
                      <a:pt x="1334369" y="1035674"/>
                      <a:pt x="1035655" y="1334380"/>
                      <a:pt x="667178" y="1334374"/>
                    </a:cubicBezTo>
                    <a:cubicBezTo>
                      <a:pt x="298700" y="1334369"/>
                      <a:pt x="-5" y="1035655"/>
                      <a:pt x="0" y="667178"/>
                    </a:cubicBezTo>
                    <a:cubicBezTo>
                      <a:pt x="5" y="298704"/>
                      <a:pt x="298714" y="0"/>
                      <a:pt x="667187" y="0"/>
                    </a:cubicBezTo>
                    <a:cubicBezTo>
                      <a:pt x="1035665" y="1"/>
                      <a:pt x="1334375" y="298711"/>
                      <a:pt x="1334374" y="667189"/>
                    </a:cubicBezTo>
                    <a:cubicBezTo>
                      <a:pt x="1334374" y="667192"/>
                      <a:pt x="1334374" y="667194"/>
                      <a:pt x="1334374"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383" name="Google Shape;1383;p56"/>
              <p:cNvSpPr/>
              <p:nvPr/>
            </p:nvSpPr>
            <p:spPr>
              <a:xfrm>
                <a:off x="5417341" y="5565486"/>
                <a:ext cx="203993" cy="217215"/>
              </a:xfrm>
              <a:custGeom>
                <a:rect b="b" l="l" r="r" t="t"/>
                <a:pathLst>
                  <a:path extrusionOk="0" h="217215" w="203993">
                    <a:moveTo>
                      <a:pt x="1882" y="92321"/>
                    </a:moveTo>
                    <a:cubicBezTo>
                      <a:pt x="-8834" y="153247"/>
                      <a:pt x="27295" y="203979"/>
                      <a:pt x="82603" y="214917"/>
                    </a:cubicBezTo>
                    <a:cubicBezTo>
                      <a:pt x="136221" y="226598"/>
                      <a:pt x="189156" y="192601"/>
                      <a:pt x="200837" y="138982"/>
                    </a:cubicBezTo>
                    <a:cubicBezTo>
                      <a:pt x="201347" y="136641"/>
                      <a:pt x="201772" y="134281"/>
                      <a:pt x="202112" y="131909"/>
                    </a:cubicBezTo>
                    <a:cubicBezTo>
                      <a:pt x="212827" y="70982"/>
                      <a:pt x="176699" y="12716"/>
                      <a:pt x="121391" y="1777"/>
                    </a:cubicBezTo>
                    <a:cubicBezTo>
                      <a:pt x="66102" y="-9143"/>
                      <a:pt x="12598" y="31394"/>
                      <a:pt x="1882" y="92321"/>
                    </a:cubicBez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384" name="Google Shape;1384;p56"/>
              <p:cNvSpPr/>
              <p:nvPr/>
            </p:nvSpPr>
            <p:spPr>
              <a:xfrm>
                <a:off x="4831256" y="5565486"/>
                <a:ext cx="203984" cy="217214"/>
              </a:xfrm>
              <a:custGeom>
                <a:rect b="b" l="l" r="r" t="t"/>
                <a:pathLst>
                  <a:path extrusionOk="0" h="217214" w="203984">
                    <a:moveTo>
                      <a:pt x="202102" y="92321"/>
                    </a:moveTo>
                    <a:cubicBezTo>
                      <a:pt x="212818" y="153247"/>
                      <a:pt x="176699" y="203979"/>
                      <a:pt x="121382" y="214917"/>
                    </a:cubicBezTo>
                    <a:cubicBezTo>
                      <a:pt x="67768" y="226597"/>
                      <a:pt x="14838" y="192603"/>
                      <a:pt x="3158" y="138989"/>
                    </a:cubicBezTo>
                    <a:cubicBezTo>
                      <a:pt x="2647" y="136645"/>
                      <a:pt x="2222" y="134284"/>
                      <a:pt x="1882" y="131909"/>
                    </a:cubicBezTo>
                    <a:cubicBezTo>
                      <a:pt x="-8834" y="70982"/>
                      <a:pt x="27294" y="12716"/>
                      <a:pt x="82593" y="1777"/>
                    </a:cubicBezTo>
                    <a:cubicBezTo>
                      <a:pt x="137892" y="-9143"/>
                      <a:pt x="191395" y="31394"/>
                      <a:pt x="202102" y="92321"/>
                    </a:cubicBez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385" name="Google Shape;1385;p56"/>
              <p:cNvSpPr/>
              <p:nvPr/>
            </p:nvSpPr>
            <p:spPr>
              <a:xfrm>
                <a:off x="4891908" y="5118583"/>
                <a:ext cx="668337" cy="862626"/>
              </a:xfrm>
              <a:custGeom>
                <a:rect b="b" l="l" r="r" t="t"/>
                <a:pathLst>
                  <a:path extrusionOk="0" h="862626" w="668337">
                    <a:moveTo>
                      <a:pt x="610361" y="128774"/>
                    </a:moveTo>
                    <a:cubicBezTo>
                      <a:pt x="557203" y="54928"/>
                      <a:pt x="473591" y="8975"/>
                      <a:pt x="382756" y="3683"/>
                    </a:cubicBezTo>
                    <a:cubicBezTo>
                      <a:pt x="382747" y="3683"/>
                      <a:pt x="380998" y="3609"/>
                      <a:pt x="378133" y="3498"/>
                    </a:cubicBezTo>
                    <a:lnTo>
                      <a:pt x="378227" y="0"/>
                    </a:lnTo>
                    <a:cubicBezTo>
                      <a:pt x="378227" y="0"/>
                      <a:pt x="356553" y="856"/>
                      <a:pt x="334173" y="1749"/>
                    </a:cubicBezTo>
                    <a:cubicBezTo>
                      <a:pt x="311793" y="856"/>
                      <a:pt x="290120" y="0"/>
                      <a:pt x="290120" y="0"/>
                    </a:cubicBezTo>
                    <a:lnTo>
                      <a:pt x="290213" y="3498"/>
                    </a:lnTo>
                    <a:cubicBezTo>
                      <a:pt x="287348" y="3609"/>
                      <a:pt x="285600" y="3683"/>
                      <a:pt x="285581" y="3683"/>
                    </a:cubicBezTo>
                    <a:cubicBezTo>
                      <a:pt x="194747" y="8973"/>
                      <a:pt x="111138" y="54926"/>
                      <a:pt x="57986" y="128774"/>
                    </a:cubicBezTo>
                    <a:cubicBezTo>
                      <a:pt x="3961" y="202183"/>
                      <a:pt x="-3230" y="294662"/>
                      <a:pt x="1021" y="383233"/>
                    </a:cubicBezTo>
                    <a:cubicBezTo>
                      <a:pt x="4249" y="450150"/>
                      <a:pt x="16090" y="558180"/>
                      <a:pt x="19420" y="625097"/>
                    </a:cubicBezTo>
                    <a:cubicBezTo>
                      <a:pt x="73649" y="827968"/>
                      <a:pt x="208562" y="862627"/>
                      <a:pt x="334173" y="862627"/>
                    </a:cubicBezTo>
                    <a:cubicBezTo>
                      <a:pt x="459784" y="862627"/>
                      <a:pt x="599199" y="827968"/>
                      <a:pt x="648926" y="625097"/>
                    </a:cubicBezTo>
                    <a:cubicBezTo>
                      <a:pt x="652246" y="558180"/>
                      <a:pt x="664088" y="450150"/>
                      <a:pt x="667315" y="383233"/>
                    </a:cubicBezTo>
                    <a:cubicBezTo>
                      <a:pt x="671566" y="294662"/>
                      <a:pt x="664395" y="202183"/>
                      <a:pt x="610361" y="128774"/>
                    </a:cubicBez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386" name="Google Shape;1386;p56"/>
              <p:cNvSpPr/>
              <p:nvPr/>
            </p:nvSpPr>
            <p:spPr>
              <a:xfrm>
                <a:off x="5143891" y="5943743"/>
                <a:ext cx="164380" cy="201289"/>
              </a:xfrm>
              <a:custGeom>
                <a:rect b="b" l="l" r="r" t="t"/>
                <a:pathLst>
                  <a:path extrusionOk="0" h="201289" w="164380">
                    <a:moveTo>
                      <a:pt x="0" y="0"/>
                    </a:moveTo>
                    <a:lnTo>
                      <a:pt x="164381" y="0"/>
                    </a:lnTo>
                    <a:lnTo>
                      <a:pt x="164381" y="201290"/>
                    </a:lnTo>
                    <a:lnTo>
                      <a:pt x="0" y="201290"/>
                    </a:ln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387" name="Google Shape;1387;p56"/>
              <p:cNvSpPr/>
              <p:nvPr/>
            </p:nvSpPr>
            <p:spPr>
              <a:xfrm>
                <a:off x="4878204" y="5099061"/>
                <a:ext cx="701638" cy="573150"/>
              </a:xfrm>
              <a:custGeom>
                <a:rect b="b" l="l" r="r" t="t"/>
                <a:pathLst>
                  <a:path extrusionOk="0" h="573150" w="701638">
                    <a:moveTo>
                      <a:pt x="30026" y="485010"/>
                    </a:moveTo>
                    <a:cubicBezTo>
                      <a:pt x="34082" y="400718"/>
                      <a:pt x="35170" y="248206"/>
                      <a:pt x="109622" y="248206"/>
                    </a:cubicBezTo>
                    <a:cubicBezTo>
                      <a:pt x="164753" y="248206"/>
                      <a:pt x="179728" y="260801"/>
                      <a:pt x="347207" y="260801"/>
                    </a:cubicBezTo>
                    <a:cubicBezTo>
                      <a:pt x="495394" y="260801"/>
                      <a:pt x="538470" y="244021"/>
                      <a:pt x="593936" y="244021"/>
                    </a:cubicBezTo>
                    <a:cubicBezTo>
                      <a:pt x="653374" y="244021"/>
                      <a:pt x="668118" y="323458"/>
                      <a:pt x="669262" y="433628"/>
                    </a:cubicBezTo>
                    <a:cubicBezTo>
                      <a:pt x="669494" y="456306"/>
                      <a:pt x="671076" y="479039"/>
                      <a:pt x="672378" y="501698"/>
                    </a:cubicBezTo>
                    <a:cubicBezTo>
                      <a:pt x="673150" y="514981"/>
                      <a:pt x="674108" y="528264"/>
                      <a:pt x="674796" y="541547"/>
                    </a:cubicBezTo>
                    <a:cubicBezTo>
                      <a:pt x="675075" y="546960"/>
                      <a:pt x="676471" y="561415"/>
                      <a:pt x="683531" y="560039"/>
                    </a:cubicBezTo>
                    <a:cubicBezTo>
                      <a:pt x="691428" y="558495"/>
                      <a:pt x="692339" y="529287"/>
                      <a:pt x="693121" y="523036"/>
                    </a:cubicBezTo>
                    <a:cubicBezTo>
                      <a:pt x="698360" y="478829"/>
                      <a:pt x="700755" y="434331"/>
                      <a:pt x="700293" y="389816"/>
                    </a:cubicBezTo>
                    <a:cubicBezTo>
                      <a:pt x="700190" y="308147"/>
                      <a:pt x="723928" y="150910"/>
                      <a:pt x="576161" y="52926"/>
                    </a:cubicBezTo>
                    <a:cubicBezTo>
                      <a:pt x="485291" y="-7331"/>
                      <a:pt x="297434" y="-13341"/>
                      <a:pt x="192844" y="20779"/>
                    </a:cubicBezTo>
                    <a:cubicBezTo>
                      <a:pt x="120011" y="44554"/>
                      <a:pt x="50174" y="106485"/>
                      <a:pt x="24213" y="178592"/>
                    </a:cubicBezTo>
                    <a:cubicBezTo>
                      <a:pt x="-4297" y="257806"/>
                      <a:pt x="-3562" y="319718"/>
                      <a:pt x="5823" y="476584"/>
                    </a:cubicBezTo>
                    <a:cubicBezTo>
                      <a:pt x="6846" y="493606"/>
                      <a:pt x="8846" y="510628"/>
                      <a:pt x="11200" y="527501"/>
                    </a:cubicBezTo>
                    <a:cubicBezTo>
                      <a:pt x="12536" y="538829"/>
                      <a:pt x="14454" y="550080"/>
                      <a:pt x="16948" y="561210"/>
                    </a:cubicBezTo>
                    <a:cubicBezTo>
                      <a:pt x="22882" y="585190"/>
                      <a:pt x="31179" y="568075"/>
                      <a:pt x="30919" y="553155"/>
                    </a:cubicBezTo>
                    <a:cubicBezTo>
                      <a:pt x="30529" y="530385"/>
                      <a:pt x="28929" y="507819"/>
                      <a:pt x="30026" y="485010"/>
                    </a:cubicBezTo>
                    <a:close/>
                  </a:path>
                </a:pathLst>
              </a:custGeom>
              <a:solidFill>
                <a:schemeClr val="accent3"/>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388" name="Google Shape;1388;p56"/>
              <p:cNvSpPr/>
              <p:nvPr/>
            </p:nvSpPr>
            <p:spPr>
              <a:xfrm>
                <a:off x="4890195" y="5584463"/>
                <a:ext cx="679893" cy="24686"/>
              </a:xfrm>
              <a:custGeom>
                <a:rect b="b" l="l" r="r" t="t"/>
                <a:pathLst>
                  <a:path extrusionOk="0" h="24686" w="679893">
                    <a:moveTo>
                      <a:pt x="667550" y="24687"/>
                    </a:moveTo>
                    <a:lnTo>
                      <a:pt x="12343" y="24687"/>
                    </a:lnTo>
                    <a:cubicBezTo>
                      <a:pt x="5526" y="24687"/>
                      <a:pt x="0" y="19161"/>
                      <a:pt x="0" y="12344"/>
                    </a:cubicBezTo>
                    <a:cubicBezTo>
                      <a:pt x="0" y="5526"/>
                      <a:pt x="5526" y="0"/>
                      <a:pt x="12343" y="0"/>
                    </a:cubicBezTo>
                    <a:lnTo>
                      <a:pt x="667550" y="0"/>
                    </a:lnTo>
                    <a:cubicBezTo>
                      <a:pt x="674367" y="0"/>
                      <a:pt x="679894" y="5526"/>
                      <a:pt x="679894" y="12343"/>
                    </a:cubicBezTo>
                    <a:cubicBezTo>
                      <a:pt x="679894" y="19161"/>
                      <a:pt x="674367" y="24687"/>
                      <a:pt x="667550" y="24687"/>
                    </a:cubicBezTo>
                    <a:close/>
                  </a:path>
                </a:pathLst>
              </a:custGeom>
              <a:solidFill>
                <a:schemeClr val="accent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389" name="Google Shape;1389;p56"/>
              <p:cNvSpPr/>
              <p:nvPr/>
            </p:nvSpPr>
            <p:spPr>
              <a:xfrm>
                <a:off x="5282970" y="5593522"/>
                <a:ext cx="232712" cy="137134"/>
              </a:xfrm>
              <a:custGeom>
                <a:rect b="b" l="l" r="r" t="t"/>
                <a:pathLst>
                  <a:path extrusionOk="0" h="137134" w="232712">
                    <a:moveTo>
                      <a:pt x="89614" y="137052"/>
                    </a:moveTo>
                    <a:cubicBezTo>
                      <a:pt x="75475" y="137373"/>
                      <a:pt x="61330" y="136758"/>
                      <a:pt x="47272" y="135210"/>
                    </a:cubicBezTo>
                    <a:cubicBezTo>
                      <a:pt x="-1143" y="127211"/>
                      <a:pt x="-659" y="97296"/>
                      <a:pt x="215" y="42973"/>
                    </a:cubicBezTo>
                    <a:cubicBezTo>
                      <a:pt x="373" y="33821"/>
                      <a:pt x="531" y="23645"/>
                      <a:pt x="531" y="12353"/>
                    </a:cubicBezTo>
                    <a:cubicBezTo>
                      <a:pt x="531" y="5530"/>
                      <a:pt x="6062" y="0"/>
                      <a:pt x="12884" y="0"/>
                    </a:cubicBezTo>
                    <a:cubicBezTo>
                      <a:pt x="19706" y="0"/>
                      <a:pt x="25236" y="5530"/>
                      <a:pt x="25236" y="12353"/>
                    </a:cubicBezTo>
                    <a:cubicBezTo>
                      <a:pt x="25236" y="23794"/>
                      <a:pt x="25060" y="34100"/>
                      <a:pt x="24911" y="43383"/>
                    </a:cubicBezTo>
                    <a:cubicBezTo>
                      <a:pt x="23944" y="102208"/>
                      <a:pt x="25683" y="106617"/>
                      <a:pt x="51300" y="110839"/>
                    </a:cubicBezTo>
                    <a:cubicBezTo>
                      <a:pt x="67913" y="113575"/>
                      <a:pt x="128858" y="111918"/>
                      <a:pt x="158149" y="111118"/>
                    </a:cubicBezTo>
                    <a:cubicBezTo>
                      <a:pt x="167702" y="110877"/>
                      <a:pt x="174921" y="110672"/>
                      <a:pt x="178083" y="110672"/>
                    </a:cubicBezTo>
                    <a:cubicBezTo>
                      <a:pt x="198919" y="110672"/>
                      <a:pt x="201095" y="107193"/>
                      <a:pt x="203439" y="100552"/>
                    </a:cubicBezTo>
                    <a:cubicBezTo>
                      <a:pt x="208016" y="87473"/>
                      <a:pt x="208016" y="60461"/>
                      <a:pt x="208016" y="15720"/>
                    </a:cubicBezTo>
                    <a:lnTo>
                      <a:pt x="220360" y="15534"/>
                    </a:lnTo>
                    <a:lnTo>
                      <a:pt x="232713" y="15720"/>
                    </a:lnTo>
                    <a:cubicBezTo>
                      <a:pt x="232713" y="64703"/>
                      <a:pt x="232713" y="91678"/>
                      <a:pt x="226731" y="108737"/>
                    </a:cubicBezTo>
                    <a:cubicBezTo>
                      <a:pt x="218109" y="133312"/>
                      <a:pt x="197096" y="135359"/>
                      <a:pt x="178083" y="135359"/>
                    </a:cubicBezTo>
                    <a:cubicBezTo>
                      <a:pt x="175013" y="135359"/>
                      <a:pt x="168056" y="135545"/>
                      <a:pt x="158819" y="135824"/>
                    </a:cubicBezTo>
                    <a:cubicBezTo>
                      <a:pt x="135230" y="136457"/>
                      <a:pt x="110385" y="137052"/>
                      <a:pt x="89614" y="137052"/>
                    </a:cubicBezTo>
                    <a:close/>
                  </a:path>
                </a:pathLst>
              </a:custGeom>
              <a:solidFill>
                <a:schemeClr val="accent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390" name="Google Shape;1390;p56"/>
              <p:cNvSpPr/>
              <p:nvPr/>
            </p:nvSpPr>
            <p:spPr>
              <a:xfrm>
                <a:off x="4940150" y="5593527"/>
                <a:ext cx="232299" cy="133568"/>
              </a:xfrm>
              <a:custGeom>
                <a:rect b="b" l="l" r="r" t="t"/>
                <a:pathLst>
                  <a:path extrusionOk="0" h="133568" w="232299">
                    <a:moveTo>
                      <a:pt x="152777" y="133569"/>
                    </a:moveTo>
                    <a:cubicBezTo>
                      <a:pt x="125356" y="133569"/>
                      <a:pt x="93069" y="132601"/>
                      <a:pt x="70605" y="131931"/>
                    </a:cubicBezTo>
                    <a:cubicBezTo>
                      <a:pt x="59973" y="131615"/>
                      <a:pt x="52002" y="131373"/>
                      <a:pt x="48653" y="131373"/>
                    </a:cubicBezTo>
                    <a:cubicBezTo>
                      <a:pt x="35826" y="132352"/>
                      <a:pt x="23143" y="128150"/>
                      <a:pt x="13437" y="119709"/>
                    </a:cubicBezTo>
                    <a:cubicBezTo>
                      <a:pt x="-628" y="105458"/>
                      <a:pt x="-339" y="81702"/>
                      <a:pt x="172" y="42355"/>
                    </a:cubicBezTo>
                    <a:cubicBezTo>
                      <a:pt x="265" y="34189"/>
                      <a:pt x="377" y="25240"/>
                      <a:pt x="377" y="15529"/>
                    </a:cubicBezTo>
                    <a:cubicBezTo>
                      <a:pt x="377" y="8707"/>
                      <a:pt x="5908" y="3177"/>
                      <a:pt x="12730" y="3177"/>
                    </a:cubicBezTo>
                    <a:cubicBezTo>
                      <a:pt x="19552" y="3177"/>
                      <a:pt x="25082" y="8707"/>
                      <a:pt x="25082" y="15529"/>
                    </a:cubicBezTo>
                    <a:cubicBezTo>
                      <a:pt x="25082" y="25370"/>
                      <a:pt x="24971" y="34393"/>
                      <a:pt x="24859" y="42672"/>
                    </a:cubicBezTo>
                    <a:cubicBezTo>
                      <a:pt x="24469" y="73312"/>
                      <a:pt x="24190" y="95450"/>
                      <a:pt x="31017" y="102351"/>
                    </a:cubicBezTo>
                    <a:cubicBezTo>
                      <a:pt x="32058" y="103431"/>
                      <a:pt x="35277" y="106667"/>
                      <a:pt x="48653" y="106667"/>
                    </a:cubicBezTo>
                    <a:cubicBezTo>
                      <a:pt x="52095" y="106667"/>
                      <a:pt x="60354" y="106909"/>
                      <a:pt x="71358" y="107244"/>
                    </a:cubicBezTo>
                    <a:cubicBezTo>
                      <a:pt x="103124" y="108193"/>
                      <a:pt x="162246" y="109961"/>
                      <a:pt x="188496" y="107914"/>
                    </a:cubicBezTo>
                    <a:cubicBezTo>
                      <a:pt x="205973" y="106556"/>
                      <a:pt x="207880" y="104082"/>
                      <a:pt x="207564" y="34486"/>
                    </a:cubicBezTo>
                    <a:cubicBezTo>
                      <a:pt x="207536" y="27621"/>
                      <a:pt x="207509" y="20273"/>
                      <a:pt x="207509" y="12348"/>
                    </a:cubicBezTo>
                    <a:cubicBezTo>
                      <a:pt x="207509" y="5528"/>
                      <a:pt x="213037" y="0"/>
                      <a:pt x="219856" y="0"/>
                    </a:cubicBezTo>
                    <a:cubicBezTo>
                      <a:pt x="226676" y="0"/>
                      <a:pt x="232204" y="5528"/>
                      <a:pt x="232204" y="12348"/>
                    </a:cubicBezTo>
                    <a:cubicBezTo>
                      <a:pt x="232204" y="20235"/>
                      <a:pt x="232233" y="27566"/>
                      <a:pt x="232251" y="34374"/>
                    </a:cubicBezTo>
                    <a:cubicBezTo>
                      <a:pt x="232558" y="99505"/>
                      <a:pt x="232698" y="129234"/>
                      <a:pt x="190421" y="132545"/>
                    </a:cubicBezTo>
                    <a:cubicBezTo>
                      <a:pt x="180775" y="133290"/>
                      <a:pt x="167492" y="133569"/>
                      <a:pt x="152777" y="133569"/>
                    </a:cubicBezTo>
                    <a:close/>
                  </a:path>
                </a:pathLst>
              </a:custGeom>
              <a:solidFill>
                <a:schemeClr val="accent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1391" name="Google Shape;1391;p56"/>
            <p:cNvSpPr/>
            <p:nvPr/>
          </p:nvSpPr>
          <p:spPr>
            <a:xfrm>
              <a:off x="14573869" y="9134280"/>
              <a:ext cx="691834" cy="236219"/>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392" name="Google Shape;1392;p56"/>
            <p:cNvSpPr/>
            <p:nvPr/>
          </p:nvSpPr>
          <p:spPr>
            <a:xfrm rot="8100000">
              <a:off x="14812448" y="8737098"/>
              <a:ext cx="214253" cy="214253"/>
            </a:xfrm>
            <a:prstGeom prst="arc">
              <a:avLst>
                <a:gd fmla="val 16200000" name="adj1"/>
                <a:gd fmla="val 0" name="adj2"/>
              </a:avLst>
            </a:prstGeom>
            <a:noFill/>
            <a:ln cap="flat" cmpd="sng" w="19050">
              <a:solidFill>
                <a:srgbClr val="3B313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1393" name="Google Shape;1393;p56"/>
          <p:cNvSpPr txBox="1"/>
          <p:nvPr/>
        </p:nvSpPr>
        <p:spPr>
          <a:xfrm>
            <a:off x="13942914" y="5911435"/>
            <a:ext cx="1584900" cy="954900"/>
          </a:xfrm>
          <a:prstGeom prst="rect">
            <a:avLst/>
          </a:prstGeom>
          <a:noFill/>
          <a:ln>
            <a:noFill/>
          </a:ln>
        </p:spPr>
        <p:txBody>
          <a:bodyPr anchorCtr="0" anchor="ctr"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אביב</a:t>
            </a:r>
            <a:endParaRPr sz="3400">
              <a:solidFill>
                <a:srgbClr val="80868B"/>
              </a:solidFill>
              <a:latin typeface="Google Sans"/>
              <a:ea typeface="Google Sans"/>
              <a:cs typeface="Google Sans"/>
              <a:sym typeface="Google Sans"/>
            </a:endParaRPr>
          </a:p>
        </p:txBody>
      </p:sp>
      <p:sp>
        <p:nvSpPr>
          <p:cNvPr id="1394" name="Google Shape;1394;p56"/>
          <p:cNvSpPr txBox="1"/>
          <p:nvPr/>
        </p:nvSpPr>
        <p:spPr>
          <a:xfrm>
            <a:off x="8859033" y="5911435"/>
            <a:ext cx="1584900" cy="954900"/>
          </a:xfrm>
          <a:prstGeom prst="rect">
            <a:avLst/>
          </a:prstGeom>
          <a:noFill/>
          <a:ln>
            <a:noFill/>
          </a:ln>
        </p:spPr>
        <p:txBody>
          <a:bodyPr anchorCtr="0" anchor="ctr"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קרן</a:t>
            </a:r>
            <a:endParaRPr sz="3400">
              <a:solidFill>
                <a:srgbClr val="80868B"/>
              </a:solidFill>
              <a:latin typeface="Google Sans"/>
              <a:ea typeface="Google Sans"/>
              <a:cs typeface="Google Sans"/>
              <a:sym typeface="Google Sans"/>
            </a:endParaRPr>
          </a:p>
        </p:txBody>
      </p:sp>
      <p:sp>
        <p:nvSpPr>
          <p:cNvPr id="1395" name="Google Shape;1395;p56"/>
          <p:cNvSpPr txBox="1"/>
          <p:nvPr/>
        </p:nvSpPr>
        <p:spPr>
          <a:xfrm>
            <a:off x="3775151" y="5911435"/>
            <a:ext cx="1584900" cy="954900"/>
          </a:xfrm>
          <a:prstGeom prst="rect">
            <a:avLst/>
          </a:prstGeom>
          <a:noFill/>
          <a:ln>
            <a:noFill/>
          </a:ln>
        </p:spPr>
        <p:txBody>
          <a:bodyPr anchorCtr="0" anchor="ctr"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דניאל</a:t>
            </a:r>
            <a:endParaRPr sz="3400">
              <a:solidFill>
                <a:srgbClr val="80868B"/>
              </a:solidFill>
              <a:latin typeface="Google Sans"/>
              <a:ea typeface="Google Sans"/>
              <a:cs typeface="Google Sans"/>
              <a:sym typeface="Google Sans"/>
            </a:endParaRPr>
          </a:p>
        </p:txBody>
      </p:sp>
      <p:sp>
        <p:nvSpPr>
          <p:cNvPr id="1396" name="Google Shape;1396;p56"/>
          <p:cNvSpPr txBox="1"/>
          <p:nvPr/>
        </p:nvSpPr>
        <p:spPr>
          <a:xfrm>
            <a:off x="18093283" y="10919123"/>
            <a:ext cx="1584900" cy="954900"/>
          </a:xfrm>
          <a:prstGeom prst="rect">
            <a:avLst/>
          </a:prstGeom>
          <a:noFill/>
          <a:ln>
            <a:noFill/>
          </a:ln>
        </p:spPr>
        <p:txBody>
          <a:bodyPr anchorCtr="0" anchor="t"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פיצה</a:t>
            </a:r>
            <a:endParaRPr sz="3400">
              <a:solidFill>
                <a:srgbClr val="80868B"/>
              </a:solidFill>
              <a:latin typeface="Google Sans"/>
              <a:ea typeface="Google Sans"/>
              <a:cs typeface="Google Sans"/>
              <a:sym typeface="Google Sans"/>
            </a:endParaRPr>
          </a:p>
        </p:txBody>
      </p:sp>
      <p:sp>
        <p:nvSpPr>
          <p:cNvPr id="1397" name="Google Shape;1397;p56"/>
          <p:cNvSpPr txBox="1"/>
          <p:nvPr/>
        </p:nvSpPr>
        <p:spPr>
          <a:xfrm>
            <a:off x="13582274" y="10919125"/>
            <a:ext cx="3914700" cy="954900"/>
          </a:xfrm>
          <a:prstGeom prst="rect">
            <a:avLst/>
          </a:prstGeom>
          <a:noFill/>
          <a:ln>
            <a:noFill/>
          </a:ln>
        </p:spPr>
        <p:txBody>
          <a:bodyPr anchorCtr="0" anchor="t"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פסטה</a:t>
            </a:r>
            <a:endParaRPr sz="3400">
              <a:solidFill>
                <a:srgbClr val="80868B"/>
              </a:solidFill>
              <a:latin typeface="Google Sans"/>
              <a:ea typeface="Google Sans"/>
              <a:cs typeface="Google Sans"/>
              <a:sym typeface="Google Sans"/>
            </a:endParaRPr>
          </a:p>
        </p:txBody>
      </p:sp>
      <p:sp>
        <p:nvSpPr>
          <p:cNvPr id="1398" name="Google Shape;1398;p56"/>
          <p:cNvSpPr txBox="1"/>
          <p:nvPr/>
        </p:nvSpPr>
        <p:spPr>
          <a:xfrm>
            <a:off x="10863065" y="10919123"/>
            <a:ext cx="2662500" cy="954900"/>
          </a:xfrm>
          <a:prstGeom prst="rect">
            <a:avLst/>
          </a:prstGeom>
          <a:noFill/>
          <a:ln>
            <a:noFill/>
          </a:ln>
        </p:spPr>
        <p:txBody>
          <a:bodyPr anchorCtr="0" anchor="t"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מרק</a:t>
            </a:r>
            <a:endParaRPr sz="3400">
              <a:solidFill>
                <a:srgbClr val="80868B"/>
              </a:solidFill>
              <a:latin typeface="Google Sans"/>
              <a:ea typeface="Google Sans"/>
              <a:cs typeface="Google Sans"/>
              <a:sym typeface="Google Sans"/>
            </a:endParaRPr>
          </a:p>
        </p:txBody>
      </p:sp>
      <p:sp>
        <p:nvSpPr>
          <p:cNvPr id="1399" name="Google Shape;1399;p56"/>
          <p:cNvSpPr txBox="1"/>
          <p:nvPr/>
        </p:nvSpPr>
        <p:spPr>
          <a:xfrm>
            <a:off x="8055708" y="10919123"/>
            <a:ext cx="1584900" cy="954900"/>
          </a:xfrm>
          <a:prstGeom prst="rect">
            <a:avLst/>
          </a:prstGeom>
          <a:noFill/>
          <a:ln>
            <a:noFill/>
          </a:ln>
        </p:spPr>
        <p:txBody>
          <a:bodyPr anchorCtr="0" anchor="t"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צ׳יפס</a:t>
            </a:r>
            <a:endParaRPr sz="3400">
              <a:solidFill>
                <a:srgbClr val="80868B"/>
              </a:solidFill>
              <a:latin typeface="Google Sans"/>
              <a:ea typeface="Google Sans"/>
              <a:cs typeface="Google Sans"/>
              <a:sym typeface="Google Sans"/>
            </a:endParaRPr>
          </a:p>
        </p:txBody>
      </p:sp>
      <p:sp>
        <p:nvSpPr>
          <p:cNvPr id="1400" name="Google Shape;1400;p56"/>
          <p:cNvSpPr txBox="1"/>
          <p:nvPr/>
        </p:nvSpPr>
        <p:spPr>
          <a:xfrm>
            <a:off x="4014012" y="10919123"/>
            <a:ext cx="2977500" cy="954900"/>
          </a:xfrm>
          <a:prstGeom prst="rect">
            <a:avLst/>
          </a:prstGeom>
          <a:noFill/>
          <a:ln>
            <a:noFill/>
          </a:ln>
        </p:spPr>
        <p:txBody>
          <a:bodyPr anchorCtr="0" anchor="t"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פלאפל</a:t>
            </a:r>
            <a:endParaRPr sz="3400">
              <a:solidFill>
                <a:srgbClr val="80868B"/>
              </a:solidFill>
              <a:latin typeface="Google Sans"/>
              <a:ea typeface="Google Sans"/>
              <a:cs typeface="Google Sans"/>
              <a:sym typeface="Google Sans"/>
            </a:endParaRPr>
          </a:p>
        </p:txBody>
      </p:sp>
      <p:cxnSp>
        <p:nvCxnSpPr>
          <p:cNvPr id="1401" name="Google Shape;1401;p56"/>
          <p:cNvCxnSpPr>
            <a:stCxn id="1393" idx="2"/>
            <a:endCxn id="1321" idx="0"/>
          </p:cNvCxnSpPr>
          <p:nvPr/>
        </p:nvCxnSpPr>
        <p:spPr>
          <a:xfrm>
            <a:off x="14735364" y="6866335"/>
            <a:ext cx="4151100" cy="1991400"/>
          </a:xfrm>
          <a:prstGeom prst="straightConnector1">
            <a:avLst/>
          </a:prstGeom>
          <a:noFill/>
          <a:ln cap="flat" cmpd="sng" w="19050">
            <a:solidFill>
              <a:srgbClr val="CCCCCC"/>
            </a:solidFill>
            <a:prstDash val="solid"/>
            <a:round/>
            <a:headEnd len="med" w="med" type="none"/>
            <a:tailEnd len="med" w="med" type="triangle"/>
          </a:ln>
        </p:spPr>
      </p:cxnSp>
      <p:cxnSp>
        <p:nvCxnSpPr>
          <p:cNvPr id="1402" name="Google Shape;1402;p56"/>
          <p:cNvCxnSpPr>
            <a:stCxn id="1394" idx="2"/>
            <a:endCxn id="1322" idx="0"/>
          </p:cNvCxnSpPr>
          <p:nvPr/>
        </p:nvCxnSpPr>
        <p:spPr>
          <a:xfrm flipH="1">
            <a:off x="8848383" y="6866335"/>
            <a:ext cx="803100" cy="1792500"/>
          </a:xfrm>
          <a:prstGeom prst="straightConnector1">
            <a:avLst/>
          </a:prstGeom>
          <a:noFill/>
          <a:ln cap="flat" cmpd="sng" w="19050">
            <a:solidFill>
              <a:srgbClr val="CCCCCC"/>
            </a:solidFill>
            <a:prstDash val="solid"/>
            <a:round/>
            <a:headEnd len="med" w="med" type="none"/>
            <a:tailEnd len="med" w="med" type="triangle"/>
          </a:ln>
        </p:spPr>
      </p:cxnSp>
      <p:cxnSp>
        <p:nvCxnSpPr>
          <p:cNvPr id="1403" name="Google Shape;1403;p56"/>
          <p:cNvCxnSpPr>
            <a:stCxn id="1395" idx="2"/>
            <a:endCxn id="1321" idx="0"/>
          </p:cNvCxnSpPr>
          <p:nvPr/>
        </p:nvCxnSpPr>
        <p:spPr>
          <a:xfrm>
            <a:off x="4567601" y="6866335"/>
            <a:ext cx="14319000" cy="1991400"/>
          </a:xfrm>
          <a:prstGeom prst="straightConnector1">
            <a:avLst/>
          </a:prstGeom>
          <a:noFill/>
          <a:ln cap="flat" cmpd="sng" w="19050">
            <a:solidFill>
              <a:srgbClr val="CCCCCC"/>
            </a:solidFill>
            <a:prstDash val="solid"/>
            <a:round/>
            <a:headEnd len="med" w="med" type="none"/>
            <a:tailEnd len="med" w="med" type="triangle"/>
          </a:ln>
        </p:spPr>
      </p:cxnSp>
      <p:cxnSp>
        <p:nvCxnSpPr>
          <p:cNvPr id="1404" name="Google Shape;1404;p56"/>
          <p:cNvCxnSpPr>
            <a:stCxn id="1315" idx="2"/>
            <a:endCxn id="1322" idx="0"/>
          </p:cNvCxnSpPr>
          <p:nvPr/>
        </p:nvCxnSpPr>
        <p:spPr>
          <a:xfrm flipH="1">
            <a:off x="8848546" y="6866335"/>
            <a:ext cx="10970700" cy="1792500"/>
          </a:xfrm>
          <a:prstGeom prst="straightConnector1">
            <a:avLst/>
          </a:prstGeom>
          <a:noFill/>
          <a:ln cap="flat" cmpd="sng" w="19050">
            <a:solidFill>
              <a:schemeClr val="accent1"/>
            </a:solidFill>
            <a:prstDash val="solid"/>
            <a:round/>
            <a:headEnd len="med" w="med" type="none"/>
            <a:tailEnd len="med" w="med" type="triangle"/>
          </a:ln>
        </p:spPr>
      </p:cxnSp>
      <p:cxnSp>
        <p:nvCxnSpPr>
          <p:cNvPr id="1405" name="Google Shape;1405;p56"/>
          <p:cNvCxnSpPr>
            <a:stCxn id="1393" idx="2"/>
            <a:endCxn id="1322" idx="0"/>
          </p:cNvCxnSpPr>
          <p:nvPr/>
        </p:nvCxnSpPr>
        <p:spPr>
          <a:xfrm flipH="1">
            <a:off x="8848464" y="6866335"/>
            <a:ext cx="5886900" cy="1792500"/>
          </a:xfrm>
          <a:prstGeom prst="straightConnector1">
            <a:avLst/>
          </a:prstGeom>
          <a:noFill/>
          <a:ln cap="flat" cmpd="sng" w="19050">
            <a:solidFill>
              <a:schemeClr val="accent1"/>
            </a:solidFill>
            <a:prstDash val="solid"/>
            <a:round/>
            <a:headEnd len="med" w="med" type="none"/>
            <a:tailEnd len="med" w="med" type="triangle"/>
          </a:ln>
        </p:spPr>
      </p:cxnSp>
      <p:cxnSp>
        <p:nvCxnSpPr>
          <p:cNvPr id="1406" name="Google Shape;1406;p56"/>
          <p:cNvCxnSpPr>
            <a:stCxn id="1393" idx="2"/>
            <a:endCxn id="1318" idx="0"/>
          </p:cNvCxnSpPr>
          <p:nvPr/>
        </p:nvCxnSpPr>
        <p:spPr>
          <a:xfrm flipH="1">
            <a:off x="12194364" y="6866335"/>
            <a:ext cx="2541000" cy="1792500"/>
          </a:xfrm>
          <a:prstGeom prst="straightConnector1">
            <a:avLst/>
          </a:prstGeom>
          <a:noFill/>
          <a:ln cap="flat" cmpd="sng" w="19050">
            <a:solidFill>
              <a:schemeClr val="accent1"/>
            </a:solidFill>
            <a:prstDash val="solid"/>
            <a:round/>
            <a:headEnd len="med" w="med" type="none"/>
            <a:tailEnd len="med" w="med" type="triangle"/>
          </a:ln>
        </p:spPr>
      </p:cxnSp>
      <p:cxnSp>
        <p:nvCxnSpPr>
          <p:cNvPr id="1407" name="Google Shape;1407;p56"/>
          <p:cNvCxnSpPr>
            <a:stCxn id="1394" idx="2"/>
            <a:endCxn id="1316" idx="0"/>
          </p:cNvCxnSpPr>
          <p:nvPr/>
        </p:nvCxnSpPr>
        <p:spPr>
          <a:xfrm>
            <a:off x="9651483" y="6866335"/>
            <a:ext cx="5888400" cy="1792500"/>
          </a:xfrm>
          <a:prstGeom prst="straightConnector1">
            <a:avLst/>
          </a:prstGeom>
          <a:noFill/>
          <a:ln cap="flat" cmpd="sng" w="19050">
            <a:solidFill>
              <a:schemeClr val="accent1"/>
            </a:solidFill>
            <a:prstDash val="solid"/>
            <a:round/>
            <a:headEnd len="med" w="med" type="none"/>
            <a:tailEnd len="med" w="med" type="triangle"/>
          </a:ln>
        </p:spPr>
      </p:cxnSp>
      <p:cxnSp>
        <p:nvCxnSpPr>
          <p:cNvPr id="1408" name="Google Shape;1408;p56"/>
          <p:cNvCxnSpPr>
            <a:stCxn id="1394" idx="2"/>
            <a:endCxn id="1321" idx="0"/>
          </p:cNvCxnSpPr>
          <p:nvPr/>
        </p:nvCxnSpPr>
        <p:spPr>
          <a:xfrm>
            <a:off x="9651483" y="6866335"/>
            <a:ext cx="9234900" cy="1991400"/>
          </a:xfrm>
          <a:prstGeom prst="straightConnector1">
            <a:avLst/>
          </a:prstGeom>
          <a:noFill/>
          <a:ln cap="flat" cmpd="sng" w="19050">
            <a:solidFill>
              <a:schemeClr val="accent1"/>
            </a:solidFill>
            <a:prstDash val="solid"/>
            <a:round/>
            <a:headEnd len="med" w="med" type="none"/>
            <a:tailEnd len="med" w="med" type="triangle"/>
          </a:ln>
        </p:spPr>
      </p:cxnSp>
      <p:cxnSp>
        <p:nvCxnSpPr>
          <p:cNvPr id="1409" name="Google Shape;1409;p56"/>
          <p:cNvCxnSpPr>
            <a:stCxn id="1395" idx="2"/>
            <a:endCxn id="1316" idx="0"/>
          </p:cNvCxnSpPr>
          <p:nvPr/>
        </p:nvCxnSpPr>
        <p:spPr>
          <a:xfrm>
            <a:off x="4567601" y="6866335"/>
            <a:ext cx="10972500" cy="1792500"/>
          </a:xfrm>
          <a:prstGeom prst="straightConnector1">
            <a:avLst/>
          </a:prstGeom>
          <a:noFill/>
          <a:ln cap="flat" cmpd="sng" w="19050">
            <a:solidFill>
              <a:schemeClr val="accent1"/>
            </a:solidFill>
            <a:prstDash val="solid"/>
            <a:round/>
            <a:headEnd len="med" w="med" type="none"/>
            <a:tailEnd len="med" w="med" type="triangle"/>
          </a:ln>
        </p:spPr>
      </p:cxnSp>
      <p:cxnSp>
        <p:nvCxnSpPr>
          <p:cNvPr id="1410" name="Google Shape;1410;p56"/>
          <p:cNvCxnSpPr>
            <a:stCxn id="1395" idx="2"/>
            <a:endCxn id="1320" idx="0"/>
          </p:cNvCxnSpPr>
          <p:nvPr/>
        </p:nvCxnSpPr>
        <p:spPr>
          <a:xfrm>
            <a:off x="4567601" y="6866335"/>
            <a:ext cx="936000" cy="2019000"/>
          </a:xfrm>
          <a:prstGeom prst="straightConnector1">
            <a:avLst/>
          </a:prstGeom>
          <a:noFill/>
          <a:ln cap="flat" cmpd="sng" w="19050">
            <a:solidFill>
              <a:schemeClr val="accent1"/>
            </a:solidFill>
            <a:prstDash val="solid"/>
            <a:round/>
            <a:headEnd len="med" w="med" type="none"/>
            <a:tailEnd len="med" w="med" type="triangle"/>
          </a:ln>
        </p:spPr>
      </p:cxnSp>
      <p:cxnSp>
        <p:nvCxnSpPr>
          <p:cNvPr id="1411" name="Google Shape;1411;p56"/>
          <p:cNvCxnSpPr>
            <a:endCxn id="1320" idx="0"/>
          </p:cNvCxnSpPr>
          <p:nvPr/>
        </p:nvCxnSpPr>
        <p:spPr>
          <a:xfrm flipH="1">
            <a:off x="5503500" y="6979800"/>
            <a:ext cx="4148100" cy="1905600"/>
          </a:xfrm>
          <a:prstGeom prst="straightConnector1">
            <a:avLst/>
          </a:prstGeom>
          <a:noFill/>
          <a:ln cap="flat" cmpd="sng" w="76200">
            <a:solidFill>
              <a:schemeClr val="dk1"/>
            </a:solidFill>
            <a:prstDash val="solid"/>
            <a:round/>
            <a:headEnd len="med" w="med" type="none"/>
            <a:tailEnd len="med" w="med" type="triangle"/>
          </a:ln>
        </p:spPr>
      </p:cxnSp>
      <p:sp>
        <p:nvSpPr>
          <p:cNvPr id="1412" name="Google Shape;1412;p56"/>
          <p:cNvSpPr/>
          <p:nvPr/>
        </p:nvSpPr>
        <p:spPr>
          <a:xfrm>
            <a:off x="6955800" y="7155300"/>
            <a:ext cx="1099800" cy="1099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13" name="Google Shape;1413;p56"/>
          <p:cNvSpPr/>
          <p:nvPr/>
        </p:nvSpPr>
        <p:spPr>
          <a:xfrm>
            <a:off x="7295673" y="7407071"/>
            <a:ext cx="420141" cy="653272"/>
          </a:xfrm>
          <a:custGeom>
            <a:rect b="b" l="l" r="r" t="t"/>
            <a:pathLst>
              <a:path extrusionOk="0" h="209550" w="122669">
                <a:moveTo>
                  <a:pt x="57532" y="0"/>
                </a:moveTo>
                <a:lnTo>
                  <a:pt x="54669" y="179"/>
                </a:lnTo>
                <a:lnTo>
                  <a:pt x="51806" y="447"/>
                </a:lnTo>
                <a:lnTo>
                  <a:pt x="49032" y="805"/>
                </a:lnTo>
                <a:lnTo>
                  <a:pt x="46348" y="1253"/>
                </a:lnTo>
                <a:lnTo>
                  <a:pt x="43663" y="1879"/>
                </a:lnTo>
                <a:lnTo>
                  <a:pt x="41069" y="2505"/>
                </a:lnTo>
                <a:lnTo>
                  <a:pt x="38563" y="3311"/>
                </a:lnTo>
                <a:lnTo>
                  <a:pt x="36148" y="4205"/>
                </a:lnTo>
                <a:lnTo>
                  <a:pt x="33732" y="5190"/>
                </a:lnTo>
                <a:lnTo>
                  <a:pt x="31405" y="6263"/>
                </a:lnTo>
                <a:lnTo>
                  <a:pt x="29169" y="7426"/>
                </a:lnTo>
                <a:lnTo>
                  <a:pt x="26932" y="8769"/>
                </a:lnTo>
                <a:lnTo>
                  <a:pt x="24784" y="10200"/>
                </a:lnTo>
                <a:lnTo>
                  <a:pt x="22726" y="11632"/>
                </a:lnTo>
                <a:lnTo>
                  <a:pt x="20758" y="13332"/>
                </a:lnTo>
                <a:lnTo>
                  <a:pt x="18879" y="14942"/>
                </a:lnTo>
                <a:lnTo>
                  <a:pt x="17090" y="16553"/>
                </a:lnTo>
                <a:lnTo>
                  <a:pt x="15390" y="18253"/>
                </a:lnTo>
                <a:lnTo>
                  <a:pt x="13779" y="19953"/>
                </a:lnTo>
                <a:lnTo>
                  <a:pt x="12258" y="21653"/>
                </a:lnTo>
                <a:lnTo>
                  <a:pt x="10737" y="23442"/>
                </a:lnTo>
                <a:lnTo>
                  <a:pt x="9395" y="25321"/>
                </a:lnTo>
                <a:lnTo>
                  <a:pt x="8053" y="27200"/>
                </a:lnTo>
                <a:lnTo>
                  <a:pt x="6800" y="29079"/>
                </a:lnTo>
                <a:lnTo>
                  <a:pt x="5637" y="30958"/>
                </a:lnTo>
                <a:lnTo>
                  <a:pt x="4474" y="32927"/>
                </a:lnTo>
                <a:lnTo>
                  <a:pt x="3489" y="34985"/>
                </a:lnTo>
                <a:lnTo>
                  <a:pt x="2505" y="37043"/>
                </a:lnTo>
                <a:lnTo>
                  <a:pt x="1611" y="39100"/>
                </a:lnTo>
                <a:lnTo>
                  <a:pt x="805" y="41158"/>
                </a:lnTo>
                <a:lnTo>
                  <a:pt x="89" y="43306"/>
                </a:lnTo>
                <a:lnTo>
                  <a:pt x="0" y="43664"/>
                </a:lnTo>
                <a:lnTo>
                  <a:pt x="0" y="44022"/>
                </a:lnTo>
                <a:lnTo>
                  <a:pt x="0" y="44380"/>
                </a:lnTo>
                <a:lnTo>
                  <a:pt x="89" y="44648"/>
                </a:lnTo>
                <a:lnTo>
                  <a:pt x="268" y="44916"/>
                </a:lnTo>
                <a:lnTo>
                  <a:pt x="537" y="45185"/>
                </a:lnTo>
                <a:lnTo>
                  <a:pt x="716" y="45364"/>
                </a:lnTo>
                <a:lnTo>
                  <a:pt x="1074" y="45543"/>
                </a:lnTo>
                <a:lnTo>
                  <a:pt x="30690" y="57890"/>
                </a:lnTo>
                <a:lnTo>
                  <a:pt x="31048" y="57980"/>
                </a:lnTo>
                <a:lnTo>
                  <a:pt x="31405" y="58069"/>
                </a:lnTo>
                <a:lnTo>
                  <a:pt x="31763" y="57980"/>
                </a:lnTo>
                <a:lnTo>
                  <a:pt x="32121" y="57890"/>
                </a:lnTo>
                <a:lnTo>
                  <a:pt x="32390" y="57711"/>
                </a:lnTo>
                <a:lnTo>
                  <a:pt x="32658" y="57443"/>
                </a:lnTo>
                <a:lnTo>
                  <a:pt x="32926" y="57174"/>
                </a:lnTo>
                <a:lnTo>
                  <a:pt x="33105" y="56817"/>
                </a:lnTo>
                <a:lnTo>
                  <a:pt x="33821" y="54669"/>
                </a:lnTo>
                <a:lnTo>
                  <a:pt x="34805" y="52611"/>
                </a:lnTo>
                <a:lnTo>
                  <a:pt x="35790" y="50643"/>
                </a:lnTo>
                <a:lnTo>
                  <a:pt x="36953" y="48674"/>
                </a:lnTo>
                <a:lnTo>
                  <a:pt x="38295" y="46885"/>
                </a:lnTo>
                <a:lnTo>
                  <a:pt x="39637" y="45095"/>
                </a:lnTo>
                <a:lnTo>
                  <a:pt x="41158" y="43485"/>
                </a:lnTo>
                <a:lnTo>
                  <a:pt x="42769" y="41964"/>
                </a:lnTo>
                <a:lnTo>
                  <a:pt x="43753" y="41069"/>
                </a:lnTo>
                <a:lnTo>
                  <a:pt x="44737" y="40353"/>
                </a:lnTo>
                <a:lnTo>
                  <a:pt x="45721" y="39637"/>
                </a:lnTo>
                <a:lnTo>
                  <a:pt x="46795" y="39011"/>
                </a:lnTo>
                <a:lnTo>
                  <a:pt x="47869" y="38385"/>
                </a:lnTo>
                <a:lnTo>
                  <a:pt x="48942" y="37848"/>
                </a:lnTo>
                <a:lnTo>
                  <a:pt x="50106" y="37311"/>
                </a:lnTo>
                <a:lnTo>
                  <a:pt x="51269" y="36864"/>
                </a:lnTo>
                <a:lnTo>
                  <a:pt x="52432" y="36506"/>
                </a:lnTo>
                <a:lnTo>
                  <a:pt x="53684" y="36148"/>
                </a:lnTo>
                <a:lnTo>
                  <a:pt x="54937" y="35879"/>
                </a:lnTo>
                <a:lnTo>
                  <a:pt x="56190" y="35611"/>
                </a:lnTo>
                <a:lnTo>
                  <a:pt x="57532" y="35432"/>
                </a:lnTo>
                <a:lnTo>
                  <a:pt x="58874" y="35253"/>
                </a:lnTo>
                <a:lnTo>
                  <a:pt x="60306" y="35253"/>
                </a:lnTo>
                <a:lnTo>
                  <a:pt x="61648" y="35164"/>
                </a:lnTo>
                <a:lnTo>
                  <a:pt x="64332" y="35253"/>
                </a:lnTo>
                <a:lnTo>
                  <a:pt x="66837" y="35611"/>
                </a:lnTo>
                <a:lnTo>
                  <a:pt x="68090" y="35790"/>
                </a:lnTo>
                <a:lnTo>
                  <a:pt x="69253" y="36058"/>
                </a:lnTo>
                <a:lnTo>
                  <a:pt x="70416" y="36327"/>
                </a:lnTo>
                <a:lnTo>
                  <a:pt x="71490" y="36774"/>
                </a:lnTo>
                <a:lnTo>
                  <a:pt x="72564" y="37132"/>
                </a:lnTo>
                <a:lnTo>
                  <a:pt x="73637" y="37579"/>
                </a:lnTo>
                <a:lnTo>
                  <a:pt x="74621" y="38116"/>
                </a:lnTo>
                <a:lnTo>
                  <a:pt x="75606" y="38653"/>
                </a:lnTo>
                <a:lnTo>
                  <a:pt x="76500" y="39279"/>
                </a:lnTo>
                <a:lnTo>
                  <a:pt x="77395" y="39906"/>
                </a:lnTo>
                <a:lnTo>
                  <a:pt x="78290" y="40622"/>
                </a:lnTo>
                <a:lnTo>
                  <a:pt x="79185" y="41337"/>
                </a:lnTo>
                <a:lnTo>
                  <a:pt x="80706" y="42948"/>
                </a:lnTo>
                <a:lnTo>
                  <a:pt x="82048" y="44558"/>
                </a:lnTo>
                <a:lnTo>
                  <a:pt x="82585" y="45453"/>
                </a:lnTo>
                <a:lnTo>
                  <a:pt x="83211" y="46348"/>
                </a:lnTo>
                <a:lnTo>
                  <a:pt x="83658" y="47243"/>
                </a:lnTo>
                <a:lnTo>
                  <a:pt x="84106" y="48227"/>
                </a:lnTo>
                <a:lnTo>
                  <a:pt x="84464" y="49122"/>
                </a:lnTo>
                <a:lnTo>
                  <a:pt x="84821" y="50106"/>
                </a:lnTo>
                <a:lnTo>
                  <a:pt x="85090" y="51090"/>
                </a:lnTo>
                <a:lnTo>
                  <a:pt x="85358" y="52074"/>
                </a:lnTo>
                <a:lnTo>
                  <a:pt x="85537" y="53148"/>
                </a:lnTo>
                <a:lnTo>
                  <a:pt x="85627" y="54222"/>
                </a:lnTo>
                <a:lnTo>
                  <a:pt x="85716" y="56369"/>
                </a:lnTo>
                <a:lnTo>
                  <a:pt x="85716" y="58248"/>
                </a:lnTo>
                <a:lnTo>
                  <a:pt x="85537" y="60038"/>
                </a:lnTo>
                <a:lnTo>
                  <a:pt x="85179" y="61738"/>
                </a:lnTo>
                <a:lnTo>
                  <a:pt x="84732" y="63438"/>
                </a:lnTo>
                <a:lnTo>
                  <a:pt x="84195" y="65048"/>
                </a:lnTo>
                <a:lnTo>
                  <a:pt x="83569" y="66569"/>
                </a:lnTo>
                <a:lnTo>
                  <a:pt x="82764" y="68090"/>
                </a:lnTo>
                <a:lnTo>
                  <a:pt x="81869" y="69522"/>
                </a:lnTo>
                <a:lnTo>
                  <a:pt x="80795" y="71043"/>
                </a:lnTo>
                <a:lnTo>
                  <a:pt x="79632" y="72564"/>
                </a:lnTo>
                <a:lnTo>
                  <a:pt x="78290" y="74085"/>
                </a:lnTo>
                <a:lnTo>
                  <a:pt x="76858" y="75785"/>
                </a:lnTo>
                <a:lnTo>
                  <a:pt x="75158" y="77485"/>
                </a:lnTo>
                <a:lnTo>
                  <a:pt x="73458" y="79275"/>
                </a:lnTo>
                <a:lnTo>
                  <a:pt x="71490" y="81064"/>
                </a:lnTo>
                <a:lnTo>
                  <a:pt x="69432" y="83033"/>
                </a:lnTo>
                <a:lnTo>
                  <a:pt x="65853" y="86164"/>
                </a:lnTo>
                <a:lnTo>
                  <a:pt x="62542" y="89296"/>
                </a:lnTo>
                <a:lnTo>
                  <a:pt x="59500" y="92249"/>
                </a:lnTo>
                <a:lnTo>
                  <a:pt x="56816" y="95201"/>
                </a:lnTo>
                <a:lnTo>
                  <a:pt x="54400" y="97975"/>
                </a:lnTo>
                <a:lnTo>
                  <a:pt x="52253" y="100749"/>
                </a:lnTo>
                <a:lnTo>
                  <a:pt x="50374" y="103343"/>
                </a:lnTo>
                <a:lnTo>
                  <a:pt x="48763" y="105938"/>
                </a:lnTo>
                <a:lnTo>
                  <a:pt x="47421" y="108443"/>
                </a:lnTo>
                <a:lnTo>
                  <a:pt x="46258" y="111128"/>
                </a:lnTo>
                <a:lnTo>
                  <a:pt x="45274" y="113991"/>
                </a:lnTo>
                <a:lnTo>
                  <a:pt x="44469" y="116854"/>
                </a:lnTo>
                <a:lnTo>
                  <a:pt x="43842" y="119896"/>
                </a:lnTo>
                <a:lnTo>
                  <a:pt x="43395" y="123028"/>
                </a:lnTo>
                <a:lnTo>
                  <a:pt x="43127" y="126338"/>
                </a:lnTo>
                <a:lnTo>
                  <a:pt x="43037" y="129649"/>
                </a:lnTo>
                <a:lnTo>
                  <a:pt x="43037" y="137344"/>
                </a:lnTo>
                <a:lnTo>
                  <a:pt x="43127" y="137702"/>
                </a:lnTo>
                <a:lnTo>
                  <a:pt x="43216" y="138060"/>
                </a:lnTo>
                <a:lnTo>
                  <a:pt x="43395" y="138328"/>
                </a:lnTo>
                <a:lnTo>
                  <a:pt x="43574" y="138596"/>
                </a:lnTo>
                <a:lnTo>
                  <a:pt x="43842" y="138775"/>
                </a:lnTo>
                <a:lnTo>
                  <a:pt x="44200" y="138954"/>
                </a:lnTo>
                <a:lnTo>
                  <a:pt x="44469" y="139133"/>
                </a:lnTo>
                <a:lnTo>
                  <a:pt x="79185" y="139133"/>
                </a:lnTo>
                <a:lnTo>
                  <a:pt x="79453" y="138954"/>
                </a:lnTo>
                <a:lnTo>
                  <a:pt x="79811" y="138775"/>
                </a:lnTo>
                <a:lnTo>
                  <a:pt x="80079" y="138596"/>
                </a:lnTo>
                <a:lnTo>
                  <a:pt x="80258" y="138328"/>
                </a:lnTo>
                <a:lnTo>
                  <a:pt x="80437" y="138060"/>
                </a:lnTo>
                <a:lnTo>
                  <a:pt x="80527" y="137702"/>
                </a:lnTo>
                <a:lnTo>
                  <a:pt x="80616" y="137344"/>
                </a:lnTo>
                <a:lnTo>
                  <a:pt x="80616" y="134570"/>
                </a:lnTo>
                <a:lnTo>
                  <a:pt x="80616" y="132065"/>
                </a:lnTo>
                <a:lnTo>
                  <a:pt x="80795" y="129738"/>
                </a:lnTo>
                <a:lnTo>
                  <a:pt x="81064" y="127502"/>
                </a:lnTo>
                <a:lnTo>
                  <a:pt x="81511" y="125354"/>
                </a:lnTo>
                <a:lnTo>
                  <a:pt x="81958" y="123386"/>
                </a:lnTo>
                <a:lnTo>
                  <a:pt x="82585" y="121417"/>
                </a:lnTo>
                <a:lnTo>
                  <a:pt x="83300" y="119628"/>
                </a:lnTo>
                <a:lnTo>
                  <a:pt x="84195" y="117928"/>
                </a:lnTo>
                <a:lnTo>
                  <a:pt x="85179" y="116228"/>
                </a:lnTo>
                <a:lnTo>
                  <a:pt x="86343" y="114528"/>
                </a:lnTo>
                <a:lnTo>
                  <a:pt x="87685" y="112649"/>
                </a:lnTo>
                <a:lnTo>
                  <a:pt x="89295" y="110680"/>
                </a:lnTo>
                <a:lnTo>
                  <a:pt x="91085" y="108712"/>
                </a:lnTo>
                <a:lnTo>
                  <a:pt x="92964" y="106654"/>
                </a:lnTo>
                <a:lnTo>
                  <a:pt x="95111" y="104417"/>
                </a:lnTo>
                <a:lnTo>
                  <a:pt x="97437" y="102180"/>
                </a:lnTo>
                <a:lnTo>
                  <a:pt x="100569" y="99228"/>
                </a:lnTo>
                <a:lnTo>
                  <a:pt x="103343" y="96275"/>
                </a:lnTo>
                <a:lnTo>
                  <a:pt x="106027" y="93412"/>
                </a:lnTo>
                <a:lnTo>
                  <a:pt x="108532" y="90549"/>
                </a:lnTo>
                <a:lnTo>
                  <a:pt x="110769" y="87775"/>
                </a:lnTo>
                <a:lnTo>
                  <a:pt x="112827" y="85001"/>
                </a:lnTo>
                <a:lnTo>
                  <a:pt x="114706" y="82317"/>
                </a:lnTo>
                <a:lnTo>
                  <a:pt x="116406" y="79722"/>
                </a:lnTo>
                <a:lnTo>
                  <a:pt x="117122" y="78380"/>
                </a:lnTo>
                <a:lnTo>
                  <a:pt x="117837" y="77038"/>
                </a:lnTo>
                <a:lnTo>
                  <a:pt x="118553" y="75606"/>
                </a:lnTo>
                <a:lnTo>
                  <a:pt x="119090" y="74175"/>
                </a:lnTo>
                <a:lnTo>
                  <a:pt x="119716" y="72743"/>
                </a:lnTo>
                <a:lnTo>
                  <a:pt x="120253" y="71222"/>
                </a:lnTo>
                <a:lnTo>
                  <a:pt x="120701" y="69701"/>
                </a:lnTo>
                <a:lnTo>
                  <a:pt x="121058" y="68180"/>
                </a:lnTo>
                <a:lnTo>
                  <a:pt x="121506" y="66569"/>
                </a:lnTo>
                <a:lnTo>
                  <a:pt x="121774" y="64959"/>
                </a:lnTo>
                <a:lnTo>
                  <a:pt x="122043" y="63259"/>
                </a:lnTo>
                <a:lnTo>
                  <a:pt x="122311" y="61559"/>
                </a:lnTo>
                <a:lnTo>
                  <a:pt x="122580" y="58069"/>
                </a:lnTo>
                <a:lnTo>
                  <a:pt x="122669" y="54401"/>
                </a:lnTo>
                <a:lnTo>
                  <a:pt x="122669" y="52522"/>
                </a:lnTo>
                <a:lnTo>
                  <a:pt x="122580" y="50643"/>
                </a:lnTo>
                <a:lnTo>
                  <a:pt x="122401" y="48764"/>
                </a:lnTo>
                <a:lnTo>
                  <a:pt x="122222" y="46974"/>
                </a:lnTo>
                <a:lnTo>
                  <a:pt x="121864" y="45185"/>
                </a:lnTo>
                <a:lnTo>
                  <a:pt x="121595" y="43395"/>
                </a:lnTo>
                <a:lnTo>
                  <a:pt x="121148" y="41606"/>
                </a:lnTo>
                <a:lnTo>
                  <a:pt x="120701" y="39906"/>
                </a:lnTo>
                <a:lnTo>
                  <a:pt x="120164" y="38206"/>
                </a:lnTo>
                <a:lnTo>
                  <a:pt x="119627" y="36506"/>
                </a:lnTo>
                <a:lnTo>
                  <a:pt x="118911" y="34806"/>
                </a:lnTo>
                <a:lnTo>
                  <a:pt x="118285" y="33106"/>
                </a:lnTo>
                <a:lnTo>
                  <a:pt x="117480" y="31495"/>
                </a:lnTo>
                <a:lnTo>
                  <a:pt x="116674" y="29885"/>
                </a:lnTo>
                <a:lnTo>
                  <a:pt x="115780" y="28274"/>
                </a:lnTo>
                <a:lnTo>
                  <a:pt x="114795" y="26753"/>
                </a:lnTo>
                <a:lnTo>
                  <a:pt x="113811" y="25232"/>
                </a:lnTo>
                <a:lnTo>
                  <a:pt x="112737" y="23711"/>
                </a:lnTo>
                <a:lnTo>
                  <a:pt x="111664" y="22279"/>
                </a:lnTo>
                <a:lnTo>
                  <a:pt x="110501" y="20848"/>
                </a:lnTo>
                <a:lnTo>
                  <a:pt x="109248" y="19506"/>
                </a:lnTo>
                <a:lnTo>
                  <a:pt x="107995" y="18163"/>
                </a:lnTo>
                <a:lnTo>
                  <a:pt x="106743" y="16821"/>
                </a:lnTo>
                <a:lnTo>
                  <a:pt x="105311" y="15658"/>
                </a:lnTo>
                <a:lnTo>
                  <a:pt x="103969" y="14405"/>
                </a:lnTo>
                <a:lnTo>
                  <a:pt x="102537" y="13242"/>
                </a:lnTo>
                <a:lnTo>
                  <a:pt x="101016" y="12169"/>
                </a:lnTo>
                <a:lnTo>
                  <a:pt x="99406" y="11005"/>
                </a:lnTo>
                <a:lnTo>
                  <a:pt x="97885" y="10021"/>
                </a:lnTo>
                <a:lnTo>
                  <a:pt x="96185" y="9037"/>
                </a:lnTo>
                <a:lnTo>
                  <a:pt x="94485" y="8053"/>
                </a:lnTo>
                <a:lnTo>
                  <a:pt x="92785" y="7158"/>
                </a:lnTo>
                <a:lnTo>
                  <a:pt x="90995" y="6263"/>
                </a:lnTo>
                <a:lnTo>
                  <a:pt x="89116" y="5458"/>
                </a:lnTo>
                <a:lnTo>
                  <a:pt x="87327" y="4742"/>
                </a:lnTo>
                <a:lnTo>
                  <a:pt x="85448" y="4026"/>
                </a:lnTo>
                <a:lnTo>
                  <a:pt x="83479" y="3400"/>
                </a:lnTo>
                <a:lnTo>
                  <a:pt x="81600" y="2774"/>
                </a:lnTo>
                <a:lnTo>
                  <a:pt x="79632" y="2237"/>
                </a:lnTo>
                <a:lnTo>
                  <a:pt x="77574" y="1789"/>
                </a:lnTo>
                <a:lnTo>
                  <a:pt x="75606" y="1342"/>
                </a:lnTo>
                <a:lnTo>
                  <a:pt x="73548" y="984"/>
                </a:lnTo>
                <a:lnTo>
                  <a:pt x="71400" y="716"/>
                </a:lnTo>
                <a:lnTo>
                  <a:pt x="69342" y="447"/>
                </a:lnTo>
                <a:lnTo>
                  <a:pt x="67195" y="268"/>
                </a:lnTo>
                <a:lnTo>
                  <a:pt x="64958" y="89"/>
                </a:lnTo>
                <a:lnTo>
                  <a:pt x="62811" y="0"/>
                </a:lnTo>
                <a:close/>
                <a:moveTo>
                  <a:pt x="60127" y="160070"/>
                </a:moveTo>
                <a:lnTo>
                  <a:pt x="58874" y="160160"/>
                </a:lnTo>
                <a:lnTo>
                  <a:pt x="57621" y="160249"/>
                </a:lnTo>
                <a:lnTo>
                  <a:pt x="56458" y="160518"/>
                </a:lnTo>
                <a:lnTo>
                  <a:pt x="55295" y="160697"/>
                </a:lnTo>
                <a:lnTo>
                  <a:pt x="54132" y="161055"/>
                </a:lnTo>
                <a:lnTo>
                  <a:pt x="52969" y="161413"/>
                </a:lnTo>
                <a:lnTo>
                  <a:pt x="51895" y="161860"/>
                </a:lnTo>
                <a:lnTo>
                  <a:pt x="50821" y="162307"/>
                </a:lnTo>
                <a:lnTo>
                  <a:pt x="49748" y="162844"/>
                </a:lnTo>
                <a:lnTo>
                  <a:pt x="48674" y="163381"/>
                </a:lnTo>
                <a:lnTo>
                  <a:pt x="47690" y="164097"/>
                </a:lnTo>
                <a:lnTo>
                  <a:pt x="46705" y="164723"/>
                </a:lnTo>
                <a:lnTo>
                  <a:pt x="45811" y="165528"/>
                </a:lnTo>
                <a:lnTo>
                  <a:pt x="44827" y="166334"/>
                </a:lnTo>
                <a:lnTo>
                  <a:pt x="43932" y="167228"/>
                </a:lnTo>
                <a:lnTo>
                  <a:pt x="43037" y="168123"/>
                </a:lnTo>
                <a:lnTo>
                  <a:pt x="42232" y="169018"/>
                </a:lnTo>
                <a:lnTo>
                  <a:pt x="41516" y="170002"/>
                </a:lnTo>
                <a:lnTo>
                  <a:pt x="40800" y="170986"/>
                </a:lnTo>
                <a:lnTo>
                  <a:pt x="40174" y="171971"/>
                </a:lnTo>
                <a:lnTo>
                  <a:pt x="39548" y="172955"/>
                </a:lnTo>
                <a:lnTo>
                  <a:pt x="39011" y="174029"/>
                </a:lnTo>
                <a:lnTo>
                  <a:pt x="38563" y="175102"/>
                </a:lnTo>
                <a:lnTo>
                  <a:pt x="38116" y="176265"/>
                </a:lnTo>
                <a:lnTo>
                  <a:pt x="37758" y="177339"/>
                </a:lnTo>
                <a:lnTo>
                  <a:pt x="37490" y="178502"/>
                </a:lnTo>
                <a:lnTo>
                  <a:pt x="37221" y="179665"/>
                </a:lnTo>
                <a:lnTo>
                  <a:pt x="37042" y="180918"/>
                </a:lnTo>
                <a:lnTo>
                  <a:pt x="36863" y="182081"/>
                </a:lnTo>
                <a:lnTo>
                  <a:pt x="36774" y="183334"/>
                </a:lnTo>
                <a:lnTo>
                  <a:pt x="36774" y="184676"/>
                </a:lnTo>
                <a:lnTo>
                  <a:pt x="36774" y="185929"/>
                </a:lnTo>
                <a:lnTo>
                  <a:pt x="36863" y="187181"/>
                </a:lnTo>
                <a:lnTo>
                  <a:pt x="37042" y="188434"/>
                </a:lnTo>
                <a:lnTo>
                  <a:pt x="37221" y="189597"/>
                </a:lnTo>
                <a:lnTo>
                  <a:pt x="37490" y="190760"/>
                </a:lnTo>
                <a:lnTo>
                  <a:pt x="37758" y="191923"/>
                </a:lnTo>
                <a:lnTo>
                  <a:pt x="38116" y="193087"/>
                </a:lnTo>
                <a:lnTo>
                  <a:pt x="38563" y="194250"/>
                </a:lnTo>
                <a:lnTo>
                  <a:pt x="39011" y="195324"/>
                </a:lnTo>
                <a:lnTo>
                  <a:pt x="39548" y="196397"/>
                </a:lnTo>
                <a:lnTo>
                  <a:pt x="40174" y="197381"/>
                </a:lnTo>
                <a:lnTo>
                  <a:pt x="40800" y="198455"/>
                </a:lnTo>
                <a:lnTo>
                  <a:pt x="41516" y="199439"/>
                </a:lnTo>
                <a:lnTo>
                  <a:pt x="42232" y="200424"/>
                </a:lnTo>
                <a:lnTo>
                  <a:pt x="43037" y="201318"/>
                </a:lnTo>
                <a:lnTo>
                  <a:pt x="43932" y="202303"/>
                </a:lnTo>
                <a:lnTo>
                  <a:pt x="44827" y="203108"/>
                </a:lnTo>
                <a:lnTo>
                  <a:pt x="45811" y="204003"/>
                </a:lnTo>
                <a:lnTo>
                  <a:pt x="46705" y="204718"/>
                </a:lnTo>
                <a:lnTo>
                  <a:pt x="47690" y="205434"/>
                </a:lnTo>
                <a:lnTo>
                  <a:pt x="48674" y="206150"/>
                </a:lnTo>
                <a:lnTo>
                  <a:pt x="49748" y="206687"/>
                </a:lnTo>
                <a:lnTo>
                  <a:pt x="50821" y="207224"/>
                </a:lnTo>
                <a:lnTo>
                  <a:pt x="51895" y="207761"/>
                </a:lnTo>
                <a:lnTo>
                  <a:pt x="52969" y="208118"/>
                </a:lnTo>
                <a:lnTo>
                  <a:pt x="54132" y="208566"/>
                </a:lnTo>
                <a:lnTo>
                  <a:pt x="55295" y="208834"/>
                </a:lnTo>
                <a:lnTo>
                  <a:pt x="56458" y="209103"/>
                </a:lnTo>
                <a:lnTo>
                  <a:pt x="57621" y="209282"/>
                </a:lnTo>
                <a:lnTo>
                  <a:pt x="58874" y="209461"/>
                </a:lnTo>
                <a:lnTo>
                  <a:pt x="60127" y="209550"/>
                </a:lnTo>
                <a:lnTo>
                  <a:pt x="62721" y="209550"/>
                </a:lnTo>
                <a:lnTo>
                  <a:pt x="63974" y="209461"/>
                </a:lnTo>
                <a:lnTo>
                  <a:pt x="65137" y="209282"/>
                </a:lnTo>
                <a:lnTo>
                  <a:pt x="66390" y="209103"/>
                </a:lnTo>
                <a:lnTo>
                  <a:pt x="67553" y="208834"/>
                </a:lnTo>
                <a:lnTo>
                  <a:pt x="68716" y="208566"/>
                </a:lnTo>
                <a:lnTo>
                  <a:pt x="69879" y="208118"/>
                </a:lnTo>
                <a:lnTo>
                  <a:pt x="70953" y="207761"/>
                </a:lnTo>
                <a:lnTo>
                  <a:pt x="72027" y="207224"/>
                </a:lnTo>
                <a:lnTo>
                  <a:pt x="73100" y="206687"/>
                </a:lnTo>
                <a:lnTo>
                  <a:pt x="74174" y="206150"/>
                </a:lnTo>
                <a:lnTo>
                  <a:pt x="75158" y="205434"/>
                </a:lnTo>
                <a:lnTo>
                  <a:pt x="76142" y="204718"/>
                </a:lnTo>
                <a:lnTo>
                  <a:pt x="77127" y="204003"/>
                </a:lnTo>
                <a:lnTo>
                  <a:pt x="78111" y="203108"/>
                </a:lnTo>
                <a:lnTo>
                  <a:pt x="79006" y="202303"/>
                </a:lnTo>
                <a:lnTo>
                  <a:pt x="79900" y="201318"/>
                </a:lnTo>
                <a:lnTo>
                  <a:pt x="80706" y="200424"/>
                </a:lnTo>
                <a:lnTo>
                  <a:pt x="81511" y="199439"/>
                </a:lnTo>
                <a:lnTo>
                  <a:pt x="82227" y="198455"/>
                </a:lnTo>
                <a:lnTo>
                  <a:pt x="82853" y="197381"/>
                </a:lnTo>
                <a:lnTo>
                  <a:pt x="83479" y="196397"/>
                </a:lnTo>
                <a:lnTo>
                  <a:pt x="84016" y="195324"/>
                </a:lnTo>
                <a:lnTo>
                  <a:pt x="84464" y="194250"/>
                </a:lnTo>
                <a:lnTo>
                  <a:pt x="84911" y="193087"/>
                </a:lnTo>
                <a:lnTo>
                  <a:pt x="85269" y="191923"/>
                </a:lnTo>
                <a:lnTo>
                  <a:pt x="85627" y="190760"/>
                </a:lnTo>
                <a:lnTo>
                  <a:pt x="85895" y="189597"/>
                </a:lnTo>
                <a:lnTo>
                  <a:pt x="86074" y="188434"/>
                </a:lnTo>
                <a:lnTo>
                  <a:pt x="86164" y="187181"/>
                </a:lnTo>
                <a:lnTo>
                  <a:pt x="86253" y="185929"/>
                </a:lnTo>
                <a:lnTo>
                  <a:pt x="86343" y="184676"/>
                </a:lnTo>
                <a:lnTo>
                  <a:pt x="86253" y="183334"/>
                </a:lnTo>
                <a:lnTo>
                  <a:pt x="86164" y="182081"/>
                </a:lnTo>
                <a:lnTo>
                  <a:pt x="86074" y="180918"/>
                </a:lnTo>
                <a:lnTo>
                  <a:pt x="85895" y="179665"/>
                </a:lnTo>
                <a:lnTo>
                  <a:pt x="85627" y="178502"/>
                </a:lnTo>
                <a:lnTo>
                  <a:pt x="85269" y="177339"/>
                </a:lnTo>
                <a:lnTo>
                  <a:pt x="84911" y="176265"/>
                </a:lnTo>
                <a:lnTo>
                  <a:pt x="84464" y="175102"/>
                </a:lnTo>
                <a:lnTo>
                  <a:pt x="84016" y="174029"/>
                </a:lnTo>
                <a:lnTo>
                  <a:pt x="83479" y="172955"/>
                </a:lnTo>
                <a:lnTo>
                  <a:pt x="82853" y="171971"/>
                </a:lnTo>
                <a:lnTo>
                  <a:pt x="82227" y="170986"/>
                </a:lnTo>
                <a:lnTo>
                  <a:pt x="81511" y="170002"/>
                </a:lnTo>
                <a:lnTo>
                  <a:pt x="80706" y="169018"/>
                </a:lnTo>
                <a:lnTo>
                  <a:pt x="79900" y="168123"/>
                </a:lnTo>
                <a:lnTo>
                  <a:pt x="79006" y="167228"/>
                </a:lnTo>
                <a:lnTo>
                  <a:pt x="78111" y="166334"/>
                </a:lnTo>
                <a:lnTo>
                  <a:pt x="77127" y="165528"/>
                </a:lnTo>
                <a:lnTo>
                  <a:pt x="76142" y="164723"/>
                </a:lnTo>
                <a:lnTo>
                  <a:pt x="75158" y="164097"/>
                </a:lnTo>
                <a:lnTo>
                  <a:pt x="74174" y="163381"/>
                </a:lnTo>
                <a:lnTo>
                  <a:pt x="73100" y="162844"/>
                </a:lnTo>
                <a:lnTo>
                  <a:pt x="72027" y="162307"/>
                </a:lnTo>
                <a:lnTo>
                  <a:pt x="70953" y="161860"/>
                </a:lnTo>
                <a:lnTo>
                  <a:pt x="69879" y="161413"/>
                </a:lnTo>
                <a:lnTo>
                  <a:pt x="68716" y="161055"/>
                </a:lnTo>
                <a:lnTo>
                  <a:pt x="67553" y="160697"/>
                </a:lnTo>
                <a:lnTo>
                  <a:pt x="66390" y="160518"/>
                </a:lnTo>
                <a:lnTo>
                  <a:pt x="65137" y="160249"/>
                </a:lnTo>
                <a:lnTo>
                  <a:pt x="63974" y="160160"/>
                </a:lnTo>
                <a:lnTo>
                  <a:pt x="62721" y="160070"/>
                </a:lnTo>
                <a:close/>
              </a:path>
            </a:pathLst>
          </a:custGeom>
          <a:solidFill>
            <a:srgbClr val="FFFFF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pic>
        <p:nvPicPr>
          <p:cNvPr id="1414" name="Google Shape;1414;p56"/>
          <p:cNvPicPr preferRelativeResize="0"/>
          <p:nvPr/>
        </p:nvPicPr>
        <p:blipFill>
          <a:blip r:embed="rId3">
            <a:alphaModFix/>
          </a:blip>
          <a:stretch>
            <a:fillRect/>
          </a:stretch>
        </p:blipFill>
        <p:spPr>
          <a:xfrm>
            <a:off x="18000076" y="9106957"/>
            <a:ext cx="1584900" cy="1589330"/>
          </a:xfrm>
          <a:prstGeom prst="rect">
            <a:avLst/>
          </a:prstGeom>
          <a:noFill/>
          <a:ln>
            <a:noFill/>
          </a:ln>
        </p:spPr>
      </p:pic>
      <p:pic>
        <p:nvPicPr>
          <p:cNvPr id="1415" name="Google Shape;1415;p56"/>
          <p:cNvPicPr preferRelativeResize="0"/>
          <p:nvPr/>
        </p:nvPicPr>
        <p:blipFill>
          <a:blip r:embed="rId4">
            <a:alphaModFix/>
          </a:blip>
          <a:stretch>
            <a:fillRect/>
          </a:stretch>
        </p:blipFill>
        <p:spPr>
          <a:xfrm>
            <a:off x="11264775" y="8992125"/>
            <a:ext cx="1818975" cy="1818975"/>
          </a:xfrm>
          <a:prstGeom prst="rect">
            <a:avLst/>
          </a:prstGeom>
          <a:noFill/>
          <a:ln>
            <a:noFill/>
          </a:ln>
        </p:spPr>
      </p:pic>
      <p:pic>
        <p:nvPicPr>
          <p:cNvPr id="1416" name="Google Shape;1416;p56"/>
          <p:cNvPicPr preferRelativeResize="0"/>
          <p:nvPr/>
        </p:nvPicPr>
        <p:blipFill>
          <a:blip r:embed="rId5">
            <a:alphaModFix/>
          </a:blip>
          <a:stretch>
            <a:fillRect/>
          </a:stretch>
        </p:blipFill>
        <p:spPr>
          <a:xfrm rot="2700016">
            <a:off x="14510472" y="8928434"/>
            <a:ext cx="1946406" cy="1946376"/>
          </a:xfrm>
          <a:prstGeom prst="rect">
            <a:avLst/>
          </a:prstGeom>
          <a:noFill/>
          <a:ln>
            <a:noFill/>
          </a:ln>
        </p:spPr>
      </p:pic>
      <p:pic>
        <p:nvPicPr>
          <p:cNvPr id="1417" name="Google Shape;1417;p56"/>
          <p:cNvPicPr preferRelativeResize="0"/>
          <p:nvPr/>
        </p:nvPicPr>
        <p:blipFill>
          <a:blip r:embed="rId6">
            <a:alphaModFix/>
          </a:blip>
          <a:stretch>
            <a:fillRect/>
          </a:stretch>
        </p:blipFill>
        <p:spPr>
          <a:xfrm>
            <a:off x="4520100" y="8918975"/>
            <a:ext cx="1965302" cy="1965302"/>
          </a:xfrm>
          <a:prstGeom prst="rect">
            <a:avLst/>
          </a:prstGeom>
          <a:noFill/>
          <a:ln>
            <a:noFill/>
          </a:ln>
        </p:spPr>
      </p:pic>
      <p:pic>
        <p:nvPicPr>
          <p:cNvPr id="1418" name="Google Shape;1418;p56"/>
          <p:cNvPicPr preferRelativeResize="0"/>
          <p:nvPr/>
        </p:nvPicPr>
        <p:blipFill rotWithShape="1">
          <a:blip r:embed="rId7">
            <a:alphaModFix/>
          </a:blip>
          <a:srcRect b="0" l="1811" r="1811" t="0"/>
          <a:stretch/>
        </p:blipFill>
        <p:spPr>
          <a:xfrm>
            <a:off x="8227309" y="9149850"/>
            <a:ext cx="1503525" cy="1503525"/>
          </a:xfrm>
          <a:prstGeom prst="rect">
            <a:avLst/>
          </a:prstGeom>
          <a:noFill/>
          <a:ln>
            <a:noFill/>
          </a:ln>
        </p:spPr>
      </p:pic>
      <p:cxnSp>
        <p:nvCxnSpPr>
          <p:cNvPr id="1419" name="Google Shape;1419;p56"/>
          <p:cNvCxnSpPr/>
          <p:nvPr/>
        </p:nvCxnSpPr>
        <p:spPr>
          <a:xfrm flipH="1">
            <a:off x="18886546" y="6866335"/>
            <a:ext cx="932700" cy="1992000"/>
          </a:xfrm>
          <a:prstGeom prst="straightConnector1">
            <a:avLst/>
          </a:prstGeom>
          <a:noFill/>
          <a:ln cap="flat" cmpd="sng" w="19050">
            <a:solidFill>
              <a:srgbClr val="CCCCCC"/>
            </a:solidFill>
            <a:prstDash val="solid"/>
            <a:round/>
            <a:headEnd len="med" w="med" type="none"/>
            <a:tailEnd len="med" w="med" type="triangle"/>
          </a:ln>
        </p:spPr>
      </p:cxnSp>
      <p:cxnSp>
        <p:nvCxnSpPr>
          <p:cNvPr id="1420" name="Google Shape;1420;p56"/>
          <p:cNvCxnSpPr/>
          <p:nvPr/>
        </p:nvCxnSpPr>
        <p:spPr>
          <a:xfrm>
            <a:off x="9651483" y="6866335"/>
            <a:ext cx="2542800" cy="1792500"/>
          </a:xfrm>
          <a:prstGeom prst="straightConnector1">
            <a:avLst/>
          </a:prstGeom>
          <a:noFill/>
          <a:ln cap="flat" cmpd="sng" w="19050">
            <a:solidFill>
              <a:srgbClr val="CCCCCC"/>
            </a:solidFill>
            <a:prstDash val="solid"/>
            <a:round/>
            <a:headEnd len="med" w="med" type="none"/>
            <a:tailEnd len="med" w="med" type="triangle"/>
          </a:ln>
        </p:spPr>
      </p:cxnSp>
      <p:cxnSp>
        <p:nvCxnSpPr>
          <p:cNvPr id="1421" name="Google Shape;1421;p56"/>
          <p:cNvCxnSpPr/>
          <p:nvPr/>
        </p:nvCxnSpPr>
        <p:spPr>
          <a:xfrm>
            <a:off x="4567601" y="6866335"/>
            <a:ext cx="7626600" cy="1792500"/>
          </a:xfrm>
          <a:prstGeom prst="straightConnector1">
            <a:avLst/>
          </a:prstGeom>
          <a:noFill/>
          <a:ln cap="flat" cmpd="sng" w="19050">
            <a:solidFill>
              <a:srgbClr val="CCCCCC"/>
            </a:solidFill>
            <a:prstDash val="solid"/>
            <a:round/>
            <a:headEnd len="med" w="med" type="none"/>
            <a:tailEnd len="med" w="med" type="triangle"/>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5" name="Shape 1425"/>
        <p:cNvGrpSpPr/>
        <p:nvPr/>
      </p:nvGrpSpPr>
      <p:grpSpPr>
        <a:xfrm>
          <a:off x="0" y="0"/>
          <a:ext cx="0" cy="0"/>
          <a:chOff x="0" y="0"/>
          <a:chExt cx="0" cy="0"/>
        </a:xfrm>
      </p:grpSpPr>
      <p:cxnSp>
        <p:nvCxnSpPr>
          <p:cNvPr id="1426" name="Google Shape;1426;p57"/>
          <p:cNvCxnSpPr>
            <a:stCxn id="1427" idx="2"/>
            <a:endCxn id="1428" idx="0"/>
          </p:cNvCxnSpPr>
          <p:nvPr/>
        </p:nvCxnSpPr>
        <p:spPr>
          <a:xfrm flipH="1">
            <a:off x="15540046" y="6866335"/>
            <a:ext cx="4279200" cy="1792500"/>
          </a:xfrm>
          <a:prstGeom prst="straightConnector1">
            <a:avLst/>
          </a:prstGeom>
          <a:noFill/>
          <a:ln cap="flat" cmpd="sng" w="19050">
            <a:solidFill>
              <a:srgbClr val="CCCCCC"/>
            </a:solidFill>
            <a:prstDash val="solid"/>
            <a:round/>
            <a:headEnd len="med" w="med" type="none"/>
            <a:tailEnd len="med" w="med" type="triangle"/>
          </a:ln>
        </p:spPr>
      </p:cxnSp>
      <p:cxnSp>
        <p:nvCxnSpPr>
          <p:cNvPr id="1429" name="Google Shape;1429;p57"/>
          <p:cNvCxnSpPr>
            <a:stCxn id="1427" idx="2"/>
            <a:endCxn id="1430" idx="0"/>
          </p:cNvCxnSpPr>
          <p:nvPr/>
        </p:nvCxnSpPr>
        <p:spPr>
          <a:xfrm flipH="1">
            <a:off x="12194146" y="6866335"/>
            <a:ext cx="7625100" cy="1792500"/>
          </a:xfrm>
          <a:prstGeom prst="straightConnector1">
            <a:avLst/>
          </a:prstGeom>
          <a:noFill/>
          <a:ln cap="flat" cmpd="sng" w="19050">
            <a:solidFill>
              <a:srgbClr val="CCCCCC"/>
            </a:solidFill>
            <a:prstDash val="solid"/>
            <a:round/>
            <a:headEnd len="med" w="med" type="none"/>
            <a:tailEnd len="med" w="med" type="triangle"/>
          </a:ln>
        </p:spPr>
      </p:cxnSp>
      <p:cxnSp>
        <p:nvCxnSpPr>
          <p:cNvPr id="1431" name="Google Shape;1431;p57"/>
          <p:cNvCxnSpPr>
            <a:stCxn id="1427" idx="2"/>
            <a:endCxn id="1432" idx="0"/>
          </p:cNvCxnSpPr>
          <p:nvPr/>
        </p:nvCxnSpPr>
        <p:spPr>
          <a:xfrm flipH="1">
            <a:off x="5503546" y="6866335"/>
            <a:ext cx="14315700" cy="2019000"/>
          </a:xfrm>
          <a:prstGeom prst="straightConnector1">
            <a:avLst/>
          </a:prstGeom>
          <a:noFill/>
          <a:ln cap="flat" cmpd="sng" w="19050">
            <a:solidFill>
              <a:srgbClr val="CCCCCC"/>
            </a:solidFill>
            <a:prstDash val="solid"/>
            <a:round/>
            <a:headEnd len="med" w="med" type="none"/>
            <a:tailEnd len="med" w="med" type="triangle"/>
          </a:ln>
        </p:spPr>
      </p:cxnSp>
      <p:sp>
        <p:nvSpPr>
          <p:cNvPr id="1433" name="Google Shape;1433;p57"/>
          <p:cNvSpPr/>
          <p:nvPr/>
        </p:nvSpPr>
        <p:spPr>
          <a:xfrm>
            <a:off x="17877000" y="8857775"/>
            <a:ext cx="2019000" cy="20190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28" name="Google Shape;1428;p57"/>
          <p:cNvSpPr/>
          <p:nvPr/>
        </p:nvSpPr>
        <p:spPr>
          <a:xfrm>
            <a:off x="14331450" y="8658725"/>
            <a:ext cx="2417100" cy="24171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30" name="Google Shape;1430;p57"/>
          <p:cNvSpPr/>
          <p:nvPr/>
        </p:nvSpPr>
        <p:spPr>
          <a:xfrm>
            <a:off x="10985700" y="8658725"/>
            <a:ext cx="2417100" cy="24171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34" name="Google Shape;1434;p57"/>
          <p:cNvSpPr/>
          <p:nvPr/>
        </p:nvSpPr>
        <p:spPr>
          <a:xfrm>
            <a:off x="7639963" y="8658725"/>
            <a:ext cx="2417100" cy="24171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32" name="Google Shape;1432;p57"/>
          <p:cNvSpPr/>
          <p:nvPr/>
        </p:nvSpPr>
        <p:spPr>
          <a:xfrm>
            <a:off x="4521600" y="8885400"/>
            <a:ext cx="1963800" cy="19638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1435" name="Google Shape;1435;p57"/>
          <p:cNvGrpSpPr/>
          <p:nvPr/>
        </p:nvGrpSpPr>
        <p:grpSpPr>
          <a:xfrm>
            <a:off x="8742426" y="3919145"/>
            <a:ext cx="1818956" cy="1818970"/>
            <a:chOff x="14204600" y="11269125"/>
            <a:chExt cx="1429772" cy="1429783"/>
          </a:xfrm>
        </p:grpSpPr>
        <p:grpSp>
          <p:nvGrpSpPr>
            <p:cNvPr id="1436" name="Google Shape;1436;p57"/>
            <p:cNvGrpSpPr/>
            <p:nvPr/>
          </p:nvGrpSpPr>
          <p:grpSpPr>
            <a:xfrm>
              <a:off x="14204600" y="11269125"/>
              <a:ext cx="1429772" cy="1429783"/>
              <a:chOff x="7822222" y="4095749"/>
              <a:chExt cx="1334365" cy="1334375"/>
            </a:xfrm>
          </p:grpSpPr>
          <p:sp>
            <p:nvSpPr>
              <p:cNvPr id="1437" name="Google Shape;1437;p57"/>
              <p:cNvSpPr/>
              <p:nvPr/>
            </p:nvSpPr>
            <p:spPr>
              <a:xfrm>
                <a:off x="7822222" y="4095749"/>
                <a:ext cx="1334365" cy="1334365"/>
              </a:xfrm>
              <a:custGeom>
                <a:rect b="b" l="l" r="r" t="t"/>
                <a:pathLst>
                  <a:path extrusionOk="0" h="1334365" w="1334365">
                    <a:moveTo>
                      <a:pt x="1334365" y="667196"/>
                    </a:moveTo>
                    <a:cubicBezTo>
                      <a:pt x="1334358" y="1035671"/>
                      <a:pt x="1035644" y="1334373"/>
                      <a:pt x="667169" y="1334365"/>
                    </a:cubicBezTo>
                    <a:cubicBezTo>
                      <a:pt x="298694" y="1334358"/>
                      <a:pt x="-8" y="1035644"/>
                      <a:pt x="0" y="667169"/>
                    </a:cubicBezTo>
                    <a:cubicBezTo>
                      <a:pt x="8" y="298697"/>
                      <a:pt x="298716" y="-3"/>
                      <a:pt x="667188" y="0"/>
                    </a:cubicBezTo>
                    <a:cubicBezTo>
                      <a:pt x="1035661" y="1"/>
                      <a:pt x="1334367" y="298709"/>
                      <a:pt x="1334365" y="667182"/>
                    </a:cubicBezTo>
                    <a:cubicBezTo>
                      <a:pt x="1334365" y="667187"/>
                      <a:pt x="1334365" y="667192"/>
                      <a:pt x="1334365" y="667196"/>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438" name="Google Shape;1438;p57"/>
              <p:cNvSpPr/>
              <p:nvPr/>
            </p:nvSpPr>
            <p:spPr>
              <a:xfrm>
                <a:off x="8006751" y="4303980"/>
                <a:ext cx="984350" cy="1040381"/>
              </a:xfrm>
              <a:custGeom>
                <a:rect b="b" l="l" r="r" t="t"/>
                <a:pathLst>
                  <a:path extrusionOk="0" h="1040381" w="984350">
                    <a:moveTo>
                      <a:pt x="467971" y="41932"/>
                    </a:moveTo>
                    <a:cubicBezTo>
                      <a:pt x="436586" y="-37115"/>
                      <a:pt x="240012" y="2752"/>
                      <a:pt x="226488" y="101853"/>
                    </a:cubicBezTo>
                    <a:cubicBezTo>
                      <a:pt x="90645" y="125182"/>
                      <a:pt x="75186" y="267573"/>
                      <a:pt x="109425" y="354880"/>
                    </a:cubicBezTo>
                    <a:cubicBezTo>
                      <a:pt x="70116" y="352517"/>
                      <a:pt x="44927" y="428550"/>
                      <a:pt x="80488" y="459599"/>
                    </a:cubicBezTo>
                    <a:cubicBezTo>
                      <a:pt x="-1" y="471505"/>
                      <a:pt x="-1" y="563779"/>
                      <a:pt x="41792" y="596707"/>
                    </a:cubicBezTo>
                    <a:cubicBezTo>
                      <a:pt x="-24910" y="634434"/>
                      <a:pt x="-4326" y="735805"/>
                      <a:pt x="51411" y="742652"/>
                    </a:cubicBezTo>
                    <a:cubicBezTo>
                      <a:pt x="-20167" y="778630"/>
                      <a:pt x="19430" y="882363"/>
                      <a:pt x="74144" y="882792"/>
                    </a:cubicBezTo>
                    <a:cubicBezTo>
                      <a:pt x="46359" y="979083"/>
                      <a:pt x="136642" y="1023286"/>
                      <a:pt x="178863" y="988962"/>
                    </a:cubicBezTo>
                    <a:cubicBezTo>
                      <a:pt x="180100" y="1020662"/>
                      <a:pt x="221670" y="1041368"/>
                      <a:pt x="248812" y="1040345"/>
                    </a:cubicBezTo>
                    <a:cubicBezTo>
                      <a:pt x="281889" y="1039098"/>
                      <a:pt x="314734" y="1031527"/>
                      <a:pt x="348722" y="1031527"/>
                    </a:cubicBezTo>
                    <a:cubicBezTo>
                      <a:pt x="389892" y="1031508"/>
                      <a:pt x="434215" y="1039024"/>
                      <a:pt x="474928" y="1036270"/>
                    </a:cubicBezTo>
                    <a:cubicBezTo>
                      <a:pt x="527056" y="1032736"/>
                      <a:pt x="576718" y="1030578"/>
                      <a:pt x="627022" y="1017370"/>
                    </a:cubicBezTo>
                    <a:cubicBezTo>
                      <a:pt x="641430" y="1013556"/>
                      <a:pt x="662266" y="1006672"/>
                      <a:pt x="678154" y="1011044"/>
                    </a:cubicBezTo>
                    <a:cubicBezTo>
                      <a:pt x="697725" y="1016421"/>
                      <a:pt x="713221" y="1026745"/>
                      <a:pt x="734550" y="1036085"/>
                    </a:cubicBezTo>
                    <a:cubicBezTo>
                      <a:pt x="768575" y="1050967"/>
                      <a:pt x="828702" y="1023286"/>
                      <a:pt x="826488" y="956685"/>
                    </a:cubicBezTo>
                    <a:cubicBezTo>
                      <a:pt x="873100" y="986097"/>
                      <a:pt x="925357" y="935346"/>
                      <a:pt x="890876" y="867314"/>
                    </a:cubicBezTo>
                    <a:cubicBezTo>
                      <a:pt x="942779" y="873453"/>
                      <a:pt x="984340" y="819447"/>
                      <a:pt x="942881" y="753981"/>
                    </a:cubicBezTo>
                    <a:cubicBezTo>
                      <a:pt x="999789" y="724699"/>
                      <a:pt x="984340" y="646918"/>
                      <a:pt x="949783" y="637430"/>
                    </a:cubicBezTo>
                    <a:cubicBezTo>
                      <a:pt x="998217" y="620910"/>
                      <a:pt x="995036" y="556766"/>
                      <a:pt x="944751" y="530348"/>
                    </a:cubicBezTo>
                    <a:cubicBezTo>
                      <a:pt x="970926" y="510275"/>
                      <a:pt x="954871" y="458929"/>
                      <a:pt x="913394" y="454241"/>
                    </a:cubicBezTo>
                    <a:cubicBezTo>
                      <a:pt x="928519" y="398468"/>
                      <a:pt x="885127" y="368628"/>
                      <a:pt x="847427" y="372999"/>
                    </a:cubicBezTo>
                    <a:cubicBezTo>
                      <a:pt x="885127" y="362023"/>
                      <a:pt x="889369" y="287572"/>
                      <a:pt x="831530" y="281917"/>
                    </a:cubicBezTo>
                    <a:cubicBezTo>
                      <a:pt x="885127" y="225809"/>
                      <a:pt x="814108" y="136698"/>
                      <a:pt x="763822" y="135544"/>
                    </a:cubicBezTo>
                    <a:cubicBezTo>
                      <a:pt x="784230" y="-44408"/>
                      <a:pt x="508824" y="-10177"/>
                      <a:pt x="467971" y="41932"/>
                    </a:cubicBezTo>
                    <a:close/>
                  </a:path>
                </a:pathLst>
              </a:custGeom>
              <a:solidFill>
                <a:srgbClr val="ED6B1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439" name="Google Shape;1439;p57"/>
              <p:cNvSpPr/>
              <p:nvPr/>
            </p:nvSpPr>
            <p:spPr>
              <a:xfrm>
                <a:off x="8122514" y="4743598"/>
                <a:ext cx="138682" cy="165178"/>
              </a:xfrm>
              <a:custGeom>
                <a:rect b="b" l="l" r="r" t="t"/>
                <a:pathLst>
                  <a:path extrusionOk="0" h="165178" w="138682">
                    <a:moveTo>
                      <a:pt x="137923" y="74098"/>
                    </a:moveTo>
                    <a:cubicBezTo>
                      <a:pt x="143541" y="119473"/>
                      <a:pt x="117394" y="160028"/>
                      <a:pt x="79526" y="164734"/>
                    </a:cubicBezTo>
                    <a:cubicBezTo>
                      <a:pt x="41641" y="169423"/>
                      <a:pt x="6377" y="136438"/>
                      <a:pt x="759" y="91065"/>
                    </a:cubicBezTo>
                    <a:cubicBezTo>
                      <a:pt x="-4858" y="45710"/>
                      <a:pt x="21298" y="5117"/>
                      <a:pt x="59184" y="447"/>
                    </a:cubicBezTo>
                    <a:cubicBezTo>
                      <a:pt x="97051" y="-4260"/>
                      <a:pt x="132305" y="28725"/>
                      <a:pt x="137923" y="74098"/>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440" name="Google Shape;1440;p57"/>
              <p:cNvSpPr/>
              <p:nvPr/>
            </p:nvSpPr>
            <p:spPr>
              <a:xfrm>
                <a:off x="8711669" y="4743598"/>
                <a:ext cx="138673" cy="165178"/>
              </a:xfrm>
              <a:custGeom>
                <a:rect b="b" l="l" r="r" t="t"/>
                <a:pathLst>
                  <a:path extrusionOk="0" h="165178" w="138673">
                    <a:moveTo>
                      <a:pt x="760" y="74098"/>
                    </a:moveTo>
                    <a:cubicBezTo>
                      <a:pt x="-4858" y="119473"/>
                      <a:pt x="21280" y="160028"/>
                      <a:pt x="59157" y="164734"/>
                    </a:cubicBezTo>
                    <a:cubicBezTo>
                      <a:pt x="97033" y="169423"/>
                      <a:pt x="132306" y="136438"/>
                      <a:pt x="137914" y="91065"/>
                    </a:cubicBezTo>
                    <a:cubicBezTo>
                      <a:pt x="143533" y="45710"/>
                      <a:pt x="117376" y="5117"/>
                      <a:pt x="79499" y="447"/>
                    </a:cubicBezTo>
                    <a:cubicBezTo>
                      <a:pt x="41613" y="-4260"/>
                      <a:pt x="6369" y="28725"/>
                      <a:pt x="760" y="74098"/>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441" name="Google Shape;1441;p57"/>
              <p:cNvSpPr/>
              <p:nvPr/>
            </p:nvSpPr>
            <p:spPr>
              <a:xfrm>
                <a:off x="8181743" y="4445849"/>
                <a:ext cx="617093" cy="687083"/>
              </a:xfrm>
              <a:custGeom>
                <a:rect b="b" l="l" r="r" t="t"/>
                <a:pathLst>
                  <a:path extrusionOk="0" h="687083" w="617093">
                    <a:moveTo>
                      <a:pt x="538108" y="90283"/>
                    </a:moveTo>
                    <a:cubicBezTo>
                      <a:pt x="482447" y="11348"/>
                      <a:pt x="425957" y="3813"/>
                      <a:pt x="333805" y="0"/>
                    </a:cubicBezTo>
                    <a:lnTo>
                      <a:pt x="252070" y="12668"/>
                    </a:lnTo>
                    <a:cubicBezTo>
                      <a:pt x="159899" y="16501"/>
                      <a:pt x="124943" y="3422"/>
                      <a:pt x="69309" y="82357"/>
                    </a:cubicBezTo>
                    <a:cubicBezTo>
                      <a:pt x="13610" y="161367"/>
                      <a:pt x="16076" y="105611"/>
                      <a:pt x="20475" y="200918"/>
                    </a:cubicBezTo>
                    <a:cubicBezTo>
                      <a:pt x="23805" y="272913"/>
                      <a:pt x="-19216" y="222405"/>
                      <a:pt x="10550" y="422635"/>
                    </a:cubicBezTo>
                    <a:cubicBezTo>
                      <a:pt x="40325" y="622864"/>
                      <a:pt x="214221" y="687083"/>
                      <a:pt x="305695" y="687083"/>
                    </a:cubicBezTo>
                    <a:cubicBezTo>
                      <a:pt x="397215" y="687083"/>
                      <a:pt x="558070" y="633393"/>
                      <a:pt x="600914" y="422635"/>
                    </a:cubicBezTo>
                    <a:cubicBezTo>
                      <a:pt x="643740" y="211875"/>
                      <a:pt x="587622" y="272913"/>
                      <a:pt x="590952" y="200918"/>
                    </a:cubicBezTo>
                    <a:cubicBezTo>
                      <a:pt x="595342" y="105611"/>
                      <a:pt x="593798" y="169292"/>
                      <a:pt x="538108" y="90283"/>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442" name="Google Shape;1442;p57"/>
              <p:cNvSpPr/>
              <p:nvPr/>
            </p:nvSpPr>
            <p:spPr>
              <a:xfrm>
                <a:off x="8344620" y="5360751"/>
                <a:ext cx="9700" cy="36853"/>
              </a:xfrm>
              <a:custGeom>
                <a:rect b="b" l="l" r="r" t="t"/>
                <a:pathLst>
                  <a:path extrusionOk="0" h="36853" w="9700">
                    <a:moveTo>
                      <a:pt x="454" y="36853"/>
                    </a:moveTo>
                    <a:cubicBezTo>
                      <a:pt x="3477" y="24315"/>
                      <a:pt x="6557" y="11981"/>
                      <a:pt x="9700" y="0"/>
                    </a:cubicBezTo>
                    <a:cubicBezTo>
                      <a:pt x="2021" y="10651"/>
                      <a:pt x="-1288" y="23839"/>
                      <a:pt x="454" y="3685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443" name="Google Shape;1443;p57"/>
              <p:cNvSpPr/>
              <p:nvPr/>
            </p:nvSpPr>
            <p:spPr>
              <a:xfrm>
                <a:off x="8620620" y="5360751"/>
                <a:ext cx="9674" cy="36853"/>
              </a:xfrm>
              <a:custGeom>
                <a:rect b="b" l="l" r="r" t="t"/>
                <a:pathLst>
                  <a:path extrusionOk="0" h="36853" w="9674">
                    <a:moveTo>
                      <a:pt x="0" y="0"/>
                    </a:moveTo>
                    <a:cubicBezTo>
                      <a:pt x="3126" y="11981"/>
                      <a:pt x="6195" y="24315"/>
                      <a:pt x="9218" y="36853"/>
                    </a:cubicBezTo>
                    <a:cubicBezTo>
                      <a:pt x="10962" y="23843"/>
                      <a:pt x="7664" y="10657"/>
                      <a:pt x="0" y="0"/>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444" name="Google Shape;1444;p57"/>
              <p:cNvSpPr/>
              <p:nvPr/>
            </p:nvSpPr>
            <p:spPr>
              <a:xfrm>
                <a:off x="8431349" y="5100098"/>
                <a:ext cx="112215" cy="230608"/>
              </a:xfrm>
              <a:custGeom>
                <a:rect b="b" l="l" r="r" t="t"/>
                <a:pathLst>
                  <a:path extrusionOk="0" h="230608" w="112215">
                    <a:moveTo>
                      <a:pt x="0" y="0"/>
                    </a:moveTo>
                    <a:lnTo>
                      <a:pt x="112216" y="0"/>
                    </a:lnTo>
                    <a:lnTo>
                      <a:pt x="112216" y="230609"/>
                    </a:lnTo>
                    <a:lnTo>
                      <a:pt x="0" y="230609"/>
                    </a:ln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445" name="Google Shape;1445;p57"/>
              <p:cNvSpPr/>
              <p:nvPr/>
            </p:nvSpPr>
            <p:spPr>
              <a:xfrm>
                <a:off x="8344620" y="5360751"/>
                <a:ext cx="9700" cy="36853"/>
              </a:xfrm>
              <a:custGeom>
                <a:rect b="b" l="l" r="r" t="t"/>
                <a:pathLst>
                  <a:path extrusionOk="0" h="36853" w="9700">
                    <a:moveTo>
                      <a:pt x="454" y="36853"/>
                    </a:moveTo>
                    <a:cubicBezTo>
                      <a:pt x="3477" y="24315"/>
                      <a:pt x="6557" y="11981"/>
                      <a:pt x="9700" y="0"/>
                    </a:cubicBezTo>
                    <a:cubicBezTo>
                      <a:pt x="2021" y="10651"/>
                      <a:pt x="-1288" y="23839"/>
                      <a:pt x="454" y="3685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446" name="Google Shape;1446;p57"/>
              <p:cNvSpPr/>
              <p:nvPr/>
            </p:nvSpPr>
            <p:spPr>
              <a:xfrm>
                <a:off x="8620620" y="5360751"/>
                <a:ext cx="9674" cy="36853"/>
              </a:xfrm>
              <a:custGeom>
                <a:rect b="b" l="l" r="r" t="t"/>
                <a:pathLst>
                  <a:path extrusionOk="0" h="36853" w="9674">
                    <a:moveTo>
                      <a:pt x="0" y="0"/>
                    </a:moveTo>
                    <a:cubicBezTo>
                      <a:pt x="3126" y="11981"/>
                      <a:pt x="6195" y="24315"/>
                      <a:pt x="9218" y="36853"/>
                    </a:cubicBezTo>
                    <a:cubicBezTo>
                      <a:pt x="10962" y="23843"/>
                      <a:pt x="7664" y="10657"/>
                      <a:pt x="0" y="0"/>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447" name="Google Shape;1447;p57"/>
              <p:cNvSpPr/>
              <p:nvPr/>
            </p:nvSpPr>
            <p:spPr>
              <a:xfrm>
                <a:off x="8140769" y="4384976"/>
                <a:ext cx="698536" cy="400024"/>
              </a:xfrm>
              <a:custGeom>
                <a:rect b="b" l="l" r="r" t="t"/>
                <a:pathLst>
                  <a:path extrusionOk="0" h="400024" w="698536">
                    <a:moveTo>
                      <a:pt x="67662" y="295984"/>
                    </a:moveTo>
                    <a:cubicBezTo>
                      <a:pt x="123529" y="317694"/>
                      <a:pt x="211263" y="216547"/>
                      <a:pt x="187293" y="140310"/>
                    </a:cubicBezTo>
                    <a:cubicBezTo>
                      <a:pt x="184921" y="170782"/>
                      <a:pt x="330828" y="227132"/>
                      <a:pt x="376267" y="156960"/>
                    </a:cubicBezTo>
                    <a:cubicBezTo>
                      <a:pt x="387458" y="244564"/>
                      <a:pt x="495339" y="262981"/>
                      <a:pt x="531569" y="228584"/>
                    </a:cubicBezTo>
                    <a:cubicBezTo>
                      <a:pt x="529997" y="293659"/>
                      <a:pt x="601323" y="345786"/>
                      <a:pt x="626596" y="318997"/>
                    </a:cubicBezTo>
                    <a:cubicBezTo>
                      <a:pt x="611415" y="335089"/>
                      <a:pt x="632875" y="395011"/>
                      <a:pt x="670938" y="395011"/>
                    </a:cubicBezTo>
                    <a:cubicBezTo>
                      <a:pt x="727957" y="395011"/>
                      <a:pt x="679477" y="290087"/>
                      <a:pt x="676202" y="262981"/>
                    </a:cubicBezTo>
                    <a:cubicBezTo>
                      <a:pt x="665924" y="178019"/>
                      <a:pt x="623387" y="85764"/>
                      <a:pt x="551010" y="36428"/>
                    </a:cubicBezTo>
                    <a:cubicBezTo>
                      <a:pt x="546387" y="33284"/>
                      <a:pt x="541637" y="30338"/>
                      <a:pt x="536760" y="27591"/>
                    </a:cubicBezTo>
                    <a:cubicBezTo>
                      <a:pt x="421102" y="-37074"/>
                      <a:pt x="333600" y="30233"/>
                      <a:pt x="200557" y="45004"/>
                    </a:cubicBezTo>
                    <a:cubicBezTo>
                      <a:pt x="89718" y="57319"/>
                      <a:pt x="24428" y="130525"/>
                      <a:pt x="5313" y="234239"/>
                    </a:cubicBezTo>
                    <a:cubicBezTo>
                      <a:pt x="-1237" y="267581"/>
                      <a:pt x="-1735" y="301830"/>
                      <a:pt x="3843" y="335349"/>
                    </a:cubicBezTo>
                    <a:cubicBezTo>
                      <a:pt x="7006" y="352297"/>
                      <a:pt x="20568" y="385281"/>
                      <a:pt x="35172" y="395197"/>
                    </a:cubicBezTo>
                    <a:cubicBezTo>
                      <a:pt x="77021" y="423548"/>
                      <a:pt x="78155" y="318736"/>
                      <a:pt x="67662" y="295984"/>
                    </a:cubicBezTo>
                    <a:close/>
                  </a:path>
                </a:pathLst>
              </a:custGeom>
              <a:solidFill>
                <a:srgbClr val="ED6B1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448" name="Google Shape;1448;p57"/>
              <p:cNvSpPr/>
              <p:nvPr/>
            </p:nvSpPr>
            <p:spPr>
              <a:xfrm>
                <a:off x="8257713" y="5189655"/>
                <a:ext cx="458287" cy="240469"/>
              </a:xfrm>
              <a:custGeom>
                <a:rect b="b" l="l" r="r" t="t"/>
                <a:pathLst>
                  <a:path extrusionOk="0" h="240469" w="458287">
                    <a:moveTo>
                      <a:pt x="444410" y="146335"/>
                    </a:moveTo>
                    <a:cubicBezTo>
                      <a:pt x="418718" y="70507"/>
                      <a:pt x="406812" y="58545"/>
                      <a:pt x="316976" y="18324"/>
                    </a:cubicBezTo>
                    <a:cubicBezTo>
                      <a:pt x="315785" y="17803"/>
                      <a:pt x="285089" y="0"/>
                      <a:pt x="285089" y="0"/>
                    </a:cubicBezTo>
                    <a:lnTo>
                      <a:pt x="229325" y="112142"/>
                    </a:lnTo>
                    <a:lnTo>
                      <a:pt x="202006" y="62396"/>
                    </a:lnTo>
                    <a:lnTo>
                      <a:pt x="172873" y="0"/>
                    </a:lnTo>
                    <a:cubicBezTo>
                      <a:pt x="172873" y="0"/>
                      <a:pt x="146679" y="15794"/>
                      <a:pt x="145786" y="16185"/>
                    </a:cubicBezTo>
                    <a:cubicBezTo>
                      <a:pt x="51671" y="58081"/>
                      <a:pt x="39318" y="70228"/>
                      <a:pt x="13534" y="146335"/>
                    </a:cubicBezTo>
                    <a:cubicBezTo>
                      <a:pt x="10427" y="155525"/>
                      <a:pt x="5665" y="174575"/>
                      <a:pt x="0" y="199281"/>
                    </a:cubicBezTo>
                    <a:cubicBezTo>
                      <a:pt x="71315" y="225551"/>
                      <a:pt x="146605" y="239406"/>
                      <a:pt x="222600" y="240246"/>
                    </a:cubicBezTo>
                    <a:cubicBezTo>
                      <a:pt x="225456" y="240283"/>
                      <a:pt x="228274" y="240469"/>
                      <a:pt x="231148" y="240469"/>
                    </a:cubicBezTo>
                    <a:cubicBezTo>
                      <a:pt x="232320" y="240469"/>
                      <a:pt x="233474" y="240376"/>
                      <a:pt x="234655" y="240376"/>
                    </a:cubicBezTo>
                    <a:cubicBezTo>
                      <a:pt x="310918" y="240067"/>
                      <a:pt x="386562" y="226664"/>
                      <a:pt x="458288" y="200751"/>
                    </a:cubicBezTo>
                    <a:cubicBezTo>
                      <a:pt x="452483" y="175301"/>
                      <a:pt x="447582" y="155712"/>
                      <a:pt x="444410" y="146335"/>
                    </a:cubicBezTo>
                    <a:close/>
                  </a:path>
                </a:pathLst>
              </a:custGeom>
              <a:solidFill>
                <a:srgbClr val="B3375E"/>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449" name="Google Shape;1449;p57"/>
              <p:cNvSpPr/>
              <p:nvPr/>
            </p:nvSpPr>
            <p:spPr>
              <a:xfrm>
                <a:off x="8390402" y="5204947"/>
                <a:ext cx="191504" cy="108867"/>
              </a:xfrm>
              <a:custGeom>
                <a:rect b="b" l="l" r="r" t="t"/>
                <a:pathLst>
                  <a:path extrusionOk="0" h="108867" w="191504">
                    <a:moveTo>
                      <a:pt x="180464" y="5227"/>
                    </a:moveTo>
                    <a:cubicBezTo>
                      <a:pt x="180017" y="1924"/>
                      <a:pt x="176977" y="-391"/>
                      <a:pt x="173674" y="56"/>
                    </a:cubicBezTo>
                    <a:cubicBezTo>
                      <a:pt x="170371" y="502"/>
                      <a:pt x="168055" y="3542"/>
                      <a:pt x="168502" y="6846"/>
                    </a:cubicBezTo>
                    <a:lnTo>
                      <a:pt x="176566" y="66172"/>
                    </a:lnTo>
                    <a:lnTo>
                      <a:pt x="123686" y="41095"/>
                    </a:lnTo>
                    <a:lnTo>
                      <a:pt x="95482" y="90487"/>
                    </a:lnTo>
                    <a:lnTo>
                      <a:pt x="69251" y="42676"/>
                    </a:lnTo>
                    <a:lnTo>
                      <a:pt x="14828" y="66544"/>
                    </a:lnTo>
                    <a:lnTo>
                      <a:pt x="22948" y="6846"/>
                    </a:lnTo>
                    <a:cubicBezTo>
                      <a:pt x="23395" y="3542"/>
                      <a:pt x="21079" y="502"/>
                      <a:pt x="17776" y="55"/>
                    </a:cubicBezTo>
                    <a:cubicBezTo>
                      <a:pt x="14472" y="-392"/>
                      <a:pt x="11432" y="1924"/>
                      <a:pt x="10985" y="5227"/>
                    </a:cubicBezTo>
                    <a:lnTo>
                      <a:pt x="0" y="86227"/>
                    </a:lnTo>
                    <a:lnTo>
                      <a:pt x="63987" y="58154"/>
                    </a:lnTo>
                    <a:lnTo>
                      <a:pt x="90097" y="105724"/>
                    </a:lnTo>
                    <a:cubicBezTo>
                      <a:pt x="90162" y="105854"/>
                      <a:pt x="90292" y="105891"/>
                      <a:pt x="90367" y="106003"/>
                    </a:cubicBezTo>
                    <a:cubicBezTo>
                      <a:pt x="90817" y="106732"/>
                      <a:pt x="91420" y="107354"/>
                      <a:pt x="92134" y="107826"/>
                    </a:cubicBezTo>
                    <a:cubicBezTo>
                      <a:pt x="93168" y="108318"/>
                      <a:pt x="94263" y="108669"/>
                      <a:pt x="95390" y="108868"/>
                    </a:cubicBezTo>
                    <a:lnTo>
                      <a:pt x="95408" y="108868"/>
                    </a:lnTo>
                    <a:cubicBezTo>
                      <a:pt x="96419" y="108866"/>
                      <a:pt x="97413" y="108603"/>
                      <a:pt x="98292" y="108105"/>
                    </a:cubicBezTo>
                    <a:lnTo>
                      <a:pt x="98301" y="108105"/>
                    </a:lnTo>
                    <a:cubicBezTo>
                      <a:pt x="98441" y="108031"/>
                      <a:pt x="98534" y="107881"/>
                      <a:pt x="98664" y="107789"/>
                    </a:cubicBezTo>
                    <a:cubicBezTo>
                      <a:pt x="99336" y="107351"/>
                      <a:pt x="99912" y="106781"/>
                      <a:pt x="100357" y="106114"/>
                    </a:cubicBezTo>
                    <a:cubicBezTo>
                      <a:pt x="100432" y="106003"/>
                      <a:pt x="100561" y="105947"/>
                      <a:pt x="100636" y="105835"/>
                    </a:cubicBezTo>
                    <a:lnTo>
                      <a:pt x="128616" y="56778"/>
                    </a:lnTo>
                    <a:lnTo>
                      <a:pt x="191505" y="86599"/>
                    </a:lnTo>
                    <a:close/>
                  </a:path>
                </a:pathLst>
              </a:custGeom>
              <a:solidFill>
                <a:srgbClr val="97224B"/>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1450" name="Google Shape;1450;p57"/>
            <p:cNvSpPr/>
            <p:nvPr/>
          </p:nvSpPr>
          <p:spPr>
            <a:xfrm>
              <a:off x="14790500" y="119925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51" name="Google Shape;1451;p57"/>
            <p:cNvSpPr/>
            <p:nvPr/>
          </p:nvSpPr>
          <p:spPr>
            <a:xfrm>
              <a:off x="14997325" y="119925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52" name="Google Shape;1452;p57"/>
            <p:cNvSpPr/>
            <p:nvPr/>
          </p:nvSpPr>
          <p:spPr>
            <a:xfrm rot="8100000">
              <a:off x="14812448" y="12003623"/>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1427" name="Google Shape;1427;p57"/>
          <p:cNvSpPr txBox="1"/>
          <p:nvPr/>
        </p:nvSpPr>
        <p:spPr>
          <a:xfrm>
            <a:off x="19026796" y="5911435"/>
            <a:ext cx="1584900" cy="954900"/>
          </a:xfrm>
          <a:prstGeom prst="rect">
            <a:avLst/>
          </a:prstGeom>
          <a:noFill/>
          <a:ln>
            <a:noFill/>
          </a:ln>
        </p:spPr>
        <p:txBody>
          <a:bodyPr anchorCtr="0" anchor="ctr"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נטלי</a:t>
            </a:r>
            <a:endParaRPr sz="3400">
              <a:solidFill>
                <a:srgbClr val="80868B"/>
              </a:solidFill>
              <a:latin typeface="Google Sans"/>
              <a:ea typeface="Google Sans"/>
              <a:cs typeface="Google Sans"/>
              <a:sym typeface="Google Sans"/>
            </a:endParaRPr>
          </a:p>
        </p:txBody>
      </p:sp>
      <p:sp>
        <p:nvSpPr>
          <p:cNvPr id="1453" name="Google Shape;1453;p57"/>
          <p:cNvSpPr txBox="1"/>
          <p:nvPr/>
        </p:nvSpPr>
        <p:spPr>
          <a:xfrm>
            <a:off x="1209400" y="1162575"/>
            <a:ext cx="29775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הדגמה בכיתה</a:t>
            </a:r>
            <a:endParaRPr b="1" sz="2600">
              <a:solidFill>
                <a:srgbClr val="FFFFFF"/>
              </a:solidFill>
              <a:latin typeface="Google Sans"/>
              <a:ea typeface="Google Sans"/>
              <a:cs typeface="Google Sans"/>
              <a:sym typeface="Google Sans"/>
            </a:endParaRPr>
          </a:p>
        </p:txBody>
      </p:sp>
      <p:grpSp>
        <p:nvGrpSpPr>
          <p:cNvPr id="1454" name="Google Shape;1454;p57"/>
          <p:cNvGrpSpPr/>
          <p:nvPr/>
        </p:nvGrpSpPr>
        <p:grpSpPr>
          <a:xfrm>
            <a:off x="751766" y="1028509"/>
            <a:ext cx="873900" cy="873900"/>
            <a:chOff x="21309747" y="11086375"/>
            <a:chExt cx="873900" cy="873900"/>
          </a:xfrm>
        </p:grpSpPr>
        <p:sp>
          <p:nvSpPr>
            <p:cNvPr id="1455" name="Google Shape;1455;p57"/>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56" name="Google Shape;1456;p57"/>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1457" name="Google Shape;1457;p57"/>
          <p:cNvSpPr txBox="1"/>
          <p:nvPr>
            <p:ph idx="4294967295" type="title"/>
          </p:nvPr>
        </p:nvSpPr>
        <p:spPr>
          <a:xfrm>
            <a:off x="4956425" y="1186725"/>
            <a:ext cx="18599400" cy="9549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sz="6300"/>
              <a:t>המידע נראה קצת מסובך אז נסדר אותו בדרך אחרת</a:t>
            </a:r>
            <a:endParaRPr sz="6300"/>
          </a:p>
        </p:txBody>
      </p:sp>
      <p:grpSp>
        <p:nvGrpSpPr>
          <p:cNvPr id="1458" name="Google Shape;1458;p57"/>
          <p:cNvGrpSpPr/>
          <p:nvPr/>
        </p:nvGrpSpPr>
        <p:grpSpPr>
          <a:xfrm>
            <a:off x="18910149" y="3879414"/>
            <a:ext cx="1818956" cy="1818970"/>
            <a:chOff x="14204675" y="6341956"/>
            <a:chExt cx="1429772" cy="1429783"/>
          </a:xfrm>
        </p:grpSpPr>
        <p:grpSp>
          <p:nvGrpSpPr>
            <p:cNvPr id="1459" name="Google Shape;1459;p57"/>
            <p:cNvGrpSpPr/>
            <p:nvPr/>
          </p:nvGrpSpPr>
          <p:grpSpPr>
            <a:xfrm>
              <a:off x="14204675" y="6341956"/>
              <a:ext cx="1429772" cy="1429783"/>
              <a:chOff x="2369526" y="3575049"/>
              <a:chExt cx="1334365" cy="1334375"/>
            </a:xfrm>
          </p:grpSpPr>
          <p:sp>
            <p:nvSpPr>
              <p:cNvPr id="1460" name="Google Shape;1460;p57"/>
              <p:cNvSpPr/>
              <p:nvPr/>
            </p:nvSpPr>
            <p:spPr>
              <a:xfrm>
                <a:off x="2369526" y="3575049"/>
                <a:ext cx="1334365" cy="1334365"/>
              </a:xfrm>
              <a:custGeom>
                <a:rect b="b" l="l" r="r" t="t"/>
                <a:pathLst>
                  <a:path extrusionOk="0" h="1334365" w="1334365">
                    <a:moveTo>
                      <a:pt x="1334366" y="667197"/>
                    </a:moveTo>
                    <a:cubicBezTo>
                      <a:pt x="1334358" y="1035672"/>
                      <a:pt x="1035644" y="1334374"/>
                      <a:pt x="667169" y="1334366"/>
                    </a:cubicBezTo>
                    <a:cubicBezTo>
                      <a:pt x="298694" y="1334358"/>
                      <a:pt x="-8" y="1035644"/>
                      <a:pt x="0" y="667169"/>
                    </a:cubicBezTo>
                    <a:cubicBezTo>
                      <a:pt x="8" y="298694"/>
                      <a:pt x="298722" y="-8"/>
                      <a:pt x="667197" y="0"/>
                    </a:cubicBezTo>
                    <a:cubicBezTo>
                      <a:pt x="1035666" y="2"/>
                      <a:pt x="1334367" y="298706"/>
                      <a:pt x="1334366" y="667175"/>
                    </a:cubicBezTo>
                    <a:cubicBezTo>
                      <a:pt x="1334366" y="667182"/>
                      <a:pt x="1334366" y="667189"/>
                      <a:pt x="1334366"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461" name="Google Shape;1461;p57"/>
              <p:cNvSpPr/>
              <p:nvPr/>
            </p:nvSpPr>
            <p:spPr>
              <a:xfrm>
                <a:off x="2657240" y="3783996"/>
                <a:ext cx="758939" cy="1125428"/>
              </a:xfrm>
              <a:custGeom>
                <a:rect b="b" l="l" r="r" t="t"/>
                <a:pathLst>
                  <a:path extrusionOk="0" h="1125428" w="758939">
                    <a:moveTo>
                      <a:pt x="379484" y="1125428"/>
                    </a:moveTo>
                    <a:cubicBezTo>
                      <a:pt x="515106" y="1125609"/>
                      <a:pt x="647530" y="1084246"/>
                      <a:pt x="758940" y="1006906"/>
                    </a:cubicBezTo>
                    <a:lnTo>
                      <a:pt x="750661" y="381707"/>
                    </a:lnTo>
                    <a:cubicBezTo>
                      <a:pt x="750661" y="152511"/>
                      <a:pt x="623581" y="0"/>
                      <a:pt x="379446" y="0"/>
                    </a:cubicBezTo>
                    <a:cubicBezTo>
                      <a:pt x="153972" y="0"/>
                      <a:pt x="8270" y="145376"/>
                      <a:pt x="8270" y="381707"/>
                    </a:cubicBezTo>
                    <a:lnTo>
                      <a:pt x="0" y="1006896"/>
                    </a:lnTo>
                    <a:cubicBezTo>
                      <a:pt x="111418" y="1084242"/>
                      <a:pt x="243851" y="1125608"/>
                      <a:pt x="379484" y="1125428"/>
                    </a:cubicBezTo>
                    <a:close/>
                  </a:path>
                </a:pathLst>
              </a:custGeom>
              <a:solidFill>
                <a:srgbClr val="2C3637"/>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462" name="Google Shape;1462;p57"/>
              <p:cNvSpPr/>
              <p:nvPr/>
            </p:nvSpPr>
            <p:spPr>
              <a:xfrm>
                <a:off x="2735923" y="3857032"/>
                <a:ext cx="617101" cy="766120"/>
              </a:xfrm>
              <a:custGeom>
                <a:rect b="b" l="l" r="r" t="t"/>
                <a:pathLst>
                  <a:path extrusionOk="0" h="766120" w="617101">
                    <a:moveTo>
                      <a:pt x="560766" y="85186"/>
                    </a:moveTo>
                    <a:cubicBezTo>
                      <a:pt x="505104" y="6260"/>
                      <a:pt x="447954" y="3823"/>
                      <a:pt x="355811" y="0"/>
                    </a:cubicBezTo>
                    <a:lnTo>
                      <a:pt x="255650" y="0"/>
                    </a:lnTo>
                    <a:cubicBezTo>
                      <a:pt x="163488" y="3823"/>
                      <a:pt x="106338" y="6260"/>
                      <a:pt x="50695" y="85186"/>
                    </a:cubicBezTo>
                    <a:cubicBezTo>
                      <a:pt x="-5005" y="164185"/>
                      <a:pt x="16092" y="184658"/>
                      <a:pt x="20482" y="279945"/>
                    </a:cubicBezTo>
                    <a:cubicBezTo>
                      <a:pt x="23812" y="351941"/>
                      <a:pt x="-19217" y="301433"/>
                      <a:pt x="10549" y="501663"/>
                    </a:cubicBezTo>
                    <a:cubicBezTo>
                      <a:pt x="40332" y="701901"/>
                      <a:pt x="214220" y="766121"/>
                      <a:pt x="305711" y="766121"/>
                    </a:cubicBezTo>
                    <a:cubicBezTo>
                      <a:pt x="397223" y="766121"/>
                      <a:pt x="558069" y="712431"/>
                      <a:pt x="600912" y="501663"/>
                    </a:cubicBezTo>
                    <a:cubicBezTo>
                      <a:pt x="643756" y="290903"/>
                      <a:pt x="587629" y="351941"/>
                      <a:pt x="590978" y="279945"/>
                    </a:cubicBezTo>
                    <a:cubicBezTo>
                      <a:pt x="595349" y="184658"/>
                      <a:pt x="616446" y="164185"/>
                      <a:pt x="560766" y="85186"/>
                    </a:cubicBezTo>
                    <a:close/>
                  </a:path>
                </a:pathLst>
              </a:custGeom>
              <a:solidFill>
                <a:srgbClr val="E0AA7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463" name="Google Shape;1463;p57"/>
              <p:cNvSpPr/>
              <p:nvPr/>
            </p:nvSpPr>
            <p:spPr>
              <a:xfrm>
                <a:off x="2817332" y="4669550"/>
                <a:ext cx="447944" cy="239873"/>
              </a:xfrm>
              <a:custGeom>
                <a:rect b="b" l="l" r="r" t="t"/>
                <a:pathLst>
                  <a:path extrusionOk="0" h="239873" w="447944">
                    <a:moveTo>
                      <a:pt x="440029" y="166446"/>
                    </a:moveTo>
                    <a:cubicBezTo>
                      <a:pt x="441387" y="166084"/>
                      <a:pt x="442690" y="165664"/>
                      <a:pt x="444066" y="165339"/>
                    </a:cubicBezTo>
                    <a:cubicBezTo>
                      <a:pt x="442429" y="159051"/>
                      <a:pt x="440996" y="153935"/>
                      <a:pt x="439825" y="150335"/>
                    </a:cubicBezTo>
                    <a:cubicBezTo>
                      <a:pt x="418858" y="86757"/>
                      <a:pt x="407008" y="66899"/>
                      <a:pt x="354453" y="39244"/>
                    </a:cubicBezTo>
                    <a:cubicBezTo>
                      <a:pt x="354490" y="38956"/>
                      <a:pt x="305860" y="15720"/>
                      <a:pt x="304632" y="16511"/>
                    </a:cubicBezTo>
                    <a:cubicBezTo>
                      <a:pt x="304022" y="16923"/>
                      <a:pt x="303533" y="17491"/>
                      <a:pt x="303219" y="18157"/>
                    </a:cubicBezTo>
                    <a:cubicBezTo>
                      <a:pt x="293220" y="11219"/>
                      <a:pt x="280411" y="0"/>
                      <a:pt x="280411" y="0"/>
                    </a:cubicBezTo>
                    <a:cubicBezTo>
                      <a:pt x="279890" y="2865"/>
                      <a:pt x="235855" y="9572"/>
                      <a:pt x="224321" y="13181"/>
                    </a:cubicBezTo>
                    <a:cubicBezTo>
                      <a:pt x="212675" y="9535"/>
                      <a:pt x="168511" y="2865"/>
                      <a:pt x="168213" y="0"/>
                    </a:cubicBezTo>
                    <a:cubicBezTo>
                      <a:pt x="160735" y="7316"/>
                      <a:pt x="152623" y="13956"/>
                      <a:pt x="143972" y="19841"/>
                    </a:cubicBezTo>
                    <a:cubicBezTo>
                      <a:pt x="143936" y="18497"/>
                      <a:pt x="143249" y="17255"/>
                      <a:pt x="142131" y="16511"/>
                    </a:cubicBezTo>
                    <a:cubicBezTo>
                      <a:pt x="125104" y="23879"/>
                      <a:pt x="108546" y="32288"/>
                      <a:pt x="92553" y="41691"/>
                    </a:cubicBezTo>
                    <a:cubicBezTo>
                      <a:pt x="92469" y="41188"/>
                      <a:pt x="92394" y="40686"/>
                      <a:pt x="92311" y="40175"/>
                    </a:cubicBezTo>
                    <a:cubicBezTo>
                      <a:pt x="37747" y="69029"/>
                      <a:pt x="29319" y="88246"/>
                      <a:pt x="8818" y="150335"/>
                    </a:cubicBezTo>
                    <a:cubicBezTo>
                      <a:pt x="7813" y="153386"/>
                      <a:pt x="6642" y="157544"/>
                      <a:pt x="5302" y="162549"/>
                    </a:cubicBezTo>
                    <a:cubicBezTo>
                      <a:pt x="6642" y="163004"/>
                      <a:pt x="7934" y="163451"/>
                      <a:pt x="9265" y="163906"/>
                    </a:cubicBezTo>
                    <a:cubicBezTo>
                      <a:pt x="6716" y="173589"/>
                      <a:pt x="3572" y="186817"/>
                      <a:pt x="0" y="202779"/>
                    </a:cubicBezTo>
                    <a:cubicBezTo>
                      <a:pt x="20315" y="209848"/>
                      <a:pt x="41058" y="215950"/>
                      <a:pt x="62229" y="221085"/>
                    </a:cubicBezTo>
                    <a:cubicBezTo>
                      <a:pt x="112551" y="233245"/>
                      <a:pt x="164115" y="239520"/>
                      <a:pt x="215884" y="239781"/>
                    </a:cubicBezTo>
                    <a:cubicBezTo>
                      <a:pt x="217066" y="239790"/>
                      <a:pt x="218220" y="239874"/>
                      <a:pt x="219391" y="239874"/>
                    </a:cubicBezTo>
                    <a:cubicBezTo>
                      <a:pt x="223298" y="239874"/>
                      <a:pt x="227149" y="239651"/>
                      <a:pt x="231037" y="239577"/>
                    </a:cubicBezTo>
                    <a:cubicBezTo>
                      <a:pt x="305063" y="238503"/>
                      <a:pt x="378384" y="225014"/>
                      <a:pt x="447945" y="199672"/>
                    </a:cubicBezTo>
                    <a:cubicBezTo>
                      <a:pt x="444940" y="186407"/>
                      <a:pt x="442280" y="175189"/>
                      <a:pt x="440029" y="166446"/>
                    </a:cubicBezTo>
                    <a:close/>
                  </a:path>
                </a:pathLst>
              </a:custGeom>
              <a:solidFill>
                <a:srgbClr val="E0AA7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464" name="Google Shape;1464;p57"/>
              <p:cNvSpPr/>
              <p:nvPr/>
            </p:nvSpPr>
            <p:spPr>
              <a:xfrm>
                <a:off x="2985545" y="4600615"/>
                <a:ext cx="112197" cy="173273"/>
              </a:xfrm>
              <a:custGeom>
                <a:rect b="b" l="l" r="r" t="t"/>
                <a:pathLst>
                  <a:path extrusionOk="0" h="173273" w="112197">
                    <a:moveTo>
                      <a:pt x="0" y="0"/>
                    </a:moveTo>
                    <a:lnTo>
                      <a:pt x="112198" y="0"/>
                    </a:lnTo>
                    <a:lnTo>
                      <a:pt x="112198" y="173273"/>
                    </a:lnTo>
                    <a:lnTo>
                      <a:pt x="0" y="173273"/>
                    </a:lnTo>
                    <a:close/>
                  </a:path>
                </a:pathLst>
              </a:custGeom>
              <a:solidFill>
                <a:srgbClr val="E0AA7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465" name="Google Shape;1465;p57"/>
              <p:cNvSpPr/>
              <p:nvPr/>
            </p:nvSpPr>
            <p:spPr>
              <a:xfrm>
                <a:off x="2948555" y="4731084"/>
                <a:ext cx="56374" cy="46842"/>
              </a:xfrm>
              <a:custGeom>
                <a:rect b="b" l="l" r="r" t="t"/>
                <a:pathLst>
                  <a:path extrusionOk="0" h="46842" w="56374">
                    <a:moveTo>
                      <a:pt x="6368" y="46842"/>
                    </a:moveTo>
                    <a:cubicBezTo>
                      <a:pt x="2864" y="46855"/>
                      <a:pt x="13" y="44025"/>
                      <a:pt x="0" y="40521"/>
                    </a:cubicBezTo>
                    <a:cubicBezTo>
                      <a:pt x="-7" y="38557"/>
                      <a:pt x="895" y="36701"/>
                      <a:pt x="2443" y="35494"/>
                    </a:cubicBezTo>
                    <a:lnTo>
                      <a:pt x="46087" y="1356"/>
                    </a:lnTo>
                    <a:cubicBezTo>
                      <a:pt x="48851" y="-812"/>
                      <a:pt x="52850" y="-329"/>
                      <a:pt x="55019" y="2436"/>
                    </a:cubicBezTo>
                    <a:cubicBezTo>
                      <a:pt x="57187" y="5200"/>
                      <a:pt x="56704" y="9199"/>
                      <a:pt x="53939" y="11368"/>
                    </a:cubicBezTo>
                    <a:cubicBezTo>
                      <a:pt x="53932" y="11373"/>
                      <a:pt x="53926" y="11378"/>
                      <a:pt x="53919" y="11383"/>
                    </a:cubicBezTo>
                    <a:lnTo>
                      <a:pt x="10256" y="45502"/>
                    </a:lnTo>
                    <a:cubicBezTo>
                      <a:pt x="9149" y="46375"/>
                      <a:pt x="7779" y="46847"/>
                      <a:pt x="6368" y="46842"/>
                    </a:cubicBezTo>
                    <a:close/>
                  </a:path>
                </a:pathLst>
              </a:custGeom>
              <a:solidFill>
                <a:srgbClr val="B0AEB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466" name="Google Shape;1466;p57"/>
              <p:cNvSpPr/>
              <p:nvPr/>
            </p:nvSpPr>
            <p:spPr>
              <a:xfrm>
                <a:off x="3076058" y="4729294"/>
                <a:ext cx="60306" cy="48631"/>
              </a:xfrm>
              <a:custGeom>
                <a:rect b="b" l="l" r="r" t="t"/>
                <a:pathLst>
                  <a:path extrusionOk="0" h="48631" w="60306">
                    <a:moveTo>
                      <a:pt x="53943" y="48632"/>
                    </a:moveTo>
                    <a:cubicBezTo>
                      <a:pt x="52566" y="48634"/>
                      <a:pt x="51226" y="48183"/>
                      <a:pt x="50130" y="47348"/>
                    </a:cubicBezTo>
                    <a:lnTo>
                      <a:pt x="2523" y="11424"/>
                    </a:lnTo>
                    <a:cubicBezTo>
                      <a:pt x="-277" y="9308"/>
                      <a:pt x="-831" y="5323"/>
                      <a:pt x="1286" y="2523"/>
                    </a:cubicBezTo>
                    <a:cubicBezTo>
                      <a:pt x="3402" y="-277"/>
                      <a:pt x="7388" y="-831"/>
                      <a:pt x="10188" y="1286"/>
                    </a:cubicBezTo>
                    <a:lnTo>
                      <a:pt x="57775" y="37209"/>
                    </a:lnTo>
                    <a:cubicBezTo>
                      <a:pt x="60577" y="39318"/>
                      <a:pt x="61139" y="43299"/>
                      <a:pt x="59029" y="46101"/>
                    </a:cubicBezTo>
                    <a:cubicBezTo>
                      <a:pt x="57827" y="47698"/>
                      <a:pt x="55943" y="48636"/>
                      <a:pt x="53944" y="48632"/>
                    </a:cubicBezTo>
                    <a:close/>
                  </a:path>
                </a:pathLst>
              </a:custGeom>
              <a:solidFill>
                <a:srgbClr val="B0AEB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467" name="Google Shape;1467;p57"/>
              <p:cNvSpPr/>
              <p:nvPr/>
            </p:nvSpPr>
            <p:spPr>
              <a:xfrm>
                <a:off x="2694464" y="3831113"/>
                <a:ext cx="671612" cy="517963"/>
              </a:xfrm>
              <a:custGeom>
                <a:rect b="b" l="l" r="r" t="t"/>
                <a:pathLst>
                  <a:path extrusionOk="0" h="517963" w="671612">
                    <a:moveTo>
                      <a:pt x="6950" y="399971"/>
                    </a:moveTo>
                    <a:cubicBezTo>
                      <a:pt x="6950" y="399971"/>
                      <a:pt x="295583" y="335835"/>
                      <a:pt x="552219" y="153698"/>
                    </a:cubicBezTo>
                    <a:cubicBezTo>
                      <a:pt x="611105" y="266556"/>
                      <a:pt x="644861" y="390824"/>
                      <a:pt x="651170" y="517964"/>
                    </a:cubicBezTo>
                    <a:cubicBezTo>
                      <a:pt x="651170" y="517964"/>
                      <a:pt x="752523" y="113030"/>
                      <a:pt x="503868" y="25919"/>
                    </a:cubicBezTo>
                    <a:cubicBezTo>
                      <a:pt x="255213" y="-61182"/>
                      <a:pt x="-50070" y="73163"/>
                      <a:pt x="6950" y="399971"/>
                    </a:cubicBezTo>
                    <a:close/>
                  </a:path>
                </a:pathLst>
              </a:custGeom>
              <a:solidFill>
                <a:srgbClr val="2C3637"/>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468" name="Google Shape;1468;p57"/>
              <p:cNvSpPr/>
              <p:nvPr/>
            </p:nvSpPr>
            <p:spPr>
              <a:xfrm>
                <a:off x="2961304" y="4669550"/>
                <a:ext cx="159246" cy="239873"/>
              </a:xfrm>
              <a:custGeom>
                <a:rect b="b" l="l" r="r" t="t"/>
                <a:pathLst>
                  <a:path extrusionOk="0" h="239873" w="159246">
                    <a:moveTo>
                      <a:pt x="158782" y="20064"/>
                    </a:moveTo>
                    <a:cubicBezTo>
                      <a:pt x="158788" y="19401"/>
                      <a:pt x="158947" y="18749"/>
                      <a:pt x="159247" y="18157"/>
                    </a:cubicBezTo>
                    <a:cubicBezTo>
                      <a:pt x="149247" y="11219"/>
                      <a:pt x="136439" y="0"/>
                      <a:pt x="136439" y="0"/>
                    </a:cubicBezTo>
                    <a:cubicBezTo>
                      <a:pt x="135918" y="2865"/>
                      <a:pt x="135248" y="5684"/>
                      <a:pt x="134616" y="8521"/>
                    </a:cubicBezTo>
                    <a:cubicBezTo>
                      <a:pt x="123309" y="51895"/>
                      <a:pt x="104037" y="92789"/>
                      <a:pt x="77782" y="129118"/>
                    </a:cubicBezTo>
                    <a:cubicBezTo>
                      <a:pt x="77782" y="129118"/>
                      <a:pt x="34910" y="65326"/>
                      <a:pt x="25497" y="8679"/>
                    </a:cubicBezTo>
                    <a:cubicBezTo>
                      <a:pt x="25013" y="5767"/>
                      <a:pt x="24538" y="2865"/>
                      <a:pt x="24241" y="0"/>
                    </a:cubicBezTo>
                    <a:cubicBezTo>
                      <a:pt x="16762" y="7316"/>
                      <a:pt x="8650" y="13956"/>
                      <a:pt x="0" y="19841"/>
                    </a:cubicBezTo>
                    <a:cubicBezTo>
                      <a:pt x="24" y="19914"/>
                      <a:pt x="43" y="19989"/>
                      <a:pt x="56" y="20064"/>
                    </a:cubicBezTo>
                    <a:cubicBezTo>
                      <a:pt x="3412" y="98506"/>
                      <a:pt x="28270" y="174515"/>
                      <a:pt x="71912" y="239781"/>
                    </a:cubicBezTo>
                    <a:cubicBezTo>
                      <a:pt x="73094" y="239790"/>
                      <a:pt x="74247" y="239874"/>
                      <a:pt x="75419" y="239874"/>
                    </a:cubicBezTo>
                    <a:cubicBezTo>
                      <a:pt x="79326" y="239874"/>
                      <a:pt x="83177" y="239651"/>
                      <a:pt x="87065" y="239577"/>
                    </a:cubicBezTo>
                    <a:cubicBezTo>
                      <a:pt x="130613" y="174350"/>
                      <a:pt x="155419" y="98420"/>
                      <a:pt x="158782" y="20064"/>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469" name="Google Shape;1469;p57"/>
              <p:cNvSpPr/>
              <p:nvPr/>
            </p:nvSpPr>
            <p:spPr>
              <a:xfrm>
                <a:off x="2822634" y="4709725"/>
                <a:ext cx="89086" cy="144381"/>
              </a:xfrm>
              <a:custGeom>
                <a:rect b="b" l="l" r="r" t="t"/>
                <a:pathLst>
                  <a:path extrusionOk="0" h="144381" w="89086">
                    <a:moveTo>
                      <a:pt x="87251" y="1516"/>
                    </a:moveTo>
                    <a:cubicBezTo>
                      <a:pt x="87167" y="1013"/>
                      <a:pt x="87093" y="512"/>
                      <a:pt x="87009" y="0"/>
                    </a:cubicBezTo>
                    <a:cubicBezTo>
                      <a:pt x="32445" y="28854"/>
                      <a:pt x="24017" y="48072"/>
                      <a:pt x="3517" y="110161"/>
                    </a:cubicBezTo>
                    <a:cubicBezTo>
                      <a:pt x="2512" y="113211"/>
                      <a:pt x="1340" y="117370"/>
                      <a:pt x="0" y="122374"/>
                    </a:cubicBezTo>
                    <a:cubicBezTo>
                      <a:pt x="1340" y="122830"/>
                      <a:pt x="2633" y="123276"/>
                      <a:pt x="3963" y="123732"/>
                    </a:cubicBezTo>
                    <a:cubicBezTo>
                      <a:pt x="25832" y="131257"/>
                      <a:pt x="46612" y="138382"/>
                      <a:pt x="67866" y="144382"/>
                    </a:cubicBezTo>
                    <a:cubicBezTo>
                      <a:pt x="86020" y="99090"/>
                      <a:pt x="92680" y="50008"/>
                      <a:pt x="87251" y="1516"/>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470" name="Google Shape;1470;p57"/>
              <p:cNvSpPr/>
              <p:nvPr/>
            </p:nvSpPr>
            <p:spPr>
              <a:xfrm>
                <a:off x="3168901" y="4708794"/>
                <a:ext cx="92497" cy="154269"/>
              </a:xfrm>
              <a:custGeom>
                <a:rect b="b" l="l" r="r" t="t"/>
                <a:pathLst>
                  <a:path extrusionOk="0" h="154269" w="92497">
                    <a:moveTo>
                      <a:pt x="23106" y="148084"/>
                    </a:moveTo>
                    <a:cubicBezTo>
                      <a:pt x="23980" y="150205"/>
                      <a:pt x="24613" y="152205"/>
                      <a:pt x="25376" y="154270"/>
                    </a:cubicBezTo>
                    <a:cubicBezTo>
                      <a:pt x="45481" y="143233"/>
                      <a:pt x="66608" y="134168"/>
                      <a:pt x="88461" y="127202"/>
                    </a:cubicBezTo>
                    <a:cubicBezTo>
                      <a:pt x="89818" y="126840"/>
                      <a:pt x="91121" y="126421"/>
                      <a:pt x="92497" y="126095"/>
                    </a:cubicBezTo>
                    <a:cubicBezTo>
                      <a:pt x="90860" y="119807"/>
                      <a:pt x="89427" y="114691"/>
                      <a:pt x="88256" y="111091"/>
                    </a:cubicBezTo>
                    <a:cubicBezTo>
                      <a:pt x="67289" y="47514"/>
                      <a:pt x="55439" y="27655"/>
                      <a:pt x="2884" y="0"/>
                    </a:cubicBezTo>
                    <a:cubicBezTo>
                      <a:pt x="-4552" y="50280"/>
                      <a:pt x="2461" y="101638"/>
                      <a:pt x="23106" y="148084"/>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471" name="Google Shape;1471;p57"/>
              <p:cNvSpPr/>
              <p:nvPr/>
            </p:nvSpPr>
            <p:spPr>
              <a:xfrm>
                <a:off x="2879561" y="4685376"/>
                <a:ext cx="153655" cy="223955"/>
              </a:xfrm>
              <a:custGeom>
                <a:rect b="b" l="l" r="r" t="t"/>
                <a:pathLst>
                  <a:path extrusionOk="0" h="223955" w="153655">
                    <a:moveTo>
                      <a:pt x="81800" y="4239"/>
                    </a:moveTo>
                    <a:cubicBezTo>
                      <a:pt x="81787" y="4163"/>
                      <a:pt x="81768" y="4088"/>
                      <a:pt x="81744" y="4015"/>
                    </a:cubicBezTo>
                    <a:cubicBezTo>
                      <a:pt x="81688" y="1742"/>
                      <a:pt x="79800" y="-55"/>
                      <a:pt x="77527" y="1"/>
                    </a:cubicBezTo>
                    <a:cubicBezTo>
                      <a:pt x="76958" y="15"/>
                      <a:pt x="76399" y="147"/>
                      <a:pt x="75884" y="388"/>
                    </a:cubicBezTo>
                    <a:cubicBezTo>
                      <a:pt x="57652" y="8713"/>
                      <a:pt x="42602" y="15884"/>
                      <a:pt x="30008" y="22545"/>
                    </a:cubicBezTo>
                    <a:cubicBezTo>
                      <a:pt x="30147" y="23623"/>
                      <a:pt x="30193" y="24777"/>
                      <a:pt x="30324" y="25865"/>
                    </a:cubicBezTo>
                    <a:cubicBezTo>
                      <a:pt x="35753" y="74357"/>
                      <a:pt x="29093" y="123439"/>
                      <a:pt x="10939" y="168731"/>
                    </a:cubicBezTo>
                    <a:cubicBezTo>
                      <a:pt x="10567" y="169642"/>
                      <a:pt x="10269" y="170591"/>
                      <a:pt x="9878" y="171503"/>
                    </a:cubicBezTo>
                    <a:cubicBezTo>
                      <a:pt x="5368" y="182362"/>
                      <a:pt x="2056" y="193681"/>
                      <a:pt x="0" y="205259"/>
                    </a:cubicBezTo>
                    <a:cubicBezTo>
                      <a:pt x="50322" y="217420"/>
                      <a:pt x="101886" y="223694"/>
                      <a:pt x="153655" y="223956"/>
                    </a:cubicBezTo>
                    <a:cubicBezTo>
                      <a:pt x="110013" y="158689"/>
                      <a:pt x="85156" y="82680"/>
                      <a:pt x="81800" y="4239"/>
                    </a:cubicBez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472" name="Google Shape;1472;p57"/>
              <p:cNvSpPr/>
              <p:nvPr/>
            </p:nvSpPr>
            <p:spPr>
              <a:xfrm>
                <a:off x="3048370" y="4685381"/>
                <a:ext cx="153199" cy="223745"/>
              </a:xfrm>
              <a:custGeom>
                <a:rect b="b" l="l" r="r" t="t"/>
                <a:pathLst>
                  <a:path extrusionOk="0" h="223745" w="153199">
                    <a:moveTo>
                      <a:pt x="143637" y="171497"/>
                    </a:moveTo>
                    <a:cubicBezTo>
                      <a:pt x="122993" y="125051"/>
                      <a:pt x="115979" y="73693"/>
                      <a:pt x="123415" y="23413"/>
                    </a:cubicBezTo>
                    <a:cubicBezTo>
                      <a:pt x="123452" y="23125"/>
                      <a:pt x="123472" y="22836"/>
                      <a:pt x="123509" y="22539"/>
                    </a:cubicBezTo>
                    <a:cubicBezTo>
                      <a:pt x="110914" y="15878"/>
                      <a:pt x="95845" y="8707"/>
                      <a:pt x="77651" y="382"/>
                    </a:cubicBezTo>
                    <a:cubicBezTo>
                      <a:pt x="76337" y="-218"/>
                      <a:pt x="74807" y="-106"/>
                      <a:pt x="73595" y="679"/>
                    </a:cubicBezTo>
                    <a:cubicBezTo>
                      <a:pt x="72984" y="1091"/>
                      <a:pt x="72496" y="1660"/>
                      <a:pt x="72181" y="2326"/>
                    </a:cubicBezTo>
                    <a:cubicBezTo>
                      <a:pt x="71882" y="2918"/>
                      <a:pt x="71723" y="3570"/>
                      <a:pt x="71717" y="4233"/>
                    </a:cubicBezTo>
                    <a:cubicBezTo>
                      <a:pt x="68354" y="82589"/>
                      <a:pt x="43547" y="158518"/>
                      <a:pt x="0" y="223745"/>
                    </a:cubicBezTo>
                    <a:cubicBezTo>
                      <a:pt x="51679" y="222941"/>
                      <a:pt x="103089" y="216139"/>
                      <a:pt x="153199" y="203476"/>
                    </a:cubicBezTo>
                    <a:cubicBezTo>
                      <a:pt x="151496" y="194689"/>
                      <a:pt x="149057" y="186060"/>
                      <a:pt x="145907" y="177682"/>
                    </a:cubicBezTo>
                    <a:cubicBezTo>
                      <a:pt x="145144" y="175617"/>
                      <a:pt x="144511" y="173618"/>
                      <a:pt x="143637" y="171497"/>
                    </a:cubicBez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1473" name="Google Shape;1473;p57"/>
            <p:cNvSpPr/>
            <p:nvPr/>
          </p:nvSpPr>
          <p:spPr>
            <a:xfrm>
              <a:off x="14733700" y="71101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74" name="Google Shape;1474;p57"/>
            <p:cNvSpPr/>
            <p:nvPr/>
          </p:nvSpPr>
          <p:spPr>
            <a:xfrm>
              <a:off x="15048750" y="71101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75" name="Google Shape;1475;p57"/>
            <p:cNvSpPr/>
            <p:nvPr/>
          </p:nvSpPr>
          <p:spPr>
            <a:xfrm rot="8100000">
              <a:off x="14812448" y="7118798"/>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1476" name="Google Shape;1476;p57"/>
          <p:cNvGrpSpPr/>
          <p:nvPr/>
        </p:nvGrpSpPr>
        <p:grpSpPr>
          <a:xfrm>
            <a:off x="3658573" y="3919132"/>
            <a:ext cx="1818955" cy="1818955"/>
            <a:chOff x="14204579" y="9604816"/>
            <a:chExt cx="1429771" cy="1429771"/>
          </a:xfrm>
        </p:grpSpPr>
        <p:grpSp>
          <p:nvGrpSpPr>
            <p:cNvPr id="1477" name="Google Shape;1477;p57"/>
            <p:cNvGrpSpPr/>
            <p:nvPr/>
          </p:nvGrpSpPr>
          <p:grpSpPr>
            <a:xfrm>
              <a:off x="14204579" y="9604816"/>
              <a:ext cx="1429771" cy="1429771"/>
              <a:chOff x="9415096" y="3282950"/>
              <a:chExt cx="1334364" cy="1334364"/>
            </a:xfrm>
          </p:grpSpPr>
          <p:sp>
            <p:nvSpPr>
              <p:cNvPr id="1478" name="Google Shape;1478;p57"/>
              <p:cNvSpPr/>
              <p:nvPr/>
            </p:nvSpPr>
            <p:spPr>
              <a:xfrm>
                <a:off x="9759744" y="4397055"/>
                <a:ext cx="645067" cy="220251"/>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rgbClr val="1F5E8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479" name="Google Shape;1479;p57"/>
              <p:cNvSpPr/>
              <p:nvPr/>
            </p:nvSpPr>
            <p:spPr>
              <a:xfrm>
                <a:off x="9415096" y="3282950"/>
                <a:ext cx="1334364" cy="1334364"/>
              </a:xfrm>
              <a:custGeom>
                <a:rect b="b" l="l" r="r" t="t"/>
                <a:pathLst>
                  <a:path extrusionOk="0" h="1334364" w="1334364">
                    <a:moveTo>
                      <a:pt x="1334365" y="667197"/>
                    </a:moveTo>
                    <a:cubicBezTo>
                      <a:pt x="1334357" y="1035671"/>
                      <a:pt x="1035643" y="1334373"/>
                      <a:pt x="667168" y="1334365"/>
                    </a:cubicBezTo>
                    <a:cubicBezTo>
                      <a:pt x="298693" y="1334357"/>
                      <a:pt x="-8" y="1035643"/>
                      <a:pt x="0" y="667168"/>
                    </a:cubicBezTo>
                    <a:cubicBezTo>
                      <a:pt x="8" y="298697"/>
                      <a:pt x="298716" y="-3"/>
                      <a:pt x="667187" y="0"/>
                    </a:cubicBezTo>
                    <a:cubicBezTo>
                      <a:pt x="1035659" y="-1"/>
                      <a:pt x="1334364" y="298704"/>
                      <a:pt x="1334365" y="667176"/>
                    </a:cubicBezTo>
                    <a:cubicBezTo>
                      <a:pt x="1334365" y="667183"/>
                      <a:pt x="1334365" y="667190"/>
                      <a:pt x="1334365"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480" name="Google Shape;1480;p57"/>
              <p:cNvSpPr/>
              <p:nvPr/>
            </p:nvSpPr>
            <p:spPr>
              <a:xfrm>
                <a:off x="10000092" y="4301306"/>
                <a:ext cx="164380" cy="201270"/>
              </a:xfrm>
              <a:custGeom>
                <a:rect b="b" l="l" r="r" t="t"/>
                <a:pathLst>
                  <a:path extrusionOk="0" h="201270" w="164380">
                    <a:moveTo>
                      <a:pt x="0" y="0"/>
                    </a:moveTo>
                    <a:lnTo>
                      <a:pt x="164381" y="0"/>
                    </a:lnTo>
                    <a:lnTo>
                      <a:pt x="164381" y="201271"/>
                    </a:lnTo>
                    <a:lnTo>
                      <a:pt x="0" y="201271"/>
                    </a:ln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481" name="Google Shape;1481;p57"/>
              <p:cNvSpPr/>
              <p:nvPr/>
            </p:nvSpPr>
            <p:spPr>
              <a:xfrm>
                <a:off x="9759744" y="4397055"/>
                <a:ext cx="645067" cy="220251"/>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chemeClr val="accent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482" name="Google Shape;1482;p57"/>
              <p:cNvSpPr/>
              <p:nvPr/>
            </p:nvSpPr>
            <p:spPr>
              <a:xfrm>
                <a:off x="10273545" y="3923058"/>
                <a:ext cx="203991" cy="217207"/>
              </a:xfrm>
              <a:custGeom>
                <a:rect b="b" l="l" r="r" t="t"/>
                <a:pathLst>
                  <a:path extrusionOk="0" h="217207" w="203991">
                    <a:moveTo>
                      <a:pt x="1879" y="92313"/>
                    </a:moveTo>
                    <a:cubicBezTo>
                      <a:pt x="-8827" y="153239"/>
                      <a:pt x="27292" y="203971"/>
                      <a:pt x="82600" y="214909"/>
                    </a:cubicBezTo>
                    <a:cubicBezTo>
                      <a:pt x="136218" y="226590"/>
                      <a:pt x="189154" y="192593"/>
                      <a:pt x="200834" y="138974"/>
                    </a:cubicBezTo>
                    <a:cubicBezTo>
                      <a:pt x="201344" y="136633"/>
                      <a:pt x="201770" y="134273"/>
                      <a:pt x="202109" y="131901"/>
                    </a:cubicBezTo>
                    <a:cubicBezTo>
                      <a:pt x="212825" y="70974"/>
                      <a:pt x="176706" y="12708"/>
                      <a:pt x="121389" y="1787"/>
                    </a:cubicBezTo>
                    <a:cubicBezTo>
                      <a:pt x="66099" y="-9169"/>
                      <a:pt x="12595" y="31386"/>
                      <a:pt x="1879" y="9231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483" name="Google Shape;1483;p57"/>
              <p:cNvSpPr/>
              <p:nvPr/>
            </p:nvSpPr>
            <p:spPr>
              <a:xfrm>
                <a:off x="9687457" y="3923058"/>
                <a:ext cx="203978" cy="217207"/>
              </a:xfrm>
              <a:custGeom>
                <a:rect b="b" l="l" r="r" t="t"/>
                <a:pathLst>
                  <a:path extrusionOk="0" h="217207" w="203978">
                    <a:moveTo>
                      <a:pt x="202093" y="92313"/>
                    </a:moveTo>
                    <a:cubicBezTo>
                      <a:pt x="212818" y="153239"/>
                      <a:pt x="176700" y="203971"/>
                      <a:pt x="121382" y="214909"/>
                    </a:cubicBezTo>
                    <a:cubicBezTo>
                      <a:pt x="67772" y="226591"/>
                      <a:pt x="14842" y="192601"/>
                      <a:pt x="3160" y="138990"/>
                    </a:cubicBezTo>
                    <a:cubicBezTo>
                      <a:pt x="2649" y="136643"/>
                      <a:pt x="2222" y="134278"/>
                      <a:pt x="1882" y="131901"/>
                    </a:cubicBezTo>
                    <a:cubicBezTo>
                      <a:pt x="-8833" y="70974"/>
                      <a:pt x="27286" y="12708"/>
                      <a:pt x="82584" y="1787"/>
                    </a:cubicBezTo>
                    <a:cubicBezTo>
                      <a:pt x="137883" y="-9169"/>
                      <a:pt x="191397" y="31386"/>
                      <a:pt x="202093" y="9231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484" name="Google Shape;1484;p57"/>
              <p:cNvSpPr/>
              <p:nvPr/>
            </p:nvSpPr>
            <p:spPr>
              <a:xfrm>
                <a:off x="9748108" y="3476147"/>
                <a:ext cx="668348" cy="862626"/>
              </a:xfrm>
              <a:custGeom>
                <a:rect b="b" l="l" r="r" t="t"/>
                <a:pathLst>
                  <a:path extrusionOk="0" h="862626" w="668348">
                    <a:moveTo>
                      <a:pt x="610362" y="128755"/>
                    </a:moveTo>
                    <a:cubicBezTo>
                      <a:pt x="557196" y="54916"/>
                      <a:pt x="473583" y="8971"/>
                      <a:pt x="382748" y="3683"/>
                    </a:cubicBezTo>
                    <a:cubicBezTo>
                      <a:pt x="382748" y="3683"/>
                      <a:pt x="380999" y="3628"/>
                      <a:pt x="378126" y="3498"/>
                    </a:cubicBezTo>
                    <a:lnTo>
                      <a:pt x="378228" y="0"/>
                    </a:lnTo>
                    <a:cubicBezTo>
                      <a:pt x="378228" y="0"/>
                      <a:pt x="356545" y="856"/>
                      <a:pt x="334175" y="1749"/>
                    </a:cubicBezTo>
                    <a:cubicBezTo>
                      <a:pt x="311794" y="856"/>
                      <a:pt x="290121" y="0"/>
                      <a:pt x="290121" y="0"/>
                    </a:cubicBezTo>
                    <a:lnTo>
                      <a:pt x="290215" y="3498"/>
                    </a:lnTo>
                    <a:cubicBezTo>
                      <a:pt x="287340" y="3628"/>
                      <a:pt x="285601" y="3683"/>
                      <a:pt x="285582" y="3683"/>
                    </a:cubicBezTo>
                    <a:cubicBezTo>
                      <a:pt x="194753" y="8974"/>
                      <a:pt x="111147" y="54919"/>
                      <a:pt x="57986" y="128755"/>
                    </a:cubicBezTo>
                    <a:cubicBezTo>
                      <a:pt x="3944" y="202183"/>
                      <a:pt x="-3229" y="294662"/>
                      <a:pt x="1022" y="383233"/>
                    </a:cubicBezTo>
                    <a:cubicBezTo>
                      <a:pt x="4241" y="450150"/>
                      <a:pt x="16092" y="558180"/>
                      <a:pt x="19412" y="625097"/>
                    </a:cubicBezTo>
                    <a:cubicBezTo>
                      <a:pt x="73650" y="827968"/>
                      <a:pt x="208563" y="862627"/>
                      <a:pt x="334165" y="862627"/>
                    </a:cubicBezTo>
                    <a:cubicBezTo>
                      <a:pt x="459785" y="862627"/>
                      <a:pt x="599200" y="827968"/>
                      <a:pt x="648927" y="625097"/>
                    </a:cubicBezTo>
                    <a:cubicBezTo>
                      <a:pt x="652247" y="558180"/>
                      <a:pt x="664089" y="450150"/>
                      <a:pt x="667327" y="383233"/>
                    </a:cubicBezTo>
                    <a:cubicBezTo>
                      <a:pt x="671577" y="294662"/>
                      <a:pt x="664405" y="202183"/>
                      <a:pt x="610362" y="128755"/>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485" name="Google Shape;1485;p57"/>
              <p:cNvSpPr/>
              <p:nvPr/>
            </p:nvSpPr>
            <p:spPr>
              <a:xfrm>
                <a:off x="9743113" y="3414012"/>
                <a:ext cx="714514" cy="593430"/>
              </a:xfrm>
              <a:custGeom>
                <a:rect b="b" l="l" r="r" t="t"/>
                <a:pathLst>
                  <a:path extrusionOk="0" h="593430" w="714514">
                    <a:moveTo>
                      <a:pt x="33421" y="521773"/>
                    </a:moveTo>
                    <a:cubicBezTo>
                      <a:pt x="35905" y="472715"/>
                      <a:pt x="18240" y="349150"/>
                      <a:pt x="83018" y="321432"/>
                    </a:cubicBezTo>
                    <a:cubicBezTo>
                      <a:pt x="107579" y="312069"/>
                      <a:pt x="134104" y="309055"/>
                      <a:pt x="160139" y="312670"/>
                    </a:cubicBezTo>
                    <a:cubicBezTo>
                      <a:pt x="250766" y="321543"/>
                      <a:pt x="335226" y="365875"/>
                      <a:pt x="493514" y="340258"/>
                    </a:cubicBezTo>
                    <a:cubicBezTo>
                      <a:pt x="581601" y="326007"/>
                      <a:pt x="604502" y="310771"/>
                      <a:pt x="628203" y="292057"/>
                    </a:cubicBezTo>
                    <a:cubicBezTo>
                      <a:pt x="637998" y="284317"/>
                      <a:pt x="640342" y="427676"/>
                      <a:pt x="640789" y="473311"/>
                    </a:cubicBezTo>
                    <a:cubicBezTo>
                      <a:pt x="640975" y="494426"/>
                      <a:pt x="640752" y="514536"/>
                      <a:pt x="640473" y="535651"/>
                    </a:cubicBezTo>
                    <a:cubicBezTo>
                      <a:pt x="640305" y="548041"/>
                      <a:pt x="640342" y="560431"/>
                      <a:pt x="640119" y="572802"/>
                    </a:cubicBezTo>
                    <a:cubicBezTo>
                      <a:pt x="640008" y="577844"/>
                      <a:pt x="638929" y="590587"/>
                      <a:pt x="655476" y="590568"/>
                    </a:cubicBezTo>
                    <a:cubicBezTo>
                      <a:pt x="667634" y="590550"/>
                      <a:pt x="669169" y="558366"/>
                      <a:pt x="669625" y="552505"/>
                    </a:cubicBezTo>
                    <a:cubicBezTo>
                      <a:pt x="676703" y="459823"/>
                      <a:pt x="680210" y="409724"/>
                      <a:pt x="676080" y="323218"/>
                    </a:cubicBezTo>
                    <a:cubicBezTo>
                      <a:pt x="674099" y="281415"/>
                      <a:pt x="674889" y="282178"/>
                      <a:pt x="671448" y="245008"/>
                    </a:cubicBezTo>
                    <a:cubicBezTo>
                      <a:pt x="697818" y="224154"/>
                      <a:pt x="714459" y="186296"/>
                      <a:pt x="714514" y="141554"/>
                    </a:cubicBezTo>
                    <a:cubicBezTo>
                      <a:pt x="701530" y="149560"/>
                      <a:pt x="687483" y="155698"/>
                      <a:pt x="672787" y="159786"/>
                    </a:cubicBezTo>
                    <a:cubicBezTo>
                      <a:pt x="701106" y="122704"/>
                      <a:pt x="713991" y="76109"/>
                      <a:pt x="708748" y="29747"/>
                    </a:cubicBezTo>
                    <a:cubicBezTo>
                      <a:pt x="686724" y="52835"/>
                      <a:pt x="655325" y="64540"/>
                      <a:pt x="623562" y="61503"/>
                    </a:cubicBezTo>
                    <a:cubicBezTo>
                      <a:pt x="636384" y="43015"/>
                      <a:pt x="636413" y="18519"/>
                      <a:pt x="623636" y="0"/>
                    </a:cubicBezTo>
                    <a:cubicBezTo>
                      <a:pt x="608661" y="20166"/>
                      <a:pt x="581258" y="32500"/>
                      <a:pt x="542581" y="39012"/>
                    </a:cubicBezTo>
                    <a:cubicBezTo>
                      <a:pt x="458326" y="53225"/>
                      <a:pt x="298316" y="-55067"/>
                      <a:pt x="97036" y="94003"/>
                    </a:cubicBezTo>
                    <a:cubicBezTo>
                      <a:pt x="26538" y="146205"/>
                      <a:pt x="307" y="241548"/>
                      <a:pt x="214" y="333096"/>
                    </a:cubicBezTo>
                    <a:cubicBezTo>
                      <a:pt x="84" y="451991"/>
                      <a:pt x="121" y="417519"/>
                      <a:pt x="0" y="535055"/>
                    </a:cubicBezTo>
                    <a:cubicBezTo>
                      <a:pt x="-9" y="545603"/>
                      <a:pt x="744" y="582569"/>
                      <a:pt x="12920" y="590829"/>
                    </a:cubicBezTo>
                    <a:cubicBezTo>
                      <a:pt x="24677" y="598810"/>
                      <a:pt x="33663" y="586922"/>
                      <a:pt x="33459" y="575519"/>
                    </a:cubicBezTo>
                    <a:cubicBezTo>
                      <a:pt x="33123" y="558105"/>
                      <a:pt x="32342" y="542999"/>
                      <a:pt x="33421" y="521773"/>
                    </a:cubicBezTo>
                    <a:close/>
                  </a:path>
                </a:pathLst>
              </a:custGeom>
              <a:solidFill>
                <a:srgbClr val="3B313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486" name="Google Shape;1486;p57"/>
              <p:cNvSpPr/>
              <p:nvPr/>
            </p:nvSpPr>
            <p:spPr>
              <a:xfrm>
                <a:off x="9961591" y="4430325"/>
                <a:ext cx="126857" cy="105348"/>
              </a:xfrm>
              <a:custGeom>
                <a:rect b="b" l="l" r="r" t="t"/>
                <a:pathLst>
                  <a:path extrusionOk="0" h="105348" w="126857">
                    <a:moveTo>
                      <a:pt x="35413" y="105349"/>
                    </a:moveTo>
                    <a:lnTo>
                      <a:pt x="382" y="8535"/>
                    </a:lnTo>
                    <a:cubicBezTo>
                      <a:pt x="-815" y="5229"/>
                      <a:pt x="895" y="1579"/>
                      <a:pt x="4201" y="382"/>
                    </a:cubicBezTo>
                    <a:cubicBezTo>
                      <a:pt x="7507" y="-815"/>
                      <a:pt x="11157" y="895"/>
                      <a:pt x="12354" y="4201"/>
                    </a:cubicBezTo>
                    <a:lnTo>
                      <a:pt x="41199" y="83898"/>
                    </a:lnTo>
                    <a:lnTo>
                      <a:pt x="116413" y="20888"/>
                    </a:lnTo>
                    <a:cubicBezTo>
                      <a:pt x="119119" y="18639"/>
                      <a:pt x="123136" y="19009"/>
                      <a:pt x="125386" y="21715"/>
                    </a:cubicBezTo>
                    <a:cubicBezTo>
                      <a:pt x="127623" y="24406"/>
                      <a:pt x="127271" y="28397"/>
                      <a:pt x="124598" y="30655"/>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487" name="Google Shape;1487;p57"/>
              <p:cNvSpPr/>
              <p:nvPr/>
            </p:nvSpPr>
            <p:spPr>
              <a:xfrm>
                <a:off x="10075725" y="4431355"/>
                <a:ext cx="127256" cy="104262"/>
              </a:xfrm>
              <a:custGeom>
                <a:rect b="b" l="l" r="r" t="t"/>
                <a:pathLst>
                  <a:path extrusionOk="0" h="104262" w="127256">
                    <a:moveTo>
                      <a:pt x="91389" y="104262"/>
                    </a:moveTo>
                    <a:lnTo>
                      <a:pt x="2279" y="29625"/>
                    </a:lnTo>
                    <a:cubicBezTo>
                      <a:pt x="-418" y="27365"/>
                      <a:pt x="-772" y="23347"/>
                      <a:pt x="1488" y="20650"/>
                    </a:cubicBezTo>
                    <a:cubicBezTo>
                      <a:pt x="3748" y="17952"/>
                      <a:pt x="7767" y="17598"/>
                      <a:pt x="10464" y="19858"/>
                    </a:cubicBezTo>
                    <a:lnTo>
                      <a:pt x="85725" y="82905"/>
                    </a:lnTo>
                    <a:lnTo>
                      <a:pt x="114914" y="4157"/>
                    </a:lnTo>
                    <a:cubicBezTo>
                      <a:pt x="116137" y="858"/>
                      <a:pt x="119802" y="-824"/>
                      <a:pt x="123100" y="399"/>
                    </a:cubicBezTo>
                    <a:cubicBezTo>
                      <a:pt x="126398" y="1622"/>
                      <a:pt x="128081" y="5287"/>
                      <a:pt x="126858" y="8585"/>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488" name="Google Shape;1488;p57"/>
              <p:cNvSpPr/>
              <p:nvPr/>
            </p:nvSpPr>
            <p:spPr>
              <a:xfrm>
                <a:off x="10075371" y="4457087"/>
                <a:ext cx="16268" cy="160218"/>
              </a:xfrm>
              <a:custGeom>
                <a:rect b="b" l="l" r="r" t="t"/>
                <a:pathLst>
                  <a:path extrusionOk="0" h="160218" w="16268">
                    <a:moveTo>
                      <a:pt x="12734" y="6367"/>
                    </a:moveTo>
                    <a:cubicBezTo>
                      <a:pt x="12734" y="2851"/>
                      <a:pt x="9883" y="0"/>
                      <a:pt x="6367" y="0"/>
                    </a:cubicBezTo>
                    <a:cubicBezTo>
                      <a:pt x="2851" y="0"/>
                      <a:pt x="0" y="2851"/>
                      <a:pt x="0" y="6367"/>
                    </a:cubicBezTo>
                    <a:cubicBezTo>
                      <a:pt x="0" y="68652"/>
                      <a:pt x="1405" y="104947"/>
                      <a:pt x="2762" y="140033"/>
                    </a:cubicBezTo>
                    <a:cubicBezTo>
                      <a:pt x="3023" y="146638"/>
                      <a:pt x="3275" y="153279"/>
                      <a:pt x="3525" y="160144"/>
                    </a:cubicBezTo>
                    <a:cubicBezTo>
                      <a:pt x="4661" y="160144"/>
                      <a:pt x="5777" y="160219"/>
                      <a:pt x="6911" y="160219"/>
                    </a:cubicBezTo>
                    <a:cubicBezTo>
                      <a:pt x="10046" y="160219"/>
                      <a:pt x="13144" y="160032"/>
                      <a:pt x="16269" y="159995"/>
                    </a:cubicBezTo>
                    <a:cubicBezTo>
                      <a:pt x="16009" y="153019"/>
                      <a:pt x="15748" y="146247"/>
                      <a:pt x="15488" y="139549"/>
                    </a:cubicBezTo>
                    <a:cubicBezTo>
                      <a:pt x="14129" y="104575"/>
                      <a:pt x="12734" y="68410"/>
                      <a:pt x="12734" y="6367"/>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1489" name="Google Shape;1489;p57"/>
            <p:cNvSpPr/>
            <p:nvPr/>
          </p:nvSpPr>
          <p:spPr>
            <a:xfrm>
              <a:off x="14733700" y="10311025"/>
              <a:ext cx="51300" cy="51300"/>
            </a:xfrm>
            <a:prstGeom prst="ellipse">
              <a:avLst/>
            </a:prstGeom>
            <a:solidFill>
              <a:srgbClr val="3B313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90" name="Google Shape;1490;p57"/>
            <p:cNvSpPr/>
            <p:nvPr/>
          </p:nvSpPr>
          <p:spPr>
            <a:xfrm>
              <a:off x="15048750" y="10311025"/>
              <a:ext cx="51300" cy="51300"/>
            </a:xfrm>
            <a:prstGeom prst="ellipse">
              <a:avLst/>
            </a:prstGeom>
            <a:solidFill>
              <a:srgbClr val="3B313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91" name="Google Shape;1491;p57"/>
            <p:cNvSpPr/>
            <p:nvPr/>
          </p:nvSpPr>
          <p:spPr>
            <a:xfrm rot="8100000">
              <a:off x="14812448" y="10355398"/>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1492" name="Google Shape;1492;p57"/>
          <p:cNvGrpSpPr/>
          <p:nvPr/>
        </p:nvGrpSpPr>
        <p:grpSpPr>
          <a:xfrm>
            <a:off x="13826281" y="3918943"/>
            <a:ext cx="1818968" cy="1819258"/>
            <a:chOff x="14204640" y="7940489"/>
            <a:chExt cx="1429782" cy="1430009"/>
          </a:xfrm>
        </p:grpSpPr>
        <p:grpSp>
          <p:nvGrpSpPr>
            <p:cNvPr id="1493" name="Google Shape;1493;p57"/>
            <p:cNvGrpSpPr/>
            <p:nvPr/>
          </p:nvGrpSpPr>
          <p:grpSpPr>
            <a:xfrm>
              <a:off x="14204640" y="7940489"/>
              <a:ext cx="1429782" cy="1429782"/>
              <a:chOff x="4558810" y="4908549"/>
              <a:chExt cx="1334374" cy="1334374"/>
            </a:xfrm>
          </p:grpSpPr>
          <p:sp>
            <p:nvSpPr>
              <p:cNvPr id="1494" name="Google Shape;1494;p57"/>
              <p:cNvSpPr/>
              <p:nvPr/>
            </p:nvSpPr>
            <p:spPr>
              <a:xfrm>
                <a:off x="4558810" y="4908549"/>
                <a:ext cx="1334374" cy="1334374"/>
              </a:xfrm>
              <a:custGeom>
                <a:rect b="b" l="l" r="r" t="t"/>
                <a:pathLst>
                  <a:path extrusionOk="0" h="1334374" w="1334374">
                    <a:moveTo>
                      <a:pt x="1334374" y="667197"/>
                    </a:moveTo>
                    <a:cubicBezTo>
                      <a:pt x="1334369" y="1035674"/>
                      <a:pt x="1035655" y="1334380"/>
                      <a:pt x="667178" y="1334374"/>
                    </a:cubicBezTo>
                    <a:cubicBezTo>
                      <a:pt x="298700" y="1334369"/>
                      <a:pt x="-5" y="1035655"/>
                      <a:pt x="0" y="667178"/>
                    </a:cubicBezTo>
                    <a:cubicBezTo>
                      <a:pt x="5" y="298704"/>
                      <a:pt x="298714" y="0"/>
                      <a:pt x="667187" y="0"/>
                    </a:cubicBezTo>
                    <a:cubicBezTo>
                      <a:pt x="1035665" y="1"/>
                      <a:pt x="1334375" y="298711"/>
                      <a:pt x="1334374" y="667189"/>
                    </a:cubicBezTo>
                    <a:cubicBezTo>
                      <a:pt x="1334374" y="667192"/>
                      <a:pt x="1334374" y="667194"/>
                      <a:pt x="1334374"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495" name="Google Shape;1495;p57"/>
              <p:cNvSpPr/>
              <p:nvPr/>
            </p:nvSpPr>
            <p:spPr>
              <a:xfrm>
                <a:off x="5417341" y="5565486"/>
                <a:ext cx="203993" cy="217215"/>
              </a:xfrm>
              <a:custGeom>
                <a:rect b="b" l="l" r="r" t="t"/>
                <a:pathLst>
                  <a:path extrusionOk="0" h="217215" w="203993">
                    <a:moveTo>
                      <a:pt x="1882" y="92321"/>
                    </a:moveTo>
                    <a:cubicBezTo>
                      <a:pt x="-8834" y="153247"/>
                      <a:pt x="27295" y="203979"/>
                      <a:pt x="82603" y="214917"/>
                    </a:cubicBezTo>
                    <a:cubicBezTo>
                      <a:pt x="136221" y="226598"/>
                      <a:pt x="189156" y="192601"/>
                      <a:pt x="200837" y="138982"/>
                    </a:cubicBezTo>
                    <a:cubicBezTo>
                      <a:pt x="201347" y="136641"/>
                      <a:pt x="201772" y="134281"/>
                      <a:pt x="202112" y="131909"/>
                    </a:cubicBezTo>
                    <a:cubicBezTo>
                      <a:pt x="212827" y="70982"/>
                      <a:pt x="176699" y="12716"/>
                      <a:pt x="121391" y="1777"/>
                    </a:cubicBezTo>
                    <a:cubicBezTo>
                      <a:pt x="66102" y="-9143"/>
                      <a:pt x="12598" y="31394"/>
                      <a:pt x="1882" y="92321"/>
                    </a:cubicBez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496" name="Google Shape;1496;p57"/>
              <p:cNvSpPr/>
              <p:nvPr/>
            </p:nvSpPr>
            <p:spPr>
              <a:xfrm>
                <a:off x="4831256" y="5565486"/>
                <a:ext cx="203984" cy="217214"/>
              </a:xfrm>
              <a:custGeom>
                <a:rect b="b" l="l" r="r" t="t"/>
                <a:pathLst>
                  <a:path extrusionOk="0" h="217214" w="203984">
                    <a:moveTo>
                      <a:pt x="202102" y="92321"/>
                    </a:moveTo>
                    <a:cubicBezTo>
                      <a:pt x="212818" y="153247"/>
                      <a:pt x="176699" y="203979"/>
                      <a:pt x="121382" y="214917"/>
                    </a:cubicBezTo>
                    <a:cubicBezTo>
                      <a:pt x="67768" y="226597"/>
                      <a:pt x="14838" y="192603"/>
                      <a:pt x="3158" y="138989"/>
                    </a:cubicBezTo>
                    <a:cubicBezTo>
                      <a:pt x="2647" y="136645"/>
                      <a:pt x="2222" y="134284"/>
                      <a:pt x="1882" y="131909"/>
                    </a:cubicBezTo>
                    <a:cubicBezTo>
                      <a:pt x="-8834" y="70982"/>
                      <a:pt x="27294" y="12716"/>
                      <a:pt x="82593" y="1777"/>
                    </a:cubicBezTo>
                    <a:cubicBezTo>
                      <a:pt x="137892" y="-9143"/>
                      <a:pt x="191395" y="31394"/>
                      <a:pt x="202102" y="92321"/>
                    </a:cubicBez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497" name="Google Shape;1497;p57"/>
              <p:cNvSpPr/>
              <p:nvPr/>
            </p:nvSpPr>
            <p:spPr>
              <a:xfrm>
                <a:off x="4891908" y="5118583"/>
                <a:ext cx="668337" cy="862626"/>
              </a:xfrm>
              <a:custGeom>
                <a:rect b="b" l="l" r="r" t="t"/>
                <a:pathLst>
                  <a:path extrusionOk="0" h="862626" w="668337">
                    <a:moveTo>
                      <a:pt x="610361" y="128774"/>
                    </a:moveTo>
                    <a:cubicBezTo>
                      <a:pt x="557203" y="54928"/>
                      <a:pt x="473591" y="8975"/>
                      <a:pt x="382756" y="3683"/>
                    </a:cubicBezTo>
                    <a:cubicBezTo>
                      <a:pt x="382747" y="3683"/>
                      <a:pt x="380998" y="3609"/>
                      <a:pt x="378133" y="3498"/>
                    </a:cubicBezTo>
                    <a:lnTo>
                      <a:pt x="378227" y="0"/>
                    </a:lnTo>
                    <a:cubicBezTo>
                      <a:pt x="378227" y="0"/>
                      <a:pt x="356553" y="856"/>
                      <a:pt x="334173" y="1749"/>
                    </a:cubicBezTo>
                    <a:cubicBezTo>
                      <a:pt x="311793" y="856"/>
                      <a:pt x="290120" y="0"/>
                      <a:pt x="290120" y="0"/>
                    </a:cubicBezTo>
                    <a:lnTo>
                      <a:pt x="290213" y="3498"/>
                    </a:lnTo>
                    <a:cubicBezTo>
                      <a:pt x="287348" y="3609"/>
                      <a:pt x="285600" y="3683"/>
                      <a:pt x="285581" y="3683"/>
                    </a:cubicBezTo>
                    <a:cubicBezTo>
                      <a:pt x="194747" y="8973"/>
                      <a:pt x="111138" y="54926"/>
                      <a:pt x="57986" y="128774"/>
                    </a:cubicBezTo>
                    <a:cubicBezTo>
                      <a:pt x="3961" y="202183"/>
                      <a:pt x="-3230" y="294662"/>
                      <a:pt x="1021" y="383233"/>
                    </a:cubicBezTo>
                    <a:cubicBezTo>
                      <a:pt x="4249" y="450150"/>
                      <a:pt x="16090" y="558180"/>
                      <a:pt x="19420" y="625097"/>
                    </a:cubicBezTo>
                    <a:cubicBezTo>
                      <a:pt x="73649" y="827968"/>
                      <a:pt x="208562" y="862627"/>
                      <a:pt x="334173" y="862627"/>
                    </a:cubicBezTo>
                    <a:cubicBezTo>
                      <a:pt x="459784" y="862627"/>
                      <a:pt x="599199" y="827968"/>
                      <a:pt x="648926" y="625097"/>
                    </a:cubicBezTo>
                    <a:cubicBezTo>
                      <a:pt x="652246" y="558180"/>
                      <a:pt x="664088" y="450150"/>
                      <a:pt x="667315" y="383233"/>
                    </a:cubicBezTo>
                    <a:cubicBezTo>
                      <a:pt x="671566" y="294662"/>
                      <a:pt x="664395" y="202183"/>
                      <a:pt x="610361" y="128774"/>
                    </a:cubicBez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498" name="Google Shape;1498;p57"/>
              <p:cNvSpPr/>
              <p:nvPr/>
            </p:nvSpPr>
            <p:spPr>
              <a:xfrm>
                <a:off x="5143891" y="5943743"/>
                <a:ext cx="164380" cy="201289"/>
              </a:xfrm>
              <a:custGeom>
                <a:rect b="b" l="l" r="r" t="t"/>
                <a:pathLst>
                  <a:path extrusionOk="0" h="201289" w="164380">
                    <a:moveTo>
                      <a:pt x="0" y="0"/>
                    </a:moveTo>
                    <a:lnTo>
                      <a:pt x="164381" y="0"/>
                    </a:lnTo>
                    <a:lnTo>
                      <a:pt x="164381" y="201290"/>
                    </a:lnTo>
                    <a:lnTo>
                      <a:pt x="0" y="201290"/>
                    </a:ln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499" name="Google Shape;1499;p57"/>
              <p:cNvSpPr/>
              <p:nvPr/>
            </p:nvSpPr>
            <p:spPr>
              <a:xfrm>
                <a:off x="4878204" y="5099061"/>
                <a:ext cx="701638" cy="573150"/>
              </a:xfrm>
              <a:custGeom>
                <a:rect b="b" l="l" r="r" t="t"/>
                <a:pathLst>
                  <a:path extrusionOk="0" h="573150" w="701638">
                    <a:moveTo>
                      <a:pt x="30026" y="485010"/>
                    </a:moveTo>
                    <a:cubicBezTo>
                      <a:pt x="34082" y="400718"/>
                      <a:pt x="35170" y="248206"/>
                      <a:pt x="109622" y="248206"/>
                    </a:cubicBezTo>
                    <a:cubicBezTo>
                      <a:pt x="164753" y="248206"/>
                      <a:pt x="179728" y="260801"/>
                      <a:pt x="347207" y="260801"/>
                    </a:cubicBezTo>
                    <a:cubicBezTo>
                      <a:pt x="495394" y="260801"/>
                      <a:pt x="538470" y="244021"/>
                      <a:pt x="593936" y="244021"/>
                    </a:cubicBezTo>
                    <a:cubicBezTo>
                      <a:pt x="653374" y="244021"/>
                      <a:pt x="668118" y="323458"/>
                      <a:pt x="669262" y="433628"/>
                    </a:cubicBezTo>
                    <a:cubicBezTo>
                      <a:pt x="669494" y="456306"/>
                      <a:pt x="671076" y="479039"/>
                      <a:pt x="672378" y="501698"/>
                    </a:cubicBezTo>
                    <a:cubicBezTo>
                      <a:pt x="673150" y="514981"/>
                      <a:pt x="674108" y="528264"/>
                      <a:pt x="674796" y="541547"/>
                    </a:cubicBezTo>
                    <a:cubicBezTo>
                      <a:pt x="675075" y="546960"/>
                      <a:pt x="676471" y="561415"/>
                      <a:pt x="683531" y="560039"/>
                    </a:cubicBezTo>
                    <a:cubicBezTo>
                      <a:pt x="691428" y="558495"/>
                      <a:pt x="692339" y="529287"/>
                      <a:pt x="693121" y="523036"/>
                    </a:cubicBezTo>
                    <a:cubicBezTo>
                      <a:pt x="698360" y="478829"/>
                      <a:pt x="700755" y="434331"/>
                      <a:pt x="700293" y="389816"/>
                    </a:cubicBezTo>
                    <a:cubicBezTo>
                      <a:pt x="700190" y="308147"/>
                      <a:pt x="723928" y="150910"/>
                      <a:pt x="576161" y="52926"/>
                    </a:cubicBezTo>
                    <a:cubicBezTo>
                      <a:pt x="485291" y="-7331"/>
                      <a:pt x="297434" y="-13341"/>
                      <a:pt x="192844" y="20779"/>
                    </a:cubicBezTo>
                    <a:cubicBezTo>
                      <a:pt x="120011" y="44554"/>
                      <a:pt x="50174" y="106485"/>
                      <a:pt x="24213" y="178592"/>
                    </a:cubicBezTo>
                    <a:cubicBezTo>
                      <a:pt x="-4297" y="257806"/>
                      <a:pt x="-3562" y="319718"/>
                      <a:pt x="5823" y="476584"/>
                    </a:cubicBezTo>
                    <a:cubicBezTo>
                      <a:pt x="6846" y="493606"/>
                      <a:pt x="8846" y="510628"/>
                      <a:pt x="11200" y="527501"/>
                    </a:cubicBezTo>
                    <a:cubicBezTo>
                      <a:pt x="12536" y="538829"/>
                      <a:pt x="14454" y="550080"/>
                      <a:pt x="16948" y="561210"/>
                    </a:cubicBezTo>
                    <a:cubicBezTo>
                      <a:pt x="22882" y="585190"/>
                      <a:pt x="31179" y="568075"/>
                      <a:pt x="30919" y="553155"/>
                    </a:cubicBezTo>
                    <a:cubicBezTo>
                      <a:pt x="30529" y="530385"/>
                      <a:pt x="28929" y="507819"/>
                      <a:pt x="30026" y="485010"/>
                    </a:cubicBezTo>
                    <a:close/>
                  </a:path>
                </a:pathLst>
              </a:custGeom>
              <a:solidFill>
                <a:schemeClr val="accent3"/>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500" name="Google Shape;1500;p57"/>
              <p:cNvSpPr/>
              <p:nvPr/>
            </p:nvSpPr>
            <p:spPr>
              <a:xfrm>
                <a:off x="4890195" y="5584463"/>
                <a:ext cx="679893" cy="24686"/>
              </a:xfrm>
              <a:custGeom>
                <a:rect b="b" l="l" r="r" t="t"/>
                <a:pathLst>
                  <a:path extrusionOk="0" h="24686" w="679893">
                    <a:moveTo>
                      <a:pt x="667550" y="24687"/>
                    </a:moveTo>
                    <a:lnTo>
                      <a:pt x="12343" y="24687"/>
                    </a:lnTo>
                    <a:cubicBezTo>
                      <a:pt x="5526" y="24687"/>
                      <a:pt x="0" y="19161"/>
                      <a:pt x="0" y="12344"/>
                    </a:cubicBezTo>
                    <a:cubicBezTo>
                      <a:pt x="0" y="5526"/>
                      <a:pt x="5526" y="0"/>
                      <a:pt x="12343" y="0"/>
                    </a:cubicBezTo>
                    <a:lnTo>
                      <a:pt x="667550" y="0"/>
                    </a:lnTo>
                    <a:cubicBezTo>
                      <a:pt x="674367" y="0"/>
                      <a:pt x="679894" y="5526"/>
                      <a:pt x="679894" y="12343"/>
                    </a:cubicBezTo>
                    <a:cubicBezTo>
                      <a:pt x="679894" y="19161"/>
                      <a:pt x="674367" y="24687"/>
                      <a:pt x="667550" y="24687"/>
                    </a:cubicBezTo>
                    <a:close/>
                  </a:path>
                </a:pathLst>
              </a:custGeom>
              <a:solidFill>
                <a:schemeClr val="accent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501" name="Google Shape;1501;p57"/>
              <p:cNvSpPr/>
              <p:nvPr/>
            </p:nvSpPr>
            <p:spPr>
              <a:xfrm>
                <a:off x="5282970" y="5593522"/>
                <a:ext cx="232712" cy="137134"/>
              </a:xfrm>
              <a:custGeom>
                <a:rect b="b" l="l" r="r" t="t"/>
                <a:pathLst>
                  <a:path extrusionOk="0" h="137134" w="232712">
                    <a:moveTo>
                      <a:pt x="89614" y="137052"/>
                    </a:moveTo>
                    <a:cubicBezTo>
                      <a:pt x="75475" y="137373"/>
                      <a:pt x="61330" y="136758"/>
                      <a:pt x="47272" y="135210"/>
                    </a:cubicBezTo>
                    <a:cubicBezTo>
                      <a:pt x="-1143" y="127211"/>
                      <a:pt x="-659" y="97296"/>
                      <a:pt x="215" y="42973"/>
                    </a:cubicBezTo>
                    <a:cubicBezTo>
                      <a:pt x="373" y="33821"/>
                      <a:pt x="531" y="23645"/>
                      <a:pt x="531" y="12353"/>
                    </a:cubicBezTo>
                    <a:cubicBezTo>
                      <a:pt x="531" y="5530"/>
                      <a:pt x="6062" y="0"/>
                      <a:pt x="12884" y="0"/>
                    </a:cubicBezTo>
                    <a:cubicBezTo>
                      <a:pt x="19706" y="0"/>
                      <a:pt x="25236" y="5530"/>
                      <a:pt x="25236" y="12353"/>
                    </a:cubicBezTo>
                    <a:cubicBezTo>
                      <a:pt x="25236" y="23794"/>
                      <a:pt x="25060" y="34100"/>
                      <a:pt x="24911" y="43383"/>
                    </a:cubicBezTo>
                    <a:cubicBezTo>
                      <a:pt x="23944" y="102208"/>
                      <a:pt x="25683" y="106617"/>
                      <a:pt x="51300" y="110839"/>
                    </a:cubicBezTo>
                    <a:cubicBezTo>
                      <a:pt x="67913" y="113575"/>
                      <a:pt x="128858" y="111918"/>
                      <a:pt x="158149" y="111118"/>
                    </a:cubicBezTo>
                    <a:cubicBezTo>
                      <a:pt x="167702" y="110877"/>
                      <a:pt x="174921" y="110672"/>
                      <a:pt x="178083" y="110672"/>
                    </a:cubicBezTo>
                    <a:cubicBezTo>
                      <a:pt x="198919" y="110672"/>
                      <a:pt x="201095" y="107193"/>
                      <a:pt x="203439" y="100552"/>
                    </a:cubicBezTo>
                    <a:cubicBezTo>
                      <a:pt x="208016" y="87473"/>
                      <a:pt x="208016" y="60461"/>
                      <a:pt x="208016" y="15720"/>
                    </a:cubicBezTo>
                    <a:lnTo>
                      <a:pt x="220360" y="15534"/>
                    </a:lnTo>
                    <a:lnTo>
                      <a:pt x="232713" y="15720"/>
                    </a:lnTo>
                    <a:cubicBezTo>
                      <a:pt x="232713" y="64703"/>
                      <a:pt x="232713" y="91678"/>
                      <a:pt x="226731" y="108737"/>
                    </a:cubicBezTo>
                    <a:cubicBezTo>
                      <a:pt x="218109" y="133312"/>
                      <a:pt x="197096" y="135359"/>
                      <a:pt x="178083" y="135359"/>
                    </a:cubicBezTo>
                    <a:cubicBezTo>
                      <a:pt x="175013" y="135359"/>
                      <a:pt x="168056" y="135545"/>
                      <a:pt x="158819" y="135824"/>
                    </a:cubicBezTo>
                    <a:cubicBezTo>
                      <a:pt x="135230" y="136457"/>
                      <a:pt x="110385" y="137052"/>
                      <a:pt x="89614" y="137052"/>
                    </a:cubicBezTo>
                    <a:close/>
                  </a:path>
                </a:pathLst>
              </a:custGeom>
              <a:solidFill>
                <a:schemeClr val="accent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502" name="Google Shape;1502;p57"/>
              <p:cNvSpPr/>
              <p:nvPr/>
            </p:nvSpPr>
            <p:spPr>
              <a:xfrm>
                <a:off x="4940150" y="5593527"/>
                <a:ext cx="232299" cy="133568"/>
              </a:xfrm>
              <a:custGeom>
                <a:rect b="b" l="l" r="r" t="t"/>
                <a:pathLst>
                  <a:path extrusionOk="0" h="133568" w="232299">
                    <a:moveTo>
                      <a:pt x="152777" y="133569"/>
                    </a:moveTo>
                    <a:cubicBezTo>
                      <a:pt x="125356" y="133569"/>
                      <a:pt x="93069" y="132601"/>
                      <a:pt x="70605" y="131931"/>
                    </a:cubicBezTo>
                    <a:cubicBezTo>
                      <a:pt x="59973" y="131615"/>
                      <a:pt x="52002" y="131373"/>
                      <a:pt x="48653" y="131373"/>
                    </a:cubicBezTo>
                    <a:cubicBezTo>
                      <a:pt x="35826" y="132352"/>
                      <a:pt x="23143" y="128150"/>
                      <a:pt x="13437" y="119709"/>
                    </a:cubicBezTo>
                    <a:cubicBezTo>
                      <a:pt x="-628" y="105458"/>
                      <a:pt x="-339" y="81702"/>
                      <a:pt x="172" y="42355"/>
                    </a:cubicBezTo>
                    <a:cubicBezTo>
                      <a:pt x="265" y="34189"/>
                      <a:pt x="377" y="25240"/>
                      <a:pt x="377" y="15529"/>
                    </a:cubicBezTo>
                    <a:cubicBezTo>
                      <a:pt x="377" y="8707"/>
                      <a:pt x="5908" y="3177"/>
                      <a:pt x="12730" y="3177"/>
                    </a:cubicBezTo>
                    <a:cubicBezTo>
                      <a:pt x="19552" y="3177"/>
                      <a:pt x="25082" y="8707"/>
                      <a:pt x="25082" y="15529"/>
                    </a:cubicBezTo>
                    <a:cubicBezTo>
                      <a:pt x="25082" y="25370"/>
                      <a:pt x="24971" y="34393"/>
                      <a:pt x="24859" y="42672"/>
                    </a:cubicBezTo>
                    <a:cubicBezTo>
                      <a:pt x="24469" y="73312"/>
                      <a:pt x="24190" y="95450"/>
                      <a:pt x="31017" y="102351"/>
                    </a:cubicBezTo>
                    <a:cubicBezTo>
                      <a:pt x="32058" y="103431"/>
                      <a:pt x="35277" y="106667"/>
                      <a:pt x="48653" y="106667"/>
                    </a:cubicBezTo>
                    <a:cubicBezTo>
                      <a:pt x="52095" y="106667"/>
                      <a:pt x="60354" y="106909"/>
                      <a:pt x="71358" y="107244"/>
                    </a:cubicBezTo>
                    <a:cubicBezTo>
                      <a:pt x="103124" y="108193"/>
                      <a:pt x="162246" y="109961"/>
                      <a:pt x="188496" y="107914"/>
                    </a:cubicBezTo>
                    <a:cubicBezTo>
                      <a:pt x="205973" y="106556"/>
                      <a:pt x="207880" y="104082"/>
                      <a:pt x="207564" y="34486"/>
                    </a:cubicBezTo>
                    <a:cubicBezTo>
                      <a:pt x="207536" y="27621"/>
                      <a:pt x="207509" y="20273"/>
                      <a:pt x="207509" y="12348"/>
                    </a:cubicBezTo>
                    <a:cubicBezTo>
                      <a:pt x="207509" y="5528"/>
                      <a:pt x="213037" y="0"/>
                      <a:pt x="219856" y="0"/>
                    </a:cubicBezTo>
                    <a:cubicBezTo>
                      <a:pt x="226676" y="0"/>
                      <a:pt x="232204" y="5528"/>
                      <a:pt x="232204" y="12348"/>
                    </a:cubicBezTo>
                    <a:cubicBezTo>
                      <a:pt x="232204" y="20235"/>
                      <a:pt x="232233" y="27566"/>
                      <a:pt x="232251" y="34374"/>
                    </a:cubicBezTo>
                    <a:cubicBezTo>
                      <a:pt x="232558" y="99505"/>
                      <a:pt x="232698" y="129234"/>
                      <a:pt x="190421" y="132545"/>
                    </a:cubicBezTo>
                    <a:cubicBezTo>
                      <a:pt x="180775" y="133290"/>
                      <a:pt x="167492" y="133569"/>
                      <a:pt x="152777" y="133569"/>
                    </a:cubicBezTo>
                    <a:close/>
                  </a:path>
                </a:pathLst>
              </a:custGeom>
              <a:solidFill>
                <a:schemeClr val="accent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1503" name="Google Shape;1503;p57"/>
            <p:cNvSpPr/>
            <p:nvPr/>
          </p:nvSpPr>
          <p:spPr>
            <a:xfrm>
              <a:off x="14573869" y="9134280"/>
              <a:ext cx="691834" cy="236219"/>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504" name="Google Shape;1504;p57"/>
            <p:cNvSpPr/>
            <p:nvPr/>
          </p:nvSpPr>
          <p:spPr>
            <a:xfrm rot="8100000">
              <a:off x="14812448" y="8737098"/>
              <a:ext cx="214253" cy="214253"/>
            </a:xfrm>
            <a:prstGeom prst="arc">
              <a:avLst>
                <a:gd fmla="val 16200000" name="adj1"/>
                <a:gd fmla="val 0" name="adj2"/>
              </a:avLst>
            </a:prstGeom>
            <a:noFill/>
            <a:ln cap="flat" cmpd="sng" w="19050">
              <a:solidFill>
                <a:srgbClr val="3B313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1505" name="Google Shape;1505;p57"/>
          <p:cNvSpPr txBox="1"/>
          <p:nvPr/>
        </p:nvSpPr>
        <p:spPr>
          <a:xfrm>
            <a:off x="13942914" y="5911435"/>
            <a:ext cx="1584900" cy="954900"/>
          </a:xfrm>
          <a:prstGeom prst="rect">
            <a:avLst/>
          </a:prstGeom>
          <a:noFill/>
          <a:ln>
            <a:noFill/>
          </a:ln>
        </p:spPr>
        <p:txBody>
          <a:bodyPr anchorCtr="0" anchor="ctr"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אביב</a:t>
            </a:r>
            <a:endParaRPr sz="3400">
              <a:solidFill>
                <a:srgbClr val="80868B"/>
              </a:solidFill>
              <a:latin typeface="Google Sans"/>
              <a:ea typeface="Google Sans"/>
              <a:cs typeface="Google Sans"/>
              <a:sym typeface="Google Sans"/>
            </a:endParaRPr>
          </a:p>
        </p:txBody>
      </p:sp>
      <p:sp>
        <p:nvSpPr>
          <p:cNvPr id="1506" name="Google Shape;1506;p57"/>
          <p:cNvSpPr txBox="1"/>
          <p:nvPr/>
        </p:nvSpPr>
        <p:spPr>
          <a:xfrm>
            <a:off x="8859033" y="5911435"/>
            <a:ext cx="1584900" cy="954900"/>
          </a:xfrm>
          <a:prstGeom prst="rect">
            <a:avLst/>
          </a:prstGeom>
          <a:noFill/>
          <a:ln>
            <a:noFill/>
          </a:ln>
        </p:spPr>
        <p:txBody>
          <a:bodyPr anchorCtr="0" anchor="ctr"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קרן</a:t>
            </a:r>
            <a:endParaRPr sz="3400">
              <a:solidFill>
                <a:srgbClr val="80868B"/>
              </a:solidFill>
              <a:latin typeface="Google Sans"/>
              <a:ea typeface="Google Sans"/>
              <a:cs typeface="Google Sans"/>
              <a:sym typeface="Google Sans"/>
            </a:endParaRPr>
          </a:p>
        </p:txBody>
      </p:sp>
      <p:sp>
        <p:nvSpPr>
          <p:cNvPr id="1507" name="Google Shape;1507;p57"/>
          <p:cNvSpPr txBox="1"/>
          <p:nvPr/>
        </p:nvSpPr>
        <p:spPr>
          <a:xfrm>
            <a:off x="3775151" y="5911435"/>
            <a:ext cx="1584900" cy="954900"/>
          </a:xfrm>
          <a:prstGeom prst="rect">
            <a:avLst/>
          </a:prstGeom>
          <a:noFill/>
          <a:ln>
            <a:noFill/>
          </a:ln>
        </p:spPr>
        <p:txBody>
          <a:bodyPr anchorCtr="0" anchor="ctr"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דניאל</a:t>
            </a:r>
            <a:endParaRPr sz="3400">
              <a:solidFill>
                <a:srgbClr val="80868B"/>
              </a:solidFill>
              <a:latin typeface="Google Sans"/>
              <a:ea typeface="Google Sans"/>
              <a:cs typeface="Google Sans"/>
              <a:sym typeface="Google Sans"/>
            </a:endParaRPr>
          </a:p>
        </p:txBody>
      </p:sp>
      <p:sp>
        <p:nvSpPr>
          <p:cNvPr id="1508" name="Google Shape;1508;p57"/>
          <p:cNvSpPr txBox="1"/>
          <p:nvPr/>
        </p:nvSpPr>
        <p:spPr>
          <a:xfrm>
            <a:off x="18093283" y="10919123"/>
            <a:ext cx="1584900" cy="954900"/>
          </a:xfrm>
          <a:prstGeom prst="rect">
            <a:avLst/>
          </a:prstGeom>
          <a:noFill/>
          <a:ln>
            <a:noFill/>
          </a:ln>
        </p:spPr>
        <p:txBody>
          <a:bodyPr anchorCtr="0" anchor="t"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פיצה</a:t>
            </a:r>
            <a:endParaRPr sz="3400">
              <a:solidFill>
                <a:srgbClr val="80868B"/>
              </a:solidFill>
              <a:latin typeface="Google Sans"/>
              <a:ea typeface="Google Sans"/>
              <a:cs typeface="Google Sans"/>
              <a:sym typeface="Google Sans"/>
            </a:endParaRPr>
          </a:p>
        </p:txBody>
      </p:sp>
      <p:sp>
        <p:nvSpPr>
          <p:cNvPr id="1509" name="Google Shape;1509;p57"/>
          <p:cNvSpPr txBox="1"/>
          <p:nvPr/>
        </p:nvSpPr>
        <p:spPr>
          <a:xfrm>
            <a:off x="13582274" y="10919125"/>
            <a:ext cx="3914700" cy="954900"/>
          </a:xfrm>
          <a:prstGeom prst="rect">
            <a:avLst/>
          </a:prstGeom>
          <a:noFill/>
          <a:ln>
            <a:noFill/>
          </a:ln>
        </p:spPr>
        <p:txBody>
          <a:bodyPr anchorCtr="0" anchor="t"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פסטה</a:t>
            </a:r>
            <a:endParaRPr sz="3400">
              <a:solidFill>
                <a:srgbClr val="80868B"/>
              </a:solidFill>
              <a:latin typeface="Google Sans"/>
              <a:ea typeface="Google Sans"/>
              <a:cs typeface="Google Sans"/>
              <a:sym typeface="Google Sans"/>
            </a:endParaRPr>
          </a:p>
        </p:txBody>
      </p:sp>
      <p:sp>
        <p:nvSpPr>
          <p:cNvPr id="1510" name="Google Shape;1510;p57"/>
          <p:cNvSpPr txBox="1"/>
          <p:nvPr/>
        </p:nvSpPr>
        <p:spPr>
          <a:xfrm>
            <a:off x="10863065" y="10919123"/>
            <a:ext cx="2662500" cy="954900"/>
          </a:xfrm>
          <a:prstGeom prst="rect">
            <a:avLst/>
          </a:prstGeom>
          <a:noFill/>
          <a:ln>
            <a:noFill/>
          </a:ln>
        </p:spPr>
        <p:txBody>
          <a:bodyPr anchorCtr="0" anchor="t"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מרק</a:t>
            </a:r>
            <a:endParaRPr sz="3400">
              <a:solidFill>
                <a:srgbClr val="80868B"/>
              </a:solidFill>
              <a:latin typeface="Google Sans"/>
              <a:ea typeface="Google Sans"/>
              <a:cs typeface="Google Sans"/>
              <a:sym typeface="Google Sans"/>
            </a:endParaRPr>
          </a:p>
        </p:txBody>
      </p:sp>
      <p:sp>
        <p:nvSpPr>
          <p:cNvPr id="1511" name="Google Shape;1511;p57"/>
          <p:cNvSpPr txBox="1"/>
          <p:nvPr/>
        </p:nvSpPr>
        <p:spPr>
          <a:xfrm>
            <a:off x="8055708" y="10919123"/>
            <a:ext cx="1584900" cy="954900"/>
          </a:xfrm>
          <a:prstGeom prst="rect">
            <a:avLst/>
          </a:prstGeom>
          <a:noFill/>
          <a:ln>
            <a:noFill/>
          </a:ln>
        </p:spPr>
        <p:txBody>
          <a:bodyPr anchorCtr="0" anchor="t"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צ׳יפס</a:t>
            </a:r>
            <a:endParaRPr sz="3400">
              <a:solidFill>
                <a:srgbClr val="80868B"/>
              </a:solidFill>
              <a:latin typeface="Google Sans"/>
              <a:ea typeface="Google Sans"/>
              <a:cs typeface="Google Sans"/>
              <a:sym typeface="Google Sans"/>
            </a:endParaRPr>
          </a:p>
        </p:txBody>
      </p:sp>
      <p:sp>
        <p:nvSpPr>
          <p:cNvPr id="1512" name="Google Shape;1512;p57"/>
          <p:cNvSpPr txBox="1"/>
          <p:nvPr/>
        </p:nvSpPr>
        <p:spPr>
          <a:xfrm>
            <a:off x="4014012" y="10919123"/>
            <a:ext cx="2977500" cy="954900"/>
          </a:xfrm>
          <a:prstGeom prst="rect">
            <a:avLst/>
          </a:prstGeom>
          <a:noFill/>
          <a:ln>
            <a:noFill/>
          </a:ln>
        </p:spPr>
        <p:txBody>
          <a:bodyPr anchorCtr="0" anchor="t" bIns="165825" lIns="165825" spcFirstLastPara="1" rIns="165825" wrap="square" tIns="165825">
            <a:noAutofit/>
          </a:bodyPr>
          <a:lstStyle/>
          <a:p>
            <a:pPr indent="0" lvl="0" marL="0" marR="0" rtl="1" algn="ctr">
              <a:lnSpc>
                <a:spcPct val="100000"/>
              </a:lnSpc>
              <a:spcBef>
                <a:spcPts val="0"/>
              </a:spcBef>
              <a:spcAft>
                <a:spcPts val="0"/>
              </a:spcAft>
              <a:buNone/>
            </a:pPr>
            <a:r>
              <a:rPr lang="en" sz="3400">
                <a:latin typeface="Google Sans"/>
                <a:ea typeface="Google Sans"/>
                <a:cs typeface="Google Sans"/>
                <a:sym typeface="Google Sans"/>
              </a:rPr>
              <a:t>פלאפל</a:t>
            </a:r>
            <a:endParaRPr sz="3400">
              <a:solidFill>
                <a:srgbClr val="80868B"/>
              </a:solidFill>
              <a:latin typeface="Google Sans"/>
              <a:ea typeface="Google Sans"/>
              <a:cs typeface="Google Sans"/>
              <a:sym typeface="Google Sans"/>
            </a:endParaRPr>
          </a:p>
        </p:txBody>
      </p:sp>
      <p:cxnSp>
        <p:nvCxnSpPr>
          <p:cNvPr id="1513" name="Google Shape;1513;p57"/>
          <p:cNvCxnSpPr>
            <a:stCxn id="1505" idx="2"/>
            <a:endCxn id="1433" idx="0"/>
          </p:cNvCxnSpPr>
          <p:nvPr/>
        </p:nvCxnSpPr>
        <p:spPr>
          <a:xfrm>
            <a:off x="14735364" y="6866335"/>
            <a:ext cx="4151100" cy="1991400"/>
          </a:xfrm>
          <a:prstGeom prst="straightConnector1">
            <a:avLst/>
          </a:prstGeom>
          <a:noFill/>
          <a:ln cap="flat" cmpd="sng" w="19050">
            <a:solidFill>
              <a:srgbClr val="CCCCCC"/>
            </a:solidFill>
            <a:prstDash val="solid"/>
            <a:round/>
            <a:headEnd len="med" w="med" type="none"/>
            <a:tailEnd len="med" w="med" type="triangle"/>
          </a:ln>
        </p:spPr>
      </p:cxnSp>
      <p:cxnSp>
        <p:nvCxnSpPr>
          <p:cNvPr id="1514" name="Google Shape;1514;p57"/>
          <p:cNvCxnSpPr>
            <a:stCxn id="1506" idx="2"/>
            <a:endCxn id="1434" idx="0"/>
          </p:cNvCxnSpPr>
          <p:nvPr/>
        </p:nvCxnSpPr>
        <p:spPr>
          <a:xfrm flipH="1">
            <a:off x="8848383" y="6866335"/>
            <a:ext cx="803100" cy="1792500"/>
          </a:xfrm>
          <a:prstGeom prst="straightConnector1">
            <a:avLst/>
          </a:prstGeom>
          <a:noFill/>
          <a:ln cap="flat" cmpd="sng" w="19050">
            <a:solidFill>
              <a:srgbClr val="CCCCCC"/>
            </a:solidFill>
            <a:prstDash val="solid"/>
            <a:round/>
            <a:headEnd len="med" w="med" type="none"/>
            <a:tailEnd len="med" w="med" type="triangle"/>
          </a:ln>
        </p:spPr>
      </p:cxnSp>
      <p:cxnSp>
        <p:nvCxnSpPr>
          <p:cNvPr id="1515" name="Google Shape;1515;p57"/>
          <p:cNvCxnSpPr>
            <a:stCxn id="1507" idx="2"/>
            <a:endCxn id="1433" idx="0"/>
          </p:cNvCxnSpPr>
          <p:nvPr/>
        </p:nvCxnSpPr>
        <p:spPr>
          <a:xfrm>
            <a:off x="4567601" y="6866335"/>
            <a:ext cx="14319000" cy="1991400"/>
          </a:xfrm>
          <a:prstGeom prst="straightConnector1">
            <a:avLst/>
          </a:prstGeom>
          <a:noFill/>
          <a:ln cap="flat" cmpd="sng" w="19050">
            <a:solidFill>
              <a:srgbClr val="CCCCCC"/>
            </a:solidFill>
            <a:prstDash val="solid"/>
            <a:round/>
            <a:headEnd len="med" w="med" type="none"/>
            <a:tailEnd len="med" w="med" type="triangle"/>
          </a:ln>
        </p:spPr>
      </p:cxnSp>
      <p:cxnSp>
        <p:nvCxnSpPr>
          <p:cNvPr id="1516" name="Google Shape;1516;p57"/>
          <p:cNvCxnSpPr>
            <a:stCxn id="1427" idx="2"/>
            <a:endCxn id="1434" idx="0"/>
          </p:cNvCxnSpPr>
          <p:nvPr/>
        </p:nvCxnSpPr>
        <p:spPr>
          <a:xfrm flipH="1">
            <a:off x="8848546" y="6866335"/>
            <a:ext cx="10970700" cy="1792500"/>
          </a:xfrm>
          <a:prstGeom prst="straightConnector1">
            <a:avLst/>
          </a:prstGeom>
          <a:noFill/>
          <a:ln cap="flat" cmpd="sng" w="19050">
            <a:solidFill>
              <a:schemeClr val="accent1"/>
            </a:solidFill>
            <a:prstDash val="solid"/>
            <a:round/>
            <a:headEnd len="med" w="med" type="none"/>
            <a:tailEnd len="med" w="med" type="triangle"/>
          </a:ln>
        </p:spPr>
      </p:cxnSp>
      <p:cxnSp>
        <p:nvCxnSpPr>
          <p:cNvPr id="1517" name="Google Shape;1517;p57"/>
          <p:cNvCxnSpPr>
            <a:stCxn id="1505" idx="2"/>
            <a:endCxn id="1434" idx="0"/>
          </p:cNvCxnSpPr>
          <p:nvPr/>
        </p:nvCxnSpPr>
        <p:spPr>
          <a:xfrm flipH="1">
            <a:off x="8848464" y="6866335"/>
            <a:ext cx="5886900" cy="1792500"/>
          </a:xfrm>
          <a:prstGeom prst="straightConnector1">
            <a:avLst/>
          </a:prstGeom>
          <a:noFill/>
          <a:ln cap="flat" cmpd="sng" w="19050">
            <a:solidFill>
              <a:schemeClr val="accent1"/>
            </a:solidFill>
            <a:prstDash val="solid"/>
            <a:round/>
            <a:headEnd len="med" w="med" type="none"/>
            <a:tailEnd len="med" w="med" type="triangle"/>
          </a:ln>
        </p:spPr>
      </p:cxnSp>
      <p:cxnSp>
        <p:nvCxnSpPr>
          <p:cNvPr id="1518" name="Google Shape;1518;p57"/>
          <p:cNvCxnSpPr>
            <a:stCxn id="1505" idx="2"/>
            <a:endCxn id="1430" idx="0"/>
          </p:cNvCxnSpPr>
          <p:nvPr/>
        </p:nvCxnSpPr>
        <p:spPr>
          <a:xfrm flipH="1">
            <a:off x="12194364" y="6866335"/>
            <a:ext cx="2541000" cy="1792500"/>
          </a:xfrm>
          <a:prstGeom prst="straightConnector1">
            <a:avLst/>
          </a:prstGeom>
          <a:noFill/>
          <a:ln cap="flat" cmpd="sng" w="19050">
            <a:solidFill>
              <a:schemeClr val="accent1"/>
            </a:solidFill>
            <a:prstDash val="solid"/>
            <a:round/>
            <a:headEnd len="med" w="med" type="none"/>
            <a:tailEnd len="med" w="med" type="triangle"/>
          </a:ln>
        </p:spPr>
      </p:cxnSp>
      <p:cxnSp>
        <p:nvCxnSpPr>
          <p:cNvPr id="1519" name="Google Shape;1519;p57"/>
          <p:cNvCxnSpPr>
            <a:stCxn id="1506" idx="2"/>
            <a:endCxn id="1428" idx="0"/>
          </p:cNvCxnSpPr>
          <p:nvPr/>
        </p:nvCxnSpPr>
        <p:spPr>
          <a:xfrm>
            <a:off x="9651483" y="6866335"/>
            <a:ext cx="5888400" cy="1792500"/>
          </a:xfrm>
          <a:prstGeom prst="straightConnector1">
            <a:avLst/>
          </a:prstGeom>
          <a:noFill/>
          <a:ln cap="flat" cmpd="sng" w="19050">
            <a:solidFill>
              <a:schemeClr val="accent1"/>
            </a:solidFill>
            <a:prstDash val="solid"/>
            <a:round/>
            <a:headEnd len="med" w="med" type="none"/>
            <a:tailEnd len="med" w="med" type="triangle"/>
          </a:ln>
        </p:spPr>
      </p:cxnSp>
      <p:cxnSp>
        <p:nvCxnSpPr>
          <p:cNvPr id="1520" name="Google Shape;1520;p57"/>
          <p:cNvCxnSpPr>
            <a:stCxn id="1506" idx="2"/>
            <a:endCxn id="1433" idx="0"/>
          </p:cNvCxnSpPr>
          <p:nvPr/>
        </p:nvCxnSpPr>
        <p:spPr>
          <a:xfrm>
            <a:off x="9651483" y="6866335"/>
            <a:ext cx="9234900" cy="1991400"/>
          </a:xfrm>
          <a:prstGeom prst="straightConnector1">
            <a:avLst/>
          </a:prstGeom>
          <a:noFill/>
          <a:ln cap="flat" cmpd="sng" w="19050">
            <a:solidFill>
              <a:schemeClr val="accent1"/>
            </a:solidFill>
            <a:prstDash val="solid"/>
            <a:round/>
            <a:headEnd len="med" w="med" type="none"/>
            <a:tailEnd len="med" w="med" type="triangle"/>
          </a:ln>
        </p:spPr>
      </p:cxnSp>
      <p:cxnSp>
        <p:nvCxnSpPr>
          <p:cNvPr id="1521" name="Google Shape;1521;p57"/>
          <p:cNvCxnSpPr>
            <a:stCxn id="1507" idx="2"/>
            <a:endCxn id="1428" idx="0"/>
          </p:cNvCxnSpPr>
          <p:nvPr/>
        </p:nvCxnSpPr>
        <p:spPr>
          <a:xfrm>
            <a:off x="4567601" y="6866335"/>
            <a:ext cx="10972500" cy="1792500"/>
          </a:xfrm>
          <a:prstGeom prst="straightConnector1">
            <a:avLst/>
          </a:prstGeom>
          <a:noFill/>
          <a:ln cap="flat" cmpd="sng" w="19050">
            <a:solidFill>
              <a:schemeClr val="accent1"/>
            </a:solidFill>
            <a:prstDash val="solid"/>
            <a:round/>
            <a:headEnd len="med" w="med" type="none"/>
            <a:tailEnd len="med" w="med" type="triangle"/>
          </a:ln>
        </p:spPr>
      </p:cxnSp>
      <p:cxnSp>
        <p:nvCxnSpPr>
          <p:cNvPr id="1522" name="Google Shape;1522;p57"/>
          <p:cNvCxnSpPr>
            <a:stCxn id="1507" idx="2"/>
            <a:endCxn id="1432" idx="0"/>
          </p:cNvCxnSpPr>
          <p:nvPr/>
        </p:nvCxnSpPr>
        <p:spPr>
          <a:xfrm>
            <a:off x="4567601" y="6866335"/>
            <a:ext cx="936000" cy="2019000"/>
          </a:xfrm>
          <a:prstGeom prst="straightConnector1">
            <a:avLst/>
          </a:prstGeom>
          <a:noFill/>
          <a:ln cap="flat" cmpd="sng" w="19050">
            <a:solidFill>
              <a:schemeClr val="accent1"/>
            </a:solidFill>
            <a:prstDash val="solid"/>
            <a:round/>
            <a:headEnd len="med" w="med" type="none"/>
            <a:tailEnd len="med" w="med" type="triangle"/>
          </a:ln>
        </p:spPr>
      </p:cxnSp>
      <p:cxnSp>
        <p:nvCxnSpPr>
          <p:cNvPr id="1523" name="Google Shape;1523;p57"/>
          <p:cNvCxnSpPr>
            <a:endCxn id="1432" idx="0"/>
          </p:cNvCxnSpPr>
          <p:nvPr/>
        </p:nvCxnSpPr>
        <p:spPr>
          <a:xfrm flipH="1">
            <a:off x="5503500" y="6979800"/>
            <a:ext cx="4148100" cy="1905600"/>
          </a:xfrm>
          <a:prstGeom prst="straightConnector1">
            <a:avLst/>
          </a:prstGeom>
          <a:noFill/>
          <a:ln cap="flat" cmpd="sng" w="76200">
            <a:solidFill>
              <a:schemeClr val="dk1"/>
            </a:solidFill>
            <a:prstDash val="solid"/>
            <a:round/>
            <a:headEnd len="med" w="med" type="none"/>
            <a:tailEnd len="med" w="med" type="triangle"/>
          </a:ln>
        </p:spPr>
      </p:cxnSp>
      <p:sp>
        <p:nvSpPr>
          <p:cNvPr id="1524" name="Google Shape;1524;p57"/>
          <p:cNvSpPr/>
          <p:nvPr/>
        </p:nvSpPr>
        <p:spPr>
          <a:xfrm>
            <a:off x="6955800" y="7155300"/>
            <a:ext cx="1099800" cy="1099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25" name="Google Shape;1525;p57"/>
          <p:cNvSpPr/>
          <p:nvPr/>
        </p:nvSpPr>
        <p:spPr>
          <a:xfrm>
            <a:off x="7295673" y="7407071"/>
            <a:ext cx="420141" cy="653272"/>
          </a:xfrm>
          <a:custGeom>
            <a:rect b="b" l="l" r="r" t="t"/>
            <a:pathLst>
              <a:path extrusionOk="0" h="209550" w="122669">
                <a:moveTo>
                  <a:pt x="57532" y="0"/>
                </a:moveTo>
                <a:lnTo>
                  <a:pt x="54669" y="179"/>
                </a:lnTo>
                <a:lnTo>
                  <a:pt x="51806" y="447"/>
                </a:lnTo>
                <a:lnTo>
                  <a:pt x="49032" y="805"/>
                </a:lnTo>
                <a:lnTo>
                  <a:pt x="46348" y="1253"/>
                </a:lnTo>
                <a:lnTo>
                  <a:pt x="43663" y="1879"/>
                </a:lnTo>
                <a:lnTo>
                  <a:pt x="41069" y="2505"/>
                </a:lnTo>
                <a:lnTo>
                  <a:pt x="38563" y="3311"/>
                </a:lnTo>
                <a:lnTo>
                  <a:pt x="36148" y="4205"/>
                </a:lnTo>
                <a:lnTo>
                  <a:pt x="33732" y="5190"/>
                </a:lnTo>
                <a:lnTo>
                  <a:pt x="31405" y="6263"/>
                </a:lnTo>
                <a:lnTo>
                  <a:pt x="29169" y="7426"/>
                </a:lnTo>
                <a:lnTo>
                  <a:pt x="26932" y="8769"/>
                </a:lnTo>
                <a:lnTo>
                  <a:pt x="24784" y="10200"/>
                </a:lnTo>
                <a:lnTo>
                  <a:pt x="22726" y="11632"/>
                </a:lnTo>
                <a:lnTo>
                  <a:pt x="20758" y="13332"/>
                </a:lnTo>
                <a:lnTo>
                  <a:pt x="18879" y="14942"/>
                </a:lnTo>
                <a:lnTo>
                  <a:pt x="17090" y="16553"/>
                </a:lnTo>
                <a:lnTo>
                  <a:pt x="15390" y="18253"/>
                </a:lnTo>
                <a:lnTo>
                  <a:pt x="13779" y="19953"/>
                </a:lnTo>
                <a:lnTo>
                  <a:pt x="12258" y="21653"/>
                </a:lnTo>
                <a:lnTo>
                  <a:pt x="10737" y="23442"/>
                </a:lnTo>
                <a:lnTo>
                  <a:pt x="9395" y="25321"/>
                </a:lnTo>
                <a:lnTo>
                  <a:pt x="8053" y="27200"/>
                </a:lnTo>
                <a:lnTo>
                  <a:pt x="6800" y="29079"/>
                </a:lnTo>
                <a:lnTo>
                  <a:pt x="5637" y="30958"/>
                </a:lnTo>
                <a:lnTo>
                  <a:pt x="4474" y="32927"/>
                </a:lnTo>
                <a:lnTo>
                  <a:pt x="3489" y="34985"/>
                </a:lnTo>
                <a:lnTo>
                  <a:pt x="2505" y="37043"/>
                </a:lnTo>
                <a:lnTo>
                  <a:pt x="1611" y="39100"/>
                </a:lnTo>
                <a:lnTo>
                  <a:pt x="805" y="41158"/>
                </a:lnTo>
                <a:lnTo>
                  <a:pt x="89" y="43306"/>
                </a:lnTo>
                <a:lnTo>
                  <a:pt x="0" y="43664"/>
                </a:lnTo>
                <a:lnTo>
                  <a:pt x="0" y="44022"/>
                </a:lnTo>
                <a:lnTo>
                  <a:pt x="0" y="44380"/>
                </a:lnTo>
                <a:lnTo>
                  <a:pt x="89" y="44648"/>
                </a:lnTo>
                <a:lnTo>
                  <a:pt x="268" y="44916"/>
                </a:lnTo>
                <a:lnTo>
                  <a:pt x="537" y="45185"/>
                </a:lnTo>
                <a:lnTo>
                  <a:pt x="716" y="45364"/>
                </a:lnTo>
                <a:lnTo>
                  <a:pt x="1074" y="45543"/>
                </a:lnTo>
                <a:lnTo>
                  <a:pt x="30690" y="57890"/>
                </a:lnTo>
                <a:lnTo>
                  <a:pt x="31048" y="57980"/>
                </a:lnTo>
                <a:lnTo>
                  <a:pt x="31405" y="58069"/>
                </a:lnTo>
                <a:lnTo>
                  <a:pt x="31763" y="57980"/>
                </a:lnTo>
                <a:lnTo>
                  <a:pt x="32121" y="57890"/>
                </a:lnTo>
                <a:lnTo>
                  <a:pt x="32390" y="57711"/>
                </a:lnTo>
                <a:lnTo>
                  <a:pt x="32658" y="57443"/>
                </a:lnTo>
                <a:lnTo>
                  <a:pt x="32926" y="57174"/>
                </a:lnTo>
                <a:lnTo>
                  <a:pt x="33105" y="56817"/>
                </a:lnTo>
                <a:lnTo>
                  <a:pt x="33821" y="54669"/>
                </a:lnTo>
                <a:lnTo>
                  <a:pt x="34805" y="52611"/>
                </a:lnTo>
                <a:lnTo>
                  <a:pt x="35790" y="50643"/>
                </a:lnTo>
                <a:lnTo>
                  <a:pt x="36953" y="48674"/>
                </a:lnTo>
                <a:lnTo>
                  <a:pt x="38295" y="46885"/>
                </a:lnTo>
                <a:lnTo>
                  <a:pt x="39637" y="45095"/>
                </a:lnTo>
                <a:lnTo>
                  <a:pt x="41158" y="43485"/>
                </a:lnTo>
                <a:lnTo>
                  <a:pt x="42769" y="41964"/>
                </a:lnTo>
                <a:lnTo>
                  <a:pt x="43753" y="41069"/>
                </a:lnTo>
                <a:lnTo>
                  <a:pt x="44737" y="40353"/>
                </a:lnTo>
                <a:lnTo>
                  <a:pt x="45721" y="39637"/>
                </a:lnTo>
                <a:lnTo>
                  <a:pt x="46795" y="39011"/>
                </a:lnTo>
                <a:lnTo>
                  <a:pt x="47869" y="38385"/>
                </a:lnTo>
                <a:lnTo>
                  <a:pt x="48942" y="37848"/>
                </a:lnTo>
                <a:lnTo>
                  <a:pt x="50106" y="37311"/>
                </a:lnTo>
                <a:lnTo>
                  <a:pt x="51269" y="36864"/>
                </a:lnTo>
                <a:lnTo>
                  <a:pt x="52432" y="36506"/>
                </a:lnTo>
                <a:lnTo>
                  <a:pt x="53684" y="36148"/>
                </a:lnTo>
                <a:lnTo>
                  <a:pt x="54937" y="35879"/>
                </a:lnTo>
                <a:lnTo>
                  <a:pt x="56190" y="35611"/>
                </a:lnTo>
                <a:lnTo>
                  <a:pt x="57532" y="35432"/>
                </a:lnTo>
                <a:lnTo>
                  <a:pt x="58874" y="35253"/>
                </a:lnTo>
                <a:lnTo>
                  <a:pt x="60306" y="35253"/>
                </a:lnTo>
                <a:lnTo>
                  <a:pt x="61648" y="35164"/>
                </a:lnTo>
                <a:lnTo>
                  <a:pt x="64332" y="35253"/>
                </a:lnTo>
                <a:lnTo>
                  <a:pt x="66837" y="35611"/>
                </a:lnTo>
                <a:lnTo>
                  <a:pt x="68090" y="35790"/>
                </a:lnTo>
                <a:lnTo>
                  <a:pt x="69253" y="36058"/>
                </a:lnTo>
                <a:lnTo>
                  <a:pt x="70416" y="36327"/>
                </a:lnTo>
                <a:lnTo>
                  <a:pt x="71490" y="36774"/>
                </a:lnTo>
                <a:lnTo>
                  <a:pt x="72564" y="37132"/>
                </a:lnTo>
                <a:lnTo>
                  <a:pt x="73637" y="37579"/>
                </a:lnTo>
                <a:lnTo>
                  <a:pt x="74621" y="38116"/>
                </a:lnTo>
                <a:lnTo>
                  <a:pt x="75606" y="38653"/>
                </a:lnTo>
                <a:lnTo>
                  <a:pt x="76500" y="39279"/>
                </a:lnTo>
                <a:lnTo>
                  <a:pt x="77395" y="39906"/>
                </a:lnTo>
                <a:lnTo>
                  <a:pt x="78290" y="40622"/>
                </a:lnTo>
                <a:lnTo>
                  <a:pt x="79185" y="41337"/>
                </a:lnTo>
                <a:lnTo>
                  <a:pt x="80706" y="42948"/>
                </a:lnTo>
                <a:lnTo>
                  <a:pt x="82048" y="44558"/>
                </a:lnTo>
                <a:lnTo>
                  <a:pt x="82585" y="45453"/>
                </a:lnTo>
                <a:lnTo>
                  <a:pt x="83211" y="46348"/>
                </a:lnTo>
                <a:lnTo>
                  <a:pt x="83658" y="47243"/>
                </a:lnTo>
                <a:lnTo>
                  <a:pt x="84106" y="48227"/>
                </a:lnTo>
                <a:lnTo>
                  <a:pt x="84464" y="49122"/>
                </a:lnTo>
                <a:lnTo>
                  <a:pt x="84821" y="50106"/>
                </a:lnTo>
                <a:lnTo>
                  <a:pt x="85090" y="51090"/>
                </a:lnTo>
                <a:lnTo>
                  <a:pt x="85358" y="52074"/>
                </a:lnTo>
                <a:lnTo>
                  <a:pt x="85537" y="53148"/>
                </a:lnTo>
                <a:lnTo>
                  <a:pt x="85627" y="54222"/>
                </a:lnTo>
                <a:lnTo>
                  <a:pt x="85716" y="56369"/>
                </a:lnTo>
                <a:lnTo>
                  <a:pt x="85716" y="58248"/>
                </a:lnTo>
                <a:lnTo>
                  <a:pt x="85537" y="60038"/>
                </a:lnTo>
                <a:lnTo>
                  <a:pt x="85179" y="61738"/>
                </a:lnTo>
                <a:lnTo>
                  <a:pt x="84732" y="63438"/>
                </a:lnTo>
                <a:lnTo>
                  <a:pt x="84195" y="65048"/>
                </a:lnTo>
                <a:lnTo>
                  <a:pt x="83569" y="66569"/>
                </a:lnTo>
                <a:lnTo>
                  <a:pt x="82764" y="68090"/>
                </a:lnTo>
                <a:lnTo>
                  <a:pt x="81869" y="69522"/>
                </a:lnTo>
                <a:lnTo>
                  <a:pt x="80795" y="71043"/>
                </a:lnTo>
                <a:lnTo>
                  <a:pt x="79632" y="72564"/>
                </a:lnTo>
                <a:lnTo>
                  <a:pt x="78290" y="74085"/>
                </a:lnTo>
                <a:lnTo>
                  <a:pt x="76858" y="75785"/>
                </a:lnTo>
                <a:lnTo>
                  <a:pt x="75158" y="77485"/>
                </a:lnTo>
                <a:lnTo>
                  <a:pt x="73458" y="79275"/>
                </a:lnTo>
                <a:lnTo>
                  <a:pt x="71490" y="81064"/>
                </a:lnTo>
                <a:lnTo>
                  <a:pt x="69432" y="83033"/>
                </a:lnTo>
                <a:lnTo>
                  <a:pt x="65853" y="86164"/>
                </a:lnTo>
                <a:lnTo>
                  <a:pt x="62542" y="89296"/>
                </a:lnTo>
                <a:lnTo>
                  <a:pt x="59500" y="92249"/>
                </a:lnTo>
                <a:lnTo>
                  <a:pt x="56816" y="95201"/>
                </a:lnTo>
                <a:lnTo>
                  <a:pt x="54400" y="97975"/>
                </a:lnTo>
                <a:lnTo>
                  <a:pt x="52253" y="100749"/>
                </a:lnTo>
                <a:lnTo>
                  <a:pt x="50374" y="103343"/>
                </a:lnTo>
                <a:lnTo>
                  <a:pt x="48763" y="105938"/>
                </a:lnTo>
                <a:lnTo>
                  <a:pt x="47421" y="108443"/>
                </a:lnTo>
                <a:lnTo>
                  <a:pt x="46258" y="111128"/>
                </a:lnTo>
                <a:lnTo>
                  <a:pt x="45274" y="113991"/>
                </a:lnTo>
                <a:lnTo>
                  <a:pt x="44469" y="116854"/>
                </a:lnTo>
                <a:lnTo>
                  <a:pt x="43842" y="119896"/>
                </a:lnTo>
                <a:lnTo>
                  <a:pt x="43395" y="123028"/>
                </a:lnTo>
                <a:lnTo>
                  <a:pt x="43127" y="126338"/>
                </a:lnTo>
                <a:lnTo>
                  <a:pt x="43037" y="129649"/>
                </a:lnTo>
                <a:lnTo>
                  <a:pt x="43037" y="137344"/>
                </a:lnTo>
                <a:lnTo>
                  <a:pt x="43127" y="137702"/>
                </a:lnTo>
                <a:lnTo>
                  <a:pt x="43216" y="138060"/>
                </a:lnTo>
                <a:lnTo>
                  <a:pt x="43395" y="138328"/>
                </a:lnTo>
                <a:lnTo>
                  <a:pt x="43574" y="138596"/>
                </a:lnTo>
                <a:lnTo>
                  <a:pt x="43842" y="138775"/>
                </a:lnTo>
                <a:lnTo>
                  <a:pt x="44200" y="138954"/>
                </a:lnTo>
                <a:lnTo>
                  <a:pt x="44469" y="139133"/>
                </a:lnTo>
                <a:lnTo>
                  <a:pt x="79185" y="139133"/>
                </a:lnTo>
                <a:lnTo>
                  <a:pt x="79453" y="138954"/>
                </a:lnTo>
                <a:lnTo>
                  <a:pt x="79811" y="138775"/>
                </a:lnTo>
                <a:lnTo>
                  <a:pt x="80079" y="138596"/>
                </a:lnTo>
                <a:lnTo>
                  <a:pt x="80258" y="138328"/>
                </a:lnTo>
                <a:lnTo>
                  <a:pt x="80437" y="138060"/>
                </a:lnTo>
                <a:lnTo>
                  <a:pt x="80527" y="137702"/>
                </a:lnTo>
                <a:lnTo>
                  <a:pt x="80616" y="137344"/>
                </a:lnTo>
                <a:lnTo>
                  <a:pt x="80616" y="134570"/>
                </a:lnTo>
                <a:lnTo>
                  <a:pt x="80616" y="132065"/>
                </a:lnTo>
                <a:lnTo>
                  <a:pt x="80795" y="129738"/>
                </a:lnTo>
                <a:lnTo>
                  <a:pt x="81064" y="127502"/>
                </a:lnTo>
                <a:lnTo>
                  <a:pt x="81511" y="125354"/>
                </a:lnTo>
                <a:lnTo>
                  <a:pt x="81958" y="123386"/>
                </a:lnTo>
                <a:lnTo>
                  <a:pt x="82585" y="121417"/>
                </a:lnTo>
                <a:lnTo>
                  <a:pt x="83300" y="119628"/>
                </a:lnTo>
                <a:lnTo>
                  <a:pt x="84195" y="117928"/>
                </a:lnTo>
                <a:lnTo>
                  <a:pt x="85179" y="116228"/>
                </a:lnTo>
                <a:lnTo>
                  <a:pt x="86343" y="114528"/>
                </a:lnTo>
                <a:lnTo>
                  <a:pt x="87685" y="112649"/>
                </a:lnTo>
                <a:lnTo>
                  <a:pt x="89295" y="110680"/>
                </a:lnTo>
                <a:lnTo>
                  <a:pt x="91085" y="108712"/>
                </a:lnTo>
                <a:lnTo>
                  <a:pt x="92964" y="106654"/>
                </a:lnTo>
                <a:lnTo>
                  <a:pt x="95111" y="104417"/>
                </a:lnTo>
                <a:lnTo>
                  <a:pt x="97437" y="102180"/>
                </a:lnTo>
                <a:lnTo>
                  <a:pt x="100569" y="99228"/>
                </a:lnTo>
                <a:lnTo>
                  <a:pt x="103343" y="96275"/>
                </a:lnTo>
                <a:lnTo>
                  <a:pt x="106027" y="93412"/>
                </a:lnTo>
                <a:lnTo>
                  <a:pt x="108532" y="90549"/>
                </a:lnTo>
                <a:lnTo>
                  <a:pt x="110769" y="87775"/>
                </a:lnTo>
                <a:lnTo>
                  <a:pt x="112827" y="85001"/>
                </a:lnTo>
                <a:lnTo>
                  <a:pt x="114706" y="82317"/>
                </a:lnTo>
                <a:lnTo>
                  <a:pt x="116406" y="79722"/>
                </a:lnTo>
                <a:lnTo>
                  <a:pt x="117122" y="78380"/>
                </a:lnTo>
                <a:lnTo>
                  <a:pt x="117837" y="77038"/>
                </a:lnTo>
                <a:lnTo>
                  <a:pt x="118553" y="75606"/>
                </a:lnTo>
                <a:lnTo>
                  <a:pt x="119090" y="74175"/>
                </a:lnTo>
                <a:lnTo>
                  <a:pt x="119716" y="72743"/>
                </a:lnTo>
                <a:lnTo>
                  <a:pt x="120253" y="71222"/>
                </a:lnTo>
                <a:lnTo>
                  <a:pt x="120701" y="69701"/>
                </a:lnTo>
                <a:lnTo>
                  <a:pt x="121058" y="68180"/>
                </a:lnTo>
                <a:lnTo>
                  <a:pt x="121506" y="66569"/>
                </a:lnTo>
                <a:lnTo>
                  <a:pt x="121774" y="64959"/>
                </a:lnTo>
                <a:lnTo>
                  <a:pt x="122043" y="63259"/>
                </a:lnTo>
                <a:lnTo>
                  <a:pt x="122311" y="61559"/>
                </a:lnTo>
                <a:lnTo>
                  <a:pt x="122580" y="58069"/>
                </a:lnTo>
                <a:lnTo>
                  <a:pt x="122669" y="54401"/>
                </a:lnTo>
                <a:lnTo>
                  <a:pt x="122669" y="52522"/>
                </a:lnTo>
                <a:lnTo>
                  <a:pt x="122580" y="50643"/>
                </a:lnTo>
                <a:lnTo>
                  <a:pt x="122401" y="48764"/>
                </a:lnTo>
                <a:lnTo>
                  <a:pt x="122222" y="46974"/>
                </a:lnTo>
                <a:lnTo>
                  <a:pt x="121864" y="45185"/>
                </a:lnTo>
                <a:lnTo>
                  <a:pt x="121595" y="43395"/>
                </a:lnTo>
                <a:lnTo>
                  <a:pt x="121148" y="41606"/>
                </a:lnTo>
                <a:lnTo>
                  <a:pt x="120701" y="39906"/>
                </a:lnTo>
                <a:lnTo>
                  <a:pt x="120164" y="38206"/>
                </a:lnTo>
                <a:lnTo>
                  <a:pt x="119627" y="36506"/>
                </a:lnTo>
                <a:lnTo>
                  <a:pt x="118911" y="34806"/>
                </a:lnTo>
                <a:lnTo>
                  <a:pt x="118285" y="33106"/>
                </a:lnTo>
                <a:lnTo>
                  <a:pt x="117480" y="31495"/>
                </a:lnTo>
                <a:lnTo>
                  <a:pt x="116674" y="29885"/>
                </a:lnTo>
                <a:lnTo>
                  <a:pt x="115780" y="28274"/>
                </a:lnTo>
                <a:lnTo>
                  <a:pt x="114795" y="26753"/>
                </a:lnTo>
                <a:lnTo>
                  <a:pt x="113811" y="25232"/>
                </a:lnTo>
                <a:lnTo>
                  <a:pt x="112737" y="23711"/>
                </a:lnTo>
                <a:lnTo>
                  <a:pt x="111664" y="22279"/>
                </a:lnTo>
                <a:lnTo>
                  <a:pt x="110501" y="20848"/>
                </a:lnTo>
                <a:lnTo>
                  <a:pt x="109248" y="19506"/>
                </a:lnTo>
                <a:lnTo>
                  <a:pt x="107995" y="18163"/>
                </a:lnTo>
                <a:lnTo>
                  <a:pt x="106743" y="16821"/>
                </a:lnTo>
                <a:lnTo>
                  <a:pt x="105311" y="15658"/>
                </a:lnTo>
                <a:lnTo>
                  <a:pt x="103969" y="14405"/>
                </a:lnTo>
                <a:lnTo>
                  <a:pt x="102537" y="13242"/>
                </a:lnTo>
                <a:lnTo>
                  <a:pt x="101016" y="12169"/>
                </a:lnTo>
                <a:lnTo>
                  <a:pt x="99406" y="11005"/>
                </a:lnTo>
                <a:lnTo>
                  <a:pt x="97885" y="10021"/>
                </a:lnTo>
                <a:lnTo>
                  <a:pt x="96185" y="9037"/>
                </a:lnTo>
                <a:lnTo>
                  <a:pt x="94485" y="8053"/>
                </a:lnTo>
                <a:lnTo>
                  <a:pt x="92785" y="7158"/>
                </a:lnTo>
                <a:lnTo>
                  <a:pt x="90995" y="6263"/>
                </a:lnTo>
                <a:lnTo>
                  <a:pt x="89116" y="5458"/>
                </a:lnTo>
                <a:lnTo>
                  <a:pt x="87327" y="4742"/>
                </a:lnTo>
                <a:lnTo>
                  <a:pt x="85448" y="4026"/>
                </a:lnTo>
                <a:lnTo>
                  <a:pt x="83479" y="3400"/>
                </a:lnTo>
                <a:lnTo>
                  <a:pt x="81600" y="2774"/>
                </a:lnTo>
                <a:lnTo>
                  <a:pt x="79632" y="2237"/>
                </a:lnTo>
                <a:lnTo>
                  <a:pt x="77574" y="1789"/>
                </a:lnTo>
                <a:lnTo>
                  <a:pt x="75606" y="1342"/>
                </a:lnTo>
                <a:lnTo>
                  <a:pt x="73548" y="984"/>
                </a:lnTo>
                <a:lnTo>
                  <a:pt x="71400" y="716"/>
                </a:lnTo>
                <a:lnTo>
                  <a:pt x="69342" y="447"/>
                </a:lnTo>
                <a:lnTo>
                  <a:pt x="67195" y="268"/>
                </a:lnTo>
                <a:lnTo>
                  <a:pt x="64958" y="89"/>
                </a:lnTo>
                <a:lnTo>
                  <a:pt x="62811" y="0"/>
                </a:lnTo>
                <a:close/>
                <a:moveTo>
                  <a:pt x="60127" y="160070"/>
                </a:moveTo>
                <a:lnTo>
                  <a:pt x="58874" y="160160"/>
                </a:lnTo>
                <a:lnTo>
                  <a:pt x="57621" y="160249"/>
                </a:lnTo>
                <a:lnTo>
                  <a:pt x="56458" y="160518"/>
                </a:lnTo>
                <a:lnTo>
                  <a:pt x="55295" y="160697"/>
                </a:lnTo>
                <a:lnTo>
                  <a:pt x="54132" y="161055"/>
                </a:lnTo>
                <a:lnTo>
                  <a:pt x="52969" y="161413"/>
                </a:lnTo>
                <a:lnTo>
                  <a:pt x="51895" y="161860"/>
                </a:lnTo>
                <a:lnTo>
                  <a:pt x="50821" y="162307"/>
                </a:lnTo>
                <a:lnTo>
                  <a:pt x="49748" y="162844"/>
                </a:lnTo>
                <a:lnTo>
                  <a:pt x="48674" y="163381"/>
                </a:lnTo>
                <a:lnTo>
                  <a:pt x="47690" y="164097"/>
                </a:lnTo>
                <a:lnTo>
                  <a:pt x="46705" y="164723"/>
                </a:lnTo>
                <a:lnTo>
                  <a:pt x="45811" y="165528"/>
                </a:lnTo>
                <a:lnTo>
                  <a:pt x="44827" y="166334"/>
                </a:lnTo>
                <a:lnTo>
                  <a:pt x="43932" y="167228"/>
                </a:lnTo>
                <a:lnTo>
                  <a:pt x="43037" y="168123"/>
                </a:lnTo>
                <a:lnTo>
                  <a:pt x="42232" y="169018"/>
                </a:lnTo>
                <a:lnTo>
                  <a:pt x="41516" y="170002"/>
                </a:lnTo>
                <a:lnTo>
                  <a:pt x="40800" y="170986"/>
                </a:lnTo>
                <a:lnTo>
                  <a:pt x="40174" y="171971"/>
                </a:lnTo>
                <a:lnTo>
                  <a:pt x="39548" y="172955"/>
                </a:lnTo>
                <a:lnTo>
                  <a:pt x="39011" y="174029"/>
                </a:lnTo>
                <a:lnTo>
                  <a:pt x="38563" y="175102"/>
                </a:lnTo>
                <a:lnTo>
                  <a:pt x="38116" y="176265"/>
                </a:lnTo>
                <a:lnTo>
                  <a:pt x="37758" y="177339"/>
                </a:lnTo>
                <a:lnTo>
                  <a:pt x="37490" y="178502"/>
                </a:lnTo>
                <a:lnTo>
                  <a:pt x="37221" y="179665"/>
                </a:lnTo>
                <a:lnTo>
                  <a:pt x="37042" y="180918"/>
                </a:lnTo>
                <a:lnTo>
                  <a:pt x="36863" y="182081"/>
                </a:lnTo>
                <a:lnTo>
                  <a:pt x="36774" y="183334"/>
                </a:lnTo>
                <a:lnTo>
                  <a:pt x="36774" y="184676"/>
                </a:lnTo>
                <a:lnTo>
                  <a:pt x="36774" y="185929"/>
                </a:lnTo>
                <a:lnTo>
                  <a:pt x="36863" y="187181"/>
                </a:lnTo>
                <a:lnTo>
                  <a:pt x="37042" y="188434"/>
                </a:lnTo>
                <a:lnTo>
                  <a:pt x="37221" y="189597"/>
                </a:lnTo>
                <a:lnTo>
                  <a:pt x="37490" y="190760"/>
                </a:lnTo>
                <a:lnTo>
                  <a:pt x="37758" y="191923"/>
                </a:lnTo>
                <a:lnTo>
                  <a:pt x="38116" y="193087"/>
                </a:lnTo>
                <a:lnTo>
                  <a:pt x="38563" y="194250"/>
                </a:lnTo>
                <a:lnTo>
                  <a:pt x="39011" y="195324"/>
                </a:lnTo>
                <a:lnTo>
                  <a:pt x="39548" y="196397"/>
                </a:lnTo>
                <a:lnTo>
                  <a:pt x="40174" y="197381"/>
                </a:lnTo>
                <a:lnTo>
                  <a:pt x="40800" y="198455"/>
                </a:lnTo>
                <a:lnTo>
                  <a:pt x="41516" y="199439"/>
                </a:lnTo>
                <a:lnTo>
                  <a:pt x="42232" y="200424"/>
                </a:lnTo>
                <a:lnTo>
                  <a:pt x="43037" y="201318"/>
                </a:lnTo>
                <a:lnTo>
                  <a:pt x="43932" y="202303"/>
                </a:lnTo>
                <a:lnTo>
                  <a:pt x="44827" y="203108"/>
                </a:lnTo>
                <a:lnTo>
                  <a:pt x="45811" y="204003"/>
                </a:lnTo>
                <a:lnTo>
                  <a:pt x="46705" y="204718"/>
                </a:lnTo>
                <a:lnTo>
                  <a:pt x="47690" y="205434"/>
                </a:lnTo>
                <a:lnTo>
                  <a:pt x="48674" y="206150"/>
                </a:lnTo>
                <a:lnTo>
                  <a:pt x="49748" y="206687"/>
                </a:lnTo>
                <a:lnTo>
                  <a:pt x="50821" y="207224"/>
                </a:lnTo>
                <a:lnTo>
                  <a:pt x="51895" y="207761"/>
                </a:lnTo>
                <a:lnTo>
                  <a:pt x="52969" y="208118"/>
                </a:lnTo>
                <a:lnTo>
                  <a:pt x="54132" y="208566"/>
                </a:lnTo>
                <a:lnTo>
                  <a:pt x="55295" y="208834"/>
                </a:lnTo>
                <a:lnTo>
                  <a:pt x="56458" y="209103"/>
                </a:lnTo>
                <a:lnTo>
                  <a:pt x="57621" y="209282"/>
                </a:lnTo>
                <a:lnTo>
                  <a:pt x="58874" y="209461"/>
                </a:lnTo>
                <a:lnTo>
                  <a:pt x="60127" y="209550"/>
                </a:lnTo>
                <a:lnTo>
                  <a:pt x="62721" y="209550"/>
                </a:lnTo>
                <a:lnTo>
                  <a:pt x="63974" y="209461"/>
                </a:lnTo>
                <a:lnTo>
                  <a:pt x="65137" y="209282"/>
                </a:lnTo>
                <a:lnTo>
                  <a:pt x="66390" y="209103"/>
                </a:lnTo>
                <a:lnTo>
                  <a:pt x="67553" y="208834"/>
                </a:lnTo>
                <a:lnTo>
                  <a:pt x="68716" y="208566"/>
                </a:lnTo>
                <a:lnTo>
                  <a:pt x="69879" y="208118"/>
                </a:lnTo>
                <a:lnTo>
                  <a:pt x="70953" y="207761"/>
                </a:lnTo>
                <a:lnTo>
                  <a:pt x="72027" y="207224"/>
                </a:lnTo>
                <a:lnTo>
                  <a:pt x="73100" y="206687"/>
                </a:lnTo>
                <a:lnTo>
                  <a:pt x="74174" y="206150"/>
                </a:lnTo>
                <a:lnTo>
                  <a:pt x="75158" y="205434"/>
                </a:lnTo>
                <a:lnTo>
                  <a:pt x="76142" y="204718"/>
                </a:lnTo>
                <a:lnTo>
                  <a:pt x="77127" y="204003"/>
                </a:lnTo>
                <a:lnTo>
                  <a:pt x="78111" y="203108"/>
                </a:lnTo>
                <a:lnTo>
                  <a:pt x="79006" y="202303"/>
                </a:lnTo>
                <a:lnTo>
                  <a:pt x="79900" y="201318"/>
                </a:lnTo>
                <a:lnTo>
                  <a:pt x="80706" y="200424"/>
                </a:lnTo>
                <a:lnTo>
                  <a:pt x="81511" y="199439"/>
                </a:lnTo>
                <a:lnTo>
                  <a:pt x="82227" y="198455"/>
                </a:lnTo>
                <a:lnTo>
                  <a:pt x="82853" y="197381"/>
                </a:lnTo>
                <a:lnTo>
                  <a:pt x="83479" y="196397"/>
                </a:lnTo>
                <a:lnTo>
                  <a:pt x="84016" y="195324"/>
                </a:lnTo>
                <a:lnTo>
                  <a:pt x="84464" y="194250"/>
                </a:lnTo>
                <a:lnTo>
                  <a:pt x="84911" y="193087"/>
                </a:lnTo>
                <a:lnTo>
                  <a:pt x="85269" y="191923"/>
                </a:lnTo>
                <a:lnTo>
                  <a:pt x="85627" y="190760"/>
                </a:lnTo>
                <a:lnTo>
                  <a:pt x="85895" y="189597"/>
                </a:lnTo>
                <a:lnTo>
                  <a:pt x="86074" y="188434"/>
                </a:lnTo>
                <a:lnTo>
                  <a:pt x="86164" y="187181"/>
                </a:lnTo>
                <a:lnTo>
                  <a:pt x="86253" y="185929"/>
                </a:lnTo>
                <a:lnTo>
                  <a:pt x="86343" y="184676"/>
                </a:lnTo>
                <a:lnTo>
                  <a:pt x="86253" y="183334"/>
                </a:lnTo>
                <a:lnTo>
                  <a:pt x="86164" y="182081"/>
                </a:lnTo>
                <a:lnTo>
                  <a:pt x="86074" y="180918"/>
                </a:lnTo>
                <a:lnTo>
                  <a:pt x="85895" y="179665"/>
                </a:lnTo>
                <a:lnTo>
                  <a:pt x="85627" y="178502"/>
                </a:lnTo>
                <a:lnTo>
                  <a:pt x="85269" y="177339"/>
                </a:lnTo>
                <a:lnTo>
                  <a:pt x="84911" y="176265"/>
                </a:lnTo>
                <a:lnTo>
                  <a:pt x="84464" y="175102"/>
                </a:lnTo>
                <a:lnTo>
                  <a:pt x="84016" y="174029"/>
                </a:lnTo>
                <a:lnTo>
                  <a:pt x="83479" y="172955"/>
                </a:lnTo>
                <a:lnTo>
                  <a:pt x="82853" y="171971"/>
                </a:lnTo>
                <a:lnTo>
                  <a:pt x="82227" y="170986"/>
                </a:lnTo>
                <a:lnTo>
                  <a:pt x="81511" y="170002"/>
                </a:lnTo>
                <a:lnTo>
                  <a:pt x="80706" y="169018"/>
                </a:lnTo>
                <a:lnTo>
                  <a:pt x="79900" y="168123"/>
                </a:lnTo>
                <a:lnTo>
                  <a:pt x="79006" y="167228"/>
                </a:lnTo>
                <a:lnTo>
                  <a:pt x="78111" y="166334"/>
                </a:lnTo>
                <a:lnTo>
                  <a:pt x="77127" y="165528"/>
                </a:lnTo>
                <a:lnTo>
                  <a:pt x="76142" y="164723"/>
                </a:lnTo>
                <a:lnTo>
                  <a:pt x="75158" y="164097"/>
                </a:lnTo>
                <a:lnTo>
                  <a:pt x="74174" y="163381"/>
                </a:lnTo>
                <a:lnTo>
                  <a:pt x="73100" y="162844"/>
                </a:lnTo>
                <a:lnTo>
                  <a:pt x="72027" y="162307"/>
                </a:lnTo>
                <a:lnTo>
                  <a:pt x="70953" y="161860"/>
                </a:lnTo>
                <a:lnTo>
                  <a:pt x="69879" y="161413"/>
                </a:lnTo>
                <a:lnTo>
                  <a:pt x="68716" y="161055"/>
                </a:lnTo>
                <a:lnTo>
                  <a:pt x="67553" y="160697"/>
                </a:lnTo>
                <a:lnTo>
                  <a:pt x="66390" y="160518"/>
                </a:lnTo>
                <a:lnTo>
                  <a:pt x="65137" y="160249"/>
                </a:lnTo>
                <a:lnTo>
                  <a:pt x="63974" y="160160"/>
                </a:lnTo>
                <a:lnTo>
                  <a:pt x="62721" y="160070"/>
                </a:lnTo>
                <a:close/>
              </a:path>
            </a:pathLst>
          </a:custGeom>
          <a:solidFill>
            <a:srgbClr val="FFFFF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pic>
        <p:nvPicPr>
          <p:cNvPr id="1526" name="Google Shape;1526;p57"/>
          <p:cNvPicPr preferRelativeResize="0"/>
          <p:nvPr/>
        </p:nvPicPr>
        <p:blipFill>
          <a:blip r:embed="rId3">
            <a:alphaModFix/>
          </a:blip>
          <a:stretch>
            <a:fillRect/>
          </a:stretch>
        </p:blipFill>
        <p:spPr>
          <a:xfrm>
            <a:off x="18000076" y="9106957"/>
            <a:ext cx="1584900" cy="1589330"/>
          </a:xfrm>
          <a:prstGeom prst="rect">
            <a:avLst/>
          </a:prstGeom>
          <a:noFill/>
          <a:ln>
            <a:noFill/>
          </a:ln>
        </p:spPr>
      </p:pic>
      <p:pic>
        <p:nvPicPr>
          <p:cNvPr id="1527" name="Google Shape;1527;p57"/>
          <p:cNvPicPr preferRelativeResize="0"/>
          <p:nvPr/>
        </p:nvPicPr>
        <p:blipFill>
          <a:blip r:embed="rId4">
            <a:alphaModFix/>
          </a:blip>
          <a:stretch>
            <a:fillRect/>
          </a:stretch>
        </p:blipFill>
        <p:spPr>
          <a:xfrm>
            <a:off x="11264775" y="8992125"/>
            <a:ext cx="1818975" cy="1818975"/>
          </a:xfrm>
          <a:prstGeom prst="rect">
            <a:avLst/>
          </a:prstGeom>
          <a:noFill/>
          <a:ln>
            <a:noFill/>
          </a:ln>
        </p:spPr>
      </p:pic>
      <p:pic>
        <p:nvPicPr>
          <p:cNvPr id="1528" name="Google Shape;1528;p57"/>
          <p:cNvPicPr preferRelativeResize="0"/>
          <p:nvPr/>
        </p:nvPicPr>
        <p:blipFill>
          <a:blip r:embed="rId5">
            <a:alphaModFix/>
          </a:blip>
          <a:stretch>
            <a:fillRect/>
          </a:stretch>
        </p:blipFill>
        <p:spPr>
          <a:xfrm rot="2700016">
            <a:off x="14510472" y="8928434"/>
            <a:ext cx="1946406" cy="1946376"/>
          </a:xfrm>
          <a:prstGeom prst="rect">
            <a:avLst/>
          </a:prstGeom>
          <a:noFill/>
          <a:ln>
            <a:noFill/>
          </a:ln>
        </p:spPr>
      </p:pic>
      <p:pic>
        <p:nvPicPr>
          <p:cNvPr id="1529" name="Google Shape;1529;p57"/>
          <p:cNvPicPr preferRelativeResize="0"/>
          <p:nvPr/>
        </p:nvPicPr>
        <p:blipFill>
          <a:blip r:embed="rId6">
            <a:alphaModFix/>
          </a:blip>
          <a:stretch>
            <a:fillRect/>
          </a:stretch>
        </p:blipFill>
        <p:spPr>
          <a:xfrm>
            <a:off x="4520100" y="8918975"/>
            <a:ext cx="1965302" cy="1965302"/>
          </a:xfrm>
          <a:prstGeom prst="rect">
            <a:avLst/>
          </a:prstGeom>
          <a:noFill/>
          <a:ln>
            <a:noFill/>
          </a:ln>
        </p:spPr>
      </p:pic>
      <p:pic>
        <p:nvPicPr>
          <p:cNvPr id="1530" name="Google Shape;1530;p57"/>
          <p:cNvPicPr preferRelativeResize="0"/>
          <p:nvPr/>
        </p:nvPicPr>
        <p:blipFill rotWithShape="1">
          <a:blip r:embed="rId7">
            <a:alphaModFix/>
          </a:blip>
          <a:srcRect b="0" l="1811" r="1811" t="0"/>
          <a:stretch/>
        </p:blipFill>
        <p:spPr>
          <a:xfrm>
            <a:off x="8227309" y="9149850"/>
            <a:ext cx="1503525" cy="1503525"/>
          </a:xfrm>
          <a:prstGeom prst="rect">
            <a:avLst/>
          </a:prstGeom>
          <a:noFill/>
          <a:ln>
            <a:noFill/>
          </a:ln>
        </p:spPr>
      </p:pic>
      <p:cxnSp>
        <p:nvCxnSpPr>
          <p:cNvPr id="1531" name="Google Shape;1531;p57"/>
          <p:cNvCxnSpPr/>
          <p:nvPr/>
        </p:nvCxnSpPr>
        <p:spPr>
          <a:xfrm flipH="1">
            <a:off x="18886546" y="6866335"/>
            <a:ext cx="932700" cy="1992000"/>
          </a:xfrm>
          <a:prstGeom prst="straightConnector1">
            <a:avLst/>
          </a:prstGeom>
          <a:noFill/>
          <a:ln cap="flat" cmpd="sng" w="19050">
            <a:solidFill>
              <a:srgbClr val="CCCCCC"/>
            </a:solidFill>
            <a:prstDash val="solid"/>
            <a:round/>
            <a:headEnd len="med" w="med" type="none"/>
            <a:tailEnd len="med" w="med" type="triangle"/>
          </a:ln>
        </p:spPr>
      </p:cxnSp>
      <p:cxnSp>
        <p:nvCxnSpPr>
          <p:cNvPr id="1532" name="Google Shape;1532;p57"/>
          <p:cNvCxnSpPr/>
          <p:nvPr/>
        </p:nvCxnSpPr>
        <p:spPr>
          <a:xfrm>
            <a:off x="9651483" y="6866335"/>
            <a:ext cx="2542800" cy="1792500"/>
          </a:xfrm>
          <a:prstGeom prst="straightConnector1">
            <a:avLst/>
          </a:prstGeom>
          <a:noFill/>
          <a:ln cap="flat" cmpd="sng" w="19050">
            <a:solidFill>
              <a:srgbClr val="CCCCCC"/>
            </a:solidFill>
            <a:prstDash val="solid"/>
            <a:round/>
            <a:headEnd len="med" w="med" type="none"/>
            <a:tailEnd len="med" w="med" type="triangle"/>
          </a:ln>
        </p:spPr>
      </p:cxnSp>
      <p:cxnSp>
        <p:nvCxnSpPr>
          <p:cNvPr id="1533" name="Google Shape;1533;p57"/>
          <p:cNvCxnSpPr/>
          <p:nvPr/>
        </p:nvCxnSpPr>
        <p:spPr>
          <a:xfrm>
            <a:off x="4567601" y="6866335"/>
            <a:ext cx="7626600" cy="1792500"/>
          </a:xfrm>
          <a:prstGeom prst="straightConnector1">
            <a:avLst/>
          </a:prstGeom>
          <a:noFill/>
          <a:ln cap="flat" cmpd="sng" w="19050">
            <a:solidFill>
              <a:srgbClr val="CCCCCC"/>
            </a:solidFill>
            <a:prstDash val="solid"/>
            <a:round/>
            <a:headEnd len="med" w="med" type="none"/>
            <a:tailEnd len="med" w="med" type="triangle"/>
          </a:ln>
        </p:spPr>
      </p:cxn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7" name="Shape 1537"/>
        <p:cNvGrpSpPr/>
        <p:nvPr/>
      </p:nvGrpSpPr>
      <p:grpSpPr>
        <a:xfrm>
          <a:off x="0" y="0"/>
          <a:ext cx="0" cy="0"/>
          <a:chOff x="0" y="0"/>
          <a:chExt cx="0" cy="0"/>
        </a:xfrm>
      </p:grpSpPr>
      <p:graphicFrame>
        <p:nvGraphicFramePr>
          <p:cNvPr id="1538" name="Google Shape;1538;p58"/>
          <p:cNvGraphicFramePr/>
          <p:nvPr/>
        </p:nvGraphicFramePr>
        <p:xfrm>
          <a:off x="2717688" y="2757956"/>
          <a:ext cx="3000000" cy="3000000"/>
        </p:xfrm>
        <a:graphic>
          <a:graphicData uri="http://schemas.openxmlformats.org/drawingml/2006/table">
            <a:tbl>
              <a:tblPr>
                <a:noFill/>
                <a:tableStyleId>{AB80B1E1-2A0A-4D2B-9E96-AA632914FDF4}</a:tableStyleId>
              </a:tblPr>
              <a:tblGrid>
                <a:gridCol w="2903300"/>
                <a:gridCol w="2903300"/>
                <a:gridCol w="2903300"/>
                <a:gridCol w="2903300"/>
                <a:gridCol w="2903300"/>
                <a:gridCol w="3790825"/>
              </a:tblGrid>
              <a:tr h="1394100">
                <a:tc>
                  <a:txBody>
                    <a:bodyPr/>
                    <a:lstStyle/>
                    <a:p>
                      <a:pPr indent="0" lvl="0" marL="0" rtl="1" algn="ctr">
                        <a:spcBef>
                          <a:spcPts val="0"/>
                        </a:spcBef>
                        <a:spcAft>
                          <a:spcPts val="0"/>
                        </a:spcAft>
                        <a:buNone/>
                      </a:pPr>
                      <a:r>
                        <a:rPr b="1" lang="en" sz="3500">
                          <a:latin typeface="Google Sans"/>
                          <a:ea typeface="Google Sans"/>
                          <a:cs typeface="Google Sans"/>
                          <a:sym typeface="Google Sans"/>
                        </a:rPr>
                        <a:t>פלאפל</a:t>
                      </a:r>
                      <a:endParaRPr b="1" sz="35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b="1" lang="en" sz="3500">
                          <a:latin typeface="Google Sans"/>
                          <a:ea typeface="Google Sans"/>
                          <a:cs typeface="Google Sans"/>
                          <a:sym typeface="Google Sans"/>
                        </a:rPr>
                        <a:t>צ׳יפס</a:t>
                      </a:r>
                      <a:endParaRPr b="1" sz="3500">
                        <a:latin typeface="Google Sans"/>
                        <a:ea typeface="Google Sans"/>
                        <a:cs typeface="Google Sans"/>
                        <a:sym typeface="Google Sans"/>
                      </a:endParaRPr>
                    </a:p>
                  </a:txBody>
                  <a:tcPr marT="243800" marB="243800" marR="243825" marL="243825" anchor="ctr">
                    <a:lnL cap="flat" cmpd="sng" w="19050">
                      <a:solidFill>
                        <a:srgbClr val="EFEFEF">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b="1" lang="en" sz="3500">
                          <a:latin typeface="Google Sans"/>
                          <a:ea typeface="Google Sans"/>
                          <a:cs typeface="Google Sans"/>
                          <a:sym typeface="Google Sans"/>
                        </a:rPr>
                        <a:t>מרק</a:t>
                      </a:r>
                      <a:endParaRPr b="1" sz="3500">
                        <a:latin typeface="Google Sans"/>
                        <a:ea typeface="Google Sans"/>
                        <a:cs typeface="Google Sans"/>
                        <a:sym typeface="Google Sans"/>
                      </a:endParaRPr>
                    </a:p>
                  </a:txBody>
                  <a:tcPr marT="243800" marB="243800" marR="243825" marL="243825" anchor="ctr">
                    <a:lnL cap="flat" cmpd="sng" w="19050">
                      <a:solidFill>
                        <a:srgbClr val="EFEFEF">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b="1" lang="en" sz="3500">
                          <a:latin typeface="Google Sans"/>
                          <a:ea typeface="Google Sans"/>
                          <a:cs typeface="Google Sans"/>
                          <a:sym typeface="Google Sans"/>
                        </a:rPr>
                        <a:t>פסטה</a:t>
                      </a:r>
                      <a:endParaRPr b="1" sz="3500">
                        <a:latin typeface="Google Sans"/>
                        <a:ea typeface="Google Sans"/>
                        <a:cs typeface="Google Sans"/>
                        <a:sym typeface="Google Sans"/>
                      </a:endParaRPr>
                    </a:p>
                  </a:txBody>
                  <a:tcPr marT="243800" marB="243800" marR="243825" marL="243825" anchor="ctr">
                    <a:lnL cap="flat" cmpd="sng" w="19050">
                      <a:solidFill>
                        <a:srgbClr val="EFEFEF">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b="1" lang="en" sz="3500">
                          <a:latin typeface="Google Sans"/>
                          <a:ea typeface="Google Sans"/>
                          <a:cs typeface="Google Sans"/>
                          <a:sym typeface="Google Sans"/>
                        </a:rPr>
                        <a:t>פיצה</a:t>
                      </a:r>
                      <a:endParaRPr b="1" sz="3500">
                        <a:latin typeface="Google Sans"/>
                        <a:ea typeface="Google Sans"/>
                        <a:cs typeface="Google Sans"/>
                        <a:sym typeface="Google Sans"/>
                      </a:endParaRPr>
                    </a:p>
                  </a:txBody>
                  <a:tcPr marT="243800" marB="243800" marR="243825" marL="243825" anchor="ctr">
                    <a:lnL cap="flat" cmpd="sng" w="19050">
                      <a:solidFill>
                        <a:srgbClr val="EFEFEF">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t/>
                      </a:r>
                      <a:endParaRPr sz="3700">
                        <a:latin typeface="Google Sans"/>
                        <a:ea typeface="Google Sans"/>
                        <a:cs typeface="Google Sans"/>
                        <a:sym typeface="Google Sans"/>
                      </a:endParaRPr>
                    </a:p>
                  </a:txBody>
                  <a:tcPr marT="243800" marB="243800" marR="2441425" marL="521200" anchor="ctr">
                    <a:lnL cap="flat" cmpd="sng" w="19050">
                      <a:solidFill>
                        <a:srgbClr val="EFEFEF">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tcPr>
                </a:tc>
              </a:tr>
              <a:tr h="1881825">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b="1" sz="4000">
                        <a:solidFill>
                          <a:schemeClr val="accent4"/>
                        </a:solidFill>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b="1" sz="4000">
                        <a:solidFill>
                          <a:schemeClr val="accent4"/>
                        </a:solidFill>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1" algn="r">
                        <a:spcBef>
                          <a:spcPts val="0"/>
                        </a:spcBef>
                        <a:spcAft>
                          <a:spcPts val="0"/>
                        </a:spcAft>
                        <a:buNone/>
                      </a:pPr>
                      <a:r>
                        <a:rPr lang="en" sz="3500">
                          <a:latin typeface="Google Sans"/>
                          <a:ea typeface="Google Sans"/>
                          <a:cs typeface="Google Sans"/>
                          <a:sym typeface="Google Sans"/>
                        </a:rPr>
                        <a:t>נטלי</a:t>
                      </a:r>
                      <a:endParaRPr sz="3500">
                        <a:latin typeface="Google Sans"/>
                        <a:ea typeface="Google Sans"/>
                        <a:cs typeface="Google Sans"/>
                        <a:sym typeface="Google Sans"/>
                      </a:endParaRPr>
                    </a:p>
                  </a:txBody>
                  <a:tcPr marT="243800" marB="243800" marR="2167125" marL="429750"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1881825">
                <a:tc>
                  <a:txBody>
                    <a:bodyPr/>
                    <a:lstStyle/>
                    <a:p>
                      <a:pPr indent="0" lvl="0" marL="0" rtl="0" algn="ctr">
                        <a:spcBef>
                          <a:spcPts val="0"/>
                        </a:spcBef>
                        <a:spcAft>
                          <a:spcPts val="0"/>
                        </a:spcAft>
                        <a:buNone/>
                      </a:pPr>
                      <a:r>
                        <a:t/>
                      </a:r>
                      <a:endParaRPr b="1" sz="64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b="1"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1" algn="r">
                        <a:spcBef>
                          <a:spcPts val="0"/>
                        </a:spcBef>
                        <a:spcAft>
                          <a:spcPts val="0"/>
                        </a:spcAft>
                        <a:buNone/>
                      </a:pPr>
                      <a:r>
                        <a:rPr lang="en" sz="3500">
                          <a:latin typeface="Google Sans"/>
                          <a:ea typeface="Google Sans"/>
                          <a:cs typeface="Google Sans"/>
                          <a:sym typeface="Google Sans"/>
                        </a:rPr>
                        <a:t>אביב</a:t>
                      </a:r>
                      <a:endParaRPr sz="3500">
                        <a:latin typeface="Google Sans"/>
                        <a:ea typeface="Google Sans"/>
                        <a:cs typeface="Google Sans"/>
                        <a:sym typeface="Google Sans"/>
                      </a:endParaRPr>
                    </a:p>
                  </a:txBody>
                  <a:tcPr marT="243800" marB="243800" marR="2167125" marL="429750"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1881825">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b="1"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1" algn="r">
                        <a:spcBef>
                          <a:spcPts val="0"/>
                        </a:spcBef>
                        <a:spcAft>
                          <a:spcPts val="0"/>
                        </a:spcAft>
                        <a:buNone/>
                      </a:pPr>
                      <a:r>
                        <a:rPr lang="en" sz="3500">
                          <a:latin typeface="Google Sans"/>
                          <a:ea typeface="Google Sans"/>
                          <a:cs typeface="Google Sans"/>
                          <a:sym typeface="Google Sans"/>
                        </a:rPr>
                        <a:t>דניאל</a:t>
                      </a:r>
                      <a:endParaRPr sz="3500">
                        <a:latin typeface="Google Sans"/>
                        <a:ea typeface="Google Sans"/>
                        <a:cs typeface="Google Sans"/>
                        <a:sym typeface="Google Sans"/>
                      </a:endParaRPr>
                    </a:p>
                  </a:txBody>
                  <a:tcPr marT="243800" marB="243800" marR="2167125" marL="429750"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1881825">
                <a:tc>
                  <a:txBody>
                    <a:bodyPr/>
                    <a:lstStyle/>
                    <a:p>
                      <a:pPr indent="0" lvl="0" marL="0" rtl="0" algn="ctr">
                        <a:spcBef>
                          <a:spcPts val="0"/>
                        </a:spcBef>
                        <a:spcAft>
                          <a:spcPts val="0"/>
                        </a:spcAft>
                        <a:buNone/>
                      </a:pPr>
                      <a:r>
                        <a:t/>
                      </a:r>
                      <a:endParaRPr sz="3700">
                        <a:solidFill>
                          <a:srgbClr val="FFFFFF"/>
                        </a:solidFill>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F3F3F3"/>
                    </a:solidFill>
                  </a:tcPr>
                </a:tc>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F3F3F3"/>
                    </a:solidFill>
                  </a:tcPr>
                </a:tc>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F3F3F3"/>
                    </a:solidFill>
                  </a:tcPr>
                </a:tc>
                <a:tc>
                  <a:txBody>
                    <a:bodyPr/>
                    <a:lstStyle/>
                    <a:p>
                      <a:pPr indent="0" lvl="0" marL="0" rtl="1" algn="r">
                        <a:spcBef>
                          <a:spcPts val="0"/>
                        </a:spcBef>
                        <a:spcAft>
                          <a:spcPts val="0"/>
                        </a:spcAft>
                        <a:buNone/>
                      </a:pPr>
                      <a:r>
                        <a:rPr lang="en" sz="3500">
                          <a:latin typeface="Google Sans"/>
                          <a:ea typeface="Google Sans"/>
                          <a:cs typeface="Google Sans"/>
                          <a:sym typeface="Google Sans"/>
                        </a:rPr>
                        <a:t>קרן</a:t>
                      </a:r>
                      <a:endParaRPr sz="3500">
                        <a:latin typeface="Google Sans"/>
                        <a:ea typeface="Google Sans"/>
                        <a:cs typeface="Google Sans"/>
                        <a:sym typeface="Google Sans"/>
                      </a:endParaRPr>
                    </a:p>
                  </a:txBody>
                  <a:tcPr marT="243800" marB="243800" marR="2167125" marL="429750"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tcPr>
                </a:tc>
              </a:tr>
            </a:tbl>
          </a:graphicData>
        </a:graphic>
      </p:graphicFrame>
      <p:sp>
        <p:nvSpPr>
          <p:cNvPr id="1539" name="Google Shape;1539;p58"/>
          <p:cNvSpPr txBox="1"/>
          <p:nvPr/>
        </p:nvSpPr>
        <p:spPr>
          <a:xfrm>
            <a:off x="1209400" y="1162575"/>
            <a:ext cx="29775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הדגמה בכיתה</a:t>
            </a:r>
            <a:endParaRPr b="1" sz="2600">
              <a:solidFill>
                <a:srgbClr val="FFFFFF"/>
              </a:solidFill>
              <a:latin typeface="Google Sans"/>
              <a:ea typeface="Google Sans"/>
              <a:cs typeface="Google Sans"/>
              <a:sym typeface="Google Sans"/>
            </a:endParaRPr>
          </a:p>
        </p:txBody>
      </p:sp>
      <p:grpSp>
        <p:nvGrpSpPr>
          <p:cNvPr id="1540" name="Google Shape;1540;p58"/>
          <p:cNvGrpSpPr/>
          <p:nvPr/>
        </p:nvGrpSpPr>
        <p:grpSpPr>
          <a:xfrm>
            <a:off x="751766" y="1028509"/>
            <a:ext cx="873900" cy="873900"/>
            <a:chOff x="21309747" y="11086375"/>
            <a:chExt cx="873900" cy="873900"/>
          </a:xfrm>
        </p:grpSpPr>
        <p:sp>
          <p:nvSpPr>
            <p:cNvPr id="1541" name="Google Shape;1541;p58"/>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42" name="Google Shape;1542;p58"/>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1543" name="Google Shape;1543;p58"/>
          <p:cNvSpPr txBox="1"/>
          <p:nvPr>
            <p:ph idx="4294967295" type="title"/>
          </p:nvPr>
        </p:nvSpPr>
        <p:spPr>
          <a:xfrm>
            <a:off x="5624275" y="1186725"/>
            <a:ext cx="17931600" cy="9549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t>נשתמש </a:t>
            </a:r>
            <a:r>
              <a:rPr lang="en"/>
              <a:t>בטבלה כדי לארגן את המידע</a:t>
            </a:r>
            <a:endParaRPr/>
          </a:p>
          <a:p>
            <a:pPr indent="0" lvl="0" marL="0" rtl="1" algn="r">
              <a:spcBef>
                <a:spcPts val="0"/>
              </a:spcBef>
              <a:spcAft>
                <a:spcPts val="0"/>
              </a:spcAft>
              <a:buNone/>
            </a:pPr>
            <a:r>
              <a:t/>
            </a:r>
            <a:endParaRPr/>
          </a:p>
        </p:txBody>
      </p:sp>
      <p:grpSp>
        <p:nvGrpSpPr>
          <p:cNvPr id="1544" name="Google Shape;1544;p58"/>
          <p:cNvGrpSpPr/>
          <p:nvPr/>
        </p:nvGrpSpPr>
        <p:grpSpPr>
          <a:xfrm>
            <a:off x="19211780" y="10238004"/>
            <a:ext cx="1480386" cy="1480540"/>
            <a:chOff x="14204600" y="11269125"/>
            <a:chExt cx="1429772" cy="1429783"/>
          </a:xfrm>
        </p:grpSpPr>
        <p:grpSp>
          <p:nvGrpSpPr>
            <p:cNvPr id="1545" name="Google Shape;1545;p58"/>
            <p:cNvGrpSpPr/>
            <p:nvPr/>
          </p:nvGrpSpPr>
          <p:grpSpPr>
            <a:xfrm>
              <a:off x="14204600" y="11269125"/>
              <a:ext cx="1429772" cy="1429783"/>
              <a:chOff x="7822222" y="4095749"/>
              <a:chExt cx="1334365" cy="1334375"/>
            </a:xfrm>
          </p:grpSpPr>
          <p:sp>
            <p:nvSpPr>
              <p:cNvPr id="1546" name="Google Shape;1546;p58"/>
              <p:cNvSpPr/>
              <p:nvPr/>
            </p:nvSpPr>
            <p:spPr>
              <a:xfrm>
                <a:off x="7822222" y="4095749"/>
                <a:ext cx="1334365" cy="1334365"/>
              </a:xfrm>
              <a:custGeom>
                <a:rect b="b" l="l" r="r" t="t"/>
                <a:pathLst>
                  <a:path extrusionOk="0" h="1334365" w="1334365">
                    <a:moveTo>
                      <a:pt x="1334365" y="667196"/>
                    </a:moveTo>
                    <a:cubicBezTo>
                      <a:pt x="1334358" y="1035671"/>
                      <a:pt x="1035644" y="1334373"/>
                      <a:pt x="667169" y="1334365"/>
                    </a:cubicBezTo>
                    <a:cubicBezTo>
                      <a:pt x="298694" y="1334358"/>
                      <a:pt x="-8" y="1035644"/>
                      <a:pt x="0" y="667169"/>
                    </a:cubicBezTo>
                    <a:cubicBezTo>
                      <a:pt x="8" y="298697"/>
                      <a:pt x="298716" y="-3"/>
                      <a:pt x="667188" y="0"/>
                    </a:cubicBezTo>
                    <a:cubicBezTo>
                      <a:pt x="1035661" y="1"/>
                      <a:pt x="1334367" y="298709"/>
                      <a:pt x="1334365" y="667182"/>
                    </a:cubicBezTo>
                    <a:cubicBezTo>
                      <a:pt x="1334365" y="667187"/>
                      <a:pt x="1334365" y="667192"/>
                      <a:pt x="1334365" y="667196"/>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547" name="Google Shape;1547;p58"/>
              <p:cNvSpPr/>
              <p:nvPr/>
            </p:nvSpPr>
            <p:spPr>
              <a:xfrm>
                <a:off x="8006751" y="4303980"/>
                <a:ext cx="984350" cy="1040381"/>
              </a:xfrm>
              <a:custGeom>
                <a:rect b="b" l="l" r="r" t="t"/>
                <a:pathLst>
                  <a:path extrusionOk="0" h="1040381" w="984350">
                    <a:moveTo>
                      <a:pt x="467971" y="41932"/>
                    </a:moveTo>
                    <a:cubicBezTo>
                      <a:pt x="436586" y="-37115"/>
                      <a:pt x="240012" y="2752"/>
                      <a:pt x="226488" y="101853"/>
                    </a:cubicBezTo>
                    <a:cubicBezTo>
                      <a:pt x="90645" y="125182"/>
                      <a:pt x="75186" y="267573"/>
                      <a:pt x="109425" y="354880"/>
                    </a:cubicBezTo>
                    <a:cubicBezTo>
                      <a:pt x="70116" y="352517"/>
                      <a:pt x="44927" y="428550"/>
                      <a:pt x="80488" y="459599"/>
                    </a:cubicBezTo>
                    <a:cubicBezTo>
                      <a:pt x="-1" y="471505"/>
                      <a:pt x="-1" y="563779"/>
                      <a:pt x="41792" y="596707"/>
                    </a:cubicBezTo>
                    <a:cubicBezTo>
                      <a:pt x="-24910" y="634434"/>
                      <a:pt x="-4326" y="735805"/>
                      <a:pt x="51411" y="742652"/>
                    </a:cubicBezTo>
                    <a:cubicBezTo>
                      <a:pt x="-20167" y="778630"/>
                      <a:pt x="19430" y="882363"/>
                      <a:pt x="74144" y="882792"/>
                    </a:cubicBezTo>
                    <a:cubicBezTo>
                      <a:pt x="46359" y="979083"/>
                      <a:pt x="136642" y="1023286"/>
                      <a:pt x="178863" y="988962"/>
                    </a:cubicBezTo>
                    <a:cubicBezTo>
                      <a:pt x="180100" y="1020662"/>
                      <a:pt x="221670" y="1041368"/>
                      <a:pt x="248812" y="1040345"/>
                    </a:cubicBezTo>
                    <a:cubicBezTo>
                      <a:pt x="281889" y="1039098"/>
                      <a:pt x="314734" y="1031527"/>
                      <a:pt x="348722" y="1031527"/>
                    </a:cubicBezTo>
                    <a:cubicBezTo>
                      <a:pt x="389892" y="1031508"/>
                      <a:pt x="434215" y="1039024"/>
                      <a:pt x="474928" y="1036270"/>
                    </a:cubicBezTo>
                    <a:cubicBezTo>
                      <a:pt x="527056" y="1032736"/>
                      <a:pt x="576718" y="1030578"/>
                      <a:pt x="627022" y="1017370"/>
                    </a:cubicBezTo>
                    <a:cubicBezTo>
                      <a:pt x="641430" y="1013556"/>
                      <a:pt x="662266" y="1006672"/>
                      <a:pt x="678154" y="1011044"/>
                    </a:cubicBezTo>
                    <a:cubicBezTo>
                      <a:pt x="697725" y="1016421"/>
                      <a:pt x="713221" y="1026745"/>
                      <a:pt x="734550" y="1036085"/>
                    </a:cubicBezTo>
                    <a:cubicBezTo>
                      <a:pt x="768575" y="1050967"/>
                      <a:pt x="828702" y="1023286"/>
                      <a:pt x="826488" y="956685"/>
                    </a:cubicBezTo>
                    <a:cubicBezTo>
                      <a:pt x="873100" y="986097"/>
                      <a:pt x="925357" y="935346"/>
                      <a:pt x="890876" y="867314"/>
                    </a:cubicBezTo>
                    <a:cubicBezTo>
                      <a:pt x="942779" y="873453"/>
                      <a:pt x="984340" y="819447"/>
                      <a:pt x="942881" y="753981"/>
                    </a:cubicBezTo>
                    <a:cubicBezTo>
                      <a:pt x="999789" y="724699"/>
                      <a:pt x="984340" y="646918"/>
                      <a:pt x="949783" y="637430"/>
                    </a:cubicBezTo>
                    <a:cubicBezTo>
                      <a:pt x="998217" y="620910"/>
                      <a:pt x="995036" y="556766"/>
                      <a:pt x="944751" y="530348"/>
                    </a:cubicBezTo>
                    <a:cubicBezTo>
                      <a:pt x="970926" y="510275"/>
                      <a:pt x="954871" y="458929"/>
                      <a:pt x="913394" y="454241"/>
                    </a:cubicBezTo>
                    <a:cubicBezTo>
                      <a:pt x="928519" y="398468"/>
                      <a:pt x="885127" y="368628"/>
                      <a:pt x="847427" y="372999"/>
                    </a:cubicBezTo>
                    <a:cubicBezTo>
                      <a:pt x="885127" y="362023"/>
                      <a:pt x="889369" y="287572"/>
                      <a:pt x="831530" y="281917"/>
                    </a:cubicBezTo>
                    <a:cubicBezTo>
                      <a:pt x="885127" y="225809"/>
                      <a:pt x="814108" y="136698"/>
                      <a:pt x="763822" y="135544"/>
                    </a:cubicBezTo>
                    <a:cubicBezTo>
                      <a:pt x="784230" y="-44408"/>
                      <a:pt x="508824" y="-10177"/>
                      <a:pt x="467971" y="41932"/>
                    </a:cubicBezTo>
                    <a:close/>
                  </a:path>
                </a:pathLst>
              </a:custGeom>
              <a:solidFill>
                <a:srgbClr val="ED6B1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548" name="Google Shape;1548;p58"/>
              <p:cNvSpPr/>
              <p:nvPr/>
            </p:nvSpPr>
            <p:spPr>
              <a:xfrm>
                <a:off x="8122514" y="4743598"/>
                <a:ext cx="138682" cy="165178"/>
              </a:xfrm>
              <a:custGeom>
                <a:rect b="b" l="l" r="r" t="t"/>
                <a:pathLst>
                  <a:path extrusionOk="0" h="165178" w="138682">
                    <a:moveTo>
                      <a:pt x="137923" y="74098"/>
                    </a:moveTo>
                    <a:cubicBezTo>
                      <a:pt x="143541" y="119473"/>
                      <a:pt x="117394" y="160028"/>
                      <a:pt x="79526" y="164734"/>
                    </a:cubicBezTo>
                    <a:cubicBezTo>
                      <a:pt x="41641" y="169423"/>
                      <a:pt x="6377" y="136438"/>
                      <a:pt x="759" y="91065"/>
                    </a:cubicBezTo>
                    <a:cubicBezTo>
                      <a:pt x="-4858" y="45710"/>
                      <a:pt x="21298" y="5117"/>
                      <a:pt x="59184" y="447"/>
                    </a:cubicBezTo>
                    <a:cubicBezTo>
                      <a:pt x="97051" y="-4260"/>
                      <a:pt x="132305" y="28725"/>
                      <a:pt x="137923" y="74098"/>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549" name="Google Shape;1549;p58"/>
              <p:cNvSpPr/>
              <p:nvPr/>
            </p:nvSpPr>
            <p:spPr>
              <a:xfrm>
                <a:off x="8711669" y="4743598"/>
                <a:ext cx="138673" cy="165178"/>
              </a:xfrm>
              <a:custGeom>
                <a:rect b="b" l="l" r="r" t="t"/>
                <a:pathLst>
                  <a:path extrusionOk="0" h="165178" w="138673">
                    <a:moveTo>
                      <a:pt x="760" y="74098"/>
                    </a:moveTo>
                    <a:cubicBezTo>
                      <a:pt x="-4858" y="119473"/>
                      <a:pt x="21280" y="160028"/>
                      <a:pt x="59157" y="164734"/>
                    </a:cubicBezTo>
                    <a:cubicBezTo>
                      <a:pt x="97033" y="169423"/>
                      <a:pt x="132306" y="136438"/>
                      <a:pt x="137914" y="91065"/>
                    </a:cubicBezTo>
                    <a:cubicBezTo>
                      <a:pt x="143533" y="45710"/>
                      <a:pt x="117376" y="5117"/>
                      <a:pt x="79499" y="447"/>
                    </a:cubicBezTo>
                    <a:cubicBezTo>
                      <a:pt x="41613" y="-4260"/>
                      <a:pt x="6369" y="28725"/>
                      <a:pt x="760" y="74098"/>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550" name="Google Shape;1550;p58"/>
              <p:cNvSpPr/>
              <p:nvPr/>
            </p:nvSpPr>
            <p:spPr>
              <a:xfrm>
                <a:off x="8181743" y="4445849"/>
                <a:ext cx="617093" cy="687083"/>
              </a:xfrm>
              <a:custGeom>
                <a:rect b="b" l="l" r="r" t="t"/>
                <a:pathLst>
                  <a:path extrusionOk="0" h="687083" w="617093">
                    <a:moveTo>
                      <a:pt x="538108" y="90283"/>
                    </a:moveTo>
                    <a:cubicBezTo>
                      <a:pt x="482447" y="11348"/>
                      <a:pt x="425957" y="3813"/>
                      <a:pt x="333805" y="0"/>
                    </a:cubicBezTo>
                    <a:lnTo>
                      <a:pt x="252070" y="12668"/>
                    </a:lnTo>
                    <a:cubicBezTo>
                      <a:pt x="159899" y="16501"/>
                      <a:pt x="124943" y="3422"/>
                      <a:pt x="69309" y="82357"/>
                    </a:cubicBezTo>
                    <a:cubicBezTo>
                      <a:pt x="13610" y="161367"/>
                      <a:pt x="16076" y="105611"/>
                      <a:pt x="20475" y="200918"/>
                    </a:cubicBezTo>
                    <a:cubicBezTo>
                      <a:pt x="23805" y="272913"/>
                      <a:pt x="-19216" y="222405"/>
                      <a:pt x="10550" y="422635"/>
                    </a:cubicBezTo>
                    <a:cubicBezTo>
                      <a:pt x="40325" y="622864"/>
                      <a:pt x="214221" y="687083"/>
                      <a:pt x="305695" y="687083"/>
                    </a:cubicBezTo>
                    <a:cubicBezTo>
                      <a:pt x="397215" y="687083"/>
                      <a:pt x="558070" y="633393"/>
                      <a:pt x="600914" y="422635"/>
                    </a:cubicBezTo>
                    <a:cubicBezTo>
                      <a:pt x="643740" y="211875"/>
                      <a:pt x="587622" y="272913"/>
                      <a:pt x="590952" y="200918"/>
                    </a:cubicBezTo>
                    <a:cubicBezTo>
                      <a:pt x="595342" y="105611"/>
                      <a:pt x="593798" y="169292"/>
                      <a:pt x="538108" y="90283"/>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551" name="Google Shape;1551;p58"/>
              <p:cNvSpPr/>
              <p:nvPr/>
            </p:nvSpPr>
            <p:spPr>
              <a:xfrm>
                <a:off x="8344620" y="5360751"/>
                <a:ext cx="9700" cy="36853"/>
              </a:xfrm>
              <a:custGeom>
                <a:rect b="b" l="l" r="r" t="t"/>
                <a:pathLst>
                  <a:path extrusionOk="0" h="36853" w="9700">
                    <a:moveTo>
                      <a:pt x="454" y="36853"/>
                    </a:moveTo>
                    <a:cubicBezTo>
                      <a:pt x="3477" y="24315"/>
                      <a:pt x="6557" y="11981"/>
                      <a:pt x="9700" y="0"/>
                    </a:cubicBezTo>
                    <a:cubicBezTo>
                      <a:pt x="2021" y="10651"/>
                      <a:pt x="-1288" y="23839"/>
                      <a:pt x="454" y="3685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552" name="Google Shape;1552;p58"/>
              <p:cNvSpPr/>
              <p:nvPr/>
            </p:nvSpPr>
            <p:spPr>
              <a:xfrm>
                <a:off x="8620620" y="5360751"/>
                <a:ext cx="9674" cy="36853"/>
              </a:xfrm>
              <a:custGeom>
                <a:rect b="b" l="l" r="r" t="t"/>
                <a:pathLst>
                  <a:path extrusionOk="0" h="36853" w="9674">
                    <a:moveTo>
                      <a:pt x="0" y="0"/>
                    </a:moveTo>
                    <a:cubicBezTo>
                      <a:pt x="3126" y="11981"/>
                      <a:pt x="6195" y="24315"/>
                      <a:pt x="9218" y="36853"/>
                    </a:cubicBezTo>
                    <a:cubicBezTo>
                      <a:pt x="10962" y="23843"/>
                      <a:pt x="7664" y="10657"/>
                      <a:pt x="0" y="0"/>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553" name="Google Shape;1553;p58"/>
              <p:cNvSpPr/>
              <p:nvPr/>
            </p:nvSpPr>
            <p:spPr>
              <a:xfrm>
                <a:off x="8431349" y="5100098"/>
                <a:ext cx="112215" cy="230608"/>
              </a:xfrm>
              <a:custGeom>
                <a:rect b="b" l="l" r="r" t="t"/>
                <a:pathLst>
                  <a:path extrusionOk="0" h="230608" w="112215">
                    <a:moveTo>
                      <a:pt x="0" y="0"/>
                    </a:moveTo>
                    <a:lnTo>
                      <a:pt x="112216" y="0"/>
                    </a:lnTo>
                    <a:lnTo>
                      <a:pt x="112216" y="230609"/>
                    </a:lnTo>
                    <a:lnTo>
                      <a:pt x="0" y="230609"/>
                    </a:ln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554" name="Google Shape;1554;p58"/>
              <p:cNvSpPr/>
              <p:nvPr/>
            </p:nvSpPr>
            <p:spPr>
              <a:xfrm>
                <a:off x="8344620" y="5360751"/>
                <a:ext cx="9700" cy="36853"/>
              </a:xfrm>
              <a:custGeom>
                <a:rect b="b" l="l" r="r" t="t"/>
                <a:pathLst>
                  <a:path extrusionOk="0" h="36853" w="9700">
                    <a:moveTo>
                      <a:pt x="454" y="36853"/>
                    </a:moveTo>
                    <a:cubicBezTo>
                      <a:pt x="3477" y="24315"/>
                      <a:pt x="6557" y="11981"/>
                      <a:pt x="9700" y="0"/>
                    </a:cubicBezTo>
                    <a:cubicBezTo>
                      <a:pt x="2021" y="10651"/>
                      <a:pt x="-1288" y="23839"/>
                      <a:pt x="454" y="3685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555" name="Google Shape;1555;p58"/>
              <p:cNvSpPr/>
              <p:nvPr/>
            </p:nvSpPr>
            <p:spPr>
              <a:xfrm>
                <a:off x="8620620" y="5360751"/>
                <a:ext cx="9674" cy="36853"/>
              </a:xfrm>
              <a:custGeom>
                <a:rect b="b" l="l" r="r" t="t"/>
                <a:pathLst>
                  <a:path extrusionOk="0" h="36853" w="9674">
                    <a:moveTo>
                      <a:pt x="0" y="0"/>
                    </a:moveTo>
                    <a:cubicBezTo>
                      <a:pt x="3126" y="11981"/>
                      <a:pt x="6195" y="24315"/>
                      <a:pt x="9218" y="36853"/>
                    </a:cubicBezTo>
                    <a:cubicBezTo>
                      <a:pt x="10962" y="23843"/>
                      <a:pt x="7664" y="10657"/>
                      <a:pt x="0" y="0"/>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556" name="Google Shape;1556;p58"/>
              <p:cNvSpPr/>
              <p:nvPr/>
            </p:nvSpPr>
            <p:spPr>
              <a:xfrm>
                <a:off x="8140769" y="4384976"/>
                <a:ext cx="698536" cy="400024"/>
              </a:xfrm>
              <a:custGeom>
                <a:rect b="b" l="l" r="r" t="t"/>
                <a:pathLst>
                  <a:path extrusionOk="0" h="400024" w="698536">
                    <a:moveTo>
                      <a:pt x="67662" y="295984"/>
                    </a:moveTo>
                    <a:cubicBezTo>
                      <a:pt x="123529" y="317694"/>
                      <a:pt x="211263" y="216547"/>
                      <a:pt x="187293" y="140310"/>
                    </a:cubicBezTo>
                    <a:cubicBezTo>
                      <a:pt x="184921" y="170782"/>
                      <a:pt x="330828" y="227132"/>
                      <a:pt x="376267" y="156960"/>
                    </a:cubicBezTo>
                    <a:cubicBezTo>
                      <a:pt x="387458" y="244564"/>
                      <a:pt x="495339" y="262981"/>
                      <a:pt x="531569" y="228584"/>
                    </a:cubicBezTo>
                    <a:cubicBezTo>
                      <a:pt x="529997" y="293659"/>
                      <a:pt x="601323" y="345786"/>
                      <a:pt x="626596" y="318997"/>
                    </a:cubicBezTo>
                    <a:cubicBezTo>
                      <a:pt x="611415" y="335089"/>
                      <a:pt x="632875" y="395011"/>
                      <a:pt x="670938" y="395011"/>
                    </a:cubicBezTo>
                    <a:cubicBezTo>
                      <a:pt x="727957" y="395011"/>
                      <a:pt x="679477" y="290087"/>
                      <a:pt x="676202" y="262981"/>
                    </a:cubicBezTo>
                    <a:cubicBezTo>
                      <a:pt x="665924" y="178019"/>
                      <a:pt x="623387" y="85764"/>
                      <a:pt x="551010" y="36428"/>
                    </a:cubicBezTo>
                    <a:cubicBezTo>
                      <a:pt x="546387" y="33284"/>
                      <a:pt x="541637" y="30338"/>
                      <a:pt x="536760" y="27591"/>
                    </a:cubicBezTo>
                    <a:cubicBezTo>
                      <a:pt x="421102" y="-37074"/>
                      <a:pt x="333600" y="30233"/>
                      <a:pt x="200557" y="45004"/>
                    </a:cubicBezTo>
                    <a:cubicBezTo>
                      <a:pt x="89718" y="57319"/>
                      <a:pt x="24428" y="130525"/>
                      <a:pt x="5313" y="234239"/>
                    </a:cubicBezTo>
                    <a:cubicBezTo>
                      <a:pt x="-1237" y="267581"/>
                      <a:pt x="-1735" y="301830"/>
                      <a:pt x="3843" y="335349"/>
                    </a:cubicBezTo>
                    <a:cubicBezTo>
                      <a:pt x="7006" y="352297"/>
                      <a:pt x="20568" y="385281"/>
                      <a:pt x="35172" y="395197"/>
                    </a:cubicBezTo>
                    <a:cubicBezTo>
                      <a:pt x="77021" y="423548"/>
                      <a:pt x="78155" y="318736"/>
                      <a:pt x="67662" y="295984"/>
                    </a:cubicBezTo>
                    <a:close/>
                  </a:path>
                </a:pathLst>
              </a:custGeom>
              <a:solidFill>
                <a:srgbClr val="ED6B1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557" name="Google Shape;1557;p58"/>
              <p:cNvSpPr/>
              <p:nvPr/>
            </p:nvSpPr>
            <p:spPr>
              <a:xfrm>
                <a:off x="8257713" y="5189655"/>
                <a:ext cx="458287" cy="240469"/>
              </a:xfrm>
              <a:custGeom>
                <a:rect b="b" l="l" r="r" t="t"/>
                <a:pathLst>
                  <a:path extrusionOk="0" h="240469" w="458287">
                    <a:moveTo>
                      <a:pt x="444410" y="146335"/>
                    </a:moveTo>
                    <a:cubicBezTo>
                      <a:pt x="418718" y="70507"/>
                      <a:pt x="406812" y="58545"/>
                      <a:pt x="316976" y="18324"/>
                    </a:cubicBezTo>
                    <a:cubicBezTo>
                      <a:pt x="315785" y="17803"/>
                      <a:pt x="285089" y="0"/>
                      <a:pt x="285089" y="0"/>
                    </a:cubicBezTo>
                    <a:lnTo>
                      <a:pt x="229325" y="112142"/>
                    </a:lnTo>
                    <a:lnTo>
                      <a:pt x="202006" y="62396"/>
                    </a:lnTo>
                    <a:lnTo>
                      <a:pt x="172873" y="0"/>
                    </a:lnTo>
                    <a:cubicBezTo>
                      <a:pt x="172873" y="0"/>
                      <a:pt x="146679" y="15794"/>
                      <a:pt x="145786" y="16185"/>
                    </a:cubicBezTo>
                    <a:cubicBezTo>
                      <a:pt x="51671" y="58081"/>
                      <a:pt x="39318" y="70228"/>
                      <a:pt x="13534" y="146335"/>
                    </a:cubicBezTo>
                    <a:cubicBezTo>
                      <a:pt x="10427" y="155525"/>
                      <a:pt x="5665" y="174575"/>
                      <a:pt x="0" y="199281"/>
                    </a:cubicBezTo>
                    <a:cubicBezTo>
                      <a:pt x="71315" y="225551"/>
                      <a:pt x="146605" y="239406"/>
                      <a:pt x="222600" y="240246"/>
                    </a:cubicBezTo>
                    <a:cubicBezTo>
                      <a:pt x="225456" y="240283"/>
                      <a:pt x="228274" y="240469"/>
                      <a:pt x="231148" y="240469"/>
                    </a:cubicBezTo>
                    <a:cubicBezTo>
                      <a:pt x="232320" y="240469"/>
                      <a:pt x="233474" y="240376"/>
                      <a:pt x="234655" y="240376"/>
                    </a:cubicBezTo>
                    <a:cubicBezTo>
                      <a:pt x="310918" y="240067"/>
                      <a:pt x="386562" y="226664"/>
                      <a:pt x="458288" y="200751"/>
                    </a:cubicBezTo>
                    <a:cubicBezTo>
                      <a:pt x="452483" y="175301"/>
                      <a:pt x="447582" y="155712"/>
                      <a:pt x="444410" y="146335"/>
                    </a:cubicBezTo>
                    <a:close/>
                  </a:path>
                </a:pathLst>
              </a:custGeom>
              <a:solidFill>
                <a:srgbClr val="B3375E"/>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558" name="Google Shape;1558;p58"/>
              <p:cNvSpPr/>
              <p:nvPr/>
            </p:nvSpPr>
            <p:spPr>
              <a:xfrm>
                <a:off x="8390402" y="5204947"/>
                <a:ext cx="191504" cy="108867"/>
              </a:xfrm>
              <a:custGeom>
                <a:rect b="b" l="l" r="r" t="t"/>
                <a:pathLst>
                  <a:path extrusionOk="0" h="108867" w="191504">
                    <a:moveTo>
                      <a:pt x="180464" y="5227"/>
                    </a:moveTo>
                    <a:cubicBezTo>
                      <a:pt x="180017" y="1924"/>
                      <a:pt x="176977" y="-391"/>
                      <a:pt x="173674" y="56"/>
                    </a:cubicBezTo>
                    <a:cubicBezTo>
                      <a:pt x="170371" y="502"/>
                      <a:pt x="168055" y="3542"/>
                      <a:pt x="168502" y="6846"/>
                    </a:cubicBezTo>
                    <a:lnTo>
                      <a:pt x="176566" y="66172"/>
                    </a:lnTo>
                    <a:lnTo>
                      <a:pt x="123686" y="41095"/>
                    </a:lnTo>
                    <a:lnTo>
                      <a:pt x="95482" y="90487"/>
                    </a:lnTo>
                    <a:lnTo>
                      <a:pt x="69251" y="42676"/>
                    </a:lnTo>
                    <a:lnTo>
                      <a:pt x="14828" y="66544"/>
                    </a:lnTo>
                    <a:lnTo>
                      <a:pt x="22948" y="6846"/>
                    </a:lnTo>
                    <a:cubicBezTo>
                      <a:pt x="23395" y="3542"/>
                      <a:pt x="21079" y="502"/>
                      <a:pt x="17776" y="55"/>
                    </a:cubicBezTo>
                    <a:cubicBezTo>
                      <a:pt x="14472" y="-392"/>
                      <a:pt x="11432" y="1924"/>
                      <a:pt x="10985" y="5227"/>
                    </a:cubicBezTo>
                    <a:lnTo>
                      <a:pt x="0" y="86227"/>
                    </a:lnTo>
                    <a:lnTo>
                      <a:pt x="63987" y="58154"/>
                    </a:lnTo>
                    <a:lnTo>
                      <a:pt x="90097" y="105724"/>
                    </a:lnTo>
                    <a:cubicBezTo>
                      <a:pt x="90162" y="105854"/>
                      <a:pt x="90292" y="105891"/>
                      <a:pt x="90367" y="106003"/>
                    </a:cubicBezTo>
                    <a:cubicBezTo>
                      <a:pt x="90817" y="106732"/>
                      <a:pt x="91420" y="107354"/>
                      <a:pt x="92134" y="107826"/>
                    </a:cubicBezTo>
                    <a:cubicBezTo>
                      <a:pt x="93168" y="108318"/>
                      <a:pt x="94263" y="108669"/>
                      <a:pt x="95390" y="108868"/>
                    </a:cubicBezTo>
                    <a:lnTo>
                      <a:pt x="95408" y="108868"/>
                    </a:lnTo>
                    <a:cubicBezTo>
                      <a:pt x="96419" y="108866"/>
                      <a:pt x="97413" y="108603"/>
                      <a:pt x="98292" y="108105"/>
                    </a:cubicBezTo>
                    <a:lnTo>
                      <a:pt x="98301" y="108105"/>
                    </a:lnTo>
                    <a:cubicBezTo>
                      <a:pt x="98441" y="108031"/>
                      <a:pt x="98534" y="107881"/>
                      <a:pt x="98664" y="107789"/>
                    </a:cubicBezTo>
                    <a:cubicBezTo>
                      <a:pt x="99336" y="107351"/>
                      <a:pt x="99912" y="106781"/>
                      <a:pt x="100357" y="106114"/>
                    </a:cubicBezTo>
                    <a:cubicBezTo>
                      <a:pt x="100432" y="106003"/>
                      <a:pt x="100561" y="105947"/>
                      <a:pt x="100636" y="105835"/>
                    </a:cubicBezTo>
                    <a:lnTo>
                      <a:pt x="128616" y="56778"/>
                    </a:lnTo>
                    <a:lnTo>
                      <a:pt x="191505" y="86599"/>
                    </a:lnTo>
                    <a:close/>
                  </a:path>
                </a:pathLst>
              </a:custGeom>
              <a:solidFill>
                <a:srgbClr val="97224B"/>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1559" name="Google Shape;1559;p58"/>
            <p:cNvSpPr/>
            <p:nvPr/>
          </p:nvSpPr>
          <p:spPr>
            <a:xfrm>
              <a:off x="14790500" y="119925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60" name="Google Shape;1560;p58"/>
            <p:cNvSpPr/>
            <p:nvPr/>
          </p:nvSpPr>
          <p:spPr>
            <a:xfrm>
              <a:off x="14997325" y="119925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61" name="Google Shape;1561;p58"/>
            <p:cNvSpPr/>
            <p:nvPr/>
          </p:nvSpPr>
          <p:spPr>
            <a:xfrm rot="8100000">
              <a:off x="14812448" y="12003623"/>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1562" name="Google Shape;1562;p58"/>
          <p:cNvGrpSpPr/>
          <p:nvPr/>
        </p:nvGrpSpPr>
        <p:grpSpPr>
          <a:xfrm>
            <a:off x="19226916" y="4597413"/>
            <a:ext cx="1480386" cy="1480540"/>
            <a:chOff x="14204675" y="6341956"/>
            <a:chExt cx="1429772" cy="1429783"/>
          </a:xfrm>
        </p:grpSpPr>
        <p:grpSp>
          <p:nvGrpSpPr>
            <p:cNvPr id="1563" name="Google Shape;1563;p58"/>
            <p:cNvGrpSpPr/>
            <p:nvPr/>
          </p:nvGrpSpPr>
          <p:grpSpPr>
            <a:xfrm>
              <a:off x="14204675" y="6341956"/>
              <a:ext cx="1429772" cy="1429783"/>
              <a:chOff x="2369526" y="3575049"/>
              <a:chExt cx="1334365" cy="1334375"/>
            </a:xfrm>
          </p:grpSpPr>
          <p:sp>
            <p:nvSpPr>
              <p:cNvPr id="1564" name="Google Shape;1564;p58"/>
              <p:cNvSpPr/>
              <p:nvPr/>
            </p:nvSpPr>
            <p:spPr>
              <a:xfrm>
                <a:off x="2369526" y="3575049"/>
                <a:ext cx="1334365" cy="1334365"/>
              </a:xfrm>
              <a:custGeom>
                <a:rect b="b" l="l" r="r" t="t"/>
                <a:pathLst>
                  <a:path extrusionOk="0" h="1334365" w="1334365">
                    <a:moveTo>
                      <a:pt x="1334366" y="667197"/>
                    </a:moveTo>
                    <a:cubicBezTo>
                      <a:pt x="1334358" y="1035672"/>
                      <a:pt x="1035644" y="1334374"/>
                      <a:pt x="667169" y="1334366"/>
                    </a:cubicBezTo>
                    <a:cubicBezTo>
                      <a:pt x="298694" y="1334358"/>
                      <a:pt x="-8" y="1035644"/>
                      <a:pt x="0" y="667169"/>
                    </a:cubicBezTo>
                    <a:cubicBezTo>
                      <a:pt x="8" y="298694"/>
                      <a:pt x="298722" y="-8"/>
                      <a:pt x="667197" y="0"/>
                    </a:cubicBezTo>
                    <a:cubicBezTo>
                      <a:pt x="1035666" y="2"/>
                      <a:pt x="1334367" y="298706"/>
                      <a:pt x="1334366" y="667175"/>
                    </a:cubicBezTo>
                    <a:cubicBezTo>
                      <a:pt x="1334366" y="667182"/>
                      <a:pt x="1334366" y="667189"/>
                      <a:pt x="1334366"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565" name="Google Shape;1565;p58"/>
              <p:cNvSpPr/>
              <p:nvPr/>
            </p:nvSpPr>
            <p:spPr>
              <a:xfrm>
                <a:off x="2657240" y="3783996"/>
                <a:ext cx="758939" cy="1125428"/>
              </a:xfrm>
              <a:custGeom>
                <a:rect b="b" l="l" r="r" t="t"/>
                <a:pathLst>
                  <a:path extrusionOk="0" h="1125428" w="758939">
                    <a:moveTo>
                      <a:pt x="379484" y="1125428"/>
                    </a:moveTo>
                    <a:cubicBezTo>
                      <a:pt x="515106" y="1125609"/>
                      <a:pt x="647530" y="1084246"/>
                      <a:pt x="758940" y="1006906"/>
                    </a:cubicBezTo>
                    <a:lnTo>
                      <a:pt x="750661" y="381707"/>
                    </a:lnTo>
                    <a:cubicBezTo>
                      <a:pt x="750661" y="152511"/>
                      <a:pt x="623581" y="0"/>
                      <a:pt x="379446" y="0"/>
                    </a:cubicBezTo>
                    <a:cubicBezTo>
                      <a:pt x="153972" y="0"/>
                      <a:pt x="8270" y="145376"/>
                      <a:pt x="8270" y="381707"/>
                    </a:cubicBezTo>
                    <a:lnTo>
                      <a:pt x="0" y="1006896"/>
                    </a:lnTo>
                    <a:cubicBezTo>
                      <a:pt x="111418" y="1084242"/>
                      <a:pt x="243851" y="1125608"/>
                      <a:pt x="379484" y="1125428"/>
                    </a:cubicBezTo>
                    <a:close/>
                  </a:path>
                </a:pathLst>
              </a:custGeom>
              <a:solidFill>
                <a:srgbClr val="2C3637"/>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566" name="Google Shape;1566;p58"/>
              <p:cNvSpPr/>
              <p:nvPr/>
            </p:nvSpPr>
            <p:spPr>
              <a:xfrm>
                <a:off x="2735923" y="3857032"/>
                <a:ext cx="617101" cy="766120"/>
              </a:xfrm>
              <a:custGeom>
                <a:rect b="b" l="l" r="r" t="t"/>
                <a:pathLst>
                  <a:path extrusionOk="0" h="766120" w="617101">
                    <a:moveTo>
                      <a:pt x="560766" y="85186"/>
                    </a:moveTo>
                    <a:cubicBezTo>
                      <a:pt x="505104" y="6260"/>
                      <a:pt x="447954" y="3823"/>
                      <a:pt x="355811" y="0"/>
                    </a:cubicBezTo>
                    <a:lnTo>
                      <a:pt x="255650" y="0"/>
                    </a:lnTo>
                    <a:cubicBezTo>
                      <a:pt x="163488" y="3823"/>
                      <a:pt x="106338" y="6260"/>
                      <a:pt x="50695" y="85186"/>
                    </a:cubicBezTo>
                    <a:cubicBezTo>
                      <a:pt x="-5005" y="164185"/>
                      <a:pt x="16092" y="184658"/>
                      <a:pt x="20482" y="279945"/>
                    </a:cubicBezTo>
                    <a:cubicBezTo>
                      <a:pt x="23812" y="351941"/>
                      <a:pt x="-19217" y="301433"/>
                      <a:pt x="10549" y="501663"/>
                    </a:cubicBezTo>
                    <a:cubicBezTo>
                      <a:pt x="40332" y="701901"/>
                      <a:pt x="214220" y="766121"/>
                      <a:pt x="305711" y="766121"/>
                    </a:cubicBezTo>
                    <a:cubicBezTo>
                      <a:pt x="397223" y="766121"/>
                      <a:pt x="558069" y="712431"/>
                      <a:pt x="600912" y="501663"/>
                    </a:cubicBezTo>
                    <a:cubicBezTo>
                      <a:pt x="643756" y="290903"/>
                      <a:pt x="587629" y="351941"/>
                      <a:pt x="590978" y="279945"/>
                    </a:cubicBezTo>
                    <a:cubicBezTo>
                      <a:pt x="595349" y="184658"/>
                      <a:pt x="616446" y="164185"/>
                      <a:pt x="560766" y="85186"/>
                    </a:cubicBezTo>
                    <a:close/>
                  </a:path>
                </a:pathLst>
              </a:custGeom>
              <a:solidFill>
                <a:srgbClr val="E0AA7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567" name="Google Shape;1567;p58"/>
              <p:cNvSpPr/>
              <p:nvPr/>
            </p:nvSpPr>
            <p:spPr>
              <a:xfrm>
                <a:off x="2817332" y="4669550"/>
                <a:ext cx="447944" cy="239873"/>
              </a:xfrm>
              <a:custGeom>
                <a:rect b="b" l="l" r="r" t="t"/>
                <a:pathLst>
                  <a:path extrusionOk="0" h="239873" w="447944">
                    <a:moveTo>
                      <a:pt x="440029" y="166446"/>
                    </a:moveTo>
                    <a:cubicBezTo>
                      <a:pt x="441387" y="166084"/>
                      <a:pt x="442690" y="165664"/>
                      <a:pt x="444066" y="165339"/>
                    </a:cubicBezTo>
                    <a:cubicBezTo>
                      <a:pt x="442429" y="159051"/>
                      <a:pt x="440996" y="153935"/>
                      <a:pt x="439825" y="150335"/>
                    </a:cubicBezTo>
                    <a:cubicBezTo>
                      <a:pt x="418858" y="86757"/>
                      <a:pt x="407008" y="66899"/>
                      <a:pt x="354453" y="39244"/>
                    </a:cubicBezTo>
                    <a:cubicBezTo>
                      <a:pt x="354490" y="38956"/>
                      <a:pt x="305860" y="15720"/>
                      <a:pt x="304632" y="16511"/>
                    </a:cubicBezTo>
                    <a:cubicBezTo>
                      <a:pt x="304022" y="16923"/>
                      <a:pt x="303533" y="17491"/>
                      <a:pt x="303219" y="18157"/>
                    </a:cubicBezTo>
                    <a:cubicBezTo>
                      <a:pt x="293220" y="11219"/>
                      <a:pt x="280411" y="0"/>
                      <a:pt x="280411" y="0"/>
                    </a:cubicBezTo>
                    <a:cubicBezTo>
                      <a:pt x="279890" y="2865"/>
                      <a:pt x="235855" y="9572"/>
                      <a:pt x="224321" y="13181"/>
                    </a:cubicBezTo>
                    <a:cubicBezTo>
                      <a:pt x="212675" y="9535"/>
                      <a:pt x="168511" y="2865"/>
                      <a:pt x="168213" y="0"/>
                    </a:cubicBezTo>
                    <a:cubicBezTo>
                      <a:pt x="160735" y="7316"/>
                      <a:pt x="152623" y="13956"/>
                      <a:pt x="143972" y="19841"/>
                    </a:cubicBezTo>
                    <a:cubicBezTo>
                      <a:pt x="143936" y="18497"/>
                      <a:pt x="143249" y="17255"/>
                      <a:pt x="142131" y="16511"/>
                    </a:cubicBezTo>
                    <a:cubicBezTo>
                      <a:pt x="125104" y="23879"/>
                      <a:pt x="108546" y="32288"/>
                      <a:pt x="92553" y="41691"/>
                    </a:cubicBezTo>
                    <a:cubicBezTo>
                      <a:pt x="92469" y="41188"/>
                      <a:pt x="92394" y="40686"/>
                      <a:pt x="92311" y="40175"/>
                    </a:cubicBezTo>
                    <a:cubicBezTo>
                      <a:pt x="37747" y="69029"/>
                      <a:pt x="29319" y="88246"/>
                      <a:pt x="8818" y="150335"/>
                    </a:cubicBezTo>
                    <a:cubicBezTo>
                      <a:pt x="7813" y="153386"/>
                      <a:pt x="6642" y="157544"/>
                      <a:pt x="5302" y="162549"/>
                    </a:cubicBezTo>
                    <a:cubicBezTo>
                      <a:pt x="6642" y="163004"/>
                      <a:pt x="7934" y="163451"/>
                      <a:pt x="9265" y="163906"/>
                    </a:cubicBezTo>
                    <a:cubicBezTo>
                      <a:pt x="6716" y="173589"/>
                      <a:pt x="3572" y="186817"/>
                      <a:pt x="0" y="202779"/>
                    </a:cubicBezTo>
                    <a:cubicBezTo>
                      <a:pt x="20315" y="209848"/>
                      <a:pt x="41058" y="215950"/>
                      <a:pt x="62229" y="221085"/>
                    </a:cubicBezTo>
                    <a:cubicBezTo>
                      <a:pt x="112551" y="233245"/>
                      <a:pt x="164115" y="239520"/>
                      <a:pt x="215884" y="239781"/>
                    </a:cubicBezTo>
                    <a:cubicBezTo>
                      <a:pt x="217066" y="239790"/>
                      <a:pt x="218220" y="239874"/>
                      <a:pt x="219391" y="239874"/>
                    </a:cubicBezTo>
                    <a:cubicBezTo>
                      <a:pt x="223298" y="239874"/>
                      <a:pt x="227149" y="239651"/>
                      <a:pt x="231037" y="239577"/>
                    </a:cubicBezTo>
                    <a:cubicBezTo>
                      <a:pt x="305063" y="238503"/>
                      <a:pt x="378384" y="225014"/>
                      <a:pt x="447945" y="199672"/>
                    </a:cubicBezTo>
                    <a:cubicBezTo>
                      <a:pt x="444940" y="186407"/>
                      <a:pt x="442280" y="175189"/>
                      <a:pt x="440029" y="166446"/>
                    </a:cubicBezTo>
                    <a:close/>
                  </a:path>
                </a:pathLst>
              </a:custGeom>
              <a:solidFill>
                <a:srgbClr val="E0AA7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568" name="Google Shape;1568;p58"/>
              <p:cNvSpPr/>
              <p:nvPr/>
            </p:nvSpPr>
            <p:spPr>
              <a:xfrm>
                <a:off x="2985545" y="4600615"/>
                <a:ext cx="112197" cy="173273"/>
              </a:xfrm>
              <a:custGeom>
                <a:rect b="b" l="l" r="r" t="t"/>
                <a:pathLst>
                  <a:path extrusionOk="0" h="173273" w="112197">
                    <a:moveTo>
                      <a:pt x="0" y="0"/>
                    </a:moveTo>
                    <a:lnTo>
                      <a:pt x="112198" y="0"/>
                    </a:lnTo>
                    <a:lnTo>
                      <a:pt x="112198" y="173273"/>
                    </a:lnTo>
                    <a:lnTo>
                      <a:pt x="0" y="173273"/>
                    </a:lnTo>
                    <a:close/>
                  </a:path>
                </a:pathLst>
              </a:custGeom>
              <a:solidFill>
                <a:srgbClr val="E0AA7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569" name="Google Shape;1569;p58"/>
              <p:cNvSpPr/>
              <p:nvPr/>
            </p:nvSpPr>
            <p:spPr>
              <a:xfrm>
                <a:off x="2948555" y="4731084"/>
                <a:ext cx="56374" cy="46842"/>
              </a:xfrm>
              <a:custGeom>
                <a:rect b="b" l="l" r="r" t="t"/>
                <a:pathLst>
                  <a:path extrusionOk="0" h="46842" w="56374">
                    <a:moveTo>
                      <a:pt x="6368" y="46842"/>
                    </a:moveTo>
                    <a:cubicBezTo>
                      <a:pt x="2864" y="46855"/>
                      <a:pt x="13" y="44025"/>
                      <a:pt x="0" y="40521"/>
                    </a:cubicBezTo>
                    <a:cubicBezTo>
                      <a:pt x="-7" y="38557"/>
                      <a:pt x="895" y="36701"/>
                      <a:pt x="2443" y="35494"/>
                    </a:cubicBezTo>
                    <a:lnTo>
                      <a:pt x="46087" y="1356"/>
                    </a:lnTo>
                    <a:cubicBezTo>
                      <a:pt x="48851" y="-812"/>
                      <a:pt x="52850" y="-329"/>
                      <a:pt x="55019" y="2436"/>
                    </a:cubicBezTo>
                    <a:cubicBezTo>
                      <a:pt x="57187" y="5200"/>
                      <a:pt x="56704" y="9199"/>
                      <a:pt x="53939" y="11368"/>
                    </a:cubicBezTo>
                    <a:cubicBezTo>
                      <a:pt x="53932" y="11373"/>
                      <a:pt x="53926" y="11378"/>
                      <a:pt x="53919" y="11383"/>
                    </a:cubicBezTo>
                    <a:lnTo>
                      <a:pt x="10256" y="45502"/>
                    </a:lnTo>
                    <a:cubicBezTo>
                      <a:pt x="9149" y="46375"/>
                      <a:pt x="7779" y="46847"/>
                      <a:pt x="6368" y="46842"/>
                    </a:cubicBezTo>
                    <a:close/>
                  </a:path>
                </a:pathLst>
              </a:custGeom>
              <a:solidFill>
                <a:srgbClr val="B0AEB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570" name="Google Shape;1570;p58"/>
              <p:cNvSpPr/>
              <p:nvPr/>
            </p:nvSpPr>
            <p:spPr>
              <a:xfrm>
                <a:off x="3076058" y="4729294"/>
                <a:ext cx="60306" cy="48631"/>
              </a:xfrm>
              <a:custGeom>
                <a:rect b="b" l="l" r="r" t="t"/>
                <a:pathLst>
                  <a:path extrusionOk="0" h="48631" w="60306">
                    <a:moveTo>
                      <a:pt x="53943" y="48632"/>
                    </a:moveTo>
                    <a:cubicBezTo>
                      <a:pt x="52566" y="48634"/>
                      <a:pt x="51226" y="48183"/>
                      <a:pt x="50130" y="47348"/>
                    </a:cubicBezTo>
                    <a:lnTo>
                      <a:pt x="2523" y="11424"/>
                    </a:lnTo>
                    <a:cubicBezTo>
                      <a:pt x="-277" y="9308"/>
                      <a:pt x="-831" y="5323"/>
                      <a:pt x="1286" y="2523"/>
                    </a:cubicBezTo>
                    <a:cubicBezTo>
                      <a:pt x="3402" y="-277"/>
                      <a:pt x="7388" y="-831"/>
                      <a:pt x="10188" y="1286"/>
                    </a:cubicBezTo>
                    <a:lnTo>
                      <a:pt x="57775" y="37209"/>
                    </a:lnTo>
                    <a:cubicBezTo>
                      <a:pt x="60577" y="39318"/>
                      <a:pt x="61139" y="43299"/>
                      <a:pt x="59029" y="46101"/>
                    </a:cubicBezTo>
                    <a:cubicBezTo>
                      <a:pt x="57827" y="47698"/>
                      <a:pt x="55943" y="48636"/>
                      <a:pt x="53944" y="48632"/>
                    </a:cubicBezTo>
                    <a:close/>
                  </a:path>
                </a:pathLst>
              </a:custGeom>
              <a:solidFill>
                <a:srgbClr val="B0AEB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571" name="Google Shape;1571;p58"/>
              <p:cNvSpPr/>
              <p:nvPr/>
            </p:nvSpPr>
            <p:spPr>
              <a:xfrm>
                <a:off x="2694464" y="3831113"/>
                <a:ext cx="671612" cy="517963"/>
              </a:xfrm>
              <a:custGeom>
                <a:rect b="b" l="l" r="r" t="t"/>
                <a:pathLst>
                  <a:path extrusionOk="0" h="517963" w="671612">
                    <a:moveTo>
                      <a:pt x="6950" y="399971"/>
                    </a:moveTo>
                    <a:cubicBezTo>
                      <a:pt x="6950" y="399971"/>
                      <a:pt x="295583" y="335835"/>
                      <a:pt x="552219" y="153698"/>
                    </a:cubicBezTo>
                    <a:cubicBezTo>
                      <a:pt x="611105" y="266556"/>
                      <a:pt x="644861" y="390824"/>
                      <a:pt x="651170" y="517964"/>
                    </a:cubicBezTo>
                    <a:cubicBezTo>
                      <a:pt x="651170" y="517964"/>
                      <a:pt x="752523" y="113030"/>
                      <a:pt x="503868" y="25919"/>
                    </a:cubicBezTo>
                    <a:cubicBezTo>
                      <a:pt x="255213" y="-61182"/>
                      <a:pt x="-50070" y="73163"/>
                      <a:pt x="6950" y="399971"/>
                    </a:cubicBezTo>
                    <a:close/>
                  </a:path>
                </a:pathLst>
              </a:custGeom>
              <a:solidFill>
                <a:srgbClr val="2C3637"/>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572" name="Google Shape;1572;p58"/>
              <p:cNvSpPr/>
              <p:nvPr/>
            </p:nvSpPr>
            <p:spPr>
              <a:xfrm>
                <a:off x="2961304" y="4669550"/>
                <a:ext cx="159246" cy="239873"/>
              </a:xfrm>
              <a:custGeom>
                <a:rect b="b" l="l" r="r" t="t"/>
                <a:pathLst>
                  <a:path extrusionOk="0" h="239873" w="159246">
                    <a:moveTo>
                      <a:pt x="158782" y="20064"/>
                    </a:moveTo>
                    <a:cubicBezTo>
                      <a:pt x="158788" y="19401"/>
                      <a:pt x="158947" y="18749"/>
                      <a:pt x="159247" y="18157"/>
                    </a:cubicBezTo>
                    <a:cubicBezTo>
                      <a:pt x="149247" y="11219"/>
                      <a:pt x="136439" y="0"/>
                      <a:pt x="136439" y="0"/>
                    </a:cubicBezTo>
                    <a:cubicBezTo>
                      <a:pt x="135918" y="2865"/>
                      <a:pt x="135248" y="5684"/>
                      <a:pt x="134616" y="8521"/>
                    </a:cubicBezTo>
                    <a:cubicBezTo>
                      <a:pt x="123309" y="51895"/>
                      <a:pt x="104037" y="92789"/>
                      <a:pt x="77782" y="129118"/>
                    </a:cubicBezTo>
                    <a:cubicBezTo>
                      <a:pt x="77782" y="129118"/>
                      <a:pt x="34910" y="65326"/>
                      <a:pt x="25497" y="8679"/>
                    </a:cubicBezTo>
                    <a:cubicBezTo>
                      <a:pt x="25013" y="5767"/>
                      <a:pt x="24538" y="2865"/>
                      <a:pt x="24241" y="0"/>
                    </a:cubicBezTo>
                    <a:cubicBezTo>
                      <a:pt x="16762" y="7316"/>
                      <a:pt x="8650" y="13956"/>
                      <a:pt x="0" y="19841"/>
                    </a:cubicBezTo>
                    <a:cubicBezTo>
                      <a:pt x="24" y="19914"/>
                      <a:pt x="43" y="19989"/>
                      <a:pt x="56" y="20064"/>
                    </a:cubicBezTo>
                    <a:cubicBezTo>
                      <a:pt x="3412" y="98506"/>
                      <a:pt x="28270" y="174515"/>
                      <a:pt x="71912" y="239781"/>
                    </a:cubicBezTo>
                    <a:cubicBezTo>
                      <a:pt x="73094" y="239790"/>
                      <a:pt x="74247" y="239874"/>
                      <a:pt x="75419" y="239874"/>
                    </a:cubicBezTo>
                    <a:cubicBezTo>
                      <a:pt x="79326" y="239874"/>
                      <a:pt x="83177" y="239651"/>
                      <a:pt x="87065" y="239577"/>
                    </a:cubicBezTo>
                    <a:cubicBezTo>
                      <a:pt x="130613" y="174350"/>
                      <a:pt x="155419" y="98420"/>
                      <a:pt x="158782" y="20064"/>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573" name="Google Shape;1573;p58"/>
              <p:cNvSpPr/>
              <p:nvPr/>
            </p:nvSpPr>
            <p:spPr>
              <a:xfrm>
                <a:off x="2822634" y="4709725"/>
                <a:ext cx="89086" cy="144381"/>
              </a:xfrm>
              <a:custGeom>
                <a:rect b="b" l="l" r="r" t="t"/>
                <a:pathLst>
                  <a:path extrusionOk="0" h="144381" w="89086">
                    <a:moveTo>
                      <a:pt x="87251" y="1516"/>
                    </a:moveTo>
                    <a:cubicBezTo>
                      <a:pt x="87167" y="1013"/>
                      <a:pt x="87093" y="512"/>
                      <a:pt x="87009" y="0"/>
                    </a:cubicBezTo>
                    <a:cubicBezTo>
                      <a:pt x="32445" y="28854"/>
                      <a:pt x="24017" y="48072"/>
                      <a:pt x="3517" y="110161"/>
                    </a:cubicBezTo>
                    <a:cubicBezTo>
                      <a:pt x="2512" y="113211"/>
                      <a:pt x="1340" y="117370"/>
                      <a:pt x="0" y="122374"/>
                    </a:cubicBezTo>
                    <a:cubicBezTo>
                      <a:pt x="1340" y="122830"/>
                      <a:pt x="2633" y="123276"/>
                      <a:pt x="3963" y="123732"/>
                    </a:cubicBezTo>
                    <a:cubicBezTo>
                      <a:pt x="25832" y="131257"/>
                      <a:pt x="46612" y="138382"/>
                      <a:pt x="67866" y="144382"/>
                    </a:cubicBezTo>
                    <a:cubicBezTo>
                      <a:pt x="86020" y="99090"/>
                      <a:pt x="92680" y="50008"/>
                      <a:pt x="87251" y="1516"/>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574" name="Google Shape;1574;p58"/>
              <p:cNvSpPr/>
              <p:nvPr/>
            </p:nvSpPr>
            <p:spPr>
              <a:xfrm>
                <a:off x="3168901" y="4708794"/>
                <a:ext cx="92497" cy="154269"/>
              </a:xfrm>
              <a:custGeom>
                <a:rect b="b" l="l" r="r" t="t"/>
                <a:pathLst>
                  <a:path extrusionOk="0" h="154269" w="92497">
                    <a:moveTo>
                      <a:pt x="23106" y="148084"/>
                    </a:moveTo>
                    <a:cubicBezTo>
                      <a:pt x="23980" y="150205"/>
                      <a:pt x="24613" y="152205"/>
                      <a:pt x="25376" y="154270"/>
                    </a:cubicBezTo>
                    <a:cubicBezTo>
                      <a:pt x="45481" y="143233"/>
                      <a:pt x="66608" y="134168"/>
                      <a:pt x="88461" y="127202"/>
                    </a:cubicBezTo>
                    <a:cubicBezTo>
                      <a:pt x="89818" y="126840"/>
                      <a:pt x="91121" y="126421"/>
                      <a:pt x="92497" y="126095"/>
                    </a:cubicBezTo>
                    <a:cubicBezTo>
                      <a:pt x="90860" y="119807"/>
                      <a:pt x="89427" y="114691"/>
                      <a:pt x="88256" y="111091"/>
                    </a:cubicBezTo>
                    <a:cubicBezTo>
                      <a:pt x="67289" y="47514"/>
                      <a:pt x="55439" y="27655"/>
                      <a:pt x="2884" y="0"/>
                    </a:cubicBezTo>
                    <a:cubicBezTo>
                      <a:pt x="-4552" y="50280"/>
                      <a:pt x="2461" y="101638"/>
                      <a:pt x="23106" y="148084"/>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575" name="Google Shape;1575;p58"/>
              <p:cNvSpPr/>
              <p:nvPr/>
            </p:nvSpPr>
            <p:spPr>
              <a:xfrm>
                <a:off x="2879561" y="4685376"/>
                <a:ext cx="153655" cy="223955"/>
              </a:xfrm>
              <a:custGeom>
                <a:rect b="b" l="l" r="r" t="t"/>
                <a:pathLst>
                  <a:path extrusionOk="0" h="223955" w="153655">
                    <a:moveTo>
                      <a:pt x="81800" y="4239"/>
                    </a:moveTo>
                    <a:cubicBezTo>
                      <a:pt x="81787" y="4163"/>
                      <a:pt x="81768" y="4088"/>
                      <a:pt x="81744" y="4015"/>
                    </a:cubicBezTo>
                    <a:cubicBezTo>
                      <a:pt x="81688" y="1742"/>
                      <a:pt x="79800" y="-55"/>
                      <a:pt x="77527" y="1"/>
                    </a:cubicBezTo>
                    <a:cubicBezTo>
                      <a:pt x="76958" y="15"/>
                      <a:pt x="76399" y="147"/>
                      <a:pt x="75884" y="388"/>
                    </a:cubicBezTo>
                    <a:cubicBezTo>
                      <a:pt x="57652" y="8713"/>
                      <a:pt x="42602" y="15884"/>
                      <a:pt x="30008" y="22545"/>
                    </a:cubicBezTo>
                    <a:cubicBezTo>
                      <a:pt x="30147" y="23623"/>
                      <a:pt x="30193" y="24777"/>
                      <a:pt x="30324" y="25865"/>
                    </a:cubicBezTo>
                    <a:cubicBezTo>
                      <a:pt x="35753" y="74357"/>
                      <a:pt x="29093" y="123439"/>
                      <a:pt x="10939" y="168731"/>
                    </a:cubicBezTo>
                    <a:cubicBezTo>
                      <a:pt x="10567" y="169642"/>
                      <a:pt x="10269" y="170591"/>
                      <a:pt x="9878" y="171503"/>
                    </a:cubicBezTo>
                    <a:cubicBezTo>
                      <a:pt x="5368" y="182362"/>
                      <a:pt x="2056" y="193681"/>
                      <a:pt x="0" y="205259"/>
                    </a:cubicBezTo>
                    <a:cubicBezTo>
                      <a:pt x="50322" y="217420"/>
                      <a:pt x="101886" y="223694"/>
                      <a:pt x="153655" y="223956"/>
                    </a:cubicBezTo>
                    <a:cubicBezTo>
                      <a:pt x="110013" y="158689"/>
                      <a:pt x="85156" y="82680"/>
                      <a:pt x="81800" y="4239"/>
                    </a:cubicBez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576" name="Google Shape;1576;p58"/>
              <p:cNvSpPr/>
              <p:nvPr/>
            </p:nvSpPr>
            <p:spPr>
              <a:xfrm>
                <a:off x="3048370" y="4685381"/>
                <a:ext cx="153199" cy="223745"/>
              </a:xfrm>
              <a:custGeom>
                <a:rect b="b" l="l" r="r" t="t"/>
                <a:pathLst>
                  <a:path extrusionOk="0" h="223745" w="153199">
                    <a:moveTo>
                      <a:pt x="143637" y="171497"/>
                    </a:moveTo>
                    <a:cubicBezTo>
                      <a:pt x="122993" y="125051"/>
                      <a:pt x="115979" y="73693"/>
                      <a:pt x="123415" y="23413"/>
                    </a:cubicBezTo>
                    <a:cubicBezTo>
                      <a:pt x="123452" y="23125"/>
                      <a:pt x="123472" y="22836"/>
                      <a:pt x="123509" y="22539"/>
                    </a:cubicBezTo>
                    <a:cubicBezTo>
                      <a:pt x="110914" y="15878"/>
                      <a:pt x="95845" y="8707"/>
                      <a:pt x="77651" y="382"/>
                    </a:cubicBezTo>
                    <a:cubicBezTo>
                      <a:pt x="76337" y="-218"/>
                      <a:pt x="74807" y="-106"/>
                      <a:pt x="73595" y="679"/>
                    </a:cubicBezTo>
                    <a:cubicBezTo>
                      <a:pt x="72984" y="1091"/>
                      <a:pt x="72496" y="1660"/>
                      <a:pt x="72181" y="2326"/>
                    </a:cubicBezTo>
                    <a:cubicBezTo>
                      <a:pt x="71882" y="2918"/>
                      <a:pt x="71723" y="3570"/>
                      <a:pt x="71717" y="4233"/>
                    </a:cubicBezTo>
                    <a:cubicBezTo>
                      <a:pt x="68354" y="82589"/>
                      <a:pt x="43547" y="158518"/>
                      <a:pt x="0" y="223745"/>
                    </a:cubicBezTo>
                    <a:cubicBezTo>
                      <a:pt x="51679" y="222941"/>
                      <a:pt x="103089" y="216139"/>
                      <a:pt x="153199" y="203476"/>
                    </a:cubicBezTo>
                    <a:cubicBezTo>
                      <a:pt x="151496" y="194689"/>
                      <a:pt x="149057" y="186060"/>
                      <a:pt x="145907" y="177682"/>
                    </a:cubicBezTo>
                    <a:cubicBezTo>
                      <a:pt x="145144" y="175617"/>
                      <a:pt x="144511" y="173618"/>
                      <a:pt x="143637" y="171497"/>
                    </a:cubicBez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1577" name="Google Shape;1577;p58"/>
            <p:cNvSpPr/>
            <p:nvPr/>
          </p:nvSpPr>
          <p:spPr>
            <a:xfrm>
              <a:off x="14733700" y="71101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78" name="Google Shape;1578;p58"/>
            <p:cNvSpPr/>
            <p:nvPr/>
          </p:nvSpPr>
          <p:spPr>
            <a:xfrm>
              <a:off x="15048750" y="71101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79" name="Google Shape;1579;p58"/>
            <p:cNvSpPr/>
            <p:nvPr/>
          </p:nvSpPr>
          <p:spPr>
            <a:xfrm rot="8100000">
              <a:off x="14812448" y="7118798"/>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1580" name="Google Shape;1580;p58"/>
          <p:cNvGrpSpPr/>
          <p:nvPr/>
        </p:nvGrpSpPr>
        <p:grpSpPr>
          <a:xfrm>
            <a:off x="19226916" y="8357893"/>
            <a:ext cx="1480385" cy="1480528"/>
            <a:chOff x="14204579" y="9604816"/>
            <a:chExt cx="1429771" cy="1429771"/>
          </a:xfrm>
        </p:grpSpPr>
        <p:grpSp>
          <p:nvGrpSpPr>
            <p:cNvPr id="1581" name="Google Shape;1581;p58"/>
            <p:cNvGrpSpPr/>
            <p:nvPr/>
          </p:nvGrpSpPr>
          <p:grpSpPr>
            <a:xfrm>
              <a:off x="14204579" y="9604816"/>
              <a:ext cx="1429771" cy="1429771"/>
              <a:chOff x="9415096" y="3282950"/>
              <a:chExt cx="1334364" cy="1334364"/>
            </a:xfrm>
          </p:grpSpPr>
          <p:sp>
            <p:nvSpPr>
              <p:cNvPr id="1582" name="Google Shape;1582;p58"/>
              <p:cNvSpPr/>
              <p:nvPr/>
            </p:nvSpPr>
            <p:spPr>
              <a:xfrm>
                <a:off x="9759744" y="4397055"/>
                <a:ext cx="645067" cy="220251"/>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rgbClr val="1F5E8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583" name="Google Shape;1583;p58"/>
              <p:cNvSpPr/>
              <p:nvPr/>
            </p:nvSpPr>
            <p:spPr>
              <a:xfrm>
                <a:off x="9415096" y="3282950"/>
                <a:ext cx="1334364" cy="1334364"/>
              </a:xfrm>
              <a:custGeom>
                <a:rect b="b" l="l" r="r" t="t"/>
                <a:pathLst>
                  <a:path extrusionOk="0" h="1334364" w="1334364">
                    <a:moveTo>
                      <a:pt x="1334365" y="667197"/>
                    </a:moveTo>
                    <a:cubicBezTo>
                      <a:pt x="1334357" y="1035671"/>
                      <a:pt x="1035643" y="1334373"/>
                      <a:pt x="667168" y="1334365"/>
                    </a:cubicBezTo>
                    <a:cubicBezTo>
                      <a:pt x="298693" y="1334357"/>
                      <a:pt x="-8" y="1035643"/>
                      <a:pt x="0" y="667168"/>
                    </a:cubicBezTo>
                    <a:cubicBezTo>
                      <a:pt x="8" y="298697"/>
                      <a:pt x="298716" y="-3"/>
                      <a:pt x="667187" y="0"/>
                    </a:cubicBezTo>
                    <a:cubicBezTo>
                      <a:pt x="1035659" y="-1"/>
                      <a:pt x="1334364" y="298704"/>
                      <a:pt x="1334365" y="667176"/>
                    </a:cubicBezTo>
                    <a:cubicBezTo>
                      <a:pt x="1334365" y="667183"/>
                      <a:pt x="1334365" y="667190"/>
                      <a:pt x="1334365"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584" name="Google Shape;1584;p58"/>
              <p:cNvSpPr/>
              <p:nvPr/>
            </p:nvSpPr>
            <p:spPr>
              <a:xfrm>
                <a:off x="10000092" y="4301306"/>
                <a:ext cx="164380" cy="201270"/>
              </a:xfrm>
              <a:custGeom>
                <a:rect b="b" l="l" r="r" t="t"/>
                <a:pathLst>
                  <a:path extrusionOk="0" h="201270" w="164380">
                    <a:moveTo>
                      <a:pt x="0" y="0"/>
                    </a:moveTo>
                    <a:lnTo>
                      <a:pt x="164381" y="0"/>
                    </a:lnTo>
                    <a:lnTo>
                      <a:pt x="164381" y="201271"/>
                    </a:lnTo>
                    <a:lnTo>
                      <a:pt x="0" y="201271"/>
                    </a:ln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585" name="Google Shape;1585;p58"/>
              <p:cNvSpPr/>
              <p:nvPr/>
            </p:nvSpPr>
            <p:spPr>
              <a:xfrm>
                <a:off x="9759744" y="4397055"/>
                <a:ext cx="645067" cy="220251"/>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chemeClr val="accent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586" name="Google Shape;1586;p58"/>
              <p:cNvSpPr/>
              <p:nvPr/>
            </p:nvSpPr>
            <p:spPr>
              <a:xfrm>
                <a:off x="10273545" y="3923058"/>
                <a:ext cx="203991" cy="217207"/>
              </a:xfrm>
              <a:custGeom>
                <a:rect b="b" l="l" r="r" t="t"/>
                <a:pathLst>
                  <a:path extrusionOk="0" h="217207" w="203991">
                    <a:moveTo>
                      <a:pt x="1879" y="92313"/>
                    </a:moveTo>
                    <a:cubicBezTo>
                      <a:pt x="-8827" y="153239"/>
                      <a:pt x="27292" y="203971"/>
                      <a:pt x="82600" y="214909"/>
                    </a:cubicBezTo>
                    <a:cubicBezTo>
                      <a:pt x="136218" y="226590"/>
                      <a:pt x="189154" y="192593"/>
                      <a:pt x="200834" y="138974"/>
                    </a:cubicBezTo>
                    <a:cubicBezTo>
                      <a:pt x="201344" y="136633"/>
                      <a:pt x="201770" y="134273"/>
                      <a:pt x="202109" y="131901"/>
                    </a:cubicBezTo>
                    <a:cubicBezTo>
                      <a:pt x="212825" y="70974"/>
                      <a:pt x="176706" y="12708"/>
                      <a:pt x="121389" y="1787"/>
                    </a:cubicBezTo>
                    <a:cubicBezTo>
                      <a:pt x="66099" y="-9169"/>
                      <a:pt x="12595" y="31386"/>
                      <a:pt x="1879" y="9231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587" name="Google Shape;1587;p58"/>
              <p:cNvSpPr/>
              <p:nvPr/>
            </p:nvSpPr>
            <p:spPr>
              <a:xfrm>
                <a:off x="9687457" y="3923058"/>
                <a:ext cx="203978" cy="217207"/>
              </a:xfrm>
              <a:custGeom>
                <a:rect b="b" l="l" r="r" t="t"/>
                <a:pathLst>
                  <a:path extrusionOk="0" h="217207" w="203978">
                    <a:moveTo>
                      <a:pt x="202093" y="92313"/>
                    </a:moveTo>
                    <a:cubicBezTo>
                      <a:pt x="212818" y="153239"/>
                      <a:pt x="176700" y="203971"/>
                      <a:pt x="121382" y="214909"/>
                    </a:cubicBezTo>
                    <a:cubicBezTo>
                      <a:pt x="67772" y="226591"/>
                      <a:pt x="14842" y="192601"/>
                      <a:pt x="3160" y="138990"/>
                    </a:cubicBezTo>
                    <a:cubicBezTo>
                      <a:pt x="2649" y="136643"/>
                      <a:pt x="2222" y="134278"/>
                      <a:pt x="1882" y="131901"/>
                    </a:cubicBezTo>
                    <a:cubicBezTo>
                      <a:pt x="-8833" y="70974"/>
                      <a:pt x="27286" y="12708"/>
                      <a:pt x="82584" y="1787"/>
                    </a:cubicBezTo>
                    <a:cubicBezTo>
                      <a:pt x="137883" y="-9169"/>
                      <a:pt x="191397" y="31386"/>
                      <a:pt x="202093" y="9231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588" name="Google Shape;1588;p58"/>
              <p:cNvSpPr/>
              <p:nvPr/>
            </p:nvSpPr>
            <p:spPr>
              <a:xfrm>
                <a:off x="9748108" y="3476147"/>
                <a:ext cx="668348" cy="862626"/>
              </a:xfrm>
              <a:custGeom>
                <a:rect b="b" l="l" r="r" t="t"/>
                <a:pathLst>
                  <a:path extrusionOk="0" h="862626" w="668348">
                    <a:moveTo>
                      <a:pt x="610362" y="128755"/>
                    </a:moveTo>
                    <a:cubicBezTo>
                      <a:pt x="557196" y="54916"/>
                      <a:pt x="473583" y="8971"/>
                      <a:pt x="382748" y="3683"/>
                    </a:cubicBezTo>
                    <a:cubicBezTo>
                      <a:pt x="382748" y="3683"/>
                      <a:pt x="380999" y="3628"/>
                      <a:pt x="378126" y="3498"/>
                    </a:cubicBezTo>
                    <a:lnTo>
                      <a:pt x="378228" y="0"/>
                    </a:lnTo>
                    <a:cubicBezTo>
                      <a:pt x="378228" y="0"/>
                      <a:pt x="356545" y="856"/>
                      <a:pt x="334175" y="1749"/>
                    </a:cubicBezTo>
                    <a:cubicBezTo>
                      <a:pt x="311794" y="856"/>
                      <a:pt x="290121" y="0"/>
                      <a:pt x="290121" y="0"/>
                    </a:cubicBezTo>
                    <a:lnTo>
                      <a:pt x="290215" y="3498"/>
                    </a:lnTo>
                    <a:cubicBezTo>
                      <a:pt x="287340" y="3628"/>
                      <a:pt x="285601" y="3683"/>
                      <a:pt x="285582" y="3683"/>
                    </a:cubicBezTo>
                    <a:cubicBezTo>
                      <a:pt x="194753" y="8974"/>
                      <a:pt x="111147" y="54919"/>
                      <a:pt x="57986" y="128755"/>
                    </a:cubicBezTo>
                    <a:cubicBezTo>
                      <a:pt x="3944" y="202183"/>
                      <a:pt x="-3229" y="294662"/>
                      <a:pt x="1022" y="383233"/>
                    </a:cubicBezTo>
                    <a:cubicBezTo>
                      <a:pt x="4241" y="450150"/>
                      <a:pt x="16092" y="558180"/>
                      <a:pt x="19412" y="625097"/>
                    </a:cubicBezTo>
                    <a:cubicBezTo>
                      <a:pt x="73650" y="827968"/>
                      <a:pt x="208563" y="862627"/>
                      <a:pt x="334165" y="862627"/>
                    </a:cubicBezTo>
                    <a:cubicBezTo>
                      <a:pt x="459785" y="862627"/>
                      <a:pt x="599200" y="827968"/>
                      <a:pt x="648927" y="625097"/>
                    </a:cubicBezTo>
                    <a:cubicBezTo>
                      <a:pt x="652247" y="558180"/>
                      <a:pt x="664089" y="450150"/>
                      <a:pt x="667327" y="383233"/>
                    </a:cubicBezTo>
                    <a:cubicBezTo>
                      <a:pt x="671577" y="294662"/>
                      <a:pt x="664405" y="202183"/>
                      <a:pt x="610362" y="128755"/>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589" name="Google Shape;1589;p58"/>
              <p:cNvSpPr/>
              <p:nvPr/>
            </p:nvSpPr>
            <p:spPr>
              <a:xfrm>
                <a:off x="9743113" y="3414012"/>
                <a:ext cx="714514" cy="593430"/>
              </a:xfrm>
              <a:custGeom>
                <a:rect b="b" l="l" r="r" t="t"/>
                <a:pathLst>
                  <a:path extrusionOk="0" h="593430" w="714514">
                    <a:moveTo>
                      <a:pt x="33421" y="521773"/>
                    </a:moveTo>
                    <a:cubicBezTo>
                      <a:pt x="35905" y="472715"/>
                      <a:pt x="18240" y="349150"/>
                      <a:pt x="83018" y="321432"/>
                    </a:cubicBezTo>
                    <a:cubicBezTo>
                      <a:pt x="107579" y="312069"/>
                      <a:pt x="134104" y="309055"/>
                      <a:pt x="160139" y="312670"/>
                    </a:cubicBezTo>
                    <a:cubicBezTo>
                      <a:pt x="250766" y="321543"/>
                      <a:pt x="335226" y="365875"/>
                      <a:pt x="493514" y="340258"/>
                    </a:cubicBezTo>
                    <a:cubicBezTo>
                      <a:pt x="581601" y="326007"/>
                      <a:pt x="604502" y="310771"/>
                      <a:pt x="628203" y="292057"/>
                    </a:cubicBezTo>
                    <a:cubicBezTo>
                      <a:pt x="637998" y="284317"/>
                      <a:pt x="640342" y="427676"/>
                      <a:pt x="640789" y="473311"/>
                    </a:cubicBezTo>
                    <a:cubicBezTo>
                      <a:pt x="640975" y="494426"/>
                      <a:pt x="640752" y="514536"/>
                      <a:pt x="640473" y="535651"/>
                    </a:cubicBezTo>
                    <a:cubicBezTo>
                      <a:pt x="640305" y="548041"/>
                      <a:pt x="640342" y="560431"/>
                      <a:pt x="640119" y="572802"/>
                    </a:cubicBezTo>
                    <a:cubicBezTo>
                      <a:pt x="640008" y="577844"/>
                      <a:pt x="638929" y="590587"/>
                      <a:pt x="655476" y="590568"/>
                    </a:cubicBezTo>
                    <a:cubicBezTo>
                      <a:pt x="667634" y="590550"/>
                      <a:pt x="669169" y="558366"/>
                      <a:pt x="669625" y="552505"/>
                    </a:cubicBezTo>
                    <a:cubicBezTo>
                      <a:pt x="676703" y="459823"/>
                      <a:pt x="680210" y="409724"/>
                      <a:pt x="676080" y="323218"/>
                    </a:cubicBezTo>
                    <a:cubicBezTo>
                      <a:pt x="674099" y="281415"/>
                      <a:pt x="674889" y="282178"/>
                      <a:pt x="671448" y="245008"/>
                    </a:cubicBezTo>
                    <a:cubicBezTo>
                      <a:pt x="697818" y="224154"/>
                      <a:pt x="714459" y="186296"/>
                      <a:pt x="714514" y="141554"/>
                    </a:cubicBezTo>
                    <a:cubicBezTo>
                      <a:pt x="701530" y="149560"/>
                      <a:pt x="687483" y="155698"/>
                      <a:pt x="672787" y="159786"/>
                    </a:cubicBezTo>
                    <a:cubicBezTo>
                      <a:pt x="701106" y="122704"/>
                      <a:pt x="713991" y="76109"/>
                      <a:pt x="708748" y="29747"/>
                    </a:cubicBezTo>
                    <a:cubicBezTo>
                      <a:pt x="686724" y="52835"/>
                      <a:pt x="655325" y="64540"/>
                      <a:pt x="623562" y="61503"/>
                    </a:cubicBezTo>
                    <a:cubicBezTo>
                      <a:pt x="636384" y="43015"/>
                      <a:pt x="636413" y="18519"/>
                      <a:pt x="623636" y="0"/>
                    </a:cubicBezTo>
                    <a:cubicBezTo>
                      <a:pt x="608661" y="20166"/>
                      <a:pt x="581258" y="32500"/>
                      <a:pt x="542581" y="39012"/>
                    </a:cubicBezTo>
                    <a:cubicBezTo>
                      <a:pt x="458326" y="53225"/>
                      <a:pt x="298316" y="-55067"/>
                      <a:pt x="97036" y="94003"/>
                    </a:cubicBezTo>
                    <a:cubicBezTo>
                      <a:pt x="26538" y="146205"/>
                      <a:pt x="307" y="241548"/>
                      <a:pt x="214" y="333096"/>
                    </a:cubicBezTo>
                    <a:cubicBezTo>
                      <a:pt x="84" y="451991"/>
                      <a:pt x="121" y="417519"/>
                      <a:pt x="0" y="535055"/>
                    </a:cubicBezTo>
                    <a:cubicBezTo>
                      <a:pt x="-9" y="545603"/>
                      <a:pt x="744" y="582569"/>
                      <a:pt x="12920" y="590829"/>
                    </a:cubicBezTo>
                    <a:cubicBezTo>
                      <a:pt x="24677" y="598810"/>
                      <a:pt x="33663" y="586922"/>
                      <a:pt x="33459" y="575519"/>
                    </a:cubicBezTo>
                    <a:cubicBezTo>
                      <a:pt x="33123" y="558105"/>
                      <a:pt x="32342" y="542999"/>
                      <a:pt x="33421" y="521773"/>
                    </a:cubicBezTo>
                    <a:close/>
                  </a:path>
                </a:pathLst>
              </a:custGeom>
              <a:solidFill>
                <a:srgbClr val="3B313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590" name="Google Shape;1590;p58"/>
              <p:cNvSpPr/>
              <p:nvPr/>
            </p:nvSpPr>
            <p:spPr>
              <a:xfrm>
                <a:off x="9961591" y="4430325"/>
                <a:ext cx="126857" cy="105348"/>
              </a:xfrm>
              <a:custGeom>
                <a:rect b="b" l="l" r="r" t="t"/>
                <a:pathLst>
                  <a:path extrusionOk="0" h="105348" w="126857">
                    <a:moveTo>
                      <a:pt x="35413" y="105349"/>
                    </a:moveTo>
                    <a:lnTo>
                      <a:pt x="382" y="8535"/>
                    </a:lnTo>
                    <a:cubicBezTo>
                      <a:pt x="-815" y="5229"/>
                      <a:pt x="895" y="1579"/>
                      <a:pt x="4201" y="382"/>
                    </a:cubicBezTo>
                    <a:cubicBezTo>
                      <a:pt x="7507" y="-815"/>
                      <a:pt x="11157" y="895"/>
                      <a:pt x="12354" y="4201"/>
                    </a:cubicBezTo>
                    <a:lnTo>
                      <a:pt x="41199" y="83898"/>
                    </a:lnTo>
                    <a:lnTo>
                      <a:pt x="116413" y="20888"/>
                    </a:lnTo>
                    <a:cubicBezTo>
                      <a:pt x="119119" y="18639"/>
                      <a:pt x="123136" y="19009"/>
                      <a:pt x="125386" y="21715"/>
                    </a:cubicBezTo>
                    <a:cubicBezTo>
                      <a:pt x="127623" y="24406"/>
                      <a:pt x="127271" y="28397"/>
                      <a:pt x="124598" y="30655"/>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591" name="Google Shape;1591;p58"/>
              <p:cNvSpPr/>
              <p:nvPr/>
            </p:nvSpPr>
            <p:spPr>
              <a:xfrm>
                <a:off x="10075725" y="4431355"/>
                <a:ext cx="127256" cy="104262"/>
              </a:xfrm>
              <a:custGeom>
                <a:rect b="b" l="l" r="r" t="t"/>
                <a:pathLst>
                  <a:path extrusionOk="0" h="104262" w="127256">
                    <a:moveTo>
                      <a:pt x="91389" y="104262"/>
                    </a:moveTo>
                    <a:lnTo>
                      <a:pt x="2279" y="29625"/>
                    </a:lnTo>
                    <a:cubicBezTo>
                      <a:pt x="-418" y="27365"/>
                      <a:pt x="-772" y="23347"/>
                      <a:pt x="1488" y="20650"/>
                    </a:cubicBezTo>
                    <a:cubicBezTo>
                      <a:pt x="3748" y="17952"/>
                      <a:pt x="7767" y="17598"/>
                      <a:pt x="10464" y="19858"/>
                    </a:cubicBezTo>
                    <a:lnTo>
                      <a:pt x="85725" y="82905"/>
                    </a:lnTo>
                    <a:lnTo>
                      <a:pt x="114914" y="4157"/>
                    </a:lnTo>
                    <a:cubicBezTo>
                      <a:pt x="116137" y="858"/>
                      <a:pt x="119802" y="-824"/>
                      <a:pt x="123100" y="399"/>
                    </a:cubicBezTo>
                    <a:cubicBezTo>
                      <a:pt x="126398" y="1622"/>
                      <a:pt x="128081" y="5287"/>
                      <a:pt x="126858" y="8585"/>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592" name="Google Shape;1592;p58"/>
              <p:cNvSpPr/>
              <p:nvPr/>
            </p:nvSpPr>
            <p:spPr>
              <a:xfrm>
                <a:off x="10075371" y="4457087"/>
                <a:ext cx="16268" cy="160218"/>
              </a:xfrm>
              <a:custGeom>
                <a:rect b="b" l="l" r="r" t="t"/>
                <a:pathLst>
                  <a:path extrusionOk="0" h="160218" w="16268">
                    <a:moveTo>
                      <a:pt x="12734" y="6367"/>
                    </a:moveTo>
                    <a:cubicBezTo>
                      <a:pt x="12734" y="2851"/>
                      <a:pt x="9883" y="0"/>
                      <a:pt x="6367" y="0"/>
                    </a:cubicBezTo>
                    <a:cubicBezTo>
                      <a:pt x="2851" y="0"/>
                      <a:pt x="0" y="2851"/>
                      <a:pt x="0" y="6367"/>
                    </a:cubicBezTo>
                    <a:cubicBezTo>
                      <a:pt x="0" y="68652"/>
                      <a:pt x="1405" y="104947"/>
                      <a:pt x="2762" y="140033"/>
                    </a:cubicBezTo>
                    <a:cubicBezTo>
                      <a:pt x="3023" y="146638"/>
                      <a:pt x="3275" y="153279"/>
                      <a:pt x="3525" y="160144"/>
                    </a:cubicBezTo>
                    <a:cubicBezTo>
                      <a:pt x="4661" y="160144"/>
                      <a:pt x="5777" y="160219"/>
                      <a:pt x="6911" y="160219"/>
                    </a:cubicBezTo>
                    <a:cubicBezTo>
                      <a:pt x="10046" y="160219"/>
                      <a:pt x="13144" y="160032"/>
                      <a:pt x="16269" y="159995"/>
                    </a:cubicBezTo>
                    <a:cubicBezTo>
                      <a:pt x="16009" y="153019"/>
                      <a:pt x="15748" y="146247"/>
                      <a:pt x="15488" y="139549"/>
                    </a:cubicBezTo>
                    <a:cubicBezTo>
                      <a:pt x="14129" y="104575"/>
                      <a:pt x="12734" y="68410"/>
                      <a:pt x="12734" y="6367"/>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1593" name="Google Shape;1593;p58"/>
            <p:cNvSpPr/>
            <p:nvPr/>
          </p:nvSpPr>
          <p:spPr>
            <a:xfrm>
              <a:off x="14733700" y="10311025"/>
              <a:ext cx="51300" cy="51300"/>
            </a:xfrm>
            <a:prstGeom prst="ellipse">
              <a:avLst/>
            </a:prstGeom>
            <a:solidFill>
              <a:srgbClr val="3B313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94" name="Google Shape;1594;p58"/>
            <p:cNvSpPr/>
            <p:nvPr/>
          </p:nvSpPr>
          <p:spPr>
            <a:xfrm>
              <a:off x="15048750" y="10311025"/>
              <a:ext cx="51300" cy="51300"/>
            </a:xfrm>
            <a:prstGeom prst="ellipse">
              <a:avLst/>
            </a:prstGeom>
            <a:solidFill>
              <a:srgbClr val="3B313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95" name="Google Shape;1595;p58"/>
            <p:cNvSpPr/>
            <p:nvPr/>
          </p:nvSpPr>
          <p:spPr>
            <a:xfrm rot="8100000">
              <a:off x="14812448" y="10355398"/>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1596" name="Google Shape;1596;p58"/>
          <p:cNvGrpSpPr/>
          <p:nvPr/>
        </p:nvGrpSpPr>
        <p:grpSpPr>
          <a:xfrm>
            <a:off x="19226913" y="6477536"/>
            <a:ext cx="1480396" cy="1480775"/>
            <a:chOff x="14204640" y="7940489"/>
            <a:chExt cx="1429782" cy="1430009"/>
          </a:xfrm>
        </p:grpSpPr>
        <p:grpSp>
          <p:nvGrpSpPr>
            <p:cNvPr id="1597" name="Google Shape;1597;p58"/>
            <p:cNvGrpSpPr/>
            <p:nvPr/>
          </p:nvGrpSpPr>
          <p:grpSpPr>
            <a:xfrm>
              <a:off x="14204640" y="7940489"/>
              <a:ext cx="1429782" cy="1429782"/>
              <a:chOff x="4558810" y="4908549"/>
              <a:chExt cx="1334374" cy="1334374"/>
            </a:xfrm>
          </p:grpSpPr>
          <p:sp>
            <p:nvSpPr>
              <p:cNvPr id="1598" name="Google Shape;1598;p58"/>
              <p:cNvSpPr/>
              <p:nvPr/>
            </p:nvSpPr>
            <p:spPr>
              <a:xfrm>
                <a:off x="4558810" y="4908549"/>
                <a:ext cx="1334374" cy="1334374"/>
              </a:xfrm>
              <a:custGeom>
                <a:rect b="b" l="l" r="r" t="t"/>
                <a:pathLst>
                  <a:path extrusionOk="0" h="1334374" w="1334374">
                    <a:moveTo>
                      <a:pt x="1334374" y="667197"/>
                    </a:moveTo>
                    <a:cubicBezTo>
                      <a:pt x="1334369" y="1035674"/>
                      <a:pt x="1035655" y="1334380"/>
                      <a:pt x="667178" y="1334374"/>
                    </a:cubicBezTo>
                    <a:cubicBezTo>
                      <a:pt x="298700" y="1334369"/>
                      <a:pt x="-5" y="1035655"/>
                      <a:pt x="0" y="667178"/>
                    </a:cubicBezTo>
                    <a:cubicBezTo>
                      <a:pt x="5" y="298704"/>
                      <a:pt x="298714" y="0"/>
                      <a:pt x="667187" y="0"/>
                    </a:cubicBezTo>
                    <a:cubicBezTo>
                      <a:pt x="1035665" y="1"/>
                      <a:pt x="1334375" y="298711"/>
                      <a:pt x="1334374" y="667189"/>
                    </a:cubicBezTo>
                    <a:cubicBezTo>
                      <a:pt x="1334374" y="667192"/>
                      <a:pt x="1334374" y="667194"/>
                      <a:pt x="1334374"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599" name="Google Shape;1599;p58"/>
              <p:cNvSpPr/>
              <p:nvPr/>
            </p:nvSpPr>
            <p:spPr>
              <a:xfrm>
                <a:off x="5417341" y="5565486"/>
                <a:ext cx="203993" cy="217215"/>
              </a:xfrm>
              <a:custGeom>
                <a:rect b="b" l="l" r="r" t="t"/>
                <a:pathLst>
                  <a:path extrusionOk="0" h="217215" w="203993">
                    <a:moveTo>
                      <a:pt x="1882" y="92321"/>
                    </a:moveTo>
                    <a:cubicBezTo>
                      <a:pt x="-8834" y="153247"/>
                      <a:pt x="27295" y="203979"/>
                      <a:pt x="82603" y="214917"/>
                    </a:cubicBezTo>
                    <a:cubicBezTo>
                      <a:pt x="136221" y="226598"/>
                      <a:pt x="189156" y="192601"/>
                      <a:pt x="200837" y="138982"/>
                    </a:cubicBezTo>
                    <a:cubicBezTo>
                      <a:pt x="201347" y="136641"/>
                      <a:pt x="201772" y="134281"/>
                      <a:pt x="202112" y="131909"/>
                    </a:cubicBezTo>
                    <a:cubicBezTo>
                      <a:pt x="212827" y="70982"/>
                      <a:pt x="176699" y="12716"/>
                      <a:pt x="121391" y="1777"/>
                    </a:cubicBezTo>
                    <a:cubicBezTo>
                      <a:pt x="66102" y="-9143"/>
                      <a:pt x="12598" y="31394"/>
                      <a:pt x="1882" y="92321"/>
                    </a:cubicBez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600" name="Google Shape;1600;p58"/>
              <p:cNvSpPr/>
              <p:nvPr/>
            </p:nvSpPr>
            <p:spPr>
              <a:xfrm>
                <a:off x="4831256" y="5565486"/>
                <a:ext cx="203984" cy="217214"/>
              </a:xfrm>
              <a:custGeom>
                <a:rect b="b" l="l" r="r" t="t"/>
                <a:pathLst>
                  <a:path extrusionOk="0" h="217214" w="203984">
                    <a:moveTo>
                      <a:pt x="202102" y="92321"/>
                    </a:moveTo>
                    <a:cubicBezTo>
                      <a:pt x="212818" y="153247"/>
                      <a:pt x="176699" y="203979"/>
                      <a:pt x="121382" y="214917"/>
                    </a:cubicBezTo>
                    <a:cubicBezTo>
                      <a:pt x="67768" y="226597"/>
                      <a:pt x="14838" y="192603"/>
                      <a:pt x="3158" y="138989"/>
                    </a:cubicBezTo>
                    <a:cubicBezTo>
                      <a:pt x="2647" y="136645"/>
                      <a:pt x="2222" y="134284"/>
                      <a:pt x="1882" y="131909"/>
                    </a:cubicBezTo>
                    <a:cubicBezTo>
                      <a:pt x="-8834" y="70982"/>
                      <a:pt x="27294" y="12716"/>
                      <a:pt x="82593" y="1777"/>
                    </a:cubicBezTo>
                    <a:cubicBezTo>
                      <a:pt x="137892" y="-9143"/>
                      <a:pt x="191395" y="31394"/>
                      <a:pt x="202102" y="92321"/>
                    </a:cubicBez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601" name="Google Shape;1601;p58"/>
              <p:cNvSpPr/>
              <p:nvPr/>
            </p:nvSpPr>
            <p:spPr>
              <a:xfrm>
                <a:off x="4891908" y="5118583"/>
                <a:ext cx="668337" cy="862626"/>
              </a:xfrm>
              <a:custGeom>
                <a:rect b="b" l="l" r="r" t="t"/>
                <a:pathLst>
                  <a:path extrusionOk="0" h="862626" w="668337">
                    <a:moveTo>
                      <a:pt x="610361" y="128774"/>
                    </a:moveTo>
                    <a:cubicBezTo>
                      <a:pt x="557203" y="54928"/>
                      <a:pt x="473591" y="8975"/>
                      <a:pt x="382756" y="3683"/>
                    </a:cubicBezTo>
                    <a:cubicBezTo>
                      <a:pt x="382747" y="3683"/>
                      <a:pt x="380998" y="3609"/>
                      <a:pt x="378133" y="3498"/>
                    </a:cubicBezTo>
                    <a:lnTo>
                      <a:pt x="378227" y="0"/>
                    </a:lnTo>
                    <a:cubicBezTo>
                      <a:pt x="378227" y="0"/>
                      <a:pt x="356553" y="856"/>
                      <a:pt x="334173" y="1749"/>
                    </a:cubicBezTo>
                    <a:cubicBezTo>
                      <a:pt x="311793" y="856"/>
                      <a:pt x="290120" y="0"/>
                      <a:pt x="290120" y="0"/>
                    </a:cubicBezTo>
                    <a:lnTo>
                      <a:pt x="290213" y="3498"/>
                    </a:lnTo>
                    <a:cubicBezTo>
                      <a:pt x="287348" y="3609"/>
                      <a:pt x="285600" y="3683"/>
                      <a:pt x="285581" y="3683"/>
                    </a:cubicBezTo>
                    <a:cubicBezTo>
                      <a:pt x="194747" y="8973"/>
                      <a:pt x="111138" y="54926"/>
                      <a:pt x="57986" y="128774"/>
                    </a:cubicBezTo>
                    <a:cubicBezTo>
                      <a:pt x="3961" y="202183"/>
                      <a:pt x="-3230" y="294662"/>
                      <a:pt x="1021" y="383233"/>
                    </a:cubicBezTo>
                    <a:cubicBezTo>
                      <a:pt x="4249" y="450150"/>
                      <a:pt x="16090" y="558180"/>
                      <a:pt x="19420" y="625097"/>
                    </a:cubicBezTo>
                    <a:cubicBezTo>
                      <a:pt x="73649" y="827968"/>
                      <a:pt x="208562" y="862627"/>
                      <a:pt x="334173" y="862627"/>
                    </a:cubicBezTo>
                    <a:cubicBezTo>
                      <a:pt x="459784" y="862627"/>
                      <a:pt x="599199" y="827968"/>
                      <a:pt x="648926" y="625097"/>
                    </a:cubicBezTo>
                    <a:cubicBezTo>
                      <a:pt x="652246" y="558180"/>
                      <a:pt x="664088" y="450150"/>
                      <a:pt x="667315" y="383233"/>
                    </a:cubicBezTo>
                    <a:cubicBezTo>
                      <a:pt x="671566" y="294662"/>
                      <a:pt x="664395" y="202183"/>
                      <a:pt x="610361" y="128774"/>
                    </a:cubicBez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602" name="Google Shape;1602;p58"/>
              <p:cNvSpPr/>
              <p:nvPr/>
            </p:nvSpPr>
            <p:spPr>
              <a:xfrm>
                <a:off x="5143891" y="5943743"/>
                <a:ext cx="164380" cy="201289"/>
              </a:xfrm>
              <a:custGeom>
                <a:rect b="b" l="l" r="r" t="t"/>
                <a:pathLst>
                  <a:path extrusionOk="0" h="201289" w="164380">
                    <a:moveTo>
                      <a:pt x="0" y="0"/>
                    </a:moveTo>
                    <a:lnTo>
                      <a:pt x="164381" y="0"/>
                    </a:lnTo>
                    <a:lnTo>
                      <a:pt x="164381" y="201290"/>
                    </a:lnTo>
                    <a:lnTo>
                      <a:pt x="0" y="201290"/>
                    </a:ln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603" name="Google Shape;1603;p58"/>
              <p:cNvSpPr/>
              <p:nvPr/>
            </p:nvSpPr>
            <p:spPr>
              <a:xfrm>
                <a:off x="4878204" y="5099061"/>
                <a:ext cx="701638" cy="573150"/>
              </a:xfrm>
              <a:custGeom>
                <a:rect b="b" l="l" r="r" t="t"/>
                <a:pathLst>
                  <a:path extrusionOk="0" h="573150" w="701638">
                    <a:moveTo>
                      <a:pt x="30026" y="485010"/>
                    </a:moveTo>
                    <a:cubicBezTo>
                      <a:pt x="34082" y="400718"/>
                      <a:pt x="35170" y="248206"/>
                      <a:pt x="109622" y="248206"/>
                    </a:cubicBezTo>
                    <a:cubicBezTo>
                      <a:pt x="164753" y="248206"/>
                      <a:pt x="179728" y="260801"/>
                      <a:pt x="347207" y="260801"/>
                    </a:cubicBezTo>
                    <a:cubicBezTo>
                      <a:pt x="495394" y="260801"/>
                      <a:pt x="538470" y="244021"/>
                      <a:pt x="593936" y="244021"/>
                    </a:cubicBezTo>
                    <a:cubicBezTo>
                      <a:pt x="653374" y="244021"/>
                      <a:pt x="668118" y="323458"/>
                      <a:pt x="669262" y="433628"/>
                    </a:cubicBezTo>
                    <a:cubicBezTo>
                      <a:pt x="669494" y="456306"/>
                      <a:pt x="671076" y="479039"/>
                      <a:pt x="672378" y="501698"/>
                    </a:cubicBezTo>
                    <a:cubicBezTo>
                      <a:pt x="673150" y="514981"/>
                      <a:pt x="674108" y="528264"/>
                      <a:pt x="674796" y="541547"/>
                    </a:cubicBezTo>
                    <a:cubicBezTo>
                      <a:pt x="675075" y="546960"/>
                      <a:pt x="676471" y="561415"/>
                      <a:pt x="683531" y="560039"/>
                    </a:cubicBezTo>
                    <a:cubicBezTo>
                      <a:pt x="691428" y="558495"/>
                      <a:pt x="692339" y="529287"/>
                      <a:pt x="693121" y="523036"/>
                    </a:cubicBezTo>
                    <a:cubicBezTo>
                      <a:pt x="698360" y="478829"/>
                      <a:pt x="700755" y="434331"/>
                      <a:pt x="700293" y="389816"/>
                    </a:cubicBezTo>
                    <a:cubicBezTo>
                      <a:pt x="700190" y="308147"/>
                      <a:pt x="723928" y="150910"/>
                      <a:pt x="576161" y="52926"/>
                    </a:cubicBezTo>
                    <a:cubicBezTo>
                      <a:pt x="485291" y="-7331"/>
                      <a:pt x="297434" y="-13341"/>
                      <a:pt x="192844" y="20779"/>
                    </a:cubicBezTo>
                    <a:cubicBezTo>
                      <a:pt x="120011" y="44554"/>
                      <a:pt x="50174" y="106485"/>
                      <a:pt x="24213" y="178592"/>
                    </a:cubicBezTo>
                    <a:cubicBezTo>
                      <a:pt x="-4297" y="257806"/>
                      <a:pt x="-3562" y="319718"/>
                      <a:pt x="5823" y="476584"/>
                    </a:cubicBezTo>
                    <a:cubicBezTo>
                      <a:pt x="6846" y="493606"/>
                      <a:pt x="8846" y="510628"/>
                      <a:pt x="11200" y="527501"/>
                    </a:cubicBezTo>
                    <a:cubicBezTo>
                      <a:pt x="12536" y="538829"/>
                      <a:pt x="14454" y="550080"/>
                      <a:pt x="16948" y="561210"/>
                    </a:cubicBezTo>
                    <a:cubicBezTo>
                      <a:pt x="22882" y="585190"/>
                      <a:pt x="31179" y="568075"/>
                      <a:pt x="30919" y="553155"/>
                    </a:cubicBezTo>
                    <a:cubicBezTo>
                      <a:pt x="30529" y="530385"/>
                      <a:pt x="28929" y="507819"/>
                      <a:pt x="30026" y="485010"/>
                    </a:cubicBezTo>
                    <a:close/>
                  </a:path>
                </a:pathLst>
              </a:custGeom>
              <a:solidFill>
                <a:schemeClr val="accent3"/>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604" name="Google Shape;1604;p58"/>
              <p:cNvSpPr/>
              <p:nvPr/>
            </p:nvSpPr>
            <p:spPr>
              <a:xfrm>
                <a:off x="4890195" y="5584463"/>
                <a:ext cx="679893" cy="24686"/>
              </a:xfrm>
              <a:custGeom>
                <a:rect b="b" l="l" r="r" t="t"/>
                <a:pathLst>
                  <a:path extrusionOk="0" h="24686" w="679893">
                    <a:moveTo>
                      <a:pt x="667550" y="24687"/>
                    </a:moveTo>
                    <a:lnTo>
                      <a:pt x="12343" y="24687"/>
                    </a:lnTo>
                    <a:cubicBezTo>
                      <a:pt x="5526" y="24687"/>
                      <a:pt x="0" y="19161"/>
                      <a:pt x="0" y="12344"/>
                    </a:cubicBezTo>
                    <a:cubicBezTo>
                      <a:pt x="0" y="5526"/>
                      <a:pt x="5526" y="0"/>
                      <a:pt x="12343" y="0"/>
                    </a:cubicBezTo>
                    <a:lnTo>
                      <a:pt x="667550" y="0"/>
                    </a:lnTo>
                    <a:cubicBezTo>
                      <a:pt x="674367" y="0"/>
                      <a:pt x="679894" y="5526"/>
                      <a:pt x="679894" y="12343"/>
                    </a:cubicBezTo>
                    <a:cubicBezTo>
                      <a:pt x="679894" y="19161"/>
                      <a:pt x="674367" y="24687"/>
                      <a:pt x="667550" y="24687"/>
                    </a:cubicBezTo>
                    <a:close/>
                  </a:path>
                </a:pathLst>
              </a:custGeom>
              <a:solidFill>
                <a:schemeClr val="accent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605" name="Google Shape;1605;p58"/>
              <p:cNvSpPr/>
              <p:nvPr/>
            </p:nvSpPr>
            <p:spPr>
              <a:xfrm>
                <a:off x="5282970" y="5593522"/>
                <a:ext cx="232712" cy="137134"/>
              </a:xfrm>
              <a:custGeom>
                <a:rect b="b" l="l" r="r" t="t"/>
                <a:pathLst>
                  <a:path extrusionOk="0" h="137134" w="232712">
                    <a:moveTo>
                      <a:pt x="89614" y="137052"/>
                    </a:moveTo>
                    <a:cubicBezTo>
                      <a:pt x="75475" y="137373"/>
                      <a:pt x="61330" y="136758"/>
                      <a:pt x="47272" y="135210"/>
                    </a:cubicBezTo>
                    <a:cubicBezTo>
                      <a:pt x="-1143" y="127211"/>
                      <a:pt x="-659" y="97296"/>
                      <a:pt x="215" y="42973"/>
                    </a:cubicBezTo>
                    <a:cubicBezTo>
                      <a:pt x="373" y="33821"/>
                      <a:pt x="531" y="23645"/>
                      <a:pt x="531" y="12353"/>
                    </a:cubicBezTo>
                    <a:cubicBezTo>
                      <a:pt x="531" y="5530"/>
                      <a:pt x="6062" y="0"/>
                      <a:pt x="12884" y="0"/>
                    </a:cubicBezTo>
                    <a:cubicBezTo>
                      <a:pt x="19706" y="0"/>
                      <a:pt x="25236" y="5530"/>
                      <a:pt x="25236" y="12353"/>
                    </a:cubicBezTo>
                    <a:cubicBezTo>
                      <a:pt x="25236" y="23794"/>
                      <a:pt x="25060" y="34100"/>
                      <a:pt x="24911" y="43383"/>
                    </a:cubicBezTo>
                    <a:cubicBezTo>
                      <a:pt x="23944" y="102208"/>
                      <a:pt x="25683" y="106617"/>
                      <a:pt x="51300" y="110839"/>
                    </a:cubicBezTo>
                    <a:cubicBezTo>
                      <a:pt x="67913" y="113575"/>
                      <a:pt x="128858" y="111918"/>
                      <a:pt x="158149" y="111118"/>
                    </a:cubicBezTo>
                    <a:cubicBezTo>
                      <a:pt x="167702" y="110877"/>
                      <a:pt x="174921" y="110672"/>
                      <a:pt x="178083" y="110672"/>
                    </a:cubicBezTo>
                    <a:cubicBezTo>
                      <a:pt x="198919" y="110672"/>
                      <a:pt x="201095" y="107193"/>
                      <a:pt x="203439" y="100552"/>
                    </a:cubicBezTo>
                    <a:cubicBezTo>
                      <a:pt x="208016" y="87473"/>
                      <a:pt x="208016" y="60461"/>
                      <a:pt x="208016" y="15720"/>
                    </a:cubicBezTo>
                    <a:lnTo>
                      <a:pt x="220360" y="15534"/>
                    </a:lnTo>
                    <a:lnTo>
                      <a:pt x="232713" y="15720"/>
                    </a:lnTo>
                    <a:cubicBezTo>
                      <a:pt x="232713" y="64703"/>
                      <a:pt x="232713" y="91678"/>
                      <a:pt x="226731" y="108737"/>
                    </a:cubicBezTo>
                    <a:cubicBezTo>
                      <a:pt x="218109" y="133312"/>
                      <a:pt x="197096" y="135359"/>
                      <a:pt x="178083" y="135359"/>
                    </a:cubicBezTo>
                    <a:cubicBezTo>
                      <a:pt x="175013" y="135359"/>
                      <a:pt x="168056" y="135545"/>
                      <a:pt x="158819" y="135824"/>
                    </a:cubicBezTo>
                    <a:cubicBezTo>
                      <a:pt x="135230" y="136457"/>
                      <a:pt x="110385" y="137052"/>
                      <a:pt x="89614" y="137052"/>
                    </a:cubicBezTo>
                    <a:close/>
                  </a:path>
                </a:pathLst>
              </a:custGeom>
              <a:solidFill>
                <a:schemeClr val="accent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606" name="Google Shape;1606;p58"/>
              <p:cNvSpPr/>
              <p:nvPr/>
            </p:nvSpPr>
            <p:spPr>
              <a:xfrm>
                <a:off x="4940150" y="5593527"/>
                <a:ext cx="232299" cy="133568"/>
              </a:xfrm>
              <a:custGeom>
                <a:rect b="b" l="l" r="r" t="t"/>
                <a:pathLst>
                  <a:path extrusionOk="0" h="133568" w="232299">
                    <a:moveTo>
                      <a:pt x="152777" y="133569"/>
                    </a:moveTo>
                    <a:cubicBezTo>
                      <a:pt x="125356" y="133569"/>
                      <a:pt x="93069" y="132601"/>
                      <a:pt x="70605" y="131931"/>
                    </a:cubicBezTo>
                    <a:cubicBezTo>
                      <a:pt x="59973" y="131615"/>
                      <a:pt x="52002" y="131373"/>
                      <a:pt x="48653" y="131373"/>
                    </a:cubicBezTo>
                    <a:cubicBezTo>
                      <a:pt x="35826" y="132352"/>
                      <a:pt x="23143" y="128150"/>
                      <a:pt x="13437" y="119709"/>
                    </a:cubicBezTo>
                    <a:cubicBezTo>
                      <a:pt x="-628" y="105458"/>
                      <a:pt x="-339" y="81702"/>
                      <a:pt x="172" y="42355"/>
                    </a:cubicBezTo>
                    <a:cubicBezTo>
                      <a:pt x="265" y="34189"/>
                      <a:pt x="377" y="25240"/>
                      <a:pt x="377" y="15529"/>
                    </a:cubicBezTo>
                    <a:cubicBezTo>
                      <a:pt x="377" y="8707"/>
                      <a:pt x="5908" y="3177"/>
                      <a:pt x="12730" y="3177"/>
                    </a:cubicBezTo>
                    <a:cubicBezTo>
                      <a:pt x="19552" y="3177"/>
                      <a:pt x="25082" y="8707"/>
                      <a:pt x="25082" y="15529"/>
                    </a:cubicBezTo>
                    <a:cubicBezTo>
                      <a:pt x="25082" y="25370"/>
                      <a:pt x="24971" y="34393"/>
                      <a:pt x="24859" y="42672"/>
                    </a:cubicBezTo>
                    <a:cubicBezTo>
                      <a:pt x="24469" y="73312"/>
                      <a:pt x="24190" y="95450"/>
                      <a:pt x="31017" y="102351"/>
                    </a:cubicBezTo>
                    <a:cubicBezTo>
                      <a:pt x="32058" y="103431"/>
                      <a:pt x="35277" y="106667"/>
                      <a:pt x="48653" y="106667"/>
                    </a:cubicBezTo>
                    <a:cubicBezTo>
                      <a:pt x="52095" y="106667"/>
                      <a:pt x="60354" y="106909"/>
                      <a:pt x="71358" y="107244"/>
                    </a:cubicBezTo>
                    <a:cubicBezTo>
                      <a:pt x="103124" y="108193"/>
                      <a:pt x="162246" y="109961"/>
                      <a:pt x="188496" y="107914"/>
                    </a:cubicBezTo>
                    <a:cubicBezTo>
                      <a:pt x="205973" y="106556"/>
                      <a:pt x="207880" y="104082"/>
                      <a:pt x="207564" y="34486"/>
                    </a:cubicBezTo>
                    <a:cubicBezTo>
                      <a:pt x="207536" y="27621"/>
                      <a:pt x="207509" y="20273"/>
                      <a:pt x="207509" y="12348"/>
                    </a:cubicBezTo>
                    <a:cubicBezTo>
                      <a:pt x="207509" y="5528"/>
                      <a:pt x="213037" y="0"/>
                      <a:pt x="219856" y="0"/>
                    </a:cubicBezTo>
                    <a:cubicBezTo>
                      <a:pt x="226676" y="0"/>
                      <a:pt x="232204" y="5528"/>
                      <a:pt x="232204" y="12348"/>
                    </a:cubicBezTo>
                    <a:cubicBezTo>
                      <a:pt x="232204" y="20235"/>
                      <a:pt x="232233" y="27566"/>
                      <a:pt x="232251" y="34374"/>
                    </a:cubicBezTo>
                    <a:cubicBezTo>
                      <a:pt x="232558" y="99505"/>
                      <a:pt x="232698" y="129234"/>
                      <a:pt x="190421" y="132545"/>
                    </a:cubicBezTo>
                    <a:cubicBezTo>
                      <a:pt x="180775" y="133290"/>
                      <a:pt x="167492" y="133569"/>
                      <a:pt x="152777" y="133569"/>
                    </a:cubicBezTo>
                    <a:close/>
                  </a:path>
                </a:pathLst>
              </a:custGeom>
              <a:solidFill>
                <a:schemeClr val="accent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1607" name="Google Shape;1607;p58"/>
            <p:cNvSpPr/>
            <p:nvPr/>
          </p:nvSpPr>
          <p:spPr>
            <a:xfrm>
              <a:off x="14573869" y="9134280"/>
              <a:ext cx="691834" cy="236219"/>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608" name="Google Shape;1608;p58"/>
            <p:cNvSpPr/>
            <p:nvPr/>
          </p:nvSpPr>
          <p:spPr>
            <a:xfrm rot="8100000">
              <a:off x="14812448" y="8737098"/>
              <a:ext cx="214253" cy="214253"/>
            </a:xfrm>
            <a:prstGeom prst="arc">
              <a:avLst>
                <a:gd fmla="val 16200000" name="adj1"/>
                <a:gd fmla="val 0" name="adj2"/>
              </a:avLst>
            </a:prstGeom>
            <a:noFill/>
            <a:ln cap="flat" cmpd="sng" w="19050">
              <a:solidFill>
                <a:srgbClr val="3B313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1609" name="Google Shape;1609;p58"/>
          <p:cNvSpPr txBox="1"/>
          <p:nvPr/>
        </p:nvSpPr>
        <p:spPr>
          <a:xfrm>
            <a:off x="9179275" y="2201775"/>
            <a:ext cx="14376600" cy="669600"/>
          </a:xfrm>
          <a:prstGeom prst="rect">
            <a:avLst/>
          </a:prstGeom>
          <a:noFill/>
          <a:ln>
            <a:noFill/>
          </a:ln>
        </p:spPr>
        <p:txBody>
          <a:bodyPr anchorCtr="0" anchor="t" bIns="91425" lIns="91425" spcFirstLastPara="1" rIns="91425" wrap="square" tIns="91425">
            <a:spAutoFit/>
          </a:bodyPr>
          <a:lstStyle/>
          <a:p>
            <a:pPr indent="0" lvl="0" marL="0" rtl="1" algn="r">
              <a:lnSpc>
                <a:spcPct val="90000"/>
              </a:lnSpc>
              <a:spcBef>
                <a:spcPts val="0"/>
              </a:spcBef>
              <a:spcAft>
                <a:spcPts val="0"/>
              </a:spcAft>
              <a:buNone/>
            </a:pPr>
            <a:r>
              <a:rPr lang="en" sz="3500">
                <a:solidFill>
                  <a:schemeClr val="accent6"/>
                </a:solidFill>
                <a:latin typeface="Google Sans"/>
                <a:ea typeface="Google Sans"/>
                <a:cs typeface="Google Sans"/>
                <a:sym typeface="Google Sans"/>
              </a:rPr>
              <a:t>בציר אחד נראה את הסועדים ובציר השני את המאכלים</a:t>
            </a:r>
            <a:endParaRPr sz="3500">
              <a:solidFill>
                <a:schemeClr val="accent6"/>
              </a:solidFill>
              <a:latin typeface="Google Sans"/>
              <a:ea typeface="Google Sans"/>
              <a:cs typeface="Google Sans"/>
              <a:sym typeface="Google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3" name="Shape 1613"/>
        <p:cNvGrpSpPr/>
        <p:nvPr/>
      </p:nvGrpSpPr>
      <p:grpSpPr>
        <a:xfrm>
          <a:off x="0" y="0"/>
          <a:ext cx="0" cy="0"/>
          <a:chOff x="0" y="0"/>
          <a:chExt cx="0" cy="0"/>
        </a:xfrm>
      </p:grpSpPr>
      <p:graphicFrame>
        <p:nvGraphicFramePr>
          <p:cNvPr id="1614" name="Google Shape;1614;p59"/>
          <p:cNvGraphicFramePr/>
          <p:nvPr/>
        </p:nvGraphicFramePr>
        <p:xfrm>
          <a:off x="2717688" y="2757956"/>
          <a:ext cx="3000000" cy="3000000"/>
        </p:xfrm>
        <a:graphic>
          <a:graphicData uri="http://schemas.openxmlformats.org/drawingml/2006/table">
            <a:tbl>
              <a:tblPr>
                <a:noFill/>
                <a:tableStyleId>{AB80B1E1-2A0A-4D2B-9E96-AA632914FDF4}</a:tableStyleId>
              </a:tblPr>
              <a:tblGrid>
                <a:gridCol w="2903300"/>
                <a:gridCol w="2903300"/>
                <a:gridCol w="2903300"/>
                <a:gridCol w="2903300"/>
                <a:gridCol w="2903300"/>
                <a:gridCol w="3790825"/>
              </a:tblGrid>
              <a:tr h="1394100">
                <a:tc>
                  <a:txBody>
                    <a:bodyPr/>
                    <a:lstStyle/>
                    <a:p>
                      <a:pPr indent="0" lvl="0" marL="0" rtl="1" algn="ctr">
                        <a:spcBef>
                          <a:spcPts val="0"/>
                        </a:spcBef>
                        <a:spcAft>
                          <a:spcPts val="0"/>
                        </a:spcAft>
                        <a:buNone/>
                      </a:pPr>
                      <a:r>
                        <a:rPr b="1" lang="en" sz="3500">
                          <a:latin typeface="Google Sans"/>
                          <a:ea typeface="Google Sans"/>
                          <a:cs typeface="Google Sans"/>
                          <a:sym typeface="Google Sans"/>
                        </a:rPr>
                        <a:t>פלאפל</a:t>
                      </a:r>
                      <a:endParaRPr b="1" sz="35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b="1" lang="en" sz="3500">
                          <a:latin typeface="Google Sans"/>
                          <a:ea typeface="Google Sans"/>
                          <a:cs typeface="Google Sans"/>
                          <a:sym typeface="Google Sans"/>
                        </a:rPr>
                        <a:t>צ׳יפס</a:t>
                      </a:r>
                      <a:endParaRPr b="1" sz="3500">
                        <a:latin typeface="Google Sans"/>
                        <a:ea typeface="Google Sans"/>
                        <a:cs typeface="Google Sans"/>
                        <a:sym typeface="Google Sans"/>
                      </a:endParaRPr>
                    </a:p>
                  </a:txBody>
                  <a:tcPr marT="243800" marB="243800" marR="243825" marL="243825" anchor="ctr">
                    <a:lnL cap="flat" cmpd="sng" w="19050">
                      <a:solidFill>
                        <a:srgbClr val="EFEFEF">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b="1" lang="en" sz="3500">
                          <a:latin typeface="Google Sans"/>
                          <a:ea typeface="Google Sans"/>
                          <a:cs typeface="Google Sans"/>
                          <a:sym typeface="Google Sans"/>
                        </a:rPr>
                        <a:t>מרק</a:t>
                      </a:r>
                      <a:endParaRPr b="1" sz="3500">
                        <a:latin typeface="Google Sans"/>
                        <a:ea typeface="Google Sans"/>
                        <a:cs typeface="Google Sans"/>
                        <a:sym typeface="Google Sans"/>
                      </a:endParaRPr>
                    </a:p>
                  </a:txBody>
                  <a:tcPr marT="243800" marB="243800" marR="243825" marL="243825" anchor="ctr">
                    <a:lnL cap="flat" cmpd="sng" w="19050">
                      <a:solidFill>
                        <a:srgbClr val="EFEFEF">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b="1" lang="en" sz="3500">
                          <a:latin typeface="Google Sans"/>
                          <a:ea typeface="Google Sans"/>
                          <a:cs typeface="Google Sans"/>
                          <a:sym typeface="Google Sans"/>
                        </a:rPr>
                        <a:t>פסטה</a:t>
                      </a:r>
                      <a:endParaRPr b="1" sz="3500">
                        <a:latin typeface="Google Sans"/>
                        <a:ea typeface="Google Sans"/>
                        <a:cs typeface="Google Sans"/>
                        <a:sym typeface="Google Sans"/>
                      </a:endParaRPr>
                    </a:p>
                  </a:txBody>
                  <a:tcPr marT="243800" marB="243800" marR="243825" marL="243825" anchor="ctr">
                    <a:lnL cap="flat" cmpd="sng" w="19050">
                      <a:solidFill>
                        <a:srgbClr val="EFEFEF">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b="1" lang="en" sz="3500">
                          <a:latin typeface="Google Sans"/>
                          <a:ea typeface="Google Sans"/>
                          <a:cs typeface="Google Sans"/>
                          <a:sym typeface="Google Sans"/>
                        </a:rPr>
                        <a:t>פיצה</a:t>
                      </a:r>
                      <a:endParaRPr b="1" sz="3500">
                        <a:latin typeface="Google Sans"/>
                        <a:ea typeface="Google Sans"/>
                        <a:cs typeface="Google Sans"/>
                        <a:sym typeface="Google Sans"/>
                      </a:endParaRPr>
                    </a:p>
                  </a:txBody>
                  <a:tcPr marT="243800" marB="243800" marR="243825" marL="243825" anchor="ctr">
                    <a:lnL cap="flat" cmpd="sng" w="19050">
                      <a:solidFill>
                        <a:srgbClr val="EFEFEF">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t/>
                      </a:r>
                      <a:endParaRPr sz="3700">
                        <a:latin typeface="Google Sans"/>
                        <a:ea typeface="Google Sans"/>
                        <a:cs typeface="Google Sans"/>
                        <a:sym typeface="Google Sans"/>
                      </a:endParaRPr>
                    </a:p>
                  </a:txBody>
                  <a:tcPr marT="243800" marB="243800" marR="2441425" marL="521200" anchor="ctr">
                    <a:lnL cap="flat" cmpd="sng" w="19050">
                      <a:solidFill>
                        <a:srgbClr val="EFEFEF">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tcPr>
                </a:tc>
              </a:tr>
              <a:tr h="1881825">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b="1" sz="4000">
                        <a:solidFill>
                          <a:schemeClr val="accent4"/>
                        </a:solidFill>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b="1" sz="4000">
                        <a:solidFill>
                          <a:schemeClr val="accent4"/>
                        </a:solidFill>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1" algn="r">
                        <a:spcBef>
                          <a:spcPts val="0"/>
                        </a:spcBef>
                        <a:spcAft>
                          <a:spcPts val="0"/>
                        </a:spcAft>
                        <a:buNone/>
                      </a:pPr>
                      <a:r>
                        <a:rPr lang="en" sz="3500">
                          <a:latin typeface="Google Sans"/>
                          <a:ea typeface="Google Sans"/>
                          <a:cs typeface="Google Sans"/>
                          <a:sym typeface="Google Sans"/>
                        </a:rPr>
                        <a:t>נטלי</a:t>
                      </a:r>
                      <a:endParaRPr sz="3500">
                        <a:latin typeface="Google Sans"/>
                        <a:ea typeface="Google Sans"/>
                        <a:cs typeface="Google Sans"/>
                        <a:sym typeface="Google Sans"/>
                      </a:endParaRPr>
                    </a:p>
                  </a:txBody>
                  <a:tcPr marT="243800" marB="243800" marR="2167125" marL="429750"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1881825">
                <a:tc>
                  <a:txBody>
                    <a:bodyPr/>
                    <a:lstStyle/>
                    <a:p>
                      <a:pPr indent="0" lvl="0" marL="0" rtl="0" algn="ctr">
                        <a:spcBef>
                          <a:spcPts val="0"/>
                        </a:spcBef>
                        <a:spcAft>
                          <a:spcPts val="0"/>
                        </a:spcAft>
                        <a:buNone/>
                      </a:pPr>
                      <a:r>
                        <a:t/>
                      </a:r>
                      <a:endParaRPr b="1" sz="64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b="1"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1" algn="r">
                        <a:spcBef>
                          <a:spcPts val="0"/>
                        </a:spcBef>
                        <a:spcAft>
                          <a:spcPts val="0"/>
                        </a:spcAft>
                        <a:buNone/>
                      </a:pPr>
                      <a:r>
                        <a:rPr lang="en" sz="3500">
                          <a:latin typeface="Google Sans"/>
                          <a:ea typeface="Google Sans"/>
                          <a:cs typeface="Google Sans"/>
                          <a:sym typeface="Google Sans"/>
                        </a:rPr>
                        <a:t>אביב</a:t>
                      </a:r>
                      <a:endParaRPr sz="3500">
                        <a:latin typeface="Google Sans"/>
                        <a:ea typeface="Google Sans"/>
                        <a:cs typeface="Google Sans"/>
                        <a:sym typeface="Google Sans"/>
                      </a:endParaRPr>
                    </a:p>
                  </a:txBody>
                  <a:tcPr marT="243800" marB="243800" marR="2167125" marL="429750"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1881825">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b="1"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1" algn="r">
                        <a:spcBef>
                          <a:spcPts val="0"/>
                        </a:spcBef>
                        <a:spcAft>
                          <a:spcPts val="0"/>
                        </a:spcAft>
                        <a:buNone/>
                      </a:pPr>
                      <a:r>
                        <a:rPr lang="en" sz="3500">
                          <a:latin typeface="Google Sans"/>
                          <a:ea typeface="Google Sans"/>
                          <a:cs typeface="Google Sans"/>
                          <a:sym typeface="Google Sans"/>
                        </a:rPr>
                        <a:t>דניאל</a:t>
                      </a:r>
                      <a:endParaRPr sz="3500">
                        <a:latin typeface="Google Sans"/>
                        <a:ea typeface="Google Sans"/>
                        <a:cs typeface="Google Sans"/>
                        <a:sym typeface="Google Sans"/>
                      </a:endParaRPr>
                    </a:p>
                  </a:txBody>
                  <a:tcPr marT="243800" marB="243800" marR="2167125" marL="429750"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1881825">
                <a:tc>
                  <a:txBody>
                    <a:bodyPr/>
                    <a:lstStyle/>
                    <a:p>
                      <a:pPr indent="0" lvl="0" marL="0" rtl="0" algn="ctr">
                        <a:spcBef>
                          <a:spcPts val="0"/>
                        </a:spcBef>
                        <a:spcAft>
                          <a:spcPts val="0"/>
                        </a:spcAft>
                        <a:buNone/>
                      </a:pPr>
                      <a:r>
                        <a:t/>
                      </a:r>
                      <a:endParaRPr sz="3700">
                        <a:solidFill>
                          <a:srgbClr val="FFFFFF"/>
                        </a:solidFill>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F3F3F3"/>
                    </a:solidFill>
                  </a:tcPr>
                </a:tc>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F3F3F3"/>
                    </a:solidFill>
                  </a:tcPr>
                </a:tc>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F3F3F3"/>
                    </a:solidFill>
                  </a:tcPr>
                </a:tc>
                <a:tc>
                  <a:txBody>
                    <a:bodyPr/>
                    <a:lstStyle/>
                    <a:p>
                      <a:pPr indent="0" lvl="0" marL="0" rtl="1" algn="r">
                        <a:spcBef>
                          <a:spcPts val="0"/>
                        </a:spcBef>
                        <a:spcAft>
                          <a:spcPts val="0"/>
                        </a:spcAft>
                        <a:buNone/>
                      </a:pPr>
                      <a:r>
                        <a:rPr lang="en" sz="3500">
                          <a:latin typeface="Google Sans"/>
                          <a:ea typeface="Google Sans"/>
                          <a:cs typeface="Google Sans"/>
                          <a:sym typeface="Google Sans"/>
                        </a:rPr>
                        <a:t>קרן</a:t>
                      </a:r>
                      <a:endParaRPr sz="3500">
                        <a:latin typeface="Google Sans"/>
                        <a:ea typeface="Google Sans"/>
                        <a:cs typeface="Google Sans"/>
                        <a:sym typeface="Google Sans"/>
                      </a:endParaRPr>
                    </a:p>
                  </a:txBody>
                  <a:tcPr marT="243800" marB="243800" marR="2167125" marL="429750"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tcPr>
                </a:tc>
              </a:tr>
            </a:tbl>
          </a:graphicData>
        </a:graphic>
      </p:graphicFrame>
      <p:grpSp>
        <p:nvGrpSpPr>
          <p:cNvPr id="1615" name="Google Shape;1615;p59"/>
          <p:cNvGrpSpPr/>
          <p:nvPr/>
        </p:nvGrpSpPr>
        <p:grpSpPr>
          <a:xfrm>
            <a:off x="6559937" y="4712176"/>
            <a:ext cx="1108330" cy="886165"/>
            <a:chOff x="506088" y="456216"/>
            <a:chExt cx="819044" cy="638080"/>
          </a:xfrm>
        </p:grpSpPr>
        <p:sp>
          <p:nvSpPr>
            <p:cNvPr id="1616" name="Google Shape;1616;p59"/>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1617" name="Google Shape;1617;p59"/>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1618" name="Google Shape;1618;p59"/>
          <p:cNvGrpSpPr/>
          <p:nvPr/>
        </p:nvGrpSpPr>
        <p:grpSpPr>
          <a:xfrm rot="10800000">
            <a:off x="12380650" y="4927242"/>
            <a:ext cx="1108330" cy="886165"/>
            <a:chOff x="506088" y="456216"/>
            <a:chExt cx="819044" cy="638080"/>
          </a:xfrm>
        </p:grpSpPr>
        <p:sp>
          <p:nvSpPr>
            <p:cNvPr id="1619" name="Google Shape;1619;p59"/>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1620" name="Google Shape;1620;p59"/>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1621" name="Google Shape;1621;p59"/>
          <p:cNvGrpSpPr/>
          <p:nvPr/>
        </p:nvGrpSpPr>
        <p:grpSpPr>
          <a:xfrm rot="10800000">
            <a:off x="9461646" y="4927242"/>
            <a:ext cx="1108330" cy="886165"/>
            <a:chOff x="506088" y="456216"/>
            <a:chExt cx="819044" cy="638080"/>
          </a:xfrm>
        </p:grpSpPr>
        <p:sp>
          <p:nvSpPr>
            <p:cNvPr id="1622" name="Google Shape;1622;p59"/>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1623" name="Google Shape;1623;p59"/>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1624" name="Google Shape;1624;p59"/>
          <p:cNvGrpSpPr/>
          <p:nvPr/>
        </p:nvGrpSpPr>
        <p:grpSpPr>
          <a:xfrm rot="10800000">
            <a:off x="3560896" y="4927242"/>
            <a:ext cx="1108330" cy="886165"/>
            <a:chOff x="506088" y="456216"/>
            <a:chExt cx="819044" cy="638080"/>
          </a:xfrm>
        </p:grpSpPr>
        <p:sp>
          <p:nvSpPr>
            <p:cNvPr id="1625" name="Google Shape;1625;p59"/>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1626" name="Google Shape;1626;p59"/>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1627" name="Google Shape;1627;p59"/>
          <p:cNvGrpSpPr/>
          <p:nvPr/>
        </p:nvGrpSpPr>
        <p:grpSpPr>
          <a:xfrm rot="10800000">
            <a:off x="15214888" y="4927246"/>
            <a:ext cx="1108330" cy="886165"/>
            <a:chOff x="506088" y="456216"/>
            <a:chExt cx="819044" cy="638080"/>
          </a:xfrm>
        </p:grpSpPr>
        <p:sp>
          <p:nvSpPr>
            <p:cNvPr id="1628" name="Google Shape;1628;p59"/>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1629" name="Google Shape;1629;p59"/>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sp>
        <p:nvSpPr>
          <p:cNvPr id="1630" name="Google Shape;1630;p59"/>
          <p:cNvSpPr txBox="1"/>
          <p:nvPr/>
        </p:nvSpPr>
        <p:spPr>
          <a:xfrm>
            <a:off x="1209400" y="1162575"/>
            <a:ext cx="29775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הדגמה בכיתה</a:t>
            </a:r>
            <a:endParaRPr b="1" sz="2600">
              <a:solidFill>
                <a:srgbClr val="FFFFFF"/>
              </a:solidFill>
              <a:latin typeface="Google Sans"/>
              <a:ea typeface="Google Sans"/>
              <a:cs typeface="Google Sans"/>
              <a:sym typeface="Google Sans"/>
            </a:endParaRPr>
          </a:p>
        </p:txBody>
      </p:sp>
      <p:grpSp>
        <p:nvGrpSpPr>
          <p:cNvPr id="1631" name="Google Shape;1631;p59"/>
          <p:cNvGrpSpPr/>
          <p:nvPr/>
        </p:nvGrpSpPr>
        <p:grpSpPr>
          <a:xfrm>
            <a:off x="751766" y="1028509"/>
            <a:ext cx="873900" cy="873900"/>
            <a:chOff x="21309747" y="11086375"/>
            <a:chExt cx="873900" cy="873900"/>
          </a:xfrm>
        </p:grpSpPr>
        <p:sp>
          <p:nvSpPr>
            <p:cNvPr id="1632" name="Google Shape;1632;p59"/>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33" name="Google Shape;1633;p59"/>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1634" name="Google Shape;1634;p59"/>
          <p:cNvSpPr txBox="1"/>
          <p:nvPr>
            <p:ph idx="4294967295" type="title"/>
          </p:nvPr>
        </p:nvSpPr>
        <p:spPr>
          <a:xfrm>
            <a:off x="5624275" y="1186725"/>
            <a:ext cx="17931600" cy="9549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sz="4600"/>
              <a:t>נמלא</a:t>
            </a:r>
            <a:r>
              <a:rPr lang="en" sz="4600"/>
              <a:t> עבור כל סועד האם הוא אהב, לא אהב או לא ניסה את המאכלים</a:t>
            </a:r>
            <a:endParaRPr sz="4600"/>
          </a:p>
        </p:txBody>
      </p:sp>
      <p:grpSp>
        <p:nvGrpSpPr>
          <p:cNvPr id="1635" name="Google Shape;1635;p59"/>
          <p:cNvGrpSpPr/>
          <p:nvPr/>
        </p:nvGrpSpPr>
        <p:grpSpPr>
          <a:xfrm>
            <a:off x="19211780" y="10238004"/>
            <a:ext cx="1480386" cy="1480540"/>
            <a:chOff x="14204600" y="11269125"/>
            <a:chExt cx="1429772" cy="1429783"/>
          </a:xfrm>
        </p:grpSpPr>
        <p:grpSp>
          <p:nvGrpSpPr>
            <p:cNvPr id="1636" name="Google Shape;1636;p59"/>
            <p:cNvGrpSpPr/>
            <p:nvPr/>
          </p:nvGrpSpPr>
          <p:grpSpPr>
            <a:xfrm>
              <a:off x="14204600" y="11269125"/>
              <a:ext cx="1429772" cy="1429783"/>
              <a:chOff x="7822222" y="4095749"/>
              <a:chExt cx="1334365" cy="1334375"/>
            </a:xfrm>
          </p:grpSpPr>
          <p:sp>
            <p:nvSpPr>
              <p:cNvPr id="1637" name="Google Shape;1637;p59"/>
              <p:cNvSpPr/>
              <p:nvPr/>
            </p:nvSpPr>
            <p:spPr>
              <a:xfrm>
                <a:off x="7822222" y="4095749"/>
                <a:ext cx="1334365" cy="1334365"/>
              </a:xfrm>
              <a:custGeom>
                <a:rect b="b" l="l" r="r" t="t"/>
                <a:pathLst>
                  <a:path extrusionOk="0" h="1334365" w="1334365">
                    <a:moveTo>
                      <a:pt x="1334365" y="667196"/>
                    </a:moveTo>
                    <a:cubicBezTo>
                      <a:pt x="1334358" y="1035671"/>
                      <a:pt x="1035644" y="1334373"/>
                      <a:pt x="667169" y="1334365"/>
                    </a:cubicBezTo>
                    <a:cubicBezTo>
                      <a:pt x="298694" y="1334358"/>
                      <a:pt x="-8" y="1035644"/>
                      <a:pt x="0" y="667169"/>
                    </a:cubicBezTo>
                    <a:cubicBezTo>
                      <a:pt x="8" y="298697"/>
                      <a:pt x="298716" y="-3"/>
                      <a:pt x="667188" y="0"/>
                    </a:cubicBezTo>
                    <a:cubicBezTo>
                      <a:pt x="1035661" y="1"/>
                      <a:pt x="1334367" y="298709"/>
                      <a:pt x="1334365" y="667182"/>
                    </a:cubicBezTo>
                    <a:cubicBezTo>
                      <a:pt x="1334365" y="667187"/>
                      <a:pt x="1334365" y="667192"/>
                      <a:pt x="1334365" y="667196"/>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638" name="Google Shape;1638;p59"/>
              <p:cNvSpPr/>
              <p:nvPr/>
            </p:nvSpPr>
            <p:spPr>
              <a:xfrm>
                <a:off x="8006751" y="4303980"/>
                <a:ext cx="984350" cy="1040381"/>
              </a:xfrm>
              <a:custGeom>
                <a:rect b="b" l="l" r="r" t="t"/>
                <a:pathLst>
                  <a:path extrusionOk="0" h="1040381" w="984350">
                    <a:moveTo>
                      <a:pt x="467971" y="41932"/>
                    </a:moveTo>
                    <a:cubicBezTo>
                      <a:pt x="436586" y="-37115"/>
                      <a:pt x="240012" y="2752"/>
                      <a:pt x="226488" y="101853"/>
                    </a:cubicBezTo>
                    <a:cubicBezTo>
                      <a:pt x="90645" y="125182"/>
                      <a:pt x="75186" y="267573"/>
                      <a:pt x="109425" y="354880"/>
                    </a:cubicBezTo>
                    <a:cubicBezTo>
                      <a:pt x="70116" y="352517"/>
                      <a:pt x="44927" y="428550"/>
                      <a:pt x="80488" y="459599"/>
                    </a:cubicBezTo>
                    <a:cubicBezTo>
                      <a:pt x="-1" y="471505"/>
                      <a:pt x="-1" y="563779"/>
                      <a:pt x="41792" y="596707"/>
                    </a:cubicBezTo>
                    <a:cubicBezTo>
                      <a:pt x="-24910" y="634434"/>
                      <a:pt x="-4326" y="735805"/>
                      <a:pt x="51411" y="742652"/>
                    </a:cubicBezTo>
                    <a:cubicBezTo>
                      <a:pt x="-20167" y="778630"/>
                      <a:pt x="19430" y="882363"/>
                      <a:pt x="74144" y="882792"/>
                    </a:cubicBezTo>
                    <a:cubicBezTo>
                      <a:pt x="46359" y="979083"/>
                      <a:pt x="136642" y="1023286"/>
                      <a:pt x="178863" y="988962"/>
                    </a:cubicBezTo>
                    <a:cubicBezTo>
                      <a:pt x="180100" y="1020662"/>
                      <a:pt x="221670" y="1041368"/>
                      <a:pt x="248812" y="1040345"/>
                    </a:cubicBezTo>
                    <a:cubicBezTo>
                      <a:pt x="281889" y="1039098"/>
                      <a:pt x="314734" y="1031527"/>
                      <a:pt x="348722" y="1031527"/>
                    </a:cubicBezTo>
                    <a:cubicBezTo>
                      <a:pt x="389892" y="1031508"/>
                      <a:pt x="434215" y="1039024"/>
                      <a:pt x="474928" y="1036270"/>
                    </a:cubicBezTo>
                    <a:cubicBezTo>
                      <a:pt x="527056" y="1032736"/>
                      <a:pt x="576718" y="1030578"/>
                      <a:pt x="627022" y="1017370"/>
                    </a:cubicBezTo>
                    <a:cubicBezTo>
                      <a:pt x="641430" y="1013556"/>
                      <a:pt x="662266" y="1006672"/>
                      <a:pt x="678154" y="1011044"/>
                    </a:cubicBezTo>
                    <a:cubicBezTo>
                      <a:pt x="697725" y="1016421"/>
                      <a:pt x="713221" y="1026745"/>
                      <a:pt x="734550" y="1036085"/>
                    </a:cubicBezTo>
                    <a:cubicBezTo>
                      <a:pt x="768575" y="1050967"/>
                      <a:pt x="828702" y="1023286"/>
                      <a:pt x="826488" y="956685"/>
                    </a:cubicBezTo>
                    <a:cubicBezTo>
                      <a:pt x="873100" y="986097"/>
                      <a:pt x="925357" y="935346"/>
                      <a:pt x="890876" y="867314"/>
                    </a:cubicBezTo>
                    <a:cubicBezTo>
                      <a:pt x="942779" y="873453"/>
                      <a:pt x="984340" y="819447"/>
                      <a:pt x="942881" y="753981"/>
                    </a:cubicBezTo>
                    <a:cubicBezTo>
                      <a:pt x="999789" y="724699"/>
                      <a:pt x="984340" y="646918"/>
                      <a:pt x="949783" y="637430"/>
                    </a:cubicBezTo>
                    <a:cubicBezTo>
                      <a:pt x="998217" y="620910"/>
                      <a:pt x="995036" y="556766"/>
                      <a:pt x="944751" y="530348"/>
                    </a:cubicBezTo>
                    <a:cubicBezTo>
                      <a:pt x="970926" y="510275"/>
                      <a:pt x="954871" y="458929"/>
                      <a:pt x="913394" y="454241"/>
                    </a:cubicBezTo>
                    <a:cubicBezTo>
                      <a:pt x="928519" y="398468"/>
                      <a:pt x="885127" y="368628"/>
                      <a:pt x="847427" y="372999"/>
                    </a:cubicBezTo>
                    <a:cubicBezTo>
                      <a:pt x="885127" y="362023"/>
                      <a:pt x="889369" y="287572"/>
                      <a:pt x="831530" y="281917"/>
                    </a:cubicBezTo>
                    <a:cubicBezTo>
                      <a:pt x="885127" y="225809"/>
                      <a:pt x="814108" y="136698"/>
                      <a:pt x="763822" y="135544"/>
                    </a:cubicBezTo>
                    <a:cubicBezTo>
                      <a:pt x="784230" y="-44408"/>
                      <a:pt x="508824" y="-10177"/>
                      <a:pt x="467971" y="41932"/>
                    </a:cubicBezTo>
                    <a:close/>
                  </a:path>
                </a:pathLst>
              </a:custGeom>
              <a:solidFill>
                <a:srgbClr val="ED6B1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639" name="Google Shape;1639;p59"/>
              <p:cNvSpPr/>
              <p:nvPr/>
            </p:nvSpPr>
            <p:spPr>
              <a:xfrm>
                <a:off x="8122514" y="4743598"/>
                <a:ext cx="138682" cy="165178"/>
              </a:xfrm>
              <a:custGeom>
                <a:rect b="b" l="l" r="r" t="t"/>
                <a:pathLst>
                  <a:path extrusionOk="0" h="165178" w="138682">
                    <a:moveTo>
                      <a:pt x="137923" y="74098"/>
                    </a:moveTo>
                    <a:cubicBezTo>
                      <a:pt x="143541" y="119473"/>
                      <a:pt x="117394" y="160028"/>
                      <a:pt x="79526" y="164734"/>
                    </a:cubicBezTo>
                    <a:cubicBezTo>
                      <a:pt x="41641" y="169423"/>
                      <a:pt x="6377" y="136438"/>
                      <a:pt x="759" y="91065"/>
                    </a:cubicBezTo>
                    <a:cubicBezTo>
                      <a:pt x="-4858" y="45710"/>
                      <a:pt x="21298" y="5117"/>
                      <a:pt x="59184" y="447"/>
                    </a:cubicBezTo>
                    <a:cubicBezTo>
                      <a:pt x="97051" y="-4260"/>
                      <a:pt x="132305" y="28725"/>
                      <a:pt x="137923" y="74098"/>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640" name="Google Shape;1640;p59"/>
              <p:cNvSpPr/>
              <p:nvPr/>
            </p:nvSpPr>
            <p:spPr>
              <a:xfrm>
                <a:off x="8711669" y="4743598"/>
                <a:ext cx="138673" cy="165178"/>
              </a:xfrm>
              <a:custGeom>
                <a:rect b="b" l="l" r="r" t="t"/>
                <a:pathLst>
                  <a:path extrusionOk="0" h="165178" w="138673">
                    <a:moveTo>
                      <a:pt x="760" y="74098"/>
                    </a:moveTo>
                    <a:cubicBezTo>
                      <a:pt x="-4858" y="119473"/>
                      <a:pt x="21280" y="160028"/>
                      <a:pt x="59157" y="164734"/>
                    </a:cubicBezTo>
                    <a:cubicBezTo>
                      <a:pt x="97033" y="169423"/>
                      <a:pt x="132306" y="136438"/>
                      <a:pt x="137914" y="91065"/>
                    </a:cubicBezTo>
                    <a:cubicBezTo>
                      <a:pt x="143533" y="45710"/>
                      <a:pt x="117376" y="5117"/>
                      <a:pt x="79499" y="447"/>
                    </a:cubicBezTo>
                    <a:cubicBezTo>
                      <a:pt x="41613" y="-4260"/>
                      <a:pt x="6369" y="28725"/>
                      <a:pt x="760" y="74098"/>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641" name="Google Shape;1641;p59"/>
              <p:cNvSpPr/>
              <p:nvPr/>
            </p:nvSpPr>
            <p:spPr>
              <a:xfrm>
                <a:off x="8181743" y="4445849"/>
                <a:ext cx="617093" cy="687083"/>
              </a:xfrm>
              <a:custGeom>
                <a:rect b="b" l="l" r="r" t="t"/>
                <a:pathLst>
                  <a:path extrusionOk="0" h="687083" w="617093">
                    <a:moveTo>
                      <a:pt x="538108" y="90283"/>
                    </a:moveTo>
                    <a:cubicBezTo>
                      <a:pt x="482447" y="11348"/>
                      <a:pt x="425957" y="3813"/>
                      <a:pt x="333805" y="0"/>
                    </a:cubicBezTo>
                    <a:lnTo>
                      <a:pt x="252070" y="12668"/>
                    </a:lnTo>
                    <a:cubicBezTo>
                      <a:pt x="159899" y="16501"/>
                      <a:pt x="124943" y="3422"/>
                      <a:pt x="69309" y="82357"/>
                    </a:cubicBezTo>
                    <a:cubicBezTo>
                      <a:pt x="13610" y="161367"/>
                      <a:pt x="16076" y="105611"/>
                      <a:pt x="20475" y="200918"/>
                    </a:cubicBezTo>
                    <a:cubicBezTo>
                      <a:pt x="23805" y="272913"/>
                      <a:pt x="-19216" y="222405"/>
                      <a:pt x="10550" y="422635"/>
                    </a:cubicBezTo>
                    <a:cubicBezTo>
                      <a:pt x="40325" y="622864"/>
                      <a:pt x="214221" y="687083"/>
                      <a:pt x="305695" y="687083"/>
                    </a:cubicBezTo>
                    <a:cubicBezTo>
                      <a:pt x="397215" y="687083"/>
                      <a:pt x="558070" y="633393"/>
                      <a:pt x="600914" y="422635"/>
                    </a:cubicBezTo>
                    <a:cubicBezTo>
                      <a:pt x="643740" y="211875"/>
                      <a:pt x="587622" y="272913"/>
                      <a:pt x="590952" y="200918"/>
                    </a:cubicBezTo>
                    <a:cubicBezTo>
                      <a:pt x="595342" y="105611"/>
                      <a:pt x="593798" y="169292"/>
                      <a:pt x="538108" y="90283"/>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642" name="Google Shape;1642;p59"/>
              <p:cNvSpPr/>
              <p:nvPr/>
            </p:nvSpPr>
            <p:spPr>
              <a:xfrm>
                <a:off x="8344620" y="5360751"/>
                <a:ext cx="9700" cy="36853"/>
              </a:xfrm>
              <a:custGeom>
                <a:rect b="b" l="l" r="r" t="t"/>
                <a:pathLst>
                  <a:path extrusionOk="0" h="36853" w="9700">
                    <a:moveTo>
                      <a:pt x="454" y="36853"/>
                    </a:moveTo>
                    <a:cubicBezTo>
                      <a:pt x="3477" y="24315"/>
                      <a:pt x="6557" y="11981"/>
                      <a:pt x="9700" y="0"/>
                    </a:cubicBezTo>
                    <a:cubicBezTo>
                      <a:pt x="2021" y="10651"/>
                      <a:pt x="-1288" y="23839"/>
                      <a:pt x="454" y="3685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643" name="Google Shape;1643;p59"/>
              <p:cNvSpPr/>
              <p:nvPr/>
            </p:nvSpPr>
            <p:spPr>
              <a:xfrm>
                <a:off x="8620620" y="5360751"/>
                <a:ext cx="9674" cy="36853"/>
              </a:xfrm>
              <a:custGeom>
                <a:rect b="b" l="l" r="r" t="t"/>
                <a:pathLst>
                  <a:path extrusionOk="0" h="36853" w="9674">
                    <a:moveTo>
                      <a:pt x="0" y="0"/>
                    </a:moveTo>
                    <a:cubicBezTo>
                      <a:pt x="3126" y="11981"/>
                      <a:pt x="6195" y="24315"/>
                      <a:pt x="9218" y="36853"/>
                    </a:cubicBezTo>
                    <a:cubicBezTo>
                      <a:pt x="10962" y="23843"/>
                      <a:pt x="7664" y="10657"/>
                      <a:pt x="0" y="0"/>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644" name="Google Shape;1644;p59"/>
              <p:cNvSpPr/>
              <p:nvPr/>
            </p:nvSpPr>
            <p:spPr>
              <a:xfrm>
                <a:off x="8431349" y="5100098"/>
                <a:ext cx="112215" cy="230608"/>
              </a:xfrm>
              <a:custGeom>
                <a:rect b="b" l="l" r="r" t="t"/>
                <a:pathLst>
                  <a:path extrusionOk="0" h="230608" w="112215">
                    <a:moveTo>
                      <a:pt x="0" y="0"/>
                    </a:moveTo>
                    <a:lnTo>
                      <a:pt x="112216" y="0"/>
                    </a:lnTo>
                    <a:lnTo>
                      <a:pt x="112216" y="230609"/>
                    </a:lnTo>
                    <a:lnTo>
                      <a:pt x="0" y="230609"/>
                    </a:ln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645" name="Google Shape;1645;p59"/>
              <p:cNvSpPr/>
              <p:nvPr/>
            </p:nvSpPr>
            <p:spPr>
              <a:xfrm>
                <a:off x="8344620" y="5360751"/>
                <a:ext cx="9700" cy="36853"/>
              </a:xfrm>
              <a:custGeom>
                <a:rect b="b" l="l" r="r" t="t"/>
                <a:pathLst>
                  <a:path extrusionOk="0" h="36853" w="9700">
                    <a:moveTo>
                      <a:pt x="454" y="36853"/>
                    </a:moveTo>
                    <a:cubicBezTo>
                      <a:pt x="3477" y="24315"/>
                      <a:pt x="6557" y="11981"/>
                      <a:pt x="9700" y="0"/>
                    </a:cubicBezTo>
                    <a:cubicBezTo>
                      <a:pt x="2021" y="10651"/>
                      <a:pt x="-1288" y="23839"/>
                      <a:pt x="454" y="3685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646" name="Google Shape;1646;p59"/>
              <p:cNvSpPr/>
              <p:nvPr/>
            </p:nvSpPr>
            <p:spPr>
              <a:xfrm>
                <a:off x="8620620" y="5360751"/>
                <a:ext cx="9674" cy="36853"/>
              </a:xfrm>
              <a:custGeom>
                <a:rect b="b" l="l" r="r" t="t"/>
                <a:pathLst>
                  <a:path extrusionOk="0" h="36853" w="9674">
                    <a:moveTo>
                      <a:pt x="0" y="0"/>
                    </a:moveTo>
                    <a:cubicBezTo>
                      <a:pt x="3126" y="11981"/>
                      <a:pt x="6195" y="24315"/>
                      <a:pt x="9218" y="36853"/>
                    </a:cubicBezTo>
                    <a:cubicBezTo>
                      <a:pt x="10962" y="23843"/>
                      <a:pt x="7664" y="10657"/>
                      <a:pt x="0" y="0"/>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647" name="Google Shape;1647;p59"/>
              <p:cNvSpPr/>
              <p:nvPr/>
            </p:nvSpPr>
            <p:spPr>
              <a:xfrm>
                <a:off x="8140769" y="4384976"/>
                <a:ext cx="698536" cy="400024"/>
              </a:xfrm>
              <a:custGeom>
                <a:rect b="b" l="l" r="r" t="t"/>
                <a:pathLst>
                  <a:path extrusionOk="0" h="400024" w="698536">
                    <a:moveTo>
                      <a:pt x="67662" y="295984"/>
                    </a:moveTo>
                    <a:cubicBezTo>
                      <a:pt x="123529" y="317694"/>
                      <a:pt x="211263" y="216547"/>
                      <a:pt x="187293" y="140310"/>
                    </a:cubicBezTo>
                    <a:cubicBezTo>
                      <a:pt x="184921" y="170782"/>
                      <a:pt x="330828" y="227132"/>
                      <a:pt x="376267" y="156960"/>
                    </a:cubicBezTo>
                    <a:cubicBezTo>
                      <a:pt x="387458" y="244564"/>
                      <a:pt x="495339" y="262981"/>
                      <a:pt x="531569" y="228584"/>
                    </a:cubicBezTo>
                    <a:cubicBezTo>
                      <a:pt x="529997" y="293659"/>
                      <a:pt x="601323" y="345786"/>
                      <a:pt x="626596" y="318997"/>
                    </a:cubicBezTo>
                    <a:cubicBezTo>
                      <a:pt x="611415" y="335089"/>
                      <a:pt x="632875" y="395011"/>
                      <a:pt x="670938" y="395011"/>
                    </a:cubicBezTo>
                    <a:cubicBezTo>
                      <a:pt x="727957" y="395011"/>
                      <a:pt x="679477" y="290087"/>
                      <a:pt x="676202" y="262981"/>
                    </a:cubicBezTo>
                    <a:cubicBezTo>
                      <a:pt x="665924" y="178019"/>
                      <a:pt x="623387" y="85764"/>
                      <a:pt x="551010" y="36428"/>
                    </a:cubicBezTo>
                    <a:cubicBezTo>
                      <a:pt x="546387" y="33284"/>
                      <a:pt x="541637" y="30338"/>
                      <a:pt x="536760" y="27591"/>
                    </a:cubicBezTo>
                    <a:cubicBezTo>
                      <a:pt x="421102" y="-37074"/>
                      <a:pt x="333600" y="30233"/>
                      <a:pt x="200557" y="45004"/>
                    </a:cubicBezTo>
                    <a:cubicBezTo>
                      <a:pt x="89718" y="57319"/>
                      <a:pt x="24428" y="130525"/>
                      <a:pt x="5313" y="234239"/>
                    </a:cubicBezTo>
                    <a:cubicBezTo>
                      <a:pt x="-1237" y="267581"/>
                      <a:pt x="-1735" y="301830"/>
                      <a:pt x="3843" y="335349"/>
                    </a:cubicBezTo>
                    <a:cubicBezTo>
                      <a:pt x="7006" y="352297"/>
                      <a:pt x="20568" y="385281"/>
                      <a:pt x="35172" y="395197"/>
                    </a:cubicBezTo>
                    <a:cubicBezTo>
                      <a:pt x="77021" y="423548"/>
                      <a:pt x="78155" y="318736"/>
                      <a:pt x="67662" y="295984"/>
                    </a:cubicBezTo>
                    <a:close/>
                  </a:path>
                </a:pathLst>
              </a:custGeom>
              <a:solidFill>
                <a:srgbClr val="ED6B1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648" name="Google Shape;1648;p59"/>
              <p:cNvSpPr/>
              <p:nvPr/>
            </p:nvSpPr>
            <p:spPr>
              <a:xfrm>
                <a:off x="8257713" y="5189655"/>
                <a:ext cx="458287" cy="240469"/>
              </a:xfrm>
              <a:custGeom>
                <a:rect b="b" l="l" r="r" t="t"/>
                <a:pathLst>
                  <a:path extrusionOk="0" h="240469" w="458287">
                    <a:moveTo>
                      <a:pt x="444410" y="146335"/>
                    </a:moveTo>
                    <a:cubicBezTo>
                      <a:pt x="418718" y="70507"/>
                      <a:pt x="406812" y="58545"/>
                      <a:pt x="316976" y="18324"/>
                    </a:cubicBezTo>
                    <a:cubicBezTo>
                      <a:pt x="315785" y="17803"/>
                      <a:pt x="285089" y="0"/>
                      <a:pt x="285089" y="0"/>
                    </a:cubicBezTo>
                    <a:lnTo>
                      <a:pt x="229325" y="112142"/>
                    </a:lnTo>
                    <a:lnTo>
                      <a:pt x="202006" y="62396"/>
                    </a:lnTo>
                    <a:lnTo>
                      <a:pt x="172873" y="0"/>
                    </a:lnTo>
                    <a:cubicBezTo>
                      <a:pt x="172873" y="0"/>
                      <a:pt x="146679" y="15794"/>
                      <a:pt x="145786" y="16185"/>
                    </a:cubicBezTo>
                    <a:cubicBezTo>
                      <a:pt x="51671" y="58081"/>
                      <a:pt x="39318" y="70228"/>
                      <a:pt x="13534" y="146335"/>
                    </a:cubicBezTo>
                    <a:cubicBezTo>
                      <a:pt x="10427" y="155525"/>
                      <a:pt x="5665" y="174575"/>
                      <a:pt x="0" y="199281"/>
                    </a:cubicBezTo>
                    <a:cubicBezTo>
                      <a:pt x="71315" y="225551"/>
                      <a:pt x="146605" y="239406"/>
                      <a:pt x="222600" y="240246"/>
                    </a:cubicBezTo>
                    <a:cubicBezTo>
                      <a:pt x="225456" y="240283"/>
                      <a:pt x="228274" y="240469"/>
                      <a:pt x="231148" y="240469"/>
                    </a:cubicBezTo>
                    <a:cubicBezTo>
                      <a:pt x="232320" y="240469"/>
                      <a:pt x="233474" y="240376"/>
                      <a:pt x="234655" y="240376"/>
                    </a:cubicBezTo>
                    <a:cubicBezTo>
                      <a:pt x="310918" y="240067"/>
                      <a:pt x="386562" y="226664"/>
                      <a:pt x="458288" y="200751"/>
                    </a:cubicBezTo>
                    <a:cubicBezTo>
                      <a:pt x="452483" y="175301"/>
                      <a:pt x="447582" y="155712"/>
                      <a:pt x="444410" y="146335"/>
                    </a:cubicBezTo>
                    <a:close/>
                  </a:path>
                </a:pathLst>
              </a:custGeom>
              <a:solidFill>
                <a:srgbClr val="B3375E"/>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649" name="Google Shape;1649;p59"/>
              <p:cNvSpPr/>
              <p:nvPr/>
            </p:nvSpPr>
            <p:spPr>
              <a:xfrm>
                <a:off x="8390402" y="5204947"/>
                <a:ext cx="191504" cy="108867"/>
              </a:xfrm>
              <a:custGeom>
                <a:rect b="b" l="l" r="r" t="t"/>
                <a:pathLst>
                  <a:path extrusionOk="0" h="108867" w="191504">
                    <a:moveTo>
                      <a:pt x="180464" y="5227"/>
                    </a:moveTo>
                    <a:cubicBezTo>
                      <a:pt x="180017" y="1924"/>
                      <a:pt x="176977" y="-391"/>
                      <a:pt x="173674" y="56"/>
                    </a:cubicBezTo>
                    <a:cubicBezTo>
                      <a:pt x="170371" y="502"/>
                      <a:pt x="168055" y="3542"/>
                      <a:pt x="168502" y="6846"/>
                    </a:cubicBezTo>
                    <a:lnTo>
                      <a:pt x="176566" y="66172"/>
                    </a:lnTo>
                    <a:lnTo>
                      <a:pt x="123686" y="41095"/>
                    </a:lnTo>
                    <a:lnTo>
                      <a:pt x="95482" y="90487"/>
                    </a:lnTo>
                    <a:lnTo>
                      <a:pt x="69251" y="42676"/>
                    </a:lnTo>
                    <a:lnTo>
                      <a:pt x="14828" y="66544"/>
                    </a:lnTo>
                    <a:lnTo>
                      <a:pt x="22948" y="6846"/>
                    </a:lnTo>
                    <a:cubicBezTo>
                      <a:pt x="23395" y="3542"/>
                      <a:pt x="21079" y="502"/>
                      <a:pt x="17776" y="55"/>
                    </a:cubicBezTo>
                    <a:cubicBezTo>
                      <a:pt x="14472" y="-392"/>
                      <a:pt x="11432" y="1924"/>
                      <a:pt x="10985" y="5227"/>
                    </a:cubicBezTo>
                    <a:lnTo>
                      <a:pt x="0" y="86227"/>
                    </a:lnTo>
                    <a:lnTo>
                      <a:pt x="63987" y="58154"/>
                    </a:lnTo>
                    <a:lnTo>
                      <a:pt x="90097" y="105724"/>
                    </a:lnTo>
                    <a:cubicBezTo>
                      <a:pt x="90162" y="105854"/>
                      <a:pt x="90292" y="105891"/>
                      <a:pt x="90367" y="106003"/>
                    </a:cubicBezTo>
                    <a:cubicBezTo>
                      <a:pt x="90817" y="106732"/>
                      <a:pt x="91420" y="107354"/>
                      <a:pt x="92134" y="107826"/>
                    </a:cubicBezTo>
                    <a:cubicBezTo>
                      <a:pt x="93168" y="108318"/>
                      <a:pt x="94263" y="108669"/>
                      <a:pt x="95390" y="108868"/>
                    </a:cubicBezTo>
                    <a:lnTo>
                      <a:pt x="95408" y="108868"/>
                    </a:lnTo>
                    <a:cubicBezTo>
                      <a:pt x="96419" y="108866"/>
                      <a:pt x="97413" y="108603"/>
                      <a:pt x="98292" y="108105"/>
                    </a:cubicBezTo>
                    <a:lnTo>
                      <a:pt x="98301" y="108105"/>
                    </a:lnTo>
                    <a:cubicBezTo>
                      <a:pt x="98441" y="108031"/>
                      <a:pt x="98534" y="107881"/>
                      <a:pt x="98664" y="107789"/>
                    </a:cubicBezTo>
                    <a:cubicBezTo>
                      <a:pt x="99336" y="107351"/>
                      <a:pt x="99912" y="106781"/>
                      <a:pt x="100357" y="106114"/>
                    </a:cubicBezTo>
                    <a:cubicBezTo>
                      <a:pt x="100432" y="106003"/>
                      <a:pt x="100561" y="105947"/>
                      <a:pt x="100636" y="105835"/>
                    </a:cubicBezTo>
                    <a:lnTo>
                      <a:pt x="128616" y="56778"/>
                    </a:lnTo>
                    <a:lnTo>
                      <a:pt x="191505" y="86599"/>
                    </a:lnTo>
                    <a:close/>
                  </a:path>
                </a:pathLst>
              </a:custGeom>
              <a:solidFill>
                <a:srgbClr val="97224B"/>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1650" name="Google Shape;1650;p59"/>
            <p:cNvSpPr/>
            <p:nvPr/>
          </p:nvSpPr>
          <p:spPr>
            <a:xfrm>
              <a:off x="14790500" y="119925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51" name="Google Shape;1651;p59"/>
            <p:cNvSpPr/>
            <p:nvPr/>
          </p:nvSpPr>
          <p:spPr>
            <a:xfrm>
              <a:off x="14997325" y="119925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52" name="Google Shape;1652;p59"/>
            <p:cNvSpPr/>
            <p:nvPr/>
          </p:nvSpPr>
          <p:spPr>
            <a:xfrm rot="8100000">
              <a:off x="14812448" y="12003623"/>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1653" name="Google Shape;1653;p59"/>
          <p:cNvGrpSpPr/>
          <p:nvPr/>
        </p:nvGrpSpPr>
        <p:grpSpPr>
          <a:xfrm>
            <a:off x="19226916" y="4597413"/>
            <a:ext cx="1480386" cy="1480540"/>
            <a:chOff x="14204675" y="6341956"/>
            <a:chExt cx="1429772" cy="1429783"/>
          </a:xfrm>
        </p:grpSpPr>
        <p:grpSp>
          <p:nvGrpSpPr>
            <p:cNvPr id="1654" name="Google Shape;1654;p59"/>
            <p:cNvGrpSpPr/>
            <p:nvPr/>
          </p:nvGrpSpPr>
          <p:grpSpPr>
            <a:xfrm>
              <a:off x="14204675" y="6341956"/>
              <a:ext cx="1429772" cy="1429783"/>
              <a:chOff x="2369526" y="3575049"/>
              <a:chExt cx="1334365" cy="1334375"/>
            </a:xfrm>
          </p:grpSpPr>
          <p:sp>
            <p:nvSpPr>
              <p:cNvPr id="1655" name="Google Shape;1655;p59"/>
              <p:cNvSpPr/>
              <p:nvPr/>
            </p:nvSpPr>
            <p:spPr>
              <a:xfrm>
                <a:off x="2369526" y="3575049"/>
                <a:ext cx="1334365" cy="1334365"/>
              </a:xfrm>
              <a:custGeom>
                <a:rect b="b" l="l" r="r" t="t"/>
                <a:pathLst>
                  <a:path extrusionOk="0" h="1334365" w="1334365">
                    <a:moveTo>
                      <a:pt x="1334366" y="667197"/>
                    </a:moveTo>
                    <a:cubicBezTo>
                      <a:pt x="1334358" y="1035672"/>
                      <a:pt x="1035644" y="1334374"/>
                      <a:pt x="667169" y="1334366"/>
                    </a:cubicBezTo>
                    <a:cubicBezTo>
                      <a:pt x="298694" y="1334358"/>
                      <a:pt x="-8" y="1035644"/>
                      <a:pt x="0" y="667169"/>
                    </a:cubicBezTo>
                    <a:cubicBezTo>
                      <a:pt x="8" y="298694"/>
                      <a:pt x="298722" y="-8"/>
                      <a:pt x="667197" y="0"/>
                    </a:cubicBezTo>
                    <a:cubicBezTo>
                      <a:pt x="1035666" y="2"/>
                      <a:pt x="1334367" y="298706"/>
                      <a:pt x="1334366" y="667175"/>
                    </a:cubicBezTo>
                    <a:cubicBezTo>
                      <a:pt x="1334366" y="667182"/>
                      <a:pt x="1334366" y="667189"/>
                      <a:pt x="1334366"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656" name="Google Shape;1656;p59"/>
              <p:cNvSpPr/>
              <p:nvPr/>
            </p:nvSpPr>
            <p:spPr>
              <a:xfrm>
                <a:off x="2657240" y="3783996"/>
                <a:ext cx="758939" cy="1125428"/>
              </a:xfrm>
              <a:custGeom>
                <a:rect b="b" l="l" r="r" t="t"/>
                <a:pathLst>
                  <a:path extrusionOk="0" h="1125428" w="758939">
                    <a:moveTo>
                      <a:pt x="379484" y="1125428"/>
                    </a:moveTo>
                    <a:cubicBezTo>
                      <a:pt x="515106" y="1125609"/>
                      <a:pt x="647530" y="1084246"/>
                      <a:pt x="758940" y="1006906"/>
                    </a:cubicBezTo>
                    <a:lnTo>
                      <a:pt x="750661" y="381707"/>
                    </a:lnTo>
                    <a:cubicBezTo>
                      <a:pt x="750661" y="152511"/>
                      <a:pt x="623581" y="0"/>
                      <a:pt x="379446" y="0"/>
                    </a:cubicBezTo>
                    <a:cubicBezTo>
                      <a:pt x="153972" y="0"/>
                      <a:pt x="8270" y="145376"/>
                      <a:pt x="8270" y="381707"/>
                    </a:cubicBezTo>
                    <a:lnTo>
                      <a:pt x="0" y="1006896"/>
                    </a:lnTo>
                    <a:cubicBezTo>
                      <a:pt x="111418" y="1084242"/>
                      <a:pt x="243851" y="1125608"/>
                      <a:pt x="379484" y="1125428"/>
                    </a:cubicBezTo>
                    <a:close/>
                  </a:path>
                </a:pathLst>
              </a:custGeom>
              <a:solidFill>
                <a:srgbClr val="2C3637"/>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657" name="Google Shape;1657;p59"/>
              <p:cNvSpPr/>
              <p:nvPr/>
            </p:nvSpPr>
            <p:spPr>
              <a:xfrm>
                <a:off x="2735923" y="3857032"/>
                <a:ext cx="617101" cy="766120"/>
              </a:xfrm>
              <a:custGeom>
                <a:rect b="b" l="l" r="r" t="t"/>
                <a:pathLst>
                  <a:path extrusionOk="0" h="766120" w="617101">
                    <a:moveTo>
                      <a:pt x="560766" y="85186"/>
                    </a:moveTo>
                    <a:cubicBezTo>
                      <a:pt x="505104" y="6260"/>
                      <a:pt x="447954" y="3823"/>
                      <a:pt x="355811" y="0"/>
                    </a:cubicBezTo>
                    <a:lnTo>
                      <a:pt x="255650" y="0"/>
                    </a:lnTo>
                    <a:cubicBezTo>
                      <a:pt x="163488" y="3823"/>
                      <a:pt x="106338" y="6260"/>
                      <a:pt x="50695" y="85186"/>
                    </a:cubicBezTo>
                    <a:cubicBezTo>
                      <a:pt x="-5005" y="164185"/>
                      <a:pt x="16092" y="184658"/>
                      <a:pt x="20482" y="279945"/>
                    </a:cubicBezTo>
                    <a:cubicBezTo>
                      <a:pt x="23812" y="351941"/>
                      <a:pt x="-19217" y="301433"/>
                      <a:pt x="10549" y="501663"/>
                    </a:cubicBezTo>
                    <a:cubicBezTo>
                      <a:pt x="40332" y="701901"/>
                      <a:pt x="214220" y="766121"/>
                      <a:pt x="305711" y="766121"/>
                    </a:cubicBezTo>
                    <a:cubicBezTo>
                      <a:pt x="397223" y="766121"/>
                      <a:pt x="558069" y="712431"/>
                      <a:pt x="600912" y="501663"/>
                    </a:cubicBezTo>
                    <a:cubicBezTo>
                      <a:pt x="643756" y="290903"/>
                      <a:pt x="587629" y="351941"/>
                      <a:pt x="590978" y="279945"/>
                    </a:cubicBezTo>
                    <a:cubicBezTo>
                      <a:pt x="595349" y="184658"/>
                      <a:pt x="616446" y="164185"/>
                      <a:pt x="560766" y="85186"/>
                    </a:cubicBezTo>
                    <a:close/>
                  </a:path>
                </a:pathLst>
              </a:custGeom>
              <a:solidFill>
                <a:srgbClr val="E0AA7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658" name="Google Shape;1658;p59"/>
              <p:cNvSpPr/>
              <p:nvPr/>
            </p:nvSpPr>
            <p:spPr>
              <a:xfrm>
                <a:off x="2817332" y="4669550"/>
                <a:ext cx="447944" cy="239873"/>
              </a:xfrm>
              <a:custGeom>
                <a:rect b="b" l="l" r="r" t="t"/>
                <a:pathLst>
                  <a:path extrusionOk="0" h="239873" w="447944">
                    <a:moveTo>
                      <a:pt x="440029" y="166446"/>
                    </a:moveTo>
                    <a:cubicBezTo>
                      <a:pt x="441387" y="166084"/>
                      <a:pt x="442690" y="165664"/>
                      <a:pt x="444066" y="165339"/>
                    </a:cubicBezTo>
                    <a:cubicBezTo>
                      <a:pt x="442429" y="159051"/>
                      <a:pt x="440996" y="153935"/>
                      <a:pt x="439825" y="150335"/>
                    </a:cubicBezTo>
                    <a:cubicBezTo>
                      <a:pt x="418858" y="86757"/>
                      <a:pt x="407008" y="66899"/>
                      <a:pt x="354453" y="39244"/>
                    </a:cubicBezTo>
                    <a:cubicBezTo>
                      <a:pt x="354490" y="38956"/>
                      <a:pt x="305860" y="15720"/>
                      <a:pt x="304632" y="16511"/>
                    </a:cubicBezTo>
                    <a:cubicBezTo>
                      <a:pt x="304022" y="16923"/>
                      <a:pt x="303533" y="17491"/>
                      <a:pt x="303219" y="18157"/>
                    </a:cubicBezTo>
                    <a:cubicBezTo>
                      <a:pt x="293220" y="11219"/>
                      <a:pt x="280411" y="0"/>
                      <a:pt x="280411" y="0"/>
                    </a:cubicBezTo>
                    <a:cubicBezTo>
                      <a:pt x="279890" y="2865"/>
                      <a:pt x="235855" y="9572"/>
                      <a:pt x="224321" y="13181"/>
                    </a:cubicBezTo>
                    <a:cubicBezTo>
                      <a:pt x="212675" y="9535"/>
                      <a:pt x="168511" y="2865"/>
                      <a:pt x="168213" y="0"/>
                    </a:cubicBezTo>
                    <a:cubicBezTo>
                      <a:pt x="160735" y="7316"/>
                      <a:pt x="152623" y="13956"/>
                      <a:pt x="143972" y="19841"/>
                    </a:cubicBezTo>
                    <a:cubicBezTo>
                      <a:pt x="143936" y="18497"/>
                      <a:pt x="143249" y="17255"/>
                      <a:pt x="142131" y="16511"/>
                    </a:cubicBezTo>
                    <a:cubicBezTo>
                      <a:pt x="125104" y="23879"/>
                      <a:pt x="108546" y="32288"/>
                      <a:pt x="92553" y="41691"/>
                    </a:cubicBezTo>
                    <a:cubicBezTo>
                      <a:pt x="92469" y="41188"/>
                      <a:pt x="92394" y="40686"/>
                      <a:pt x="92311" y="40175"/>
                    </a:cubicBezTo>
                    <a:cubicBezTo>
                      <a:pt x="37747" y="69029"/>
                      <a:pt x="29319" y="88246"/>
                      <a:pt x="8818" y="150335"/>
                    </a:cubicBezTo>
                    <a:cubicBezTo>
                      <a:pt x="7813" y="153386"/>
                      <a:pt x="6642" y="157544"/>
                      <a:pt x="5302" y="162549"/>
                    </a:cubicBezTo>
                    <a:cubicBezTo>
                      <a:pt x="6642" y="163004"/>
                      <a:pt x="7934" y="163451"/>
                      <a:pt x="9265" y="163906"/>
                    </a:cubicBezTo>
                    <a:cubicBezTo>
                      <a:pt x="6716" y="173589"/>
                      <a:pt x="3572" y="186817"/>
                      <a:pt x="0" y="202779"/>
                    </a:cubicBezTo>
                    <a:cubicBezTo>
                      <a:pt x="20315" y="209848"/>
                      <a:pt x="41058" y="215950"/>
                      <a:pt x="62229" y="221085"/>
                    </a:cubicBezTo>
                    <a:cubicBezTo>
                      <a:pt x="112551" y="233245"/>
                      <a:pt x="164115" y="239520"/>
                      <a:pt x="215884" y="239781"/>
                    </a:cubicBezTo>
                    <a:cubicBezTo>
                      <a:pt x="217066" y="239790"/>
                      <a:pt x="218220" y="239874"/>
                      <a:pt x="219391" y="239874"/>
                    </a:cubicBezTo>
                    <a:cubicBezTo>
                      <a:pt x="223298" y="239874"/>
                      <a:pt x="227149" y="239651"/>
                      <a:pt x="231037" y="239577"/>
                    </a:cubicBezTo>
                    <a:cubicBezTo>
                      <a:pt x="305063" y="238503"/>
                      <a:pt x="378384" y="225014"/>
                      <a:pt x="447945" y="199672"/>
                    </a:cubicBezTo>
                    <a:cubicBezTo>
                      <a:pt x="444940" y="186407"/>
                      <a:pt x="442280" y="175189"/>
                      <a:pt x="440029" y="166446"/>
                    </a:cubicBezTo>
                    <a:close/>
                  </a:path>
                </a:pathLst>
              </a:custGeom>
              <a:solidFill>
                <a:srgbClr val="E0AA7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659" name="Google Shape;1659;p59"/>
              <p:cNvSpPr/>
              <p:nvPr/>
            </p:nvSpPr>
            <p:spPr>
              <a:xfrm>
                <a:off x="2985545" y="4600615"/>
                <a:ext cx="112197" cy="173273"/>
              </a:xfrm>
              <a:custGeom>
                <a:rect b="b" l="l" r="r" t="t"/>
                <a:pathLst>
                  <a:path extrusionOk="0" h="173273" w="112197">
                    <a:moveTo>
                      <a:pt x="0" y="0"/>
                    </a:moveTo>
                    <a:lnTo>
                      <a:pt x="112198" y="0"/>
                    </a:lnTo>
                    <a:lnTo>
                      <a:pt x="112198" y="173273"/>
                    </a:lnTo>
                    <a:lnTo>
                      <a:pt x="0" y="173273"/>
                    </a:lnTo>
                    <a:close/>
                  </a:path>
                </a:pathLst>
              </a:custGeom>
              <a:solidFill>
                <a:srgbClr val="E0AA7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660" name="Google Shape;1660;p59"/>
              <p:cNvSpPr/>
              <p:nvPr/>
            </p:nvSpPr>
            <p:spPr>
              <a:xfrm>
                <a:off x="2948555" y="4731084"/>
                <a:ext cx="56374" cy="46842"/>
              </a:xfrm>
              <a:custGeom>
                <a:rect b="b" l="l" r="r" t="t"/>
                <a:pathLst>
                  <a:path extrusionOk="0" h="46842" w="56374">
                    <a:moveTo>
                      <a:pt x="6368" y="46842"/>
                    </a:moveTo>
                    <a:cubicBezTo>
                      <a:pt x="2864" y="46855"/>
                      <a:pt x="13" y="44025"/>
                      <a:pt x="0" y="40521"/>
                    </a:cubicBezTo>
                    <a:cubicBezTo>
                      <a:pt x="-7" y="38557"/>
                      <a:pt x="895" y="36701"/>
                      <a:pt x="2443" y="35494"/>
                    </a:cubicBezTo>
                    <a:lnTo>
                      <a:pt x="46087" y="1356"/>
                    </a:lnTo>
                    <a:cubicBezTo>
                      <a:pt x="48851" y="-812"/>
                      <a:pt x="52850" y="-329"/>
                      <a:pt x="55019" y="2436"/>
                    </a:cubicBezTo>
                    <a:cubicBezTo>
                      <a:pt x="57187" y="5200"/>
                      <a:pt x="56704" y="9199"/>
                      <a:pt x="53939" y="11368"/>
                    </a:cubicBezTo>
                    <a:cubicBezTo>
                      <a:pt x="53932" y="11373"/>
                      <a:pt x="53926" y="11378"/>
                      <a:pt x="53919" y="11383"/>
                    </a:cubicBezTo>
                    <a:lnTo>
                      <a:pt x="10256" y="45502"/>
                    </a:lnTo>
                    <a:cubicBezTo>
                      <a:pt x="9149" y="46375"/>
                      <a:pt x="7779" y="46847"/>
                      <a:pt x="6368" y="46842"/>
                    </a:cubicBezTo>
                    <a:close/>
                  </a:path>
                </a:pathLst>
              </a:custGeom>
              <a:solidFill>
                <a:srgbClr val="B0AEB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661" name="Google Shape;1661;p59"/>
              <p:cNvSpPr/>
              <p:nvPr/>
            </p:nvSpPr>
            <p:spPr>
              <a:xfrm>
                <a:off x="3076058" y="4729294"/>
                <a:ext cx="60306" cy="48631"/>
              </a:xfrm>
              <a:custGeom>
                <a:rect b="b" l="l" r="r" t="t"/>
                <a:pathLst>
                  <a:path extrusionOk="0" h="48631" w="60306">
                    <a:moveTo>
                      <a:pt x="53943" y="48632"/>
                    </a:moveTo>
                    <a:cubicBezTo>
                      <a:pt x="52566" y="48634"/>
                      <a:pt x="51226" y="48183"/>
                      <a:pt x="50130" y="47348"/>
                    </a:cubicBezTo>
                    <a:lnTo>
                      <a:pt x="2523" y="11424"/>
                    </a:lnTo>
                    <a:cubicBezTo>
                      <a:pt x="-277" y="9308"/>
                      <a:pt x="-831" y="5323"/>
                      <a:pt x="1286" y="2523"/>
                    </a:cubicBezTo>
                    <a:cubicBezTo>
                      <a:pt x="3402" y="-277"/>
                      <a:pt x="7388" y="-831"/>
                      <a:pt x="10188" y="1286"/>
                    </a:cubicBezTo>
                    <a:lnTo>
                      <a:pt x="57775" y="37209"/>
                    </a:lnTo>
                    <a:cubicBezTo>
                      <a:pt x="60577" y="39318"/>
                      <a:pt x="61139" y="43299"/>
                      <a:pt x="59029" y="46101"/>
                    </a:cubicBezTo>
                    <a:cubicBezTo>
                      <a:pt x="57827" y="47698"/>
                      <a:pt x="55943" y="48636"/>
                      <a:pt x="53944" y="48632"/>
                    </a:cubicBezTo>
                    <a:close/>
                  </a:path>
                </a:pathLst>
              </a:custGeom>
              <a:solidFill>
                <a:srgbClr val="B0AEB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662" name="Google Shape;1662;p59"/>
              <p:cNvSpPr/>
              <p:nvPr/>
            </p:nvSpPr>
            <p:spPr>
              <a:xfrm>
                <a:off x="2694464" y="3831113"/>
                <a:ext cx="671612" cy="517963"/>
              </a:xfrm>
              <a:custGeom>
                <a:rect b="b" l="l" r="r" t="t"/>
                <a:pathLst>
                  <a:path extrusionOk="0" h="517963" w="671612">
                    <a:moveTo>
                      <a:pt x="6950" y="399971"/>
                    </a:moveTo>
                    <a:cubicBezTo>
                      <a:pt x="6950" y="399971"/>
                      <a:pt x="295583" y="335835"/>
                      <a:pt x="552219" y="153698"/>
                    </a:cubicBezTo>
                    <a:cubicBezTo>
                      <a:pt x="611105" y="266556"/>
                      <a:pt x="644861" y="390824"/>
                      <a:pt x="651170" y="517964"/>
                    </a:cubicBezTo>
                    <a:cubicBezTo>
                      <a:pt x="651170" y="517964"/>
                      <a:pt x="752523" y="113030"/>
                      <a:pt x="503868" y="25919"/>
                    </a:cubicBezTo>
                    <a:cubicBezTo>
                      <a:pt x="255213" y="-61182"/>
                      <a:pt x="-50070" y="73163"/>
                      <a:pt x="6950" y="399971"/>
                    </a:cubicBezTo>
                    <a:close/>
                  </a:path>
                </a:pathLst>
              </a:custGeom>
              <a:solidFill>
                <a:srgbClr val="2C3637"/>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663" name="Google Shape;1663;p59"/>
              <p:cNvSpPr/>
              <p:nvPr/>
            </p:nvSpPr>
            <p:spPr>
              <a:xfrm>
                <a:off x="2961304" y="4669550"/>
                <a:ext cx="159246" cy="239873"/>
              </a:xfrm>
              <a:custGeom>
                <a:rect b="b" l="l" r="r" t="t"/>
                <a:pathLst>
                  <a:path extrusionOk="0" h="239873" w="159246">
                    <a:moveTo>
                      <a:pt x="158782" y="20064"/>
                    </a:moveTo>
                    <a:cubicBezTo>
                      <a:pt x="158788" y="19401"/>
                      <a:pt x="158947" y="18749"/>
                      <a:pt x="159247" y="18157"/>
                    </a:cubicBezTo>
                    <a:cubicBezTo>
                      <a:pt x="149247" y="11219"/>
                      <a:pt x="136439" y="0"/>
                      <a:pt x="136439" y="0"/>
                    </a:cubicBezTo>
                    <a:cubicBezTo>
                      <a:pt x="135918" y="2865"/>
                      <a:pt x="135248" y="5684"/>
                      <a:pt x="134616" y="8521"/>
                    </a:cubicBezTo>
                    <a:cubicBezTo>
                      <a:pt x="123309" y="51895"/>
                      <a:pt x="104037" y="92789"/>
                      <a:pt x="77782" y="129118"/>
                    </a:cubicBezTo>
                    <a:cubicBezTo>
                      <a:pt x="77782" y="129118"/>
                      <a:pt x="34910" y="65326"/>
                      <a:pt x="25497" y="8679"/>
                    </a:cubicBezTo>
                    <a:cubicBezTo>
                      <a:pt x="25013" y="5767"/>
                      <a:pt x="24538" y="2865"/>
                      <a:pt x="24241" y="0"/>
                    </a:cubicBezTo>
                    <a:cubicBezTo>
                      <a:pt x="16762" y="7316"/>
                      <a:pt x="8650" y="13956"/>
                      <a:pt x="0" y="19841"/>
                    </a:cubicBezTo>
                    <a:cubicBezTo>
                      <a:pt x="24" y="19914"/>
                      <a:pt x="43" y="19989"/>
                      <a:pt x="56" y="20064"/>
                    </a:cubicBezTo>
                    <a:cubicBezTo>
                      <a:pt x="3412" y="98506"/>
                      <a:pt x="28270" y="174515"/>
                      <a:pt x="71912" y="239781"/>
                    </a:cubicBezTo>
                    <a:cubicBezTo>
                      <a:pt x="73094" y="239790"/>
                      <a:pt x="74247" y="239874"/>
                      <a:pt x="75419" y="239874"/>
                    </a:cubicBezTo>
                    <a:cubicBezTo>
                      <a:pt x="79326" y="239874"/>
                      <a:pt x="83177" y="239651"/>
                      <a:pt x="87065" y="239577"/>
                    </a:cubicBezTo>
                    <a:cubicBezTo>
                      <a:pt x="130613" y="174350"/>
                      <a:pt x="155419" y="98420"/>
                      <a:pt x="158782" y="20064"/>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664" name="Google Shape;1664;p59"/>
              <p:cNvSpPr/>
              <p:nvPr/>
            </p:nvSpPr>
            <p:spPr>
              <a:xfrm>
                <a:off x="2822634" y="4709725"/>
                <a:ext cx="89086" cy="144381"/>
              </a:xfrm>
              <a:custGeom>
                <a:rect b="b" l="l" r="r" t="t"/>
                <a:pathLst>
                  <a:path extrusionOk="0" h="144381" w="89086">
                    <a:moveTo>
                      <a:pt x="87251" y="1516"/>
                    </a:moveTo>
                    <a:cubicBezTo>
                      <a:pt x="87167" y="1013"/>
                      <a:pt x="87093" y="512"/>
                      <a:pt x="87009" y="0"/>
                    </a:cubicBezTo>
                    <a:cubicBezTo>
                      <a:pt x="32445" y="28854"/>
                      <a:pt x="24017" y="48072"/>
                      <a:pt x="3517" y="110161"/>
                    </a:cubicBezTo>
                    <a:cubicBezTo>
                      <a:pt x="2512" y="113211"/>
                      <a:pt x="1340" y="117370"/>
                      <a:pt x="0" y="122374"/>
                    </a:cubicBezTo>
                    <a:cubicBezTo>
                      <a:pt x="1340" y="122830"/>
                      <a:pt x="2633" y="123276"/>
                      <a:pt x="3963" y="123732"/>
                    </a:cubicBezTo>
                    <a:cubicBezTo>
                      <a:pt x="25832" y="131257"/>
                      <a:pt x="46612" y="138382"/>
                      <a:pt x="67866" y="144382"/>
                    </a:cubicBezTo>
                    <a:cubicBezTo>
                      <a:pt x="86020" y="99090"/>
                      <a:pt x="92680" y="50008"/>
                      <a:pt x="87251" y="1516"/>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665" name="Google Shape;1665;p59"/>
              <p:cNvSpPr/>
              <p:nvPr/>
            </p:nvSpPr>
            <p:spPr>
              <a:xfrm>
                <a:off x="3168901" y="4708794"/>
                <a:ext cx="92497" cy="154269"/>
              </a:xfrm>
              <a:custGeom>
                <a:rect b="b" l="l" r="r" t="t"/>
                <a:pathLst>
                  <a:path extrusionOk="0" h="154269" w="92497">
                    <a:moveTo>
                      <a:pt x="23106" y="148084"/>
                    </a:moveTo>
                    <a:cubicBezTo>
                      <a:pt x="23980" y="150205"/>
                      <a:pt x="24613" y="152205"/>
                      <a:pt x="25376" y="154270"/>
                    </a:cubicBezTo>
                    <a:cubicBezTo>
                      <a:pt x="45481" y="143233"/>
                      <a:pt x="66608" y="134168"/>
                      <a:pt x="88461" y="127202"/>
                    </a:cubicBezTo>
                    <a:cubicBezTo>
                      <a:pt x="89818" y="126840"/>
                      <a:pt x="91121" y="126421"/>
                      <a:pt x="92497" y="126095"/>
                    </a:cubicBezTo>
                    <a:cubicBezTo>
                      <a:pt x="90860" y="119807"/>
                      <a:pt x="89427" y="114691"/>
                      <a:pt x="88256" y="111091"/>
                    </a:cubicBezTo>
                    <a:cubicBezTo>
                      <a:pt x="67289" y="47514"/>
                      <a:pt x="55439" y="27655"/>
                      <a:pt x="2884" y="0"/>
                    </a:cubicBezTo>
                    <a:cubicBezTo>
                      <a:pt x="-4552" y="50280"/>
                      <a:pt x="2461" y="101638"/>
                      <a:pt x="23106" y="148084"/>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666" name="Google Shape;1666;p59"/>
              <p:cNvSpPr/>
              <p:nvPr/>
            </p:nvSpPr>
            <p:spPr>
              <a:xfrm>
                <a:off x="2879561" y="4685376"/>
                <a:ext cx="153655" cy="223955"/>
              </a:xfrm>
              <a:custGeom>
                <a:rect b="b" l="l" r="r" t="t"/>
                <a:pathLst>
                  <a:path extrusionOk="0" h="223955" w="153655">
                    <a:moveTo>
                      <a:pt x="81800" y="4239"/>
                    </a:moveTo>
                    <a:cubicBezTo>
                      <a:pt x="81787" y="4163"/>
                      <a:pt x="81768" y="4088"/>
                      <a:pt x="81744" y="4015"/>
                    </a:cubicBezTo>
                    <a:cubicBezTo>
                      <a:pt x="81688" y="1742"/>
                      <a:pt x="79800" y="-55"/>
                      <a:pt x="77527" y="1"/>
                    </a:cubicBezTo>
                    <a:cubicBezTo>
                      <a:pt x="76958" y="15"/>
                      <a:pt x="76399" y="147"/>
                      <a:pt x="75884" y="388"/>
                    </a:cubicBezTo>
                    <a:cubicBezTo>
                      <a:pt x="57652" y="8713"/>
                      <a:pt x="42602" y="15884"/>
                      <a:pt x="30008" y="22545"/>
                    </a:cubicBezTo>
                    <a:cubicBezTo>
                      <a:pt x="30147" y="23623"/>
                      <a:pt x="30193" y="24777"/>
                      <a:pt x="30324" y="25865"/>
                    </a:cubicBezTo>
                    <a:cubicBezTo>
                      <a:pt x="35753" y="74357"/>
                      <a:pt x="29093" y="123439"/>
                      <a:pt x="10939" y="168731"/>
                    </a:cubicBezTo>
                    <a:cubicBezTo>
                      <a:pt x="10567" y="169642"/>
                      <a:pt x="10269" y="170591"/>
                      <a:pt x="9878" y="171503"/>
                    </a:cubicBezTo>
                    <a:cubicBezTo>
                      <a:pt x="5368" y="182362"/>
                      <a:pt x="2056" y="193681"/>
                      <a:pt x="0" y="205259"/>
                    </a:cubicBezTo>
                    <a:cubicBezTo>
                      <a:pt x="50322" y="217420"/>
                      <a:pt x="101886" y="223694"/>
                      <a:pt x="153655" y="223956"/>
                    </a:cubicBezTo>
                    <a:cubicBezTo>
                      <a:pt x="110013" y="158689"/>
                      <a:pt x="85156" y="82680"/>
                      <a:pt x="81800" y="4239"/>
                    </a:cubicBez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667" name="Google Shape;1667;p59"/>
              <p:cNvSpPr/>
              <p:nvPr/>
            </p:nvSpPr>
            <p:spPr>
              <a:xfrm>
                <a:off x="3048370" y="4685381"/>
                <a:ext cx="153199" cy="223745"/>
              </a:xfrm>
              <a:custGeom>
                <a:rect b="b" l="l" r="r" t="t"/>
                <a:pathLst>
                  <a:path extrusionOk="0" h="223745" w="153199">
                    <a:moveTo>
                      <a:pt x="143637" y="171497"/>
                    </a:moveTo>
                    <a:cubicBezTo>
                      <a:pt x="122993" y="125051"/>
                      <a:pt x="115979" y="73693"/>
                      <a:pt x="123415" y="23413"/>
                    </a:cubicBezTo>
                    <a:cubicBezTo>
                      <a:pt x="123452" y="23125"/>
                      <a:pt x="123472" y="22836"/>
                      <a:pt x="123509" y="22539"/>
                    </a:cubicBezTo>
                    <a:cubicBezTo>
                      <a:pt x="110914" y="15878"/>
                      <a:pt x="95845" y="8707"/>
                      <a:pt x="77651" y="382"/>
                    </a:cubicBezTo>
                    <a:cubicBezTo>
                      <a:pt x="76337" y="-218"/>
                      <a:pt x="74807" y="-106"/>
                      <a:pt x="73595" y="679"/>
                    </a:cubicBezTo>
                    <a:cubicBezTo>
                      <a:pt x="72984" y="1091"/>
                      <a:pt x="72496" y="1660"/>
                      <a:pt x="72181" y="2326"/>
                    </a:cubicBezTo>
                    <a:cubicBezTo>
                      <a:pt x="71882" y="2918"/>
                      <a:pt x="71723" y="3570"/>
                      <a:pt x="71717" y="4233"/>
                    </a:cubicBezTo>
                    <a:cubicBezTo>
                      <a:pt x="68354" y="82589"/>
                      <a:pt x="43547" y="158518"/>
                      <a:pt x="0" y="223745"/>
                    </a:cubicBezTo>
                    <a:cubicBezTo>
                      <a:pt x="51679" y="222941"/>
                      <a:pt x="103089" y="216139"/>
                      <a:pt x="153199" y="203476"/>
                    </a:cubicBezTo>
                    <a:cubicBezTo>
                      <a:pt x="151496" y="194689"/>
                      <a:pt x="149057" y="186060"/>
                      <a:pt x="145907" y="177682"/>
                    </a:cubicBezTo>
                    <a:cubicBezTo>
                      <a:pt x="145144" y="175617"/>
                      <a:pt x="144511" y="173618"/>
                      <a:pt x="143637" y="171497"/>
                    </a:cubicBez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1668" name="Google Shape;1668;p59"/>
            <p:cNvSpPr/>
            <p:nvPr/>
          </p:nvSpPr>
          <p:spPr>
            <a:xfrm>
              <a:off x="14733700" y="71101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69" name="Google Shape;1669;p59"/>
            <p:cNvSpPr/>
            <p:nvPr/>
          </p:nvSpPr>
          <p:spPr>
            <a:xfrm>
              <a:off x="15048750" y="71101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70" name="Google Shape;1670;p59"/>
            <p:cNvSpPr/>
            <p:nvPr/>
          </p:nvSpPr>
          <p:spPr>
            <a:xfrm rot="8100000">
              <a:off x="14812448" y="7118798"/>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1671" name="Google Shape;1671;p59"/>
          <p:cNvGrpSpPr/>
          <p:nvPr/>
        </p:nvGrpSpPr>
        <p:grpSpPr>
          <a:xfrm>
            <a:off x="19226916" y="8357893"/>
            <a:ext cx="1480385" cy="1480528"/>
            <a:chOff x="14204579" y="9604816"/>
            <a:chExt cx="1429771" cy="1429771"/>
          </a:xfrm>
        </p:grpSpPr>
        <p:grpSp>
          <p:nvGrpSpPr>
            <p:cNvPr id="1672" name="Google Shape;1672;p59"/>
            <p:cNvGrpSpPr/>
            <p:nvPr/>
          </p:nvGrpSpPr>
          <p:grpSpPr>
            <a:xfrm>
              <a:off x="14204579" y="9604816"/>
              <a:ext cx="1429771" cy="1429771"/>
              <a:chOff x="9415096" y="3282950"/>
              <a:chExt cx="1334364" cy="1334364"/>
            </a:xfrm>
          </p:grpSpPr>
          <p:sp>
            <p:nvSpPr>
              <p:cNvPr id="1673" name="Google Shape;1673;p59"/>
              <p:cNvSpPr/>
              <p:nvPr/>
            </p:nvSpPr>
            <p:spPr>
              <a:xfrm>
                <a:off x="9759744" y="4397055"/>
                <a:ext cx="645067" cy="220251"/>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rgbClr val="1F5E8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674" name="Google Shape;1674;p59"/>
              <p:cNvSpPr/>
              <p:nvPr/>
            </p:nvSpPr>
            <p:spPr>
              <a:xfrm>
                <a:off x="9415096" y="3282950"/>
                <a:ext cx="1334364" cy="1334364"/>
              </a:xfrm>
              <a:custGeom>
                <a:rect b="b" l="l" r="r" t="t"/>
                <a:pathLst>
                  <a:path extrusionOk="0" h="1334364" w="1334364">
                    <a:moveTo>
                      <a:pt x="1334365" y="667197"/>
                    </a:moveTo>
                    <a:cubicBezTo>
                      <a:pt x="1334357" y="1035671"/>
                      <a:pt x="1035643" y="1334373"/>
                      <a:pt x="667168" y="1334365"/>
                    </a:cubicBezTo>
                    <a:cubicBezTo>
                      <a:pt x="298693" y="1334357"/>
                      <a:pt x="-8" y="1035643"/>
                      <a:pt x="0" y="667168"/>
                    </a:cubicBezTo>
                    <a:cubicBezTo>
                      <a:pt x="8" y="298697"/>
                      <a:pt x="298716" y="-3"/>
                      <a:pt x="667187" y="0"/>
                    </a:cubicBezTo>
                    <a:cubicBezTo>
                      <a:pt x="1035659" y="-1"/>
                      <a:pt x="1334364" y="298704"/>
                      <a:pt x="1334365" y="667176"/>
                    </a:cubicBezTo>
                    <a:cubicBezTo>
                      <a:pt x="1334365" y="667183"/>
                      <a:pt x="1334365" y="667190"/>
                      <a:pt x="1334365"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675" name="Google Shape;1675;p59"/>
              <p:cNvSpPr/>
              <p:nvPr/>
            </p:nvSpPr>
            <p:spPr>
              <a:xfrm>
                <a:off x="10000092" y="4301306"/>
                <a:ext cx="164380" cy="201270"/>
              </a:xfrm>
              <a:custGeom>
                <a:rect b="b" l="l" r="r" t="t"/>
                <a:pathLst>
                  <a:path extrusionOk="0" h="201270" w="164380">
                    <a:moveTo>
                      <a:pt x="0" y="0"/>
                    </a:moveTo>
                    <a:lnTo>
                      <a:pt x="164381" y="0"/>
                    </a:lnTo>
                    <a:lnTo>
                      <a:pt x="164381" y="201271"/>
                    </a:lnTo>
                    <a:lnTo>
                      <a:pt x="0" y="201271"/>
                    </a:ln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676" name="Google Shape;1676;p59"/>
              <p:cNvSpPr/>
              <p:nvPr/>
            </p:nvSpPr>
            <p:spPr>
              <a:xfrm>
                <a:off x="9759744" y="4397055"/>
                <a:ext cx="645067" cy="220251"/>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chemeClr val="accent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677" name="Google Shape;1677;p59"/>
              <p:cNvSpPr/>
              <p:nvPr/>
            </p:nvSpPr>
            <p:spPr>
              <a:xfrm>
                <a:off x="10273545" y="3923058"/>
                <a:ext cx="203991" cy="217207"/>
              </a:xfrm>
              <a:custGeom>
                <a:rect b="b" l="l" r="r" t="t"/>
                <a:pathLst>
                  <a:path extrusionOk="0" h="217207" w="203991">
                    <a:moveTo>
                      <a:pt x="1879" y="92313"/>
                    </a:moveTo>
                    <a:cubicBezTo>
                      <a:pt x="-8827" y="153239"/>
                      <a:pt x="27292" y="203971"/>
                      <a:pt x="82600" y="214909"/>
                    </a:cubicBezTo>
                    <a:cubicBezTo>
                      <a:pt x="136218" y="226590"/>
                      <a:pt x="189154" y="192593"/>
                      <a:pt x="200834" y="138974"/>
                    </a:cubicBezTo>
                    <a:cubicBezTo>
                      <a:pt x="201344" y="136633"/>
                      <a:pt x="201770" y="134273"/>
                      <a:pt x="202109" y="131901"/>
                    </a:cubicBezTo>
                    <a:cubicBezTo>
                      <a:pt x="212825" y="70974"/>
                      <a:pt x="176706" y="12708"/>
                      <a:pt x="121389" y="1787"/>
                    </a:cubicBezTo>
                    <a:cubicBezTo>
                      <a:pt x="66099" y="-9169"/>
                      <a:pt x="12595" y="31386"/>
                      <a:pt x="1879" y="9231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678" name="Google Shape;1678;p59"/>
              <p:cNvSpPr/>
              <p:nvPr/>
            </p:nvSpPr>
            <p:spPr>
              <a:xfrm>
                <a:off x="9687457" y="3923058"/>
                <a:ext cx="203978" cy="217207"/>
              </a:xfrm>
              <a:custGeom>
                <a:rect b="b" l="l" r="r" t="t"/>
                <a:pathLst>
                  <a:path extrusionOk="0" h="217207" w="203978">
                    <a:moveTo>
                      <a:pt x="202093" y="92313"/>
                    </a:moveTo>
                    <a:cubicBezTo>
                      <a:pt x="212818" y="153239"/>
                      <a:pt x="176700" y="203971"/>
                      <a:pt x="121382" y="214909"/>
                    </a:cubicBezTo>
                    <a:cubicBezTo>
                      <a:pt x="67772" y="226591"/>
                      <a:pt x="14842" y="192601"/>
                      <a:pt x="3160" y="138990"/>
                    </a:cubicBezTo>
                    <a:cubicBezTo>
                      <a:pt x="2649" y="136643"/>
                      <a:pt x="2222" y="134278"/>
                      <a:pt x="1882" y="131901"/>
                    </a:cubicBezTo>
                    <a:cubicBezTo>
                      <a:pt x="-8833" y="70974"/>
                      <a:pt x="27286" y="12708"/>
                      <a:pt x="82584" y="1787"/>
                    </a:cubicBezTo>
                    <a:cubicBezTo>
                      <a:pt x="137883" y="-9169"/>
                      <a:pt x="191397" y="31386"/>
                      <a:pt x="202093" y="9231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679" name="Google Shape;1679;p59"/>
              <p:cNvSpPr/>
              <p:nvPr/>
            </p:nvSpPr>
            <p:spPr>
              <a:xfrm>
                <a:off x="9748108" y="3476147"/>
                <a:ext cx="668348" cy="862626"/>
              </a:xfrm>
              <a:custGeom>
                <a:rect b="b" l="l" r="r" t="t"/>
                <a:pathLst>
                  <a:path extrusionOk="0" h="862626" w="668348">
                    <a:moveTo>
                      <a:pt x="610362" y="128755"/>
                    </a:moveTo>
                    <a:cubicBezTo>
                      <a:pt x="557196" y="54916"/>
                      <a:pt x="473583" y="8971"/>
                      <a:pt x="382748" y="3683"/>
                    </a:cubicBezTo>
                    <a:cubicBezTo>
                      <a:pt x="382748" y="3683"/>
                      <a:pt x="380999" y="3628"/>
                      <a:pt x="378126" y="3498"/>
                    </a:cubicBezTo>
                    <a:lnTo>
                      <a:pt x="378228" y="0"/>
                    </a:lnTo>
                    <a:cubicBezTo>
                      <a:pt x="378228" y="0"/>
                      <a:pt x="356545" y="856"/>
                      <a:pt x="334175" y="1749"/>
                    </a:cubicBezTo>
                    <a:cubicBezTo>
                      <a:pt x="311794" y="856"/>
                      <a:pt x="290121" y="0"/>
                      <a:pt x="290121" y="0"/>
                    </a:cubicBezTo>
                    <a:lnTo>
                      <a:pt x="290215" y="3498"/>
                    </a:lnTo>
                    <a:cubicBezTo>
                      <a:pt x="287340" y="3628"/>
                      <a:pt x="285601" y="3683"/>
                      <a:pt x="285582" y="3683"/>
                    </a:cubicBezTo>
                    <a:cubicBezTo>
                      <a:pt x="194753" y="8974"/>
                      <a:pt x="111147" y="54919"/>
                      <a:pt x="57986" y="128755"/>
                    </a:cubicBezTo>
                    <a:cubicBezTo>
                      <a:pt x="3944" y="202183"/>
                      <a:pt x="-3229" y="294662"/>
                      <a:pt x="1022" y="383233"/>
                    </a:cubicBezTo>
                    <a:cubicBezTo>
                      <a:pt x="4241" y="450150"/>
                      <a:pt x="16092" y="558180"/>
                      <a:pt x="19412" y="625097"/>
                    </a:cubicBezTo>
                    <a:cubicBezTo>
                      <a:pt x="73650" y="827968"/>
                      <a:pt x="208563" y="862627"/>
                      <a:pt x="334165" y="862627"/>
                    </a:cubicBezTo>
                    <a:cubicBezTo>
                      <a:pt x="459785" y="862627"/>
                      <a:pt x="599200" y="827968"/>
                      <a:pt x="648927" y="625097"/>
                    </a:cubicBezTo>
                    <a:cubicBezTo>
                      <a:pt x="652247" y="558180"/>
                      <a:pt x="664089" y="450150"/>
                      <a:pt x="667327" y="383233"/>
                    </a:cubicBezTo>
                    <a:cubicBezTo>
                      <a:pt x="671577" y="294662"/>
                      <a:pt x="664405" y="202183"/>
                      <a:pt x="610362" y="128755"/>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680" name="Google Shape;1680;p59"/>
              <p:cNvSpPr/>
              <p:nvPr/>
            </p:nvSpPr>
            <p:spPr>
              <a:xfrm>
                <a:off x="9743113" y="3414012"/>
                <a:ext cx="714514" cy="593430"/>
              </a:xfrm>
              <a:custGeom>
                <a:rect b="b" l="l" r="r" t="t"/>
                <a:pathLst>
                  <a:path extrusionOk="0" h="593430" w="714514">
                    <a:moveTo>
                      <a:pt x="33421" y="521773"/>
                    </a:moveTo>
                    <a:cubicBezTo>
                      <a:pt x="35905" y="472715"/>
                      <a:pt x="18240" y="349150"/>
                      <a:pt x="83018" y="321432"/>
                    </a:cubicBezTo>
                    <a:cubicBezTo>
                      <a:pt x="107579" y="312069"/>
                      <a:pt x="134104" y="309055"/>
                      <a:pt x="160139" y="312670"/>
                    </a:cubicBezTo>
                    <a:cubicBezTo>
                      <a:pt x="250766" y="321543"/>
                      <a:pt x="335226" y="365875"/>
                      <a:pt x="493514" y="340258"/>
                    </a:cubicBezTo>
                    <a:cubicBezTo>
                      <a:pt x="581601" y="326007"/>
                      <a:pt x="604502" y="310771"/>
                      <a:pt x="628203" y="292057"/>
                    </a:cubicBezTo>
                    <a:cubicBezTo>
                      <a:pt x="637998" y="284317"/>
                      <a:pt x="640342" y="427676"/>
                      <a:pt x="640789" y="473311"/>
                    </a:cubicBezTo>
                    <a:cubicBezTo>
                      <a:pt x="640975" y="494426"/>
                      <a:pt x="640752" y="514536"/>
                      <a:pt x="640473" y="535651"/>
                    </a:cubicBezTo>
                    <a:cubicBezTo>
                      <a:pt x="640305" y="548041"/>
                      <a:pt x="640342" y="560431"/>
                      <a:pt x="640119" y="572802"/>
                    </a:cubicBezTo>
                    <a:cubicBezTo>
                      <a:pt x="640008" y="577844"/>
                      <a:pt x="638929" y="590587"/>
                      <a:pt x="655476" y="590568"/>
                    </a:cubicBezTo>
                    <a:cubicBezTo>
                      <a:pt x="667634" y="590550"/>
                      <a:pt x="669169" y="558366"/>
                      <a:pt x="669625" y="552505"/>
                    </a:cubicBezTo>
                    <a:cubicBezTo>
                      <a:pt x="676703" y="459823"/>
                      <a:pt x="680210" y="409724"/>
                      <a:pt x="676080" y="323218"/>
                    </a:cubicBezTo>
                    <a:cubicBezTo>
                      <a:pt x="674099" y="281415"/>
                      <a:pt x="674889" y="282178"/>
                      <a:pt x="671448" y="245008"/>
                    </a:cubicBezTo>
                    <a:cubicBezTo>
                      <a:pt x="697818" y="224154"/>
                      <a:pt x="714459" y="186296"/>
                      <a:pt x="714514" y="141554"/>
                    </a:cubicBezTo>
                    <a:cubicBezTo>
                      <a:pt x="701530" y="149560"/>
                      <a:pt x="687483" y="155698"/>
                      <a:pt x="672787" y="159786"/>
                    </a:cubicBezTo>
                    <a:cubicBezTo>
                      <a:pt x="701106" y="122704"/>
                      <a:pt x="713991" y="76109"/>
                      <a:pt x="708748" y="29747"/>
                    </a:cubicBezTo>
                    <a:cubicBezTo>
                      <a:pt x="686724" y="52835"/>
                      <a:pt x="655325" y="64540"/>
                      <a:pt x="623562" y="61503"/>
                    </a:cubicBezTo>
                    <a:cubicBezTo>
                      <a:pt x="636384" y="43015"/>
                      <a:pt x="636413" y="18519"/>
                      <a:pt x="623636" y="0"/>
                    </a:cubicBezTo>
                    <a:cubicBezTo>
                      <a:pt x="608661" y="20166"/>
                      <a:pt x="581258" y="32500"/>
                      <a:pt x="542581" y="39012"/>
                    </a:cubicBezTo>
                    <a:cubicBezTo>
                      <a:pt x="458326" y="53225"/>
                      <a:pt x="298316" y="-55067"/>
                      <a:pt x="97036" y="94003"/>
                    </a:cubicBezTo>
                    <a:cubicBezTo>
                      <a:pt x="26538" y="146205"/>
                      <a:pt x="307" y="241548"/>
                      <a:pt x="214" y="333096"/>
                    </a:cubicBezTo>
                    <a:cubicBezTo>
                      <a:pt x="84" y="451991"/>
                      <a:pt x="121" y="417519"/>
                      <a:pt x="0" y="535055"/>
                    </a:cubicBezTo>
                    <a:cubicBezTo>
                      <a:pt x="-9" y="545603"/>
                      <a:pt x="744" y="582569"/>
                      <a:pt x="12920" y="590829"/>
                    </a:cubicBezTo>
                    <a:cubicBezTo>
                      <a:pt x="24677" y="598810"/>
                      <a:pt x="33663" y="586922"/>
                      <a:pt x="33459" y="575519"/>
                    </a:cubicBezTo>
                    <a:cubicBezTo>
                      <a:pt x="33123" y="558105"/>
                      <a:pt x="32342" y="542999"/>
                      <a:pt x="33421" y="521773"/>
                    </a:cubicBezTo>
                    <a:close/>
                  </a:path>
                </a:pathLst>
              </a:custGeom>
              <a:solidFill>
                <a:srgbClr val="3B313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681" name="Google Shape;1681;p59"/>
              <p:cNvSpPr/>
              <p:nvPr/>
            </p:nvSpPr>
            <p:spPr>
              <a:xfrm>
                <a:off x="9961591" y="4430325"/>
                <a:ext cx="126857" cy="105348"/>
              </a:xfrm>
              <a:custGeom>
                <a:rect b="b" l="l" r="r" t="t"/>
                <a:pathLst>
                  <a:path extrusionOk="0" h="105348" w="126857">
                    <a:moveTo>
                      <a:pt x="35413" y="105349"/>
                    </a:moveTo>
                    <a:lnTo>
                      <a:pt x="382" y="8535"/>
                    </a:lnTo>
                    <a:cubicBezTo>
                      <a:pt x="-815" y="5229"/>
                      <a:pt x="895" y="1579"/>
                      <a:pt x="4201" y="382"/>
                    </a:cubicBezTo>
                    <a:cubicBezTo>
                      <a:pt x="7507" y="-815"/>
                      <a:pt x="11157" y="895"/>
                      <a:pt x="12354" y="4201"/>
                    </a:cubicBezTo>
                    <a:lnTo>
                      <a:pt x="41199" y="83898"/>
                    </a:lnTo>
                    <a:lnTo>
                      <a:pt x="116413" y="20888"/>
                    </a:lnTo>
                    <a:cubicBezTo>
                      <a:pt x="119119" y="18639"/>
                      <a:pt x="123136" y="19009"/>
                      <a:pt x="125386" y="21715"/>
                    </a:cubicBezTo>
                    <a:cubicBezTo>
                      <a:pt x="127623" y="24406"/>
                      <a:pt x="127271" y="28397"/>
                      <a:pt x="124598" y="30655"/>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682" name="Google Shape;1682;p59"/>
              <p:cNvSpPr/>
              <p:nvPr/>
            </p:nvSpPr>
            <p:spPr>
              <a:xfrm>
                <a:off x="10075725" y="4431355"/>
                <a:ext cx="127256" cy="104262"/>
              </a:xfrm>
              <a:custGeom>
                <a:rect b="b" l="l" r="r" t="t"/>
                <a:pathLst>
                  <a:path extrusionOk="0" h="104262" w="127256">
                    <a:moveTo>
                      <a:pt x="91389" y="104262"/>
                    </a:moveTo>
                    <a:lnTo>
                      <a:pt x="2279" y="29625"/>
                    </a:lnTo>
                    <a:cubicBezTo>
                      <a:pt x="-418" y="27365"/>
                      <a:pt x="-772" y="23347"/>
                      <a:pt x="1488" y="20650"/>
                    </a:cubicBezTo>
                    <a:cubicBezTo>
                      <a:pt x="3748" y="17952"/>
                      <a:pt x="7767" y="17598"/>
                      <a:pt x="10464" y="19858"/>
                    </a:cubicBezTo>
                    <a:lnTo>
                      <a:pt x="85725" y="82905"/>
                    </a:lnTo>
                    <a:lnTo>
                      <a:pt x="114914" y="4157"/>
                    </a:lnTo>
                    <a:cubicBezTo>
                      <a:pt x="116137" y="858"/>
                      <a:pt x="119802" y="-824"/>
                      <a:pt x="123100" y="399"/>
                    </a:cubicBezTo>
                    <a:cubicBezTo>
                      <a:pt x="126398" y="1622"/>
                      <a:pt x="128081" y="5287"/>
                      <a:pt x="126858" y="8585"/>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683" name="Google Shape;1683;p59"/>
              <p:cNvSpPr/>
              <p:nvPr/>
            </p:nvSpPr>
            <p:spPr>
              <a:xfrm>
                <a:off x="10075371" y="4457087"/>
                <a:ext cx="16268" cy="160218"/>
              </a:xfrm>
              <a:custGeom>
                <a:rect b="b" l="l" r="r" t="t"/>
                <a:pathLst>
                  <a:path extrusionOk="0" h="160218" w="16268">
                    <a:moveTo>
                      <a:pt x="12734" y="6367"/>
                    </a:moveTo>
                    <a:cubicBezTo>
                      <a:pt x="12734" y="2851"/>
                      <a:pt x="9883" y="0"/>
                      <a:pt x="6367" y="0"/>
                    </a:cubicBezTo>
                    <a:cubicBezTo>
                      <a:pt x="2851" y="0"/>
                      <a:pt x="0" y="2851"/>
                      <a:pt x="0" y="6367"/>
                    </a:cubicBezTo>
                    <a:cubicBezTo>
                      <a:pt x="0" y="68652"/>
                      <a:pt x="1405" y="104947"/>
                      <a:pt x="2762" y="140033"/>
                    </a:cubicBezTo>
                    <a:cubicBezTo>
                      <a:pt x="3023" y="146638"/>
                      <a:pt x="3275" y="153279"/>
                      <a:pt x="3525" y="160144"/>
                    </a:cubicBezTo>
                    <a:cubicBezTo>
                      <a:pt x="4661" y="160144"/>
                      <a:pt x="5777" y="160219"/>
                      <a:pt x="6911" y="160219"/>
                    </a:cubicBezTo>
                    <a:cubicBezTo>
                      <a:pt x="10046" y="160219"/>
                      <a:pt x="13144" y="160032"/>
                      <a:pt x="16269" y="159995"/>
                    </a:cubicBezTo>
                    <a:cubicBezTo>
                      <a:pt x="16009" y="153019"/>
                      <a:pt x="15748" y="146247"/>
                      <a:pt x="15488" y="139549"/>
                    </a:cubicBezTo>
                    <a:cubicBezTo>
                      <a:pt x="14129" y="104575"/>
                      <a:pt x="12734" y="68410"/>
                      <a:pt x="12734" y="6367"/>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1684" name="Google Shape;1684;p59"/>
            <p:cNvSpPr/>
            <p:nvPr/>
          </p:nvSpPr>
          <p:spPr>
            <a:xfrm>
              <a:off x="14733700" y="10311025"/>
              <a:ext cx="51300" cy="51300"/>
            </a:xfrm>
            <a:prstGeom prst="ellipse">
              <a:avLst/>
            </a:prstGeom>
            <a:solidFill>
              <a:srgbClr val="3B313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85" name="Google Shape;1685;p59"/>
            <p:cNvSpPr/>
            <p:nvPr/>
          </p:nvSpPr>
          <p:spPr>
            <a:xfrm>
              <a:off x="15048750" y="10311025"/>
              <a:ext cx="51300" cy="51300"/>
            </a:xfrm>
            <a:prstGeom prst="ellipse">
              <a:avLst/>
            </a:prstGeom>
            <a:solidFill>
              <a:srgbClr val="3B313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86" name="Google Shape;1686;p59"/>
            <p:cNvSpPr/>
            <p:nvPr/>
          </p:nvSpPr>
          <p:spPr>
            <a:xfrm rot="8100000">
              <a:off x="14812448" y="10355398"/>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1687" name="Google Shape;1687;p59"/>
          <p:cNvGrpSpPr/>
          <p:nvPr/>
        </p:nvGrpSpPr>
        <p:grpSpPr>
          <a:xfrm>
            <a:off x="19226913" y="6477536"/>
            <a:ext cx="1480396" cy="1480775"/>
            <a:chOff x="14204640" y="7940489"/>
            <a:chExt cx="1429782" cy="1430009"/>
          </a:xfrm>
        </p:grpSpPr>
        <p:grpSp>
          <p:nvGrpSpPr>
            <p:cNvPr id="1688" name="Google Shape;1688;p59"/>
            <p:cNvGrpSpPr/>
            <p:nvPr/>
          </p:nvGrpSpPr>
          <p:grpSpPr>
            <a:xfrm>
              <a:off x="14204640" y="7940489"/>
              <a:ext cx="1429782" cy="1429782"/>
              <a:chOff x="4558810" y="4908549"/>
              <a:chExt cx="1334374" cy="1334374"/>
            </a:xfrm>
          </p:grpSpPr>
          <p:sp>
            <p:nvSpPr>
              <p:cNvPr id="1689" name="Google Shape;1689;p59"/>
              <p:cNvSpPr/>
              <p:nvPr/>
            </p:nvSpPr>
            <p:spPr>
              <a:xfrm>
                <a:off x="4558810" y="4908549"/>
                <a:ext cx="1334374" cy="1334374"/>
              </a:xfrm>
              <a:custGeom>
                <a:rect b="b" l="l" r="r" t="t"/>
                <a:pathLst>
                  <a:path extrusionOk="0" h="1334374" w="1334374">
                    <a:moveTo>
                      <a:pt x="1334374" y="667197"/>
                    </a:moveTo>
                    <a:cubicBezTo>
                      <a:pt x="1334369" y="1035674"/>
                      <a:pt x="1035655" y="1334380"/>
                      <a:pt x="667178" y="1334374"/>
                    </a:cubicBezTo>
                    <a:cubicBezTo>
                      <a:pt x="298700" y="1334369"/>
                      <a:pt x="-5" y="1035655"/>
                      <a:pt x="0" y="667178"/>
                    </a:cubicBezTo>
                    <a:cubicBezTo>
                      <a:pt x="5" y="298704"/>
                      <a:pt x="298714" y="0"/>
                      <a:pt x="667187" y="0"/>
                    </a:cubicBezTo>
                    <a:cubicBezTo>
                      <a:pt x="1035665" y="1"/>
                      <a:pt x="1334375" y="298711"/>
                      <a:pt x="1334374" y="667189"/>
                    </a:cubicBezTo>
                    <a:cubicBezTo>
                      <a:pt x="1334374" y="667192"/>
                      <a:pt x="1334374" y="667194"/>
                      <a:pt x="1334374"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690" name="Google Shape;1690;p59"/>
              <p:cNvSpPr/>
              <p:nvPr/>
            </p:nvSpPr>
            <p:spPr>
              <a:xfrm>
                <a:off x="5417341" y="5565486"/>
                <a:ext cx="203993" cy="217215"/>
              </a:xfrm>
              <a:custGeom>
                <a:rect b="b" l="l" r="r" t="t"/>
                <a:pathLst>
                  <a:path extrusionOk="0" h="217215" w="203993">
                    <a:moveTo>
                      <a:pt x="1882" y="92321"/>
                    </a:moveTo>
                    <a:cubicBezTo>
                      <a:pt x="-8834" y="153247"/>
                      <a:pt x="27295" y="203979"/>
                      <a:pt x="82603" y="214917"/>
                    </a:cubicBezTo>
                    <a:cubicBezTo>
                      <a:pt x="136221" y="226598"/>
                      <a:pt x="189156" y="192601"/>
                      <a:pt x="200837" y="138982"/>
                    </a:cubicBezTo>
                    <a:cubicBezTo>
                      <a:pt x="201347" y="136641"/>
                      <a:pt x="201772" y="134281"/>
                      <a:pt x="202112" y="131909"/>
                    </a:cubicBezTo>
                    <a:cubicBezTo>
                      <a:pt x="212827" y="70982"/>
                      <a:pt x="176699" y="12716"/>
                      <a:pt x="121391" y="1777"/>
                    </a:cubicBezTo>
                    <a:cubicBezTo>
                      <a:pt x="66102" y="-9143"/>
                      <a:pt x="12598" y="31394"/>
                      <a:pt x="1882" y="92321"/>
                    </a:cubicBez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691" name="Google Shape;1691;p59"/>
              <p:cNvSpPr/>
              <p:nvPr/>
            </p:nvSpPr>
            <p:spPr>
              <a:xfrm>
                <a:off x="4831256" y="5565486"/>
                <a:ext cx="203984" cy="217214"/>
              </a:xfrm>
              <a:custGeom>
                <a:rect b="b" l="l" r="r" t="t"/>
                <a:pathLst>
                  <a:path extrusionOk="0" h="217214" w="203984">
                    <a:moveTo>
                      <a:pt x="202102" y="92321"/>
                    </a:moveTo>
                    <a:cubicBezTo>
                      <a:pt x="212818" y="153247"/>
                      <a:pt x="176699" y="203979"/>
                      <a:pt x="121382" y="214917"/>
                    </a:cubicBezTo>
                    <a:cubicBezTo>
                      <a:pt x="67768" y="226597"/>
                      <a:pt x="14838" y="192603"/>
                      <a:pt x="3158" y="138989"/>
                    </a:cubicBezTo>
                    <a:cubicBezTo>
                      <a:pt x="2647" y="136645"/>
                      <a:pt x="2222" y="134284"/>
                      <a:pt x="1882" y="131909"/>
                    </a:cubicBezTo>
                    <a:cubicBezTo>
                      <a:pt x="-8834" y="70982"/>
                      <a:pt x="27294" y="12716"/>
                      <a:pt x="82593" y="1777"/>
                    </a:cubicBezTo>
                    <a:cubicBezTo>
                      <a:pt x="137892" y="-9143"/>
                      <a:pt x="191395" y="31394"/>
                      <a:pt x="202102" y="92321"/>
                    </a:cubicBez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692" name="Google Shape;1692;p59"/>
              <p:cNvSpPr/>
              <p:nvPr/>
            </p:nvSpPr>
            <p:spPr>
              <a:xfrm>
                <a:off x="4891908" y="5118583"/>
                <a:ext cx="668337" cy="862626"/>
              </a:xfrm>
              <a:custGeom>
                <a:rect b="b" l="l" r="r" t="t"/>
                <a:pathLst>
                  <a:path extrusionOk="0" h="862626" w="668337">
                    <a:moveTo>
                      <a:pt x="610361" y="128774"/>
                    </a:moveTo>
                    <a:cubicBezTo>
                      <a:pt x="557203" y="54928"/>
                      <a:pt x="473591" y="8975"/>
                      <a:pt x="382756" y="3683"/>
                    </a:cubicBezTo>
                    <a:cubicBezTo>
                      <a:pt x="382747" y="3683"/>
                      <a:pt x="380998" y="3609"/>
                      <a:pt x="378133" y="3498"/>
                    </a:cubicBezTo>
                    <a:lnTo>
                      <a:pt x="378227" y="0"/>
                    </a:lnTo>
                    <a:cubicBezTo>
                      <a:pt x="378227" y="0"/>
                      <a:pt x="356553" y="856"/>
                      <a:pt x="334173" y="1749"/>
                    </a:cubicBezTo>
                    <a:cubicBezTo>
                      <a:pt x="311793" y="856"/>
                      <a:pt x="290120" y="0"/>
                      <a:pt x="290120" y="0"/>
                    </a:cubicBezTo>
                    <a:lnTo>
                      <a:pt x="290213" y="3498"/>
                    </a:lnTo>
                    <a:cubicBezTo>
                      <a:pt x="287348" y="3609"/>
                      <a:pt x="285600" y="3683"/>
                      <a:pt x="285581" y="3683"/>
                    </a:cubicBezTo>
                    <a:cubicBezTo>
                      <a:pt x="194747" y="8973"/>
                      <a:pt x="111138" y="54926"/>
                      <a:pt x="57986" y="128774"/>
                    </a:cubicBezTo>
                    <a:cubicBezTo>
                      <a:pt x="3961" y="202183"/>
                      <a:pt x="-3230" y="294662"/>
                      <a:pt x="1021" y="383233"/>
                    </a:cubicBezTo>
                    <a:cubicBezTo>
                      <a:pt x="4249" y="450150"/>
                      <a:pt x="16090" y="558180"/>
                      <a:pt x="19420" y="625097"/>
                    </a:cubicBezTo>
                    <a:cubicBezTo>
                      <a:pt x="73649" y="827968"/>
                      <a:pt x="208562" y="862627"/>
                      <a:pt x="334173" y="862627"/>
                    </a:cubicBezTo>
                    <a:cubicBezTo>
                      <a:pt x="459784" y="862627"/>
                      <a:pt x="599199" y="827968"/>
                      <a:pt x="648926" y="625097"/>
                    </a:cubicBezTo>
                    <a:cubicBezTo>
                      <a:pt x="652246" y="558180"/>
                      <a:pt x="664088" y="450150"/>
                      <a:pt x="667315" y="383233"/>
                    </a:cubicBezTo>
                    <a:cubicBezTo>
                      <a:pt x="671566" y="294662"/>
                      <a:pt x="664395" y="202183"/>
                      <a:pt x="610361" y="128774"/>
                    </a:cubicBez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693" name="Google Shape;1693;p59"/>
              <p:cNvSpPr/>
              <p:nvPr/>
            </p:nvSpPr>
            <p:spPr>
              <a:xfrm>
                <a:off x="5143891" y="5943743"/>
                <a:ext cx="164380" cy="201289"/>
              </a:xfrm>
              <a:custGeom>
                <a:rect b="b" l="l" r="r" t="t"/>
                <a:pathLst>
                  <a:path extrusionOk="0" h="201289" w="164380">
                    <a:moveTo>
                      <a:pt x="0" y="0"/>
                    </a:moveTo>
                    <a:lnTo>
                      <a:pt x="164381" y="0"/>
                    </a:lnTo>
                    <a:lnTo>
                      <a:pt x="164381" y="201290"/>
                    </a:lnTo>
                    <a:lnTo>
                      <a:pt x="0" y="201290"/>
                    </a:ln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694" name="Google Shape;1694;p59"/>
              <p:cNvSpPr/>
              <p:nvPr/>
            </p:nvSpPr>
            <p:spPr>
              <a:xfrm>
                <a:off x="4878204" y="5099061"/>
                <a:ext cx="701638" cy="573150"/>
              </a:xfrm>
              <a:custGeom>
                <a:rect b="b" l="l" r="r" t="t"/>
                <a:pathLst>
                  <a:path extrusionOk="0" h="573150" w="701638">
                    <a:moveTo>
                      <a:pt x="30026" y="485010"/>
                    </a:moveTo>
                    <a:cubicBezTo>
                      <a:pt x="34082" y="400718"/>
                      <a:pt x="35170" y="248206"/>
                      <a:pt x="109622" y="248206"/>
                    </a:cubicBezTo>
                    <a:cubicBezTo>
                      <a:pt x="164753" y="248206"/>
                      <a:pt x="179728" y="260801"/>
                      <a:pt x="347207" y="260801"/>
                    </a:cubicBezTo>
                    <a:cubicBezTo>
                      <a:pt x="495394" y="260801"/>
                      <a:pt x="538470" y="244021"/>
                      <a:pt x="593936" y="244021"/>
                    </a:cubicBezTo>
                    <a:cubicBezTo>
                      <a:pt x="653374" y="244021"/>
                      <a:pt x="668118" y="323458"/>
                      <a:pt x="669262" y="433628"/>
                    </a:cubicBezTo>
                    <a:cubicBezTo>
                      <a:pt x="669494" y="456306"/>
                      <a:pt x="671076" y="479039"/>
                      <a:pt x="672378" y="501698"/>
                    </a:cubicBezTo>
                    <a:cubicBezTo>
                      <a:pt x="673150" y="514981"/>
                      <a:pt x="674108" y="528264"/>
                      <a:pt x="674796" y="541547"/>
                    </a:cubicBezTo>
                    <a:cubicBezTo>
                      <a:pt x="675075" y="546960"/>
                      <a:pt x="676471" y="561415"/>
                      <a:pt x="683531" y="560039"/>
                    </a:cubicBezTo>
                    <a:cubicBezTo>
                      <a:pt x="691428" y="558495"/>
                      <a:pt x="692339" y="529287"/>
                      <a:pt x="693121" y="523036"/>
                    </a:cubicBezTo>
                    <a:cubicBezTo>
                      <a:pt x="698360" y="478829"/>
                      <a:pt x="700755" y="434331"/>
                      <a:pt x="700293" y="389816"/>
                    </a:cubicBezTo>
                    <a:cubicBezTo>
                      <a:pt x="700190" y="308147"/>
                      <a:pt x="723928" y="150910"/>
                      <a:pt x="576161" y="52926"/>
                    </a:cubicBezTo>
                    <a:cubicBezTo>
                      <a:pt x="485291" y="-7331"/>
                      <a:pt x="297434" y="-13341"/>
                      <a:pt x="192844" y="20779"/>
                    </a:cubicBezTo>
                    <a:cubicBezTo>
                      <a:pt x="120011" y="44554"/>
                      <a:pt x="50174" y="106485"/>
                      <a:pt x="24213" y="178592"/>
                    </a:cubicBezTo>
                    <a:cubicBezTo>
                      <a:pt x="-4297" y="257806"/>
                      <a:pt x="-3562" y="319718"/>
                      <a:pt x="5823" y="476584"/>
                    </a:cubicBezTo>
                    <a:cubicBezTo>
                      <a:pt x="6846" y="493606"/>
                      <a:pt x="8846" y="510628"/>
                      <a:pt x="11200" y="527501"/>
                    </a:cubicBezTo>
                    <a:cubicBezTo>
                      <a:pt x="12536" y="538829"/>
                      <a:pt x="14454" y="550080"/>
                      <a:pt x="16948" y="561210"/>
                    </a:cubicBezTo>
                    <a:cubicBezTo>
                      <a:pt x="22882" y="585190"/>
                      <a:pt x="31179" y="568075"/>
                      <a:pt x="30919" y="553155"/>
                    </a:cubicBezTo>
                    <a:cubicBezTo>
                      <a:pt x="30529" y="530385"/>
                      <a:pt x="28929" y="507819"/>
                      <a:pt x="30026" y="485010"/>
                    </a:cubicBezTo>
                    <a:close/>
                  </a:path>
                </a:pathLst>
              </a:custGeom>
              <a:solidFill>
                <a:schemeClr val="accent3"/>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695" name="Google Shape;1695;p59"/>
              <p:cNvSpPr/>
              <p:nvPr/>
            </p:nvSpPr>
            <p:spPr>
              <a:xfrm>
                <a:off x="4890195" y="5584463"/>
                <a:ext cx="679893" cy="24686"/>
              </a:xfrm>
              <a:custGeom>
                <a:rect b="b" l="l" r="r" t="t"/>
                <a:pathLst>
                  <a:path extrusionOk="0" h="24686" w="679893">
                    <a:moveTo>
                      <a:pt x="667550" y="24687"/>
                    </a:moveTo>
                    <a:lnTo>
                      <a:pt x="12343" y="24687"/>
                    </a:lnTo>
                    <a:cubicBezTo>
                      <a:pt x="5526" y="24687"/>
                      <a:pt x="0" y="19161"/>
                      <a:pt x="0" y="12344"/>
                    </a:cubicBezTo>
                    <a:cubicBezTo>
                      <a:pt x="0" y="5526"/>
                      <a:pt x="5526" y="0"/>
                      <a:pt x="12343" y="0"/>
                    </a:cubicBezTo>
                    <a:lnTo>
                      <a:pt x="667550" y="0"/>
                    </a:lnTo>
                    <a:cubicBezTo>
                      <a:pt x="674367" y="0"/>
                      <a:pt x="679894" y="5526"/>
                      <a:pt x="679894" y="12343"/>
                    </a:cubicBezTo>
                    <a:cubicBezTo>
                      <a:pt x="679894" y="19161"/>
                      <a:pt x="674367" y="24687"/>
                      <a:pt x="667550" y="24687"/>
                    </a:cubicBezTo>
                    <a:close/>
                  </a:path>
                </a:pathLst>
              </a:custGeom>
              <a:solidFill>
                <a:schemeClr val="accent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696" name="Google Shape;1696;p59"/>
              <p:cNvSpPr/>
              <p:nvPr/>
            </p:nvSpPr>
            <p:spPr>
              <a:xfrm>
                <a:off x="5282970" y="5593522"/>
                <a:ext cx="232712" cy="137134"/>
              </a:xfrm>
              <a:custGeom>
                <a:rect b="b" l="l" r="r" t="t"/>
                <a:pathLst>
                  <a:path extrusionOk="0" h="137134" w="232712">
                    <a:moveTo>
                      <a:pt x="89614" y="137052"/>
                    </a:moveTo>
                    <a:cubicBezTo>
                      <a:pt x="75475" y="137373"/>
                      <a:pt x="61330" y="136758"/>
                      <a:pt x="47272" y="135210"/>
                    </a:cubicBezTo>
                    <a:cubicBezTo>
                      <a:pt x="-1143" y="127211"/>
                      <a:pt x="-659" y="97296"/>
                      <a:pt x="215" y="42973"/>
                    </a:cubicBezTo>
                    <a:cubicBezTo>
                      <a:pt x="373" y="33821"/>
                      <a:pt x="531" y="23645"/>
                      <a:pt x="531" y="12353"/>
                    </a:cubicBezTo>
                    <a:cubicBezTo>
                      <a:pt x="531" y="5530"/>
                      <a:pt x="6062" y="0"/>
                      <a:pt x="12884" y="0"/>
                    </a:cubicBezTo>
                    <a:cubicBezTo>
                      <a:pt x="19706" y="0"/>
                      <a:pt x="25236" y="5530"/>
                      <a:pt x="25236" y="12353"/>
                    </a:cubicBezTo>
                    <a:cubicBezTo>
                      <a:pt x="25236" y="23794"/>
                      <a:pt x="25060" y="34100"/>
                      <a:pt x="24911" y="43383"/>
                    </a:cubicBezTo>
                    <a:cubicBezTo>
                      <a:pt x="23944" y="102208"/>
                      <a:pt x="25683" y="106617"/>
                      <a:pt x="51300" y="110839"/>
                    </a:cubicBezTo>
                    <a:cubicBezTo>
                      <a:pt x="67913" y="113575"/>
                      <a:pt x="128858" y="111918"/>
                      <a:pt x="158149" y="111118"/>
                    </a:cubicBezTo>
                    <a:cubicBezTo>
                      <a:pt x="167702" y="110877"/>
                      <a:pt x="174921" y="110672"/>
                      <a:pt x="178083" y="110672"/>
                    </a:cubicBezTo>
                    <a:cubicBezTo>
                      <a:pt x="198919" y="110672"/>
                      <a:pt x="201095" y="107193"/>
                      <a:pt x="203439" y="100552"/>
                    </a:cubicBezTo>
                    <a:cubicBezTo>
                      <a:pt x="208016" y="87473"/>
                      <a:pt x="208016" y="60461"/>
                      <a:pt x="208016" y="15720"/>
                    </a:cubicBezTo>
                    <a:lnTo>
                      <a:pt x="220360" y="15534"/>
                    </a:lnTo>
                    <a:lnTo>
                      <a:pt x="232713" y="15720"/>
                    </a:lnTo>
                    <a:cubicBezTo>
                      <a:pt x="232713" y="64703"/>
                      <a:pt x="232713" y="91678"/>
                      <a:pt x="226731" y="108737"/>
                    </a:cubicBezTo>
                    <a:cubicBezTo>
                      <a:pt x="218109" y="133312"/>
                      <a:pt x="197096" y="135359"/>
                      <a:pt x="178083" y="135359"/>
                    </a:cubicBezTo>
                    <a:cubicBezTo>
                      <a:pt x="175013" y="135359"/>
                      <a:pt x="168056" y="135545"/>
                      <a:pt x="158819" y="135824"/>
                    </a:cubicBezTo>
                    <a:cubicBezTo>
                      <a:pt x="135230" y="136457"/>
                      <a:pt x="110385" y="137052"/>
                      <a:pt x="89614" y="137052"/>
                    </a:cubicBezTo>
                    <a:close/>
                  </a:path>
                </a:pathLst>
              </a:custGeom>
              <a:solidFill>
                <a:schemeClr val="accent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697" name="Google Shape;1697;p59"/>
              <p:cNvSpPr/>
              <p:nvPr/>
            </p:nvSpPr>
            <p:spPr>
              <a:xfrm>
                <a:off x="4940150" y="5593527"/>
                <a:ext cx="232299" cy="133568"/>
              </a:xfrm>
              <a:custGeom>
                <a:rect b="b" l="l" r="r" t="t"/>
                <a:pathLst>
                  <a:path extrusionOk="0" h="133568" w="232299">
                    <a:moveTo>
                      <a:pt x="152777" y="133569"/>
                    </a:moveTo>
                    <a:cubicBezTo>
                      <a:pt x="125356" y="133569"/>
                      <a:pt x="93069" y="132601"/>
                      <a:pt x="70605" y="131931"/>
                    </a:cubicBezTo>
                    <a:cubicBezTo>
                      <a:pt x="59973" y="131615"/>
                      <a:pt x="52002" y="131373"/>
                      <a:pt x="48653" y="131373"/>
                    </a:cubicBezTo>
                    <a:cubicBezTo>
                      <a:pt x="35826" y="132352"/>
                      <a:pt x="23143" y="128150"/>
                      <a:pt x="13437" y="119709"/>
                    </a:cubicBezTo>
                    <a:cubicBezTo>
                      <a:pt x="-628" y="105458"/>
                      <a:pt x="-339" y="81702"/>
                      <a:pt x="172" y="42355"/>
                    </a:cubicBezTo>
                    <a:cubicBezTo>
                      <a:pt x="265" y="34189"/>
                      <a:pt x="377" y="25240"/>
                      <a:pt x="377" y="15529"/>
                    </a:cubicBezTo>
                    <a:cubicBezTo>
                      <a:pt x="377" y="8707"/>
                      <a:pt x="5908" y="3177"/>
                      <a:pt x="12730" y="3177"/>
                    </a:cubicBezTo>
                    <a:cubicBezTo>
                      <a:pt x="19552" y="3177"/>
                      <a:pt x="25082" y="8707"/>
                      <a:pt x="25082" y="15529"/>
                    </a:cubicBezTo>
                    <a:cubicBezTo>
                      <a:pt x="25082" y="25370"/>
                      <a:pt x="24971" y="34393"/>
                      <a:pt x="24859" y="42672"/>
                    </a:cubicBezTo>
                    <a:cubicBezTo>
                      <a:pt x="24469" y="73312"/>
                      <a:pt x="24190" y="95450"/>
                      <a:pt x="31017" y="102351"/>
                    </a:cubicBezTo>
                    <a:cubicBezTo>
                      <a:pt x="32058" y="103431"/>
                      <a:pt x="35277" y="106667"/>
                      <a:pt x="48653" y="106667"/>
                    </a:cubicBezTo>
                    <a:cubicBezTo>
                      <a:pt x="52095" y="106667"/>
                      <a:pt x="60354" y="106909"/>
                      <a:pt x="71358" y="107244"/>
                    </a:cubicBezTo>
                    <a:cubicBezTo>
                      <a:pt x="103124" y="108193"/>
                      <a:pt x="162246" y="109961"/>
                      <a:pt x="188496" y="107914"/>
                    </a:cubicBezTo>
                    <a:cubicBezTo>
                      <a:pt x="205973" y="106556"/>
                      <a:pt x="207880" y="104082"/>
                      <a:pt x="207564" y="34486"/>
                    </a:cubicBezTo>
                    <a:cubicBezTo>
                      <a:pt x="207536" y="27621"/>
                      <a:pt x="207509" y="20273"/>
                      <a:pt x="207509" y="12348"/>
                    </a:cubicBezTo>
                    <a:cubicBezTo>
                      <a:pt x="207509" y="5528"/>
                      <a:pt x="213037" y="0"/>
                      <a:pt x="219856" y="0"/>
                    </a:cubicBezTo>
                    <a:cubicBezTo>
                      <a:pt x="226676" y="0"/>
                      <a:pt x="232204" y="5528"/>
                      <a:pt x="232204" y="12348"/>
                    </a:cubicBezTo>
                    <a:cubicBezTo>
                      <a:pt x="232204" y="20235"/>
                      <a:pt x="232233" y="27566"/>
                      <a:pt x="232251" y="34374"/>
                    </a:cubicBezTo>
                    <a:cubicBezTo>
                      <a:pt x="232558" y="99505"/>
                      <a:pt x="232698" y="129234"/>
                      <a:pt x="190421" y="132545"/>
                    </a:cubicBezTo>
                    <a:cubicBezTo>
                      <a:pt x="180775" y="133290"/>
                      <a:pt x="167492" y="133569"/>
                      <a:pt x="152777" y="133569"/>
                    </a:cubicBezTo>
                    <a:close/>
                  </a:path>
                </a:pathLst>
              </a:custGeom>
              <a:solidFill>
                <a:schemeClr val="accent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1698" name="Google Shape;1698;p59"/>
            <p:cNvSpPr/>
            <p:nvPr/>
          </p:nvSpPr>
          <p:spPr>
            <a:xfrm>
              <a:off x="14573869" y="9134280"/>
              <a:ext cx="691834" cy="236219"/>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699" name="Google Shape;1699;p59"/>
            <p:cNvSpPr/>
            <p:nvPr/>
          </p:nvSpPr>
          <p:spPr>
            <a:xfrm rot="8100000">
              <a:off x="14812448" y="8737098"/>
              <a:ext cx="214253" cy="214253"/>
            </a:xfrm>
            <a:prstGeom prst="arc">
              <a:avLst>
                <a:gd fmla="val 16200000" name="adj1"/>
                <a:gd fmla="val 0" name="adj2"/>
              </a:avLst>
            </a:prstGeom>
            <a:noFill/>
            <a:ln cap="flat" cmpd="sng" w="19050">
              <a:solidFill>
                <a:srgbClr val="3B313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1700" name="Google Shape;1700;p59"/>
          <p:cNvSpPr txBox="1"/>
          <p:nvPr/>
        </p:nvSpPr>
        <p:spPr>
          <a:xfrm>
            <a:off x="6559925" y="1902400"/>
            <a:ext cx="16995900" cy="669600"/>
          </a:xfrm>
          <a:prstGeom prst="rect">
            <a:avLst/>
          </a:prstGeom>
          <a:noFill/>
          <a:ln>
            <a:noFill/>
          </a:ln>
        </p:spPr>
        <p:txBody>
          <a:bodyPr anchorCtr="0" anchor="t" bIns="91425" lIns="91425" spcFirstLastPara="1" rIns="91425" wrap="square" tIns="91425">
            <a:spAutoFit/>
          </a:bodyPr>
          <a:lstStyle/>
          <a:p>
            <a:pPr indent="0" lvl="0" marL="0" rtl="1" algn="r">
              <a:lnSpc>
                <a:spcPct val="90000"/>
              </a:lnSpc>
              <a:spcBef>
                <a:spcPts val="0"/>
              </a:spcBef>
              <a:spcAft>
                <a:spcPts val="0"/>
              </a:spcAft>
              <a:buNone/>
            </a:pPr>
            <a:r>
              <a:rPr lang="en" sz="3500">
                <a:solidFill>
                  <a:schemeClr val="accent6"/>
                </a:solidFill>
                <a:latin typeface="Google Sans"/>
                <a:ea typeface="Google Sans"/>
                <a:cs typeface="Google Sans"/>
                <a:sym typeface="Google Sans"/>
              </a:rPr>
              <a:t>נתחיל בנטלי ונמלא עבור כל מאכל האם נטלי אהבה, לא אהבה או לא ניסתה אותו</a:t>
            </a:r>
            <a:endParaRPr sz="3500">
              <a:solidFill>
                <a:schemeClr val="accent6"/>
              </a:solidFill>
              <a:latin typeface="Google Sans"/>
              <a:ea typeface="Google Sans"/>
              <a:cs typeface="Google Sans"/>
              <a:sym typeface="Google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4" name="Shape 1704"/>
        <p:cNvGrpSpPr/>
        <p:nvPr/>
      </p:nvGrpSpPr>
      <p:grpSpPr>
        <a:xfrm>
          <a:off x="0" y="0"/>
          <a:ext cx="0" cy="0"/>
          <a:chOff x="0" y="0"/>
          <a:chExt cx="0" cy="0"/>
        </a:xfrm>
      </p:grpSpPr>
      <p:graphicFrame>
        <p:nvGraphicFramePr>
          <p:cNvPr id="1705" name="Google Shape;1705;p60"/>
          <p:cNvGraphicFramePr/>
          <p:nvPr/>
        </p:nvGraphicFramePr>
        <p:xfrm>
          <a:off x="2717688" y="2757956"/>
          <a:ext cx="3000000" cy="3000000"/>
        </p:xfrm>
        <a:graphic>
          <a:graphicData uri="http://schemas.openxmlformats.org/drawingml/2006/table">
            <a:tbl>
              <a:tblPr>
                <a:noFill/>
                <a:tableStyleId>{AB80B1E1-2A0A-4D2B-9E96-AA632914FDF4}</a:tableStyleId>
              </a:tblPr>
              <a:tblGrid>
                <a:gridCol w="2903300"/>
                <a:gridCol w="2903300"/>
                <a:gridCol w="2903300"/>
                <a:gridCol w="2903300"/>
                <a:gridCol w="2903300"/>
                <a:gridCol w="3790825"/>
              </a:tblGrid>
              <a:tr h="1394100">
                <a:tc>
                  <a:txBody>
                    <a:bodyPr/>
                    <a:lstStyle/>
                    <a:p>
                      <a:pPr indent="0" lvl="0" marL="0" rtl="1" algn="ctr">
                        <a:spcBef>
                          <a:spcPts val="0"/>
                        </a:spcBef>
                        <a:spcAft>
                          <a:spcPts val="0"/>
                        </a:spcAft>
                        <a:buNone/>
                      </a:pPr>
                      <a:r>
                        <a:rPr b="1" lang="en" sz="3500">
                          <a:latin typeface="Google Sans"/>
                          <a:ea typeface="Google Sans"/>
                          <a:cs typeface="Google Sans"/>
                          <a:sym typeface="Google Sans"/>
                        </a:rPr>
                        <a:t>פלאפל</a:t>
                      </a:r>
                      <a:endParaRPr b="1" sz="35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b="1" lang="en" sz="3500">
                          <a:latin typeface="Google Sans"/>
                          <a:ea typeface="Google Sans"/>
                          <a:cs typeface="Google Sans"/>
                          <a:sym typeface="Google Sans"/>
                        </a:rPr>
                        <a:t>צ׳יפס</a:t>
                      </a:r>
                      <a:endParaRPr b="1" sz="3500">
                        <a:latin typeface="Google Sans"/>
                        <a:ea typeface="Google Sans"/>
                        <a:cs typeface="Google Sans"/>
                        <a:sym typeface="Google Sans"/>
                      </a:endParaRPr>
                    </a:p>
                  </a:txBody>
                  <a:tcPr marT="243800" marB="243800" marR="243825" marL="243825" anchor="ctr">
                    <a:lnL cap="flat" cmpd="sng" w="19050">
                      <a:solidFill>
                        <a:srgbClr val="EFEFEF">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b="1" lang="en" sz="3500">
                          <a:latin typeface="Google Sans"/>
                          <a:ea typeface="Google Sans"/>
                          <a:cs typeface="Google Sans"/>
                          <a:sym typeface="Google Sans"/>
                        </a:rPr>
                        <a:t>מרק</a:t>
                      </a:r>
                      <a:endParaRPr b="1" sz="3500">
                        <a:latin typeface="Google Sans"/>
                        <a:ea typeface="Google Sans"/>
                        <a:cs typeface="Google Sans"/>
                        <a:sym typeface="Google Sans"/>
                      </a:endParaRPr>
                    </a:p>
                  </a:txBody>
                  <a:tcPr marT="243800" marB="243800" marR="243825" marL="243825" anchor="ctr">
                    <a:lnL cap="flat" cmpd="sng" w="19050">
                      <a:solidFill>
                        <a:srgbClr val="EFEFEF">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b="1" lang="en" sz="3500">
                          <a:latin typeface="Google Sans"/>
                          <a:ea typeface="Google Sans"/>
                          <a:cs typeface="Google Sans"/>
                          <a:sym typeface="Google Sans"/>
                        </a:rPr>
                        <a:t>פסטה</a:t>
                      </a:r>
                      <a:endParaRPr b="1" sz="3500">
                        <a:latin typeface="Google Sans"/>
                        <a:ea typeface="Google Sans"/>
                        <a:cs typeface="Google Sans"/>
                        <a:sym typeface="Google Sans"/>
                      </a:endParaRPr>
                    </a:p>
                  </a:txBody>
                  <a:tcPr marT="243800" marB="243800" marR="243825" marL="243825" anchor="ctr">
                    <a:lnL cap="flat" cmpd="sng" w="19050">
                      <a:solidFill>
                        <a:srgbClr val="EFEFEF">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b="1" lang="en" sz="3500">
                          <a:latin typeface="Google Sans"/>
                          <a:ea typeface="Google Sans"/>
                          <a:cs typeface="Google Sans"/>
                          <a:sym typeface="Google Sans"/>
                        </a:rPr>
                        <a:t>פיצה</a:t>
                      </a:r>
                      <a:endParaRPr b="1" sz="3500">
                        <a:latin typeface="Google Sans"/>
                        <a:ea typeface="Google Sans"/>
                        <a:cs typeface="Google Sans"/>
                        <a:sym typeface="Google Sans"/>
                      </a:endParaRPr>
                    </a:p>
                  </a:txBody>
                  <a:tcPr marT="243800" marB="243800" marR="243825" marL="243825" anchor="ctr">
                    <a:lnL cap="flat" cmpd="sng" w="19050">
                      <a:solidFill>
                        <a:srgbClr val="EFEFEF">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t/>
                      </a:r>
                      <a:endParaRPr sz="3700">
                        <a:latin typeface="Google Sans"/>
                        <a:ea typeface="Google Sans"/>
                        <a:cs typeface="Google Sans"/>
                        <a:sym typeface="Google Sans"/>
                      </a:endParaRPr>
                    </a:p>
                  </a:txBody>
                  <a:tcPr marT="243800" marB="243800" marR="2441425" marL="521200" anchor="ctr">
                    <a:lnL cap="flat" cmpd="sng" w="19050">
                      <a:solidFill>
                        <a:srgbClr val="EFEFEF">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tcPr>
                </a:tc>
              </a:tr>
              <a:tr h="1881825">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b="1" sz="4000">
                        <a:solidFill>
                          <a:schemeClr val="accent4"/>
                        </a:solidFill>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b="1" sz="4000">
                        <a:solidFill>
                          <a:schemeClr val="accent4"/>
                        </a:solidFill>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1" algn="r">
                        <a:spcBef>
                          <a:spcPts val="0"/>
                        </a:spcBef>
                        <a:spcAft>
                          <a:spcPts val="0"/>
                        </a:spcAft>
                        <a:buNone/>
                      </a:pPr>
                      <a:r>
                        <a:rPr lang="en" sz="3500">
                          <a:latin typeface="Google Sans"/>
                          <a:ea typeface="Google Sans"/>
                          <a:cs typeface="Google Sans"/>
                          <a:sym typeface="Google Sans"/>
                        </a:rPr>
                        <a:t>נטלי</a:t>
                      </a:r>
                      <a:endParaRPr sz="3500">
                        <a:latin typeface="Google Sans"/>
                        <a:ea typeface="Google Sans"/>
                        <a:cs typeface="Google Sans"/>
                        <a:sym typeface="Google Sans"/>
                      </a:endParaRPr>
                    </a:p>
                  </a:txBody>
                  <a:tcPr marT="243800" marB="243800" marR="2167125" marL="429750"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1881825">
                <a:tc>
                  <a:txBody>
                    <a:bodyPr/>
                    <a:lstStyle/>
                    <a:p>
                      <a:pPr indent="0" lvl="0" marL="0" rtl="0" algn="ctr">
                        <a:spcBef>
                          <a:spcPts val="0"/>
                        </a:spcBef>
                        <a:spcAft>
                          <a:spcPts val="0"/>
                        </a:spcAft>
                        <a:buNone/>
                      </a:pPr>
                      <a:r>
                        <a:t/>
                      </a:r>
                      <a:endParaRPr b="1" sz="64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b="1"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1" algn="r">
                        <a:spcBef>
                          <a:spcPts val="0"/>
                        </a:spcBef>
                        <a:spcAft>
                          <a:spcPts val="0"/>
                        </a:spcAft>
                        <a:buNone/>
                      </a:pPr>
                      <a:r>
                        <a:rPr lang="en" sz="3500">
                          <a:latin typeface="Google Sans"/>
                          <a:ea typeface="Google Sans"/>
                          <a:cs typeface="Google Sans"/>
                          <a:sym typeface="Google Sans"/>
                        </a:rPr>
                        <a:t>אביב</a:t>
                      </a:r>
                      <a:endParaRPr sz="3500">
                        <a:latin typeface="Google Sans"/>
                        <a:ea typeface="Google Sans"/>
                        <a:cs typeface="Google Sans"/>
                        <a:sym typeface="Google Sans"/>
                      </a:endParaRPr>
                    </a:p>
                  </a:txBody>
                  <a:tcPr marT="243800" marB="243800" marR="2167125" marL="429750"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1881825">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b="1"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1" algn="r">
                        <a:spcBef>
                          <a:spcPts val="0"/>
                        </a:spcBef>
                        <a:spcAft>
                          <a:spcPts val="0"/>
                        </a:spcAft>
                        <a:buNone/>
                      </a:pPr>
                      <a:r>
                        <a:rPr lang="en" sz="3500">
                          <a:latin typeface="Google Sans"/>
                          <a:ea typeface="Google Sans"/>
                          <a:cs typeface="Google Sans"/>
                          <a:sym typeface="Google Sans"/>
                        </a:rPr>
                        <a:t>דניאל</a:t>
                      </a:r>
                      <a:endParaRPr sz="3500">
                        <a:latin typeface="Google Sans"/>
                        <a:ea typeface="Google Sans"/>
                        <a:cs typeface="Google Sans"/>
                        <a:sym typeface="Google Sans"/>
                      </a:endParaRPr>
                    </a:p>
                  </a:txBody>
                  <a:tcPr marT="243800" marB="243800" marR="2167125" marL="429750"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1881825">
                <a:tc>
                  <a:txBody>
                    <a:bodyPr/>
                    <a:lstStyle/>
                    <a:p>
                      <a:pPr indent="0" lvl="0" marL="0" rtl="0" algn="ctr">
                        <a:spcBef>
                          <a:spcPts val="0"/>
                        </a:spcBef>
                        <a:spcAft>
                          <a:spcPts val="0"/>
                        </a:spcAft>
                        <a:buNone/>
                      </a:pPr>
                      <a:r>
                        <a:t/>
                      </a:r>
                      <a:endParaRPr sz="3700">
                        <a:solidFill>
                          <a:srgbClr val="FFFFFF"/>
                        </a:solidFill>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F3F3F3"/>
                    </a:solidFill>
                  </a:tcPr>
                </a:tc>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F3F3F3"/>
                    </a:solidFill>
                  </a:tcPr>
                </a:tc>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F3F3F3"/>
                    </a:solidFill>
                  </a:tcPr>
                </a:tc>
                <a:tc>
                  <a:txBody>
                    <a:bodyPr/>
                    <a:lstStyle/>
                    <a:p>
                      <a:pPr indent="0" lvl="0" marL="0" rtl="1" algn="r">
                        <a:spcBef>
                          <a:spcPts val="0"/>
                        </a:spcBef>
                        <a:spcAft>
                          <a:spcPts val="0"/>
                        </a:spcAft>
                        <a:buNone/>
                      </a:pPr>
                      <a:r>
                        <a:rPr lang="en" sz="3500">
                          <a:latin typeface="Google Sans"/>
                          <a:ea typeface="Google Sans"/>
                          <a:cs typeface="Google Sans"/>
                          <a:sym typeface="Google Sans"/>
                        </a:rPr>
                        <a:t>קרן</a:t>
                      </a:r>
                      <a:endParaRPr sz="3500">
                        <a:latin typeface="Google Sans"/>
                        <a:ea typeface="Google Sans"/>
                        <a:cs typeface="Google Sans"/>
                        <a:sym typeface="Google Sans"/>
                      </a:endParaRPr>
                    </a:p>
                  </a:txBody>
                  <a:tcPr marT="243800" marB="243800" marR="2167125" marL="429750"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tcPr>
                </a:tc>
              </a:tr>
            </a:tbl>
          </a:graphicData>
        </a:graphic>
      </p:graphicFrame>
      <p:grpSp>
        <p:nvGrpSpPr>
          <p:cNvPr id="1706" name="Google Shape;1706;p60"/>
          <p:cNvGrpSpPr/>
          <p:nvPr/>
        </p:nvGrpSpPr>
        <p:grpSpPr>
          <a:xfrm>
            <a:off x="6559937" y="4712176"/>
            <a:ext cx="1108330" cy="886165"/>
            <a:chOff x="506088" y="456216"/>
            <a:chExt cx="819044" cy="638080"/>
          </a:xfrm>
        </p:grpSpPr>
        <p:sp>
          <p:nvSpPr>
            <p:cNvPr id="1707" name="Google Shape;1707;p60"/>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1708" name="Google Shape;1708;p60"/>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1709" name="Google Shape;1709;p60"/>
          <p:cNvGrpSpPr/>
          <p:nvPr/>
        </p:nvGrpSpPr>
        <p:grpSpPr>
          <a:xfrm>
            <a:off x="6559937" y="6662759"/>
            <a:ext cx="1108330" cy="886165"/>
            <a:chOff x="506088" y="456216"/>
            <a:chExt cx="819044" cy="638080"/>
          </a:xfrm>
        </p:grpSpPr>
        <p:sp>
          <p:nvSpPr>
            <p:cNvPr id="1710" name="Google Shape;1710;p60"/>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1711" name="Google Shape;1711;p60"/>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1712" name="Google Shape;1712;p60"/>
          <p:cNvGrpSpPr/>
          <p:nvPr/>
        </p:nvGrpSpPr>
        <p:grpSpPr>
          <a:xfrm>
            <a:off x="9461646" y="6662759"/>
            <a:ext cx="1108330" cy="886165"/>
            <a:chOff x="506088" y="456216"/>
            <a:chExt cx="819044" cy="638080"/>
          </a:xfrm>
        </p:grpSpPr>
        <p:sp>
          <p:nvSpPr>
            <p:cNvPr id="1713" name="Google Shape;1713;p60"/>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1714" name="Google Shape;1714;p60"/>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1715" name="Google Shape;1715;p60"/>
          <p:cNvGrpSpPr/>
          <p:nvPr/>
        </p:nvGrpSpPr>
        <p:grpSpPr>
          <a:xfrm>
            <a:off x="15214888" y="10395213"/>
            <a:ext cx="1108330" cy="886165"/>
            <a:chOff x="506088" y="456216"/>
            <a:chExt cx="819044" cy="638080"/>
          </a:xfrm>
        </p:grpSpPr>
        <p:sp>
          <p:nvSpPr>
            <p:cNvPr id="1716" name="Google Shape;1716;p60"/>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1717" name="Google Shape;1717;p60"/>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1718" name="Google Shape;1718;p60"/>
          <p:cNvGrpSpPr/>
          <p:nvPr/>
        </p:nvGrpSpPr>
        <p:grpSpPr>
          <a:xfrm>
            <a:off x="15214888" y="8599025"/>
            <a:ext cx="1108330" cy="886165"/>
            <a:chOff x="506088" y="456216"/>
            <a:chExt cx="819044" cy="638080"/>
          </a:xfrm>
        </p:grpSpPr>
        <p:sp>
          <p:nvSpPr>
            <p:cNvPr id="1719" name="Google Shape;1719;p60"/>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1720" name="Google Shape;1720;p60"/>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1721" name="Google Shape;1721;p60"/>
          <p:cNvGrpSpPr/>
          <p:nvPr/>
        </p:nvGrpSpPr>
        <p:grpSpPr>
          <a:xfrm>
            <a:off x="12380650" y="10395213"/>
            <a:ext cx="1108330" cy="886165"/>
            <a:chOff x="506088" y="456216"/>
            <a:chExt cx="819044" cy="638080"/>
          </a:xfrm>
        </p:grpSpPr>
        <p:sp>
          <p:nvSpPr>
            <p:cNvPr id="1722" name="Google Shape;1722;p60"/>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1723" name="Google Shape;1723;p60"/>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1724" name="Google Shape;1724;p60"/>
          <p:cNvGrpSpPr/>
          <p:nvPr/>
        </p:nvGrpSpPr>
        <p:grpSpPr>
          <a:xfrm>
            <a:off x="3644875" y="8599025"/>
            <a:ext cx="1108330" cy="886165"/>
            <a:chOff x="506088" y="456216"/>
            <a:chExt cx="819044" cy="638080"/>
          </a:xfrm>
        </p:grpSpPr>
        <p:sp>
          <p:nvSpPr>
            <p:cNvPr id="1725" name="Google Shape;1725;p60"/>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1726" name="Google Shape;1726;p60"/>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1727" name="Google Shape;1727;p60"/>
          <p:cNvGrpSpPr/>
          <p:nvPr/>
        </p:nvGrpSpPr>
        <p:grpSpPr>
          <a:xfrm rot="10800000">
            <a:off x="12380650" y="4927242"/>
            <a:ext cx="1108330" cy="886165"/>
            <a:chOff x="506088" y="456216"/>
            <a:chExt cx="819044" cy="638080"/>
          </a:xfrm>
        </p:grpSpPr>
        <p:sp>
          <p:nvSpPr>
            <p:cNvPr id="1728" name="Google Shape;1728;p60"/>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1729" name="Google Shape;1729;p60"/>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1730" name="Google Shape;1730;p60"/>
          <p:cNvGrpSpPr/>
          <p:nvPr/>
        </p:nvGrpSpPr>
        <p:grpSpPr>
          <a:xfrm rot="10800000">
            <a:off x="15214888" y="6802148"/>
            <a:ext cx="1108330" cy="886165"/>
            <a:chOff x="506088" y="456216"/>
            <a:chExt cx="819044" cy="638080"/>
          </a:xfrm>
        </p:grpSpPr>
        <p:sp>
          <p:nvSpPr>
            <p:cNvPr id="1731" name="Google Shape;1731;p60"/>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1732" name="Google Shape;1732;p60"/>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1733" name="Google Shape;1733;p60"/>
          <p:cNvGrpSpPr/>
          <p:nvPr/>
        </p:nvGrpSpPr>
        <p:grpSpPr>
          <a:xfrm rot="10800000">
            <a:off x="12380650" y="8754556"/>
            <a:ext cx="1108330" cy="886165"/>
            <a:chOff x="506088" y="456216"/>
            <a:chExt cx="819044" cy="638080"/>
          </a:xfrm>
        </p:grpSpPr>
        <p:sp>
          <p:nvSpPr>
            <p:cNvPr id="1734" name="Google Shape;1734;p60"/>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1735" name="Google Shape;1735;p60"/>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1736" name="Google Shape;1736;p60"/>
          <p:cNvGrpSpPr/>
          <p:nvPr/>
        </p:nvGrpSpPr>
        <p:grpSpPr>
          <a:xfrm rot="10800000">
            <a:off x="9461646" y="4927242"/>
            <a:ext cx="1108330" cy="886165"/>
            <a:chOff x="506088" y="456216"/>
            <a:chExt cx="819044" cy="638080"/>
          </a:xfrm>
        </p:grpSpPr>
        <p:sp>
          <p:nvSpPr>
            <p:cNvPr id="1737" name="Google Shape;1737;p60"/>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1738" name="Google Shape;1738;p60"/>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1739" name="Google Shape;1739;p60"/>
          <p:cNvGrpSpPr/>
          <p:nvPr/>
        </p:nvGrpSpPr>
        <p:grpSpPr>
          <a:xfrm rot="10800000">
            <a:off x="3560896" y="4927242"/>
            <a:ext cx="1108330" cy="886165"/>
            <a:chOff x="506088" y="456216"/>
            <a:chExt cx="819044" cy="638080"/>
          </a:xfrm>
        </p:grpSpPr>
        <p:sp>
          <p:nvSpPr>
            <p:cNvPr id="1740" name="Google Shape;1740;p60"/>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1741" name="Google Shape;1741;p60"/>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1742" name="Google Shape;1742;p60"/>
          <p:cNvGrpSpPr/>
          <p:nvPr/>
        </p:nvGrpSpPr>
        <p:grpSpPr>
          <a:xfrm rot="10800000">
            <a:off x="6559937" y="10592969"/>
            <a:ext cx="1108330" cy="886165"/>
            <a:chOff x="506088" y="456216"/>
            <a:chExt cx="819044" cy="638080"/>
          </a:xfrm>
        </p:grpSpPr>
        <p:sp>
          <p:nvSpPr>
            <p:cNvPr id="1743" name="Google Shape;1743;p60"/>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1744" name="Google Shape;1744;p60"/>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1745" name="Google Shape;1745;p60"/>
          <p:cNvGrpSpPr/>
          <p:nvPr/>
        </p:nvGrpSpPr>
        <p:grpSpPr>
          <a:xfrm rot="10800000">
            <a:off x="9461646" y="8754556"/>
            <a:ext cx="1108330" cy="886165"/>
            <a:chOff x="506088" y="456216"/>
            <a:chExt cx="819044" cy="638080"/>
          </a:xfrm>
        </p:grpSpPr>
        <p:sp>
          <p:nvSpPr>
            <p:cNvPr id="1746" name="Google Shape;1746;p60"/>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1747" name="Google Shape;1747;p60"/>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1748" name="Google Shape;1748;p60"/>
          <p:cNvGrpSpPr/>
          <p:nvPr/>
        </p:nvGrpSpPr>
        <p:grpSpPr>
          <a:xfrm rot="10800000">
            <a:off x="9461646" y="10592969"/>
            <a:ext cx="1108330" cy="886165"/>
            <a:chOff x="506088" y="456216"/>
            <a:chExt cx="819044" cy="638080"/>
          </a:xfrm>
        </p:grpSpPr>
        <p:sp>
          <p:nvSpPr>
            <p:cNvPr id="1749" name="Google Shape;1749;p60"/>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1750" name="Google Shape;1750;p60"/>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1751" name="Google Shape;1751;p60"/>
          <p:cNvGrpSpPr/>
          <p:nvPr/>
        </p:nvGrpSpPr>
        <p:grpSpPr>
          <a:xfrm rot="10800000">
            <a:off x="15214888" y="4927246"/>
            <a:ext cx="1108330" cy="886165"/>
            <a:chOff x="506088" y="456216"/>
            <a:chExt cx="819044" cy="638080"/>
          </a:xfrm>
        </p:grpSpPr>
        <p:sp>
          <p:nvSpPr>
            <p:cNvPr id="1752" name="Google Shape;1752;p60"/>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1753" name="Google Shape;1753;p60"/>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sp>
        <p:nvSpPr>
          <p:cNvPr id="1754" name="Google Shape;1754;p60"/>
          <p:cNvSpPr txBox="1"/>
          <p:nvPr/>
        </p:nvSpPr>
        <p:spPr>
          <a:xfrm>
            <a:off x="1209400" y="1162575"/>
            <a:ext cx="29775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הדגמה בכיתה</a:t>
            </a:r>
            <a:endParaRPr b="1" sz="2600">
              <a:solidFill>
                <a:srgbClr val="FFFFFF"/>
              </a:solidFill>
              <a:latin typeface="Google Sans"/>
              <a:ea typeface="Google Sans"/>
              <a:cs typeface="Google Sans"/>
              <a:sym typeface="Google Sans"/>
            </a:endParaRPr>
          </a:p>
        </p:txBody>
      </p:sp>
      <p:grpSp>
        <p:nvGrpSpPr>
          <p:cNvPr id="1755" name="Google Shape;1755;p60"/>
          <p:cNvGrpSpPr/>
          <p:nvPr/>
        </p:nvGrpSpPr>
        <p:grpSpPr>
          <a:xfrm>
            <a:off x="751766" y="1028509"/>
            <a:ext cx="873900" cy="873900"/>
            <a:chOff x="21309747" y="11086375"/>
            <a:chExt cx="873900" cy="873900"/>
          </a:xfrm>
        </p:grpSpPr>
        <p:sp>
          <p:nvSpPr>
            <p:cNvPr id="1756" name="Google Shape;1756;p60"/>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57" name="Google Shape;1757;p60"/>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1758" name="Google Shape;1758;p60"/>
          <p:cNvSpPr txBox="1"/>
          <p:nvPr>
            <p:ph idx="4294967295" type="title"/>
          </p:nvPr>
        </p:nvSpPr>
        <p:spPr>
          <a:xfrm>
            <a:off x="5624275" y="1186725"/>
            <a:ext cx="17931600" cy="9549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t>נמלא</a:t>
            </a:r>
            <a:r>
              <a:rPr lang="en"/>
              <a:t> עבור כל המשתתפים</a:t>
            </a:r>
            <a:endParaRPr/>
          </a:p>
        </p:txBody>
      </p:sp>
      <p:grpSp>
        <p:nvGrpSpPr>
          <p:cNvPr id="1759" name="Google Shape;1759;p60"/>
          <p:cNvGrpSpPr/>
          <p:nvPr/>
        </p:nvGrpSpPr>
        <p:grpSpPr>
          <a:xfrm>
            <a:off x="19211780" y="10238004"/>
            <a:ext cx="1480386" cy="1480540"/>
            <a:chOff x="14204600" y="11269125"/>
            <a:chExt cx="1429772" cy="1429783"/>
          </a:xfrm>
        </p:grpSpPr>
        <p:grpSp>
          <p:nvGrpSpPr>
            <p:cNvPr id="1760" name="Google Shape;1760;p60"/>
            <p:cNvGrpSpPr/>
            <p:nvPr/>
          </p:nvGrpSpPr>
          <p:grpSpPr>
            <a:xfrm>
              <a:off x="14204600" y="11269125"/>
              <a:ext cx="1429772" cy="1429783"/>
              <a:chOff x="7822222" y="4095749"/>
              <a:chExt cx="1334365" cy="1334375"/>
            </a:xfrm>
          </p:grpSpPr>
          <p:sp>
            <p:nvSpPr>
              <p:cNvPr id="1761" name="Google Shape;1761;p60"/>
              <p:cNvSpPr/>
              <p:nvPr/>
            </p:nvSpPr>
            <p:spPr>
              <a:xfrm>
                <a:off x="7822222" y="4095749"/>
                <a:ext cx="1334365" cy="1334365"/>
              </a:xfrm>
              <a:custGeom>
                <a:rect b="b" l="l" r="r" t="t"/>
                <a:pathLst>
                  <a:path extrusionOk="0" h="1334365" w="1334365">
                    <a:moveTo>
                      <a:pt x="1334365" y="667196"/>
                    </a:moveTo>
                    <a:cubicBezTo>
                      <a:pt x="1334358" y="1035671"/>
                      <a:pt x="1035644" y="1334373"/>
                      <a:pt x="667169" y="1334365"/>
                    </a:cubicBezTo>
                    <a:cubicBezTo>
                      <a:pt x="298694" y="1334358"/>
                      <a:pt x="-8" y="1035644"/>
                      <a:pt x="0" y="667169"/>
                    </a:cubicBezTo>
                    <a:cubicBezTo>
                      <a:pt x="8" y="298697"/>
                      <a:pt x="298716" y="-3"/>
                      <a:pt x="667188" y="0"/>
                    </a:cubicBezTo>
                    <a:cubicBezTo>
                      <a:pt x="1035661" y="1"/>
                      <a:pt x="1334367" y="298709"/>
                      <a:pt x="1334365" y="667182"/>
                    </a:cubicBezTo>
                    <a:cubicBezTo>
                      <a:pt x="1334365" y="667187"/>
                      <a:pt x="1334365" y="667192"/>
                      <a:pt x="1334365" y="667196"/>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762" name="Google Shape;1762;p60"/>
              <p:cNvSpPr/>
              <p:nvPr/>
            </p:nvSpPr>
            <p:spPr>
              <a:xfrm>
                <a:off x="8006751" y="4303980"/>
                <a:ext cx="984350" cy="1040381"/>
              </a:xfrm>
              <a:custGeom>
                <a:rect b="b" l="l" r="r" t="t"/>
                <a:pathLst>
                  <a:path extrusionOk="0" h="1040381" w="984350">
                    <a:moveTo>
                      <a:pt x="467971" y="41932"/>
                    </a:moveTo>
                    <a:cubicBezTo>
                      <a:pt x="436586" y="-37115"/>
                      <a:pt x="240012" y="2752"/>
                      <a:pt x="226488" y="101853"/>
                    </a:cubicBezTo>
                    <a:cubicBezTo>
                      <a:pt x="90645" y="125182"/>
                      <a:pt x="75186" y="267573"/>
                      <a:pt x="109425" y="354880"/>
                    </a:cubicBezTo>
                    <a:cubicBezTo>
                      <a:pt x="70116" y="352517"/>
                      <a:pt x="44927" y="428550"/>
                      <a:pt x="80488" y="459599"/>
                    </a:cubicBezTo>
                    <a:cubicBezTo>
                      <a:pt x="-1" y="471505"/>
                      <a:pt x="-1" y="563779"/>
                      <a:pt x="41792" y="596707"/>
                    </a:cubicBezTo>
                    <a:cubicBezTo>
                      <a:pt x="-24910" y="634434"/>
                      <a:pt x="-4326" y="735805"/>
                      <a:pt x="51411" y="742652"/>
                    </a:cubicBezTo>
                    <a:cubicBezTo>
                      <a:pt x="-20167" y="778630"/>
                      <a:pt x="19430" y="882363"/>
                      <a:pt x="74144" y="882792"/>
                    </a:cubicBezTo>
                    <a:cubicBezTo>
                      <a:pt x="46359" y="979083"/>
                      <a:pt x="136642" y="1023286"/>
                      <a:pt x="178863" y="988962"/>
                    </a:cubicBezTo>
                    <a:cubicBezTo>
                      <a:pt x="180100" y="1020662"/>
                      <a:pt x="221670" y="1041368"/>
                      <a:pt x="248812" y="1040345"/>
                    </a:cubicBezTo>
                    <a:cubicBezTo>
                      <a:pt x="281889" y="1039098"/>
                      <a:pt x="314734" y="1031527"/>
                      <a:pt x="348722" y="1031527"/>
                    </a:cubicBezTo>
                    <a:cubicBezTo>
                      <a:pt x="389892" y="1031508"/>
                      <a:pt x="434215" y="1039024"/>
                      <a:pt x="474928" y="1036270"/>
                    </a:cubicBezTo>
                    <a:cubicBezTo>
                      <a:pt x="527056" y="1032736"/>
                      <a:pt x="576718" y="1030578"/>
                      <a:pt x="627022" y="1017370"/>
                    </a:cubicBezTo>
                    <a:cubicBezTo>
                      <a:pt x="641430" y="1013556"/>
                      <a:pt x="662266" y="1006672"/>
                      <a:pt x="678154" y="1011044"/>
                    </a:cubicBezTo>
                    <a:cubicBezTo>
                      <a:pt x="697725" y="1016421"/>
                      <a:pt x="713221" y="1026745"/>
                      <a:pt x="734550" y="1036085"/>
                    </a:cubicBezTo>
                    <a:cubicBezTo>
                      <a:pt x="768575" y="1050967"/>
                      <a:pt x="828702" y="1023286"/>
                      <a:pt x="826488" y="956685"/>
                    </a:cubicBezTo>
                    <a:cubicBezTo>
                      <a:pt x="873100" y="986097"/>
                      <a:pt x="925357" y="935346"/>
                      <a:pt x="890876" y="867314"/>
                    </a:cubicBezTo>
                    <a:cubicBezTo>
                      <a:pt x="942779" y="873453"/>
                      <a:pt x="984340" y="819447"/>
                      <a:pt x="942881" y="753981"/>
                    </a:cubicBezTo>
                    <a:cubicBezTo>
                      <a:pt x="999789" y="724699"/>
                      <a:pt x="984340" y="646918"/>
                      <a:pt x="949783" y="637430"/>
                    </a:cubicBezTo>
                    <a:cubicBezTo>
                      <a:pt x="998217" y="620910"/>
                      <a:pt x="995036" y="556766"/>
                      <a:pt x="944751" y="530348"/>
                    </a:cubicBezTo>
                    <a:cubicBezTo>
                      <a:pt x="970926" y="510275"/>
                      <a:pt x="954871" y="458929"/>
                      <a:pt x="913394" y="454241"/>
                    </a:cubicBezTo>
                    <a:cubicBezTo>
                      <a:pt x="928519" y="398468"/>
                      <a:pt x="885127" y="368628"/>
                      <a:pt x="847427" y="372999"/>
                    </a:cubicBezTo>
                    <a:cubicBezTo>
                      <a:pt x="885127" y="362023"/>
                      <a:pt x="889369" y="287572"/>
                      <a:pt x="831530" y="281917"/>
                    </a:cubicBezTo>
                    <a:cubicBezTo>
                      <a:pt x="885127" y="225809"/>
                      <a:pt x="814108" y="136698"/>
                      <a:pt x="763822" y="135544"/>
                    </a:cubicBezTo>
                    <a:cubicBezTo>
                      <a:pt x="784230" y="-44408"/>
                      <a:pt x="508824" y="-10177"/>
                      <a:pt x="467971" y="41932"/>
                    </a:cubicBezTo>
                    <a:close/>
                  </a:path>
                </a:pathLst>
              </a:custGeom>
              <a:solidFill>
                <a:srgbClr val="ED6B1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763" name="Google Shape;1763;p60"/>
              <p:cNvSpPr/>
              <p:nvPr/>
            </p:nvSpPr>
            <p:spPr>
              <a:xfrm>
                <a:off x="8122514" y="4743598"/>
                <a:ext cx="138682" cy="165178"/>
              </a:xfrm>
              <a:custGeom>
                <a:rect b="b" l="l" r="r" t="t"/>
                <a:pathLst>
                  <a:path extrusionOk="0" h="165178" w="138682">
                    <a:moveTo>
                      <a:pt x="137923" y="74098"/>
                    </a:moveTo>
                    <a:cubicBezTo>
                      <a:pt x="143541" y="119473"/>
                      <a:pt x="117394" y="160028"/>
                      <a:pt x="79526" y="164734"/>
                    </a:cubicBezTo>
                    <a:cubicBezTo>
                      <a:pt x="41641" y="169423"/>
                      <a:pt x="6377" y="136438"/>
                      <a:pt x="759" y="91065"/>
                    </a:cubicBezTo>
                    <a:cubicBezTo>
                      <a:pt x="-4858" y="45710"/>
                      <a:pt x="21298" y="5117"/>
                      <a:pt x="59184" y="447"/>
                    </a:cubicBezTo>
                    <a:cubicBezTo>
                      <a:pt x="97051" y="-4260"/>
                      <a:pt x="132305" y="28725"/>
                      <a:pt x="137923" y="74098"/>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764" name="Google Shape;1764;p60"/>
              <p:cNvSpPr/>
              <p:nvPr/>
            </p:nvSpPr>
            <p:spPr>
              <a:xfrm>
                <a:off x="8711669" y="4743598"/>
                <a:ext cx="138673" cy="165178"/>
              </a:xfrm>
              <a:custGeom>
                <a:rect b="b" l="l" r="r" t="t"/>
                <a:pathLst>
                  <a:path extrusionOk="0" h="165178" w="138673">
                    <a:moveTo>
                      <a:pt x="760" y="74098"/>
                    </a:moveTo>
                    <a:cubicBezTo>
                      <a:pt x="-4858" y="119473"/>
                      <a:pt x="21280" y="160028"/>
                      <a:pt x="59157" y="164734"/>
                    </a:cubicBezTo>
                    <a:cubicBezTo>
                      <a:pt x="97033" y="169423"/>
                      <a:pt x="132306" y="136438"/>
                      <a:pt x="137914" y="91065"/>
                    </a:cubicBezTo>
                    <a:cubicBezTo>
                      <a:pt x="143533" y="45710"/>
                      <a:pt x="117376" y="5117"/>
                      <a:pt x="79499" y="447"/>
                    </a:cubicBezTo>
                    <a:cubicBezTo>
                      <a:pt x="41613" y="-4260"/>
                      <a:pt x="6369" y="28725"/>
                      <a:pt x="760" y="74098"/>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765" name="Google Shape;1765;p60"/>
              <p:cNvSpPr/>
              <p:nvPr/>
            </p:nvSpPr>
            <p:spPr>
              <a:xfrm>
                <a:off x="8181743" y="4445849"/>
                <a:ext cx="617093" cy="687083"/>
              </a:xfrm>
              <a:custGeom>
                <a:rect b="b" l="l" r="r" t="t"/>
                <a:pathLst>
                  <a:path extrusionOk="0" h="687083" w="617093">
                    <a:moveTo>
                      <a:pt x="538108" y="90283"/>
                    </a:moveTo>
                    <a:cubicBezTo>
                      <a:pt x="482447" y="11348"/>
                      <a:pt x="425957" y="3813"/>
                      <a:pt x="333805" y="0"/>
                    </a:cubicBezTo>
                    <a:lnTo>
                      <a:pt x="252070" y="12668"/>
                    </a:lnTo>
                    <a:cubicBezTo>
                      <a:pt x="159899" y="16501"/>
                      <a:pt x="124943" y="3422"/>
                      <a:pt x="69309" y="82357"/>
                    </a:cubicBezTo>
                    <a:cubicBezTo>
                      <a:pt x="13610" y="161367"/>
                      <a:pt x="16076" y="105611"/>
                      <a:pt x="20475" y="200918"/>
                    </a:cubicBezTo>
                    <a:cubicBezTo>
                      <a:pt x="23805" y="272913"/>
                      <a:pt x="-19216" y="222405"/>
                      <a:pt x="10550" y="422635"/>
                    </a:cubicBezTo>
                    <a:cubicBezTo>
                      <a:pt x="40325" y="622864"/>
                      <a:pt x="214221" y="687083"/>
                      <a:pt x="305695" y="687083"/>
                    </a:cubicBezTo>
                    <a:cubicBezTo>
                      <a:pt x="397215" y="687083"/>
                      <a:pt x="558070" y="633393"/>
                      <a:pt x="600914" y="422635"/>
                    </a:cubicBezTo>
                    <a:cubicBezTo>
                      <a:pt x="643740" y="211875"/>
                      <a:pt x="587622" y="272913"/>
                      <a:pt x="590952" y="200918"/>
                    </a:cubicBezTo>
                    <a:cubicBezTo>
                      <a:pt x="595342" y="105611"/>
                      <a:pt x="593798" y="169292"/>
                      <a:pt x="538108" y="90283"/>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766" name="Google Shape;1766;p60"/>
              <p:cNvSpPr/>
              <p:nvPr/>
            </p:nvSpPr>
            <p:spPr>
              <a:xfrm>
                <a:off x="8344620" y="5360751"/>
                <a:ext cx="9700" cy="36853"/>
              </a:xfrm>
              <a:custGeom>
                <a:rect b="b" l="l" r="r" t="t"/>
                <a:pathLst>
                  <a:path extrusionOk="0" h="36853" w="9700">
                    <a:moveTo>
                      <a:pt x="454" y="36853"/>
                    </a:moveTo>
                    <a:cubicBezTo>
                      <a:pt x="3477" y="24315"/>
                      <a:pt x="6557" y="11981"/>
                      <a:pt x="9700" y="0"/>
                    </a:cubicBezTo>
                    <a:cubicBezTo>
                      <a:pt x="2021" y="10651"/>
                      <a:pt x="-1288" y="23839"/>
                      <a:pt x="454" y="3685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767" name="Google Shape;1767;p60"/>
              <p:cNvSpPr/>
              <p:nvPr/>
            </p:nvSpPr>
            <p:spPr>
              <a:xfrm>
                <a:off x="8620620" y="5360751"/>
                <a:ext cx="9674" cy="36853"/>
              </a:xfrm>
              <a:custGeom>
                <a:rect b="b" l="l" r="r" t="t"/>
                <a:pathLst>
                  <a:path extrusionOk="0" h="36853" w="9674">
                    <a:moveTo>
                      <a:pt x="0" y="0"/>
                    </a:moveTo>
                    <a:cubicBezTo>
                      <a:pt x="3126" y="11981"/>
                      <a:pt x="6195" y="24315"/>
                      <a:pt x="9218" y="36853"/>
                    </a:cubicBezTo>
                    <a:cubicBezTo>
                      <a:pt x="10962" y="23843"/>
                      <a:pt x="7664" y="10657"/>
                      <a:pt x="0" y="0"/>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768" name="Google Shape;1768;p60"/>
              <p:cNvSpPr/>
              <p:nvPr/>
            </p:nvSpPr>
            <p:spPr>
              <a:xfrm>
                <a:off x="8431349" y="5100098"/>
                <a:ext cx="112215" cy="230608"/>
              </a:xfrm>
              <a:custGeom>
                <a:rect b="b" l="l" r="r" t="t"/>
                <a:pathLst>
                  <a:path extrusionOk="0" h="230608" w="112215">
                    <a:moveTo>
                      <a:pt x="0" y="0"/>
                    </a:moveTo>
                    <a:lnTo>
                      <a:pt x="112216" y="0"/>
                    </a:lnTo>
                    <a:lnTo>
                      <a:pt x="112216" y="230609"/>
                    </a:lnTo>
                    <a:lnTo>
                      <a:pt x="0" y="230609"/>
                    </a:ln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769" name="Google Shape;1769;p60"/>
              <p:cNvSpPr/>
              <p:nvPr/>
            </p:nvSpPr>
            <p:spPr>
              <a:xfrm>
                <a:off x="8344620" y="5360751"/>
                <a:ext cx="9700" cy="36853"/>
              </a:xfrm>
              <a:custGeom>
                <a:rect b="b" l="l" r="r" t="t"/>
                <a:pathLst>
                  <a:path extrusionOk="0" h="36853" w="9700">
                    <a:moveTo>
                      <a:pt x="454" y="36853"/>
                    </a:moveTo>
                    <a:cubicBezTo>
                      <a:pt x="3477" y="24315"/>
                      <a:pt x="6557" y="11981"/>
                      <a:pt x="9700" y="0"/>
                    </a:cubicBezTo>
                    <a:cubicBezTo>
                      <a:pt x="2021" y="10651"/>
                      <a:pt x="-1288" y="23839"/>
                      <a:pt x="454" y="3685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770" name="Google Shape;1770;p60"/>
              <p:cNvSpPr/>
              <p:nvPr/>
            </p:nvSpPr>
            <p:spPr>
              <a:xfrm>
                <a:off x="8620620" y="5360751"/>
                <a:ext cx="9674" cy="36853"/>
              </a:xfrm>
              <a:custGeom>
                <a:rect b="b" l="l" r="r" t="t"/>
                <a:pathLst>
                  <a:path extrusionOk="0" h="36853" w="9674">
                    <a:moveTo>
                      <a:pt x="0" y="0"/>
                    </a:moveTo>
                    <a:cubicBezTo>
                      <a:pt x="3126" y="11981"/>
                      <a:pt x="6195" y="24315"/>
                      <a:pt x="9218" y="36853"/>
                    </a:cubicBezTo>
                    <a:cubicBezTo>
                      <a:pt x="10962" y="23843"/>
                      <a:pt x="7664" y="10657"/>
                      <a:pt x="0" y="0"/>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771" name="Google Shape;1771;p60"/>
              <p:cNvSpPr/>
              <p:nvPr/>
            </p:nvSpPr>
            <p:spPr>
              <a:xfrm>
                <a:off x="8140769" y="4384976"/>
                <a:ext cx="698536" cy="400024"/>
              </a:xfrm>
              <a:custGeom>
                <a:rect b="b" l="l" r="r" t="t"/>
                <a:pathLst>
                  <a:path extrusionOk="0" h="400024" w="698536">
                    <a:moveTo>
                      <a:pt x="67662" y="295984"/>
                    </a:moveTo>
                    <a:cubicBezTo>
                      <a:pt x="123529" y="317694"/>
                      <a:pt x="211263" y="216547"/>
                      <a:pt x="187293" y="140310"/>
                    </a:cubicBezTo>
                    <a:cubicBezTo>
                      <a:pt x="184921" y="170782"/>
                      <a:pt x="330828" y="227132"/>
                      <a:pt x="376267" y="156960"/>
                    </a:cubicBezTo>
                    <a:cubicBezTo>
                      <a:pt x="387458" y="244564"/>
                      <a:pt x="495339" y="262981"/>
                      <a:pt x="531569" y="228584"/>
                    </a:cubicBezTo>
                    <a:cubicBezTo>
                      <a:pt x="529997" y="293659"/>
                      <a:pt x="601323" y="345786"/>
                      <a:pt x="626596" y="318997"/>
                    </a:cubicBezTo>
                    <a:cubicBezTo>
                      <a:pt x="611415" y="335089"/>
                      <a:pt x="632875" y="395011"/>
                      <a:pt x="670938" y="395011"/>
                    </a:cubicBezTo>
                    <a:cubicBezTo>
                      <a:pt x="727957" y="395011"/>
                      <a:pt x="679477" y="290087"/>
                      <a:pt x="676202" y="262981"/>
                    </a:cubicBezTo>
                    <a:cubicBezTo>
                      <a:pt x="665924" y="178019"/>
                      <a:pt x="623387" y="85764"/>
                      <a:pt x="551010" y="36428"/>
                    </a:cubicBezTo>
                    <a:cubicBezTo>
                      <a:pt x="546387" y="33284"/>
                      <a:pt x="541637" y="30338"/>
                      <a:pt x="536760" y="27591"/>
                    </a:cubicBezTo>
                    <a:cubicBezTo>
                      <a:pt x="421102" y="-37074"/>
                      <a:pt x="333600" y="30233"/>
                      <a:pt x="200557" y="45004"/>
                    </a:cubicBezTo>
                    <a:cubicBezTo>
                      <a:pt x="89718" y="57319"/>
                      <a:pt x="24428" y="130525"/>
                      <a:pt x="5313" y="234239"/>
                    </a:cubicBezTo>
                    <a:cubicBezTo>
                      <a:pt x="-1237" y="267581"/>
                      <a:pt x="-1735" y="301830"/>
                      <a:pt x="3843" y="335349"/>
                    </a:cubicBezTo>
                    <a:cubicBezTo>
                      <a:pt x="7006" y="352297"/>
                      <a:pt x="20568" y="385281"/>
                      <a:pt x="35172" y="395197"/>
                    </a:cubicBezTo>
                    <a:cubicBezTo>
                      <a:pt x="77021" y="423548"/>
                      <a:pt x="78155" y="318736"/>
                      <a:pt x="67662" y="295984"/>
                    </a:cubicBezTo>
                    <a:close/>
                  </a:path>
                </a:pathLst>
              </a:custGeom>
              <a:solidFill>
                <a:srgbClr val="ED6B1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772" name="Google Shape;1772;p60"/>
              <p:cNvSpPr/>
              <p:nvPr/>
            </p:nvSpPr>
            <p:spPr>
              <a:xfrm>
                <a:off x="8257713" y="5189655"/>
                <a:ext cx="458287" cy="240469"/>
              </a:xfrm>
              <a:custGeom>
                <a:rect b="b" l="l" r="r" t="t"/>
                <a:pathLst>
                  <a:path extrusionOk="0" h="240469" w="458287">
                    <a:moveTo>
                      <a:pt x="444410" y="146335"/>
                    </a:moveTo>
                    <a:cubicBezTo>
                      <a:pt x="418718" y="70507"/>
                      <a:pt x="406812" y="58545"/>
                      <a:pt x="316976" y="18324"/>
                    </a:cubicBezTo>
                    <a:cubicBezTo>
                      <a:pt x="315785" y="17803"/>
                      <a:pt x="285089" y="0"/>
                      <a:pt x="285089" y="0"/>
                    </a:cubicBezTo>
                    <a:lnTo>
                      <a:pt x="229325" y="112142"/>
                    </a:lnTo>
                    <a:lnTo>
                      <a:pt x="202006" y="62396"/>
                    </a:lnTo>
                    <a:lnTo>
                      <a:pt x="172873" y="0"/>
                    </a:lnTo>
                    <a:cubicBezTo>
                      <a:pt x="172873" y="0"/>
                      <a:pt x="146679" y="15794"/>
                      <a:pt x="145786" y="16185"/>
                    </a:cubicBezTo>
                    <a:cubicBezTo>
                      <a:pt x="51671" y="58081"/>
                      <a:pt x="39318" y="70228"/>
                      <a:pt x="13534" y="146335"/>
                    </a:cubicBezTo>
                    <a:cubicBezTo>
                      <a:pt x="10427" y="155525"/>
                      <a:pt x="5665" y="174575"/>
                      <a:pt x="0" y="199281"/>
                    </a:cubicBezTo>
                    <a:cubicBezTo>
                      <a:pt x="71315" y="225551"/>
                      <a:pt x="146605" y="239406"/>
                      <a:pt x="222600" y="240246"/>
                    </a:cubicBezTo>
                    <a:cubicBezTo>
                      <a:pt x="225456" y="240283"/>
                      <a:pt x="228274" y="240469"/>
                      <a:pt x="231148" y="240469"/>
                    </a:cubicBezTo>
                    <a:cubicBezTo>
                      <a:pt x="232320" y="240469"/>
                      <a:pt x="233474" y="240376"/>
                      <a:pt x="234655" y="240376"/>
                    </a:cubicBezTo>
                    <a:cubicBezTo>
                      <a:pt x="310918" y="240067"/>
                      <a:pt x="386562" y="226664"/>
                      <a:pt x="458288" y="200751"/>
                    </a:cubicBezTo>
                    <a:cubicBezTo>
                      <a:pt x="452483" y="175301"/>
                      <a:pt x="447582" y="155712"/>
                      <a:pt x="444410" y="146335"/>
                    </a:cubicBezTo>
                    <a:close/>
                  </a:path>
                </a:pathLst>
              </a:custGeom>
              <a:solidFill>
                <a:srgbClr val="B3375E"/>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773" name="Google Shape;1773;p60"/>
              <p:cNvSpPr/>
              <p:nvPr/>
            </p:nvSpPr>
            <p:spPr>
              <a:xfrm>
                <a:off x="8390402" y="5204947"/>
                <a:ext cx="191504" cy="108867"/>
              </a:xfrm>
              <a:custGeom>
                <a:rect b="b" l="l" r="r" t="t"/>
                <a:pathLst>
                  <a:path extrusionOk="0" h="108867" w="191504">
                    <a:moveTo>
                      <a:pt x="180464" y="5227"/>
                    </a:moveTo>
                    <a:cubicBezTo>
                      <a:pt x="180017" y="1924"/>
                      <a:pt x="176977" y="-391"/>
                      <a:pt x="173674" y="56"/>
                    </a:cubicBezTo>
                    <a:cubicBezTo>
                      <a:pt x="170371" y="502"/>
                      <a:pt x="168055" y="3542"/>
                      <a:pt x="168502" y="6846"/>
                    </a:cubicBezTo>
                    <a:lnTo>
                      <a:pt x="176566" y="66172"/>
                    </a:lnTo>
                    <a:lnTo>
                      <a:pt x="123686" y="41095"/>
                    </a:lnTo>
                    <a:lnTo>
                      <a:pt x="95482" y="90487"/>
                    </a:lnTo>
                    <a:lnTo>
                      <a:pt x="69251" y="42676"/>
                    </a:lnTo>
                    <a:lnTo>
                      <a:pt x="14828" y="66544"/>
                    </a:lnTo>
                    <a:lnTo>
                      <a:pt x="22948" y="6846"/>
                    </a:lnTo>
                    <a:cubicBezTo>
                      <a:pt x="23395" y="3542"/>
                      <a:pt x="21079" y="502"/>
                      <a:pt x="17776" y="55"/>
                    </a:cubicBezTo>
                    <a:cubicBezTo>
                      <a:pt x="14472" y="-392"/>
                      <a:pt x="11432" y="1924"/>
                      <a:pt x="10985" y="5227"/>
                    </a:cubicBezTo>
                    <a:lnTo>
                      <a:pt x="0" y="86227"/>
                    </a:lnTo>
                    <a:lnTo>
                      <a:pt x="63987" y="58154"/>
                    </a:lnTo>
                    <a:lnTo>
                      <a:pt x="90097" y="105724"/>
                    </a:lnTo>
                    <a:cubicBezTo>
                      <a:pt x="90162" y="105854"/>
                      <a:pt x="90292" y="105891"/>
                      <a:pt x="90367" y="106003"/>
                    </a:cubicBezTo>
                    <a:cubicBezTo>
                      <a:pt x="90817" y="106732"/>
                      <a:pt x="91420" y="107354"/>
                      <a:pt x="92134" y="107826"/>
                    </a:cubicBezTo>
                    <a:cubicBezTo>
                      <a:pt x="93168" y="108318"/>
                      <a:pt x="94263" y="108669"/>
                      <a:pt x="95390" y="108868"/>
                    </a:cubicBezTo>
                    <a:lnTo>
                      <a:pt x="95408" y="108868"/>
                    </a:lnTo>
                    <a:cubicBezTo>
                      <a:pt x="96419" y="108866"/>
                      <a:pt x="97413" y="108603"/>
                      <a:pt x="98292" y="108105"/>
                    </a:cubicBezTo>
                    <a:lnTo>
                      <a:pt x="98301" y="108105"/>
                    </a:lnTo>
                    <a:cubicBezTo>
                      <a:pt x="98441" y="108031"/>
                      <a:pt x="98534" y="107881"/>
                      <a:pt x="98664" y="107789"/>
                    </a:cubicBezTo>
                    <a:cubicBezTo>
                      <a:pt x="99336" y="107351"/>
                      <a:pt x="99912" y="106781"/>
                      <a:pt x="100357" y="106114"/>
                    </a:cubicBezTo>
                    <a:cubicBezTo>
                      <a:pt x="100432" y="106003"/>
                      <a:pt x="100561" y="105947"/>
                      <a:pt x="100636" y="105835"/>
                    </a:cubicBezTo>
                    <a:lnTo>
                      <a:pt x="128616" y="56778"/>
                    </a:lnTo>
                    <a:lnTo>
                      <a:pt x="191505" y="86599"/>
                    </a:lnTo>
                    <a:close/>
                  </a:path>
                </a:pathLst>
              </a:custGeom>
              <a:solidFill>
                <a:srgbClr val="97224B"/>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1774" name="Google Shape;1774;p60"/>
            <p:cNvSpPr/>
            <p:nvPr/>
          </p:nvSpPr>
          <p:spPr>
            <a:xfrm>
              <a:off x="14790500" y="119925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75" name="Google Shape;1775;p60"/>
            <p:cNvSpPr/>
            <p:nvPr/>
          </p:nvSpPr>
          <p:spPr>
            <a:xfrm>
              <a:off x="14997325" y="119925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76" name="Google Shape;1776;p60"/>
            <p:cNvSpPr/>
            <p:nvPr/>
          </p:nvSpPr>
          <p:spPr>
            <a:xfrm rot="8100000">
              <a:off x="14812448" y="12003623"/>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1777" name="Google Shape;1777;p60"/>
          <p:cNvGrpSpPr/>
          <p:nvPr/>
        </p:nvGrpSpPr>
        <p:grpSpPr>
          <a:xfrm>
            <a:off x="19226916" y="4597413"/>
            <a:ext cx="1480386" cy="1480540"/>
            <a:chOff x="14204675" y="6341956"/>
            <a:chExt cx="1429772" cy="1429783"/>
          </a:xfrm>
        </p:grpSpPr>
        <p:grpSp>
          <p:nvGrpSpPr>
            <p:cNvPr id="1778" name="Google Shape;1778;p60"/>
            <p:cNvGrpSpPr/>
            <p:nvPr/>
          </p:nvGrpSpPr>
          <p:grpSpPr>
            <a:xfrm>
              <a:off x="14204675" y="6341956"/>
              <a:ext cx="1429772" cy="1429783"/>
              <a:chOff x="2369526" y="3575049"/>
              <a:chExt cx="1334365" cy="1334375"/>
            </a:xfrm>
          </p:grpSpPr>
          <p:sp>
            <p:nvSpPr>
              <p:cNvPr id="1779" name="Google Shape;1779;p60"/>
              <p:cNvSpPr/>
              <p:nvPr/>
            </p:nvSpPr>
            <p:spPr>
              <a:xfrm>
                <a:off x="2369526" y="3575049"/>
                <a:ext cx="1334365" cy="1334365"/>
              </a:xfrm>
              <a:custGeom>
                <a:rect b="b" l="l" r="r" t="t"/>
                <a:pathLst>
                  <a:path extrusionOk="0" h="1334365" w="1334365">
                    <a:moveTo>
                      <a:pt x="1334366" y="667197"/>
                    </a:moveTo>
                    <a:cubicBezTo>
                      <a:pt x="1334358" y="1035672"/>
                      <a:pt x="1035644" y="1334374"/>
                      <a:pt x="667169" y="1334366"/>
                    </a:cubicBezTo>
                    <a:cubicBezTo>
                      <a:pt x="298694" y="1334358"/>
                      <a:pt x="-8" y="1035644"/>
                      <a:pt x="0" y="667169"/>
                    </a:cubicBezTo>
                    <a:cubicBezTo>
                      <a:pt x="8" y="298694"/>
                      <a:pt x="298722" y="-8"/>
                      <a:pt x="667197" y="0"/>
                    </a:cubicBezTo>
                    <a:cubicBezTo>
                      <a:pt x="1035666" y="2"/>
                      <a:pt x="1334367" y="298706"/>
                      <a:pt x="1334366" y="667175"/>
                    </a:cubicBezTo>
                    <a:cubicBezTo>
                      <a:pt x="1334366" y="667182"/>
                      <a:pt x="1334366" y="667189"/>
                      <a:pt x="1334366"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780" name="Google Shape;1780;p60"/>
              <p:cNvSpPr/>
              <p:nvPr/>
            </p:nvSpPr>
            <p:spPr>
              <a:xfrm>
                <a:off x="2657240" y="3783996"/>
                <a:ext cx="758939" cy="1125428"/>
              </a:xfrm>
              <a:custGeom>
                <a:rect b="b" l="l" r="r" t="t"/>
                <a:pathLst>
                  <a:path extrusionOk="0" h="1125428" w="758939">
                    <a:moveTo>
                      <a:pt x="379484" y="1125428"/>
                    </a:moveTo>
                    <a:cubicBezTo>
                      <a:pt x="515106" y="1125609"/>
                      <a:pt x="647530" y="1084246"/>
                      <a:pt x="758940" y="1006906"/>
                    </a:cubicBezTo>
                    <a:lnTo>
                      <a:pt x="750661" y="381707"/>
                    </a:lnTo>
                    <a:cubicBezTo>
                      <a:pt x="750661" y="152511"/>
                      <a:pt x="623581" y="0"/>
                      <a:pt x="379446" y="0"/>
                    </a:cubicBezTo>
                    <a:cubicBezTo>
                      <a:pt x="153972" y="0"/>
                      <a:pt x="8270" y="145376"/>
                      <a:pt x="8270" y="381707"/>
                    </a:cubicBezTo>
                    <a:lnTo>
                      <a:pt x="0" y="1006896"/>
                    </a:lnTo>
                    <a:cubicBezTo>
                      <a:pt x="111418" y="1084242"/>
                      <a:pt x="243851" y="1125608"/>
                      <a:pt x="379484" y="1125428"/>
                    </a:cubicBezTo>
                    <a:close/>
                  </a:path>
                </a:pathLst>
              </a:custGeom>
              <a:solidFill>
                <a:srgbClr val="2C3637"/>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781" name="Google Shape;1781;p60"/>
              <p:cNvSpPr/>
              <p:nvPr/>
            </p:nvSpPr>
            <p:spPr>
              <a:xfrm>
                <a:off x="2735923" y="3857032"/>
                <a:ext cx="617101" cy="766120"/>
              </a:xfrm>
              <a:custGeom>
                <a:rect b="b" l="l" r="r" t="t"/>
                <a:pathLst>
                  <a:path extrusionOk="0" h="766120" w="617101">
                    <a:moveTo>
                      <a:pt x="560766" y="85186"/>
                    </a:moveTo>
                    <a:cubicBezTo>
                      <a:pt x="505104" y="6260"/>
                      <a:pt x="447954" y="3823"/>
                      <a:pt x="355811" y="0"/>
                    </a:cubicBezTo>
                    <a:lnTo>
                      <a:pt x="255650" y="0"/>
                    </a:lnTo>
                    <a:cubicBezTo>
                      <a:pt x="163488" y="3823"/>
                      <a:pt x="106338" y="6260"/>
                      <a:pt x="50695" y="85186"/>
                    </a:cubicBezTo>
                    <a:cubicBezTo>
                      <a:pt x="-5005" y="164185"/>
                      <a:pt x="16092" y="184658"/>
                      <a:pt x="20482" y="279945"/>
                    </a:cubicBezTo>
                    <a:cubicBezTo>
                      <a:pt x="23812" y="351941"/>
                      <a:pt x="-19217" y="301433"/>
                      <a:pt x="10549" y="501663"/>
                    </a:cubicBezTo>
                    <a:cubicBezTo>
                      <a:pt x="40332" y="701901"/>
                      <a:pt x="214220" y="766121"/>
                      <a:pt x="305711" y="766121"/>
                    </a:cubicBezTo>
                    <a:cubicBezTo>
                      <a:pt x="397223" y="766121"/>
                      <a:pt x="558069" y="712431"/>
                      <a:pt x="600912" y="501663"/>
                    </a:cubicBezTo>
                    <a:cubicBezTo>
                      <a:pt x="643756" y="290903"/>
                      <a:pt x="587629" y="351941"/>
                      <a:pt x="590978" y="279945"/>
                    </a:cubicBezTo>
                    <a:cubicBezTo>
                      <a:pt x="595349" y="184658"/>
                      <a:pt x="616446" y="164185"/>
                      <a:pt x="560766" y="85186"/>
                    </a:cubicBezTo>
                    <a:close/>
                  </a:path>
                </a:pathLst>
              </a:custGeom>
              <a:solidFill>
                <a:srgbClr val="E0AA7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782" name="Google Shape;1782;p60"/>
              <p:cNvSpPr/>
              <p:nvPr/>
            </p:nvSpPr>
            <p:spPr>
              <a:xfrm>
                <a:off x="2817332" y="4669550"/>
                <a:ext cx="447944" cy="239873"/>
              </a:xfrm>
              <a:custGeom>
                <a:rect b="b" l="l" r="r" t="t"/>
                <a:pathLst>
                  <a:path extrusionOk="0" h="239873" w="447944">
                    <a:moveTo>
                      <a:pt x="440029" y="166446"/>
                    </a:moveTo>
                    <a:cubicBezTo>
                      <a:pt x="441387" y="166084"/>
                      <a:pt x="442690" y="165664"/>
                      <a:pt x="444066" y="165339"/>
                    </a:cubicBezTo>
                    <a:cubicBezTo>
                      <a:pt x="442429" y="159051"/>
                      <a:pt x="440996" y="153935"/>
                      <a:pt x="439825" y="150335"/>
                    </a:cubicBezTo>
                    <a:cubicBezTo>
                      <a:pt x="418858" y="86757"/>
                      <a:pt x="407008" y="66899"/>
                      <a:pt x="354453" y="39244"/>
                    </a:cubicBezTo>
                    <a:cubicBezTo>
                      <a:pt x="354490" y="38956"/>
                      <a:pt x="305860" y="15720"/>
                      <a:pt x="304632" y="16511"/>
                    </a:cubicBezTo>
                    <a:cubicBezTo>
                      <a:pt x="304022" y="16923"/>
                      <a:pt x="303533" y="17491"/>
                      <a:pt x="303219" y="18157"/>
                    </a:cubicBezTo>
                    <a:cubicBezTo>
                      <a:pt x="293220" y="11219"/>
                      <a:pt x="280411" y="0"/>
                      <a:pt x="280411" y="0"/>
                    </a:cubicBezTo>
                    <a:cubicBezTo>
                      <a:pt x="279890" y="2865"/>
                      <a:pt x="235855" y="9572"/>
                      <a:pt x="224321" y="13181"/>
                    </a:cubicBezTo>
                    <a:cubicBezTo>
                      <a:pt x="212675" y="9535"/>
                      <a:pt x="168511" y="2865"/>
                      <a:pt x="168213" y="0"/>
                    </a:cubicBezTo>
                    <a:cubicBezTo>
                      <a:pt x="160735" y="7316"/>
                      <a:pt x="152623" y="13956"/>
                      <a:pt x="143972" y="19841"/>
                    </a:cubicBezTo>
                    <a:cubicBezTo>
                      <a:pt x="143936" y="18497"/>
                      <a:pt x="143249" y="17255"/>
                      <a:pt x="142131" y="16511"/>
                    </a:cubicBezTo>
                    <a:cubicBezTo>
                      <a:pt x="125104" y="23879"/>
                      <a:pt x="108546" y="32288"/>
                      <a:pt x="92553" y="41691"/>
                    </a:cubicBezTo>
                    <a:cubicBezTo>
                      <a:pt x="92469" y="41188"/>
                      <a:pt x="92394" y="40686"/>
                      <a:pt x="92311" y="40175"/>
                    </a:cubicBezTo>
                    <a:cubicBezTo>
                      <a:pt x="37747" y="69029"/>
                      <a:pt x="29319" y="88246"/>
                      <a:pt x="8818" y="150335"/>
                    </a:cubicBezTo>
                    <a:cubicBezTo>
                      <a:pt x="7813" y="153386"/>
                      <a:pt x="6642" y="157544"/>
                      <a:pt x="5302" y="162549"/>
                    </a:cubicBezTo>
                    <a:cubicBezTo>
                      <a:pt x="6642" y="163004"/>
                      <a:pt x="7934" y="163451"/>
                      <a:pt x="9265" y="163906"/>
                    </a:cubicBezTo>
                    <a:cubicBezTo>
                      <a:pt x="6716" y="173589"/>
                      <a:pt x="3572" y="186817"/>
                      <a:pt x="0" y="202779"/>
                    </a:cubicBezTo>
                    <a:cubicBezTo>
                      <a:pt x="20315" y="209848"/>
                      <a:pt x="41058" y="215950"/>
                      <a:pt x="62229" y="221085"/>
                    </a:cubicBezTo>
                    <a:cubicBezTo>
                      <a:pt x="112551" y="233245"/>
                      <a:pt x="164115" y="239520"/>
                      <a:pt x="215884" y="239781"/>
                    </a:cubicBezTo>
                    <a:cubicBezTo>
                      <a:pt x="217066" y="239790"/>
                      <a:pt x="218220" y="239874"/>
                      <a:pt x="219391" y="239874"/>
                    </a:cubicBezTo>
                    <a:cubicBezTo>
                      <a:pt x="223298" y="239874"/>
                      <a:pt x="227149" y="239651"/>
                      <a:pt x="231037" y="239577"/>
                    </a:cubicBezTo>
                    <a:cubicBezTo>
                      <a:pt x="305063" y="238503"/>
                      <a:pt x="378384" y="225014"/>
                      <a:pt x="447945" y="199672"/>
                    </a:cubicBezTo>
                    <a:cubicBezTo>
                      <a:pt x="444940" y="186407"/>
                      <a:pt x="442280" y="175189"/>
                      <a:pt x="440029" y="166446"/>
                    </a:cubicBezTo>
                    <a:close/>
                  </a:path>
                </a:pathLst>
              </a:custGeom>
              <a:solidFill>
                <a:srgbClr val="E0AA7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783" name="Google Shape;1783;p60"/>
              <p:cNvSpPr/>
              <p:nvPr/>
            </p:nvSpPr>
            <p:spPr>
              <a:xfrm>
                <a:off x="2985545" y="4600615"/>
                <a:ext cx="112197" cy="173273"/>
              </a:xfrm>
              <a:custGeom>
                <a:rect b="b" l="l" r="r" t="t"/>
                <a:pathLst>
                  <a:path extrusionOk="0" h="173273" w="112197">
                    <a:moveTo>
                      <a:pt x="0" y="0"/>
                    </a:moveTo>
                    <a:lnTo>
                      <a:pt x="112198" y="0"/>
                    </a:lnTo>
                    <a:lnTo>
                      <a:pt x="112198" y="173273"/>
                    </a:lnTo>
                    <a:lnTo>
                      <a:pt x="0" y="173273"/>
                    </a:lnTo>
                    <a:close/>
                  </a:path>
                </a:pathLst>
              </a:custGeom>
              <a:solidFill>
                <a:srgbClr val="E0AA7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784" name="Google Shape;1784;p60"/>
              <p:cNvSpPr/>
              <p:nvPr/>
            </p:nvSpPr>
            <p:spPr>
              <a:xfrm>
                <a:off x="2948555" y="4731084"/>
                <a:ext cx="56374" cy="46842"/>
              </a:xfrm>
              <a:custGeom>
                <a:rect b="b" l="l" r="r" t="t"/>
                <a:pathLst>
                  <a:path extrusionOk="0" h="46842" w="56374">
                    <a:moveTo>
                      <a:pt x="6368" y="46842"/>
                    </a:moveTo>
                    <a:cubicBezTo>
                      <a:pt x="2864" y="46855"/>
                      <a:pt x="13" y="44025"/>
                      <a:pt x="0" y="40521"/>
                    </a:cubicBezTo>
                    <a:cubicBezTo>
                      <a:pt x="-7" y="38557"/>
                      <a:pt x="895" y="36701"/>
                      <a:pt x="2443" y="35494"/>
                    </a:cubicBezTo>
                    <a:lnTo>
                      <a:pt x="46087" y="1356"/>
                    </a:lnTo>
                    <a:cubicBezTo>
                      <a:pt x="48851" y="-812"/>
                      <a:pt x="52850" y="-329"/>
                      <a:pt x="55019" y="2436"/>
                    </a:cubicBezTo>
                    <a:cubicBezTo>
                      <a:pt x="57187" y="5200"/>
                      <a:pt x="56704" y="9199"/>
                      <a:pt x="53939" y="11368"/>
                    </a:cubicBezTo>
                    <a:cubicBezTo>
                      <a:pt x="53932" y="11373"/>
                      <a:pt x="53926" y="11378"/>
                      <a:pt x="53919" y="11383"/>
                    </a:cubicBezTo>
                    <a:lnTo>
                      <a:pt x="10256" y="45502"/>
                    </a:lnTo>
                    <a:cubicBezTo>
                      <a:pt x="9149" y="46375"/>
                      <a:pt x="7779" y="46847"/>
                      <a:pt x="6368" y="46842"/>
                    </a:cubicBezTo>
                    <a:close/>
                  </a:path>
                </a:pathLst>
              </a:custGeom>
              <a:solidFill>
                <a:srgbClr val="B0AEB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785" name="Google Shape;1785;p60"/>
              <p:cNvSpPr/>
              <p:nvPr/>
            </p:nvSpPr>
            <p:spPr>
              <a:xfrm>
                <a:off x="3076058" y="4729294"/>
                <a:ext cx="60306" cy="48631"/>
              </a:xfrm>
              <a:custGeom>
                <a:rect b="b" l="l" r="r" t="t"/>
                <a:pathLst>
                  <a:path extrusionOk="0" h="48631" w="60306">
                    <a:moveTo>
                      <a:pt x="53943" y="48632"/>
                    </a:moveTo>
                    <a:cubicBezTo>
                      <a:pt x="52566" y="48634"/>
                      <a:pt x="51226" y="48183"/>
                      <a:pt x="50130" y="47348"/>
                    </a:cubicBezTo>
                    <a:lnTo>
                      <a:pt x="2523" y="11424"/>
                    </a:lnTo>
                    <a:cubicBezTo>
                      <a:pt x="-277" y="9308"/>
                      <a:pt x="-831" y="5323"/>
                      <a:pt x="1286" y="2523"/>
                    </a:cubicBezTo>
                    <a:cubicBezTo>
                      <a:pt x="3402" y="-277"/>
                      <a:pt x="7388" y="-831"/>
                      <a:pt x="10188" y="1286"/>
                    </a:cubicBezTo>
                    <a:lnTo>
                      <a:pt x="57775" y="37209"/>
                    </a:lnTo>
                    <a:cubicBezTo>
                      <a:pt x="60577" y="39318"/>
                      <a:pt x="61139" y="43299"/>
                      <a:pt x="59029" y="46101"/>
                    </a:cubicBezTo>
                    <a:cubicBezTo>
                      <a:pt x="57827" y="47698"/>
                      <a:pt x="55943" y="48636"/>
                      <a:pt x="53944" y="48632"/>
                    </a:cubicBezTo>
                    <a:close/>
                  </a:path>
                </a:pathLst>
              </a:custGeom>
              <a:solidFill>
                <a:srgbClr val="B0AEB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786" name="Google Shape;1786;p60"/>
              <p:cNvSpPr/>
              <p:nvPr/>
            </p:nvSpPr>
            <p:spPr>
              <a:xfrm>
                <a:off x="2694464" y="3831113"/>
                <a:ext cx="671612" cy="517963"/>
              </a:xfrm>
              <a:custGeom>
                <a:rect b="b" l="l" r="r" t="t"/>
                <a:pathLst>
                  <a:path extrusionOk="0" h="517963" w="671612">
                    <a:moveTo>
                      <a:pt x="6950" y="399971"/>
                    </a:moveTo>
                    <a:cubicBezTo>
                      <a:pt x="6950" y="399971"/>
                      <a:pt x="295583" y="335835"/>
                      <a:pt x="552219" y="153698"/>
                    </a:cubicBezTo>
                    <a:cubicBezTo>
                      <a:pt x="611105" y="266556"/>
                      <a:pt x="644861" y="390824"/>
                      <a:pt x="651170" y="517964"/>
                    </a:cubicBezTo>
                    <a:cubicBezTo>
                      <a:pt x="651170" y="517964"/>
                      <a:pt x="752523" y="113030"/>
                      <a:pt x="503868" y="25919"/>
                    </a:cubicBezTo>
                    <a:cubicBezTo>
                      <a:pt x="255213" y="-61182"/>
                      <a:pt x="-50070" y="73163"/>
                      <a:pt x="6950" y="399971"/>
                    </a:cubicBezTo>
                    <a:close/>
                  </a:path>
                </a:pathLst>
              </a:custGeom>
              <a:solidFill>
                <a:srgbClr val="2C3637"/>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787" name="Google Shape;1787;p60"/>
              <p:cNvSpPr/>
              <p:nvPr/>
            </p:nvSpPr>
            <p:spPr>
              <a:xfrm>
                <a:off x="2961304" y="4669550"/>
                <a:ext cx="159246" cy="239873"/>
              </a:xfrm>
              <a:custGeom>
                <a:rect b="b" l="l" r="r" t="t"/>
                <a:pathLst>
                  <a:path extrusionOk="0" h="239873" w="159246">
                    <a:moveTo>
                      <a:pt x="158782" y="20064"/>
                    </a:moveTo>
                    <a:cubicBezTo>
                      <a:pt x="158788" y="19401"/>
                      <a:pt x="158947" y="18749"/>
                      <a:pt x="159247" y="18157"/>
                    </a:cubicBezTo>
                    <a:cubicBezTo>
                      <a:pt x="149247" y="11219"/>
                      <a:pt x="136439" y="0"/>
                      <a:pt x="136439" y="0"/>
                    </a:cubicBezTo>
                    <a:cubicBezTo>
                      <a:pt x="135918" y="2865"/>
                      <a:pt x="135248" y="5684"/>
                      <a:pt x="134616" y="8521"/>
                    </a:cubicBezTo>
                    <a:cubicBezTo>
                      <a:pt x="123309" y="51895"/>
                      <a:pt x="104037" y="92789"/>
                      <a:pt x="77782" y="129118"/>
                    </a:cubicBezTo>
                    <a:cubicBezTo>
                      <a:pt x="77782" y="129118"/>
                      <a:pt x="34910" y="65326"/>
                      <a:pt x="25497" y="8679"/>
                    </a:cubicBezTo>
                    <a:cubicBezTo>
                      <a:pt x="25013" y="5767"/>
                      <a:pt x="24538" y="2865"/>
                      <a:pt x="24241" y="0"/>
                    </a:cubicBezTo>
                    <a:cubicBezTo>
                      <a:pt x="16762" y="7316"/>
                      <a:pt x="8650" y="13956"/>
                      <a:pt x="0" y="19841"/>
                    </a:cubicBezTo>
                    <a:cubicBezTo>
                      <a:pt x="24" y="19914"/>
                      <a:pt x="43" y="19989"/>
                      <a:pt x="56" y="20064"/>
                    </a:cubicBezTo>
                    <a:cubicBezTo>
                      <a:pt x="3412" y="98506"/>
                      <a:pt x="28270" y="174515"/>
                      <a:pt x="71912" y="239781"/>
                    </a:cubicBezTo>
                    <a:cubicBezTo>
                      <a:pt x="73094" y="239790"/>
                      <a:pt x="74247" y="239874"/>
                      <a:pt x="75419" y="239874"/>
                    </a:cubicBezTo>
                    <a:cubicBezTo>
                      <a:pt x="79326" y="239874"/>
                      <a:pt x="83177" y="239651"/>
                      <a:pt x="87065" y="239577"/>
                    </a:cubicBezTo>
                    <a:cubicBezTo>
                      <a:pt x="130613" y="174350"/>
                      <a:pt x="155419" y="98420"/>
                      <a:pt x="158782" y="20064"/>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788" name="Google Shape;1788;p60"/>
              <p:cNvSpPr/>
              <p:nvPr/>
            </p:nvSpPr>
            <p:spPr>
              <a:xfrm>
                <a:off x="2822634" y="4709725"/>
                <a:ext cx="89086" cy="144381"/>
              </a:xfrm>
              <a:custGeom>
                <a:rect b="b" l="l" r="r" t="t"/>
                <a:pathLst>
                  <a:path extrusionOk="0" h="144381" w="89086">
                    <a:moveTo>
                      <a:pt x="87251" y="1516"/>
                    </a:moveTo>
                    <a:cubicBezTo>
                      <a:pt x="87167" y="1013"/>
                      <a:pt x="87093" y="512"/>
                      <a:pt x="87009" y="0"/>
                    </a:cubicBezTo>
                    <a:cubicBezTo>
                      <a:pt x="32445" y="28854"/>
                      <a:pt x="24017" y="48072"/>
                      <a:pt x="3517" y="110161"/>
                    </a:cubicBezTo>
                    <a:cubicBezTo>
                      <a:pt x="2512" y="113211"/>
                      <a:pt x="1340" y="117370"/>
                      <a:pt x="0" y="122374"/>
                    </a:cubicBezTo>
                    <a:cubicBezTo>
                      <a:pt x="1340" y="122830"/>
                      <a:pt x="2633" y="123276"/>
                      <a:pt x="3963" y="123732"/>
                    </a:cubicBezTo>
                    <a:cubicBezTo>
                      <a:pt x="25832" y="131257"/>
                      <a:pt x="46612" y="138382"/>
                      <a:pt x="67866" y="144382"/>
                    </a:cubicBezTo>
                    <a:cubicBezTo>
                      <a:pt x="86020" y="99090"/>
                      <a:pt x="92680" y="50008"/>
                      <a:pt x="87251" y="1516"/>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789" name="Google Shape;1789;p60"/>
              <p:cNvSpPr/>
              <p:nvPr/>
            </p:nvSpPr>
            <p:spPr>
              <a:xfrm>
                <a:off x="3168901" y="4708794"/>
                <a:ext cx="92497" cy="154269"/>
              </a:xfrm>
              <a:custGeom>
                <a:rect b="b" l="l" r="r" t="t"/>
                <a:pathLst>
                  <a:path extrusionOk="0" h="154269" w="92497">
                    <a:moveTo>
                      <a:pt x="23106" y="148084"/>
                    </a:moveTo>
                    <a:cubicBezTo>
                      <a:pt x="23980" y="150205"/>
                      <a:pt x="24613" y="152205"/>
                      <a:pt x="25376" y="154270"/>
                    </a:cubicBezTo>
                    <a:cubicBezTo>
                      <a:pt x="45481" y="143233"/>
                      <a:pt x="66608" y="134168"/>
                      <a:pt x="88461" y="127202"/>
                    </a:cubicBezTo>
                    <a:cubicBezTo>
                      <a:pt x="89818" y="126840"/>
                      <a:pt x="91121" y="126421"/>
                      <a:pt x="92497" y="126095"/>
                    </a:cubicBezTo>
                    <a:cubicBezTo>
                      <a:pt x="90860" y="119807"/>
                      <a:pt x="89427" y="114691"/>
                      <a:pt x="88256" y="111091"/>
                    </a:cubicBezTo>
                    <a:cubicBezTo>
                      <a:pt x="67289" y="47514"/>
                      <a:pt x="55439" y="27655"/>
                      <a:pt x="2884" y="0"/>
                    </a:cubicBezTo>
                    <a:cubicBezTo>
                      <a:pt x="-4552" y="50280"/>
                      <a:pt x="2461" y="101638"/>
                      <a:pt x="23106" y="148084"/>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790" name="Google Shape;1790;p60"/>
              <p:cNvSpPr/>
              <p:nvPr/>
            </p:nvSpPr>
            <p:spPr>
              <a:xfrm>
                <a:off x="2879561" y="4685376"/>
                <a:ext cx="153655" cy="223955"/>
              </a:xfrm>
              <a:custGeom>
                <a:rect b="b" l="l" r="r" t="t"/>
                <a:pathLst>
                  <a:path extrusionOk="0" h="223955" w="153655">
                    <a:moveTo>
                      <a:pt x="81800" y="4239"/>
                    </a:moveTo>
                    <a:cubicBezTo>
                      <a:pt x="81787" y="4163"/>
                      <a:pt x="81768" y="4088"/>
                      <a:pt x="81744" y="4015"/>
                    </a:cubicBezTo>
                    <a:cubicBezTo>
                      <a:pt x="81688" y="1742"/>
                      <a:pt x="79800" y="-55"/>
                      <a:pt x="77527" y="1"/>
                    </a:cubicBezTo>
                    <a:cubicBezTo>
                      <a:pt x="76958" y="15"/>
                      <a:pt x="76399" y="147"/>
                      <a:pt x="75884" y="388"/>
                    </a:cubicBezTo>
                    <a:cubicBezTo>
                      <a:pt x="57652" y="8713"/>
                      <a:pt x="42602" y="15884"/>
                      <a:pt x="30008" y="22545"/>
                    </a:cubicBezTo>
                    <a:cubicBezTo>
                      <a:pt x="30147" y="23623"/>
                      <a:pt x="30193" y="24777"/>
                      <a:pt x="30324" y="25865"/>
                    </a:cubicBezTo>
                    <a:cubicBezTo>
                      <a:pt x="35753" y="74357"/>
                      <a:pt x="29093" y="123439"/>
                      <a:pt x="10939" y="168731"/>
                    </a:cubicBezTo>
                    <a:cubicBezTo>
                      <a:pt x="10567" y="169642"/>
                      <a:pt x="10269" y="170591"/>
                      <a:pt x="9878" y="171503"/>
                    </a:cubicBezTo>
                    <a:cubicBezTo>
                      <a:pt x="5368" y="182362"/>
                      <a:pt x="2056" y="193681"/>
                      <a:pt x="0" y="205259"/>
                    </a:cubicBezTo>
                    <a:cubicBezTo>
                      <a:pt x="50322" y="217420"/>
                      <a:pt x="101886" y="223694"/>
                      <a:pt x="153655" y="223956"/>
                    </a:cubicBezTo>
                    <a:cubicBezTo>
                      <a:pt x="110013" y="158689"/>
                      <a:pt x="85156" y="82680"/>
                      <a:pt x="81800" y="4239"/>
                    </a:cubicBez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791" name="Google Shape;1791;p60"/>
              <p:cNvSpPr/>
              <p:nvPr/>
            </p:nvSpPr>
            <p:spPr>
              <a:xfrm>
                <a:off x="3048370" y="4685381"/>
                <a:ext cx="153199" cy="223745"/>
              </a:xfrm>
              <a:custGeom>
                <a:rect b="b" l="l" r="r" t="t"/>
                <a:pathLst>
                  <a:path extrusionOk="0" h="223745" w="153199">
                    <a:moveTo>
                      <a:pt x="143637" y="171497"/>
                    </a:moveTo>
                    <a:cubicBezTo>
                      <a:pt x="122993" y="125051"/>
                      <a:pt x="115979" y="73693"/>
                      <a:pt x="123415" y="23413"/>
                    </a:cubicBezTo>
                    <a:cubicBezTo>
                      <a:pt x="123452" y="23125"/>
                      <a:pt x="123472" y="22836"/>
                      <a:pt x="123509" y="22539"/>
                    </a:cubicBezTo>
                    <a:cubicBezTo>
                      <a:pt x="110914" y="15878"/>
                      <a:pt x="95845" y="8707"/>
                      <a:pt x="77651" y="382"/>
                    </a:cubicBezTo>
                    <a:cubicBezTo>
                      <a:pt x="76337" y="-218"/>
                      <a:pt x="74807" y="-106"/>
                      <a:pt x="73595" y="679"/>
                    </a:cubicBezTo>
                    <a:cubicBezTo>
                      <a:pt x="72984" y="1091"/>
                      <a:pt x="72496" y="1660"/>
                      <a:pt x="72181" y="2326"/>
                    </a:cubicBezTo>
                    <a:cubicBezTo>
                      <a:pt x="71882" y="2918"/>
                      <a:pt x="71723" y="3570"/>
                      <a:pt x="71717" y="4233"/>
                    </a:cubicBezTo>
                    <a:cubicBezTo>
                      <a:pt x="68354" y="82589"/>
                      <a:pt x="43547" y="158518"/>
                      <a:pt x="0" y="223745"/>
                    </a:cubicBezTo>
                    <a:cubicBezTo>
                      <a:pt x="51679" y="222941"/>
                      <a:pt x="103089" y="216139"/>
                      <a:pt x="153199" y="203476"/>
                    </a:cubicBezTo>
                    <a:cubicBezTo>
                      <a:pt x="151496" y="194689"/>
                      <a:pt x="149057" y="186060"/>
                      <a:pt x="145907" y="177682"/>
                    </a:cubicBezTo>
                    <a:cubicBezTo>
                      <a:pt x="145144" y="175617"/>
                      <a:pt x="144511" y="173618"/>
                      <a:pt x="143637" y="171497"/>
                    </a:cubicBez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1792" name="Google Shape;1792;p60"/>
            <p:cNvSpPr/>
            <p:nvPr/>
          </p:nvSpPr>
          <p:spPr>
            <a:xfrm>
              <a:off x="14733700" y="71101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93" name="Google Shape;1793;p60"/>
            <p:cNvSpPr/>
            <p:nvPr/>
          </p:nvSpPr>
          <p:spPr>
            <a:xfrm>
              <a:off x="15048750" y="71101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94" name="Google Shape;1794;p60"/>
            <p:cNvSpPr/>
            <p:nvPr/>
          </p:nvSpPr>
          <p:spPr>
            <a:xfrm rot="8100000">
              <a:off x="14812448" y="7118798"/>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1795" name="Google Shape;1795;p60"/>
          <p:cNvGrpSpPr/>
          <p:nvPr/>
        </p:nvGrpSpPr>
        <p:grpSpPr>
          <a:xfrm>
            <a:off x="19226916" y="8357893"/>
            <a:ext cx="1480385" cy="1480528"/>
            <a:chOff x="14204579" y="9604816"/>
            <a:chExt cx="1429771" cy="1429771"/>
          </a:xfrm>
        </p:grpSpPr>
        <p:grpSp>
          <p:nvGrpSpPr>
            <p:cNvPr id="1796" name="Google Shape;1796;p60"/>
            <p:cNvGrpSpPr/>
            <p:nvPr/>
          </p:nvGrpSpPr>
          <p:grpSpPr>
            <a:xfrm>
              <a:off x="14204579" y="9604816"/>
              <a:ext cx="1429771" cy="1429771"/>
              <a:chOff x="9415096" y="3282950"/>
              <a:chExt cx="1334364" cy="1334364"/>
            </a:xfrm>
          </p:grpSpPr>
          <p:sp>
            <p:nvSpPr>
              <p:cNvPr id="1797" name="Google Shape;1797;p60"/>
              <p:cNvSpPr/>
              <p:nvPr/>
            </p:nvSpPr>
            <p:spPr>
              <a:xfrm>
                <a:off x="9759744" y="4397055"/>
                <a:ext cx="645067" cy="220251"/>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rgbClr val="1F5E8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798" name="Google Shape;1798;p60"/>
              <p:cNvSpPr/>
              <p:nvPr/>
            </p:nvSpPr>
            <p:spPr>
              <a:xfrm>
                <a:off x="9415096" y="3282950"/>
                <a:ext cx="1334364" cy="1334364"/>
              </a:xfrm>
              <a:custGeom>
                <a:rect b="b" l="l" r="r" t="t"/>
                <a:pathLst>
                  <a:path extrusionOk="0" h="1334364" w="1334364">
                    <a:moveTo>
                      <a:pt x="1334365" y="667197"/>
                    </a:moveTo>
                    <a:cubicBezTo>
                      <a:pt x="1334357" y="1035671"/>
                      <a:pt x="1035643" y="1334373"/>
                      <a:pt x="667168" y="1334365"/>
                    </a:cubicBezTo>
                    <a:cubicBezTo>
                      <a:pt x="298693" y="1334357"/>
                      <a:pt x="-8" y="1035643"/>
                      <a:pt x="0" y="667168"/>
                    </a:cubicBezTo>
                    <a:cubicBezTo>
                      <a:pt x="8" y="298697"/>
                      <a:pt x="298716" y="-3"/>
                      <a:pt x="667187" y="0"/>
                    </a:cubicBezTo>
                    <a:cubicBezTo>
                      <a:pt x="1035659" y="-1"/>
                      <a:pt x="1334364" y="298704"/>
                      <a:pt x="1334365" y="667176"/>
                    </a:cubicBezTo>
                    <a:cubicBezTo>
                      <a:pt x="1334365" y="667183"/>
                      <a:pt x="1334365" y="667190"/>
                      <a:pt x="1334365"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799" name="Google Shape;1799;p60"/>
              <p:cNvSpPr/>
              <p:nvPr/>
            </p:nvSpPr>
            <p:spPr>
              <a:xfrm>
                <a:off x="10000092" y="4301306"/>
                <a:ext cx="164380" cy="201270"/>
              </a:xfrm>
              <a:custGeom>
                <a:rect b="b" l="l" r="r" t="t"/>
                <a:pathLst>
                  <a:path extrusionOk="0" h="201270" w="164380">
                    <a:moveTo>
                      <a:pt x="0" y="0"/>
                    </a:moveTo>
                    <a:lnTo>
                      <a:pt x="164381" y="0"/>
                    </a:lnTo>
                    <a:lnTo>
                      <a:pt x="164381" y="201271"/>
                    </a:lnTo>
                    <a:lnTo>
                      <a:pt x="0" y="201271"/>
                    </a:ln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800" name="Google Shape;1800;p60"/>
              <p:cNvSpPr/>
              <p:nvPr/>
            </p:nvSpPr>
            <p:spPr>
              <a:xfrm>
                <a:off x="9759744" y="4397055"/>
                <a:ext cx="645067" cy="220251"/>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chemeClr val="accent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801" name="Google Shape;1801;p60"/>
              <p:cNvSpPr/>
              <p:nvPr/>
            </p:nvSpPr>
            <p:spPr>
              <a:xfrm>
                <a:off x="10273545" y="3923058"/>
                <a:ext cx="203991" cy="217207"/>
              </a:xfrm>
              <a:custGeom>
                <a:rect b="b" l="l" r="r" t="t"/>
                <a:pathLst>
                  <a:path extrusionOk="0" h="217207" w="203991">
                    <a:moveTo>
                      <a:pt x="1879" y="92313"/>
                    </a:moveTo>
                    <a:cubicBezTo>
                      <a:pt x="-8827" y="153239"/>
                      <a:pt x="27292" y="203971"/>
                      <a:pt x="82600" y="214909"/>
                    </a:cubicBezTo>
                    <a:cubicBezTo>
                      <a:pt x="136218" y="226590"/>
                      <a:pt x="189154" y="192593"/>
                      <a:pt x="200834" y="138974"/>
                    </a:cubicBezTo>
                    <a:cubicBezTo>
                      <a:pt x="201344" y="136633"/>
                      <a:pt x="201770" y="134273"/>
                      <a:pt x="202109" y="131901"/>
                    </a:cubicBezTo>
                    <a:cubicBezTo>
                      <a:pt x="212825" y="70974"/>
                      <a:pt x="176706" y="12708"/>
                      <a:pt x="121389" y="1787"/>
                    </a:cubicBezTo>
                    <a:cubicBezTo>
                      <a:pt x="66099" y="-9169"/>
                      <a:pt x="12595" y="31386"/>
                      <a:pt x="1879" y="9231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802" name="Google Shape;1802;p60"/>
              <p:cNvSpPr/>
              <p:nvPr/>
            </p:nvSpPr>
            <p:spPr>
              <a:xfrm>
                <a:off x="9687457" y="3923058"/>
                <a:ext cx="203978" cy="217207"/>
              </a:xfrm>
              <a:custGeom>
                <a:rect b="b" l="l" r="r" t="t"/>
                <a:pathLst>
                  <a:path extrusionOk="0" h="217207" w="203978">
                    <a:moveTo>
                      <a:pt x="202093" y="92313"/>
                    </a:moveTo>
                    <a:cubicBezTo>
                      <a:pt x="212818" y="153239"/>
                      <a:pt x="176700" y="203971"/>
                      <a:pt x="121382" y="214909"/>
                    </a:cubicBezTo>
                    <a:cubicBezTo>
                      <a:pt x="67772" y="226591"/>
                      <a:pt x="14842" y="192601"/>
                      <a:pt x="3160" y="138990"/>
                    </a:cubicBezTo>
                    <a:cubicBezTo>
                      <a:pt x="2649" y="136643"/>
                      <a:pt x="2222" y="134278"/>
                      <a:pt x="1882" y="131901"/>
                    </a:cubicBezTo>
                    <a:cubicBezTo>
                      <a:pt x="-8833" y="70974"/>
                      <a:pt x="27286" y="12708"/>
                      <a:pt x="82584" y="1787"/>
                    </a:cubicBezTo>
                    <a:cubicBezTo>
                      <a:pt x="137883" y="-9169"/>
                      <a:pt x="191397" y="31386"/>
                      <a:pt x="202093" y="9231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803" name="Google Shape;1803;p60"/>
              <p:cNvSpPr/>
              <p:nvPr/>
            </p:nvSpPr>
            <p:spPr>
              <a:xfrm>
                <a:off x="9748108" y="3476147"/>
                <a:ext cx="668348" cy="862626"/>
              </a:xfrm>
              <a:custGeom>
                <a:rect b="b" l="l" r="r" t="t"/>
                <a:pathLst>
                  <a:path extrusionOk="0" h="862626" w="668348">
                    <a:moveTo>
                      <a:pt x="610362" y="128755"/>
                    </a:moveTo>
                    <a:cubicBezTo>
                      <a:pt x="557196" y="54916"/>
                      <a:pt x="473583" y="8971"/>
                      <a:pt x="382748" y="3683"/>
                    </a:cubicBezTo>
                    <a:cubicBezTo>
                      <a:pt x="382748" y="3683"/>
                      <a:pt x="380999" y="3628"/>
                      <a:pt x="378126" y="3498"/>
                    </a:cubicBezTo>
                    <a:lnTo>
                      <a:pt x="378228" y="0"/>
                    </a:lnTo>
                    <a:cubicBezTo>
                      <a:pt x="378228" y="0"/>
                      <a:pt x="356545" y="856"/>
                      <a:pt x="334175" y="1749"/>
                    </a:cubicBezTo>
                    <a:cubicBezTo>
                      <a:pt x="311794" y="856"/>
                      <a:pt x="290121" y="0"/>
                      <a:pt x="290121" y="0"/>
                    </a:cubicBezTo>
                    <a:lnTo>
                      <a:pt x="290215" y="3498"/>
                    </a:lnTo>
                    <a:cubicBezTo>
                      <a:pt x="287340" y="3628"/>
                      <a:pt x="285601" y="3683"/>
                      <a:pt x="285582" y="3683"/>
                    </a:cubicBezTo>
                    <a:cubicBezTo>
                      <a:pt x="194753" y="8974"/>
                      <a:pt x="111147" y="54919"/>
                      <a:pt x="57986" y="128755"/>
                    </a:cubicBezTo>
                    <a:cubicBezTo>
                      <a:pt x="3944" y="202183"/>
                      <a:pt x="-3229" y="294662"/>
                      <a:pt x="1022" y="383233"/>
                    </a:cubicBezTo>
                    <a:cubicBezTo>
                      <a:pt x="4241" y="450150"/>
                      <a:pt x="16092" y="558180"/>
                      <a:pt x="19412" y="625097"/>
                    </a:cubicBezTo>
                    <a:cubicBezTo>
                      <a:pt x="73650" y="827968"/>
                      <a:pt x="208563" y="862627"/>
                      <a:pt x="334165" y="862627"/>
                    </a:cubicBezTo>
                    <a:cubicBezTo>
                      <a:pt x="459785" y="862627"/>
                      <a:pt x="599200" y="827968"/>
                      <a:pt x="648927" y="625097"/>
                    </a:cubicBezTo>
                    <a:cubicBezTo>
                      <a:pt x="652247" y="558180"/>
                      <a:pt x="664089" y="450150"/>
                      <a:pt x="667327" y="383233"/>
                    </a:cubicBezTo>
                    <a:cubicBezTo>
                      <a:pt x="671577" y="294662"/>
                      <a:pt x="664405" y="202183"/>
                      <a:pt x="610362" y="128755"/>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804" name="Google Shape;1804;p60"/>
              <p:cNvSpPr/>
              <p:nvPr/>
            </p:nvSpPr>
            <p:spPr>
              <a:xfrm>
                <a:off x="9743113" y="3414012"/>
                <a:ext cx="714514" cy="593430"/>
              </a:xfrm>
              <a:custGeom>
                <a:rect b="b" l="l" r="r" t="t"/>
                <a:pathLst>
                  <a:path extrusionOk="0" h="593430" w="714514">
                    <a:moveTo>
                      <a:pt x="33421" y="521773"/>
                    </a:moveTo>
                    <a:cubicBezTo>
                      <a:pt x="35905" y="472715"/>
                      <a:pt x="18240" y="349150"/>
                      <a:pt x="83018" y="321432"/>
                    </a:cubicBezTo>
                    <a:cubicBezTo>
                      <a:pt x="107579" y="312069"/>
                      <a:pt x="134104" y="309055"/>
                      <a:pt x="160139" y="312670"/>
                    </a:cubicBezTo>
                    <a:cubicBezTo>
                      <a:pt x="250766" y="321543"/>
                      <a:pt x="335226" y="365875"/>
                      <a:pt x="493514" y="340258"/>
                    </a:cubicBezTo>
                    <a:cubicBezTo>
                      <a:pt x="581601" y="326007"/>
                      <a:pt x="604502" y="310771"/>
                      <a:pt x="628203" y="292057"/>
                    </a:cubicBezTo>
                    <a:cubicBezTo>
                      <a:pt x="637998" y="284317"/>
                      <a:pt x="640342" y="427676"/>
                      <a:pt x="640789" y="473311"/>
                    </a:cubicBezTo>
                    <a:cubicBezTo>
                      <a:pt x="640975" y="494426"/>
                      <a:pt x="640752" y="514536"/>
                      <a:pt x="640473" y="535651"/>
                    </a:cubicBezTo>
                    <a:cubicBezTo>
                      <a:pt x="640305" y="548041"/>
                      <a:pt x="640342" y="560431"/>
                      <a:pt x="640119" y="572802"/>
                    </a:cubicBezTo>
                    <a:cubicBezTo>
                      <a:pt x="640008" y="577844"/>
                      <a:pt x="638929" y="590587"/>
                      <a:pt x="655476" y="590568"/>
                    </a:cubicBezTo>
                    <a:cubicBezTo>
                      <a:pt x="667634" y="590550"/>
                      <a:pt x="669169" y="558366"/>
                      <a:pt x="669625" y="552505"/>
                    </a:cubicBezTo>
                    <a:cubicBezTo>
                      <a:pt x="676703" y="459823"/>
                      <a:pt x="680210" y="409724"/>
                      <a:pt x="676080" y="323218"/>
                    </a:cubicBezTo>
                    <a:cubicBezTo>
                      <a:pt x="674099" y="281415"/>
                      <a:pt x="674889" y="282178"/>
                      <a:pt x="671448" y="245008"/>
                    </a:cubicBezTo>
                    <a:cubicBezTo>
                      <a:pt x="697818" y="224154"/>
                      <a:pt x="714459" y="186296"/>
                      <a:pt x="714514" y="141554"/>
                    </a:cubicBezTo>
                    <a:cubicBezTo>
                      <a:pt x="701530" y="149560"/>
                      <a:pt x="687483" y="155698"/>
                      <a:pt x="672787" y="159786"/>
                    </a:cubicBezTo>
                    <a:cubicBezTo>
                      <a:pt x="701106" y="122704"/>
                      <a:pt x="713991" y="76109"/>
                      <a:pt x="708748" y="29747"/>
                    </a:cubicBezTo>
                    <a:cubicBezTo>
                      <a:pt x="686724" y="52835"/>
                      <a:pt x="655325" y="64540"/>
                      <a:pt x="623562" y="61503"/>
                    </a:cubicBezTo>
                    <a:cubicBezTo>
                      <a:pt x="636384" y="43015"/>
                      <a:pt x="636413" y="18519"/>
                      <a:pt x="623636" y="0"/>
                    </a:cubicBezTo>
                    <a:cubicBezTo>
                      <a:pt x="608661" y="20166"/>
                      <a:pt x="581258" y="32500"/>
                      <a:pt x="542581" y="39012"/>
                    </a:cubicBezTo>
                    <a:cubicBezTo>
                      <a:pt x="458326" y="53225"/>
                      <a:pt x="298316" y="-55067"/>
                      <a:pt x="97036" y="94003"/>
                    </a:cubicBezTo>
                    <a:cubicBezTo>
                      <a:pt x="26538" y="146205"/>
                      <a:pt x="307" y="241548"/>
                      <a:pt x="214" y="333096"/>
                    </a:cubicBezTo>
                    <a:cubicBezTo>
                      <a:pt x="84" y="451991"/>
                      <a:pt x="121" y="417519"/>
                      <a:pt x="0" y="535055"/>
                    </a:cubicBezTo>
                    <a:cubicBezTo>
                      <a:pt x="-9" y="545603"/>
                      <a:pt x="744" y="582569"/>
                      <a:pt x="12920" y="590829"/>
                    </a:cubicBezTo>
                    <a:cubicBezTo>
                      <a:pt x="24677" y="598810"/>
                      <a:pt x="33663" y="586922"/>
                      <a:pt x="33459" y="575519"/>
                    </a:cubicBezTo>
                    <a:cubicBezTo>
                      <a:pt x="33123" y="558105"/>
                      <a:pt x="32342" y="542999"/>
                      <a:pt x="33421" y="521773"/>
                    </a:cubicBezTo>
                    <a:close/>
                  </a:path>
                </a:pathLst>
              </a:custGeom>
              <a:solidFill>
                <a:srgbClr val="3B313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805" name="Google Shape;1805;p60"/>
              <p:cNvSpPr/>
              <p:nvPr/>
            </p:nvSpPr>
            <p:spPr>
              <a:xfrm>
                <a:off x="9961591" y="4430325"/>
                <a:ext cx="126857" cy="105348"/>
              </a:xfrm>
              <a:custGeom>
                <a:rect b="b" l="l" r="r" t="t"/>
                <a:pathLst>
                  <a:path extrusionOk="0" h="105348" w="126857">
                    <a:moveTo>
                      <a:pt x="35413" y="105349"/>
                    </a:moveTo>
                    <a:lnTo>
                      <a:pt x="382" y="8535"/>
                    </a:lnTo>
                    <a:cubicBezTo>
                      <a:pt x="-815" y="5229"/>
                      <a:pt x="895" y="1579"/>
                      <a:pt x="4201" y="382"/>
                    </a:cubicBezTo>
                    <a:cubicBezTo>
                      <a:pt x="7507" y="-815"/>
                      <a:pt x="11157" y="895"/>
                      <a:pt x="12354" y="4201"/>
                    </a:cubicBezTo>
                    <a:lnTo>
                      <a:pt x="41199" y="83898"/>
                    </a:lnTo>
                    <a:lnTo>
                      <a:pt x="116413" y="20888"/>
                    </a:lnTo>
                    <a:cubicBezTo>
                      <a:pt x="119119" y="18639"/>
                      <a:pt x="123136" y="19009"/>
                      <a:pt x="125386" y="21715"/>
                    </a:cubicBezTo>
                    <a:cubicBezTo>
                      <a:pt x="127623" y="24406"/>
                      <a:pt x="127271" y="28397"/>
                      <a:pt x="124598" y="30655"/>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806" name="Google Shape;1806;p60"/>
              <p:cNvSpPr/>
              <p:nvPr/>
            </p:nvSpPr>
            <p:spPr>
              <a:xfrm>
                <a:off x="10075725" y="4431355"/>
                <a:ext cx="127256" cy="104262"/>
              </a:xfrm>
              <a:custGeom>
                <a:rect b="b" l="l" r="r" t="t"/>
                <a:pathLst>
                  <a:path extrusionOk="0" h="104262" w="127256">
                    <a:moveTo>
                      <a:pt x="91389" y="104262"/>
                    </a:moveTo>
                    <a:lnTo>
                      <a:pt x="2279" y="29625"/>
                    </a:lnTo>
                    <a:cubicBezTo>
                      <a:pt x="-418" y="27365"/>
                      <a:pt x="-772" y="23347"/>
                      <a:pt x="1488" y="20650"/>
                    </a:cubicBezTo>
                    <a:cubicBezTo>
                      <a:pt x="3748" y="17952"/>
                      <a:pt x="7767" y="17598"/>
                      <a:pt x="10464" y="19858"/>
                    </a:cubicBezTo>
                    <a:lnTo>
                      <a:pt x="85725" y="82905"/>
                    </a:lnTo>
                    <a:lnTo>
                      <a:pt x="114914" y="4157"/>
                    </a:lnTo>
                    <a:cubicBezTo>
                      <a:pt x="116137" y="858"/>
                      <a:pt x="119802" y="-824"/>
                      <a:pt x="123100" y="399"/>
                    </a:cubicBezTo>
                    <a:cubicBezTo>
                      <a:pt x="126398" y="1622"/>
                      <a:pt x="128081" y="5287"/>
                      <a:pt x="126858" y="8585"/>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807" name="Google Shape;1807;p60"/>
              <p:cNvSpPr/>
              <p:nvPr/>
            </p:nvSpPr>
            <p:spPr>
              <a:xfrm>
                <a:off x="10075371" y="4457087"/>
                <a:ext cx="16268" cy="160218"/>
              </a:xfrm>
              <a:custGeom>
                <a:rect b="b" l="l" r="r" t="t"/>
                <a:pathLst>
                  <a:path extrusionOk="0" h="160218" w="16268">
                    <a:moveTo>
                      <a:pt x="12734" y="6367"/>
                    </a:moveTo>
                    <a:cubicBezTo>
                      <a:pt x="12734" y="2851"/>
                      <a:pt x="9883" y="0"/>
                      <a:pt x="6367" y="0"/>
                    </a:cubicBezTo>
                    <a:cubicBezTo>
                      <a:pt x="2851" y="0"/>
                      <a:pt x="0" y="2851"/>
                      <a:pt x="0" y="6367"/>
                    </a:cubicBezTo>
                    <a:cubicBezTo>
                      <a:pt x="0" y="68652"/>
                      <a:pt x="1405" y="104947"/>
                      <a:pt x="2762" y="140033"/>
                    </a:cubicBezTo>
                    <a:cubicBezTo>
                      <a:pt x="3023" y="146638"/>
                      <a:pt x="3275" y="153279"/>
                      <a:pt x="3525" y="160144"/>
                    </a:cubicBezTo>
                    <a:cubicBezTo>
                      <a:pt x="4661" y="160144"/>
                      <a:pt x="5777" y="160219"/>
                      <a:pt x="6911" y="160219"/>
                    </a:cubicBezTo>
                    <a:cubicBezTo>
                      <a:pt x="10046" y="160219"/>
                      <a:pt x="13144" y="160032"/>
                      <a:pt x="16269" y="159995"/>
                    </a:cubicBezTo>
                    <a:cubicBezTo>
                      <a:pt x="16009" y="153019"/>
                      <a:pt x="15748" y="146247"/>
                      <a:pt x="15488" y="139549"/>
                    </a:cubicBezTo>
                    <a:cubicBezTo>
                      <a:pt x="14129" y="104575"/>
                      <a:pt x="12734" y="68410"/>
                      <a:pt x="12734" y="6367"/>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1808" name="Google Shape;1808;p60"/>
            <p:cNvSpPr/>
            <p:nvPr/>
          </p:nvSpPr>
          <p:spPr>
            <a:xfrm>
              <a:off x="14733700" y="10311025"/>
              <a:ext cx="51300" cy="51300"/>
            </a:xfrm>
            <a:prstGeom prst="ellipse">
              <a:avLst/>
            </a:prstGeom>
            <a:solidFill>
              <a:srgbClr val="3B313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09" name="Google Shape;1809;p60"/>
            <p:cNvSpPr/>
            <p:nvPr/>
          </p:nvSpPr>
          <p:spPr>
            <a:xfrm>
              <a:off x="15048750" y="10311025"/>
              <a:ext cx="51300" cy="51300"/>
            </a:xfrm>
            <a:prstGeom prst="ellipse">
              <a:avLst/>
            </a:prstGeom>
            <a:solidFill>
              <a:srgbClr val="3B313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10" name="Google Shape;1810;p60"/>
            <p:cNvSpPr/>
            <p:nvPr/>
          </p:nvSpPr>
          <p:spPr>
            <a:xfrm rot="8100000">
              <a:off x="14812448" y="10355398"/>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1811" name="Google Shape;1811;p60"/>
          <p:cNvGrpSpPr/>
          <p:nvPr/>
        </p:nvGrpSpPr>
        <p:grpSpPr>
          <a:xfrm>
            <a:off x="19226913" y="6477536"/>
            <a:ext cx="1480396" cy="1480775"/>
            <a:chOff x="14204640" y="7940489"/>
            <a:chExt cx="1429782" cy="1430009"/>
          </a:xfrm>
        </p:grpSpPr>
        <p:grpSp>
          <p:nvGrpSpPr>
            <p:cNvPr id="1812" name="Google Shape;1812;p60"/>
            <p:cNvGrpSpPr/>
            <p:nvPr/>
          </p:nvGrpSpPr>
          <p:grpSpPr>
            <a:xfrm>
              <a:off x="14204640" y="7940489"/>
              <a:ext cx="1429782" cy="1429782"/>
              <a:chOff x="4558810" y="4908549"/>
              <a:chExt cx="1334374" cy="1334374"/>
            </a:xfrm>
          </p:grpSpPr>
          <p:sp>
            <p:nvSpPr>
              <p:cNvPr id="1813" name="Google Shape;1813;p60"/>
              <p:cNvSpPr/>
              <p:nvPr/>
            </p:nvSpPr>
            <p:spPr>
              <a:xfrm>
                <a:off x="4558810" y="4908549"/>
                <a:ext cx="1334374" cy="1334374"/>
              </a:xfrm>
              <a:custGeom>
                <a:rect b="b" l="l" r="r" t="t"/>
                <a:pathLst>
                  <a:path extrusionOk="0" h="1334374" w="1334374">
                    <a:moveTo>
                      <a:pt x="1334374" y="667197"/>
                    </a:moveTo>
                    <a:cubicBezTo>
                      <a:pt x="1334369" y="1035674"/>
                      <a:pt x="1035655" y="1334380"/>
                      <a:pt x="667178" y="1334374"/>
                    </a:cubicBezTo>
                    <a:cubicBezTo>
                      <a:pt x="298700" y="1334369"/>
                      <a:pt x="-5" y="1035655"/>
                      <a:pt x="0" y="667178"/>
                    </a:cubicBezTo>
                    <a:cubicBezTo>
                      <a:pt x="5" y="298704"/>
                      <a:pt x="298714" y="0"/>
                      <a:pt x="667187" y="0"/>
                    </a:cubicBezTo>
                    <a:cubicBezTo>
                      <a:pt x="1035665" y="1"/>
                      <a:pt x="1334375" y="298711"/>
                      <a:pt x="1334374" y="667189"/>
                    </a:cubicBezTo>
                    <a:cubicBezTo>
                      <a:pt x="1334374" y="667192"/>
                      <a:pt x="1334374" y="667194"/>
                      <a:pt x="1334374"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814" name="Google Shape;1814;p60"/>
              <p:cNvSpPr/>
              <p:nvPr/>
            </p:nvSpPr>
            <p:spPr>
              <a:xfrm>
                <a:off x="5417341" y="5565486"/>
                <a:ext cx="203993" cy="217215"/>
              </a:xfrm>
              <a:custGeom>
                <a:rect b="b" l="l" r="r" t="t"/>
                <a:pathLst>
                  <a:path extrusionOk="0" h="217215" w="203993">
                    <a:moveTo>
                      <a:pt x="1882" y="92321"/>
                    </a:moveTo>
                    <a:cubicBezTo>
                      <a:pt x="-8834" y="153247"/>
                      <a:pt x="27295" y="203979"/>
                      <a:pt x="82603" y="214917"/>
                    </a:cubicBezTo>
                    <a:cubicBezTo>
                      <a:pt x="136221" y="226598"/>
                      <a:pt x="189156" y="192601"/>
                      <a:pt x="200837" y="138982"/>
                    </a:cubicBezTo>
                    <a:cubicBezTo>
                      <a:pt x="201347" y="136641"/>
                      <a:pt x="201772" y="134281"/>
                      <a:pt x="202112" y="131909"/>
                    </a:cubicBezTo>
                    <a:cubicBezTo>
                      <a:pt x="212827" y="70982"/>
                      <a:pt x="176699" y="12716"/>
                      <a:pt x="121391" y="1777"/>
                    </a:cubicBezTo>
                    <a:cubicBezTo>
                      <a:pt x="66102" y="-9143"/>
                      <a:pt x="12598" y="31394"/>
                      <a:pt x="1882" y="92321"/>
                    </a:cubicBez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815" name="Google Shape;1815;p60"/>
              <p:cNvSpPr/>
              <p:nvPr/>
            </p:nvSpPr>
            <p:spPr>
              <a:xfrm>
                <a:off x="4831256" y="5565486"/>
                <a:ext cx="203984" cy="217214"/>
              </a:xfrm>
              <a:custGeom>
                <a:rect b="b" l="l" r="r" t="t"/>
                <a:pathLst>
                  <a:path extrusionOk="0" h="217214" w="203984">
                    <a:moveTo>
                      <a:pt x="202102" y="92321"/>
                    </a:moveTo>
                    <a:cubicBezTo>
                      <a:pt x="212818" y="153247"/>
                      <a:pt x="176699" y="203979"/>
                      <a:pt x="121382" y="214917"/>
                    </a:cubicBezTo>
                    <a:cubicBezTo>
                      <a:pt x="67768" y="226597"/>
                      <a:pt x="14838" y="192603"/>
                      <a:pt x="3158" y="138989"/>
                    </a:cubicBezTo>
                    <a:cubicBezTo>
                      <a:pt x="2647" y="136645"/>
                      <a:pt x="2222" y="134284"/>
                      <a:pt x="1882" y="131909"/>
                    </a:cubicBezTo>
                    <a:cubicBezTo>
                      <a:pt x="-8834" y="70982"/>
                      <a:pt x="27294" y="12716"/>
                      <a:pt x="82593" y="1777"/>
                    </a:cubicBezTo>
                    <a:cubicBezTo>
                      <a:pt x="137892" y="-9143"/>
                      <a:pt x="191395" y="31394"/>
                      <a:pt x="202102" y="92321"/>
                    </a:cubicBez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816" name="Google Shape;1816;p60"/>
              <p:cNvSpPr/>
              <p:nvPr/>
            </p:nvSpPr>
            <p:spPr>
              <a:xfrm>
                <a:off x="4891908" y="5118583"/>
                <a:ext cx="668337" cy="862626"/>
              </a:xfrm>
              <a:custGeom>
                <a:rect b="b" l="l" r="r" t="t"/>
                <a:pathLst>
                  <a:path extrusionOk="0" h="862626" w="668337">
                    <a:moveTo>
                      <a:pt x="610361" y="128774"/>
                    </a:moveTo>
                    <a:cubicBezTo>
                      <a:pt x="557203" y="54928"/>
                      <a:pt x="473591" y="8975"/>
                      <a:pt x="382756" y="3683"/>
                    </a:cubicBezTo>
                    <a:cubicBezTo>
                      <a:pt x="382747" y="3683"/>
                      <a:pt x="380998" y="3609"/>
                      <a:pt x="378133" y="3498"/>
                    </a:cubicBezTo>
                    <a:lnTo>
                      <a:pt x="378227" y="0"/>
                    </a:lnTo>
                    <a:cubicBezTo>
                      <a:pt x="378227" y="0"/>
                      <a:pt x="356553" y="856"/>
                      <a:pt x="334173" y="1749"/>
                    </a:cubicBezTo>
                    <a:cubicBezTo>
                      <a:pt x="311793" y="856"/>
                      <a:pt x="290120" y="0"/>
                      <a:pt x="290120" y="0"/>
                    </a:cubicBezTo>
                    <a:lnTo>
                      <a:pt x="290213" y="3498"/>
                    </a:lnTo>
                    <a:cubicBezTo>
                      <a:pt x="287348" y="3609"/>
                      <a:pt x="285600" y="3683"/>
                      <a:pt x="285581" y="3683"/>
                    </a:cubicBezTo>
                    <a:cubicBezTo>
                      <a:pt x="194747" y="8973"/>
                      <a:pt x="111138" y="54926"/>
                      <a:pt x="57986" y="128774"/>
                    </a:cubicBezTo>
                    <a:cubicBezTo>
                      <a:pt x="3961" y="202183"/>
                      <a:pt x="-3230" y="294662"/>
                      <a:pt x="1021" y="383233"/>
                    </a:cubicBezTo>
                    <a:cubicBezTo>
                      <a:pt x="4249" y="450150"/>
                      <a:pt x="16090" y="558180"/>
                      <a:pt x="19420" y="625097"/>
                    </a:cubicBezTo>
                    <a:cubicBezTo>
                      <a:pt x="73649" y="827968"/>
                      <a:pt x="208562" y="862627"/>
                      <a:pt x="334173" y="862627"/>
                    </a:cubicBezTo>
                    <a:cubicBezTo>
                      <a:pt x="459784" y="862627"/>
                      <a:pt x="599199" y="827968"/>
                      <a:pt x="648926" y="625097"/>
                    </a:cubicBezTo>
                    <a:cubicBezTo>
                      <a:pt x="652246" y="558180"/>
                      <a:pt x="664088" y="450150"/>
                      <a:pt x="667315" y="383233"/>
                    </a:cubicBezTo>
                    <a:cubicBezTo>
                      <a:pt x="671566" y="294662"/>
                      <a:pt x="664395" y="202183"/>
                      <a:pt x="610361" y="128774"/>
                    </a:cubicBez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817" name="Google Shape;1817;p60"/>
              <p:cNvSpPr/>
              <p:nvPr/>
            </p:nvSpPr>
            <p:spPr>
              <a:xfrm>
                <a:off x="5143891" y="5943743"/>
                <a:ext cx="164380" cy="201289"/>
              </a:xfrm>
              <a:custGeom>
                <a:rect b="b" l="l" r="r" t="t"/>
                <a:pathLst>
                  <a:path extrusionOk="0" h="201289" w="164380">
                    <a:moveTo>
                      <a:pt x="0" y="0"/>
                    </a:moveTo>
                    <a:lnTo>
                      <a:pt x="164381" y="0"/>
                    </a:lnTo>
                    <a:lnTo>
                      <a:pt x="164381" y="201290"/>
                    </a:lnTo>
                    <a:lnTo>
                      <a:pt x="0" y="201290"/>
                    </a:ln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818" name="Google Shape;1818;p60"/>
              <p:cNvSpPr/>
              <p:nvPr/>
            </p:nvSpPr>
            <p:spPr>
              <a:xfrm>
                <a:off x="4878204" y="5099061"/>
                <a:ext cx="701638" cy="573150"/>
              </a:xfrm>
              <a:custGeom>
                <a:rect b="b" l="l" r="r" t="t"/>
                <a:pathLst>
                  <a:path extrusionOk="0" h="573150" w="701638">
                    <a:moveTo>
                      <a:pt x="30026" y="485010"/>
                    </a:moveTo>
                    <a:cubicBezTo>
                      <a:pt x="34082" y="400718"/>
                      <a:pt x="35170" y="248206"/>
                      <a:pt x="109622" y="248206"/>
                    </a:cubicBezTo>
                    <a:cubicBezTo>
                      <a:pt x="164753" y="248206"/>
                      <a:pt x="179728" y="260801"/>
                      <a:pt x="347207" y="260801"/>
                    </a:cubicBezTo>
                    <a:cubicBezTo>
                      <a:pt x="495394" y="260801"/>
                      <a:pt x="538470" y="244021"/>
                      <a:pt x="593936" y="244021"/>
                    </a:cubicBezTo>
                    <a:cubicBezTo>
                      <a:pt x="653374" y="244021"/>
                      <a:pt x="668118" y="323458"/>
                      <a:pt x="669262" y="433628"/>
                    </a:cubicBezTo>
                    <a:cubicBezTo>
                      <a:pt x="669494" y="456306"/>
                      <a:pt x="671076" y="479039"/>
                      <a:pt x="672378" y="501698"/>
                    </a:cubicBezTo>
                    <a:cubicBezTo>
                      <a:pt x="673150" y="514981"/>
                      <a:pt x="674108" y="528264"/>
                      <a:pt x="674796" y="541547"/>
                    </a:cubicBezTo>
                    <a:cubicBezTo>
                      <a:pt x="675075" y="546960"/>
                      <a:pt x="676471" y="561415"/>
                      <a:pt x="683531" y="560039"/>
                    </a:cubicBezTo>
                    <a:cubicBezTo>
                      <a:pt x="691428" y="558495"/>
                      <a:pt x="692339" y="529287"/>
                      <a:pt x="693121" y="523036"/>
                    </a:cubicBezTo>
                    <a:cubicBezTo>
                      <a:pt x="698360" y="478829"/>
                      <a:pt x="700755" y="434331"/>
                      <a:pt x="700293" y="389816"/>
                    </a:cubicBezTo>
                    <a:cubicBezTo>
                      <a:pt x="700190" y="308147"/>
                      <a:pt x="723928" y="150910"/>
                      <a:pt x="576161" y="52926"/>
                    </a:cubicBezTo>
                    <a:cubicBezTo>
                      <a:pt x="485291" y="-7331"/>
                      <a:pt x="297434" y="-13341"/>
                      <a:pt x="192844" y="20779"/>
                    </a:cubicBezTo>
                    <a:cubicBezTo>
                      <a:pt x="120011" y="44554"/>
                      <a:pt x="50174" y="106485"/>
                      <a:pt x="24213" y="178592"/>
                    </a:cubicBezTo>
                    <a:cubicBezTo>
                      <a:pt x="-4297" y="257806"/>
                      <a:pt x="-3562" y="319718"/>
                      <a:pt x="5823" y="476584"/>
                    </a:cubicBezTo>
                    <a:cubicBezTo>
                      <a:pt x="6846" y="493606"/>
                      <a:pt x="8846" y="510628"/>
                      <a:pt x="11200" y="527501"/>
                    </a:cubicBezTo>
                    <a:cubicBezTo>
                      <a:pt x="12536" y="538829"/>
                      <a:pt x="14454" y="550080"/>
                      <a:pt x="16948" y="561210"/>
                    </a:cubicBezTo>
                    <a:cubicBezTo>
                      <a:pt x="22882" y="585190"/>
                      <a:pt x="31179" y="568075"/>
                      <a:pt x="30919" y="553155"/>
                    </a:cubicBezTo>
                    <a:cubicBezTo>
                      <a:pt x="30529" y="530385"/>
                      <a:pt x="28929" y="507819"/>
                      <a:pt x="30026" y="485010"/>
                    </a:cubicBezTo>
                    <a:close/>
                  </a:path>
                </a:pathLst>
              </a:custGeom>
              <a:solidFill>
                <a:schemeClr val="accent3"/>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819" name="Google Shape;1819;p60"/>
              <p:cNvSpPr/>
              <p:nvPr/>
            </p:nvSpPr>
            <p:spPr>
              <a:xfrm>
                <a:off x="4890195" y="5584463"/>
                <a:ext cx="679893" cy="24686"/>
              </a:xfrm>
              <a:custGeom>
                <a:rect b="b" l="l" r="r" t="t"/>
                <a:pathLst>
                  <a:path extrusionOk="0" h="24686" w="679893">
                    <a:moveTo>
                      <a:pt x="667550" y="24687"/>
                    </a:moveTo>
                    <a:lnTo>
                      <a:pt x="12343" y="24687"/>
                    </a:lnTo>
                    <a:cubicBezTo>
                      <a:pt x="5526" y="24687"/>
                      <a:pt x="0" y="19161"/>
                      <a:pt x="0" y="12344"/>
                    </a:cubicBezTo>
                    <a:cubicBezTo>
                      <a:pt x="0" y="5526"/>
                      <a:pt x="5526" y="0"/>
                      <a:pt x="12343" y="0"/>
                    </a:cubicBezTo>
                    <a:lnTo>
                      <a:pt x="667550" y="0"/>
                    </a:lnTo>
                    <a:cubicBezTo>
                      <a:pt x="674367" y="0"/>
                      <a:pt x="679894" y="5526"/>
                      <a:pt x="679894" y="12343"/>
                    </a:cubicBezTo>
                    <a:cubicBezTo>
                      <a:pt x="679894" y="19161"/>
                      <a:pt x="674367" y="24687"/>
                      <a:pt x="667550" y="24687"/>
                    </a:cubicBezTo>
                    <a:close/>
                  </a:path>
                </a:pathLst>
              </a:custGeom>
              <a:solidFill>
                <a:schemeClr val="accent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820" name="Google Shape;1820;p60"/>
              <p:cNvSpPr/>
              <p:nvPr/>
            </p:nvSpPr>
            <p:spPr>
              <a:xfrm>
                <a:off x="5282970" y="5593522"/>
                <a:ext cx="232712" cy="137134"/>
              </a:xfrm>
              <a:custGeom>
                <a:rect b="b" l="l" r="r" t="t"/>
                <a:pathLst>
                  <a:path extrusionOk="0" h="137134" w="232712">
                    <a:moveTo>
                      <a:pt x="89614" y="137052"/>
                    </a:moveTo>
                    <a:cubicBezTo>
                      <a:pt x="75475" y="137373"/>
                      <a:pt x="61330" y="136758"/>
                      <a:pt x="47272" y="135210"/>
                    </a:cubicBezTo>
                    <a:cubicBezTo>
                      <a:pt x="-1143" y="127211"/>
                      <a:pt x="-659" y="97296"/>
                      <a:pt x="215" y="42973"/>
                    </a:cubicBezTo>
                    <a:cubicBezTo>
                      <a:pt x="373" y="33821"/>
                      <a:pt x="531" y="23645"/>
                      <a:pt x="531" y="12353"/>
                    </a:cubicBezTo>
                    <a:cubicBezTo>
                      <a:pt x="531" y="5530"/>
                      <a:pt x="6062" y="0"/>
                      <a:pt x="12884" y="0"/>
                    </a:cubicBezTo>
                    <a:cubicBezTo>
                      <a:pt x="19706" y="0"/>
                      <a:pt x="25236" y="5530"/>
                      <a:pt x="25236" y="12353"/>
                    </a:cubicBezTo>
                    <a:cubicBezTo>
                      <a:pt x="25236" y="23794"/>
                      <a:pt x="25060" y="34100"/>
                      <a:pt x="24911" y="43383"/>
                    </a:cubicBezTo>
                    <a:cubicBezTo>
                      <a:pt x="23944" y="102208"/>
                      <a:pt x="25683" y="106617"/>
                      <a:pt x="51300" y="110839"/>
                    </a:cubicBezTo>
                    <a:cubicBezTo>
                      <a:pt x="67913" y="113575"/>
                      <a:pt x="128858" y="111918"/>
                      <a:pt x="158149" y="111118"/>
                    </a:cubicBezTo>
                    <a:cubicBezTo>
                      <a:pt x="167702" y="110877"/>
                      <a:pt x="174921" y="110672"/>
                      <a:pt x="178083" y="110672"/>
                    </a:cubicBezTo>
                    <a:cubicBezTo>
                      <a:pt x="198919" y="110672"/>
                      <a:pt x="201095" y="107193"/>
                      <a:pt x="203439" y="100552"/>
                    </a:cubicBezTo>
                    <a:cubicBezTo>
                      <a:pt x="208016" y="87473"/>
                      <a:pt x="208016" y="60461"/>
                      <a:pt x="208016" y="15720"/>
                    </a:cubicBezTo>
                    <a:lnTo>
                      <a:pt x="220360" y="15534"/>
                    </a:lnTo>
                    <a:lnTo>
                      <a:pt x="232713" y="15720"/>
                    </a:lnTo>
                    <a:cubicBezTo>
                      <a:pt x="232713" y="64703"/>
                      <a:pt x="232713" y="91678"/>
                      <a:pt x="226731" y="108737"/>
                    </a:cubicBezTo>
                    <a:cubicBezTo>
                      <a:pt x="218109" y="133312"/>
                      <a:pt x="197096" y="135359"/>
                      <a:pt x="178083" y="135359"/>
                    </a:cubicBezTo>
                    <a:cubicBezTo>
                      <a:pt x="175013" y="135359"/>
                      <a:pt x="168056" y="135545"/>
                      <a:pt x="158819" y="135824"/>
                    </a:cubicBezTo>
                    <a:cubicBezTo>
                      <a:pt x="135230" y="136457"/>
                      <a:pt x="110385" y="137052"/>
                      <a:pt x="89614" y="137052"/>
                    </a:cubicBezTo>
                    <a:close/>
                  </a:path>
                </a:pathLst>
              </a:custGeom>
              <a:solidFill>
                <a:schemeClr val="accent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821" name="Google Shape;1821;p60"/>
              <p:cNvSpPr/>
              <p:nvPr/>
            </p:nvSpPr>
            <p:spPr>
              <a:xfrm>
                <a:off x="4940150" y="5593527"/>
                <a:ext cx="232299" cy="133568"/>
              </a:xfrm>
              <a:custGeom>
                <a:rect b="b" l="l" r="r" t="t"/>
                <a:pathLst>
                  <a:path extrusionOk="0" h="133568" w="232299">
                    <a:moveTo>
                      <a:pt x="152777" y="133569"/>
                    </a:moveTo>
                    <a:cubicBezTo>
                      <a:pt x="125356" y="133569"/>
                      <a:pt x="93069" y="132601"/>
                      <a:pt x="70605" y="131931"/>
                    </a:cubicBezTo>
                    <a:cubicBezTo>
                      <a:pt x="59973" y="131615"/>
                      <a:pt x="52002" y="131373"/>
                      <a:pt x="48653" y="131373"/>
                    </a:cubicBezTo>
                    <a:cubicBezTo>
                      <a:pt x="35826" y="132352"/>
                      <a:pt x="23143" y="128150"/>
                      <a:pt x="13437" y="119709"/>
                    </a:cubicBezTo>
                    <a:cubicBezTo>
                      <a:pt x="-628" y="105458"/>
                      <a:pt x="-339" y="81702"/>
                      <a:pt x="172" y="42355"/>
                    </a:cubicBezTo>
                    <a:cubicBezTo>
                      <a:pt x="265" y="34189"/>
                      <a:pt x="377" y="25240"/>
                      <a:pt x="377" y="15529"/>
                    </a:cubicBezTo>
                    <a:cubicBezTo>
                      <a:pt x="377" y="8707"/>
                      <a:pt x="5908" y="3177"/>
                      <a:pt x="12730" y="3177"/>
                    </a:cubicBezTo>
                    <a:cubicBezTo>
                      <a:pt x="19552" y="3177"/>
                      <a:pt x="25082" y="8707"/>
                      <a:pt x="25082" y="15529"/>
                    </a:cubicBezTo>
                    <a:cubicBezTo>
                      <a:pt x="25082" y="25370"/>
                      <a:pt x="24971" y="34393"/>
                      <a:pt x="24859" y="42672"/>
                    </a:cubicBezTo>
                    <a:cubicBezTo>
                      <a:pt x="24469" y="73312"/>
                      <a:pt x="24190" y="95450"/>
                      <a:pt x="31017" y="102351"/>
                    </a:cubicBezTo>
                    <a:cubicBezTo>
                      <a:pt x="32058" y="103431"/>
                      <a:pt x="35277" y="106667"/>
                      <a:pt x="48653" y="106667"/>
                    </a:cubicBezTo>
                    <a:cubicBezTo>
                      <a:pt x="52095" y="106667"/>
                      <a:pt x="60354" y="106909"/>
                      <a:pt x="71358" y="107244"/>
                    </a:cubicBezTo>
                    <a:cubicBezTo>
                      <a:pt x="103124" y="108193"/>
                      <a:pt x="162246" y="109961"/>
                      <a:pt x="188496" y="107914"/>
                    </a:cubicBezTo>
                    <a:cubicBezTo>
                      <a:pt x="205973" y="106556"/>
                      <a:pt x="207880" y="104082"/>
                      <a:pt x="207564" y="34486"/>
                    </a:cubicBezTo>
                    <a:cubicBezTo>
                      <a:pt x="207536" y="27621"/>
                      <a:pt x="207509" y="20273"/>
                      <a:pt x="207509" y="12348"/>
                    </a:cubicBezTo>
                    <a:cubicBezTo>
                      <a:pt x="207509" y="5528"/>
                      <a:pt x="213037" y="0"/>
                      <a:pt x="219856" y="0"/>
                    </a:cubicBezTo>
                    <a:cubicBezTo>
                      <a:pt x="226676" y="0"/>
                      <a:pt x="232204" y="5528"/>
                      <a:pt x="232204" y="12348"/>
                    </a:cubicBezTo>
                    <a:cubicBezTo>
                      <a:pt x="232204" y="20235"/>
                      <a:pt x="232233" y="27566"/>
                      <a:pt x="232251" y="34374"/>
                    </a:cubicBezTo>
                    <a:cubicBezTo>
                      <a:pt x="232558" y="99505"/>
                      <a:pt x="232698" y="129234"/>
                      <a:pt x="190421" y="132545"/>
                    </a:cubicBezTo>
                    <a:cubicBezTo>
                      <a:pt x="180775" y="133290"/>
                      <a:pt x="167492" y="133569"/>
                      <a:pt x="152777" y="133569"/>
                    </a:cubicBezTo>
                    <a:close/>
                  </a:path>
                </a:pathLst>
              </a:custGeom>
              <a:solidFill>
                <a:schemeClr val="accent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1822" name="Google Shape;1822;p60"/>
            <p:cNvSpPr/>
            <p:nvPr/>
          </p:nvSpPr>
          <p:spPr>
            <a:xfrm>
              <a:off x="14573869" y="9134280"/>
              <a:ext cx="691834" cy="236219"/>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823" name="Google Shape;1823;p60"/>
            <p:cNvSpPr/>
            <p:nvPr/>
          </p:nvSpPr>
          <p:spPr>
            <a:xfrm rot="8100000">
              <a:off x="14812448" y="8737098"/>
              <a:ext cx="214253" cy="214253"/>
            </a:xfrm>
            <a:prstGeom prst="arc">
              <a:avLst>
                <a:gd fmla="val 16200000" name="adj1"/>
                <a:gd fmla="val 0" name="adj2"/>
              </a:avLst>
            </a:prstGeom>
            <a:noFill/>
            <a:ln cap="flat" cmpd="sng" w="19050">
              <a:solidFill>
                <a:srgbClr val="3B313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34"/>
          <p:cNvSpPr txBox="1"/>
          <p:nvPr>
            <p:ph type="title"/>
          </p:nvPr>
        </p:nvSpPr>
        <p:spPr>
          <a:xfrm>
            <a:off x="2132475" y="2991200"/>
            <a:ext cx="20122200" cy="7001700"/>
          </a:xfrm>
          <a:prstGeom prst="rect">
            <a:avLst/>
          </a:prstGeom>
          <a:noFill/>
        </p:spPr>
        <p:txBody>
          <a:bodyPr anchorCtr="0" anchor="ctr" bIns="0" lIns="0" spcFirstLastPara="1" rIns="0" wrap="square" tIns="0">
            <a:noAutofit/>
          </a:bodyPr>
          <a:lstStyle/>
          <a:p>
            <a:pPr indent="0" lvl="0" marL="0" rtl="1" algn="ctr">
              <a:lnSpc>
                <a:spcPct val="100000"/>
              </a:lnSpc>
              <a:spcBef>
                <a:spcPts val="0"/>
              </a:spcBef>
              <a:spcAft>
                <a:spcPts val="0"/>
              </a:spcAft>
              <a:buNone/>
            </a:pPr>
            <a:r>
              <a:rPr lang="en" sz="10300"/>
              <a:t>מה הסדרה האחרונה או הסרט האחרון שבהם צפיתם? איפה צפיתם? </a:t>
            </a:r>
            <a:r>
              <a:rPr lang="en" sz="10300"/>
              <a:t>איך הכרתם את הסדרה או הסרט הזה</a:t>
            </a:r>
            <a:r>
              <a:rPr lang="en" sz="10300"/>
              <a:t>?</a:t>
            </a:r>
            <a:endParaRPr sz="10300"/>
          </a:p>
        </p:txBody>
      </p:sp>
      <p:sp>
        <p:nvSpPr>
          <p:cNvPr id="157" name="Google Shape;157;p34"/>
          <p:cNvSpPr txBox="1"/>
          <p:nvPr/>
        </p:nvSpPr>
        <p:spPr>
          <a:xfrm>
            <a:off x="1209400" y="1162575"/>
            <a:ext cx="16482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דיון</a:t>
            </a:r>
            <a:endParaRPr b="1" sz="2600">
              <a:solidFill>
                <a:srgbClr val="FFFFFF"/>
              </a:solidFill>
              <a:latin typeface="Google Sans"/>
              <a:ea typeface="Google Sans"/>
              <a:cs typeface="Google Sans"/>
              <a:sym typeface="Google Sans"/>
            </a:endParaRPr>
          </a:p>
        </p:txBody>
      </p:sp>
      <p:grpSp>
        <p:nvGrpSpPr>
          <p:cNvPr id="158" name="Google Shape;158;p34"/>
          <p:cNvGrpSpPr/>
          <p:nvPr/>
        </p:nvGrpSpPr>
        <p:grpSpPr>
          <a:xfrm>
            <a:off x="751766" y="1028509"/>
            <a:ext cx="873900" cy="873900"/>
            <a:chOff x="21309747" y="11086375"/>
            <a:chExt cx="873900" cy="873900"/>
          </a:xfrm>
        </p:grpSpPr>
        <p:sp>
          <p:nvSpPr>
            <p:cNvPr id="159" name="Google Shape;159;p34"/>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0" name="Google Shape;160;p34"/>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7" name="Shape 1827"/>
        <p:cNvGrpSpPr/>
        <p:nvPr/>
      </p:nvGrpSpPr>
      <p:grpSpPr>
        <a:xfrm>
          <a:off x="0" y="0"/>
          <a:ext cx="0" cy="0"/>
          <a:chOff x="0" y="0"/>
          <a:chExt cx="0" cy="0"/>
        </a:xfrm>
      </p:grpSpPr>
      <p:graphicFrame>
        <p:nvGraphicFramePr>
          <p:cNvPr id="1828" name="Google Shape;1828;p61"/>
          <p:cNvGraphicFramePr/>
          <p:nvPr/>
        </p:nvGraphicFramePr>
        <p:xfrm>
          <a:off x="2717688" y="2757956"/>
          <a:ext cx="3000000" cy="3000000"/>
        </p:xfrm>
        <a:graphic>
          <a:graphicData uri="http://schemas.openxmlformats.org/drawingml/2006/table">
            <a:tbl>
              <a:tblPr>
                <a:noFill/>
                <a:tableStyleId>{AB80B1E1-2A0A-4D2B-9E96-AA632914FDF4}</a:tableStyleId>
              </a:tblPr>
              <a:tblGrid>
                <a:gridCol w="2903300"/>
                <a:gridCol w="2903300"/>
                <a:gridCol w="2903300"/>
                <a:gridCol w="2903300"/>
                <a:gridCol w="2903300"/>
                <a:gridCol w="3790825"/>
              </a:tblGrid>
              <a:tr h="1394100">
                <a:tc>
                  <a:txBody>
                    <a:bodyPr/>
                    <a:lstStyle/>
                    <a:p>
                      <a:pPr indent="0" lvl="0" marL="0" rtl="1" algn="ctr">
                        <a:spcBef>
                          <a:spcPts val="0"/>
                        </a:spcBef>
                        <a:spcAft>
                          <a:spcPts val="0"/>
                        </a:spcAft>
                        <a:buNone/>
                      </a:pPr>
                      <a:r>
                        <a:rPr b="1" lang="en" sz="3500">
                          <a:latin typeface="Google Sans"/>
                          <a:ea typeface="Google Sans"/>
                          <a:cs typeface="Google Sans"/>
                          <a:sym typeface="Google Sans"/>
                        </a:rPr>
                        <a:t>פלאפל</a:t>
                      </a:r>
                      <a:endParaRPr b="1" sz="35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b="1" lang="en" sz="3500">
                          <a:latin typeface="Google Sans"/>
                          <a:ea typeface="Google Sans"/>
                          <a:cs typeface="Google Sans"/>
                          <a:sym typeface="Google Sans"/>
                        </a:rPr>
                        <a:t>צ׳יפס</a:t>
                      </a:r>
                      <a:endParaRPr b="1" sz="3500">
                        <a:latin typeface="Google Sans"/>
                        <a:ea typeface="Google Sans"/>
                        <a:cs typeface="Google Sans"/>
                        <a:sym typeface="Google Sans"/>
                      </a:endParaRPr>
                    </a:p>
                  </a:txBody>
                  <a:tcPr marT="243800" marB="243800" marR="243825" marL="243825" anchor="ctr">
                    <a:lnL cap="flat" cmpd="sng" w="19050">
                      <a:solidFill>
                        <a:srgbClr val="EFEFEF">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b="1" lang="en" sz="3500">
                          <a:latin typeface="Google Sans"/>
                          <a:ea typeface="Google Sans"/>
                          <a:cs typeface="Google Sans"/>
                          <a:sym typeface="Google Sans"/>
                        </a:rPr>
                        <a:t>מרק</a:t>
                      </a:r>
                      <a:endParaRPr b="1" sz="3500">
                        <a:latin typeface="Google Sans"/>
                        <a:ea typeface="Google Sans"/>
                        <a:cs typeface="Google Sans"/>
                        <a:sym typeface="Google Sans"/>
                      </a:endParaRPr>
                    </a:p>
                  </a:txBody>
                  <a:tcPr marT="243800" marB="243800" marR="243825" marL="243825" anchor="ctr">
                    <a:lnL cap="flat" cmpd="sng" w="19050">
                      <a:solidFill>
                        <a:srgbClr val="EFEFEF">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b="1" lang="en" sz="3500">
                          <a:latin typeface="Google Sans"/>
                          <a:ea typeface="Google Sans"/>
                          <a:cs typeface="Google Sans"/>
                          <a:sym typeface="Google Sans"/>
                        </a:rPr>
                        <a:t>פסטה</a:t>
                      </a:r>
                      <a:endParaRPr b="1" sz="3500">
                        <a:latin typeface="Google Sans"/>
                        <a:ea typeface="Google Sans"/>
                        <a:cs typeface="Google Sans"/>
                        <a:sym typeface="Google Sans"/>
                      </a:endParaRPr>
                    </a:p>
                  </a:txBody>
                  <a:tcPr marT="243800" marB="243800" marR="243825" marL="243825" anchor="ctr">
                    <a:lnL cap="flat" cmpd="sng" w="19050">
                      <a:solidFill>
                        <a:srgbClr val="EFEFEF">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b="1" lang="en" sz="3500">
                          <a:latin typeface="Google Sans"/>
                          <a:ea typeface="Google Sans"/>
                          <a:cs typeface="Google Sans"/>
                          <a:sym typeface="Google Sans"/>
                        </a:rPr>
                        <a:t>פיצה</a:t>
                      </a:r>
                      <a:endParaRPr b="1" sz="3500">
                        <a:latin typeface="Google Sans"/>
                        <a:ea typeface="Google Sans"/>
                        <a:cs typeface="Google Sans"/>
                        <a:sym typeface="Google Sans"/>
                      </a:endParaRPr>
                    </a:p>
                  </a:txBody>
                  <a:tcPr marT="243800" marB="243800" marR="243825" marL="243825" anchor="ctr">
                    <a:lnL cap="flat" cmpd="sng" w="19050">
                      <a:solidFill>
                        <a:srgbClr val="EFEFEF">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t/>
                      </a:r>
                      <a:endParaRPr sz="3700">
                        <a:latin typeface="Google Sans"/>
                        <a:ea typeface="Google Sans"/>
                        <a:cs typeface="Google Sans"/>
                        <a:sym typeface="Google Sans"/>
                      </a:endParaRPr>
                    </a:p>
                  </a:txBody>
                  <a:tcPr marT="243800" marB="243800" marR="2441425" marL="521200" anchor="ctr">
                    <a:lnL cap="flat" cmpd="sng" w="19050">
                      <a:solidFill>
                        <a:srgbClr val="EFEFEF">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tcPr>
                </a:tc>
              </a:tr>
              <a:tr h="1881825">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b="1" sz="4000">
                        <a:solidFill>
                          <a:schemeClr val="accent4"/>
                        </a:solidFill>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b="1" sz="4000">
                        <a:solidFill>
                          <a:schemeClr val="accent4"/>
                        </a:solidFill>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1" algn="r">
                        <a:spcBef>
                          <a:spcPts val="0"/>
                        </a:spcBef>
                        <a:spcAft>
                          <a:spcPts val="0"/>
                        </a:spcAft>
                        <a:buNone/>
                      </a:pPr>
                      <a:r>
                        <a:rPr lang="en" sz="3500">
                          <a:latin typeface="Google Sans"/>
                          <a:ea typeface="Google Sans"/>
                          <a:cs typeface="Google Sans"/>
                          <a:sym typeface="Google Sans"/>
                        </a:rPr>
                        <a:t>נטלי</a:t>
                      </a:r>
                      <a:endParaRPr sz="3500">
                        <a:latin typeface="Google Sans"/>
                        <a:ea typeface="Google Sans"/>
                        <a:cs typeface="Google Sans"/>
                        <a:sym typeface="Google Sans"/>
                      </a:endParaRPr>
                    </a:p>
                  </a:txBody>
                  <a:tcPr marT="243800" marB="243800" marR="2167125" marL="429750"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1881825">
                <a:tc>
                  <a:txBody>
                    <a:bodyPr/>
                    <a:lstStyle/>
                    <a:p>
                      <a:pPr indent="0" lvl="0" marL="0" rtl="0" algn="ctr">
                        <a:spcBef>
                          <a:spcPts val="0"/>
                        </a:spcBef>
                        <a:spcAft>
                          <a:spcPts val="0"/>
                        </a:spcAft>
                        <a:buNone/>
                      </a:pPr>
                      <a:r>
                        <a:t/>
                      </a:r>
                      <a:endParaRPr b="1" sz="64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b="1"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1" algn="r">
                        <a:spcBef>
                          <a:spcPts val="0"/>
                        </a:spcBef>
                        <a:spcAft>
                          <a:spcPts val="0"/>
                        </a:spcAft>
                        <a:buNone/>
                      </a:pPr>
                      <a:r>
                        <a:rPr lang="en" sz="3500">
                          <a:latin typeface="Google Sans"/>
                          <a:ea typeface="Google Sans"/>
                          <a:cs typeface="Google Sans"/>
                          <a:sym typeface="Google Sans"/>
                        </a:rPr>
                        <a:t>אביב</a:t>
                      </a:r>
                      <a:endParaRPr sz="3500">
                        <a:latin typeface="Google Sans"/>
                        <a:ea typeface="Google Sans"/>
                        <a:cs typeface="Google Sans"/>
                        <a:sym typeface="Google Sans"/>
                      </a:endParaRPr>
                    </a:p>
                  </a:txBody>
                  <a:tcPr marT="243800" marB="243800" marR="2167125" marL="429750"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1881825">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b="1"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1" algn="r">
                        <a:spcBef>
                          <a:spcPts val="0"/>
                        </a:spcBef>
                        <a:spcAft>
                          <a:spcPts val="0"/>
                        </a:spcAft>
                        <a:buNone/>
                      </a:pPr>
                      <a:r>
                        <a:rPr lang="en" sz="3500">
                          <a:latin typeface="Google Sans"/>
                          <a:ea typeface="Google Sans"/>
                          <a:cs typeface="Google Sans"/>
                          <a:sym typeface="Google Sans"/>
                        </a:rPr>
                        <a:t>דניאל</a:t>
                      </a:r>
                      <a:endParaRPr sz="3500">
                        <a:latin typeface="Google Sans"/>
                        <a:ea typeface="Google Sans"/>
                        <a:cs typeface="Google Sans"/>
                        <a:sym typeface="Google Sans"/>
                      </a:endParaRPr>
                    </a:p>
                  </a:txBody>
                  <a:tcPr marT="243800" marB="243800" marR="2167125" marL="429750"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1881825">
                <a:tc>
                  <a:txBody>
                    <a:bodyPr/>
                    <a:lstStyle/>
                    <a:p>
                      <a:pPr indent="0" lvl="0" marL="0" rtl="0" algn="ctr">
                        <a:spcBef>
                          <a:spcPts val="0"/>
                        </a:spcBef>
                        <a:spcAft>
                          <a:spcPts val="0"/>
                        </a:spcAft>
                        <a:buNone/>
                      </a:pPr>
                      <a:r>
                        <a:rPr b="1" lang="en" sz="6400">
                          <a:solidFill>
                            <a:schemeClr val="dk1"/>
                          </a:solidFill>
                          <a:latin typeface="Google Sans"/>
                          <a:ea typeface="Google Sans"/>
                          <a:cs typeface="Google Sans"/>
                          <a:sym typeface="Google Sans"/>
                        </a:rPr>
                        <a:t>?</a:t>
                      </a:r>
                      <a:endParaRPr sz="3700">
                        <a:solidFill>
                          <a:srgbClr val="FFFFFF"/>
                        </a:solidFill>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chemeClr val="accent3"/>
                    </a:solidFill>
                  </a:tcPr>
                </a:tc>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F3F3F3"/>
                    </a:solidFill>
                  </a:tcPr>
                </a:tc>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F3F3F3"/>
                    </a:solidFill>
                  </a:tcPr>
                </a:tc>
                <a:tc>
                  <a:txBody>
                    <a:bodyPr/>
                    <a:lstStyle/>
                    <a:p>
                      <a:pPr indent="0" lvl="0" marL="0" rtl="1" algn="r">
                        <a:spcBef>
                          <a:spcPts val="0"/>
                        </a:spcBef>
                        <a:spcAft>
                          <a:spcPts val="0"/>
                        </a:spcAft>
                        <a:buNone/>
                      </a:pPr>
                      <a:r>
                        <a:rPr lang="en" sz="3500">
                          <a:latin typeface="Google Sans"/>
                          <a:ea typeface="Google Sans"/>
                          <a:cs typeface="Google Sans"/>
                          <a:sym typeface="Google Sans"/>
                        </a:rPr>
                        <a:t>קרן</a:t>
                      </a:r>
                      <a:endParaRPr sz="3500">
                        <a:latin typeface="Google Sans"/>
                        <a:ea typeface="Google Sans"/>
                        <a:cs typeface="Google Sans"/>
                        <a:sym typeface="Google Sans"/>
                      </a:endParaRPr>
                    </a:p>
                  </a:txBody>
                  <a:tcPr marT="243800" marB="243800" marR="2167125" marL="429750"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tcPr>
                </a:tc>
              </a:tr>
            </a:tbl>
          </a:graphicData>
        </a:graphic>
      </p:graphicFrame>
      <p:grpSp>
        <p:nvGrpSpPr>
          <p:cNvPr id="1829" name="Google Shape;1829;p61"/>
          <p:cNvGrpSpPr/>
          <p:nvPr/>
        </p:nvGrpSpPr>
        <p:grpSpPr>
          <a:xfrm>
            <a:off x="6559937" y="4712176"/>
            <a:ext cx="1108330" cy="886165"/>
            <a:chOff x="506088" y="456216"/>
            <a:chExt cx="819044" cy="638080"/>
          </a:xfrm>
        </p:grpSpPr>
        <p:sp>
          <p:nvSpPr>
            <p:cNvPr id="1830" name="Google Shape;1830;p61"/>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1831" name="Google Shape;1831;p61"/>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1832" name="Google Shape;1832;p61"/>
          <p:cNvGrpSpPr/>
          <p:nvPr/>
        </p:nvGrpSpPr>
        <p:grpSpPr>
          <a:xfrm>
            <a:off x="6559937" y="6662759"/>
            <a:ext cx="1108330" cy="886165"/>
            <a:chOff x="506088" y="456216"/>
            <a:chExt cx="819044" cy="638080"/>
          </a:xfrm>
        </p:grpSpPr>
        <p:sp>
          <p:nvSpPr>
            <p:cNvPr id="1833" name="Google Shape;1833;p61"/>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1834" name="Google Shape;1834;p61"/>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1835" name="Google Shape;1835;p61"/>
          <p:cNvGrpSpPr/>
          <p:nvPr/>
        </p:nvGrpSpPr>
        <p:grpSpPr>
          <a:xfrm>
            <a:off x="9461646" y="6662759"/>
            <a:ext cx="1108330" cy="886165"/>
            <a:chOff x="506088" y="456216"/>
            <a:chExt cx="819044" cy="638080"/>
          </a:xfrm>
        </p:grpSpPr>
        <p:sp>
          <p:nvSpPr>
            <p:cNvPr id="1836" name="Google Shape;1836;p61"/>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1837" name="Google Shape;1837;p61"/>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1838" name="Google Shape;1838;p61"/>
          <p:cNvGrpSpPr/>
          <p:nvPr/>
        </p:nvGrpSpPr>
        <p:grpSpPr>
          <a:xfrm>
            <a:off x="15214888" y="10395213"/>
            <a:ext cx="1108330" cy="886165"/>
            <a:chOff x="506088" y="456216"/>
            <a:chExt cx="819044" cy="638080"/>
          </a:xfrm>
        </p:grpSpPr>
        <p:sp>
          <p:nvSpPr>
            <p:cNvPr id="1839" name="Google Shape;1839;p61"/>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1840" name="Google Shape;1840;p61"/>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1841" name="Google Shape;1841;p61"/>
          <p:cNvGrpSpPr/>
          <p:nvPr/>
        </p:nvGrpSpPr>
        <p:grpSpPr>
          <a:xfrm>
            <a:off x="15214888" y="8599025"/>
            <a:ext cx="1108330" cy="886165"/>
            <a:chOff x="506088" y="456216"/>
            <a:chExt cx="819044" cy="638080"/>
          </a:xfrm>
        </p:grpSpPr>
        <p:sp>
          <p:nvSpPr>
            <p:cNvPr id="1842" name="Google Shape;1842;p61"/>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1843" name="Google Shape;1843;p61"/>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1844" name="Google Shape;1844;p61"/>
          <p:cNvGrpSpPr/>
          <p:nvPr/>
        </p:nvGrpSpPr>
        <p:grpSpPr>
          <a:xfrm>
            <a:off x="12380650" y="10395213"/>
            <a:ext cx="1108330" cy="886165"/>
            <a:chOff x="506088" y="456216"/>
            <a:chExt cx="819044" cy="638080"/>
          </a:xfrm>
        </p:grpSpPr>
        <p:sp>
          <p:nvSpPr>
            <p:cNvPr id="1845" name="Google Shape;1845;p61"/>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1846" name="Google Shape;1846;p61"/>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1847" name="Google Shape;1847;p61"/>
          <p:cNvGrpSpPr/>
          <p:nvPr/>
        </p:nvGrpSpPr>
        <p:grpSpPr>
          <a:xfrm>
            <a:off x="3644875" y="8599025"/>
            <a:ext cx="1108330" cy="886165"/>
            <a:chOff x="506088" y="456216"/>
            <a:chExt cx="819044" cy="638080"/>
          </a:xfrm>
        </p:grpSpPr>
        <p:sp>
          <p:nvSpPr>
            <p:cNvPr id="1848" name="Google Shape;1848;p61"/>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1849" name="Google Shape;1849;p61"/>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1850" name="Google Shape;1850;p61"/>
          <p:cNvGrpSpPr/>
          <p:nvPr/>
        </p:nvGrpSpPr>
        <p:grpSpPr>
          <a:xfrm rot="10800000">
            <a:off x="12380650" y="4927242"/>
            <a:ext cx="1108330" cy="886165"/>
            <a:chOff x="506088" y="456216"/>
            <a:chExt cx="819044" cy="638080"/>
          </a:xfrm>
        </p:grpSpPr>
        <p:sp>
          <p:nvSpPr>
            <p:cNvPr id="1851" name="Google Shape;1851;p61"/>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1852" name="Google Shape;1852;p61"/>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1853" name="Google Shape;1853;p61"/>
          <p:cNvGrpSpPr/>
          <p:nvPr/>
        </p:nvGrpSpPr>
        <p:grpSpPr>
          <a:xfrm rot="10800000">
            <a:off x="15214888" y="6802148"/>
            <a:ext cx="1108330" cy="886165"/>
            <a:chOff x="506088" y="456216"/>
            <a:chExt cx="819044" cy="638080"/>
          </a:xfrm>
        </p:grpSpPr>
        <p:sp>
          <p:nvSpPr>
            <p:cNvPr id="1854" name="Google Shape;1854;p61"/>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1855" name="Google Shape;1855;p61"/>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1856" name="Google Shape;1856;p61"/>
          <p:cNvGrpSpPr/>
          <p:nvPr/>
        </p:nvGrpSpPr>
        <p:grpSpPr>
          <a:xfrm rot="10800000">
            <a:off x="12380650" y="8754556"/>
            <a:ext cx="1108330" cy="886165"/>
            <a:chOff x="506088" y="456216"/>
            <a:chExt cx="819044" cy="638080"/>
          </a:xfrm>
        </p:grpSpPr>
        <p:sp>
          <p:nvSpPr>
            <p:cNvPr id="1857" name="Google Shape;1857;p61"/>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1858" name="Google Shape;1858;p61"/>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1859" name="Google Shape;1859;p61"/>
          <p:cNvGrpSpPr/>
          <p:nvPr/>
        </p:nvGrpSpPr>
        <p:grpSpPr>
          <a:xfrm rot="10800000">
            <a:off x="9461646" y="4927242"/>
            <a:ext cx="1108330" cy="886165"/>
            <a:chOff x="506088" y="456216"/>
            <a:chExt cx="819044" cy="638080"/>
          </a:xfrm>
        </p:grpSpPr>
        <p:sp>
          <p:nvSpPr>
            <p:cNvPr id="1860" name="Google Shape;1860;p61"/>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1861" name="Google Shape;1861;p61"/>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1862" name="Google Shape;1862;p61"/>
          <p:cNvGrpSpPr/>
          <p:nvPr/>
        </p:nvGrpSpPr>
        <p:grpSpPr>
          <a:xfrm rot="10800000">
            <a:off x="3560896" y="4927242"/>
            <a:ext cx="1108330" cy="886165"/>
            <a:chOff x="506088" y="456216"/>
            <a:chExt cx="819044" cy="638080"/>
          </a:xfrm>
        </p:grpSpPr>
        <p:sp>
          <p:nvSpPr>
            <p:cNvPr id="1863" name="Google Shape;1863;p61"/>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1864" name="Google Shape;1864;p61"/>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1865" name="Google Shape;1865;p61"/>
          <p:cNvGrpSpPr/>
          <p:nvPr/>
        </p:nvGrpSpPr>
        <p:grpSpPr>
          <a:xfrm rot="10800000">
            <a:off x="6559937" y="10592969"/>
            <a:ext cx="1108330" cy="886165"/>
            <a:chOff x="506088" y="456216"/>
            <a:chExt cx="819044" cy="638080"/>
          </a:xfrm>
        </p:grpSpPr>
        <p:sp>
          <p:nvSpPr>
            <p:cNvPr id="1866" name="Google Shape;1866;p61"/>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1867" name="Google Shape;1867;p61"/>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1868" name="Google Shape;1868;p61"/>
          <p:cNvGrpSpPr/>
          <p:nvPr/>
        </p:nvGrpSpPr>
        <p:grpSpPr>
          <a:xfrm rot="10800000">
            <a:off x="9461646" y="8754556"/>
            <a:ext cx="1108330" cy="886165"/>
            <a:chOff x="506088" y="456216"/>
            <a:chExt cx="819044" cy="638080"/>
          </a:xfrm>
        </p:grpSpPr>
        <p:sp>
          <p:nvSpPr>
            <p:cNvPr id="1869" name="Google Shape;1869;p61"/>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1870" name="Google Shape;1870;p61"/>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1871" name="Google Shape;1871;p61"/>
          <p:cNvGrpSpPr/>
          <p:nvPr/>
        </p:nvGrpSpPr>
        <p:grpSpPr>
          <a:xfrm rot="10800000">
            <a:off x="9461646" y="10592969"/>
            <a:ext cx="1108330" cy="886165"/>
            <a:chOff x="506088" y="456216"/>
            <a:chExt cx="819044" cy="638080"/>
          </a:xfrm>
        </p:grpSpPr>
        <p:sp>
          <p:nvSpPr>
            <p:cNvPr id="1872" name="Google Shape;1872;p61"/>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1873" name="Google Shape;1873;p61"/>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1874" name="Google Shape;1874;p61"/>
          <p:cNvGrpSpPr/>
          <p:nvPr/>
        </p:nvGrpSpPr>
        <p:grpSpPr>
          <a:xfrm rot="10800000">
            <a:off x="15214888" y="4927246"/>
            <a:ext cx="1108330" cy="886165"/>
            <a:chOff x="506088" y="456216"/>
            <a:chExt cx="819044" cy="638080"/>
          </a:xfrm>
        </p:grpSpPr>
        <p:sp>
          <p:nvSpPr>
            <p:cNvPr id="1875" name="Google Shape;1875;p61"/>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1876" name="Google Shape;1876;p61"/>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sp>
        <p:nvSpPr>
          <p:cNvPr id="1877" name="Google Shape;1877;p61"/>
          <p:cNvSpPr txBox="1"/>
          <p:nvPr/>
        </p:nvSpPr>
        <p:spPr>
          <a:xfrm>
            <a:off x="1209400" y="1162575"/>
            <a:ext cx="29775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הדגמה בכיתה</a:t>
            </a:r>
            <a:endParaRPr b="1" sz="2600">
              <a:solidFill>
                <a:srgbClr val="FFFFFF"/>
              </a:solidFill>
              <a:latin typeface="Google Sans"/>
              <a:ea typeface="Google Sans"/>
              <a:cs typeface="Google Sans"/>
              <a:sym typeface="Google Sans"/>
            </a:endParaRPr>
          </a:p>
        </p:txBody>
      </p:sp>
      <p:grpSp>
        <p:nvGrpSpPr>
          <p:cNvPr id="1878" name="Google Shape;1878;p61"/>
          <p:cNvGrpSpPr/>
          <p:nvPr/>
        </p:nvGrpSpPr>
        <p:grpSpPr>
          <a:xfrm>
            <a:off x="751766" y="1028509"/>
            <a:ext cx="873900" cy="873900"/>
            <a:chOff x="21309747" y="11086375"/>
            <a:chExt cx="873900" cy="873900"/>
          </a:xfrm>
        </p:grpSpPr>
        <p:sp>
          <p:nvSpPr>
            <p:cNvPr id="1879" name="Google Shape;1879;p61"/>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80" name="Google Shape;1880;p61"/>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1881" name="Google Shape;1881;p61"/>
          <p:cNvSpPr txBox="1"/>
          <p:nvPr>
            <p:ph idx="4294967295" type="title"/>
          </p:nvPr>
        </p:nvSpPr>
        <p:spPr>
          <a:xfrm>
            <a:off x="5624275" y="1186725"/>
            <a:ext cx="17931600" cy="9549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t>איך נדע האם להמליץ לקרן על </a:t>
            </a:r>
            <a:r>
              <a:rPr lang="en"/>
              <a:t>פלאפל</a:t>
            </a:r>
            <a:r>
              <a:rPr lang="en"/>
              <a:t>?</a:t>
            </a:r>
            <a:endParaRPr/>
          </a:p>
        </p:txBody>
      </p:sp>
      <p:grpSp>
        <p:nvGrpSpPr>
          <p:cNvPr id="1882" name="Google Shape;1882;p61"/>
          <p:cNvGrpSpPr/>
          <p:nvPr/>
        </p:nvGrpSpPr>
        <p:grpSpPr>
          <a:xfrm>
            <a:off x="19211780" y="10238004"/>
            <a:ext cx="1480386" cy="1480540"/>
            <a:chOff x="14204600" y="11269125"/>
            <a:chExt cx="1429772" cy="1429783"/>
          </a:xfrm>
        </p:grpSpPr>
        <p:grpSp>
          <p:nvGrpSpPr>
            <p:cNvPr id="1883" name="Google Shape;1883;p61"/>
            <p:cNvGrpSpPr/>
            <p:nvPr/>
          </p:nvGrpSpPr>
          <p:grpSpPr>
            <a:xfrm>
              <a:off x="14204600" y="11269125"/>
              <a:ext cx="1429772" cy="1429783"/>
              <a:chOff x="7822222" y="4095749"/>
              <a:chExt cx="1334365" cy="1334375"/>
            </a:xfrm>
          </p:grpSpPr>
          <p:sp>
            <p:nvSpPr>
              <p:cNvPr id="1884" name="Google Shape;1884;p61"/>
              <p:cNvSpPr/>
              <p:nvPr/>
            </p:nvSpPr>
            <p:spPr>
              <a:xfrm>
                <a:off x="7822222" y="4095749"/>
                <a:ext cx="1334365" cy="1334365"/>
              </a:xfrm>
              <a:custGeom>
                <a:rect b="b" l="l" r="r" t="t"/>
                <a:pathLst>
                  <a:path extrusionOk="0" h="1334365" w="1334365">
                    <a:moveTo>
                      <a:pt x="1334365" y="667196"/>
                    </a:moveTo>
                    <a:cubicBezTo>
                      <a:pt x="1334358" y="1035671"/>
                      <a:pt x="1035644" y="1334373"/>
                      <a:pt x="667169" y="1334365"/>
                    </a:cubicBezTo>
                    <a:cubicBezTo>
                      <a:pt x="298694" y="1334358"/>
                      <a:pt x="-8" y="1035644"/>
                      <a:pt x="0" y="667169"/>
                    </a:cubicBezTo>
                    <a:cubicBezTo>
                      <a:pt x="8" y="298697"/>
                      <a:pt x="298716" y="-3"/>
                      <a:pt x="667188" y="0"/>
                    </a:cubicBezTo>
                    <a:cubicBezTo>
                      <a:pt x="1035661" y="1"/>
                      <a:pt x="1334367" y="298709"/>
                      <a:pt x="1334365" y="667182"/>
                    </a:cubicBezTo>
                    <a:cubicBezTo>
                      <a:pt x="1334365" y="667187"/>
                      <a:pt x="1334365" y="667192"/>
                      <a:pt x="1334365" y="667196"/>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885" name="Google Shape;1885;p61"/>
              <p:cNvSpPr/>
              <p:nvPr/>
            </p:nvSpPr>
            <p:spPr>
              <a:xfrm>
                <a:off x="8006751" y="4303980"/>
                <a:ext cx="984350" cy="1040381"/>
              </a:xfrm>
              <a:custGeom>
                <a:rect b="b" l="l" r="r" t="t"/>
                <a:pathLst>
                  <a:path extrusionOk="0" h="1040381" w="984350">
                    <a:moveTo>
                      <a:pt x="467971" y="41932"/>
                    </a:moveTo>
                    <a:cubicBezTo>
                      <a:pt x="436586" y="-37115"/>
                      <a:pt x="240012" y="2752"/>
                      <a:pt x="226488" y="101853"/>
                    </a:cubicBezTo>
                    <a:cubicBezTo>
                      <a:pt x="90645" y="125182"/>
                      <a:pt x="75186" y="267573"/>
                      <a:pt x="109425" y="354880"/>
                    </a:cubicBezTo>
                    <a:cubicBezTo>
                      <a:pt x="70116" y="352517"/>
                      <a:pt x="44927" y="428550"/>
                      <a:pt x="80488" y="459599"/>
                    </a:cubicBezTo>
                    <a:cubicBezTo>
                      <a:pt x="-1" y="471505"/>
                      <a:pt x="-1" y="563779"/>
                      <a:pt x="41792" y="596707"/>
                    </a:cubicBezTo>
                    <a:cubicBezTo>
                      <a:pt x="-24910" y="634434"/>
                      <a:pt x="-4326" y="735805"/>
                      <a:pt x="51411" y="742652"/>
                    </a:cubicBezTo>
                    <a:cubicBezTo>
                      <a:pt x="-20167" y="778630"/>
                      <a:pt x="19430" y="882363"/>
                      <a:pt x="74144" y="882792"/>
                    </a:cubicBezTo>
                    <a:cubicBezTo>
                      <a:pt x="46359" y="979083"/>
                      <a:pt x="136642" y="1023286"/>
                      <a:pt x="178863" y="988962"/>
                    </a:cubicBezTo>
                    <a:cubicBezTo>
                      <a:pt x="180100" y="1020662"/>
                      <a:pt x="221670" y="1041368"/>
                      <a:pt x="248812" y="1040345"/>
                    </a:cubicBezTo>
                    <a:cubicBezTo>
                      <a:pt x="281889" y="1039098"/>
                      <a:pt x="314734" y="1031527"/>
                      <a:pt x="348722" y="1031527"/>
                    </a:cubicBezTo>
                    <a:cubicBezTo>
                      <a:pt x="389892" y="1031508"/>
                      <a:pt x="434215" y="1039024"/>
                      <a:pt x="474928" y="1036270"/>
                    </a:cubicBezTo>
                    <a:cubicBezTo>
                      <a:pt x="527056" y="1032736"/>
                      <a:pt x="576718" y="1030578"/>
                      <a:pt x="627022" y="1017370"/>
                    </a:cubicBezTo>
                    <a:cubicBezTo>
                      <a:pt x="641430" y="1013556"/>
                      <a:pt x="662266" y="1006672"/>
                      <a:pt x="678154" y="1011044"/>
                    </a:cubicBezTo>
                    <a:cubicBezTo>
                      <a:pt x="697725" y="1016421"/>
                      <a:pt x="713221" y="1026745"/>
                      <a:pt x="734550" y="1036085"/>
                    </a:cubicBezTo>
                    <a:cubicBezTo>
                      <a:pt x="768575" y="1050967"/>
                      <a:pt x="828702" y="1023286"/>
                      <a:pt x="826488" y="956685"/>
                    </a:cubicBezTo>
                    <a:cubicBezTo>
                      <a:pt x="873100" y="986097"/>
                      <a:pt x="925357" y="935346"/>
                      <a:pt x="890876" y="867314"/>
                    </a:cubicBezTo>
                    <a:cubicBezTo>
                      <a:pt x="942779" y="873453"/>
                      <a:pt x="984340" y="819447"/>
                      <a:pt x="942881" y="753981"/>
                    </a:cubicBezTo>
                    <a:cubicBezTo>
                      <a:pt x="999789" y="724699"/>
                      <a:pt x="984340" y="646918"/>
                      <a:pt x="949783" y="637430"/>
                    </a:cubicBezTo>
                    <a:cubicBezTo>
                      <a:pt x="998217" y="620910"/>
                      <a:pt x="995036" y="556766"/>
                      <a:pt x="944751" y="530348"/>
                    </a:cubicBezTo>
                    <a:cubicBezTo>
                      <a:pt x="970926" y="510275"/>
                      <a:pt x="954871" y="458929"/>
                      <a:pt x="913394" y="454241"/>
                    </a:cubicBezTo>
                    <a:cubicBezTo>
                      <a:pt x="928519" y="398468"/>
                      <a:pt x="885127" y="368628"/>
                      <a:pt x="847427" y="372999"/>
                    </a:cubicBezTo>
                    <a:cubicBezTo>
                      <a:pt x="885127" y="362023"/>
                      <a:pt x="889369" y="287572"/>
                      <a:pt x="831530" y="281917"/>
                    </a:cubicBezTo>
                    <a:cubicBezTo>
                      <a:pt x="885127" y="225809"/>
                      <a:pt x="814108" y="136698"/>
                      <a:pt x="763822" y="135544"/>
                    </a:cubicBezTo>
                    <a:cubicBezTo>
                      <a:pt x="784230" y="-44408"/>
                      <a:pt x="508824" y="-10177"/>
                      <a:pt x="467971" y="41932"/>
                    </a:cubicBezTo>
                    <a:close/>
                  </a:path>
                </a:pathLst>
              </a:custGeom>
              <a:solidFill>
                <a:srgbClr val="ED6B1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886" name="Google Shape;1886;p61"/>
              <p:cNvSpPr/>
              <p:nvPr/>
            </p:nvSpPr>
            <p:spPr>
              <a:xfrm>
                <a:off x="8122514" y="4743598"/>
                <a:ext cx="138682" cy="165178"/>
              </a:xfrm>
              <a:custGeom>
                <a:rect b="b" l="l" r="r" t="t"/>
                <a:pathLst>
                  <a:path extrusionOk="0" h="165178" w="138682">
                    <a:moveTo>
                      <a:pt x="137923" y="74098"/>
                    </a:moveTo>
                    <a:cubicBezTo>
                      <a:pt x="143541" y="119473"/>
                      <a:pt x="117394" y="160028"/>
                      <a:pt x="79526" y="164734"/>
                    </a:cubicBezTo>
                    <a:cubicBezTo>
                      <a:pt x="41641" y="169423"/>
                      <a:pt x="6377" y="136438"/>
                      <a:pt x="759" y="91065"/>
                    </a:cubicBezTo>
                    <a:cubicBezTo>
                      <a:pt x="-4858" y="45710"/>
                      <a:pt x="21298" y="5117"/>
                      <a:pt x="59184" y="447"/>
                    </a:cubicBezTo>
                    <a:cubicBezTo>
                      <a:pt x="97051" y="-4260"/>
                      <a:pt x="132305" y="28725"/>
                      <a:pt x="137923" y="74098"/>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887" name="Google Shape;1887;p61"/>
              <p:cNvSpPr/>
              <p:nvPr/>
            </p:nvSpPr>
            <p:spPr>
              <a:xfrm>
                <a:off x="8711669" y="4743598"/>
                <a:ext cx="138673" cy="165178"/>
              </a:xfrm>
              <a:custGeom>
                <a:rect b="b" l="l" r="r" t="t"/>
                <a:pathLst>
                  <a:path extrusionOk="0" h="165178" w="138673">
                    <a:moveTo>
                      <a:pt x="760" y="74098"/>
                    </a:moveTo>
                    <a:cubicBezTo>
                      <a:pt x="-4858" y="119473"/>
                      <a:pt x="21280" y="160028"/>
                      <a:pt x="59157" y="164734"/>
                    </a:cubicBezTo>
                    <a:cubicBezTo>
                      <a:pt x="97033" y="169423"/>
                      <a:pt x="132306" y="136438"/>
                      <a:pt x="137914" y="91065"/>
                    </a:cubicBezTo>
                    <a:cubicBezTo>
                      <a:pt x="143533" y="45710"/>
                      <a:pt x="117376" y="5117"/>
                      <a:pt x="79499" y="447"/>
                    </a:cubicBezTo>
                    <a:cubicBezTo>
                      <a:pt x="41613" y="-4260"/>
                      <a:pt x="6369" y="28725"/>
                      <a:pt x="760" y="74098"/>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888" name="Google Shape;1888;p61"/>
              <p:cNvSpPr/>
              <p:nvPr/>
            </p:nvSpPr>
            <p:spPr>
              <a:xfrm>
                <a:off x="8181743" y="4445849"/>
                <a:ext cx="617093" cy="687083"/>
              </a:xfrm>
              <a:custGeom>
                <a:rect b="b" l="l" r="r" t="t"/>
                <a:pathLst>
                  <a:path extrusionOk="0" h="687083" w="617093">
                    <a:moveTo>
                      <a:pt x="538108" y="90283"/>
                    </a:moveTo>
                    <a:cubicBezTo>
                      <a:pt x="482447" y="11348"/>
                      <a:pt x="425957" y="3813"/>
                      <a:pt x="333805" y="0"/>
                    </a:cubicBezTo>
                    <a:lnTo>
                      <a:pt x="252070" y="12668"/>
                    </a:lnTo>
                    <a:cubicBezTo>
                      <a:pt x="159899" y="16501"/>
                      <a:pt x="124943" y="3422"/>
                      <a:pt x="69309" y="82357"/>
                    </a:cubicBezTo>
                    <a:cubicBezTo>
                      <a:pt x="13610" y="161367"/>
                      <a:pt x="16076" y="105611"/>
                      <a:pt x="20475" y="200918"/>
                    </a:cubicBezTo>
                    <a:cubicBezTo>
                      <a:pt x="23805" y="272913"/>
                      <a:pt x="-19216" y="222405"/>
                      <a:pt x="10550" y="422635"/>
                    </a:cubicBezTo>
                    <a:cubicBezTo>
                      <a:pt x="40325" y="622864"/>
                      <a:pt x="214221" y="687083"/>
                      <a:pt x="305695" y="687083"/>
                    </a:cubicBezTo>
                    <a:cubicBezTo>
                      <a:pt x="397215" y="687083"/>
                      <a:pt x="558070" y="633393"/>
                      <a:pt x="600914" y="422635"/>
                    </a:cubicBezTo>
                    <a:cubicBezTo>
                      <a:pt x="643740" y="211875"/>
                      <a:pt x="587622" y="272913"/>
                      <a:pt x="590952" y="200918"/>
                    </a:cubicBezTo>
                    <a:cubicBezTo>
                      <a:pt x="595342" y="105611"/>
                      <a:pt x="593798" y="169292"/>
                      <a:pt x="538108" y="90283"/>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889" name="Google Shape;1889;p61"/>
              <p:cNvSpPr/>
              <p:nvPr/>
            </p:nvSpPr>
            <p:spPr>
              <a:xfrm>
                <a:off x="8344620" y="5360751"/>
                <a:ext cx="9700" cy="36853"/>
              </a:xfrm>
              <a:custGeom>
                <a:rect b="b" l="l" r="r" t="t"/>
                <a:pathLst>
                  <a:path extrusionOk="0" h="36853" w="9700">
                    <a:moveTo>
                      <a:pt x="454" y="36853"/>
                    </a:moveTo>
                    <a:cubicBezTo>
                      <a:pt x="3477" y="24315"/>
                      <a:pt x="6557" y="11981"/>
                      <a:pt x="9700" y="0"/>
                    </a:cubicBezTo>
                    <a:cubicBezTo>
                      <a:pt x="2021" y="10651"/>
                      <a:pt x="-1288" y="23839"/>
                      <a:pt x="454" y="3685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890" name="Google Shape;1890;p61"/>
              <p:cNvSpPr/>
              <p:nvPr/>
            </p:nvSpPr>
            <p:spPr>
              <a:xfrm>
                <a:off x="8620620" y="5360751"/>
                <a:ext cx="9674" cy="36853"/>
              </a:xfrm>
              <a:custGeom>
                <a:rect b="b" l="l" r="r" t="t"/>
                <a:pathLst>
                  <a:path extrusionOk="0" h="36853" w="9674">
                    <a:moveTo>
                      <a:pt x="0" y="0"/>
                    </a:moveTo>
                    <a:cubicBezTo>
                      <a:pt x="3126" y="11981"/>
                      <a:pt x="6195" y="24315"/>
                      <a:pt x="9218" y="36853"/>
                    </a:cubicBezTo>
                    <a:cubicBezTo>
                      <a:pt x="10962" y="23843"/>
                      <a:pt x="7664" y="10657"/>
                      <a:pt x="0" y="0"/>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891" name="Google Shape;1891;p61"/>
              <p:cNvSpPr/>
              <p:nvPr/>
            </p:nvSpPr>
            <p:spPr>
              <a:xfrm>
                <a:off x="8431349" y="5100098"/>
                <a:ext cx="112215" cy="230608"/>
              </a:xfrm>
              <a:custGeom>
                <a:rect b="b" l="l" r="r" t="t"/>
                <a:pathLst>
                  <a:path extrusionOk="0" h="230608" w="112215">
                    <a:moveTo>
                      <a:pt x="0" y="0"/>
                    </a:moveTo>
                    <a:lnTo>
                      <a:pt x="112216" y="0"/>
                    </a:lnTo>
                    <a:lnTo>
                      <a:pt x="112216" y="230609"/>
                    </a:lnTo>
                    <a:lnTo>
                      <a:pt x="0" y="230609"/>
                    </a:ln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892" name="Google Shape;1892;p61"/>
              <p:cNvSpPr/>
              <p:nvPr/>
            </p:nvSpPr>
            <p:spPr>
              <a:xfrm>
                <a:off x="8344620" y="5360751"/>
                <a:ext cx="9700" cy="36853"/>
              </a:xfrm>
              <a:custGeom>
                <a:rect b="b" l="l" r="r" t="t"/>
                <a:pathLst>
                  <a:path extrusionOk="0" h="36853" w="9700">
                    <a:moveTo>
                      <a:pt x="454" y="36853"/>
                    </a:moveTo>
                    <a:cubicBezTo>
                      <a:pt x="3477" y="24315"/>
                      <a:pt x="6557" y="11981"/>
                      <a:pt x="9700" y="0"/>
                    </a:cubicBezTo>
                    <a:cubicBezTo>
                      <a:pt x="2021" y="10651"/>
                      <a:pt x="-1288" y="23839"/>
                      <a:pt x="454" y="3685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893" name="Google Shape;1893;p61"/>
              <p:cNvSpPr/>
              <p:nvPr/>
            </p:nvSpPr>
            <p:spPr>
              <a:xfrm>
                <a:off x="8620620" y="5360751"/>
                <a:ext cx="9674" cy="36853"/>
              </a:xfrm>
              <a:custGeom>
                <a:rect b="b" l="l" r="r" t="t"/>
                <a:pathLst>
                  <a:path extrusionOk="0" h="36853" w="9674">
                    <a:moveTo>
                      <a:pt x="0" y="0"/>
                    </a:moveTo>
                    <a:cubicBezTo>
                      <a:pt x="3126" y="11981"/>
                      <a:pt x="6195" y="24315"/>
                      <a:pt x="9218" y="36853"/>
                    </a:cubicBezTo>
                    <a:cubicBezTo>
                      <a:pt x="10962" y="23843"/>
                      <a:pt x="7664" y="10657"/>
                      <a:pt x="0" y="0"/>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894" name="Google Shape;1894;p61"/>
              <p:cNvSpPr/>
              <p:nvPr/>
            </p:nvSpPr>
            <p:spPr>
              <a:xfrm>
                <a:off x="8140769" y="4384976"/>
                <a:ext cx="698536" cy="400024"/>
              </a:xfrm>
              <a:custGeom>
                <a:rect b="b" l="l" r="r" t="t"/>
                <a:pathLst>
                  <a:path extrusionOk="0" h="400024" w="698536">
                    <a:moveTo>
                      <a:pt x="67662" y="295984"/>
                    </a:moveTo>
                    <a:cubicBezTo>
                      <a:pt x="123529" y="317694"/>
                      <a:pt x="211263" y="216547"/>
                      <a:pt x="187293" y="140310"/>
                    </a:cubicBezTo>
                    <a:cubicBezTo>
                      <a:pt x="184921" y="170782"/>
                      <a:pt x="330828" y="227132"/>
                      <a:pt x="376267" y="156960"/>
                    </a:cubicBezTo>
                    <a:cubicBezTo>
                      <a:pt x="387458" y="244564"/>
                      <a:pt x="495339" y="262981"/>
                      <a:pt x="531569" y="228584"/>
                    </a:cubicBezTo>
                    <a:cubicBezTo>
                      <a:pt x="529997" y="293659"/>
                      <a:pt x="601323" y="345786"/>
                      <a:pt x="626596" y="318997"/>
                    </a:cubicBezTo>
                    <a:cubicBezTo>
                      <a:pt x="611415" y="335089"/>
                      <a:pt x="632875" y="395011"/>
                      <a:pt x="670938" y="395011"/>
                    </a:cubicBezTo>
                    <a:cubicBezTo>
                      <a:pt x="727957" y="395011"/>
                      <a:pt x="679477" y="290087"/>
                      <a:pt x="676202" y="262981"/>
                    </a:cubicBezTo>
                    <a:cubicBezTo>
                      <a:pt x="665924" y="178019"/>
                      <a:pt x="623387" y="85764"/>
                      <a:pt x="551010" y="36428"/>
                    </a:cubicBezTo>
                    <a:cubicBezTo>
                      <a:pt x="546387" y="33284"/>
                      <a:pt x="541637" y="30338"/>
                      <a:pt x="536760" y="27591"/>
                    </a:cubicBezTo>
                    <a:cubicBezTo>
                      <a:pt x="421102" y="-37074"/>
                      <a:pt x="333600" y="30233"/>
                      <a:pt x="200557" y="45004"/>
                    </a:cubicBezTo>
                    <a:cubicBezTo>
                      <a:pt x="89718" y="57319"/>
                      <a:pt x="24428" y="130525"/>
                      <a:pt x="5313" y="234239"/>
                    </a:cubicBezTo>
                    <a:cubicBezTo>
                      <a:pt x="-1237" y="267581"/>
                      <a:pt x="-1735" y="301830"/>
                      <a:pt x="3843" y="335349"/>
                    </a:cubicBezTo>
                    <a:cubicBezTo>
                      <a:pt x="7006" y="352297"/>
                      <a:pt x="20568" y="385281"/>
                      <a:pt x="35172" y="395197"/>
                    </a:cubicBezTo>
                    <a:cubicBezTo>
                      <a:pt x="77021" y="423548"/>
                      <a:pt x="78155" y="318736"/>
                      <a:pt x="67662" y="295984"/>
                    </a:cubicBezTo>
                    <a:close/>
                  </a:path>
                </a:pathLst>
              </a:custGeom>
              <a:solidFill>
                <a:srgbClr val="ED6B1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895" name="Google Shape;1895;p61"/>
              <p:cNvSpPr/>
              <p:nvPr/>
            </p:nvSpPr>
            <p:spPr>
              <a:xfrm>
                <a:off x="8257713" y="5189655"/>
                <a:ext cx="458287" cy="240469"/>
              </a:xfrm>
              <a:custGeom>
                <a:rect b="b" l="l" r="r" t="t"/>
                <a:pathLst>
                  <a:path extrusionOk="0" h="240469" w="458287">
                    <a:moveTo>
                      <a:pt x="444410" y="146335"/>
                    </a:moveTo>
                    <a:cubicBezTo>
                      <a:pt x="418718" y="70507"/>
                      <a:pt x="406812" y="58545"/>
                      <a:pt x="316976" y="18324"/>
                    </a:cubicBezTo>
                    <a:cubicBezTo>
                      <a:pt x="315785" y="17803"/>
                      <a:pt x="285089" y="0"/>
                      <a:pt x="285089" y="0"/>
                    </a:cubicBezTo>
                    <a:lnTo>
                      <a:pt x="229325" y="112142"/>
                    </a:lnTo>
                    <a:lnTo>
                      <a:pt x="202006" y="62396"/>
                    </a:lnTo>
                    <a:lnTo>
                      <a:pt x="172873" y="0"/>
                    </a:lnTo>
                    <a:cubicBezTo>
                      <a:pt x="172873" y="0"/>
                      <a:pt x="146679" y="15794"/>
                      <a:pt x="145786" y="16185"/>
                    </a:cubicBezTo>
                    <a:cubicBezTo>
                      <a:pt x="51671" y="58081"/>
                      <a:pt x="39318" y="70228"/>
                      <a:pt x="13534" y="146335"/>
                    </a:cubicBezTo>
                    <a:cubicBezTo>
                      <a:pt x="10427" y="155525"/>
                      <a:pt x="5665" y="174575"/>
                      <a:pt x="0" y="199281"/>
                    </a:cubicBezTo>
                    <a:cubicBezTo>
                      <a:pt x="71315" y="225551"/>
                      <a:pt x="146605" y="239406"/>
                      <a:pt x="222600" y="240246"/>
                    </a:cubicBezTo>
                    <a:cubicBezTo>
                      <a:pt x="225456" y="240283"/>
                      <a:pt x="228274" y="240469"/>
                      <a:pt x="231148" y="240469"/>
                    </a:cubicBezTo>
                    <a:cubicBezTo>
                      <a:pt x="232320" y="240469"/>
                      <a:pt x="233474" y="240376"/>
                      <a:pt x="234655" y="240376"/>
                    </a:cubicBezTo>
                    <a:cubicBezTo>
                      <a:pt x="310918" y="240067"/>
                      <a:pt x="386562" y="226664"/>
                      <a:pt x="458288" y="200751"/>
                    </a:cubicBezTo>
                    <a:cubicBezTo>
                      <a:pt x="452483" y="175301"/>
                      <a:pt x="447582" y="155712"/>
                      <a:pt x="444410" y="146335"/>
                    </a:cubicBezTo>
                    <a:close/>
                  </a:path>
                </a:pathLst>
              </a:custGeom>
              <a:solidFill>
                <a:srgbClr val="B3375E"/>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896" name="Google Shape;1896;p61"/>
              <p:cNvSpPr/>
              <p:nvPr/>
            </p:nvSpPr>
            <p:spPr>
              <a:xfrm>
                <a:off x="8390402" y="5204947"/>
                <a:ext cx="191504" cy="108867"/>
              </a:xfrm>
              <a:custGeom>
                <a:rect b="b" l="l" r="r" t="t"/>
                <a:pathLst>
                  <a:path extrusionOk="0" h="108867" w="191504">
                    <a:moveTo>
                      <a:pt x="180464" y="5227"/>
                    </a:moveTo>
                    <a:cubicBezTo>
                      <a:pt x="180017" y="1924"/>
                      <a:pt x="176977" y="-391"/>
                      <a:pt x="173674" y="56"/>
                    </a:cubicBezTo>
                    <a:cubicBezTo>
                      <a:pt x="170371" y="502"/>
                      <a:pt x="168055" y="3542"/>
                      <a:pt x="168502" y="6846"/>
                    </a:cubicBezTo>
                    <a:lnTo>
                      <a:pt x="176566" y="66172"/>
                    </a:lnTo>
                    <a:lnTo>
                      <a:pt x="123686" y="41095"/>
                    </a:lnTo>
                    <a:lnTo>
                      <a:pt x="95482" y="90487"/>
                    </a:lnTo>
                    <a:lnTo>
                      <a:pt x="69251" y="42676"/>
                    </a:lnTo>
                    <a:lnTo>
                      <a:pt x="14828" y="66544"/>
                    </a:lnTo>
                    <a:lnTo>
                      <a:pt x="22948" y="6846"/>
                    </a:lnTo>
                    <a:cubicBezTo>
                      <a:pt x="23395" y="3542"/>
                      <a:pt x="21079" y="502"/>
                      <a:pt x="17776" y="55"/>
                    </a:cubicBezTo>
                    <a:cubicBezTo>
                      <a:pt x="14472" y="-392"/>
                      <a:pt x="11432" y="1924"/>
                      <a:pt x="10985" y="5227"/>
                    </a:cubicBezTo>
                    <a:lnTo>
                      <a:pt x="0" y="86227"/>
                    </a:lnTo>
                    <a:lnTo>
                      <a:pt x="63987" y="58154"/>
                    </a:lnTo>
                    <a:lnTo>
                      <a:pt x="90097" y="105724"/>
                    </a:lnTo>
                    <a:cubicBezTo>
                      <a:pt x="90162" y="105854"/>
                      <a:pt x="90292" y="105891"/>
                      <a:pt x="90367" y="106003"/>
                    </a:cubicBezTo>
                    <a:cubicBezTo>
                      <a:pt x="90817" y="106732"/>
                      <a:pt x="91420" y="107354"/>
                      <a:pt x="92134" y="107826"/>
                    </a:cubicBezTo>
                    <a:cubicBezTo>
                      <a:pt x="93168" y="108318"/>
                      <a:pt x="94263" y="108669"/>
                      <a:pt x="95390" y="108868"/>
                    </a:cubicBezTo>
                    <a:lnTo>
                      <a:pt x="95408" y="108868"/>
                    </a:lnTo>
                    <a:cubicBezTo>
                      <a:pt x="96419" y="108866"/>
                      <a:pt x="97413" y="108603"/>
                      <a:pt x="98292" y="108105"/>
                    </a:cubicBezTo>
                    <a:lnTo>
                      <a:pt x="98301" y="108105"/>
                    </a:lnTo>
                    <a:cubicBezTo>
                      <a:pt x="98441" y="108031"/>
                      <a:pt x="98534" y="107881"/>
                      <a:pt x="98664" y="107789"/>
                    </a:cubicBezTo>
                    <a:cubicBezTo>
                      <a:pt x="99336" y="107351"/>
                      <a:pt x="99912" y="106781"/>
                      <a:pt x="100357" y="106114"/>
                    </a:cubicBezTo>
                    <a:cubicBezTo>
                      <a:pt x="100432" y="106003"/>
                      <a:pt x="100561" y="105947"/>
                      <a:pt x="100636" y="105835"/>
                    </a:cubicBezTo>
                    <a:lnTo>
                      <a:pt x="128616" y="56778"/>
                    </a:lnTo>
                    <a:lnTo>
                      <a:pt x="191505" y="86599"/>
                    </a:lnTo>
                    <a:close/>
                  </a:path>
                </a:pathLst>
              </a:custGeom>
              <a:solidFill>
                <a:srgbClr val="97224B"/>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1897" name="Google Shape;1897;p61"/>
            <p:cNvSpPr/>
            <p:nvPr/>
          </p:nvSpPr>
          <p:spPr>
            <a:xfrm>
              <a:off x="14790500" y="119925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98" name="Google Shape;1898;p61"/>
            <p:cNvSpPr/>
            <p:nvPr/>
          </p:nvSpPr>
          <p:spPr>
            <a:xfrm>
              <a:off x="14997325" y="119925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99" name="Google Shape;1899;p61"/>
            <p:cNvSpPr/>
            <p:nvPr/>
          </p:nvSpPr>
          <p:spPr>
            <a:xfrm rot="8100000">
              <a:off x="14812448" y="12003623"/>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1900" name="Google Shape;1900;p61"/>
          <p:cNvGrpSpPr/>
          <p:nvPr/>
        </p:nvGrpSpPr>
        <p:grpSpPr>
          <a:xfrm>
            <a:off x="19226916" y="4597413"/>
            <a:ext cx="1480386" cy="1480540"/>
            <a:chOff x="14204675" y="6341956"/>
            <a:chExt cx="1429772" cy="1429783"/>
          </a:xfrm>
        </p:grpSpPr>
        <p:grpSp>
          <p:nvGrpSpPr>
            <p:cNvPr id="1901" name="Google Shape;1901;p61"/>
            <p:cNvGrpSpPr/>
            <p:nvPr/>
          </p:nvGrpSpPr>
          <p:grpSpPr>
            <a:xfrm>
              <a:off x="14204675" y="6341956"/>
              <a:ext cx="1429772" cy="1429783"/>
              <a:chOff x="2369526" y="3575049"/>
              <a:chExt cx="1334365" cy="1334375"/>
            </a:xfrm>
          </p:grpSpPr>
          <p:sp>
            <p:nvSpPr>
              <p:cNvPr id="1902" name="Google Shape;1902;p61"/>
              <p:cNvSpPr/>
              <p:nvPr/>
            </p:nvSpPr>
            <p:spPr>
              <a:xfrm>
                <a:off x="2369526" y="3575049"/>
                <a:ext cx="1334365" cy="1334365"/>
              </a:xfrm>
              <a:custGeom>
                <a:rect b="b" l="l" r="r" t="t"/>
                <a:pathLst>
                  <a:path extrusionOk="0" h="1334365" w="1334365">
                    <a:moveTo>
                      <a:pt x="1334366" y="667197"/>
                    </a:moveTo>
                    <a:cubicBezTo>
                      <a:pt x="1334358" y="1035672"/>
                      <a:pt x="1035644" y="1334374"/>
                      <a:pt x="667169" y="1334366"/>
                    </a:cubicBezTo>
                    <a:cubicBezTo>
                      <a:pt x="298694" y="1334358"/>
                      <a:pt x="-8" y="1035644"/>
                      <a:pt x="0" y="667169"/>
                    </a:cubicBezTo>
                    <a:cubicBezTo>
                      <a:pt x="8" y="298694"/>
                      <a:pt x="298722" y="-8"/>
                      <a:pt x="667197" y="0"/>
                    </a:cubicBezTo>
                    <a:cubicBezTo>
                      <a:pt x="1035666" y="2"/>
                      <a:pt x="1334367" y="298706"/>
                      <a:pt x="1334366" y="667175"/>
                    </a:cubicBezTo>
                    <a:cubicBezTo>
                      <a:pt x="1334366" y="667182"/>
                      <a:pt x="1334366" y="667189"/>
                      <a:pt x="1334366"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903" name="Google Shape;1903;p61"/>
              <p:cNvSpPr/>
              <p:nvPr/>
            </p:nvSpPr>
            <p:spPr>
              <a:xfrm>
                <a:off x="2657240" y="3783996"/>
                <a:ext cx="758939" cy="1125428"/>
              </a:xfrm>
              <a:custGeom>
                <a:rect b="b" l="l" r="r" t="t"/>
                <a:pathLst>
                  <a:path extrusionOk="0" h="1125428" w="758939">
                    <a:moveTo>
                      <a:pt x="379484" y="1125428"/>
                    </a:moveTo>
                    <a:cubicBezTo>
                      <a:pt x="515106" y="1125609"/>
                      <a:pt x="647530" y="1084246"/>
                      <a:pt x="758940" y="1006906"/>
                    </a:cubicBezTo>
                    <a:lnTo>
                      <a:pt x="750661" y="381707"/>
                    </a:lnTo>
                    <a:cubicBezTo>
                      <a:pt x="750661" y="152511"/>
                      <a:pt x="623581" y="0"/>
                      <a:pt x="379446" y="0"/>
                    </a:cubicBezTo>
                    <a:cubicBezTo>
                      <a:pt x="153972" y="0"/>
                      <a:pt x="8270" y="145376"/>
                      <a:pt x="8270" y="381707"/>
                    </a:cubicBezTo>
                    <a:lnTo>
                      <a:pt x="0" y="1006896"/>
                    </a:lnTo>
                    <a:cubicBezTo>
                      <a:pt x="111418" y="1084242"/>
                      <a:pt x="243851" y="1125608"/>
                      <a:pt x="379484" y="1125428"/>
                    </a:cubicBezTo>
                    <a:close/>
                  </a:path>
                </a:pathLst>
              </a:custGeom>
              <a:solidFill>
                <a:srgbClr val="2C3637"/>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904" name="Google Shape;1904;p61"/>
              <p:cNvSpPr/>
              <p:nvPr/>
            </p:nvSpPr>
            <p:spPr>
              <a:xfrm>
                <a:off x="2735923" y="3857032"/>
                <a:ext cx="617101" cy="766120"/>
              </a:xfrm>
              <a:custGeom>
                <a:rect b="b" l="l" r="r" t="t"/>
                <a:pathLst>
                  <a:path extrusionOk="0" h="766120" w="617101">
                    <a:moveTo>
                      <a:pt x="560766" y="85186"/>
                    </a:moveTo>
                    <a:cubicBezTo>
                      <a:pt x="505104" y="6260"/>
                      <a:pt x="447954" y="3823"/>
                      <a:pt x="355811" y="0"/>
                    </a:cubicBezTo>
                    <a:lnTo>
                      <a:pt x="255650" y="0"/>
                    </a:lnTo>
                    <a:cubicBezTo>
                      <a:pt x="163488" y="3823"/>
                      <a:pt x="106338" y="6260"/>
                      <a:pt x="50695" y="85186"/>
                    </a:cubicBezTo>
                    <a:cubicBezTo>
                      <a:pt x="-5005" y="164185"/>
                      <a:pt x="16092" y="184658"/>
                      <a:pt x="20482" y="279945"/>
                    </a:cubicBezTo>
                    <a:cubicBezTo>
                      <a:pt x="23812" y="351941"/>
                      <a:pt x="-19217" y="301433"/>
                      <a:pt x="10549" y="501663"/>
                    </a:cubicBezTo>
                    <a:cubicBezTo>
                      <a:pt x="40332" y="701901"/>
                      <a:pt x="214220" y="766121"/>
                      <a:pt x="305711" y="766121"/>
                    </a:cubicBezTo>
                    <a:cubicBezTo>
                      <a:pt x="397223" y="766121"/>
                      <a:pt x="558069" y="712431"/>
                      <a:pt x="600912" y="501663"/>
                    </a:cubicBezTo>
                    <a:cubicBezTo>
                      <a:pt x="643756" y="290903"/>
                      <a:pt x="587629" y="351941"/>
                      <a:pt x="590978" y="279945"/>
                    </a:cubicBezTo>
                    <a:cubicBezTo>
                      <a:pt x="595349" y="184658"/>
                      <a:pt x="616446" y="164185"/>
                      <a:pt x="560766" y="85186"/>
                    </a:cubicBezTo>
                    <a:close/>
                  </a:path>
                </a:pathLst>
              </a:custGeom>
              <a:solidFill>
                <a:srgbClr val="E0AA7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905" name="Google Shape;1905;p61"/>
              <p:cNvSpPr/>
              <p:nvPr/>
            </p:nvSpPr>
            <p:spPr>
              <a:xfrm>
                <a:off x="2817332" y="4669550"/>
                <a:ext cx="447944" cy="239873"/>
              </a:xfrm>
              <a:custGeom>
                <a:rect b="b" l="l" r="r" t="t"/>
                <a:pathLst>
                  <a:path extrusionOk="0" h="239873" w="447944">
                    <a:moveTo>
                      <a:pt x="440029" y="166446"/>
                    </a:moveTo>
                    <a:cubicBezTo>
                      <a:pt x="441387" y="166084"/>
                      <a:pt x="442690" y="165664"/>
                      <a:pt x="444066" y="165339"/>
                    </a:cubicBezTo>
                    <a:cubicBezTo>
                      <a:pt x="442429" y="159051"/>
                      <a:pt x="440996" y="153935"/>
                      <a:pt x="439825" y="150335"/>
                    </a:cubicBezTo>
                    <a:cubicBezTo>
                      <a:pt x="418858" y="86757"/>
                      <a:pt x="407008" y="66899"/>
                      <a:pt x="354453" y="39244"/>
                    </a:cubicBezTo>
                    <a:cubicBezTo>
                      <a:pt x="354490" y="38956"/>
                      <a:pt x="305860" y="15720"/>
                      <a:pt x="304632" y="16511"/>
                    </a:cubicBezTo>
                    <a:cubicBezTo>
                      <a:pt x="304022" y="16923"/>
                      <a:pt x="303533" y="17491"/>
                      <a:pt x="303219" y="18157"/>
                    </a:cubicBezTo>
                    <a:cubicBezTo>
                      <a:pt x="293220" y="11219"/>
                      <a:pt x="280411" y="0"/>
                      <a:pt x="280411" y="0"/>
                    </a:cubicBezTo>
                    <a:cubicBezTo>
                      <a:pt x="279890" y="2865"/>
                      <a:pt x="235855" y="9572"/>
                      <a:pt x="224321" y="13181"/>
                    </a:cubicBezTo>
                    <a:cubicBezTo>
                      <a:pt x="212675" y="9535"/>
                      <a:pt x="168511" y="2865"/>
                      <a:pt x="168213" y="0"/>
                    </a:cubicBezTo>
                    <a:cubicBezTo>
                      <a:pt x="160735" y="7316"/>
                      <a:pt x="152623" y="13956"/>
                      <a:pt x="143972" y="19841"/>
                    </a:cubicBezTo>
                    <a:cubicBezTo>
                      <a:pt x="143936" y="18497"/>
                      <a:pt x="143249" y="17255"/>
                      <a:pt x="142131" y="16511"/>
                    </a:cubicBezTo>
                    <a:cubicBezTo>
                      <a:pt x="125104" y="23879"/>
                      <a:pt x="108546" y="32288"/>
                      <a:pt x="92553" y="41691"/>
                    </a:cubicBezTo>
                    <a:cubicBezTo>
                      <a:pt x="92469" y="41188"/>
                      <a:pt x="92394" y="40686"/>
                      <a:pt x="92311" y="40175"/>
                    </a:cubicBezTo>
                    <a:cubicBezTo>
                      <a:pt x="37747" y="69029"/>
                      <a:pt x="29319" y="88246"/>
                      <a:pt x="8818" y="150335"/>
                    </a:cubicBezTo>
                    <a:cubicBezTo>
                      <a:pt x="7813" y="153386"/>
                      <a:pt x="6642" y="157544"/>
                      <a:pt x="5302" y="162549"/>
                    </a:cubicBezTo>
                    <a:cubicBezTo>
                      <a:pt x="6642" y="163004"/>
                      <a:pt x="7934" y="163451"/>
                      <a:pt x="9265" y="163906"/>
                    </a:cubicBezTo>
                    <a:cubicBezTo>
                      <a:pt x="6716" y="173589"/>
                      <a:pt x="3572" y="186817"/>
                      <a:pt x="0" y="202779"/>
                    </a:cubicBezTo>
                    <a:cubicBezTo>
                      <a:pt x="20315" y="209848"/>
                      <a:pt x="41058" y="215950"/>
                      <a:pt x="62229" y="221085"/>
                    </a:cubicBezTo>
                    <a:cubicBezTo>
                      <a:pt x="112551" y="233245"/>
                      <a:pt x="164115" y="239520"/>
                      <a:pt x="215884" y="239781"/>
                    </a:cubicBezTo>
                    <a:cubicBezTo>
                      <a:pt x="217066" y="239790"/>
                      <a:pt x="218220" y="239874"/>
                      <a:pt x="219391" y="239874"/>
                    </a:cubicBezTo>
                    <a:cubicBezTo>
                      <a:pt x="223298" y="239874"/>
                      <a:pt x="227149" y="239651"/>
                      <a:pt x="231037" y="239577"/>
                    </a:cubicBezTo>
                    <a:cubicBezTo>
                      <a:pt x="305063" y="238503"/>
                      <a:pt x="378384" y="225014"/>
                      <a:pt x="447945" y="199672"/>
                    </a:cubicBezTo>
                    <a:cubicBezTo>
                      <a:pt x="444940" y="186407"/>
                      <a:pt x="442280" y="175189"/>
                      <a:pt x="440029" y="166446"/>
                    </a:cubicBezTo>
                    <a:close/>
                  </a:path>
                </a:pathLst>
              </a:custGeom>
              <a:solidFill>
                <a:srgbClr val="E0AA7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906" name="Google Shape;1906;p61"/>
              <p:cNvSpPr/>
              <p:nvPr/>
            </p:nvSpPr>
            <p:spPr>
              <a:xfrm>
                <a:off x="2985545" y="4600615"/>
                <a:ext cx="112197" cy="173273"/>
              </a:xfrm>
              <a:custGeom>
                <a:rect b="b" l="l" r="r" t="t"/>
                <a:pathLst>
                  <a:path extrusionOk="0" h="173273" w="112197">
                    <a:moveTo>
                      <a:pt x="0" y="0"/>
                    </a:moveTo>
                    <a:lnTo>
                      <a:pt x="112198" y="0"/>
                    </a:lnTo>
                    <a:lnTo>
                      <a:pt x="112198" y="173273"/>
                    </a:lnTo>
                    <a:lnTo>
                      <a:pt x="0" y="173273"/>
                    </a:lnTo>
                    <a:close/>
                  </a:path>
                </a:pathLst>
              </a:custGeom>
              <a:solidFill>
                <a:srgbClr val="E0AA7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907" name="Google Shape;1907;p61"/>
              <p:cNvSpPr/>
              <p:nvPr/>
            </p:nvSpPr>
            <p:spPr>
              <a:xfrm>
                <a:off x="2948555" y="4731084"/>
                <a:ext cx="56374" cy="46842"/>
              </a:xfrm>
              <a:custGeom>
                <a:rect b="b" l="l" r="r" t="t"/>
                <a:pathLst>
                  <a:path extrusionOk="0" h="46842" w="56374">
                    <a:moveTo>
                      <a:pt x="6368" y="46842"/>
                    </a:moveTo>
                    <a:cubicBezTo>
                      <a:pt x="2864" y="46855"/>
                      <a:pt x="13" y="44025"/>
                      <a:pt x="0" y="40521"/>
                    </a:cubicBezTo>
                    <a:cubicBezTo>
                      <a:pt x="-7" y="38557"/>
                      <a:pt x="895" y="36701"/>
                      <a:pt x="2443" y="35494"/>
                    </a:cubicBezTo>
                    <a:lnTo>
                      <a:pt x="46087" y="1356"/>
                    </a:lnTo>
                    <a:cubicBezTo>
                      <a:pt x="48851" y="-812"/>
                      <a:pt x="52850" y="-329"/>
                      <a:pt x="55019" y="2436"/>
                    </a:cubicBezTo>
                    <a:cubicBezTo>
                      <a:pt x="57187" y="5200"/>
                      <a:pt x="56704" y="9199"/>
                      <a:pt x="53939" y="11368"/>
                    </a:cubicBezTo>
                    <a:cubicBezTo>
                      <a:pt x="53932" y="11373"/>
                      <a:pt x="53926" y="11378"/>
                      <a:pt x="53919" y="11383"/>
                    </a:cubicBezTo>
                    <a:lnTo>
                      <a:pt x="10256" y="45502"/>
                    </a:lnTo>
                    <a:cubicBezTo>
                      <a:pt x="9149" y="46375"/>
                      <a:pt x="7779" y="46847"/>
                      <a:pt x="6368" y="46842"/>
                    </a:cubicBezTo>
                    <a:close/>
                  </a:path>
                </a:pathLst>
              </a:custGeom>
              <a:solidFill>
                <a:srgbClr val="B0AEB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908" name="Google Shape;1908;p61"/>
              <p:cNvSpPr/>
              <p:nvPr/>
            </p:nvSpPr>
            <p:spPr>
              <a:xfrm>
                <a:off x="3076058" y="4729294"/>
                <a:ext cx="60306" cy="48631"/>
              </a:xfrm>
              <a:custGeom>
                <a:rect b="b" l="l" r="r" t="t"/>
                <a:pathLst>
                  <a:path extrusionOk="0" h="48631" w="60306">
                    <a:moveTo>
                      <a:pt x="53943" y="48632"/>
                    </a:moveTo>
                    <a:cubicBezTo>
                      <a:pt x="52566" y="48634"/>
                      <a:pt x="51226" y="48183"/>
                      <a:pt x="50130" y="47348"/>
                    </a:cubicBezTo>
                    <a:lnTo>
                      <a:pt x="2523" y="11424"/>
                    </a:lnTo>
                    <a:cubicBezTo>
                      <a:pt x="-277" y="9308"/>
                      <a:pt x="-831" y="5323"/>
                      <a:pt x="1286" y="2523"/>
                    </a:cubicBezTo>
                    <a:cubicBezTo>
                      <a:pt x="3402" y="-277"/>
                      <a:pt x="7388" y="-831"/>
                      <a:pt x="10188" y="1286"/>
                    </a:cubicBezTo>
                    <a:lnTo>
                      <a:pt x="57775" y="37209"/>
                    </a:lnTo>
                    <a:cubicBezTo>
                      <a:pt x="60577" y="39318"/>
                      <a:pt x="61139" y="43299"/>
                      <a:pt x="59029" y="46101"/>
                    </a:cubicBezTo>
                    <a:cubicBezTo>
                      <a:pt x="57827" y="47698"/>
                      <a:pt x="55943" y="48636"/>
                      <a:pt x="53944" y="48632"/>
                    </a:cubicBezTo>
                    <a:close/>
                  </a:path>
                </a:pathLst>
              </a:custGeom>
              <a:solidFill>
                <a:srgbClr val="B0AEB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909" name="Google Shape;1909;p61"/>
              <p:cNvSpPr/>
              <p:nvPr/>
            </p:nvSpPr>
            <p:spPr>
              <a:xfrm>
                <a:off x="2694464" y="3831113"/>
                <a:ext cx="671612" cy="517963"/>
              </a:xfrm>
              <a:custGeom>
                <a:rect b="b" l="l" r="r" t="t"/>
                <a:pathLst>
                  <a:path extrusionOk="0" h="517963" w="671612">
                    <a:moveTo>
                      <a:pt x="6950" y="399971"/>
                    </a:moveTo>
                    <a:cubicBezTo>
                      <a:pt x="6950" y="399971"/>
                      <a:pt x="295583" y="335835"/>
                      <a:pt x="552219" y="153698"/>
                    </a:cubicBezTo>
                    <a:cubicBezTo>
                      <a:pt x="611105" y="266556"/>
                      <a:pt x="644861" y="390824"/>
                      <a:pt x="651170" y="517964"/>
                    </a:cubicBezTo>
                    <a:cubicBezTo>
                      <a:pt x="651170" y="517964"/>
                      <a:pt x="752523" y="113030"/>
                      <a:pt x="503868" y="25919"/>
                    </a:cubicBezTo>
                    <a:cubicBezTo>
                      <a:pt x="255213" y="-61182"/>
                      <a:pt x="-50070" y="73163"/>
                      <a:pt x="6950" y="399971"/>
                    </a:cubicBezTo>
                    <a:close/>
                  </a:path>
                </a:pathLst>
              </a:custGeom>
              <a:solidFill>
                <a:srgbClr val="2C3637"/>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910" name="Google Shape;1910;p61"/>
              <p:cNvSpPr/>
              <p:nvPr/>
            </p:nvSpPr>
            <p:spPr>
              <a:xfrm>
                <a:off x="2961304" y="4669550"/>
                <a:ext cx="159246" cy="239873"/>
              </a:xfrm>
              <a:custGeom>
                <a:rect b="b" l="l" r="r" t="t"/>
                <a:pathLst>
                  <a:path extrusionOk="0" h="239873" w="159246">
                    <a:moveTo>
                      <a:pt x="158782" y="20064"/>
                    </a:moveTo>
                    <a:cubicBezTo>
                      <a:pt x="158788" y="19401"/>
                      <a:pt x="158947" y="18749"/>
                      <a:pt x="159247" y="18157"/>
                    </a:cubicBezTo>
                    <a:cubicBezTo>
                      <a:pt x="149247" y="11219"/>
                      <a:pt x="136439" y="0"/>
                      <a:pt x="136439" y="0"/>
                    </a:cubicBezTo>
                    <a:cubicBezTo>
                      <a:pt x="135918" y="2865"/>
                      <a:pt x="135248" y="5684"/>
                      <a:pt x="134616" y="8521"/>
                    </a:cubicBezTo>
                    <a:cubicBezTo>
                      <a:pt x="123309" y="51895"/>
                      <a:pt x="104037" y="92789"/>
                      <a:pt x="77782" y="129118"/>
                    </a:cubicBezTo>
                    <a:cubicBezTo>
                      <a:pt x="77782" y="129118"/>
                      <a:pt x="34910" y="65326"/>
                      <a:pt x="25497" y="8679"/>
                    </a:cubicBezTo>
                    <a:cubicBezTo>
                      <a:pt x="25013" y="5767"/>
                      <a:pt x="24538" y="2865"/>
                      <a:pt x="24241" y="0"/>
                    </a:cubicBezTo>
                    <a:cubicBezTo>
                      <a:pt x="16762" y="7316"/>
                      <a:pt x="8650" y="13956"/>
                      <a:pt x="0" y="19841"/>
                    </a:cubicBezTo>
                    <a:cubicBezTo>
                      <a:pt x="24" y="19914"/>
                      <a:pt x="43" y="19989"/>
                      <a:pt x="56" y="20064"/>
                    </a:cubicBezTo>
                    <a:cubicBezTo>
                      <a:pt x="3412" y="98506"/>
                      <a:pt x="28270" y="174515"/>
                      <a:pt x="71912" y="239781"/>
                    </a:cubicBezTo>
                    <a:cubicBezTo>
                      <a:pt x="73094" y="239790"/>
                      <a:pt x="74247" y="239874"/>
                      <a:pt x="75419" y="239874"/>
                    </a:cubicBezTo>
                    <a:cubicBezTo>
                      <a:pt x="79326" y="239874"/>
                      <a:pt x="83177" y="239651"/>
                      <a:pt x="87065" y="239577"/>
                    </a:cubicBezTo>
                    <a:cubicBezTo>
                      <a:pt x="130613" y="174350"/>
                      <a:pt x="155419" y="98420"/>
                      <a:pt x="158782" y="20064"/>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911" name="Google Shape;1911;p61"/>
              <p:cNvSpPr/>
              <p:nvPr/>
            </p:nvSpPr>
            <p:spPr>
              <a:xfrm>
                <a:off x="2822634" y="4709725"/>
                <a:ext cx="89086" cy="144381"/>
              </a:xfrm>
              <a:custGeom>
                <a:rect b="b" l="l" r="r" t="t"/>
                <a:pathLst>
                  <a:path extrusionOk="0" h="144381" w="89086">
                    <a:moveTo>
                      <a:pt x="87251" y="1516"/>
                    </a:moveTo>
                    <a:cubicBezTo>
                      <a:pt x="87167" y="1013"/>
                      <a:pt x="87093" y="512"/>
                      <a:pt x="87009" y="0"/>
                    </a:cubicBezTo>
                    <a:cubicBezTo>
                      <a:pt x="32445" y="28854"/>
                      <a:pt x="24017" y="48072"/>
                      <a:pt x="3517" y="110161"/>
                    </a:cubicBezTo>
                    <a:cubicBezTo>
                      <a:pt x="2512" y="113211"/>
                      <a:pt x="1340" y="117370"/>
                      <a:pt x="0" y="122374"/>
                    </a:cubicBezTo>
                    <a:cubicBezTo>
                      <a:pt x="1340" y="122830"/>
                      <a:pt x="2633" y="123276"/>
                      <a:pt x="3963" y="123732"/>
                    </a:cubicBezTo>
                    <a:cubicBezTo>
                      <a:pt x="25832" y="131257"/>
                      <a:pt x="46612" y="138382"/>
                      <a:pt x="67866" y="144382"/>
                    </a:cubicBezTo>
                    <a:cubicBezTo>
                      <a:pt x="86020" y="99090"/>
                      <a:pt x="92680" y="50008"/>
                      <a:pt x="87251" y="1516"/>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912" name="Google Shape;1912;p61"/>
              <p:cNvSpPr/>
              <p:nvPr/>
            </p:nvSpPr>
            <p:spPr>
              <a:xfrm>
                <a:off x="3168901" y="4708794"/>
                <a:ext cx="92497" cy="154269"/>
              </a:xfrm>
              <a:custGeom>
                <a:rect b="b" l="l" r="r" t="t"/>
                <a:pathLst>
                  <a:path extrusionOk="0" h="154269" w="92497">
                    <a:moveTo>
                      <a:pt x="23106" y="148084"/>
                    </a:moveTo>
                    <a:cubicBezTo>
                      <a:pt x="23980" y="150205"/>
                      <a:pt x="24613" y="152205"/>
                      <a:pt x="25376" y="154270"/>
                    </a:cubicBezTo>
                    <a:cubicBezTo>
                      <a:pt x="45481" y="143233"/>
                      <a:pt x="66608" y="134168"/>
                      <a:pt x="88461" y="127202"/>
                    </a:cubicBezTo>
                    <a:cubicBezTo>
                      <a:pt x="89818" y="126840"/>
                      <a:pt x="91121" y="126421"/>
                      <a:pt x="92497" y="126095"/>
                    </a:cubicBezTo>
                    <a:cubicBezTo>
                      <a:pt x="90860" y="119807"/>
                      <a:pt x="89427" y="114691"/>
                      <a:pt x="88256" y="111091"/>
                    </a:cubicBezTo>
                    <a:cubicBezTo>
                      <a:pt x="67289" y="47514"/>
                      <a:pt x="55439" y="27655"/>
                      <a:pt x="2884" y="0"/>
                    </a:cubicBezTo>
                    <a:cubicBezTo>
                      <a:pt x="-4552" y="50280"/>
                      <a:pt x="2461" y="101638"/>
                      <a:pt x="23106" y="148084"/>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913" name="Google Shape;1913;p61"/>
              <p:cNvSpPr/>
              <p:nvPr/>
            </p:nvSpPr>
            <p:spPr>
              <a:xfrm>
                <a:off x="2879561" y="4685376"/>
                <a:ext cx="153655" cy="223955"/>
              </a:xfrm>
              <a:custGeom>
                <a:rect b="b" l="l" r="r" t="t"/>
                <a:pathLst>
                  <a:path extrusionOk="0" h="223955" w="153655">
                    <a:moveTo>
                      <a:pt x="81800" y="4239"/>
                    </a:moveTo>
                    <a:cubicBezTo>
                      <a:pt x="81787" y="4163"/>
                      <a:pt x="81768" y="4088"/>
                      <a:pt x="81744" y="4015"/>
                    </a:cubicBezTo>
                    <a:cubicBezTo>
                      <a:pt x="81688" y="1742"/>
                      <a:pt x="79800" y="-55"/>
                      <a:pt x="77527" y="1"/>
                    </a:cubicBezTo>
                    <a:cubicBezTo>
                      <a:pt x="76958" y="15"/>
                      <a:pt x="76399" y="147"/>
                      <a:pt x="75884" y="388"/>
                    </a:cubicBezTo>
                    <a:cubicBezTo>
                      <a:pt x="57652" y="8713"/>
                      <a:pt x="42602" y="15884"/>
                      <a:pt x="30008" y="22545"/>
                    </a:cubicBezTo>
                    <a:cubicBezTo>
                      <a:pt x="30147" y="23623"/>
                      <a:pt x="30193" y="24777"/>
                      <a:pt x="30324" y="25865"/>
                    </a:cubicBezTo>
                    <a:cubicBezTo>
                      <a:pt x="35753" y="74357"/>
                      <a:pt x="29093" y="123439"/>
                      <a:pt x="10939" y="168731"/>
                    </a:cubicBezTo>
                    <a:cubicBezTo>
                      <a:pt x="10567" y="169642"/>
                      <a:pt x="10269" y="170591"/>
                      <a:pt x="9878" y="171503"/>
                    </a:cubicBezTo>
                    <a:cubicBezTo>
                      <a:pt x="5368" y="182362"/>
                      <a:pt x="2056" y="193681"/>
                      <a:pt x="0" y="205259"/>
                    </a:cubicBezTo>
                    <a:cubicBezTo>
                      <a:pt x="50322" y="217420"/>
                      <a:pt x="101886" y="223694"/>
                      <a:pt x="153655" y="223956"/>
                    </a:cubicBezTo>
                    <a:cubicBezTo>
                      <a:pt x="110013" y="158689"/>
                      <a:pt x="85156" y="82680"/>
                      <a:pt x="81800" y="4239"/>
                    </a:cubicBez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914" name="Google Shape;1914;p61"/>
              <p:cNvSpPr/>
              <p:nvPr/>
            </p:nvSpPr>
            <p:spPr>
              <a:xfrm>
                <a:off x="3048370" y="4685381"/>
                <a:ext cx="153199" cy="223745"/>
              </a:xfrm>
              <a:custGeom>
                <a:rect b="b" l="l" r="r" t="t"/>
                <a:pathLst>
                  <a:path extrusionOk="0" h="223745" w="153199">
                    <a:moveTo>
                      <a:pt x="143637" y="171497"/>
                    </a:moveTo>
                    <a:cubicBezTo>
                      <a:pt x="122993" y="125051"/>
                      <a:pt x="115979" y="73693"/>
                      <a:pt x="123415" y="23413"/>
                    </a:cubicBezTo>
                    <a:cubicBezTo>
                      <a:pt x="123452" y="23125"/>
                      <a:pt x="123472" y="22836"/>
                      <a:pt x="123509" y="22539"/>
                    </a:cubicBezTo>
                    <a:cubicBezTo>
                      <a:pt x="110914" y="15878"/>
                      <a:pt x="95845" y="8707"/>
                      <a:pt x="77651" y="382"/>
                    </a:cubicBezTo>
                    <a:cubicBezTo>
                      <a:pt x="76337" y="-218"/>
                      <a:pt x="74807" y="-106"/>
                      <a:pt x="73595" y="679"/>
                    </a:cubicBezTo>
                    <a:cubicBezTo>
                      <a:pt x="72984" y="1091"/>
                      <a:pt x="72496" y="1660"/>
                      <a:pt x="72181" y="2326"/>
                    </a:cubicBezTo>
                    <a:cubicBezTo>
                      <a:pt x="71882" y="2918"/>
                      <a:pt x="71723" y="3570"/>
                      <a:pt x="71717" y="4233"/>
                    </a:cubicBezTo>
                    <a:cubicBezTo>
                      <a:pt x="68354" y="82589"/>
                      <a:pt x="43547" y="158518"/>
                      <a:pt x="0" y="223745"/>
                    </a:cubicBezTo>
                    <a:cubicBezTo>
                      <a:pt x="51679" y="222941"/>
                      <a:pt x="103089" y="216139"/>
                      <a:pt x="153199" y="203476"/>
                    </a:cubicBezTo>
                    <a:cubicBezTo>
                      <a:pt x="151496" y="194689"/>
                      <a:pt x="149057" y="186060"/>
                      <a:pt x="145907" y="177682"/>
                    </a:cubicBezTo>
                    <a:cubicBezTo>
                      <a:pt x="145144" y="175617"/>
                      <a:pt x="144511" y="173618"/>
                      <a:pt x="143637" y="171497"/>
                    </a:cubicBez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1915" name="Google Shape;1915;p61"/>
            <p:cNvSpPr/>
            <p:nvPr/>
          </p:nvSpPr>
          <p:spPr>
            <a:xfrm>
              <a:off x="14733700" y="71101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16" name="Google Shape;1916;p61"/>
            <p:cNvSpPr/>
            <p:nvPr/>
          </p:nvSpPr>
          <p:spPr>
            <a:xfrm>
              <a:off x="15048750" y="71101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17" name="Google Shape;1917;p61"/>
            <p:cNvSpPr/>
            <p:nvPr/>
          </p:nvSpPr>
          <p:spPr>
            <a:xfrm rot="8100000">
              <a:off x="14812448" y="7118798"/>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1918" name="Google Shape;1918;p61"/>
          <p:cNvGrpSpPr/>
          <p:nvPr/>
        </p:nvGrpSpPr>
        <p:grpSpPr>
          <a:xfrm>
            <a:off x="19226916" y="8357893"/>
            <a:ext cx="1480385" cy="1480528"/>
            <a:chOff x="14204579" y="9604816"/>
            <a:chExt cx="1429771" cy="1429771"/>
          </a:xfrm>
        </p:grpSpPr>
        <p:grpSp>
          <p:nvGrpSpPr>
            <p:cNvPr id="1919" name="Google Shape;1919;p61"/>
            <p:cNvGrpSpPr/>
            <p:nvPr/>
          </p:nvGrpSpPr>
          <p:grpSpPr>
            <a:xfrm>
              <a:off x="14204579" y="9604816"/>
              <a:ext cx="1429771" cy="1429771"/>
              <a:chOff x="9415096" y="3282950"/>
              <a:chExt cx="1334364" cy="1334364"/>
            </a:xfrm>
          </p:grpSpPr>
          <p:sp>
            <p:nvSpPr>
              <p:cNvPr id="1920" name="Google Shape;1920;p61"/>
              <p:cNvSpPr/>
              <p:nvPr/>
            </p:nvSpPr>
            <p:spPr>
              <a:xfrm>
                <a:off x="9759744" y="4397055"/>
                <a:ext cx="645067" cy="220251"/>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rgbClr val="1F5E8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921" name="Google Shape;1921;p61"/>
              <p:cNvSpPr/>
              <p:nvPr/>
            </p:nvSpPr>
            <p:spPr>
              <a:xfrm>
                <a:off x="9415096" y="3282950"/>
                <a:ext cx="1334364" cy="1334364"/>
              </a:xfrm>
              <a:custGeom>
                <a:rect b="b" l="l" r="r" t="t"/>
                <a:pathLst>
                  <a:path extrusionOk="0" h="1334364" w="1334364">
                    <a:moveTo>
                      <a:pt x="1334365" y="667197"/>
                    </a:moveTo>
                    <a:cubicBezTo>
                      <a:pt x="1334357" y="1035671"/>
                      <a:pt x="1035643" y="1334373"/>
                      <a:pt x="667168" y="1334365"/>
                    </a:cubicBezTo>
                    <a:cubicBezTo>
                      <a:pt x="298693" y="1334357"/>
                      <a:pt x="-8" y="1035643"/>
                      <a:pt x="0" y="667168"/>
                    </a:cubicBezTo>
                    <a:cubicBezTo>
                      <a:pt x="8" y="298697"/>
                      <a:pt x="298716" y="-3"/>
                      <a:pt x="667187" y="0"/>
                    </a:cubicBezTo>
                    <a:cubicBezTo>
                      <a:pt x="1035659" y="-1"/>
                      <a:pt x="1334364" y="298704"/>
                      <a:pt x="1334365" y="667176"/>
                    </a:cubicBezTo>
                    <a:cubicBezTo>
                      <a:pt x="1334365" y="667183"/>
                      <a:pt x="1334365" y="667190"/>
                      <a:pt x="1334365"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922" name="Google Shape;1922;p61"/>
              <p:cNvSpPr/>
              <p:nvPr/>
            </p:nvSpPr>
            <p:spPr>
              <a:xfrm>
                <a:off x="10000092" y="4301306"/>
                <a:ext cx="164380" cy="201270"/>
              </a:xfrm>
              <a:custGeom>
                <a:rect b="b" l="l" r="r" t="t"/>
                <a:pathLst>
                  <a:path extrusionOk="0" h="201270" w="164380">
                    <a:moveTo>
                      <a:pt x="0" y="0"/>
                    </a:moveTo>
                    <a:lnTo>
                      <a:pt x="164381" y="0"/>
                    </a:lnTo>
                    <a:lnTo>
                      <a:pt x="164381" y="201271"/>
                    </a:lnTo>
                    <a:lnTo>
                      <a:pt x="0" y="201271"/>
                    </a:ln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923" name="Google Shape;1923;p61"/>
              <p:cNvSpPr/>
              <p:nvPr/>
            </p:nvSpPr>
            <p:spPr>
              <a:xfrm>
                <a:off x="9759744" y="4397055"/>
                <a:ext cx="645067" cy="220251"/>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chemeClr val="accent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924" name="Google Shape;1924;p61"/>
              <p:cNvSpPr/>
              <p:nvPr/>
            </p:nvSpPr>
            <p:spPr>
              <a:xfrm>
                <a:off x="10273545" y="3923058"/>
                <a:ext cx="203991" cy="217207"/>
              </a:xfrm>
              <a:custGeom>
                <a:rect b="b" l="l" r="r" t="t"/>
                <a:pathLst>
                  <a:path extrusionOk="0" h="217207" w="203991">
                    <a:moveTo>
                      <a:pt x="1879" y="92313"/>
                    </a:moveTo>
                    <a:cubicBezTo>
                      <a:pt x="-8827" y="153239"/>
                      <a:pt x="27292" y="203971"/>
                      <a:pt x="82600" y="214909"/>
                    </a:cubicBezTo>
                    <a:cubicBezTo>
                      <a:pt x="136218" y="226590"/>
                      <a:pt x="189154" y="192593"/>
                      <a:pt x="200834" y="138974"/>
                    </a:cubicBezTo>
                    <a:cubicBezTo>
                      <a:pt x="201344" y="136633"/>
                      <a:pt x="201770" y="134273"/>
                      <a:pt x="202109" y="131901"/>
                    </a:cubicBezTo>
                    <a:cubicBezTo>
                      <a:pt x="212825" y="70974"/>
                      <a:pt x="176706" y="12708"/>
                      <a:pt x="121389" y="1787"/>
                    </a:cubicBezTo>
                    <a:cubicBezTo>
                      <a:pt x="66099" y="-9169"/>
                      <a:pt x="12595" y="31386"/>
                      <a:pt x="1879" y="9231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925" name="Google Shape;1925;p61"/>
              <p:cNvSpPr/>
              <p:nvPr/>
            </p:nvSpPr>
            <p:spPr>
              <a:xfrm>
                <a:off x="9687457" y="3923058"/>
                <a:ext cx="203978" cy="217207"/>
              </a:xfrm>
              <a:custGeom>
                <a:rect b="b" l="l" r="r" t="t"/>
                <a:pathLst>
                  <a:path extrusionOk="0" h="217207" w="203978">
                    <a:moveTo>
                      <a:pt x="202093" y="92313"/>
                    </a:moveTo>
                    <a:cubicBezTo>
                      <a:pt x="212818" y="153239"/>
                      <a:pt x="176700" y="203971"/>
                      <a:pt x="121382" y="214909"/>
                    </a:cubicBezTo>
                    <a:cubicBezTo>
                      <a:pt x="67772" y="226591"/>
                      <a:pt x="14842" y="192601"/>
                      <a:pt x="3160" y="138990"/>
                    </a:cubicBezTo>
                    <a:cubicBezTo>
                      <a:pt x="2649" y="136643"/>
                      <a:pt x="2222" y="134278"/>
                      <a:pt x="1882" y="131901"/>
                    </a:cubicBezTo>
                    <a:cubicBezTo>
                      <a:pt x="-8833" y="70974"/>
                      <a:pt x="27286" y="12708"/>
                      <a:pt x="82584" y="1787"/>
                    </a:cubicBezTo>
                    <a:cubicBezTo>
                      <a:pt x="137883" y="-9169"/>
                      <a:pt x="191397" y="31386"/>
                      <a:pt x="202093" y="9231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926" name="Google Shape;1926;p61"/>
              <p:cNvSpPr/>
              <p:nvPr/>
            </p:nvSpPr>
            <p:spPr>
              <a:xfrm>
                <a:off x="9748108" y="3476147"/>
                <a:ext cx="668348" cy="862626"/>
              </a:xfrm>
              <a:custGeom>
                <a:rect b="b" l="l" r="r" t="t"/>
                <a:pathLst>
                  <a:path extrusionOk="0" h="862626" w="668348">
                    <a:moveTo>
                      <a:pt x="610362" y="128755"/>
                    </a:moveTo>
                    <a:cubicBezTo>
                      <a:pt x="557196" y="54916"/>
                      <a:pt x="473583" y="8971"/>
                      <a:pt x="382748" y="3683"/>
                    </a:cubicBezTo>
                    <a:cubicBezTo>
                      <a:pt x="382748" y="3683"/>
                      <a:pt x="380999" y="3628"/>
                      <a:pt x="378126" y="3498"/>
                    </a:cubicBezTo>
                    <a:lnTo>
                      <a:pt x="378228" y="0"/>
                    </a:lnTo>
                    <a:cubicBezTo>
                      <a:pt x="378228" y="0"/>
                      <a:pt x="356545" y="856"/>
                      <a:pt x="334175" y="1749"/>
                    </a:cubicBezTo>
                    <a:cubicBezTo>
                      <a:pt x="311794" y="856"/>
                      <a:pt x="290121" y="0"/>
                      <a:pt x="290121" y="0"/>
                    </a:cubicBezTo>
                    <a:lnTo>
                      <a:pt x="290215" y="3498"/>
                    </a:lnTo>
                    <a:cubicBezTo>
                      <a:pt x="287340" y="3628"/>
                      <a:pt x="285601" y="3683"/>
                      <a:pt x="285582" y="3683"/>
                    </a:cubicBezTo>
                    <a:cubicBezTo>
                      <a:pt x="194753" y="8974"/>
                      <a:pt x="111147" y="54919"/>
                      <a:pt x="57986" y="128755"/>
                    </a:cubicBezTo>
                    <a:cubicBezTo>
                      <a:pt x="3944" y="202183"/>
                      <a:pt x="-3229" y="294662"/>
                      <a:pt x="1022" y="383233"/>
                    </a:cubicBezTo>
                    <a:cubicBezTo>
                      <a:pt x="4241" y="450150"/>
                      <a:pt x="16092" y="558180"/>
                      <a:pt x="19412" y="625097"/>
                    </a:cubicBezTo>
                    <a:cubicBezTo>
                      <a:pt x="73650" y="827968"/>
                      <a:pt x="208563" y="862627"/>
                      <a:pt x="334165" y="862627"/>
                    </a:cubicBezTo>
                    <a:cubicBezTo>
                      <a:pt x="459785" y="862627"/>
                      <a:pt x="599200" y="827968"/>
                      <a:pt x="648927" y="625097"/>
                    </a:cubicBezTo>
                    <a:cubicBezTo>
                      <a:pt x="652247" y="558180"/>
                      <a:pt x="664089" y="450150"/>
                      <a:pt x="667327" y="383233"/>
                    </a:cubicBezTo>
                    <a:cubicBezTo>
                      <a:pt x="671577" y="294662"/>
                      <a:pt x="664405" y="202183"/>
                      <a:pt x="610362" y="128755"/>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927" name="Google Shape;1927;p61"/>
              <p:cNvSpPr/>
              <p:nvPr/>
            </p:nvSpPr>
            <p:spPr>
              <a:xfrm>
                <a:off x="9743113" y="3414012"/>
                <a:ext cx="714514" cy="593430"/>
              </a:xfrm>
              <a:custGeom>
                <a:rect b="b" l="l" r="r" t="t"/>
                <a:pathLst>
                  <a:path extrusionOk="0" h="593430" w="714514">
                    <a:moveTo>
                      <a:pt x="33421" y="521773"/>
                    </a:moveTo>
                    <a:cubicBezTo>
                      <a:pt x="35905" y="472715"/>
                      <a:pt x="18240" y="349150"/>
                      <a:pt x="83018" y="321432"/>
                    </a:cubicBezTo>
                    <a:cubicBezTo>
                      <a:pt x="107579" y="312069"/>
                      <a:pt x="134104" y="309055"/>
                      <a:pt x="160139" y="312670"/>
                    </a:cubicBezTo>
                    <a:cubicBezTo>
                      <a:pt x="250766" y="321543"/>
                      <a:pt x="335226" y="365875"/>
                      <a:pt x="493514" y="340258"/>
                    </a:cubicBezTo>
                    <a:cubicBezTo>
                      <a:pt x="581601" y="326007"/>
                      <a:pt x="604502" y="310771"/>
                      <a:pt x="628203" y="292057"/>
                    </a:cubicBezTo>
                    <a:cubicBezTo>
                      <a:pt x="637998" y="284317"/>
                      <a:pt x="640342" y="427676"/>
                      <a:pt x="640789" y="473311"/>
                    </a:cubicBezTo>
                    <a:cubicBezTo>
                      <a:pt x="640975" y="494426"/>
                      <a:pt x="640752" y="514536"/>
                      <a:pt x="640473" y="535651"/>
                    </a:cubicBezTo>
                    <a:cubicBezTo>
                      <a:pt x="640305" y="548041"/>
                      <a:pt x="640342" y="560431"/>
                      <a:pt x="640119" y="572802"/>
                    </a:cubicBezTo>
                    <a:cubicBezTo>
                      <a:pt x="640008" y="577844"/>
                      <a:pt x="638929" y="590587"/>
                      <a:pt x="655476" y="590568"/>
                    </a:cubicBezTo>
                    <a:cubicBezTo>
                      <a:pt x="667634" y="590550"/>
                      <a:pt x="669169" y="558366"/>
                      <a:pt x="669625" y="552505"/>
                    </a:cubicBezTo>
                    <a:cubicBezTo>
                      <a:pt x="676703" y="459823"/>
                      <a:pt x="680210" y="409724"/>
                      <a:pt x="676080" y="323218"/>
                    </a:cubicBezTo>
                    <a:cubicBezTo>
                      <a:pt x="674099" y="281415"/>
                      <a:pt x="674889" y="282178"/>
                      <a:pt x="671448" y="245008"/>
                    </a:cubicBezTo>
                    <a:cubicBezTo>
                      <a:pt x="697818" y="224154"/>
                      <a:pt x="714459" y="186296"/>
                      <a:pt x="714514" y="141554"/>
                    </a:cubicBezTo>
                    <a:cubicBezTo>
                      <a:pt x="701530" y="149560"/>
                      <a:pt x="687483" y="155698"/>
                      <a:pt x="672787" y="159786"/>
                    </a:cubicBezTo>
                    <a:cubicBezTo>
                      <a:pt x="701106" y="122704"/>
                      <a:pt x="713991" y="76109"/>
                      <a:pt x="708748" y="29747"/>
                    </a:cubicBezTo>
                    <a:cubicBezTo>
                      <a:pt x="686724" y="52835"/>
                      <a:pt x="655325" y="64540"/>
                      <a:pt x="623562" y="61503"/>
                    </a:cubicBezTo>
                    <a:cubicBezTo>
                      <a:pt x="636384" y="43015"/>
                      <a:pt x="636413" y="18519"/>
                      <a:pt x="623636" y="0"/>
                    </a:cubicBezTo>
                    <a:cubicBezTo>
                      <a:pt x="608661" y="20166"/>
                      <a:pt x="581258" y="32500"/>
                      <a:pt x="542581" y="39012"/>
                    </a:cubicBezTo>
                    <a:cubicBezTo>
                      <a:pt x="458326" y="53225"/>
                      <a:pt x="298316" y="-55067"/>
                      <a:pt x="97036" y="94003"/>
                    </a:cubicBezTo>
                    <a:cubicBezTo>
                      <a:pt x="26538" y="146205"/>
                      <a:pt x="307" y="241548"/>
                      <a:pt x="214" y="333096"/>
                    </a:cubicBezTo>
                    <a:cubicBezTo>
                      <a:pt x="84" y="451991"/>
                      <a:pt x="121" y="417519"/>
                      <a:pt x="0" y="535055"/>
                    </a:cubicBezTo>
                    <a:cubicBezTo>
                      <a:pt x="-9" y="545603"/>
                      <a:pt x="744" y="582569"/>
                      <a:pt x="12920" y="590829"/>
                    </a:cubicBezTo>
                    <a:cubicBezTo>
                      <a:pt x="24677" y="598810"/>
                      <a:pt x="33663" y="586922"/>
                      <a:pt x="33459" y="575519"/>
                    </a:cubicBezTo>
                    <a:cubicBezTo>
                      <a:pt x="33123" y="558105"/>
                      <a:pt x="32342" y="542999"/>
                      <a:pt x="33421" y="521773"/>
                    </a:cubicBezTo>
                    <a:close/>
                  </a:path>
                </a:pathLst>
              </a:custGeom>
              <a:solidFill>
                <a:srgbClr val="3B313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928" name="Google Shape;1928;p61"/>
              <p:cNvSpPr/>
              <p:nvPr/>
            </p:nvSpPr>
            <p:spPr>
              <a:xfrm>
                <a:off x="9961591" y="4430325"/>
                <a:ext cx="126857" cy="105348"/>
              </a:xfrm>
              <a:custGeom>
                <a:rect b="b" l="l" r="r" t="t"/>
                <a:pathLst>
                  <a:path extrusionOk="0" h="105348" w="126857">
                    <a:moveTo>
                      <a:pt x="35413" y="105349"/>
                    </a:moveTo>
                    <a:lnTo>
                      <a:pt x="382" y="8535"/>
                    </a:lnTo>
                    <a:cubicBezTo>
                      <a:pt x="-815" y="5229"/>
                      <a:pt x="895" y="1579"/>
                      <a:pt x="4201" y="382"/>
                    </a:cubicBezTo>
                    <a:cubicBezTo>
                      <a:pt x="7507" y="-815"/>
                      <a:pt x="11157" y="895"/>
                      <a:pt x="12354" y="4201"/>
                    </a:cubicBezTo>
                    <a:lnTo>
                      <a:pt x="41199" y="83898"/>
                    </a:lnTo>
                    <a:lnTo>
                      <a:pt x="116413" y="20888"/>
                    </a:lnTo>
                    <a:cubicBezTo>
                      <a:pt x="119119" y="18639"/>
                      <a:pt x="123136" y="19009"/>
                      <a:pt x="125386" y="21715"/>
                    </a:cubicBezTo>
                    <a:cubicBezTo>
                      <a:pt x="127623" y="24406"/>
                      <a:pt x="127271" y="28397"/>
                      <a:pt x="124598" y="30655"/>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929" name="Google Shape;1929;p61"/>
              <p:cNvSpPr/>
              <p:nvPr/>
            </p:nvSpPr>
            <p:spPr>
              <a:xfrm>
                <a:off x="10075725" y="4431355"/>
                <a:ext cx="127256" cy="104262"/>
              </a:xfrm>
              <a:custGeom>
                <a:rect b="b" l="l" r="r" t="t"/>
                <a:pathLst>
                  <a:path extrusionOk="0" h="104262" w="127256">
                    <a:moveTo>
                      <a:pt x="91389" y="104262"/>
                    </a:moveTo>
                    <a:lnTo>
                      <a:pt x="2279" y="29625"/>
                    </a:lnTo>
                    <a:cubicBezTo>
                      <a:pt x="-418" y="27365"/>
                      <a:pt x="-772" y="23347"/>
                      <a:pt x="1488" y="20650"/>
                    </a:cubicBezTo>
                    <a:cubicBezTo>
                      <a:pt x="3748" y="17952"/>
                      <a:pt x="7767" y="17598"/>
                      <a:pt x="10464" y="19858"/>
                    </a:cubicBezTo>
                    <a:lnTo>
                      <a:pt x="85725" y="82905"/>
                    </a:lnTo>
                    <a:lnTo>
                      <a:pt x="114914" y="4157"/>
                    </a:lnTo>
                    <a:cubicBezTo>
                      <a:pt x="116137" y="858"/>
                      <a:pt x="119802" y="-824"/>
                      <a:pt x="123100" y="399"/>
                    </a:cubicBezTo>
                    <a:cubicBezTo>
                      <a:pt x="126398" y="1622"/>
                      <a:pt x="128081" y="5287"/>
                      <a:pt x="126858" y="8585"/>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930" name="Google Shape;1930;p61"/>
              <p:cNvSpPr/>
              <p:nvPr/>
            </p:nvSpPr>
            <p:spPr>
              <a:xfrm>
                <a:off x="10075371" y="4457087"/>
                <a:ext cx="16268" cy="160218"/>
              </a:xfrm>
              <a:custGeom>
                <a:rect b="b" l="l" r="r" t="t"/>
                <a:pathLst>
                  <a:path extrusionOk="0" h="160218" w="16268">
                    <a:moveTo>
                      <a:pt x="12734" y="6367"/>
                    </a:moveTo>
                    <a:cubicBezTo>
                      <a:pt x="12734" y="2851"/>
                      <a:pt x="9883" y="0"/>
                      <a:pt x="6367" y="0"/>
                    </a:cubicBezTo>
                    <a:cubicBezTo>
                      <a:pt x="2851" y="0"/>
                      <a:pt x="0" y="2851"/>
                      <a:pt x="0" y="6367"/>
                    </a:cubicBezTo>
                    <a:cubicBezTo>
                      <a:pt x="0" y="68652"/>
                      <a:pt x="1405" y="104947"/>
                      <a:pt x="2762" y="140033"/>
                    </a:cubicBezTo>
                    <a:cubicBezTo>
                      <a:pt x="3023" y="146638"/>
                      <a:pt x="3275" y="153279"/>
                      <a:pt x="3525" y="160144"/>
                    </a:cubicBezTo>
                    <a:cubicBezTo>
                      <a:pt x="4661" y="160144"/>
                      <a:pt x="5777" y="160219"/>
                      <a:pt x="6911" y="160219"/>
                    </a:cubicBezTo>
                    <a:cubicBezTo>
                      <a:pt x="10046" y="160219"/>
                      <a:pt x="13144" y="160032"/>
                      <a:pt x="16269" y="159995"/>
                    </a:cubicBezTo>
                    <a:cubicBezTo>
                      <a:pt x="16009" y="153019"/>
                      <a:pt x="15748" y="146247"/>
                      <a:pt x="15488" y="139549"/>
                    </a:cubicBezTo>
                    <a:cubicBezTo>
                      <a:pt x="14129" y="104575"/>
                      <a:pt x="12734" y="68410"/>
                      <a:pt x="12734" y="6367"/>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1931" name="Google Shape;1931;p61"/>
            <p:cNvSpPr/>
            <p:nvPr/>
          </p:nvSpPr>
          <p:spPr>
            <a:xfrm>
              <a:off x="14733700" y="10311025"/>
              <a:ext cx="51300" cy="51300"/>
            </a:xfrm>
            <a:prstGeom prst="ellipse">
              <a:avLst/>
            </a:prstGeom>
            <a:solidFill>
              <a:srgbClr val="3B313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32" name="Google Shape;1932;p61"/>
            <p:cNvSpPr/>
            <p:nvPr/>
          </p:nvSpPr>
          <p:spPr>
            <a:xfrm>
              <a:off x="15048750" y="10311025"/>
              <a:ext cx="51300" cy="51300"/>
            </a:xfrm>
            <a:prstGeom prst="ellipse">
              <a:avLst/>
            </a:prstGeom>
            <a:solidFill>
              <a:srgbClr val="3B313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33" name="Google Shape;1933;p61"/>
            <p:cNvSpPr/>
            <p:nvPr/>
          </p:nvSpPr>
          <p:spPr>
            <a:xfrm rot="8100000">
              <a:off x="14812448" y="10355398"/>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1934" name="Google Shape;1934;p61"/>
          <p:cNvGrpSpPr/>
          <p:nvPr/>
        </p:nvGrpSpPr>
        <p:grpSpPr>
          <a:xfrm>
            <a:off x="19226913" y="6477536"/>
            <a:ext cx="1480396" cy="1480775"/>
            <a:chOff x="14204640" y="7940489"/>
            <a:chExt cx="1429782" cy="1430009"/>
          </a:xfrm>
        </p:grpSpPr>
        <p:grpSp>
          <p:nvGrpSpPr>
            <p:cNvPr id="1935" name="Google Shape;1935;p61"/>
            <p:cNvGrpSpPr/>
            <p:nvPr/>
          </p:nvGrpSpPr>
          <p:grpSpPr>
            <a:xfrm>
              <a:off x="14204640" y="7940489"/>
              <a:ext cx="1429782" cy="1429782"/>
              <a:chOff x="4558810" y="4908549"/>
              <a:chExt cx="1334374" cy="1334374"/>
            </a:xfrm>
          </p:grpSpPr>
          <p:sp>
            <p:nvSpPr>
              <p:cNvPr id="1936" name="Google Shape;1936;p61"/>
              <p:cNvSpPr/>
              <p:nvPr/>
            </p:nvSpPr>
            <p:spPr>
              <a:xfrm>
                <a:off x="4558810" y="4908549"/>
                <a:ext cx="1334374" cy="1334374"/>
              </a:xfrm>
              <a:custGeom>
                <a:rect b="b" l="l" r="r" t="t"/>
                <a:pathLst>
                  <a:path extrusionOk="0" h="1334374" w="1334374">
                    <a:moveTo>
                      <a:pt x="1334374" y="667197"/>
                    </a:moveTo>
                    <a:cubicBezTo>
                      <a:pt x="1334369" y="1035674"/>
                      <a:pt x="1035655" y="1334380"/>
                      <a:pt x="667178" y="1334374"/>
                    </a:cubicBezTo>
                    <a:cubicBezTo>
                      <a:pt x="298700" y="1334369"/>
                      <a:pt x="-5" y="1035655"/>
                      <a:pt x="0" y="667178"/>
                    </a:cubicBezTo>
                    <a:cubicBezTo>
                      <a:pt x="5" y="298704"/>
                      <a:pt x="298714" y="0"/>
                      <a:pt x="667187" y="0"/>
                    </a:cubicBezTo>
                    <a:cubicBezTo>
                      <a:pt x="1035665" y="1"/>
                      <a:pt x="1334375" y="298711"/>
                      <a:pt x="1334374" y="667189"/>
                    </a:cubicBezTo>
                    <a:cubicBezTo>
                      <a:pt x="1334374" y="667192"/>
                      <a:pt x="1334374" y="667194"/>
                      <a:pt x="1334374"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937" name="Google Shape;1937;p61"/>
              <p:cNvSpPr/>
              <p:nvPr/>
            </p:nvSpPr>
            <p:spPr>
              <a:xfrm>
                <a:off x="5417341" y="5565486"/>
                <a:ext cx="203993" cy="217215"/>
              </a:xfrm>
              <a:custGeom>
                <a:rect b="b" l="l" r="r" t="t"/>
                <a:pathLst>
                  <a:path extrusionOk="0" h="217215" w="203993">
                    <a:moveTo>
                      <a:pt x="1882" y="92321"/>
                    </a:moveTo>
                    <a:cubicBezTo>
                      <a:pt x="-8834" y="153247"/>
                      <a:pt x="27295" y="203979"/>
                      <a:pt x="82603" y="214917"/>
                    </a:cubicBezTo>
                    <a:cubicBezTo>
                      <a:pt x="136221" y="226598"/>
                      <a:pt x="189156" y="192601"/>
                      <a:pt x="200837" y="138982"/>
                    </a:cubicBezTo>
                    <a:cubicBezTo>
                      <a:pt x="201347" y="136641"/>
                      <a:pt x="201772" y="134281"/>
                      <a:pt x="202112" y="131909"/>
                    </a:cubicBezTo>
                    <a:cubicBezTo>
                      <a:pt x="212827" y="70982"/>
                      <a:pt x="176699" y="12716"/>
                      <a:pt x="121391" y="1777"/>
                    </a:cubicBezTo>
                    <a:cubicBezTo>
                      <a:pt x="66102" y="-9143"/>
                      <a:pt x="12598" y="31394"/>
                      <a:pt x="1882" y="92321"/>
                    </a:cubicBez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938" name="Google Shape;1938;p61"/>
              <p:cNvSpPr/>
              <p:nvPr/>
            </p:nvSpPr>
            <p:spPr>
              <a:xfrm>
                <a:off x="4831256" y="5565486"/>
                <a:ext cx="203984" cy="217214"/>
              </a:xfrm>
              <a:custGeom>
                <a:rect b="b" l="l" r="r" t="t"/>
                <a:pathLst>
                  <a:path extrusionOk="0" h="217214" w="203984">
                    <a:moveTo>
                      <a:pt x="202102" y="92321"/>
                    </a:moveTo>
                    <a:cubicBezTo>
                      <a:pt x="212818" y="153247"/>
                      <a:pt x="176699" y="203979"/>
                      <a:pt x="121382" y="214917"/>
                    </a:cubicBezTo>
                    <a:cubicBezTo>
                      <a:pt x="67768" y="226597"/>
                      <a:pt x="14838" y="192603"/>
                      <a:pt x="3158" y="138989"/>
                    </a:cubicBezTo>
                    <a:cubicBezTo>
                      <a:pt x="2647" y="136645"/>
                      <a:pt x="2222" y="134284"/>
                      <a:pt x="1882" y="131909"/>
                    </a:cubicBezTo>
                    <a:cubicBezTo>
                      <a:pt x="-8834" y="70982"/>
                      <a:pt x="27294" y="12716"/>
                      <a:pt x="82593" y="1777"/>
                    </a:cubicBezTo>
                    <a:cubicBezTo>
                      <a:pt x="137892" y="-9143"/>
                      <a:pt x="191395" y="31394"/>
                      <a:pt x="202102" y="92321"/>
                    </a:cubicBez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939" name="Google Shape;1939;p61"/>
              <p:cNvSpPr/>
              <p:nvPr/>
            </p:nvSpPr>
            <p:spPr>
              <a:xfrm>
                <a:off x="4891908" y="5118583"/>
                <a:ext cx="668337" cy="862626"/>
              </a:xfrm>
              <a:custGeom>
                <a:rect b="b" l="l" r="r" t="t"/>
                <a:pathLst>
                  <a:path extrusionOk="0" h="862626" w="668337">
                    <a:moveTo>
                      <a:pt x="610361" y="128774"/>
                    </a:moveTo>
                    <a:cubicBezTo>
                      <a:pt x="557203" y="54928"/>
                      <a:pt x="473591" y="8975"/>
                      <a:pt x="382756" y="3683"/>
                    </a:cubicBezTo>
                    <a:cubicBezTo>
                      <a:pt x="382747" y="3683"/>
                      <a:pt x="380998" y="3609"/>
                      <a:pt x="378133" y="3498"/>
                    </a:cubicBezTo>
                    <a:lnTo>
                      <a:pt x="378227" y="0"/>
                    </a:lnTo>
                    <a:cubicBezTo>
                      <a:pt x="378227" y="0"/>
                      <a:pt x="356553" y="856"/>
                      <a:pt x="334173" y="1749"/>
                    </a:cubicBezTo>
                    <a:cubicBezTo>
                      <a:pt x="311793" y="856"/>
                      <a:pt x="290120" y="0"/>
                      <a:pt x="290120" y="0"/>
                    </a:cubicBezTo>
                    <a:lnTo>
                      <a:pt x="290213" y="3498"/>
                    </a:lnTo>
                    <a:cubicBezTo>
                      <a:pt x="287348" y="3609"/>
                      <a:pt x="285600" y="3683"/>
                      <a:pt x="285581" y="3683"/>
                    </a:cubicBezTo>
                    <a:cubicBezTo>
                      <a:pt x="194747" y="8973"/>
                      <a:pt x="111138" y="54926"/>
                      <a:pt x="57986" y="128774"/>
                    </a:cubicBezTo>
                    <a:cubicBezTo>
                      <a:pt x="3961" y="202183"/>
                      <a:pt x="-3230" y="294662"/>
                      <a:pt x="1021" y="383233"/>
                    </a:cubicBezTo>
                    <a:cubicBezTo>
                      <a:pt x="4249" y="450150"/>
                      <a:pt x="16090" y="558180"/>
                      <a:pt x="19420" y="625097"/>
                    </a:cubicBezTo>
                    <a:cubicBezTo>
                      <a:pt x="73649" y="827968"/>
                      <a:pt x="208562" y="862627"/>
                      <a:pt x="334173" y="862627"/>
                    </a:cubicBezTo>
                    <a:cubicBezTo>
                      <a:pt x="459784" y="862627"/>
                      <a:pt x="599199" y="827968"/>
                      <a:pt x="648926" y="625097"/>
                    </a:cubicBezTo>
                    <a:cubicBezTo>
                      <a:pt x="652246" y="558180"/>
                      <a:pt x="664088" y="450150"/>
                      <a:pt x="667315" y="383233"/>
                    </a:cubicBezTo>
                    <a:cubicBezTo>
                      <a:pt x="671566" y="294662"/>
                      <a:pt x="664395" y="202183"/>
                      <a:pt x="610361" y="128774"/>
                    </a:cubicBez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940" name="Google Shape;1940;p61"/>
              <p:cNvSpPr/>
              <p:nvPr/>
            </p:nvSpPr>
            <p:spPr>
              <a:xfrm>
                <a:off x="5143891" y="5943743"/>
                <a:ext cx="164380" cy="201289"/>
              </a:xfrm>
              <a:custGeom>
                <a:rect b="b" l="l" r="r" t="t"/>
                <a:pathLst>
                  <a:path extrusionOk="0" h="201289" w="164380">
                    <a:moveTo>
                      <a:pt x="0" y="0"/>
                    </a:moveTo>
                    <a:lnTo>
                      <a:pt x="164381" y="0"/>
                    </a:lnTo>
                    <a:lnTo>
                      <a:pt x="164381" y="201290"/>
                    </a:lnTo>
                    <a:lnTo>
                      <a:pt x="0" y="201290"/>
                    </a:ln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941" name="Google Shape;1941;p61"/>
              <p:cNvSpPr/>
              <p:nvPr/>
            </p:nvSpPr>
            <p:spPr>
              <a:xfrm>
                <a:off x="4878204" y="5099061"/>
                <a:ext cx="701638" cy="573150"/>
              </a:xfrm>
              <a:custGeom>
                <a:rect b="b" l="l" r="r" t="t"/>
                <a:pathLst>
                  <a:path extrusionOk="0" h="573150" w="701638">
                    <a:moveTo>
                      <a:pt x="30026" y="485010"/>
                    </a:moveTo>
                    <a:cubicBezTo>
                      <a:pt x="34082" y="400718"/>
                      <a:pt x="35170" y="248206"/>
                      <a:pt x="109622" y="248206"/>
                    </a:cubicBezTo>
                    <a:cubicBezTo>
                      <a:pt x="164753" y="248206"/>
                      <a:pt x="179728" y="260801"/>
                      <a:pt x="347207" y="260801"/>
                    </a:cubicBezTo>
                    <a:cubicBezTo>
                      <a:pt x="495394" y="260801"/>
                      <a:pt x="538470" y="244021"/>
                      <a:pt x="593936" y="244021"/>
                    </a:cubicBezTo>
                    <a:cubicBezTo>
                      <a:pt x="653374" y="244021"/>
                      <a:pt x="668118" y="323458"/>
                      <a:pt x="669262" y="433628"/>
                    </a:cubicBezTo>
                    <a:cubicBezTo>
                      <a:pt x="669494" y="456306"/>
                      <a:pt x="671076" y="479039"/>
                      <a:pt x="672378" y="501698"/>
                    </a:cubicBezTo>
                    <a:cubicBezTo>
                      <a:pt x="673150" y="514981"/>
                      <a:pt x="674108" y="528264"/>
                      <a:pt x="674796" y="541547"/>
                    </a:cubicBezTo>
                    <a:cubicBezTo>
                      <a:pt x="675075" y="546960"/>
                      <a:pt x="676471" y="561415"/>
                      <a:pt x="683531" y="560039"/>
                    </a:cubicBezTo>
                    <a:cubicBezTo>
                      <a:pt x="691428" y="558495"/>
                      <a:pt x="692339" y="529287"/>
                      <a:pt x="693121" y="523036"/>
                    </a:cubicBezTo>
                    <a:cubicBezTo>
                      <a:pt x="698360" y="478829"/>
                      <a:pt x="700755" y="434331"/>
                      <a:pt x="700293" y="389816"/>
                    </a:cubicBezTo>
                    <a:cubicBezTo>
                      <a:pt x="700190" y="308147"/>
                      <a:pt x="723928" y="150910"/>
                      <a:pt x="576161" y="52926"/>
                    </a:cubicBezTo>
                    <a:cubicBezTo>
                      <a:pt x="485291" y="-7331"/>
                      <a:pt x="297434" y="-13341"/>
                      <a:pt x="192844" y="20779"/>
                    </a:cubicBezTo>
                    <a:cubicBezTo>
                      <a:pt x="120011" y="44554"/>
                      <a:pt x="50174" y="106485"/>
                      <a:pt x="24213" y="178592"/>
                    </a:cubicBezTo>
                    <a:cubicBezTo>
                      <a:pt x="-4297" y="257806"/>
                      <a:pt x="-3562" y="319718"/>
                      <a:pt x="5823" y="476584"/>
                    </a:cubicBezTo>
                    <a:cubicBezTo>
                      <a:pt x="6846" y="493606"/>
                      <a:pt x="8846" y="510628"/>
                      <a:pt x="11200" y="527501"/>
                    </a:cubicBezTo>
                    <a:cubicBezTo>
                      <a:pt x="12536" y="538829"/>
                      <a:pt x="14454" y="550080"/>
                      <a:pt x="16948" y="561210"/>
                    </a:cubicBezTo>
                    <a:cubicBezTo>
                      <a:pt x="22882" y="585190"/>
                      <a:pt x="31179" y="568075"/>
                      <a:pt x="30919" y="553155"/>
                    </a:cubicBezTo>
                    <a:cubicBezTo>
                      <a:pt x="30529" y="530385"/>
                      <a:pt x="28929" y="507819"/>
                      <a:pt x="30026" y="485010"/>
                    </a:cubicBezTo>
                    <a:close/>
                  </a:path>
                </a:pathLst>
              </a:custGeom>
              <a:solidFill>
                <a:schemeClr val="accent3"/>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942" name="Google Shape;1942;p61"/>
              <p:cNvSpPr/>
              <p:nvPr/>
            </p:nvSpPr>
            <p:spPr>
              <a:xfrm>
                <a:off x="4890195" y="5584463"/>
                <a:ext cx="679893" cy="24686"/>
              </a:xfrm>
              <a:custGeom>
                <a:rect b="b" l="l" r="r" t="t"/>
                <a:pathLst>
                  <a:path extrusionOk="0" h="24686" w="679893">
                    <a:moveTo>
                      <a:pt x="667550" y="24687"/>
                    </a:moveTo>
                    <a:lnTo>
                      <a:pt x="12343" y="24687"/>
                    </a:lnTo>
                    <a:cubicBezTo>
                      <a:pt x="5526" y="24687"/>
                      <a:pt x="0" y="19161"/>
                      <a:pt x="0" y="12344"/>
                    </a:cubicBezTo>
                    <a:cubicBezTo>
                      <a:pt x="0" y="5526"/>
                      <a:pt x="5526" y="0"/>
                      <a:pt x="12343" y="0"/>
                    </a:cubicBezTo>
                    <a:lnTo>
                      <a:pt x="667550" y="0"/>
                    </a:lnTo>
                    <a:cubicBezTo>
                      <a:pt x="674367" y="0"/>
                      <a:pt x="679894" y="5526"/>
                      <a:pt x="679894" y="12343"/>
                    </a:cubicBezTo>
                    <a:cubicBezTo>
                      <a:pt x="679894" y="19161"/>
                      <a:pt x="674367" y="24687"/>
                      <a:pt x="667550" y="24687"/>
                    </a:cubicBezTo>
                    <a:close/>
                  </a:path>
                </a:pathLst>
              </a:custGeom>
              <a:solidFill>
                <a:schemeClr val="accent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943" name="Google Shape;1943;p61"/>
              <p:cNvSpPr/>
              <p:nvPr/>
            </p:nvSpPr>
            <p:spPr>
              <a:xfrm>
                <a:off x="5282970" y="5593522"/>
                <a:ext cx="232712" cy="137134"/>
              </a:xfrm>
              <a:custGeom>
                <a:rect b="b" l="l" r="r" t="t"/>
                <a:pathLst>
                  <a:path extrusionOk="0" h="137134" w="232712">
                    <a:moveTo>
                      <a:pt x="89614" y="137052"/>
                    </a:moveTo>
                    <a:cubicBezTo>
                      <a:pt x="75475" y="137373"/>
                      <a:pt x="61330" y="136758"/>
                      <a:pt x="47272" y="135210"/>
                    </a:cubicBezTo>
                    <a:cubicBezTo>
                      <a:pt x="-1143" y="127211"/>
                      <a:pt x="-659" y="97296"/>
                      <a:pt x="215" y="42973"/>
                    </a:cubicBezTo>
                    <a:cubicBezTo>
                      <a:pt x="373" y="33821"/>
                      <a:pt x="531" y="23645"/>
                      <a:pt x="531" y="12353"/>
                    </a:cubicBezTo>
                    <a:cubicBezTo>
                      <a:pt x="531" y="5530"/>
                      <a:pt x="6062" y="0"/>
                      <a:pt x="12884" y="0"/>
                    </a:cubicBezTo>
                    <a:cubicBezTo>
                      <a:pt x="19706" y="0"/>
                      <a:pt x="25236" y="5530"/>
                      <a:pt x="25236" y="12353"/>
                    </a:cubicBezTo>
                    <a:cubicBezTo>
                      <a:pt x="25236" y="23794"/>
                      <a:pt x="25060" y="34100"/>
                      <a:pt x="24911" y="43383"/>
                    </a:cubicBezTo>
                    <a:cubicBezTo>
                      <a:pt x="23944" y="102208"/>
                      <a:pt x="25683" y="106617"/>
                      <a:pt x="51300" y="110839"/>
                    </a:cubicBezTo>
                    <a:cubicBezTo>
                      <a:pt x="67913" y="113575"/>
                      <a:pt x="128858" y="111918"/>
                      <a:pt x="158149" y="111118"/>
                    </a:cubicBezTo>
                    <a:cubicBezTo>
                      <a:pt x="167702" y="110877"/>
                      <a:pt x="174921" y="110672"/>
                      <a:pt x="178083" y="110672"/>
                    </a:cubicBezTo>
                    <a:cubicBezTo>
                      <a:pt x="198919" y="110672"/>
                      <a:pt x="201095" y="107193"/>
                      <a:pt x="203439" y="100552"/>
                    </a:cubicBezTo>
                    <a:cubicBezTo>
                      <a:pt x="208016" y="87473"/>
                      <a:pt x="208016" y="60461"/>
                      <a:pt x="208016" y="15720"/>
                    </a:cubicBezTo>
                    <a:lnTo>
                      <a:pt x="220360" y="15534"/>
                    </a:lnTo>
                    <a:lnTo>
                      <a:pt x="232713" y="15720"/>
                    </a:lnTo>
                    <a:cubicBezTo>
                      <a:pt x="232713" y="64703"/>
                      <a:pt x="232713" y="91678"/>
                      <a:pt x="226731" y="108737"/>
                    </a:cubicBezTo>
                    <a:cubicBezTo>
                      <a:pt x="218109" y="133312"/>
                      <a:pt x="197096" y="135359"/>
                      <a:pt x="178083" y="135359"/>
                    </a:cubicBezTo>
                    <a:cubicBezTo>
                      <a:pt x="175013" y="135359"/>
                      <a:pt x="168056" y="135545"/>
                      <a:pt x="158819" y="135824"/>
                    </a:cubicBezTo>
                    <a:cubicBezTo>
                      <a:pt x="135230" y="136457"/>
                      <a:pt x="110385" y="137052"/>
                      <a:pt x="89614" y="137052"/>
                    </a:cubicBezTo>
                    <a:close/>
                  </a:path>
                </a:pathLst>
              </a:custGeom>
              <a:solidFill>
                <a:schemeClr val="accent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944" name="Google Shape;1944;p61"/>
              <p:cNvSpPr/>
              <p:nvPr/>
            </p:nvSpPr>
            <p:spPr>
              <a:xfrm>
                <a:off x="4940150" y="5593527"/>
                <a:ext cx="232299" cy="133568"/>
              </a:xfrm>
              <a:custGeom>
                <a:rect b="b" l="l" r="r" t="t"/>
                <a:pathLst>
                  <a:path extrusionOk="0" h="133568" w="232299">
                    <a:moveTo>
                      <a:pt x="152777" y="133569"/>
                    </a:moveTo>
                    <a:cubicBezTo>
                      <a:pt x="125356" y="133569"/>
                      <a:pt x="93069" y="132601"/>
                      <a:pt x="70605" y="131931"/>
                    </a:cubicBezTo>
                    <a:cubicBezTo>
                      <a:pt x="59973" y="131615"/>
                      <a:pt x="52002" y="131373"/>
                      <a:pt x="48653" y="131373"/>
                    </a:cubicBezTo>
                    <a:cubicBezTo>
                      <a:pt x="35826" y="132352"/>
                      <a:pt x="23143" y="128150"/>
                      <a:pt x="13437" y="119709"/>
                    </a:cubicBezTo>
                    <a:cubicBezTo>
                      <a:pt x="-628" y="105458"/>
                      <a:pt x="-339" y="81702"/>
                      <a:pt x="172" y="42355"/>
                    </a:cubicBezTo>
                    <a:cubicBezTo>
                      <a:pt x="265" y="34189"/>
                      <a:pt x="377" y="25240"/>
                      <a:pt x="377" y="15529"/>
                    </a:cubicBezTo>
                    <a:cubicBezTo>
                      <a:pt x="377" y="8707"/>
                      <a:pt x="5908" y="3177"/>
                      <a:pt x="12730" y="3177"/>
                    </a:cubicBezTo>
                    <a:cubicBezTo>
                      <a:pt x="19552" y="3177"/>
                      <a:pt x="25082" y="8707"/>
                      <a:pt x="25082" y="15529"/>
                    </a:cubicBezTo>
                    <a:cubicBezTo>
                      <a:pt x="25082" y="25370"/>
                      <a:pt x="24971" y="34393"/>
                      <a:pt x="24859" y="42672"/>
                    </a:cubicBezTo>
                    <a:cubicBezTo>
                      <a:pt x="24469" y="73312"/>
                      <a:pt x="24190" y="95450"/>
                      <a:pt x="31017" y="102351"/>
                    </a:cubicBezTo>
                    <a:cubicBezTo>
                      <a:pt x="32058" y="103431"/>
                      <a:pt x="35277" y="106667"/>
                      <a:pt x="48653" y="106667"/>
                    </a:cubicBezTo>
                    <a:cubicBezTo>
                      <a:pt x="52095" y="106667"/>
                      <a:pt x="60354" y="106909"/>
                      <a:pt x="71358" y="107244"/>
                    </a:cubicBezTo>
                    <a:cubicBezTo>
                      <a:pt x="103124" y="108193"/>
                      <a:pt x="162246" y="109961"/>
                      <a:pt x="188496" y="107914"/>
                    </a:cubicBezTo>
                    <a:cubicBezTo>
                      <a:pt x="205973" y="106556"/>
                      <a:pt x="207880" y="104082"/>
                      <a:pt x="207564" y="34486"/>
                    </a:cubicBezTo>
                    <a:cubicBezTo>
                      <a:pt x="207536" y="27621"/>
                      <a:pt x="207509" y="20273"/>
                      <a:pt x="207509" y="12348"/>
                    </a:cubicBezTo>
                    <a:cubicBezTo>
                      <a:pt x="207509" y="5528"/>
                      <a:pt x="213037" y="0"/>
                      <a:pt x="219856" y="0"/>
                    </a:cubicBezTo>
                    <a:cubicBezTo>
                      <a:pt x="226676" y="0"/>
                      <a:pt x="232204" y="5528"/>
                      <a:pt x="232204" y="12348"/>
                    </a:cubicBezTo>
                    <a:cubicBezTo>
                      <a:pt x="232204" y="20235"/>
                      <a:pt x="232233" y="27566"/>
                      <a:pt x="232251" y="34374"/>
                    </a:cubicBezTo>
                    <a:cubicBezTo>
                      <a:pt x="232558" y="99505"/>
                      <a:pt x="232698" y="129234"/>
                      <a:pt x="190421" y="132545"/>
                    </a:cubicBezTo>
                    <a:cubicBezTo>
                      <a:pt x="180775" y="133290"/>
                      <a:pt x="167492" y="133569"/>
                      <a:pt x="152777" y="133569"/>
                    </a:cubicBezTo>
                    <a:close/>
                  </a:path>
                </a:pathLst>
              </a:custGeom>
              <a:solidFill>
                <a:schemeClr val="accent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1945" name="Google Shape;1945;p61"/>
            <p:cNvSpPr/>
            <p:nvPr/>
          </p:nvSpPr>
          <p:spPr>
            <a:xfrm>
              <a:off x="14573869" y="9134280"/>
              <a:ext cx="691834" cy="236219"/>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946" name="Google Shape;1946;p61"/>
            <p:cNvSpPr/>
            <p:nvPr/>
          </p:nvSpPr>
          <p:spPr>
            <a:xfrm rot="8100000">
              <a:off x="14812448" y="8737098"/>
              <a:ext cx="214253" cy="214253"/>
            </a:xfrm>
            <a:prstGeom prst="arc">
              <a:avLst>
                <a:gd fmla="val 16200000" name="adj1"/>
                <a:gd fmla="val 0" name="adj2"/>
              </a:avLst>
            </a:prstGeom>
            <a:noFill/>
            <a:ln cap="flat" cmpd="sng" w="19050">
              <a:solidFill>
                <a:srgbClr val="3B313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0" name="Shape 1950"/>
        <p:cNvGrpSpPr/>
        <p:nvPr/>
      </p:nvGrpSpPr>
      <p:grpSpPr>
        <a:xfrm>
          <a:off x="0" y="0"/>
          <a:ext cx="0" cy="0"/>
          <a:chOff x="0" y="0"/>
          <a:chExt cx="0" cy="0"/>
        </a:xfrm>
      </p:grpSpPr>
      <p:graphicFrame>
        <p:nvGraphicFramePr>
          <p:cNvPr id="1951" name="Google Shape;1951;p62"/>
          <p:cNvGraphicFramePr/>
          <p:nvPr/>
        </p:nvGraphicFramePr>
        <p:xfrm>
          <a:off x="2717688" y="4129556"/>
          <a:ext cx="3000000" cy="3000000"/>
        </p:xfrm>
        <a:graphic>
          <a:graphicData uri="http://schemas.openxmlformats.org/drawingml/2006/table">
            <a:tbl>
              <a:tblPr>
                <a:noFill/>
                <a:tableStyleId>{AB80B1E1-2A0A-4D2B-9E96-AA632914FDF4}</a:tableStyleId>
              </a:tblPr>
              <a:tblGrid>
                <a:gridCol w="2903300"/>
                <a:gridCol w="2903300"/>
                <a:gridCol w="2903300"/>
                <a:gridCol w="2903300"/>
                <a:gridCol w="2903300"/>
                <a:gridCol w="3790825"/>
              </a:tblGrid>
              <a:tr h="1394100">
                <a:tc>
                  <a:txBody>
                    <a:bodyPr/>
                    <a:lstStyle/>
                    <a:p>
                      <a:pPr indent="0" lvl="0" marL="0" rtl="1" algn="ctr">
                        <a:spcBef>
                          <a:spcPts val="0"/>
                        </a:spcBef>
                        <a:spcAft>
                          <a:spcPts val="0"/>
                        </a:spcAft>
                        <a:buNone/>
                      </a:pPr>
                      <a:r>
                        <a:rPr b="1" lang="en" sz="3500">
                          <a:latin typeface="Google Sans"/>
                          <a:ea typeface="Google Sans"/>
                          <a:cs typeface="Google Sans"/>
                          <a:sym typeface="Google Sans"/>
                        </a:rPr>
                        <a:t>פלאפל</a:t>
                      </a:r>
                      <a:endParaRPr b="1" sz="35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b="1" lang="en" sz="3500">
                          <a:latin typeface="Google Sans"/>
                          <a:ea typeface="Google Sans"/>
                          <a:cs typeface="Google Sans"/>
                          <a:sym typeface="Google Sans"/>
                        </a:rPr>
                        <a:t>צ׳יפס</a:t>
                      </a:r>
                      <a:endParaRPr b="1" sz="3500">
                        <a:latin typeface="Google Sans"/>
                        <a:ea typeface="Google Sans"/>
                        <a:cs typeface="Google Sans"/>
                        <a:sym typeface="Google Sans"/>
                      </a:endParaRPr>
                    </a:p>
                  </a:txBody>
                  <a:tcPr marT="243800" marB="243800" marR="243825" marL="243825" anchor="ctr">
                    <a:lnL cap="flat" cmpd="sng" w="19050">
                      <a:solidFill>
                        <a:srgbClr val="EFEFEF">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b="1" lang="en" sz="3500">
                          <a:latin typeface="Google Sans"/>
                          <a:ea typeface="Google Sans"/>
                          <a:cs typeface="Google Sans"/>
                          <a:sym typeface="Google Sans"/>
                        </a:rPr>
                        <a:t>מרק</a:t>
                      </a:r>
                      <a:endParaRPr b="1" sz="3500">
                        <a:latin typeface="Google Sans"/>
                        <a:ea typeface="Google Sans"/>
                        <a:cs typeface="Google Sans"/>
                        <a:sym typeface="Google Sans"/>
                      </a:endParaRPr>
                    </a:p>
                  </a:txBody>
                  <a:tcPr marT="243800" marB="243800" marR="243825" marL="243825" anchor="ctr">
                    <a:lnL cap="flat" cmpd="sng" w="19050">
                      <a:solidFill>
                        <a:srgbClr val="EFEFEF">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b="1" lang="en" sz="3500">
                          <a:latin typeface="Google Sans"/>
                          <a:ea typeface="Google Sans"/>
                          <a:cs typeface="Google Sans"/>
                          <a:sym typeface="Google Sans"/>
                        </a:rPr>
                        <a:t>פסטה</a:t>
                      </a:r>
                      <a:endParaRPr b="1" sz="3500">
                        <a:latin typeface="Google Sans"/>
                        <a:ea typeface="Google Sans"/>
                        <a:cs typeface="Google Sans"/>
                        <a:sym typeface="Google Sans"/>
                      </a:endParaRPr>
                    </a:p>
                  </a:txBody>
                  <a:tcPr marT="243800" marB="243800" marR="243825" marL="243825" anchor="ctr">
                    <a:lnL cap="flat" cmpd="sng" w="19050">
                      <a:solidFill>
                        <a:srgbClr val="EFEFEF">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b="1" lang="en" sz="3500">
                          <a:latin typeface="Google Sans"/>
                          <a:ea typeface="Google Sans"/>
                          <a:cs typeface="Google Sans"/>
                          <a:sym typeface="Google Sans"/>
                        </a:rPr>
                        <a:t>פיצה</a:t>
                      </a:r>
                      <a:endParaRPr b="1" sz="3500">
                        <a:latin typeface="Google Sans"/>
                        <a:ea typeface="Google Sans"/>
                        <a:cs typeface="Google Sans"/>
                        <a:sym typeface="Google Sans"/>
                      </a:endParaRPr>
                    </a:p>
                  </a:txBody>
                  <a:tcPr marT="243800" marB="243800" marR="243825" marL="243825" anchor="ctr">
                    <a:lnL cap="flat" cmpd="sng" w="19050">
                      <a:solidFill>
                        <a:srgbClr val="EFEFEF">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t/>
                      </a:r>
                      <a:endParaRPr sz="3700">
                        <a:latin typeface="Google Sans"/>
                        <a:ea typeface="Google Sans"/>
                        <a:cs typeface="Google Sans"/>
                        <a:sym typeface="Google Sans"/>
                      </a:endParaRPr>
                    </a:p>
                  </a:txBody>
                  <a:tcPr marT="243800" marB="243800" marR="2441425" marL="521200" anchor="ctr">
                    <a:lnL cap="flat" cmpd="sng" w="19050">
                      <a:solidFill>
                        <a:srgbClr val="EFEFEF">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tcPr>
                </a:tc>
              </a:tr>
              <a:tr h="1881825">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b="1"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1" algn="r">
                        <a:spcBef>
                          <a:spcPts val="0"/>
                        </a:spcBef>
                        <a:spcAft>
                          <a:spcPts val="0"/>
                        </a:spcAft>
                        <a:buNone/>
                      </a:pPr>
                      <a:r>
                        <a:rPr lang="en" sz="3500">
                          <a:latin typeface="Google Sans"/>
                          <a:ea typeface="Google Sans"/>
                          <a:cs typeface="Google Sans"/>
                          <a:sym typeface="Google Sans"/>
                        </a:rPr>
                        <a:t>דניאל</a:t>
                      </a:r>
                      <a:endParaRPr sz="3500">
                        <a:latin typeface="Google Sans"/>
                        <a:ea typeface="Google Sans"/>
                        <a:cs typeface="Google Sans"/>
                        <a:sym typeface="Google Sans"/>
                      </a:endParaRPr>
                    </a:p>
                  </a:txBody>
                  <a:tcPr marT="243800" marB="243800" marR="2167125" marL="429750"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1881825">
                <a:tc>
                  <a:txBody>
                    <a:bodyPr/>
                    <a:lstStyle/>
                    <a:p>
                      <a:pPr indent="0" lvl="0" marL="0" marR="0" rtl="0" algn="ctr">
                        <a:lnSpc>
                          <a:spcPct val="100000"/>
                        </a:lnSpc>
                        <a:spcBef>
                          <a:spcPts val="0"/>
                        </a:spcBef>
                        <a:spcAft>
                          <a:spcPts val="0"/>
                        </a:spcAft>
                        <a:buNone/>
                      </a:pPr>
                      <a:r>
                        <a:rPr b="1" lang="en" sz="6400">
                          <a:solidFill>
                            <a:schemeClr val="dk1"/>
                          </a:solidFill>
                          <a:latin typeface="Google Sans"/>
                          <a:ea typeface="Google Sans"/>
                          <a:cs typeface="Google Sans"/>
                          <a:sym typeface="Google Sans"/>
                        </a:rPr>
                        <a:t>?</a:t>
                      </a:r>
                      <a:endParaRPr b="1" sz="6400">
                        <a:solidFill>
                          <a:schemeClr val="dk1"/>
                        </a:solidFill>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chemeClr val="accent3"/>
                    </a:solidFill>
                  </a:tcPr>
                </a:tc>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F3F3F3"/>
                    </a:solidFill>
                  </a:tcPr>
                </a:tc>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F3F3F3"/>
                    </a:solidFill>
                  </a:tcPr>
                </a:tc>
                <a:tc>
                  <a:txBody>
                    <a:bodyPr/>
                    <a:lstStyle/>
                    <a:p>
                      <a:pPr indent="0" lvl="0" marL="0" rtl="1" algn="r">
                        <a:spcBef>
                          <a:spcPts val="0"/>
                        </a:spcBef>
                        <a:spcAft>
                          <a:spcPts val="0"/>
                        </a:spcAft>
                        <a:buNone/>
                      </a:pPr>
                      <a:r>
                        <a:rPr lang="en" sz="3500">
                          <a:latin typeface="Google Sans"/>
                          <a:ea typeface="Google Sans"/>
                          <a:cs typeface="Google Sans"/>
                          <a:sym typeface="Google Sans"/>
                        </a:rPr>
                        <a:t>קרן</a:t>
                      </a:r>
                      <a:endParaRPr sz="3500">
                        <a:latin typeface="Google Sans"/>
                        <a:ea typeface="Google Sans"/>
                        <a:cs typeface="Google Sans"/>
                        <a:sym typeface="Google Sans"/>
                      </a:endParaRPr>
                    </a:p>
                  </a:txBody>
                  <a:tcPr marT="243800" marB="243800" marR="2167125" marL="429750"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tcPr>
                </a:tc>
              </a:tr>
            </a:tbl>
          </a:graphicData>
        </a:graphic>
      </p:graphicFrame>
      <p:sp>
        <p:nvSpPr>
          <p:cNvPr id="1952" name="Google Shape;1952;p62"/>
          <p:cNvSpPr txBox="1"/>
          <p:nvPr/>
        </p:nvSpPr>
        <p:spPr>
          <a:xfrm>
            <a:off x="1209400" y="1162575"/>
            <a:ext cx="29775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הדגמה בכיתה</a:t>
            </a:r>
            <a:endParaRPr b="1" sz="2600">
              <a:solidFill>
                <a:srgbClr val="FFFFFF"/>
              </a:solidFill>
              <a:latin typeface="Google Sans"/>
              <a:ea typeface="Google Sans"/>
              <a:cs typeface="Google Sans"/>
              <a:sym typeface="Google Sans"/>
            </a:endParaRPr>
          </a:p>
        </p:txBody>
      </p:sp>
      <p:grpSp>
        <p:nvGrpSpPr>
          <p:cNvPr id="1953" name="Google Shape;1953;p62"/>
          <p:cNvGrpSpPr/>
          <p:nvPr/>
        </p:nvGrpSpPr>
        <p:grpSpPr>
          <a:xfrm>
            <a:off x="751766" y="1028509"/>
            <a:ext cx="873900" cy="873900"/>
            <a:chOff x="21309747" y="11086375"/>
            <a:chExt cx="873900" cy="873900"/>
          </a:xfrm>
        </p:grpSpPr>
        <p:sp>
          <p:nvSpPr>
            <p:cNvPr id="1954" name="Google Shape;1954;p62"/>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55" name="Google Shape;1955;p62"/>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1956" name="Google Shape;1956;p62"/>
          <p:cNvSpPr txBox="1"/>
          <p:nvPr>
            <p:ph idx="4294967295" type="title"/>
          </p:nvPr>
        </p:nvSpPr>
        <p:spPr>
          <a:xfrm>
            <a:off x="5624275" y="1186725"/>
            <a:ext cx="17931600" cy="9549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t>נבדוק כמה קרן ודניאל דומים</a:t>
            </a:r>
            <a:endParaRPr/>
          </a:p>
        </p:txBody>
      </p:sp>
      <p:grpSp>
        <p:nvGrpSpPr>
          <p:cNvPr id="1957" name="Google Shape;1957;p62"/>
          <p:cNvGrpSpPr/>
          <p:nvPr/>
        </p:nvGrpSpPr>
        <p:grpSpPr>
          <a:xfrm>
            <a:off x="15214888" y="8006338"/>
            <a:ext cx="1108330" cy="886165"/>
            <a:chOff x="506088" y="456216"/>
            <a:chExt cx="819044" cy="638080"/>
          </a:xfrm>
        </p:grpSpPr>
        <p:sp>
          <p:nvSpPr>
            <p:cNvPr id="1958" name="Google Shape;1958;p62"/>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1959" name="Google Shape;1959;p62"/>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1960" name="Google Shape;1960;p62"/>
          <p:cNvGrpSpPr/>
          <p:nvPr/>
        </p:nvGrpSpPr>
        <p:grpSpPr>
          <a:xfrm>
            <a:off x="15214888" y="6154121"/>
            <a:ext cx="1108330" cy="886165"/>
            <a:chOff x="506088" y="456216"/>
            <a:chExt cx="819044" cy="638080"/>
          </a:xfrm>
        </p:grpSpPr>
        <p:sp>
          <p:nvSpPr>
            <p:cNvPr id="1961" name="Google Shape;1961;p62"/>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1962" name="Google Shape;1962;p62"/>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1963" name="Google Shape;1963;p62"/>
          <p:cNvGrpSpPr/>
          <p:nvPr/>
        </p:nvGrpSpPr>
        <p:grpSpPr>
          <a:xfrm>
            <a:off x="12380650" y="8006338"/>
            <a:ext cx="1108330" cy="886165"/>
            <a:chOff x="506088" y="456216"/>
            <a:chExt cx="819044" cy="638080"/>
          </a:xfrm>
        </p:grpSpPr>
        <p:sp>
          <p:nvSpPr>
            <p:cNvPr id="1964" name="Google Shape;1964;p62"/>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1965" name="Google Shape;1965;p62"/>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1966" name="Google Shape;1966;p62"/>
          <p:cNvGrpSpPr/>
          <p:nvPr/>
        </p:nvGrpSpPr>
        <p:grpSpPr>
          <a:xfrm>
            <a:off x="3644875" y="6210150"/>
            <a:ext cx="1108330" cy="886165"/>
            <a:chOff x="506088" y="456216"/>
            <a:chExt cx="819044" cy="638080"/>
          </a:xfrm>
        </p:grpSpPr>
        <p:sp>
          <p:nvSpPr>
            <p:cNvPr id="1967" name="Google Shape;1967;p62"/>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1968" name="Google Shape;1968;p62"/>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1969" name="Google Shape;1969;p62"/>
          <p:cNvGrpSpPr/>
          <p:nvPr/>
        </p:nvGrpSpPr>
        <p:grpSpPr>
          <a:xfrm rot="10800000">
            <a:off x="12380650" y="6309652"/>
            <a:ext cx="1108330" cy="886165"/>
            <a:chOff x="506088" y="456216"/>
            <a:chExt cx="819044" cy="638080"/>
          </a:xfrm>
        </p:grpSpPr>
        <p:sp>
          <p:nvSpPr>
            <p:cNvPr id="1970" name="Google Shape;1970;p62"/>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1971" name="Google Shape;1971;p62"/>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1972" name="Google Shape;1972;p62"/>
          <p:cNvGrpSpPr/>
          <p:nvPr/>
        </p:nvGrpSpPr>
        <p:grpSpPr>
          <a:xfrm rot="10800000">
            <a:off x="6559937" y="8204094"/>
            <a:ext cx="1108330" cy="886165"/>
            <a:chOff x="506088" y="456216"/>
            <a:chExt cx="819044" cy="638080"/>
          </a:xfrm>
        </p:grpSpPr>
        <p:sp>
          <p:nvSpPr>
            <p:cNvPr id="1973" name="Google Shape;1973;p62"/>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1974" name="Google Shape;1974;p62"/>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1975" name="Google Shape;1975;p62"/>
          <p:cNvGrpSpPr/>
          <p:nvPr/>
        </p:nvGrpSpPr>
        <p:grpSpPr>
          <a:xfrm rot="10800000">
            <a:off x="9461646" y="6309652"/>
            <a:ext cx="1108330" cy="886165"/>
            <a:chOff x="506088" y="456216"/>
            <a:chExt cx="819044" cy="638080"/>
          </a:xfrm>
        </p:grpSpPr>
        <p:sp>
          <p:nvSpPr>
            <p:cNvPr id="1976" name="Google Shape;1976;p62"/>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1977" name="Google Shape;1977;p62"/>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1978" name="Google Shape;1978;p62"/>
          <p:cNvGrpSpPr/>
          <p:nvPr/>
        </p:nvGrpSpPr>
        <p:grpSpPr>
          <a:xfrm rot="10800000">
            <a:off x="9461646" y="8204094"/>
            <a:ext cx="1108330" cy="886165"/>
            <a:chOff x="506088" y="456216"/>
            <a:chExt cx="819044" cy="638080"/>
          </a:xfrm>
        </p:grpSpPr>
        <p:sp>
          <p:nvSpPr>
            <p:cNvPr id="1979" name="Google Shape;1979;p62"/>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1980" name="Google Shape;1980;p62"/>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1981" name="Google Shape;1981;p62"/>
          <p:cNvGrpSpPr/>
          <p:nvPr/>
        </p:nvGrpSpPr>
        <p:grpSpPr>
          <a:xfrm>
            <a:off x="19211780" y="7849129"/>
            <a:ext cx="1480386" cy="1480540"/>
            <a:chOff x="14204600" y="11269125"/>
            <a:chExt cx="1429772" cy="1429783"/>
          </a:xfrm>
        </p:grpSpPr>
        <p:grpSp>
          <p:nvGrpSpPr>
            <p:cNvPr id="1982" name="Google Shape;1982;p62"/>
            <p:cNvGrpSpPr/>
            <p:nvPr/>
          </p:nvGrpSpPr>
          <p:grpSpPr>
            <a:xfrm>
              <a:off x="14204600" y="11269125"/>
              <a:ext cx="1429772" cy="1429783"/>
              <a:chOff x="7822222" y="4095749"/>
              <a:chExt cx="1334365" cy="1334375"/>
            </a:xfrm>
          </p:grpSpPr>
          <p:sp>
            <p:nvSpPr>
              <p:cNvPr id="1983" name="Google Shape;1983;p62"/>
              <p:cNvSpPr/>
              <p:nvPr/>
            </p:nvSpPr>
            <p:spPr>
              <a:xfrm>
                <a:off x="7822222" y="4095749"/>
                <a:ext cx="1334365" cy="1334365"/>
              </a:xfrm>
              <a:custGeom>
                <a:rect b="b" l="l" r="r" t="t"/>
                <a:pathLst>
                  <a:path extrusionOk="0" h="1334365" w="1334365">
                    <a:moveTo>
                      <a:pt x="1334365" y="667196"/>
                    </a:moveTo>
                    <a:cubicBezTo>
                      <a:pt x="1334358" y="1035671"/>
                      <a:pt x="1035644" y="1334373"/>
                      <a:pt x="667169" y="1334365"/>
                    </a:cubicBezTo>
                    <a:cubicBezTo>
                      <a:pt x="298694" y="1334358"/>
                      <a:pt x="-8" y="1035644"/>
                      <a:pt x="0" y="667169"/>
                    </a:cubicBezTo>
                    <a:cubicBezTo>
                      <a:pt x="8" y="298697"/>
                      <a:pt x="298716" y="-3"/>
                      <a:pt x="667188" y="0"/>
                    </a:cubicBezTo>
                    <a:cubicBezTo>
                      <a:pt x="1035661" y="1"/>
                      <a:pt x="1334367" y="298709"/>
                      <a:pt x="1334365" y="667182"/>
                    </a:cubicBezTo>
                    <a:cubicBezTo>
                      <a:pt x="1334365" y="667187"/>
                      <a:pt x="1334365" y="667192"/>
                      <a:pt x="1334365" y="667196"/>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984" name="Google Shape;1984;p62"/>
              <p:cNvSpPr/>
              <p:nvPr/>
            </p:nvSpPr>
            <p:spPr>
              <a:xfrm>
                <a:off x="8006751" y="4303980"/>
                <a:ext cx="984350" cy="1040381"/>
              </a:xfrm>
              <a:custGeom>
                <a:rect b="b" l="l" r="r" t="t"/>
                <a:pathLst>
                  <a:path extrusionOk="0" h="1040381" w="984350">
                    <a:moveTo>
                      <a:pt x="467971" y="41932"/>
                    </a:moveTo>
                    <a:cubicBezTo>
                      <a:pt x="436586" y="-37115"/>
                      <a:pt x="240012" y="2752"/>
                      <a:pt x="226488" y="101853"/>
                    </a:cubicBezTo>
                    <a:cubicBezTo>
                      <a:pt x="90645" y="125182"/>
                      <a:pt x="75186" y="267573"/>
                      <a:pt x="109425" y="354880"/>
                    </a:cubicBezTo>
                    <a:cubicBezTo>
                      <a:pt x="70116" y="352517"/>
                      <a:pt x="44927" y="428550"/>
                      <a:pt x="80488" y="459599"/>
                    </a:cubicBezTo>
                    <a:cubicBezTo>
                      <a:pt x="-1" y="471505"/>
                      <a:pt x="-1" y="563779"/>
                      <a:pt x="41792" y="596707"/>
                    </a:cubicBezTo>
                    <a:cubicBezTo>
                      <a:pt x="-24910" y="634434"/>
                      <a:pt x="-4326" y="735805"/>
                      <a:pt x="51411" y="742652"/>
                    </a:cubicBezTo>
                    <a:cubicBezTo>
                      <a:pt x="-20167" y="778630"/>
                      <a:pt x="19430" y="882363"/>
                      <a:pt x="74144" y="882792"/>
                    </a:cubicBezTo>
                    <a:cubicBezTo>
                      <a:pt x="46359" y="979083"/>
                      <a:pt x="136642" y="1023286"/>
                      <a:pt x="178863" y="988962"/>
                    </a:cubicBezTo>
                    <a:cubicBezTo>
                      <a:pt x="180100" y="1020662"/>
                      <a:pt x="221670" y="1041368"/>
                      <a:pt x="248812" y="1040345"/>
                    </a:cubicBezTo>
                    <a:cubicBezTo>
                      <a:pt x="281889" y="1039098"/>
                      <a:pt x="314734" y="1031527"/>
                      <a:pt x="348722" y="1031527"/>
                    </a:cubicBezTo>
                    <a:cubicBezTo>
                      <a:pt x="389892" y="1031508"/>
                      <a:pt x="434215" y="1039024"/>
                      <a:pt x="474928" y="1036270"/>
                    </a:cubicBezTo>
                    <a:cubicBezTo>
                      <a:pt x="527056" y="1032736"/>
                      <a:pt x="576718" y="1030578"/>
                      <a:pt x="627022" y="1017370"/>
                    </a:cubicBezTo>
                    <a:cubicBezTo>
                      <a:pt x="641430" y="1013556"/>
                      <a:pt x="662266" y="1006672"/>
                      <a:pt x="678154" y="1011044"/>
                    </a:cubicBezTo>
                    <a:cubicBezTo>
                      <a:pt x="697725" y="1016421"/>
                      <a:pt x="713221" y="1026745"/>
                      <a:pt x="734550" y="1036085"/>
                    </a:cubicBezTo>
                    <a:cubicBezTo>
                      <a:pt x="768575" y="1050967"/>
                      <a:pt x="828702" y="1023286"/>
                      <a:pt x="826488" y="956685"/>
                    </a:cubicBezTo>
                    <a:cubicBezTo>
                      <a:pt x="873100" y="986097"/>
                      <a:pt x="925357" y="935346"/>
                      <a:pt x="890876" y="867314"/>
                    </a:cubicBezTo>
                    <a:cubicBezTo>
                      <a:pt x="942779" y="873453"/>
                      <a:pt x="984340" y="819447"/>
                      <a:pt x="942881" y="753981"/>
                    </a:cubicBezTo>
                    <a:cubicBezTo>
                      <a:pt x="999789" y="724699"/>
                      <a:pt x="984340" y="646918"/>
                      <a:pt x="949783" y="637430"/>
                    </a:cubicBezTo>
                    <a:cubicBezTo>
                      <a:pt x="998217" y="620910"/>
                      <a:pt x="995036" y="556766"/>
                      <a:pt x="944751" y="530348"/>
                    </a:cubicBezTo>
                    <a:cubicBezTo>
                      <a:pt x="970926" y="510275"/>
                      <a:pt x="954871" y="458929"/>
                      <a:pt x="913394" y="454241"/>
                    </a:cubicBezTo>
                    <a:cubicBezTo>
                      <a:pt x="928519" y="398468"/>
                      <a:pt x="885127" y="368628"/>
                      <a:pt x="847427" y="372999"/>
                    </a:cubicBezTo>
                    <a:cubicBezTo>
                      <a:pt x="885127" y="362023"/>
                      <a:pt x="889369" y="287572"/>
                      <a:pt x="831530" y="281917"/>
                    </a:cubicBezTo>
                    <a:cubicBezTo>
                      <a:pt x="885127" y="225809"/>
                      <a:pt x="814108" y="136698"/>
                      <a:pt x="763822" y="135544"/>
                    </a:cubicBezTo>
                    <a:cubicBezTo>
                      <a:pt x="784230" y="-44408"/>
                      <a:pt x="508824" y="-10177"/>
                      <a:pt x="467971" y="41932"/>
                    </a:cubicBezTo>
                    <a:close/>
                  </a:path>
                </a:pathLst>
              </a:custGeom>
              <a:solidFill>
                <a:srgbClr val="ED6B1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985" name="Google Shape;1985;p62"/>
              <p:cNvSpPr/>
              <p:nvPr/>
            </p:nvSpPr>
            <p:spPr>
              <a:xfrm>
                <a:off x="8122514" y="4743598"/>
                <a:ext cx="138682" cy="165178"/>
              </a:xfrm>
              <a:custGeom>
                <a:rect b="b" l="l" r="r" t="t"/>
                <a:pathLst>
                  <a:path extrusionOk="0" h="165178" w="138682">
                    <a:moveTo>
                      <a:pt x="137923" y="74098"/>
                    </a:moveTo>
                    <a:cubicBezTo>
                      <a:pt x="143541" y="119473"/>
                      <a:pt x="117394" y="160028"/>
                      <a:pt x="79526" y="164734"/>
                    </a:cubicBezTo>
                    <a:cubicBezTo>
                      <a:pt x="41641" y="169423"/>
                      <a:pt x="6377" y="136438"/>
                      <a:pt x="759" y="91065"/>
                    </a:cubicBezTo>
                    <a:cubicBezTo>
                      <a:pt x="-4858" y="45710"/>
                      <a:pt x="21298" y="5117"/>
                      <a:pt x="59184" y="447"/>
                    </a:cubicBezTo>
                    <a:cubicBezTo>
                      <a:pt x="97051" y="-4260"/>
                      <a:pt x="132305" y="28725"/>
                      <a:pt x="137923" y="74098"/>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986" name="Google Shape;1986;p62"/>
              <p:cNvSpPr/>
              <p:nvPr/>
            </p:nvSpPr>
            <p:spPr>
              <a:xfrm>
                <a:off x="8711669" y="4743598"/>
                <a:ext cx="138673" cy="165178"/>
              </a:xfrm>
              <a:custGeom>
                <a:rect b="b" l="l" r="r" t="t"/>
                <a:pathLst>
                  <a:path extrusionOk="0" h="165178" w="138673">
                    <a:moveTo>
                      <a:pt x="760" y="74098"/>
                    </a:moveTo>
                    <a:cubicBezTo>
                      <a:pt x="-4858" y="119473"/>
                      <a:pt x="21280" y="160028"/>
                      <a:pt x="59157" y="164734"/>
                    </a:cubicBezTo>
                    <a:cubicBezTo>
                      <a:pt x="97033" y="169423"/>
                      <a:pt x="132306" y="136438"/>
                      <a:pt x="137914" y="91065"/>
                    </a:cubicBezTo>
                    <a:cubicBezTo>
                      <a:pt x="143533" y="45710"/>
                      <a:pt x="117376" y="5117"/>
                      <a:pt x="79499" y="447"/>
                    </a:cubicBezTo>
                    <a:cubicBezTo>
                      <a:pt x="41613" y="-4260"/>
                      <a:pt x="6369" y="28725"/>
                      <a:pt x="760" y="74098"/>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987" name="Google Shape;1987;p62"/>
              <p:cNvSpPr/>
              <p:nvPr/>
            </p:nvSpPr>
            <p:spPr>
              <a:xfrm>
                <a:off x="8181743" y="4445849"/>
                <a:ext cx="617093" cy="687083"/>
              </a:xfrm>
              <a:custGeom>
                <a:rect b="b" l="l" r="r" t="t"/>
                <a:pathLst>
                  <a:path extrusionOk="0" h="687083" w="617093">
                    <a:moveTo>
                      <a:pt x="538108" y="90283"/>
                    </a:moveTo>
                    <a:cubicBezTo>
                      <a:pt x="482447" y="11348"/>
                      <a:pt x="425957" y="3813"/>
                      <a:pt x="333805" y="0"/>
                    </a:cubicBezTo>
                    <a:lnTo>
                      <a:pt x="252070" y="12668"/>
                    </a:lnTo>
                    <a:cubicBezTo>
                      <a:pt x="159899" y="16501"/>
                      <a:pt x="124943" y="3422"/>
                      <a:pt x="69309" y="82357"/>
                    </a:cubicBezTo>
                    <a:cubicBezTo>
                      <a:pt x="13610" y="161367"/>
                      <a:pt x="16076" y="105611"/>
                      <a:pt x="20475" y="200918"/>
                    </a:cubicBezTo>
                    <a:cubicBezTo>
                      <a:pt x="23805" y="272913"/>
                      <a:pt x="-19216" y="222405"/>
                      <a:pt x="10550" y="422635"/>
                    </a:cubicBezTo>
                    <a:cubicBezTo>
                      <a:pt x="40325" y="622864"/>
                      <a:pt x="214221" y="687083"/>
                      <a:pt x="305695" y="687083"/>
                    </a:cubicBezTo>
                    <a:cubicBezTo>
                      <a:pt x="397215" y="687083"/>
                      <a:pt x="558070" y="633393"/>
                      <a:pt x="600914" y="422635"/>
                    </a:cubicBezTo>
                    <a:cubicBezTo>
                      <a:pt x="643740" y="211875"/>
                      <a:pt x="587622" y="272913"/>
                      <a:pt x="590952" y="200918"/>
                    </a:cubicBezTo>
                    <a:cubicBezTo>
                      <a:pt x="595342" y="105611"/>
                      <a:pt x="593798" y="169292"/>
                      <a:pt x="538108" y="90283"/>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988" name="Google Shape;1988;p62"/>
              <p:cNvSpPr/>
              <p:nvPr/>
            </p:nvSpPr>
            <p:spPr>
              <a:xfrm>
                <a:off x="8344620" y="5360751"/>
                <a:ext cx="9700" cy="36853"/>
              </a:xfrm>
              <a:custGeom>
                <a:rect b="b" l="l" r="r" t="t"/>
                <a:pathLst>
                  <a:path extrusionOk="0" h="36853" w="9700">
                    <a:moveTo>
                      <a:pt x="454" y="36853"/>
                    </a:moveTo>
                    <a:cubicBezTo>
                      <a:pt x="3477" y="24315"/>
                      <a:pt x="6557" y="11981"/>
                      <a:pt x="9700" y="0"/>
                    </a:cubicBezTo>
                    <a:cubicBezTo>
                      <a:pt x="2021" y="10651"/>
                      <a:pt x="-1288" y="23839"/>
                      <a:pt x="454" y="3685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989" name="Google Shape;1989;p62"/>
              <p:cNvSpPr/>
              <p:nvPr/>
            </p:nvSpPr>
            <p:spPr>
              <a:xfrm>
                <a:off x="8620620" y="5360751"/>
                <a:ext cx="9674" cy="36853"/>
              </a:xfrm>
              <a:custGeom>
                <a:rect b="b" l="l" r="r" t="t"/>
                <a:pathLst>
                  <a:path extrusionOk="0" h="36853" w="9674">
                    <a:moveTo>
                      <a:pt x="0" y="0"/>
                    </a:moveTo>
                    <a:cubicBezTo>
                      <a:pt x="3126" y="11981"/>
                      <a:pt x="6195" y="24315"/>
                      <a:pt x="9218" y="36853"/>
                    </a:cubicBezTo>
                    <a:cubicBezTo>
                      <a:pt x="10962" y="23843"/>
                      <a:pt x="7664" y="10657"/>
                      <a:pt x="0" y="0"/>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990" name="Google Shape;1990;p62"/>
              <p:cNvSpPr/>
              <p:nvPr/>
            </p:nvSpPr>
            <p:spPr>
              <a:xfrm>
                <a:off x="8431349" y="5100098"/>
                <a:ext cx="112215" cy="230608"/>
              </a:xfrm>
              <a:custGeom>
                <a:rect b="b" l="l" r="r" t="t"/>
                <a:pathLst>
                  <a:path extrusionOk="0" h="230608" w="112215">
                    <a:moveTo>
                      <a:pt x="0" y="0"/>
                    </a:moveTo>
                    <a:lnTo>
                      <a:pt x="112216" y="0"/>
                    </a:lnTo>
                    <a:lnTo>
                      <a:pt x="112216" y="230609"/>
                    </a:lnTo>
                    <a:lnTo>
                      <a:pt x="0" y="230609"/>
                    </a:ln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991" name="Google Shape;1991;p62"/>
              <p:cNvSpPr/>
              <p:nvPr/>
            </p:nvSpPr>
            <p:spPr>
              <a:xfrm>
                <a:off x="8344620" y="5360751"/>
                <a:ext cx="9700" cy="36853"/>
              </a:xfrm>
              <a:custGeom>
                <a:rect b="b" l="l" r="r" t="t"/>
                <a:pathLst>
                  <a:path extrusionOk="0" h="36853" w="9700">
                    <a:moveTo>
                      <a:pt x="454" y="36853"/>
                    </a:moveTo>
                    <a:cubicBezTo>
                      <a:pt x="3477" y="24315"/>
                      <a:pt x="6557" y="11981"/>
                      <a:pt x="9700" y="0"/>
                    </a:cubicBezTo>
                    <a:cubicBezTo>
                      <a:pt x="2021" y="10651"/>
                      <a:pt x="-1288" y="23839"/>
                      <a:pt x="454" y="3685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992" name="Google Shape;1992;p62"/>
              <p:cNvSpPr/>
              <p:nvPr/>
            </p:nvSpPr>
            <p:spPr>
              <a:xfrm>
                <a:off x="8620620" y="5360751"/>
                <a:ext cx="9674" cy="36853"/>
              </a:xfrm>
              <a:custGeom>
                <a:rect b="b" l="l" r="r" t="t"/>
                <a:pathLst>
                  <a:path extrusionOk="0" h="36853" w="9674">
                    <a:moveTo>
                      <a:pt x="0" y="0"/>
                    </a:moveTo>
                    <a:cubicBezTo>
                      <a:pt x="3126" y="11981"/>
                      <a:pt x="6195" y="24315"/>
                      <a:pt x="9218" y="36853"/>
                    </a:cubicBezTo>
                    <a:cubicBezTo>
                      <a:pt x="10962" y="23843"/>
                      <a:pt x="7664" y="10657"/>
                      <a:pt x="0" y="0"/>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993" name="Google Shape;1993;p62"/>
              <p:cNvSpPr/>
              <p:nvPr/>
            </p:nvSpPr>
            <p:spPr>
              <a:xfrm>
                <a:off x="8140769" y="4384976"/>
                <a:ext cx="698536" cy="400024"/>
              </a:xfrm>
              <a:custGeom>
                <a:rect b="b" l="l" r="r" t="t"/>
                <a:pathLst>
                  <a:path extrusionOk="0" h="400024" w="698536">
                    <a:moveTo>
                      <a:pt x="67662" y="295984"/>
                    </a:moveTo>
                    <a:cubicBezTo>
                      <a:pt x="123529" y="317694"/>
                      <a:pt x="211263" y="216547"/>
                      <a:pt x="187293" y="140310"/>
                    </a:cubicBezTo>
                    <a:cubicBezTo>
                      <a:pt x="184921" y="170782"/>
                      <a:pt x="330828" y="227132"/>
                      <a:pt x="376267" y="156960"/>
                    </a:cubicBezTo>
                    <a:cubicBezTo>
                      <a:pt x="387458" y="244564"/>
                      <a:pt x="495339" y="262981"/>
                      <a:pt x="531569" y="228584"/>
                    </a:cubicBezTo>
                    <a:cubicBezTo>
                      <a:pt x="529997" y="293659"/>
                      <a:pt x="601323" y="345786"/>
                      <a:pt x="626596" y="318997"/>
                    </a:cubicBezTo>
                    <a:cubicBezTo>
                      <a:pt x="611415" y="335089"/>
                      <a:pt x="632875" y="395011"/>
                      <a:pt x="670938" y="395011"/>
                    </a:cubicBezTo>
                    <a:cubicBezTo>
                      <a:pt x="727957" y="395011"/>
                      <a:pt x="679477" y="290087"/>
                      <a:pt x="676202" y="262981"/>
                    </a:cubicBezTo>
                    <a:cubicBezTo>
                      <a:pt x="665924" y="178019"/>
                      <a:pt x="623387" y="85764"/>
                      <a:pt x="551010" y="36428"/>
                    </a:cubicBezTo>
                    <a:cubicBezTo>
                      <a:pt x="546387" y="33284"/>
                      <a:pt x="541637" y="30338"/>
                      <a:pt x="536760" y="27591"/>
                    </a:cubicBezTo>
                    <a:cubicBezTo>
                      <a:pt x="421102" y="-37074"/>
                      <a:pt x="333600" y="30233"/>
                      <a:pt x="200557" y="45004"/>
                    </a:cubicBezTo>
                    <a:cubicBezTo>
                      <a:pt x="89718" y="57319"/>
                      <a:pt x="24428" y="130525"/>
                      <a:pt x="5313" y="234239"/>
                    </a:cubicBezTo>
                    <a:cubicBezTo>
                      <a:pt x="-1237" y="267581"/>
                      <a:pt x="-1735" y="301830"/>
                      <a:pt x="3843" y="335349"/>
                    </a:cubicBezTo>
                    <a:cubicBezTo>
                      <a:pt x="7006" y="352297"/>
                      <a:pt x="20568" y="385281"/>
                      <a:pt x="35172" y="395197"/>
                    </a:cubicBezTo>
                    <a:cubicBezTo>
                      <a:pt x="77021" y="423548"/>
                      <a:pt x="78155" y="318736"/>
                      <a:pt x="67662" y="295984"/>
                    </a:cubicBezTo>
                    <a:close/>
                  </a:path>
                </a:pathLst>
              </a:custGeom>
              <a:solidFill>
                <a:srgbClr val="ED6B1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994" name="Google Shape;1994;p62"/>
              <p:cNvSpPr/>
              <p:nvPr/>
            </p:nvSpPr>
            <p:spPr>
              <a:xfrm>
                <a:off x="8257713" y="5189655"/>
                <a:ext cx="458287" cy="240469"/>
              </a:xfrm>
              <a:custGeom>
                <a:rect b="b" l="l" r="r" t="t"/>
                <a:pathLst>
                  <a:path extrusionOk="0" h="240469" w="458287">
                    <a:moveTo>
                      <a:pt x="444410" y="146335"/>
                    </a:moveTo>
                    <a:cubicBezTo>
                      <a:pt x="418718" y="70507"/>
                      <a:pt x="406812" y="58545"/>
                      <a:pt x="316976" y="18324"/>
                    </a:cubicBezTo>
                    <a:cubicBezTo>
                      <a:pt x="315785" y="17803"/>
                      <a:pt x="285089" y="0"/>
                      <a:pt x="285089" y="0"/>
                    </a:cubicBezTo>
                    <a:lnTo>
                      <a:pt x="229325" y="112142"/>
                    </a:lnTo>
                    <a:lnTo>
                      <a:pt x="202006" y="62396"/>
                    </a:lnTo>
                    <a:lnTo>
                      <a:pt x="172873" y="0"/>
                    </a:lnTo>
                    <a:cubicBezTo>
                      <a:pt x="172873" y="0"/>
                      <a:pt x="146679" y="15794"/>
                      <a:pt x="145786" y="16185"/>
                    </a:cubicBezTo>
                    <a:cubicBezTo>
                      <a:pt x="51671" y="58081"/>
                      <a:pt x="39318" y="70228"/>
                      <a:pt x="13534" y="146335"/>
                    </a:cubicBezTo>
                    <a:cubicBezTo>
                      <a:pt x="10427" y="155525"/>
                      <a:pt x="5665" y="174575"/>
                      <a:pt x="0" y="199281"/>
                    </a:cubicBezTo>
                    <a:cubicBezTo>
                      <a:pt x="71315" y="225551"/>
                      <a:pt x="146605" y="239406"/>
                      <a:pt x="222600" y="240246"/>
                    </a:cubicBezTo>
                    <a:cubicBezTo>
                      <a:pt x="225456" y="240283"/>
                      <a:pt x="228274" y="240469"/>
                      <a:pt x="231148" y="240469"/>
                    </a:cubicBezTo>
                    <a:cubicBezTo>
                      <a:pt x="232320" y="240469"/>
                      <a:pt x="233474" y="240376"/>
                      <a:pt x="234655" y="240376"/>
                    </a:cubicBezTo>
                    <a:cubicBezTo>
                      <a:pt x="310918" y="240067"/>
                      <a:pt x="386562" y="226664"/>
                      <a:pt x="458288" y="200751"/>
                    </a:cubicBezTo>
                    <a:cubicBezTo>
                      <a:pt x="452483" y="175301"/>
                      <a:pt x="447582" y="155712"/>
                      <a:pt x="444410" y="146335"/>
                    </a:cubicBezTo>
                    <a:close/>
                  </a:path>
                </a:pathLst>
              </a:custGeom>
              <a:solidFill>
                <a:srgbClr val="B3375E"/>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1995" name="Google Shape;1995;p62"/>
              <p:cNvSpPr/>
              <p:nvPr/>
            </p:nvSpPr>
            <p:spPr>
              <a:xfrm>
                <a:off x="8390402" y="5204947"/>
                <a:ext cx="191504" cy="108867"/>
              </a:xfrm>
              <a:custGeom>
                <a:rect b="b" l="l" r="r" t="t"/>
                <a:pathLst>
                  <a:path extrusionOk="0" h="108867" w="191504">
                    <a:moveTo>
                      <a:pt x="180464" y="5227"/>
                    </a:moveTo>
                    <a:cubicBezTo>
                      <a:pt x="180017" y="1924"/>
                      <a:pt x="176977" y="-391"/>
                      <a:pt x="173674" y="56"/>
                    </a:cubicBezTo>
                    <a:cubicBezTo>
                      <a:pt x="170371" y="502"/>
                      <a:pt x="168055" y="3542"/>
                      <a:pt x="168502" y="6846"/>
                    </a:cubicBezTo>
                    <a:lnTo>
                      <a:pt x="176566" y="66172"/>
                    </a:lnTo>
                    <a:lnTo>
                      <a:pt x="123686" y="41095"/>
                    </a:lnTo>
                    <a:lnTo>
                      <a:pt x="95482" y="90487"/>
                    </a:lnTo>
                    <a:lnTo>
                      <a:pt x="69251" y="42676"/>
                    </a:lnTo>
                    <a:lnTo>
                      <a:pt x="14828" y="66544"/>
                    </a:lnTo>
                    <a:lnTo>
                      <a:pt x="22948" y="6846"/>
                    </a:lnTo>
                    <a:cubicBezTo>
                      <a:pt x="23395" y="3542"/>
                      <a:pt x="21079" y="502"/>
                      <a:pt x="17776" y="55"/>
                    </a:cubicBezTo>
                    <a:cubicBezTo>
                      <a:pt x="14472" y="-392"/>
                      <a:pt x="11432" y="1924"/>
                      <a:pt x="10985" y="5227"/>
                    </a:cubicBezTo>
                    <a:lnTo>
                      <a:pt x="0" y="86227"/>
                    </a:lnTo>
                    <a:lnTo>
                      <a:pt x="63987" y="58154"/>
                    </a:lnTo>
                    <a:lnTo>
                      <a:pt x="90097" y="105724"/>
                    </a:lnTo>
                    <a:cubicBezTo>
                      <a:pt x="90162" y="105854"/>
                      <a:pt x="90292" y="105891"/>
                      <a:pt x="90367" y="106003"/>
                    </a:cubicBezTo>
                    <a:cubicBezTo>
                      <a:pt x="90817" y="106732"/>
                      <a:pt x="91420" y="107354"/>
                      <a:pt x="92134" y="107826"/>
                    </a:cubicBezTo>
                    <a:cubicBezTo>
                      <a:pt x="93168" y="108318"/>
                      <a:pt x="94263" y="108669"/>
                      <a:pt x="95390" y="108868"/>
                    </a:cubicBezTo>
                    <a:lnTo>
                      <a:pt x="95408" y="108868"/>
                    </a:lnTo>
                    <a:cubicBezTo>
                      <a:pt x="96419" y="108866"/>
                      <a:pt x="97413" y="108603"/>
                      <a:pt x="98292" y="108105"/>
                    </a:cubicBezTo>
                    <a:lnTo>
                      <a:pt x="98301" y="108105"/>
                    </a:lnTo>
                    <a:cubicBezTo>
                      <a:pt x="98441" y="108031"/>
                      <a:pt x="98534" y="107881"/>
                      <a:pt x="98664" y="107789"/>
                    </a:cubicBezTo>
                    <a:cubicBezTo>
                      <a:pt x="99336" y="107351"/>
                      <a:pt x="99912" y="106781"/>
                      <a:pt x="100357" y="106114"/>
                    </a:cubicBezTo>
                    <a:cubicBezTo>
                      <a:pt x="100432" y="106003"/>
                      <a:pt x="100561" y="105947"/>
                      <a:pt x="100636" y="105835"/>
                    </a:cubicBezTo>
                    <a:lnTo>
                      <a:pt x="128616" y="56778"/>
                    </a:lnTo>
                    <a:lnTo>
                      <a:pt x="191505" y="86599"/>
                    </a:lnTo>
                    <a:close/>
                  </a:path>
                </a:pathLst>
              </a:custGeom>
              <a:solidFill>
                <a:srgbClr val="97224B"/>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1996" name="Google Shape;1996;p62"/>
            <p:cNvSpPr/>
            <p:nvPr/>
          </p:nvSpPr>
          <p:spPr>
            <a:xfrm>
              <a:off x="14790500" y="119925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97" name="Google Shape;1997;p62"/>
            <p:cNvSpPr/>
            <p:nvPr/>
          </p:nvSpPr>
          <p:spPr>
            <a:xfrm>
              <a:off x="14997325" y="119925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98" name="Google Shape;1998;p62"/>
            <p:cNvSpPr/>
            <p:nvPr/>
          </p:nvSpPr>
          <p:spPr>
            <a:xfrm rot="8100000">
              <a:off x="14812448" y="12003623"/>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1999" name="Google Shape;1999;p62"/>
          <p:cNvGrpSpPr/>
          <p:nvPr/>
        </p:nvGrpSpPr>
        <p:grpSpPr>
          <a:xfrm>
            <a:off x="19226916" y="5969018"/>
            <a:ext cx="1480385" cy="1480528"/>
            <a:chOff x="14204579" y="9604816"/>
            <a:chExt cx="1429771" cy="1429771"/>
          </a:xfrm>
        </p:grpSpPr>
        <p:grpSp>
          <p:nvGrpSpPr>
            <p:cNvPr id="2000" name="Google Shape;2000;p62"/>
            <p:cNvGrpSpPr/>
            <p:nvPr/>
          </p:nvGrpSpPr>
          <p:grpSpPr>
            <a:xfrm>
              <a:off x="14204579" y="9604816"/>
              <a:ext cx="1429771" cy="1429771"/>
              <a:chOff x="9415096" y="3282950"/>
              <a:chExt cx="1334364" cy="1334364"/>
            </a:xfrm>
          </p:grpSpPr>
          <p:sp>
            <p:nvSpPr>
              <p:cNvPr id="2001" name="Google Shape;2001;p62"/>
              <p:cNvSpPr/>
              <p:nvPr/>
            </p:nvSpPr>
            <p:spPr>
              <a:xfrm>
                <a:off x="9759744" y="4397055"/>
                <a:ext cx="645067" cy="220251"/>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rgbClr val="1F5E8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002" name="Google Shape;2002;p62"/>
              <p:cNvSpPr/>
              <p:nvPr/>
            </p:nvSpPr>
            <p:spPr>
              <a:xfrm>
                <a:off x="9415096" y="3282950"/>
                <a:ext cx="1334364" cy="1334364"/>
              </a:xfrm>
              <a:custGeom>
                <a:rect b="b" l="l" r="r" t="t"/>
                <a:pathLst>
                  <a:path extrusionOk="0" h="1334364" w="1334364">
                    <a:moveTo>
                      <a:pt x="1334365" y="667197"/>
                    </a:moveTo>
                    <a:cubicBezTo>
                      <a:pt x="1334357" y="1035671"/>
                      <a:pt x="1035643" y="1334373"/>
                      <a:pt x="667168" y="1334365"/>
                    </a:cubicBezTo>
                    <a:cubicBezTo>
                      <a:pt x="298693" y="1334357"/>
                      <a:pt x="-8" y="1035643"/>
                      <a:pt x="0" y="667168"/>
                    </a:cubicBezTo>
                    <a:cubicBezTo>
                      <a:pt x="8" y="298697"/>
                      <a:pt x="298716" y="-3"/>
                      <a:pt x="667187" y="0"/>
                    </a:cubicBezTo>
                    <a:cubicBezTo>
                      <a:pt x="1035659" y="-1"/>
                      <a:pt x="1334364" y="298704"/>
                      <a:pt x="1334365" y="667176"/>
                    </a:cubicBezTo>
                    <a:cubicBezTo>
                      <a:pt x="1334365" y="667183"/>
                      <a:pt x="1334365" y="667190"/>
                      <a:pt x="1334365"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003" name="Google Shape;2003;p62"/>
              <p:cNvSpPr/>
              <p:nvPr/>
            </p:nvSpPr>
            <p:spPr>
              <a:xfrm>
                <a:off x="10000092" y="4301306"/>
                <a:ext cx="164380" cy="201270"/>
              </a:xfrm>
              <a:custGeom>
                <a:rect b="b" l="l" r="r" t="t"/>
                <a:pathLst>
                  <a:path extrusionOk="0" h="201270" w="164380">
                    <a:moveTo>
                      <a:pt x="0" y="0"/>
                    </a:moveTo>
                    <a:lnTo>
                      <a:pt x="164381" y="0"/>
                    </a:lnTo>
                    <a:lnTo>
                      <a:pt x="164381" y="201271"/>
                    </a:lnTo>
                    <a:lnTo>
                      <a:pt x="0" y="201271"/>
                    </a:ln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004" name="Google Shape;2004;p62"/>
              <p:cNvSpPr/>
              <p:nvPr/>
            </p:nvSpPr>
            <p:spPr>
              <a:xfrm>
                <a:off x="9759744" y="4397055"/>
                <a:ext cx="645067" cy="220251"/>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chemeClr val="accent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005" name="Google Shape;2005;p62"/>
              <p:cNvSpPr/>
              <p:nvPr/>
            </p:nvSpPr>
            <p:spPr>
              <a:xfrm>
                <a:off x="10273545" y="3923058"/>
                <a:ext cx="203991" cy="217207"/>
              </a:xfrm>
              <a:custGeom>
                <a:rect b="b" l="l" r="r" t="t"/>
                <a:pathLst>
                  <a:path extrusionOk="0" h="217207" w="203991">
                    <a:moveTo>
                      <a:pt x="1879" y="92313"/>
                    </a:moveTo>
                    <a:cubicBezTo>
                      <a:pt x="-8827" y="153239"/>
                      <a:pt x="27292" y="203971"/>
                      <a:pt x="82600" y="214909"/>
                    </a:cubicBezTo>
                    <a:cubicBezTo>
                      <a:pt x="136218" y="226590"/>
                      <a:pt x="189154" y="192593"/>
                      <a:pt x="200834" y="138974"/>
                    </a:cubicBezTo>
                    <a:cubicBezTo>
                      <a:pt x="201344" y="136633"/>
                      <a:pt x="201770" y="134273"/>
                      <a:pt x="202109" y="131901"/>
                    </a:cubicBezTo>
                    <a:cubicBezTo>
                      <a:pt x="212825" y="70974"/>
                      <a:pt x="176706" y="12708"/>
                      <a:pt x="121389" y="1787"/>
                    </a:cubicBezTo>
                    <a:cubicBezTo>
                      <a:pt x="66099" y="-9169"/>
                      <a:pt x="12595" y="31386"/>
                      <a:pt x="1879" y="9231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006" name="Google Shape;2006;p62"/>
              <p:cNvSpPr/>
              <p:nvPr/>
            </p:nvSpPr>
            <p:spPr>
              <a:xfrm>
                <a:off x="9687457" y="3923058"/>
                <a:ext cx="203978" cy="217207"/>
              </a:xfrm>
              <a:custGeom>
                <a:rect b="b" l="l" r="r" t="t"/>
                <a:pathLst>
                  <a:path extrusionOk="0" h="217207" w="203978">
                    <a:moveTo>
                      <a:pt x="202093" y="92313"/>
                    </a:moveTo>
                    <a:cubicBezTo>
                      <a:pt x="212818" y="153239"/>
                      <a:pt x="176700" y="203971"/>
                      <a:pt x="121382" y="214909"/>
                    </a:cubicBezTo>
                    <a:cubicBezTo>
                      <a:pt x="67772" y="226591"/>
                      <a:pt x="14842" y="192601"/>
                      <a:pt x="3160" y="138990"/>
                    </a:cubicBezTo>
                    <a:cubicBezTo>
                      <a:pt x="2649" y="136643"/>
                      <a:pt x="2222" y="134278"/>
                      <a:pt x="1882" y="131901"/>
                    </a:cubicBezTo>
                    <a:cubicBezTo>
                      <a:pt x="-8833" y="70974"/>
                      <a:pt x="27286" y="12708"/>
                      <a:pt x="82584" y="1787"/>
                    </a:cubicBezTo>
                    <a:cubicBezTo>
                      <a:pt x="137883" y="-9169"/>
                      <a:pt x="191397" y="31386"/>
                      <a:pt x="202093" y="9231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007" name="Google Shape;2007;p62"/>
              <p:cNvSpPr/>
              <p:nvPr/>
            </p:nvSpPr>
            <p:spPr>
              <a:xfrm>
                <a:off x="9748108" y="3476147"/>
                <a:ext cx="668348" cy="862626"/>
              </a:xfrm>
              <a:custGeom>
                <a:rect b="b" l="l" r="r" t="t"/>
                <a:pathLst>
                  <a:path extrusionOk="0" h="862626" w="668348">
                    <a:moveTo>
                      <a:pt x="610362" y="128755"/>
                    </a:moveTo>
                    <a:cubicBezTo>
                      <a:pt x="557196" y="54916"/>
                      <a:pt x="473583" y="8971"/>
                      <a:pt x="382748" y="3683"/>
                    </a:cubicBezTo>
                    <a:cubicBezTo>
                      <a:pt x="382748" y="3683"/>
                      <a:pt x="380999" y="3628"/>
                      <a:pt x="378126" y="3498"/>
                    </a:cubicBezTo>
                    <a:lnTo>
                      <a:pt x="378228" y="0"/>
                    </a:lnTo>
                    <a:cubicBezTo>
                      <a:pt x="378228" y="0"/>
                      <a:pt x="356545" y="856"/>
                      <a:pt x="334175" y="1749"/>
                    </a:cubicBezTo>
                    <a:cubicBezTo>
                      <a:pt x="311794" y="856"/>
                      <a:pt x="290121" y="0"/>
                      <a:pt x="290121" y="0"/>
                    </a:cubicBezTo>
                    <a:lnTo>
                      <a:pt x="290215" y="3498"/>
                    </a:lnTo>
                    <a:cubicBezTo>
                      <a:pt x="287340" y="3628"/>
                      <a:pt x="285601" y="3683"/>
                      <a:pt x="285582" y="3683"/>
                    </a:cubicBezTo>
                    <a:cubicBezTo>
                      <a:pt x="194753" y="8974"/>
                      <a:pt x="111147" y="54919"/>
                      <a:pt x="57986" y="128755"/>
                    </a:cubicBezTo>
                    <a:cubicBezTo>
                      <a:pt x="3944" y="202183"/>
                      <a:pt x="-3229" y="294662"/>
                      <a:pt x="1022" y="383233"/>
                    </a:cubicBezTo>
                    <a:cubicBezTo>
                      <a:pt x="4241" y="450150"/>
                      <a:pt x="16092" y="558180"/>
                      <a:pt x="19412" y="625097"/>
                    </a:cubicBezTo>
                    <a:cubicBezTo>
                      <a:pt x="73650" y="827968"/>
                      <a:pt x="208563" y="862627"/>
                      <a:pt x="334165" y="862627"/>
                    </a:cubicBezTo>
                    <a:cubicBezTo>
                      <a:pt x="459785" y="862627"/>
                      <a:pt x="599200" y="827968"/>
                      <a:pt x="648927" y="625097"/>
                    </a:cubicBezTo>
                    <a:cubicBezTo>
                      <a:pt x="652247" y="558180"/>
                      <a:pt x="664089" y="450150"/>
                      <a:pt x="667327" y="383233"/>
                    </a:cubicBezTo>
                    <a:cubicBezTo>
                      <a:pt x="671577" y="294662"/>
                      <a:pt x="664405" y="202183"/>
                      <a:pt x="610362" y="128755"/>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008" name="Google Shape;2008;p62"/>
              <p:cNvSpPr/>
              <p:nvPr/>
            </p:nvSpPr>
            <p:spPr>
              <a:xfrm>
                <a:off x="9743113" y="3414012"/>
                <a:ext cx="714514" cy="593430"/>
              </a:xfrm>
              <a:custGeom>
                <a:rect b="b" l="l" r="r" t="t"/>
                <a:pathLst>
                  <a:path extrusionOk="0" h="593430" w="714514">
                    <a:moveTo>
                      <a:pt x="33421" y="521773"/>
                    </a:moveTo>
                    <a:cubicBezTo>
                      <a:pt x="35905" y="472715"/>
                      <a:pt x="18240" y="349150"/>
                      <a:pt x="83018" y="321432"/>
                    </a:cubicBezTo>
                    <a:cubicBezTo>
                      <a:pt x="107579" y="312069"/>
                      <a:pt x="134104" y="309055"/>
                      <a:pt x="160139" y="312670"/>
                    </a:cubicBezTo>
                    <a:cubicBezTo>
                      <a:pt x="250766" y="321543"/>
                      <a:pt x="335226" y="365875"/>
                      <a:pt x="493514" y="340258"/>
                    </a:cubicBezTo>
                    <a:cubicBezTo>
                      <a:pt x="581601" y="326007"/>
                      <a:pt x="604502" y="310771"/>
                      <a:pt x="628203" y="292057"/>
                    </a:cubicBezTo>
                    <a:cubicBezTo>
                      <a:pt x="637998" y="284317"/>
                      <a:pt x="640342" y="427676"/>
                      <a:pt x="640789" y="473311"/>
                    </a:cubicBezTo>
                    <a:cubicBezTo>
                      <a:pt x="640975" y="494426"/>
                      <a:pt x="640752" y="514536"/>
                      <a:pt x="640473" y="535651"/>
                    </a:cubicBezTo>
                    <a:cubicBezTo>
                      <a:pt x="640305" y="548041"/>
                      <a:pt x="640342" y="560431"/>
                      <a:pt x="640119" y="572802"/>
                    </a:cubicBezTo>
                    <a:cubicBezTo>
                      <a:pt x="640008" y="577844"/>
                      <a:pt x="638929" y="590587"/>
                      <a:pt x="655476" y="590568"/>
                    </a:cubicBezTo>
                    <a:cubicBezTo>
                      <a:pt x="667634" y="590550"/>
                      <a:pt x="669169" y="558366"/>
                      <a:pt x="669625" y="552505"/>
                    </a:cubicBezTo>
                    <a:cubicBezTo>
                      <a:pt x="676703" y="459823"/>
                      <a:pt x="680210" y="409724"/>
                      <a:pt x="676080" y="323218"/>
                    </a:cubicBezTo>
                    <a:cubicBezTo>
                      <a:pt x="674099" y="281415"/>
                      <a:pt x="674889" y="282178"/>
                      <a:pt x="671448" y="245008"/>
                    </a:cubicBezTo>
                    <a:cubicBezTo>
                      <a:pt x="697818" y="224154"/>
                      <a:pt x="714459" y="186296"/>
                      <a:pt x="714514" y="141554"/>
                    </a:cubicBezTo>
                    <a:cubicBezTo>
                      <a:pt x="701530" y="149560"/>
                      <a:pt x="687483" y="155698"/>
                      <a:pt x="672787" y="159786"/>
                    </a:cubicBezTo>
                    <a:cubicBezTo>
                      <a:pt x="701106" y="122704"/>
                      <a:pt x="713991" y="76109"/>
                      <a:pt x="708748" y="29747"/>
                    </a:cubicBezTo>
                    <a:cubicBezTo>
                      <a:pt x="686724" y="52835"/>
                      <a:pt x="655325" y="64540"/>
                      <a:pt x="623562" y="61503"/>
                    </a:cubicBezTo>
                    <a:cubicBezTo>
                      <a:pt x="636384" y="43015"/>
                      <a:pt x="636413" y="18519"/>
                      <a:pt x="623636" y="0"/>
                    </a:cubicBezTo>
                    <a:cubicBezTo>
                      <a:pt x="608661" y="20166"/>
                      <a:pt x="581258" y="32500"/>
                      <a:pt x="542581" y="39012"/>
                    </a:cubicBezTo>
                    <a:cubicBezTo>
                      <a:pt x="458326" y="53225"/>
                      <a:pt x="298316" y="-55067"/>
                      <a:pt x="97036" y="94003"/>
                    </a:cubicBezTo>
                    <a:cubicBezTo>
                      <a:pt x="26538" y="146205"/>
                      <a:pt x="307" y="241548"/>
                      <a:pt x="214" y="333096"/>
                    </a:cubicBezTo>
                    <a:cubicBezTo>
                      <a:pt x="84" y="451991"/>
                      <a:pt x="121" y="417519"/>
                      <a:pt x="0" y="535055"/>
                    </a:cubicBezTo>
                    <a:cubicBezTo>
                      <a:pt x="-9" y="545603"/>
                      <a:pt x="744" y="582569"/>
                      <a:pt x="12920" y="590829"/>
                    </a:cubicBezTo>
                    <a:cubicBezTo>
                      <a:pt x="24677" y="598810"/>
                      <a:pt x="33663" y="586922"/>
                      <a:pt x="33459" y="575519"/>
                    </a:cubicBezTo>
                    <a:cubicBezTo>
                      <a:pt x="33123" y="558105"/>
                      <a:pt x="32342" y="542999"/>
                      <a:pt x="33421" y="521773"/>
                    </a:cubicBezTo>
                    <a:close/>
                  </a:path>
                </a:pathLst>
              </a:custGeom>
              <a:solidFill>
                <a:srgbClr val="3B313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009" name="Google Shape;2009;p62"/>
              <p:cNvSpPr/>
              <p:nvPr/>
            </p:nvSpPr>
            <p:spPr>
              <a:xfrm>
                <a:off x="9961591" y="4430325"/>
                <a:ext cx="126857" cy="105348"/>
              </a:xfrm>
              <a:custGeom>
                <a:rect b="b" l="l" r="r" t="t"/>
                <a:pathLst>
                  <a:path extrusionOk="0" h="105348" w="126857">
                    <a:moveTo>
                      <a:pt x="35413" y="105349"/>
                    </a:moveTo>
                    <a:lnTo>
                      <a:pt x="382" y="8535"/>
                    </a:lnTo>
                    <a:cubicBezTo>
                      <a:pt x="-815" y="5229"/>
                      <a:pt x="895" y="1579"/>
                      <a:pt x="4201" y="382"/>
                    </a:cubicBezTo>
                    <a:cubicBezTo>
                      <a:pt x="7507" y="-815"/>
                      <a:pt x="11157" y="895"/>
                      <a:pt x="12354" y="4201"/>
                    </a:cubicBezTo>
                    <a:lnTo>
                      <a:pt x="41199" y="83898"/>
                    </a:lnTo>
                    <a:lnTo>
                      <a:pt x="116413" y="20888"/>
                    </a:lnTo>
                    <a:cubicBezTo>
                      <a:pt x="119119" y="18639"/>
                      <a:pt x="123136" y="19009"/>
                      <a:pt x="125386" y="21715"/>
                    </a:cubicBezTo>
                    <a:cubicBezTo>
                      <a:pt x="127623" y="24406"/>
                      <a:pt x="127271" y="28397"/>
                      <a:pt x="124598" y="30655"/>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010" name="Google Shape;2010;p62"/>
              <p:cNvSpPr/>
              <p:nvPr/>
            </p:nvSpPr>
            <p:spPr>
              <a:xfrm>
                <a:off x="10075725" y="4431355"/>
                <a:ext cx="127256" cy="104262"/>
              </a:xfrm>
              <a:custGeom>
                <a:rect b="b" l="l" r="r" t="t"/>
                <a:pathLst>
                  <a:path extrusionOk="0" h="104262" w="127256">
                    <a:moveTo>
                      <a:pt x="91389" y="104262"/>
                    </a:moveTo>
                    <a:lnTo>
                      <a:pt x="2279" y="29625"/>
                    </a:lnTo>
                    <a:cubicBezTo>
                      <a:pt x="-418" y="27365"/>
                      <a:pt x="-772" y="23347"/>
                      <a:pt x="1488" y="20650"/>
                    </a:cubicBezTo>
                    <a:cubicBezTo>
                      <a:pt x="3748" y="17952"/>
                      <a:pt x="7767" y="17598"/>
                      <a:pt x="10464" y="19858"/>
                    </a:cubicBezTo>
                    <a:lnTo>
                      <a:pt x="85725" y="82905"/>
                    </a:lnTo>
                    <a:lnTo>
                      <a:pt x="114914" y="4157"/>
                    </a:lnTo>
                    <a:cubicBezTo>
                      <a:pt x="116137" y="858"/>
                      <a:pt x="119802" y="-824"/>
                      <a:pt x="123100" y="399"/>
                    </a:cubicBezTo>
                    <a:cubicBezTo>
                      <a:pt x="126398" y="1622"/>
                      <a:pt x="128081" y="5287"/>
                      <a:pt x="126858" y="8585"/>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011" name="Google Shape;2011;p62"/>
              <p:cNvSpPr/>
              <p:nvPr/>
            </p:nvSpPr>
            <p:spPr>
              <a:xfrm>
                <a:off x="10075371" y="4457087"/>
                <a:ext cx="16268" cy="160218"/>
              </a:xfrm>
              <a:custGeom>
                <a:rect b="b" l="l" r="r" t="t"/>
                <a:pathLst>
                  <a:path extrusionOk="0" h="160218" w="16268">
                    <a:moveTo>
                      <a:pt x="12734" y="6367"/>
                    </a:moveTo>
                    <a:cubicBezTo>
                      <a:pt x="12734" y="2851"/>
                      <a:pt x="9883" y="0"/>
                      <a:pt x="6367" y="0"/>
                    </a:cubicBezTo>
                    <a:cubicBezTo>
                      <a:pt x="2851" y="0"/>
                      <a:pt x="0" y="2851"/>
                      <a:pt x="0" y="6367"/>
                    </a:cubicBezTo>
                    <a:cubicBezTo>
                      <a:pt x="0" y="68652"/>
                      <a:pt x="1405" y="104947"/>
                      <a:pt x="2762" y="140033"/>
                    </a:cubicBezTo>
                    <a:cubicBezTo>
                      <a:pt x="3023" y="146638"/>
                      <a:pt x="3275" y="153279"/>
                      <a:pt x="3525" y="160144"/>
                    </a:cubicBezTo>
                    <a:cubicBezTo>
                      <a:pt x="4661" y="160144"/>
                      <a:pt x="5777" y="160219"/>
                      <a:pt x="6911" y="160219"/>
                    </a:cubicBezTo>
                    <a:cubicBezTo>
                      <a:pt x="10046" y="160219"/>
                      <a:pt x="13144" y="160032"/>
                      <a:pt x="16269" y="159995"/>
                    </a:cubicBezTo>
                    <a:cubicBezTo>
                      <a:pt x="16009" y="153019"/>
                      <a:pt x="15748" y="146247"/>
                      <a:pt x="15488" y="139549"/>
                    </a:cubicBezTo>
                    <a:cubicBezTo>
                      <a:pt x="14129" y="104575"/>
                      <a:pt x="12734" y="68410"/>
                      <a:pt x="12734" y="6367"/>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2012" name="Google Shape;2012;p62"/>
            <p:cNvSpPr/>
            <p:nvPr/>
          </p:nvSpPr>
          <p:spPr>
            <a:xfrm>
              <a:off x="14733700" y="10311025"/>
              <a:ext cx="51300" cy="51300"/>
            </a:xfrm>
            <a:prstGeom prst="ellipse">
              <a:avLst/>
            </a:prstGeom>
            <a:solidFill>
              <a:srgbClr val="3B313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13" name="Google Shape;2013;p62"/>
            <p:cNvSpPr/>
            <p:nvPr/>
          </p:nvSpPr>
          <p:spPr>
            <a:xfrm>
              <a:off x="15048750" y="10311025"/>
              <a:ext cx="51300" cy="51300"/>
            </a:xfrm>
            <a:prstGeom prst="ellipse">
              <a:avLst/>
            </a:prstGeom>
            <a:solidFill>
              <a:srgbClr val="3B313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14" name="Google Shape;2014;p62"/>
            <p:cNvSpPr/>
            <p:nvPr/>
          </p:nvSpPr>
          <p:spPr>
            <a:xfrm rot="8100000">
              <a:off x="14812448" y="10355398"/>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2015" name="Google Shape;2015;p62"/>
          <p:cNvSpPr txBox="1"/>
          <p:nvPr/>
        </p:nvSpPr>
        <p:spPr>
          <a:xfrm>
            <a:off x="9291334" y="2189449"/>
            <a:ext cx="14376600" cy="877200"/>
          </a:xfrm>
          <a:prstGeom prst="rect">
            <a:avLst/>
          </a:prstGeom>
          <a:noFill/>
          <a:ln>
            <a:noFill/>
          </a:ln>
        </p:spPr>
        <p:txBody>
          <a:bodyPr anchorCtr="0" anchor="t" bIns="91425" lIns="91425" spcFirstLastPara="1" rIns="91425" wrap="square" tIns="91425">
            <a:spAutoFit/>
          </a:bodyPr>
          <a:lstStyle/>
          <a:p>
            <a:pPr indent="0" lvl="0" marL="0" rtl="1" algn="r">
              <a:lnSpc>
                <a:spcPct val="90000"/>
              </a:lnSpc>
              <a:spcBef>
                <a:spcPts val="0"/>
              </a:spcBef>
              <a:spcAft>
                <a:spcPts val="0"/>
              </a:spcAft>
              <a:buNone/>
            </a:pPr>
            <a:r>
              <a:rPr b="1" lang="en" sz="5000">
                <a:solidFill>
                  <a:schemeClr val="accent6"/>
                </a:solidFill>
                <a:latin typeface="Google Sans"/>
                <a:ea typeface="Google Sans"/>
                <a:cs typeface="Google Sans"/>
                <a:sym typeface="Google Sans"/>
              </a:rPr>
              <a:t>נספור נקודות דמיון ביניהם</a:t>
            </a:r>
            <a:endParaRPr b="1" sz="5000">
              <a:solidFill>
                <a:schemeClr val="accent6"/>
              </a:solidFill>
              <a:latin typeface="Google Sans"/>
              <a:ea typeface="Google Sans"/>
              <a:cs typeface="Google Sans"/>
              <a:sym typeface="Google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9" name="Shape 2019"/>
        <p:cNvGrpSpPr/>
        <p:nvPr/>
      </p:nvGrpSpPr>
      <p:grpSpPr>
        <a:xfrm>
          <a:off x="0" y="0"/>
          <a:ext cx="0" cy="0"/>
          <a:chOff x="0" y="0"/>
          <a:chExt cx="0" cy="0"/>
        </a:xfrm>
      </p:grpSpPr>
      <p:sp>
        <p:nvSpPr>
          <p:cNvPr id="2020" name="Google Shape;2020;p63"/>
          <p:cNvSpPr/>
          <p:nvPr/>
        </p:nvSpPr>
        <p:spPr>
          <a:xfrm>
            <a:off x="17303750" y="762000"/>
            <a:ext cx="1714500" cy="1714500"/>
          </a:xfrm>
          <a:prstGeom prst="ellipse">
            <a:avLst/>
          </a:prstGeom>
          <a:solidFill>
            <a:srgbClr val="DBFFE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aphicFrame>
        <p:nvGraphicFramePr>
          <p:cNvPr id="2021" name="Google Shape;2021;p63"/>
          <p:cNvGraphicFramePr/>
          <p:nvPr/>
        </p:nvGraphicFramePr>
        <p:xfrm>
          <a:off x="2717688" y="4129556"/>
          <a:ext cx="3000000" cy="3000000"/>
        </p:xfrm>
        <a:graphic>
          <a:graphicData uri="http://schemas.openxmlformats.org/drawingml/2006/table">
            <a:tbl>
              <a:tblPr>
                <a:noFill/>
                <a:tableStyleId>{AB80B1E1-2A0A-4D2B-9E96-AA632914FDF4}</a:tableStyleId>
              </a:tblPr>
              <a:tblGrid>
                <a:gridCol w="2903300"/>
                <a:gridCol w="2903300"/>
                <a:gridCol w="2903300"/>
                <a:gridCol w="2903300"/>
                <a:gridCol w="2903300"/>
                <a:gridCol w="3790825"/>
              </a:tblGrid>
              <a:tr h="1394100">
                <a:tc>
                  <a:txBody>
                    <a:bodyPr/>
                    <a:lstStyle/>
                    <a:p>
                      <a:pPr indent="0" lvl="0" marL="0" rtl="1" algn="ctr">
                        <a:spcBef>
                          <a:spcPts val="0"/>
                        </a:spcBef>
                        <a:spcAft>
                          <a:spcPts val="0"/>
                        </a:spcAft>
                        <a:buNone/>
                      </a:pPr>
                      <a:r>
                        <a:rPr b="1" lang="en" sz="3500">
                          <a:latin typeface="Google Sans"/>
                          <a:ea typeface="Google Sans"/>
                          <a:cs typeface="Google Sans"/>
                          <a:sym typeface="Google Sans"/>
                        </a:rPr>
                        <a:t>פלאפל</a:t>
                      </a:r>
                      <a:endParaRPr b="1" sz="35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b="1" lang="en" sz="3500">
                          <a:latin typeface="Google Sans"/>
                          <a:ea typeface="Google Sans"/>
                          <a:cs typeface="Google Sans"/>
                          <a:sym typeface="Google Sans"/>
                        </a:rPr>
                        <a:t>צ׳יפס</a:t>
                      </a:r>
                      <a:endParaRPr b="1" sz="3500">
                        <a:latin typeface="Google Sans"/>
                        <a:ea typeface="Google Sans"/>
                        <a:cs typeface="Google Sans"/>
                        <a:sym typeface="Google Sans"/>
                      </a:endParaRPr>
                    </a:p>
                  </a:txBody>
                  <a:tcPr marT="243800" marB="243800" marR="243825" marL="243825" anchor="ctr">
                    <a:lnL cap="flat" cmpd="sng" w="19050">
                      <a:solidFill>
                        <a:srgbClr val="EFEFEF">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b="1" lang="en" sz="3500">
                          <a:latin typeface="Google Sans"/>
                          <a:ea typeface="Google Sans"/>
                          <a:cs typeface="Google Sans"/>
                          <a:sym typeface="Google Sans"/>
                        </a:rPr>
                        <a:t>מרק</a:t>
                      </a:r>
                      <a:endParaRPr b="1" sz="3500">
                        <a:latin typeface="Google Sans"/>
                        <a:ea typeface="Google Sans"/>
                        <a:cs typeface="Google Sans"/>
                        <a:sym typeface="Google Sans"/>
                      </a:endParaRPr>
                    </a:p>
                  </a:txBody>
                  <a:tcPr marT="243800" marB="243800" marR="243825" marL="243825" anchor="ctr">
                    <a:lnL cap="flat" cmpd="sng" w="19050">
                      <a:solidFill>
                        <a:srgbClr val="EFEFEF">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b="1" lang="en" sz="3500">
                          <a:latin typeface="Google Sans"/>
                          <a:ea typeface="Google Sans"/>
                          <a:cs typeface="Google Sans"/>
                          <a:sym typeface="Google Sans"/>
                        </a:rPr>
                        <a:t>פסטה</a:t>
                      </a:r>
                      <a:endParaRPr b="1" sz="3500">
                        <a:latin typeface="Google Sans"/>
                        <a:ea typeface="Google Sans"/>
                        <a:cs typeface="Google Sans"/>
                        <a:sym typeface="Google Sans"/>
                      </a:endParaRPr>
                    </a:p>
                  </a:txBody>
                  <a:tcPr marT="243800" marB="243800" marR="243825" marL="243825" anchor="ctr">
                    <a:lnL cap="flat" cmpd="sng" w="19050">
                      <a:solidFill>
                        <a:srgbClr val="EFEFEF">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b="1" lang="en" sz="3500">
                          <a:latin typeface="Google Sans"/>
                          <a:ea typeface="Google Sans"/>
                          <a:cs typeface="Google Sans"/>
                          <a:sym typeface="Google Sans"/>
                        </a:rPr>
                        <a:t>פיצה</a:t>
                      </a:r>
                      <a:endParaRPr b="1" sz="3500">
                        <a:latin typeface="Google Sans"/>
                        <a:ea typeface="Google Sans"/>
                        <a:cs typeface="Google Sans"/>
                        <a:sym typeface="Google Sans"/>
                      </a:endParaRPr>
                    </a:p>
                  </a:txBody>
                  <a:tcPr marT="243800" marB="243800" marR="243825" marL="243825" anchor="ctr">
                    <a:lnL cap="flat" cmpd="sng" w="19050">
                      <a:solidFill>
                        <a:srgbClr val="EFEFEF">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t/>
                      </a:r>
                      <a:endParaRPr sz="3700">
                        <a:latin typeface="Google Sans"/>
                        <a:ea typeface="Google Sans"/>
                        <a:cs typeface="Google Sans"/>
                        <a:sym typeface="Google Sans"/>
                      </a:endParaRPr>
                    </a:p>
                  </a:txBody>
                  <a:tcPr marT="243800" marB="243800" marR="2441425" marL="521200" anchor="ctr">
                    <a:lnL cap="flat" cmpd="sng" w="19050">
                      <a:solidFill>
                        <a:srgbClr val="EFEFEF">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tcPr>
                </a:tc>
              </a:tr>
              <a:tr h="1881825">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b="1"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1" algn="r">
                        <a:spcBef>
                          <a:spcPts val="0"/>
                        </a:spcBef>
                        <a:spcAft>
                          <a:spcPts val="0"/>
                        </a:spcAft>
                        <a:buNone/>
                      </a:pPr>
                      <a:r>
                        <a:rPr lang="en" sz="3500">
                          <a:latin typeface="Google Sans"/>
                          <a:ea typeface="Google Sans"/>
                          <a:cs typeface="Google Sans"/>
                          <a:sym typeface="Google Sans"/>
                        </a:rPr>
                        <a:t>דניאל</a:t>
                      </a:r>
                      <a:endParaRPr sz="3500">
                        <a:latin typeface="Google Sans"/>
                        <a:ea typeface="Google Sans"/>
                        <a:cs typeface="Google Sans"/>
                        <a:sym typeface="Google Sans"/>
                      </a:endParaRPr>
                    </a:p>
                  </a:txBody>
                  <a:tcPr marT="243800" marB="243800" marR="2167125" marL="429750"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1881825">
                <a:tc>
                  <a:txBody>
                    <a:bodyPr/>
                    <a:lstStyle/>
                    <a:p>
                      <a:pPr indent="0" lvl="0" marL="0" rtl="0" algn="ctr">
                        <a:spcBef>
                          <a:spcPts val="0"/>
                        </a:spcBef>
                        <a:spcAft>
                          <a:spcPts val="0"/>
                        </a:spcAft>
                        <a:buNone/>
                      </a:pPr>
                      <a:r>
                        <a:rPr b="1" lang="en" sz="6400">
                          <a:solidFill>
                            <a:schemeClr val="dk1"/>
                          </a:solidFill>
                          <a:latin typeface="Google Sans"/>
                          <a:ea typeface="Google Sans"/>
                          <a:cs typeface="Google Sans"/>
                          <a:sym typeface="Google Sans"/>
                        </a:rPr>
                        <a:t>?</a:t>
                      </a:r>
                      <a:endParaRPr sz="3700">
                        <a:solidFill>
                          <a:schemeClr val="dk1"/>
                        </a:solidFill>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chemeClr val="accent3"/>
                    </a:solidFill>
                  </a:tcPr>
                </a:tc>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F3F3F3"/>
                    </a:solidFill>
                  </a:tcPr>
                </a:tc>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F3F3F3"/>
                    </a:solidFill>
                  </a:tcPr>
                </a:tc>
                <a:tc>
                  <a:txBody>
                    <a:bodyPr/>
                    <a:lstStyle/>
                    <a:p>
                      <a:pPr indent="0" lvl="0" marL="0" rtl="1" algn="r">
                        <a:spcBef>
                          <a:spcPts val="0"/>
                        </a:spcBef>
                        <a:spcAft>
                          <a:spcPts val="0"/>
                        </a:spcAft>
                        <a:buNone/>
                      </a:pPr>
                      <a:r>
                        <a:rPr lang="en" sz="3500">
                          <a:latin typeface="Google Sans"/>
                          <a:ea typeface="Google Sans"/>
                          <a:cs typeface="Google Sans"/>
                          <a:sym typeface="Google Sans"/>
                        </a:rPr>
                        <a:t>קרן</a:t>
                      </a:r>
                      <a:endParaRPr sz="3500">
                        <a:latin typeface="Google Sans"/>
                        <a:ea typeface="Google Sans"/>
                        <a:cs typeface="Google Sans"/>
                        <a:sym typeface="Google Sans"/>
                      </a:endParaRPr>
                    </a:p>
                  </a:txBody>
                  <a:tcPr marT="243800" marB="243800" marR="2167125" marL="429750"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tcPr>
                </a:tc>
              </a:tr>
            </a:tbl>
          </a:graphicData>
        </a:graphic>
      </p:graphicFrame>
      <p:sp>
        <p:nvSpPr>
          <p:cNvPr id="2022" name="Google Shape;2022;p63"/>
          <p:cNvSpPr txBox="1"/>
          <p:nvPr/>
        </p:nvSpPr>
        <p:spPr>
          <a:xfrm>
            <a:off x="1209400" y="1162575"/>
            <a:ext cx="29775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הדגמה בכיתה</a:t>
            </a:r>
            <a:endParaRPr b="1" sz="2600">
              <a:solidFill>
                <a:srgbClr val="FFFFFF"/>
              </a:solidFill>
              <a:latin typeface="Google Sans"/>
              <a:ea typeface="Google Sans"/>
              <a:cs typeface="Google Sans"/>
              <a:sym typeface="Google Sans"/>
            </a:endParaRPr>
          </a:p>
        </p:txBody>
      </p:sp>
      <p:grpSp>
        <p:nvGrpSpPr>
          <p:cNvPr id="2023" name="Google Shape;2023;p63"/>
          <p:cNvGrpSpPr/>
          <p:nvPr/>
        </p:nvGrpSpPr>
        <p:grpSpPr>
          <a:xfrm>
            <a:off x="751766" y="1028509"/>
            <a:ext cx="873900" cy="873900"/>
            <a:chOff x="21309747" y="11086375"/>
            <a:chExt cx="873900" cy="873900"/>
          </a:xfrm>
        </p:grpSpPr>
        <p:sp>
          <p:nvSpPr>
            <p:cNvPr id="2024" name="Google Shape;2024;p63"/>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25" name="Google Shape;2025;p63"/>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2026" name="Google Shape;2026;p63"/>
          <p:cNvSpPr txBox="1"/>
          <p:nvPr>
            <p:ph idx="4294967295" type="title"/>
          </p:nvPr>
        </p:nvSpPr>
        <p:spPr>
          <a:xfrm>
            <a:off x="5624275" y="1186725"/>
            <a:ext cx="17931600" cy="9549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latin typeface="Google Sans"/>
                <a:ea typeface="Google Sans"/>
                <a:cs typeface="Google Sans"/>
                <a:sym typeface="Google Sans"/>
              </a:rPr>
              <a:t>נקודות דמיון:</a:t>
            </a:r>
            <a:r>
              <a:rPr lang="en"/>
              <a:t> </a:t>
            </a:r>
            <a:r>
              <a:rPr b="1" lang="en">
                <a:solidFill>
                  <a:schemeClr val="accent4"/>
                </a:solidFill>
                <a:latin typeface="Google Sans"/>
                <a:ea typeface="Google Sans"/>
                <a:cs typeface="Google Sans"/>
                <a:sym typeface="Google Sans"/>
              </a:rPr>
              <a:t>1</a:t>
            </a:r>
            <a:endParaRPr b="1">
              <a:solidFill>
                <a:schemeClr val="accent4"/>
              </a:solidFill>
              <a:latin typeface="Google Sans"/>
              <a:ea typeface="Google Sans"/>
              <a:cs typeface="Google Sans"/>
              <a:sym typeface="Google Sans"/>
            </a:endParaRPr>
          </a:p>
        </p:txBody>
      </p:sp>
      <p:grpSp>
        <p:nvGrpSpPr>
          <p:cNvPr id="2027" name="Google Shape;2027;p63"/>
          <p:cNvGrpSpPr/>
          <p:nvPr/>
        </p:nvGrpSpPr>
        <p:grpSpPr>
          <a:xfrm>
            <a:off x="15214888" y="8006338"/>
            <a:ext cx="1108330" cy="886165"/>
            <a:chOff x="506088" y="456216"/>
            <a:chExt cx="819044" cy="638080"/>
          </a:xfrm>
        </p:grpSpPr>
        <p:sp>
          <p:nvSpPr>
            <p:cNvPr id="2028" name="Google Shape;2028;p63"/>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029" name="Google Shape;2029;p63"/>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030" name="Google Shape;2030;p63"/>
          <p:cNvGrpSpPr/>
          <p:nvPr/>
        </p:nvGrpSpPr>
        <p:grpSpPr>
          <a:xfrm>
            <a:off x="15214888" y="6154121"/>
            <a:ext cx="1108330" cy="886165"/>
            <a:chOff x="506088" y="456216"/>
            <a:chExt cx="819044" cy="638080"/>
          </a:xfrm>
        </p:grpSpPr>
        <p:sp>
          <p:nvSpPr>
            <p:cNvPr id="2031" name="Google Shape;2031;p63"/>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032" name="Google Shape;2032;p63"/>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033" name="Google Shape;2033;p63"/>
          <p:cNvGrpSpPr/>
          <p:nvPr/>
        </p:nvGrpSpPr>
        <p:grpSpPr>
          <a:xfrm>
            <a:off x="12380650" y="8006338"/>
            <a:ext cx="1108330" cy="886165"/>
            <a:chOff x="506088" y="456216"/>
            <a:chExt cx="819044" cy="638080"/>
          </a:xfrm>
        </p:grpSpPr>
        <p:sp>
          <p:nvSpPr>
            <p:cNvPr id="2034" name="Google Shape;2034;p63"/>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035" name="Google Shape;2035;p63"/>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036" name="Google Shape;2036;p63"/>
          <p:cNvGrpSpPr/>
          <p:nvPr/>
        </p:nvGrpSpPr>
        <p:grpSpPr>
          <a:xfrm>
            <a:off x="3644875" y="6210150"/>
            <a:ext cx="1108330" cy="886165"/>
            <a:chOff x="506088" y="456216"/>
            <a:chExt cx="819044" cy="638080"/>
          </a:xfrm>
        </p:grpSpPr>
        <p:sp>
          <p:nvSpPr>
            <p:cNvPr id="2037" name="Google Shape;2037;p63"/>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038" name="Google Shape;2038;p63"/>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039" name="Google Shape;2039;p63"/>
          <p:cNvGrpSpPr/>
          <p:nvPr/>
        </p:nvGrpSpPr>
        <p:grpSpPr>
          <a:xfrm rot="10800000">
            <a:off x="12380650" y="6309652"/>
            <a:ext cx="1108330" cy="886165"/>
            <a:chOff x="506088" y="456216"/>
            <a:chExt cx="819044" cy="638080"/>
          </a:xfrm>
        </p:grpSpPr>
        <p:sp>
          <p:nvSpPr>
            <p:cNvPr id="2040" name="Google Shape;2040;p63"/>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041" name="Google Shape;2041;p63"/>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042" name="Google Shape;2042;p63"/>
          <p:cNvGrpSpPr/>
          <p:nvPr/>
        </p:nvGrpSpPr>
        <p:grpSpPr>
          <a:xfrm rot="10800000">
            <a:off x="6559937" y="8204094"/>
            <a:ext cx="1108330" cy="886165"/>
            <a:chOff x="506088" y="456216"/>
            <a:chExt cx="819044" cy="638080"/>
          </a:xfrm>
        </p:grpSpPr>
        <p:sp>
          <p:nvSpPr>
            <p:cNvPr id="2043" name="Google Shape;2043;p63"/>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044" name="Google Shape;2044;p63"/>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045" name="Google Shape;2045;p63"/>
          <p:cNvGrpSpPr/>
          <p:nvPr/>
        </p:nvGrpSpPr>
        <p:grpSpPr>
          <a:xfrm rot="10800000">
            <a:off x="9461646" y="6309652"/>
            <a:ext cx="1108330" cy="886165"/>
            <a:chOff x="506088" y="456216"/>
            <a:chExt cx="819044" cy="638080"/>
          </a:xfrm>
        </p:grpSpPr>
        <p:sp>
          <p:nvSpPr>
            <p:cNvPr id="2046" name="Google Shape;2046;p63"/>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047" name="Google Shape;2047;p63"/>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048" name="Google Shape;2048;p63"/>
          <p:cNvGrpSpPr/>
          <p:nvPr/>
        </p:nvGrpSpPr>
        <p:grpSpPr>
          <a:xfrm rot="10800000">
            <a:off x="9461646" y="8204094"/>
            <a:ext cx="1108330" cy="886165"/>
            <a:chOff x="506088" y="456216"/>
            <a:chExt cx="819044" cy="638080"/>
          </a:xfrm>
        </p:grpSpPr>
        <p:sp>
          <p:nvSpPr>
            <p:cNvPr id="2049" name="Google Shape;2049;p63"/>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050" name="Google Shape;2050;p63"/>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051" name="Google Shape;2051;p63"/>
          <p:cNvGrpSpPr/>
          <p:nvPr/>
        </p:nvGrpSpPr>
        <p:grpSpPr>
          <a:xfrm>
            <a:off x="19211780" y="7849129"/>
            <a:ext cx="1480386" cy="1480540"/>
            <a:chOff x="14204600" y="11269125"/>
            <a:chExt cx="1429772" cy="1429783"/>
          </a:xfrm>
        </p:grpSpPr>
        <p:grpSp>
          <p:nvGrpSpPr>
            <p:cNvPr id="2052" name="Google Shape;2052;p63"/>
            <p:cNvGrpSpPr/>
            <p:nvPr/>
          </p:nvGrpSpPr>
          <p:grpSpPr>
            <a:xfrm>
              <a:off x="14204600" y="11269125"/>
              <a:ext cx="1429772" cy="1429783"/>
              <a:chOff x="7822222" y="4095749"/>
              <a:chExt cx="1334365" cy="1334375"/>
            </a:xfrm>
          </p:grpSpPr>
          <p:sp>
            <p:nvSpPr>
              <p:cNvPr id="2053" name="Google Shape;2053;p63"/>
              <p:cNvSpPr/>
              <p:nvPr/>
            </p:nvSpPr>
            <p:spPr>
              <a:xfrm>
                <a:off x="7822222" y="4095749"/>
                <a:ext cx="1334365" cy="1334365"/>
              </a:xfrm>
              <a:custGeom>
                <a:rect b="b" l="l" r="r" t="t"/>
                <a:pathLst>
                  <a:path extrusionOk="0" h="1334365" w="1334365">
                    <a:moveTo>
                      <a:pt x="1334365" y="667196"/>
                    </a:moveTo>
                    <a:cubicBezTo>
                      <a:pt x="1334358" y="1035671"/>
                      <a:pt x="1035644" y="1334373"/>
                      <a:pt x="667169" y="1334365"/>
                    </a:cubicBezTo>
                    <a:cubicBezTo>
                      <a:pt x="298694" y="1334358"/>
                      <a:pt x="-8" y="1035644"/>
                      <a:pt x="0" y="667169"/>
                    </a:cubicBezTo>
                    <a:cubicBezTo>
                      <a:pt x="8" y="298697"/>
                      <a:pt x="298716" y="-3"/>
                      <a:pt x="667188" y="0"/>
                    </a:cubicBezTo>
                    <a:cubicBezTo>
                      <a:pt x="1035661" y="1"/>
                      <a:pt x="1334367" y="298709"/>
                      <a:pt x="1334365" y="667182"/>
                    </a:cubicBezTo>
                    <a:cubicBezTo>
                      <a:pt x="1334365" y="667187"/>
                      <a:pt x="1334365" y="667192"/>
                      <a:pt x="1334365" y="667196"/>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054" name="Google Shape;2054;p63"/>
              <p:cNvSpPr/>
              <p:nvPr/>
            </p:nvSpPr>
            <p:spPr>
              <a:xfrm>
                <a:off x="8006751" y="4303980"/>
                <a:ext cx="984350" cy="1040381"/>
              </a:xfrm>
              <a:custGeom>
                <a:rect b="b" l="l" r="r" t="t"/>
                <a:pathLst>
                  <a:path extrusionOk="0" h="1040381" w="984350">
                    <a:moveTo>
                      <a:pt x="467971" y="41932"/>
                    </a:moveTo>
                    <a:cubicBezTo>
                      <a:pt x="436586" y="-37115"/>
                      <a:pt x="240012" y="2752"/>
                      <a:pt x="226488" y="101853"/>
                    </a:cubicBezTo>
                    <a:cubicBezTo>
                      <a:pt x="90645" y="125182"/>
                      <a:pt x="75186" y="267573"/>
                      <a:pt x="109425" y="354880"/>
                    </a:cubicBezTo>
                    <a:cubicBezTo>
                      <a:pt x="70116" y="352517"/>
                      <a:pt x="44927" y="428550"/>
                      <a:pt x="80488" y="459599"/>
                    </a:cubicBezTo>
                    <a:cubicBezTo>
                      <a:pt x="-1" y="471505"/>
                      <a:pt x="-1" y="563779"/>
                      <a:pt x="41792" y="596707"/>
                    </a:cubicBezTo>
                    <a:cubicBezTo>
                      <a:pt x="-24910" y="634434"/>
                      <a:pt x="-4326" y="735805"/>
                      <a:pt x="51411" y="742652"/>
                    </a:cubicBezTo>
                    <a:cubicBezTo>
                      <a:pt x="-20167" y="778630"/>
                      <a:pt x="19430" y="882363"/>
                      <a:pt x="74144" y="882792"/>
                    </a:cubicBezTo>
                    <a:cubicBezTo>
                      <a:pt x="46359" y="979083"/>
                      <a:pt x="136642" y="1023286"/>
                      <a:pt x="178863" y="988962"/>
                    </a:cubicBezTo>
                    <a:cubicBezTo>
                      <a:pt x="180100" y="1020662"/>
                      <a:pt x="221670" y="1041368"/>
                      <a:pt x="248812" y="1040345"/>
                    </a:cubicBezTo>
                    <a:cubicBezTo>
                      <a:pt x="281889" y="1039098"/>
                      <a:pt x="314734" y="1031527"/>
                      <a:pt x="348722" y="1031527"/>
                    </a:cubicBezTo>
                    <a:cubicBezTo>
                      <a:pt x="389892" y="1031508"/>
                      <a:pt x="434215" y="1039024"/>
                      <a:pt x="474928" y="1036270"/>
                    </a:cubicBezTo>
                    <a:cubicBezTo>
                      <a:pt x="527056" y="1032736"/>
                      <a:pt x="576718" y="1030578"/>
                      <a:pt x="627022" y="1017370"/>
                    </a:cubicBezTo>
                    <a:cubicBezTo>
                      <a:pt x="641430" y="1013556"/>
                      <a:pt x="662266" y="1006672"/>
                      <a:pt x="678154" y="1011044"/>
                    </a:cubicBezTo>
                    <a:cubicBezTo>
                      <a:pt x="697725" y="1016421"/>
                      <a:pt x="713221" y="1026745"/>
                      <a:pt x="734550" y="1036085"/>
                    </a:cubicBezTo>
                    <a:cubicBezTo>
                      <a:pt x="768575" y="1050967"/>
                      <a:pt x="828702" y="1023286"/>
                      <a:pt x="826488" y="956685"/>
                    </a:cubicBezTo>
                    <a:cubicBezTo>
                      <a:pt x="873100" y="986097"/>
                      <a:pt x="925357" y="935346"/>
                      <a:pt x="890876" y="867314"/>
                    </a:cubicBezTo>
                    <a:cubicBezTo>
                      <a:pt x="942779" y="873453"/>
                      <a:pt x="984340" y="819447"/>
                      <a:pt x="942881" y="753981"/>
                    </a:cubicBezTo>
                    <a:cubicBezTo>
                      <a:pt x="999789" y="724699"/>
                      <a:pt x="984340" y="646918"/>
                      <a:pt x="949783" y="637430"/>
                    </a:cubicBezTo>
                    <a:cubicBezTo>
                      <a:pt x="998217" y="620910"/>
                      <a:pt x="995036" y="556766"/>
                      <a:pt x="944751" y="530348"/>
                    </a:cubicBezTo>
                    <a:cubicBezTo>
                      <a:pt x="970926" y="510275"/>
                      <a:pt x="954871" y="458929"/>
                      <a:pt x="913394" y="454241"/>
                    </a:cubicBezTo>
                    <a:cubicBezTo>
                      <a:pt x="928519" y="398468"/>
                      <a:pt x="885127" y="368628"/>
                      <a:pt x="847427" y="372999"/>
                    </a:cubicBezTo>
                    <a:cubicBezTo>
                      <a:pt x="885127" y="362023"/>
                      <a:pt x="889369" y="287572"/>
                      <a:pt x="831530" y="281917"/>
                    </a:cubicBezTo>
                    <a:cubicBezTo>
                      <a:pt x="885127" y="225809"/>
                      <a:pt x="814108" y="136698"/>
                      <a:pt x="763822" y="135544"/>
                    </a:cubicBezTo>
                    <a:cubicBezTo>
                      <a:pt x="784230" y="-44408"/>
                      <a:pt x="508824" y="-10177"/>
                      <a:pt x="467971" y="41932"/>
                    </a:cubicBezTo>
                    <a:close/>
                  </a:path>
                </a:pathLst>
              </a:custGeom>
              <a:solidFill>
                <a:srgbClr val="ED6B1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055" name="Google Shape;2055;p63"/>
              <p:cNvSpPr/>
              <p:nvPr/>
            </p:nvSpPr>
            <p:spPr>
              <a:xfrm>
                <a:off x="8122514" y="4743598"/>
                <a:ext cx="138682" cy="165178"/>
              </a:xfrm>
              <a:custGeom>
                <a:rect b="b" l="l" r="r" t="t"/>
                <a:pathLst>
                  <a:path extrusionOk="0" h="165178" w="138682">
                    <a:moveTo>
                      <a:pt x="137923" y="74098"/>
                    </a:moveTo>
                    <a:cubicBezTo>
                      <a:pt x="143541" y="119473"/>
                      <a:pt x="117394" y="160028"/>
                      <a:pt x="79526" y="164734"/>
                    </a:cubicBezTo>
                    <a:cubicBezTo>
                      <a:pt x="41641" y="169423"/>
                      <a:pt x="6377" y="136438"/>
                      <a:pt x="759" y="91065"/>
                    </a:cubicBezTo>
                    <a:cubicBezTo>
                      <a:pt x="-4858" y="45710"/>
                      <a:pt x="21298" y="5117"/>
                      <a:pt x="59184" y="447"/>
                    </a:cubicBezTo>
                    <a:cubicBezTo>
                      <a:pt x="97051" y="-4260"/>
                      <a:pt x="132305" y="28725"/>
                      <a:pt x="137923" y="74098"/>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056" name="Google Shape;2056;p63"/>
              <p:cNvSpPr/>
              <p:nvPr/>
            </p:nvSpPr>
            <p:spPr>
              <a:xfrm>
                <a:off x="8711669" y="4743598"/>
                <a:ext cx="138673" cy="165178"/>
              </a:xfrm>
              <a:custGeom>
                <a:rect b="b" l="l" r="r" t="t"/>
                <a:pathLst>
                  <a:path extrusionOk="0" h="165178" w="138673">
                    <a:moveTo>
                      <a:pt x="760" y="74098"/>
                    </a:moveTo>
                    <a:cubicBezTo>
                      <a:pt x="-4858" y="119473"/>
                      <a:pt x="21280" y="160028"/>
                      <a:pt x="59157" y="164734"/>
                    </a:cubicBezTo>
                    <a:cubicBezTo>
                      <a:pt x="97033" y="169423"/>
                      <a:pt x="132306" y="136438"/>
                      <a:pt x="137914" y="91065"/>
                    </a:cubicBezTo>
                    <a:cubicBezTo>
                      <a:pt x="143533" y="45710"/>
                      <a:pt x="117376" y="5117"/>
                      <a:pt x="79499" y="447"/>
                    </a:cubicBezTo>
                    <a:cubicBezTo>
                      <a:pt x="41613" y="-4260"/>
                      <a:pt x="6369" y="28725"/>
                      <a:pt x="760" y="74098"/>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057" name="Google Shape;2057;p63"/>
              <p:cNvSpPr/>
              <p:nvPr/>
            </p:nvSpPr>
            <p:spPr>
              <a:xfrm>
                <a:off x="8181743" y="4445849"/>
                <a:ext cx="617093" cy="687083"/>
              </a:xfrm>
              <a:custGeom>
                <a:rect b="b" l="l" r="r" t="t"/>
                <a:pathLst>
                  <a:path extrusionOk="0" h="687083" w="617093">
                    <a:moveTo>
                      <a:pt x="538108" y="90283"/>
                    </a:moveTo>
                    <a:cubicBezTo>
                      <a:pt x="482447" y="11348"/>
                      <a:pt x="425957" y="3813"/>
                      <a:pt x="333805" y="0"/>
                    </a:cubicBezTo>
                    <a:lnTo>
                      <a:pt x="252070" y="12668"/>
                    </a:lnTo>
                    <a:cubicBezTo>
                      <a:pt x="159899" y="16501"/>
                      <a:pt x="124943" y="3422"/>
                      <a:pt x="69309" y="82357"/>
                    </a:cubicBezTo>
                    <a:cubicBezTo>
                      <a:pt x="13610" y="161367"/>
                      <a:pt x="16076" y="105611"/>
                      <a:pt x="20475" y="200918"/>
                    </a:cubicBezTo>
                    <a:cubicBezTo>
                      <a:pt x="23805" y="272913"/>
                      <a:pt x="-19216" y="222405"/>
                      <a:pt x="10550" y="422635"/>
                    </a:cubicBezTo>
                    <a:cubicBezTo>
                      <a:pt x="40325" y="622864"/>
                      <a:pt x="214221" y="687083"/>
                      <a:pt x="305695" y="687083"/>
                    </a:cubicBezTo>
                    <a:cubicBezTo>
                      <a:pt x="397215" y="687083"/>
                      <a:pt x="558070" y="633393"/>
                      <a:pt x="600914" y="422635"/>
                    </a:cubicBezTo>
                    <a:cubicBezTo>
                      <a:pt x="643740" y="211875"/>
                      <a:pt x="587622" y="272913"/>
                      <a:pt x="590952" y="200918"/>
                    </a:cubicBezTo>
                    <a:cubicBezTo>
                      <a:pt x="595342" y="105611"/>
                      <a:pt x="593798" y="169292"/>
                      <a:pt x="538108" y="90283"/>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058" name="Google Shape;2058;p63"/>
              <p:cNvSpPr/>
              <p:nvPr/>
            </p:nvSpPr>
            <p:spPr>
              <a:xfrm>
                <a:off x="8344620" y="5360751"/>
                <a:ext cx="9700" cy="36853"/>
              </a:xfrm>
              <a:custGeom>
                <a:rect b="b" l="l" r="r" t="t"/>
                <a:pathLst>
                  <a:path extrusionOk="0" h="36853" w="9700">
                    <a:moveTo>
                      <a:pt x="454" y="36853"/>
                    </a:moveTo>
                    <a:cubicBezTo>
                      <a:pt x="3477" y="24315"/>
                      <a:pt x="6557" y="11981"/>
                      <a:pt x="9700" y="0"/>
                    </a:cubicBezTo>
                    <a:cubicBezTo>
                      <a:pt x="2021" y="10651"/>
                      <a:pt x="-1288" y="23839"/>
                      <a:pt x="454" y="3685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059" name="Google Shape;2059;p63"/>
              <p:cNvSpPr/>
              <p:nvPr/>
            </p:nvSpPr>
            <p:spPr>
              <a:xfrm>
                <a:off x="8620620" y="5360751"/>
                <a:ext cx="9674" cy="36853"/>
              </a:xfrm>
              <a:custGeom>
                <a:rect b="b" l="l" r="r" t="t"/>
                <a:pathLst>
                  <a:path extrusionOk="0" h="36853" w="9674">
                    <a:moveTo>
                      <a:pt x="0" y="0"/>
                    </a:moveTo>
                    <a:cubicBezTo>
                      <a:pt x="3126" y="11981"/>
                      <a:pt x="6195" y="24315"/>
                      <a:pt x="9218" y="36853"/>
                    </a:cubicBezTo>
                    <a:cubicBezTo>
                      <a:pt x="10962" y="23843"/>
                      <a:pt x="7664" y="10657"/>
                      <a:pt x="0" y="0"/>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060" name="Google Shape;2060;p63"/>
              <p:cNvSpPr/>
              <p:nvPr/>
            </p:nvSpPr>
            <p:spPr>
              <a:xfrm>
                <a:off x="8431349" y="5100098"/>
                <a:ext cx="112215" cy="230608"/>
              </a:xfrm>
              <a:custGeom>
                <a:rect b="b" l="l" r="r" t="t"/>
                <a:pathLst>
                  <a:path extrusionOk="0" h="230608" w="112215">
                    <a:moveTo>
                      <a:pt x="0" y="0"/>
                    </a:moveTo>
                    <a:lnTo>
                      <a:pt x="112216" y="0"/>
                    </a:lnTo>
                    <a:lnTo>
                      <a:pt x="112216" y="230609"/>
                    </a:lnTo>
                    <a:lnTo>
                      <a:pt x="0" y="230609"/>
                    </a:ln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061" name="Google Shape;2061;p63"/>
              <p:cNvSpPr/>
              <p:nvPr/>
            </p:nvSpPr>
            <p:spPr>
              <a:xfrm>
                <a:off x="8344620" y="5360751"/>
                <a:ext cx="9700" cy="36853"/>
              </a:xfrm>
              <a:custGeom>
                <a:rect b="b" l="l" r="r" t="t"/>
                <a:pathLst>
                  <a:path extrusionOk="0" h="36853" w="9700">
                    <a:moveTo>
                      <a:pt x="454" y="36853"/>
                    </a:moveTo>
                    <a:cubicBezTo>
                      <a:pt x="3477" y="24315"/>
                      <a:pt x="6557" y="11981"/>
                      <a:pt x="9700" y="0"/>
                    </a:cubicBezTo>
                    <a:cubicBezTo>
                      <a:pt x="2021" y="10651"/>
                      <a:pt x="-1288" y="23839"/>
                      <a:pt x="454" y="3685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062" name="Google Shape;2062;p63"/>
              <p:cNvSpPr/>
              <p:nvPr/>
            </p:nvSpPr>
            <p:spPr>
              <a:xfrm>
                <a:off x="8620620" y="5360751"/>
                <a:ext cx="9674" cy="36853"/>
              </a:xfrm>
              <a:custGeom>
                <a:rect b="b" l="l" r="r" t="t"/>
                <a:pathLst>
                  <a:path extrusionOk="0" h="36853" w="9674">
                    <a:moveTo>
                      <a:pt x="0" y="0"/>
                    </a:moveTo>
                    <a:cubicBezTo>
                      <a:pt x="3126" y="11981"/>
                      <a:pt x="6195" y="24315"/>
                      <a:pt x="9218" y="36853"/>
                    </a:cubicBezTo>
                    <a:cubicBezTo>
                      <a:pt x="10962" y="23843"/>
                      <a:pt x="7664" y="10657"/>
                      <a:pt x="0" y="0"/>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063" name="Google Shape;2063;p63"/>
              <p:cNvSpPr/>
              <p:nvPr/>
            </p:nvSpPr>
            <p:spPr>
              <a:xfrm>
                <a:off x="8140769" y="4384976"/>
                <a:ext cx="698536" cy="400024"/>
              </a:xfrm>
              <a:custGeom>
                <a:rect b="b" l="l" r="r" t="t"/>
                <a:pathLst>
                  <a:path extrusionOk="0" h="400024" w="698536">
                    <a:moveTo>
                      <a:pt x="67662" y="295984"/>
                    </a:moveTo>
                    <a:cubicBezTo>
                      <a:pt x="123529" y="317694"/>
                      <a:pt x="211263" y="216547"/>
                      <a:pt x="187293" y="140310"/>
                    </a:cubicBezTo>
                    <a:cubicBezTo>
                      <a:pt x="184921" y="170782"/>
                      <a:pt x="330828" y="227132"/>
                      <a:pt x="376267" y="156960"/>
                    </a:cubicBezTo>
                    <a:cubicBezTo>
                      <a:pt x="387458" y="244564"/>
                      <a:pt x="495339" y="262981"/>
                      <a:pt x="531569" y="228584"/>
                    </a:cubicBezTo>
                    <a:cubicBezTo>
                      <a:pt x="529997" y="293659"/>
                      <a:pt x="601323" y="345786"/>
                      <a:pt x="626596" y="318997"/>
                    </a:cubicBezTo>
                    <a:cubicBezTo>
                      <a:pt x="611415" y="335089"/>
                      <a:pt x="632875" y="395011"/>
                      <a:pt x="670938" y="395011"/>
                    </a:cubicBezTo>
                    <a:cubicBezTo>
                      <a:pt x="727957" y="395011"/>
                      <a:pt x="679477" y="290087"/>
                      <a:pt x="676202" y="262981"/>
                    </a:cubicBezTo>
                    <a:cubicBezTo>
                      <a:pt x="665924" y="178019"/>
                      <a:pt x="623387" y="85764"/>
                      <a:pt x="551010" y="36428"/>
                    </a:cubicBezTo>
                    <a:cubicBezTo>
                      <a:pt x="546387" y="33284"/>
                      <a:pt x="541637" y="30338"/>
                      <a:pt x="536760" y="27591"/>
                    </a:cubicBezTo>
                    <a:cubicBezTo>
                      <a:pt x="421102" y="-37074"/>
                      <a:pt x="333600" y="30233"/>
                      <a:pt x="200557" y="45004"/>
                    </a:cubicBezTo>
                    <a:cubicBezTo>
                      <a:pt x="89718" y="57319"/>
                      <a:pt x="24428" y="130525"/>
                      <a:pt x="5313" y="234239"/>
                    </a:cubicBezTo>
                    <a:cubicBezTo>
                      <a:pt x="-1237" y="267581"/>
                      <a:pt x="-1735" y="301830"/>
                      <a:pt x="3843" y="335349"/>
                    </a:cubicBezTo>
                    <a:cubicBezTo>
                      <a:pt x="7006" y="352297"/>
                      <a:pt x="20568" y="385281"/>
                      <a:pt x="35172" y="395197"/>
                    </a:cubicBezTo>
                    <a:cubicBezTo>
                      <a:pt x="77021" y="423548"/>
                      <a:pt x="78155" y="318736"/>
                      <a:pt x="67662" y="295984"/>
                    </a:cubicBezTo>
                    <a:close/>
                  </a:path>
                </a:pathLst>
              </a:custGeom>
              <a:solidFill>
                <a:srgbClr val="ED6B1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064" name="Google Shape;2064;p63"/>
              <p:cNvSpPr/>
              <p:nvPr/>
            </p:nvSpPr>
            <p:spPr>
              <a:xfrm>
                <a:off x="8257713" y="5189655"/>
                <a:ext cx="458287" cy="240469"/>
              </a:xfrm>
              <a:custGeom>
                <a:rect b="b" l="l" r="r" t="t"/>
                <a:pathLst>
                  <a:path extrusionOk="0" h="240469" w="458287">
                    <a:moveTo>
                      <a:pt x="444410" y="146335"/>
                    </a:moveTo>
                    <a:cubicBezTo>
                      <a:pt x="418718" y="70507"/>
                      <a:pt x="406812" y="58545"/>
                      <a:pt x="316976" y="18324"/>
                    </a:cubicBezTo>
                    <a:cubicBezTo>
                      <a:pt x="315785" y="17803"/>
                      <a:pt x="285089" y="0"/>
                      <a:pt x="285089" y="0"/>
                    </a:cubicBezTo>
                    <a:lnTo>
                      <a:pt x="229325" y="112142"/>
                    </a:lnTo>
                    <a:lnTo>
                      <a:pt x="202006" y="62396"/>
                    </a:lnTo>
                    <a:lnTo>
                      <a:pt x="172873" y="0"/>
                    </a:lnTo>
                    <a:cubicBezTo>
                      <a:pt x="172873" y="0"/>
                      <a:pt x="146679" y="15794"/>
                      <a:pt x="145786" y="16185"/>
                    </a:cubicBezTo>
                    <a:cubicBezTo>
                      <a:pt x="51671" y="58081"/>
                      <a:pt x="39318" y="70228"/>
                      <a:pt x="13534" y="146335"/>
                    </a:cubicBezTo>
                    <a:cubicBezTo>
                      <a:pt x="10427" y="155525"/>
                      <a:pt x="5665" y="174575"/>
                      <a:pt x="0" y="199281"/>
                    </a:cubicBezTo>
                    <a:cubicBezTo>
                      <a:pt x="71315" y="225551"/>
                      <a:pt x="146605" y="239406"/>
                      <a:pt x="222600" y="240246"/>
                    </a:cubicBezTo>
                    <a:cubicBezTo>
                      <a:pt x="225456" y="240283"/>
                      <a:pt x="228274" y="240469"/>
                      <a:pt x="231148" y="240469"/>
                    </a:cubicBezTo>
                    <a:cubicBezTo>
                      <a:pt x="232320" y="240469"/>
                      <a:pt x="233474" y="240376"/>
                      <a:pt x="234655" y="240376"/>
                    </a:cubicBezTo>
                    <a:cubicBezTo>
                      <a:pt x="310918" y="240067"/>
                      <a:pt x="386562" y="226664"/>
                      <a:pt x="458288" y="200751"/>
                    </a:cubicBezTo>
                    <a:cubicBezTo>
                      <a:pt x="452483" y="175301"/>
                      <a:pt x="447582" y="155712"/>
                      <a:pt x="444410" y="146335"/>
                    </a:cubicBezTo>
                    <a:close/>
                  </a:path>
                </a:pathLst>
              </a:custGeom>
              <a:solidFill>
                <a:srgbClr val="B3375E"/>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065" name="Google Shape;2065;p63"/>
              <p:cNvSpPr/>
              <p:nvPr/>
            </p:nvSpPr>
            <p:spPr>
              <a:xfrm>
                <a:off x="8390402" y="5204947"/>
                <a:ext cx="191504" cy="108867"/>
              </a:xfrm>
              <a:custGeom>
                <a:rect b="b" l="l" r="r" t="t"/>
                <a:pathLst>
                  <a:path extrusionOk="0" h="108867" w="191504">
                    <a:moveTo>
                      <a:pt x="180464" y="5227"/>
                    </a:moveTo>
                    <a:cubicBezTo>
                      <a:pt x="180017" y="1924"/>
                      <a:pt x="176977" y="-391"/>
                      <a:pt x="173674" y="56"/>
                    </a:cubicBezTo>
                    <a:cubicBezTo>
                      <a:pt x="170371" y="502"/>
                      <a:pt x="168055" y="3542"/>
                      <a:pt x="168502" y="6846"/>
                    </a:cubicBezTo>
                    <a:lnTo>
                      <a:pt x="176566" y="66172"/>
                    </a:lnTo>
                    <a:lnTo>
                      <a:pt x="123686" y="41095"/>
                    </a:lnTo>
                    <a:lnTo>
                      <a:pt x="95482" y="90487"/>
                    </a:lnTo>
                    <a:lnTo>
                      <a:pt x="69251" y="42676"/>
                    </a:lnTo>
                    <a:lnTo>
                      <a:pt x="14828" y="66544"/>
                    </a:lnTo>
                    <a:lnTo>
                      <a:pt x="22948" y="6846"/>
                    </a:lnTo>
                    <a:cubicBezTo>
                      <a:pt x="23395" y="3542"/>
                      <a:pt x="21079" y="502"/>
                      <a:pt x="17776" y="55"/>
                    </a:cubicBezTo>
                    <a:cubicBezTo>
                      <a:pt x="14472" y="-392"/>
                      <a:pt x="11432" y="1924"/>
                      <a:pt x="10985" y="5227"/>
                    </a:cubicBezTo>
                    <a:lnTo>
                      <a:pt x="0" y="86227"/>
                    </a:lnTo>
                    <a:lnTo>
                      <a:pt x="63987" y="58154"/>
                    </a:lnTo>
                    <a:lnTo>
                      <a:pt x="90097" y="105724"/>
                    </a:lnTo>
                    <a:cubicBezTo>
                      <a:pt x="90162" y="105854"/>
                      <a:pt x="90292" y="105891"/>
                      <a:pt x="90367" y="106003"/>
                    </a:cubicBezTo>
                    <a:cubicBezTo>
                      <a:pt x="90817" y="106732"/>
                      <a:pt x="91420" y="107354"/>
                      <a:pt x="92134" y="107826"/>
                    </a:cubicBezTo>
                    <a:cubicBezTo>
                      <a:pt x="93168" y="108318"/>
                      <a:pt x="94263" y="108669"/>
                      <a:pt x="95390" y="108868"/>
                    </a:cubicBezTo>
                    <a:lnTo>
                      <a:pt x="95408" y="108868"/>
                    </a:lnTo>
                    <a:cubicBezTo>
                      <a:pt x="96419" y="108866"/>
                      <a:pt x="97413" y="108603"/>
                      <a:pt x="98292" y="108105"/>
                    </a:cubicBezTo>
                    <a:lnTo>
                      <a:pt x="98301" y="108105"/>
                    </a:lnTo>
                    <a:cubicBezTo>
                      <a:pt x="98441" y="108031"/>
                      <a:pt x="98534" y="107881"/>
                      <a:pt x="98664" y="107789"/>
                    </a:cubicBezTo>
                    <a:cubicBezTo>
                      <a:pt x="99336" y="107351"/>
                      <a:pt x="99912" y="106781"/>
                      <a:pt x="100357" y="106114"/>
                    </a:cubicBezTo>
                    <a:cubicBezTo>
                      <a:pt x="100432" y="106003"/>
                      <a:pt x="100561" y="105947"/>
                      <a:pt x="100636" y="105835"/>
                    </a:cubicBezTo>
                    <a:lnTo>
                      <a:pt x="128616" y="56778"/>
                    </a:lnTo>
                    <a:lnTo>
                      <a:pt x="191505" y="86599"/>
                    </a:lnTo>
                    <a:close/>
                  </a:path>
                </a:pathLst>
              </a:custGeom>
              <a:solidFill>
                <a:srgbClr val="97224B"/>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2066" name="Google Shape;2066;p63"/>
            <p:cNvSpPr/>
            <p:nvPr/>
          </p:nvSpPr>
          <p:spPr>
            <a:xfrm>
              <a:off x="14790500" y="119925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67" name="Google Shape;2067;p63"/>
            <p:cNvSpPr/>
            <p:nvPr/>
          </p:nvSpPr>
          <p:spPr>
            <a:xfrm>
              <a:off x="14997325" y="119925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68" name="Google Shape;2068;p63"/>
            <p:cNvSpPr/>
            <p:nvPr/>
          </p:nvSpPr>
          <p:spPr>
            <a:xfrm rot="8100000">
              <a:off x="14812448" y="12003623"/>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2069" name="Google Shape;2069;p63"/>
          <p:cNvGrpSpPr/>
          <p:nvPr/>
        </p:nvGrpSpPr>
        <p:grpSpPr>
          <a:xfrm>
            <a:off x="19226916" y="5969018"/>
            <a:ext cx="1480385" cy="1480528"/>
            <a:chOff x="14204579" y="9604816"/>
            <a:chExt cx="1429771" cy="1429771"/>
          </a:xfrm>
        </p:grpSpPr>
        <p:grpSp>
          <p:nvGrpSpPr>
            <p:cNvPr id="2070" name="Google Shape;2070;p63"/>
            <p:cNvGrpSpPr/>
            <p:nvPr/>
          </p:nvGrpSpPr>
          <p:grpSpPr>
            <a:xfrm>
              <a:off x="14204579" y="9604816"/>
              <a:ext cx="1429771" cy="1429771"/>
              <a:chOff x="9415096" y="3282950"/>
              <a:chExt cx="1334364" cy="1334364"/>
            </a:xfrm>
          </p:grpSpPr>
          <p:sp>
            <p:nvSpPr>
              <p:cNvPr id="2071" name="Google Shape;2071;p63"/>
              <p:cNvSpPr/>
              <p:nvPr/>
            </p:nvSpPr>
            <p:spPr>
              <a:xfrm>
                <a:off x="9759744" y="4397055"/>
                <a:ext cx="645067" cy="220251"/>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rgbClr val="1F5E8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072" name="Google Shape;2072;p63"/>
              <p:cNvSpPr/>
              <p:nvPr/>
            </p:nvSpPr>
            <p:spPr>
              <a:xfrm>
                <a:off x="9415096" y="3282950"/>
                <a:ext cx="1334364" cy="1334364"/>
              </a:xfrm>
              <a:custGeom>
                <a:rect b="b" l="l" r="r" t="t"/>
                <a:pathLst>
                  <a:path extrusionOk="0" h="1334364" w="1334364">
                    <a:moveTo>
                      <a:pt x="1334365" y="667197"/>
                    </a:moveTo>
                    <a:cubicBezTo>
                      <a:pt x="1334357" y="1035671"/>
                      <a:pt x="1035643" y="1334373"/>
                      <a:pt x="667168" y="1334365"/>
                    </a:cubicBezTo>
                    <a:cubicBezTo>
                      <a:pt x="298693" y="1334357"/>
                      <a:pt x="-8" y="1035643"/>
                      <a:pt x="0" y="667168"/>
                    </a:cubicBezTo>
                    <a:cubicBezTo>
                      <a:pt x="8" y="298697"/>
                      <a:pt x="298716" y="-3"/>
                      <a:pt x="667187" y="0"/>
                    </a:cubicBezTo>
                    <a:cubicBezTo>
                      <a:pt x="1035659" y="-1"/>
                      <a:pt x="1334364" y="298704"/>
                      <a:pt x="1334365" y="667176"/>
                    </a:cubicBezTo>
                    <a:cubicBezTo>
                      <a:pt x="1334365" y="667183"/>
                      <a:pt x="1334365" y="667190"/>
                      <a:pt x="1334365"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073" name="Google Shape;2073;p63"/>
              <p:cNvSpPr/>
              <p:nvPr/>
            </p:nvSpPr>
            <p:spPr>
              <a:xfrm>
                <a:off x="10000092" y="4301306"/>
                <a:ext cx="164380" cy="201270"/>
              </a:xfrm>
              <a:custGeom>
                <a:rect b="b" l="l" r="r" t="t"/>
                <a:pathLst>
                  <a:path extrusionOk="0" h="201270" w="164380">
                    <a:moveTo>
                      <a:pt x="0" y="0"/>
                    </a:moveTo>
                    <a:lnTo>
                      <a:pt x="164381" y="0"/>
                    </a:lnTo>
                    <a:lnTo>
                      <a:pt x="164381" y="201271"/>
                    </a:lnTo>
                    <a:lnTo>
                      <a:pt x="0" y="201271"/>
                    </a:ln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074" name="Google Shape;2074;p63"/>
              <p:cNvSpPr/>
              <p:nvPr/>
            </p:nvSpPr>
            <p:spPr>
              <a:xfrm>
                <a:off x="9759744" y="4397055"/>
                <a:ext cx="645067" cy="220251"/>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chemeClr val="accent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075" name="Google Shape;2075;p63"/>
              <p:cNvSpPr/>
              <p:nvPr/>
            </p:nvSpPr>
            <p:spPr>
              <a:xfrm>
                <a:off x="10273545" y="3923058"/>
                <a:ext cx="203991" cy="217207"/>
              </a:xfrm>
              <a:custGeom>
                <a:rect b="b" l="l" r="r" t="t"/>
                <a:pathLst>
                  <a:path extrusionOk="0" h="217207" w="203991">
                    <a:moveTo>
                      <a:pt x="1879" y="92313"/>
                    </a:moveTo>
                    <a:cubicBezTo>
                      <a:pt x="-8827" y="153239"/>
                      <a:pt x="27292" y="203971"/>
                      <a:pt x="82600" y="214909"/>
                    </a:cubicBezTo>
                    <a:cubicBezTo>
                      <a:pt x="136218" y="226590"/>
                      <a:pt x="189154" y="192593"/>
                      <a:pt x="200834" y="138974"/>
                    </a:cubicBezTo>
                    <a:cubicBezTo>
                      <a:pt x="201344" y="136633"/>
                      <a:pt x="201770" y="134273"/>
                      <a:pt x="202109" y="131901"/>
                    </a:cubicBezTo>
                    <a:cubicBezTo>
                      <a:pt x="212825" y="70974"/>
                      <a:pt x="176706" y="12708"/>
                      <a:pt x="121389" y="1787"/>
                    </a:cubicBezTo>
                    <a:cubicBezTo>
                      <a:pt x="66099" y="-9169"/>
                      <a:pt x="12595" y="31386"/>
                      <a:pt x="1879" y="9231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076" name="Google Shape;2076;p63"/>
              <p:cNvSpPr/>
              <p:nvPr/>
            </p:nvSpPr>
            <p:spPr>
              <a:xfrm>
                <a:off x="9687457" y="3923058"/>
                <a:ext cx="203978" cy="217207"/>
              </a:xfrm>
              <a:custGeom>
                <a:rect b="b" l="l" r="r" t="t"/>
                <a:pathLst>
                  <a:path extrusionOk="0" h="217207" w="203978">
                    <a:moveTo>
                      <a:pt x="202093" y="92313"/>
                    </a:moveTo>
                    <a:cubicBezTo>
                      <a:pt x="212818" y="153239"/>
                      <a:pt x="176700" y="203971"/>
                      <a:pt x="121382" y="214909"/>
                    </a:cubicBezTo>
                    <a:cubicBezTo>
                      <a:pt x="67772" y="226591"/>
                      <a:pt x="14842" y="192601"/>
                      <a:pt x="3160" y="138990"/>
                    </a:cubicBezTo>
                    <a:cubicBezTo>
                      <a:pt x="2649" y="136643"/>
                      <a:pt x="2222" y="134278"/>
                      <a:pt x="1882" y="131901"/>
                    </a:cubicBezTo>
                    <a:cubicBezTo>
                      <a:pt x="-8833" y="70974"/>
                      <a:pt x="27286" y="12708"/>
                      <a:pt x="82584" y="1787"/>
                    </a:cubicBezTo>
                    <a:cubicBezTo>
                      <a:pt x="137883" y="-9169"/>
                      <a:pt x="191397" y="31386"/>
                      <a:pt x="202093" y="9231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077" name="Google Shape;2077;p63"/>
              <p:cNvSpPr/>
              <p:nvPr/>
            </p:nvSpPr>
            <p:spPr>
              <a:xfrm>
                <a:off x="9748108" y="3476147"/>
                <a:ext cx="668348" cy="862626"/>
              </a:xfrm>
              <a:custGeom>
                <a:rect b="b" l="l" r="r" t="t"/>
                <a:pathLst>
                  <a:path extrusionOk="0" h="862626" w="668348">
                    <a:moveTo>
                      <a:pt x="610362" y="128755"/>
                    </a:moveTo>
                    <a:cubicBezTo>
                      <a:pt x="557196" y="54916"/>
                      <a:pt x="473583" y="8971"/>
                      <a:pt x="382748" y="3683"/>
                    </a:cubicBezTo>
                    <a:cubicBezTo>
                      <a:pt x="382748" y="3683"/>
                      <a:pt x="380999" y="3628"/>
                      <a:pt x="378126" y="3498"/>
                    </a:cubicBezTo>
                    <a:lnTo>
                      <a:pt x="378228" y="0"/>
                    </a:lnTo>
                    <a:cubicBezTo>
                      <a:pt x="378228" y="0"/>
                      <a:pt x="356545" y="856"/>
                      <a:pt x="334175" y="1749"/>
                    </a:cubicBezTo>
                    <a:cubicBezTo>
                      <a:pt x="311794" y="856"/>
                      <a:pt x="290121" y="0"/>
                      <a:pt x="290121" y="0"/>
                    </a:cubicBezTo>
                    <a:lnTo>
                      <a:pt x="290215" y="3498"/>
                    </a:lnTo>
                    <a:cubicBezTo>
                      <a:pt x="287340" y="3628"/>
                      <a:pt x="285601" y="3683"/>
                      <a:pt x="285582" y="3683"/>
                    </a:cubicBezTo>
                    <a:cubicBezTo>
                      <a:pt x="194753" y="8974"/>
                      <a:pt x="111147" y="54919"/>
                      <a:pt x="57986" y="128755"/>
                    </a:cubicBezTo>
                    <a:cubicBezTo>
                      <a:pt x="3944" y="202183"/>
                      <a:pt x="-3229" y="294662"/>
                      <a:pt x="1022" y="383233"/>
                    </a:cubicBezTo>
                    <a:cubicBezTo>
                      <a:pt x="4241" y="450150"/>
                      <a:pt x="16092" y="558180"/>
                      <a:pt x="19412" y="625097"/>
                    </a:cubicBezTo>
                    <a:cubicBezTo>
                      <a:pt x="73650" y="827968"/>
                      <a:pt x="208563" y="862627"/>
                      <a:pt x="334165" y="862627"/>
                    </a:cubicBezTo>
                    <a:cubicBezTo>
                      <a:pt x="459785" y="862627"/>
                      <a:pt x="599200" y="827968"/>
                      <a:pt x="648927" y="625097"/>
                    </a:cubicBezTo>
                    <a:cubicBezTo>
                      <a:pt x="652247" y="558180"/>
                      <a:pt x="664089" y="450150"/>
                      <a:pt x="667327" y="383233"/>
                    </a:cubicBezTo>
                    <a:cubicBezTo>
                      <a:pt x="671577" y="294662"/>
                      <a:pt x="664405" y="202183"/>
                      <a:pt x="610362" y="128755"/>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078" name="Google Shape;2078;p63"/>
              <p:cNvSpPr/>
              <p:nvPr/>
            </p:nvSpPr>
            <p:spPr>
              <a:xfrm>
                <a:off x="9743113" y="3414012"/>
                <a:ext cx="714514" cy="593430"/>
              </a:xfrm>
              <a:custGeom>
                <a:rect b="b" l="l" r="r" t="t"/>
                <a:pathLst>
                  <a:path extrusionOk="0" h="593430" w="714514">
                    <a:moveTo>
                      <a:pt x="33421" y="521773"/>
                    </a:moveTo>
                    <a:cubicBezTo>
                      <a:pt x="35905" y="472715"/>
                      <a:pt x="18240" y="349150"/>
                      <a:pt x="83018" y="321432"/>
                    </a:cubicBezTo>
                    <a:cubicBezTo>
                      <a:pt x="107579" y="312069"/>
                      <a:pt x="134104" y="309055"/>
                      <a:pt x="160139" y="312670"/>
                    </a:cubicBezTo>
                    <a:cubicBezTo>
                      <a:pt x="250766" y="321543"/>
                      <a:pt x="335226" y="365875"/>
                      <a:pt x="493514" y="340258"/>
                    </a:cubicBezTo>
                    <a:cubicBezTo>
                      <a:pt x="581601" y="326007"/>
                      <a:pt x="604502" y="310771"/>
                      <a:pt x="628203" y="292057"/>
                    </a:cubicBezTo>
                    <a:cubicBezTo>
                      <a:pt x="637998" y="284317"/>
                      <a:pt x="640342" y="427676"/>
                      <a:pt x="640789" y="473311"/>
                    </a:cubicBezTo>
                    <a:cubicBezTo>
                      <a:pt x="640975" y="494426"/>
                      <a:pt x="640752" y="514536"/>
                      <a:pt x="640473" y="535651"/>
                    </a:cubicBezTo>
                    <a:cubicBezTo>
                      <a:pt x="640305" y="548041"/>
                      <a:pt x="640342" y="560431"/>
                      <a:pt x="640119" y="572802"/>
                    </a:cubicBezTo>
                    <a:cubicBezTo>
                      <a:pt x="640008" y="577844"/>
                      <a:pt x="638929" y="590587"/>
                      <a:pt x="655476" y="590568"/>
                    </a:cubicBezTo>
                    <a:cubicBezTo>
                      <a:pt x="667634" y="590550"/>
                      <a:pt x="669169" y="558366"/>
                      <a:pt x="669625" y="552505"/>
                    </a:cubicBezTo>
                    <a:cubicBezTo>
                      <a:pt x="676703" y="459823"/>
                      <a:pt x="680210" y="409724"/>
                      <a:pt x="676080" y="323218"/>
                    </a:cubicBezTo>
                    <a:cubicBezTo>
                      <a:pt x="674099" y="281415"/>
                      <a:pt x="674889" y="282178"/>
                      <a:pt x="671448" y="245008"/>
                    </a:cubicBezTo>
                    <a:cubicBezTo>
                      <a:pt x="697818" y="224154"/>
                      <a:pt x="714459" y="186296"/>
                      <a:pt x="714514" y="141554"/>
                    </a:cubicBezTo>
                    <a:cubicBezTo>
                      <a:pt x="701530" y="149560"/>
                      <a:pt x="687483" y="155698"/>
                      <a:pt x="672787" y="159786"/>
                    </a:cubicBezTo>
                    <a:cubicBezTo>
                      <a:pt x="701106" y="122704"/>
                      <a:pt x="713991" y="76109"/>
                      <a:pt x="708748" y="29747"/>
                    </a:cubicBezTo>
                    <a:cubicBezTo>
                      <a:pt x="686724" y="52835"/>
                      <a:pt x="655325" y="64540"/>
                      <a:pt x="623562" y="61503"/>
                    </a:cubicBezTo>
                    <a:cubicBezTo>
                      <a:pt x="636384" y="43015"/>
                      <a:pt x="636413" y="18519"/>
                      <a:pt x="623636" y="0"/>
                    </a:cubicBezTo>
                    <a:cubicBezTo>
                      <a:pt x="608661" y="20166"/>
                      <a:pt x="581258" y="32500"/>
                      <a:pt x="542581" y="39012"/>
                    </a:cubicBezTo>
                    <a:cubicBezTo>
                      <a:pt x="458326" y="53225"/>
                      <a:pt x="298316" y="-55067"/>
                      <a:pt x="97036" y="94003"/>
                    </a:cubicBezTo>
                    <a:cubicBezTo>
                      <a:pt x="26538" y="146205"/>
                      <a:pt x="307" y="241548"/>
                      <a:pt x="214" y="333096"/>
                    </a:cubicBezTo>
                    <a:cubicBezTo>
                      <a:pt x="84" y="451991"/>
                      <a:pt x="121" y="417519"/>
                      <a:pt x="0" y="535055"/>
                    </a:cubicBezTo>
                    <a:cubicBezTo>
                      <a:pt x="-9" y="545603"/>
                      <a:pt x="744" y="582569"/>
                      <a:pt x="12920" y="590829"/>
                    </a:cubicBezTo>
                    <a:cubicBezTo>
                      <a:pt x="24677" y="598810"/>
                      <a:pt x="33663" y="586922"/>
                      <a:pt x="33459" y="575519"/>
                    </a:cubicBezTo>
                    <a:cubicBezTo>
                      <a:pt x="33123" y="558105"/>
                      <a:pt x="32342" y="542999"/>
                      <a:pt x="33421" y="521773"/>
                    </a:cubicBezTo>
                    <a:close/>
                  </a:path>
                </a:pathLst>
              </a:custGeom>
              <a:solidFill>
                <a:srgbClr val="3B313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079" name="Google Shape;2079;p63"/>
              <p:cNvSpPr/>
              <p:nvPr/>
            </p:nvSpPr>
            <p:spPr>
              <a:xfrm>
                <a:off x="9961591" y="4430325"/>
                <a:ext cx="126857" cy="105348"/>
              </a:xfrm>
              <a:custGeom>
                <a:rect b="b" l="l" r="r" t="t"/>
                <a:pathLst>
                  <a:path extrusionOk="0" h="105348" w="126857">
                    <a:moveTo>
                      <a:pt x="35413" y="105349"/>
                    </a:moveTo>
                    <a:lnTo>
                      <a:pt x="382" y="8535"/>
                    </a:lnTo>
                    <a:cubicBezTo>
                      <a:pt x="-815" y="5229"/>
                      <a:pt x="895" y="1579"/>
                      <a:pt x="4201" y="382"/>
                    </a:cubicBezTo>
                    <a:cubicBezTo>
                      <a:pt x="7507" y="-815"/>
                      <a:pt x="11157" y="895"/>
                      <a:pt x="12354" y="4201"/>
                    </a:cubicBezTo>
                    <a:lnTo>
                      <a:pt x="41199" y="83898"/>
                    </a:lnTo>
                    <a:lnTo>
                      <a:pt x="116413" y="20888"/>
                    </a:lnTo>
                    <a:cubicBezTo>
                      <a:pt x="119119" y="18639"/>
                      <a:pt x="123136" y="19009"/>
                      <a:pt x="125386" y="21715"/>
                    </a:cubicBezTo>
                    <a:cubicBezTo>
                      <a:pt x="127623" y="24406"/>
                      <a:pt x="127271" y="28397"/>
                      <a:pt x="124598" y="30655"/>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080" name="Google Shape;2080;p63"/>
              <p:cNvSpPr/>
              <p:nvPr/>
            </p:nvSpPr>
            <p:spPr>
              <a:xfrm>
                <a:off x="10075725" y="4431355"/>
                <a:ext cx="127256" cy="104262"/>
              </a:xfrm>
              <a:custGeom>
                <a:rect b="b" l="l" r="r" t="t"/>
                <a:pathLst>
                  <a:path extrusionOk="0" h="104262" w="127256">
                    <a:moveTo>
                      <a:pt x="91389" y="104262"/>
                    </a:moveTo>
                    <a:lnTo>
                      <a:pt x="2279" y="29625"/>
                    </a:lnTo>
                    <a:cubicBezTo>
                      <a:pt x="-418" y="27365"/>
                      <a:pt x="-772" y="23347"/>
                      <a:pt x="1488" y="20650"/>
                    </a:cubicBezTo>
                    <a:cubicBezTo>
                      <a:pt x="3748" y="17952"/>
                      <a:pt x="7767" y="17598"/>
                      <a:pt x="10464" y="19858"/>
                    </a:cubicBezTo>
                    <a:lnTo>
                      <a:pt x="85725" y="82905"/>
                    </a:lnTo>
                    <a:lnTo>
                      <a:pt x="114914" y="4157"/>
                    </a:lnTo>
                    <a:cubicBezTo>
                      <a:pt x="116137" y="858"/>
                      <a:pt x="119802" y="-824"/>
                      <a:pt x="123100" y="399"/>
                    </a:cubicBezTo>
                    <a:cubicBezTo>
                      <a:pt x="126398" y="1622"/>
                      <a:pt x="128081" y="5287"/>
                      <a:pt x="126858" y="8585"/>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081" name="Google Shape;2081;p63"/>
              <p:cNvSpPr/>
              <p:nvPr/>
            </p:nvSpPr>
            <p:spPr>
              <a:xfrm>
                <a:off x="10075371" y="4457087"/>
                <a:ext cx="16268" cy="160218"/>
              </a:xfrm>
              <a:custGeom>
                <a:rect b="b" l="l" r="r" t="t"/>
                <a:pathLst>
                  <a:path extrusionOk="0" h="160218" w="16268">
                    <a:moveTo>
                      <a:pt x="12734" y="6367"/>
                    </a:moveTo>
                    <a:cubicBezTo>
                      <a:pt x="12734" y="2851"/>
                      <a:pt x="9883" y="0"/>
                      <a:pt x="6367" y="0"/>
                    </a:cubicBezTo>
                    <a:cubicBezTo>
                      <a:pt x="2851" y="0"/>
                      <a:pt x="0" y="2851"/>
                      <a:pt x="0" y="6367"/>
                    </a:cubicBezTo>
                    <a:cubicBezTo>
                      <a:pt x="0" y="68652"/>
                      <a:pt x="1405" y="104947"/>
                      <a:pt x="2762" y="140033"/>
                    </a:cubicBezTo>
                    <a:cubicBezTo>
                      <a:pt x="3023" y="146638"/>
                      <a:pt x="3275" y="153279"/>
                      <a:pt x="3525" y="160144"/>
                    </a:cubicBezTo>
                    <a:cubicBezTo>
                      <a:pt x="4661" y="160144"/>
                      <a:pt x="5777" y="160219"/>
                      <a:pt x="6911" y="160219"/>
                    </a:cubicBezTo>
                    <a:cubicBezTo>
                      <a:pt x="10046" y="160219"/>
                      <a:pt x="13144" y="160032"/>
                      <a:pt x="16269" y="159995"/>
                    </a:cubicBezTo>
                    <a:cubicBezTo>
                      <a:pt x="16009" y="153019"/>
                      <a:pt x="15748" y="146247"/>
                      <a:pt x="15488" y="139549"/>
                    </a:cubicBezTo>
                    <a:cubicBezTo>
                      <a:pt x="14129" y="104575"/>
                      <a:pt x="12734" y="68410"/>
                      <a:pt x="12734" y="6367"/>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2082" name="Google Shape;2082;p63"/>
            <p:cNvSpPr/>
            <p:nvPr/>
          </p:nvSpPr>
          <p:spPr>
            <a:xfrm>
              <a:off x="14733700" y="10311025"/>
              <a:ext cx="51300" cy="51300"/>
            </a:xfrm>
            <a:prstGeom prst="ellipse">
              <a:avLst/>
            </a:prstGeom>
            <a:solidFill>
              <a:srgbClr val="3B313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83" name="Google Shape;2083;p63"/>
            <p:cNvSpPr/>
            <p:nvPr/>
          </p:nvSpPr>
          <p:spPr>
            <a:xfrm>
              <a:off x="15048750" y="10311025"/>
              <a:ext cx="51300" cy="51300"/>
            </a:xfrm>
            <a:prstGeom prst="ellipse">
              <a:avLst/>
            </a:prstGeom>
            <a:solidFill>
              <a:srgbClr val="3B313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84" name="Google Shape;2084;p63"/>
            <p:cNvSpPr/>
            <p:nvPr/>
          </p:nvSpPr>
          <p:spPr>
            <a:xfrm rot="8100000">
              <a:off x="14812448" y="10355398"/>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2085" name="Google Shape;2085;p63"/>
          <p:cNvSpPr/>
          <p:nvPr/>
        </p:nvSpPr>
        <p:spPr>
          <a:xfrm>
            <a:off x="14145000" y="3942025"/>
            <a:ext cx="3266700" cy="5693100"/>
          </a:xfrm>
          <a:prstGeom prst="roundRect">
            <a:avLst>
              <a:gd fmla="val 7140" name="adj"/>
            </a:avLst>
          </a:prstGeom>
          <a:noFill/>
          <a:ln cap="flat" cmpd="sng" w="76200">
            <a:solidFill>
              <a:srgbClr val="34A853"/>
            </a:solidFill>
            <a:prstDash val="solid"/>
            <a:round/>
            <a:headEnd len="sm" w="sm" type="none"/>
            <a:tailEnd len="sm" w="sm" type="none"/>
          </a:ln>
        </p:spPr>
        <p:txBody>
          <a:bodyPr anchorCtr="0" anchor="ctr" bIns="243825" lIns="243825" spcFirstLastPara="1" rIns="243825" wrap="square" tIns="243825">
            <a:noAutofit/>
          </a:bodyPr>
          <a:lstStyle/>
          <a:p>
            <a:pPr indent="0" lvl="0" marL="0" rtl="0" algn="ctr">
              <a:spcBef>
                <a:spcPts val="0"/>
              </a:spcBef>
              <a:spcAft>
                <a:spcPts val="0"/>
              </a:spcAft>
              <a:buNone/>
            </a:pPr>
            <a:r>
              <a:t/>
            </a:r>
            <a:endParaRPr sz="3700">
              <a:solidFill>
                <a:schemeClr val="dk2"/>
              </a:solidFill>
            </a:endParaRPr>
          </a:p>
        </p:txBody>
      </p:sp>
      <p:sp>
        <p:nvSpPr>
          <p:cNvPr id="2086" name="Google Shape;2086;p63"/>
          <p:cNvSpPr txBox="1"/>
          <p:nvPr/>
        </p:nvSpPr>
        <p:spPr>
          <a:xfrm>
            <a:off x="13888898" y="9858575"/>
            <a:ext cx="3760500" cy="1995900"/>
          </a:xfrm>
          <a:prstGeom prst="rect">
            <a:avLst/>
          </a:prstGeom>
          <a:noFill/>
          <a:ln>
            <a:noFill/>
          </a:ln>
        </p:spPr>
        <p:txBody>
          <a:bodyPr anchorCtr="0" anchor="t" bIns="243825" lIns="243825" spcFirstLastPara="1" rIns="243825" wrap="square" tIns="243825">
            <a:noAutofit/>
          </a:bodyPr>
          <a:lstStyle/>
          <a:p>
            <a:pPr indent="0" lvl="0" marL="0" rtl="1" algn="ctr">
              <a:spcBef>
                <a:spcPts val="0"/>
              </a:spcBef>
              <a:spcAft>
                <a:spcPts val="0"/>
              </a:spcAft>
              <a:buNone/>
            </a:pPr>
            <a:r>
              <a:rPr b="1" lang="en" sz="4800">
                <a:solidFill>
                  <a:schemeClr val="accent4"/>
                </a:solidFill>
                <a:latin typeface="Google Sans"/>
                <a:ea typeface="Google Sans"/>
                <a:cs typeface="Google Sans"/>
                <a:sym typeface="Google Sans"/>
              </a:rPr>
              <a:t>אותו דבר!</a:t>
            </a:r>
            <a:endParaRPr b="1" sz="4800">
              <a:solidFill>
                <a:schemeClr val="accent4"/>
              </a:solidFill>
              <a:latin typeface="Google Sans"/>
              <a:ea typeface="Google Sans"/>
              <a:cs typeface="Google Sans"/>
              <a:sym typeface="Google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0" name="Shape 2090"/>
        <p:cNvGrpSpPr/>
        <p:nvPr/>
      </p:nvGrpSpPr>
      <p:grpSpPr>
        <a:xfrm>
          <a:off x="0" y="0"/>
          <a:ext cx="0" cy="0"/>
          <a:chOff x="0" y="0"/>
          <a:chExt cx="0" cy="0"/>
        </a:xfrm>
      </p:grpSpPr>
      <p:sp>
        <p:nvSpPr>
          <p:cNvPr id="2091" name="Google Shape;2091;p64"/>
          <p:cNvSpPr/>
          <p:nvPr/>
        </p:nvSpPr>
        <p:spPr>
          <a:xfrm>
            <a:off x="17303750" y="762000"/>
            <a:ext cx="1714500" cy="1714500"/>
          </a:xfrm>
          <a:prstGeom prst="ellipse">
            <a:avLst/>
          </a:prstGeom>
          <a:solidFill>
            <a:srgbClr val="FF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aphicFrame>
        <p:nvGraphicFramePr>
          <p:cNvPr id="2092" name="Google Shape;2092;p64"/>
          <p:cNvGraphicFramePr/>
          <p:nvPr/>
        </p:nvGraphicFramePr>
        <p:xfrm>
          <a:off x="2717688" y="4129556"/>
          <a:ext cx="3000000" cy="3000000"/>
        </p:xfrm>
        <a:graphic>
          <a:graphicData uri="http://schemas.openxmlformats.org/drawingml/2006/table">
            <a:tbl>
              <a:tblPr>
                <a:noFill/>
                <a:tableStyleId>{AB80B1E1-2A0A-4D2B-9E96-AA632914FDF4}</a:tableStyleId>
              </a:tblPr>
              <a:tblGrid>
                <a:gridCol w="2903300"/>
                <a:gridCol w="2903300"/>
                <a:gridCol w="2903300"/>
                <a:gridCol w="2903300"/>
                <a:gridCol w="2903300"/>
                <a:gridCol w="3790825"/>
              </a:tblGrid>
              <a:tr h="1394100">
                <a:tc>
                  <a:txBody>
                    <a:bodyPr/>
                    <a:lstStyle/>
                    <a:p>
                      <a:pPr indent="0" lvl="0" marL="0" rtl="1" algn="ctr">
                        <a:spcBef>
                          <a:spcPts val="0"/>
                        </a:spcBef>
                        <a:spcAft>
                          <a:spcPts val="0"/>
                        </a:spcAft>
                        <a:buNone/>
                      </a:pPr>
                      <a:r>
                        <a:rPr b="1" lang="en" sz="3500">
                          <a:latin typeface="Google Sans"/>
                          <a:ea typeface="Google Sans"/>
                          <a:cs typeface="Google Sans"/>
                          <a:sym typeface="Google Sans"/>
                        </a:rPr>
                        <a:t>פלאפל</a:t>
                      </a:r>
                      <a:endParaRPr b="1" sz="35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b="1" lang="en" sz="3500">
                          <a:latin typeface="Google Sans"/>
                          <a:ea typeface="Google Sans"/>
                          <a:cs typeface="Google Sans"/>
                          <a:sym typeface="Google Sans"/>
                        </a:rPr>
                        <a:t>צ׳יפס</a:t>
                      </a:r>
                      <a:endParaRPr b="1" sz="3500">
                        <a:latin typeface="Google Sans"/>
                        <a:ea typeface="Google Sans"/>
                        <a:cs typeface="Google Sans"/>
                        <a:sym typeface="Google Sans"/>
                      </a:endParaRPr>
                    </a:p>
                  </a:txBody>
                  <a:tcPr marT="243800" marB="243800" marR="243825" marL="243825" anchor="ctr">
                    <a:lnL cap="flat" cmpd="sng" w="19050">
                      <a:solidFill>
                        <a:srgbClr val="EFEFEF">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b="1" lang="en" sz="3500">
                          <a:latin typeface="Google Sans"/>
                          <a:ea typeface="Google Sans"/>
                          <a:cs typeface="Google Sans"/>
                          <a:sym typeface="Google Sans"/>
                        </a:rPr>
                        <a:t>מרק</a:t>
                      </a:r>
                      <a:endParaRPr b="1" sz="3500">
                        <a:latin typeface="Google Sans"/>
                        <a:ea typeface="Google Sans"/>
                        <a:cs typeface="Google Sans"/>
                        <a:sym typeface="Google Sans"/>
                      </a:endParaRPr>
                    </a:p>
                  </a:txBody>
                  <a:tcPr marT="243800" marB="243800" marR="243825" marL="243825" anchor="ctr">
                    <a:lnL cap="flat" cmpd="sng" w="19050">
                      <a:solidFill>
                        <a:srgbClr val="EFEFEF">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b="1" lang="en" sz="3500">
                          <a:latin typeface="Google Sans"/>
                          <a:ea typeface="Google Sans"/>
                          <a:cs typeface="Google Sans"/>
                          <a:sym typeface="Google Sans"/>
                        </a:rPr>
                        <a:t>פסטה</a:t>
                      </a:r>
                      <a:endParaRPr b="1" sz="3500">
                        <a:latin typeface="Google Sans"/>
                        <a:ea typeface="Google Sans"/>
                        <a:cs typeface="Google Sans"/>
                        <a:sym typeface="Google Sans"/>
                      </a:endParaRPr>
                    </a:p>
                  </a:txBody>
                  <a:tcPr marT="243800" marB="243800" marR="243825" marL="243825" anchor="ctr">
                    <a:lnL cap="flat" cmpd="sng" w="19050">
                      <a:solidFill>
                        <a:srgbClr val="EFEFEF">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b="1" lang="en" sz="3500">
                          <a:latin typeface="Google Sans"/>
                          <a:ea typeface="Google Sans"/>
                          <a:cs typeface="Google Sans"/>
                          <a:sym typeface="Google Sans"/>
                        </a:rPr>
                        <a:t>פיצה</a:t>
                      </a:r>
                      <a:endParaRPr b="1" sz="3500">
                        <a:latin typeface="Google Sans"/>
                        <a:ea typeface="Google Sans"/>
                        <a:cs typeface="Google Sans"/>
                        <a:sym typeface="Google Sans"/>
                      </a:endParaRPr>
                    </a:p>
                  </a:txBody>
                  <a:tcPr marT="243800" marB="243800" marR="243825" marL="243825" anchor="ctr">
                    <a:lnL cap="flat" cmpd="sng" w="19050">
                      <a:solidFill>
                        <a:srgbClr val="EFEFEF">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t/>
                      </a:r>
                      <a:endParaRPr sz="3700">
                        <a:latin typeface="Google Sans"/>
                        <a:ea typeface="Google Sans"/>
                        <a:cs typeface="Google Sans"/>
                        <a:sym typeface="Google Sans"/>
                      </a:endParaRPr>
                    </a:p>
                  </a:txBody>
                  <a:tcPr marT="243800" marB="243800" marR="2441425" marL="521200" anchor="ctr">
                    <a:lnL cap="flat" cmpd="sng" w="19050">
                      <a:solidFill>
                        <a:srgbClr val="EFEFEF">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tcPr>
                </a:tc>
              </a:tr>
              <a:tr h="1881825">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b="1"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1" algn="r">
                        <a:spcBef>
                          <a:spcPts val="0"/>
                        </a:spcBef>
                        <a:spcAft>
                          <a:spcPts val="0"/>
                        </a:spcAft>
                        <a:buNone/>
                      </a:pPr>
                      <a:r>
                        <a:rPr lang="en" sz="3500">
                          <a:latin typeface="Google Sans"/>
                          <a:ea typeface="Google Sans"/>
                          <a:cs typeface="Google Sans"/>
                          <a:sym typeface="Google Sans"/>
                        </a:rPr>
                        <a:t>דניאל</a:t>
                      </a:r>
                      <a:endParaRPr sz="3500">
                        <a:latin typeface="Google Sans"/>
                        <a:ea typeface="Google Sans"/>
                        <a:cs typeface="Google Sans"/>
                        <a:sym typeface="Google Sans"/>
                      </a:endParaRPr>
                    </a:p>
                  </a:txBody>
                  <a:tcPr marT="243800" marB="243800" marR="2167125" marL="429750"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1881825">
                <a:tc>
                  <a:txBody>
                    <a:bodyPr/>
                    <a:lstStyle/>
                    <a:p>
                      <a:pPr indent="0" lvl="0" marL="0" rtl="0" algn="ctr">
                        <a:spcBef>
                          <a:spcPts val="0"/>
                        </a:spcBef>
                        <a:spcAft>
                          <a:spcPts val="0"/>
                        </a:spcAft>
                        <a:buNone/>
                      </a:pPr>
                      <a:r>
                        <a:rPr b="1" lang="en" sz="6400">
                          <a:solidFill>
                            <a:schemeClr val="dk1"/>
                          </a:solidFill>
                          <a:latin typeface="Google Sans"/>
                          <a:ea typeface="Google Sans"/>
                          <a:cs typeface="Google Sans"/>
                          <a:sym typeface="Google Sans"/>
                        </a:rPr>
                        <a:t>?</a:t>
                      </a:r>
                      <a:endParaRPr sz="3700">
                        <a:solidFill>
                          <a:schemeClr val="dk1"/>
                        </a:solidFill>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chemeClr val="accent3"/>
                    </a:solidFill>
                  </a:tcPr>
                </a:tc>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F3F3F3"/>
                    </a:solidFill>
                  </a:tcPr>
                </a:tc>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F3F3F3"/>
                    </a:solidFill>
                  </a:tcPr>
                </a:tc>
                <a:tc>
                  <a:txBody>
                    <a:bodyPr/>
                    <a:lstStyle/>
                    <a:p>
                      <a:pPr indent="0" lvl="0" marL="0" rtl="1" algn="r">
                        <a:spcBef>
                          <a:spcPts val="0"/>
                        </a:spcBef>
                        <a:spcAft>
                          <a:spcPts val="0"/>
                        </a:spcAft>
                        <a:buNone/>
                      </a:pPr>
                      <a:r>
                        <a:rPr lang="en" sz="3500">
                          <a:latin typeface="Google Sans"/>
                          <a:ea typeface="Google Sans"/>
                          <a:cs typeface="Google Sans"/>
                          <a:sym typeface="Google Sans"/>
                        </a:rPr>
                        <a:t>קרן</a:t>
                      </a:r>
                      <a:endParaRPr sz="3500">
                        <a:latin typeface="Google Sans"/>
                        <a:ea typeface="Google Sans"/>
                        <a:cs typeface="Google Sans"/>
                        <a:sym typeface="Google Sans"/>
                      </a:endParaRPr>
                    </a:p>
                  </a:txBody>
                  <a:tcPr marT="243800" marB="243800" marR="2167125" marL="429750"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tcPr>
                </a:tc>
              </a:tr>
            </a:tbl>
          </a:graphicData>
        </a:graphic>
      </p:graphicFrame>
      <p:sp>
        <p:nvSpPr>
          <p:cNvPr id="2093" name="Google Shape;2093;p64"/>
          <p:cNvSpPr txBox="1"/>
          <p:nvPr/>
        </p:nvSpPr>
        <p:spPr>
          <a:xfrm>
            <a:off x="1209400" y="1162575"/>
            <a:ext cx="29775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הדגמה בכיתה</a:t>
            </a:r>
            <a:endParaRPr b="1" sz="2600">
              <a:solidFill>
                <a:srgbClr val="FFFFFF"/>
              </a:solidFill>
              <a:latin typeface="Google Sans"/>
              <a:ea typeface="Google Sans"/>
              <a:cs typeface="Google Sans"/>
              <a:sym typeface="Google Sans"/>
            </a:endParaRPr>
          </a:p>
        </p:txBody>
      </p:sp>
      <p:grpSp>
        <p:nvGrpSpPr>
          <p:cNvPr id="2094" name="Google Shape;2094;p64"/>
          <p:cNvGrpSpPr/>
          <p:nvPr/>
        </p:nvGrpSpPr>
        <p:grpSpPr>
          <a:xfrm>
            <a:off x="751766" y="1028509"/>
            <a:ext cx="873900" cy="873900"/>
            <a:chOff x="21309747" y="11086375"/>
            <a:chExt cx="873900" cy="873900"/>
          </a:xfrm>
        </p:grpSpPr>
        <p:sp>
          <p:nvSpPr>
            <p:cNvPr id="2095" name="Google Shape;2095;p64"/>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96" name="Google Shape;2096;p64"/>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2097" name="Google Shape;2097;p64"/>
          <p:cNvSpPr txBox="1"/>
          <p:nvPr>
            <p:ph idx="4294967295" type="title"/>
          </p:nvPr>
        </p:nvSpPr>
        <p:spPr>
          <a:xfrm>
            <a:off x="5624275" y="1186725"/>
            <a:ext cx="17931600" cy="9549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latin typeface="Google Sans"/>
                <a:ea typeface="Google Sans"/>
                <a:cs typeface="Google Sans"/>
                <a:sym typeface="Google Sans"/>
              </a:rPr>
              <a:t>נקודות דמיון:</a:t>
            </a:r>
            <a:r>
              <a:rPr lang="en"/>
              <a:t> </a:t>
            </a:r>
            <a:r>
              <a:rPr b="1" lang="en">
                <a:solidFill>
                  <a:schemeClr val="accent2"/>
                </a:solidFill>
                <a:latin typeface="Google Sans"/>
                <a:ea typeface="Google Sans"/>
                <a:cs typeface="Google Sans"/>
                <a:sym typeface="Google Sans"/>
              </a:rPr>
              <a:t>1</a:t>
            </a:r>
            <a:endParaRPr b="1">
              <a:solidFill>
                <a:schemeClr val="accent2"/>
              </a:solidFill>
              <a:latin typeface="Google Sans"/>
              <a:ea typeface="Google Sans"/>
              <a:cs typeface="Google Sans"/>
              <a:sym typeface="Google Sans"/>
            </a:endParaRPr>
          </a:p>
        </p:txBody>
      </p:sp>
      <p:grpSp>
        <p:nvGrpSpPr>
          <p:cNvPr id="2098" name="Google Shape;2098;p64"/>
          <p:cNvGrpSpPr/>
          <p:nvPr/>
        </p:nvGrpSpPr>
        <p:grpSpPr>
          <a:xfrm>
            <a:off x="15214888" y="8006338"/>
            <a:ext cx="1108330" cy="886165"/>
            <a:chOff x="506088" y="456216"/>
            <a:chExt cx="819044" cy="638080"/>
          </a:xfrm>
        </p:grpSpPr>
        <p:sp>
          <p:nvSpPr>
            <p:cNvPr id="2099" name="Google Shape;2099;p64"/>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100" name="Google Shape;2100;p64"/>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101" name="Google Shape;2101;p64"/>
          <p:cNvGrpSpPr/>
          <p:nvPr/>
        </p:nvGrpSpPr>
        <p:grpSpPr>
          <a:xfrm>
            <a:off x="15214888" y="6154121"/>
            <a:ext cx="1108330" cy="886165"/>
            <a:chOff x="506088" y="456216"/>
            <a:chExt cx="819044" cy="638080"/>
          </a:xfrm>
        </p:grpSpPr>
        <p:sp>
          <p:nvSpPr>
            <p:cNvPr id="2102" name="Google Shape;2102;p64"/>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103" name="Google Shape;2103;p64"/>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104" name="Google Shape;2104;p64"/>
          <p:cNvGrpSpPr/>
          <p:nvPr/>
        </p:nvGrpSpPr>
        <p:grpSpPr>
          <a:xfrm>
            <a:off x="12380650" y="8006338"/>
            <a:ext cx="1108330" cy="886165"/>
            <a:chOff x="506088" y="456216"/>
            <a:chExt cx="819044" cy="638080"/>
          </a:xfrm>
        </p:grpSpPr>
        <p:sp>
          <p:nvSpPr>
            <p:cNvPr id="2105" name="Google Shape;2105;p64"/>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106" name="Google Shape;2106;p64"/>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107" name="Google Shape;2107;p64"/>
          <p:cNvGrpSpPr/>
          <p:nvPr/>
        </p:nvGrpSpPr>
        <p:grpSpPr>
          <a:xfrm>
            <a:off x="3644875" y="6210150"/>
            <a:ext cx="1108330" cy="886165"/>
            <a:chOff x="506088" y="456216"/>
            <a:chExt cx="819044" cy="638080"/>
          </a:xfrm>
        </p:grpSpPr>
        <p:sp>
          <p:nvSpPr>
            <p:cNvPr id="2108" name="Google Shape;2108;p64"/>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109" name="Google Shape;2109;p64"/>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110" name="Google Shape;2110;p64"/>
          <p:cNvGrpSpPr/>
          <p:nvPr/>
        </p:nvGrpSpPr>
        <p:grpSpPr>
          <a:xfrm rot="10800000">
            <a:off x="12380650" y="6309652"/>
            <a:ext cx="1108330" cy="886165"/>
            <a:chOff x="506088" y="456216"/>
            <a:chExt cx="819044" cy="638080"/>
          </a:xfrm>
        </p:grpSpPr>
        <p:sp>
          <p:nvSpPr>
            <p:cNvPr id="2111" name="Google Shape;2111;p64"/>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112" name="Google Shape;2112;p64"/>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113" name="Google Shape;2113;p64"/>
          <p:cNvGrpSpPr/>
          <p:nvPr/>
        </p:nvGrpSpPr>
        <p:grpSpPr>
          <a:xfrm rot="10800000">
            <a:off x="6559937" y="8204094"/>
            <a:ext cx="1108330" cy="886165"/>
            <a:chOff x="506088" y="456216"/>
            <a:chExt cx="819044" cy="638080"/>
          </a:xfrm>
        </p:grpSpPr>
        <p:sp>
          <p:nvSpPr>
            <p:cNvPr id="2114" name="Google Shape;2114;p64"/>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115" name="Google Shape;2115;p64"/>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116" name="Google Shape;2116;p64"/>
          <p:cNvGrpSpPr/>
          <p:nvPr/>
        </p:nvGrpSpPr>
        <p:grpSpPr>
          <a:xfrm rot="10800000">
            <a:off x="9461646" y="6309652"/>
            <a:ext cx="1108330" cy="886165"/>
            <a:chOff x="506088" y="456216"/>
            <a:chExt cx="819044" cy="638080"/>
          </a:xfrm>
        </p:grpSpPr>
        <p:sp>
          <p:nvSpPr>
            <p:cNvPr id="2117" name="Google Shape;2117;p64"/>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118" name="Google Shape;2118;p64"/>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119" name="Google Shape;2119;p64"/>
          <p:cNvGrpSpPr/>
          <p:nvPr/>
        </p:nvGrpSpPr>
        <p:grpSpPr>
          <a:xfrm rot="10800000">
            <a:off x="9461646" y="8204094"/>
            <a:ext cx="1108330" cy="886165"/>
            <a:chOff x="506088" y="456216"/>
            <a:chExt cx="819044" cy="638080"/>
          </a:xfrm>
        </p:grpSpPr>
        <p:sp>
          <p:nvSpPr>
            <p:cNvPr id="2120" name="Google Shape;2120;p64"/>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121" name="Google Shape;2121;p64"/>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122" name="Google Shape;2122;p64"/>
          <p:cNvGrpSpPr/>
          <p:nvPr/>
        </p:nvGrpSpPr>
        <p:grpSpPr>
          <a:xfrm>
            <a:off x="19211780" y="7849129"/>
            <a:ext cx="1480386" cy="1480540"/>
            <a:chOff x="14204600" y="11269125"/>
            <a:chExt cx="1429772" cy="1429783"/>
          </a:xfrm>
        </p:grpSpPr>
        <p:grpSp>
          <p:nvGrpSpPr>
            <p:cNvPr id="2123" name="Google Shape;2123;p64"/>
            <p:cNvGrpSpPr/>
            <p:nvPr/>
          </p:nvGrpSpPr>
          <p:grpSpPr>
            <a:xfrm>
              <a:off x="14204600" y="11269125"/>
              <a:ext cx="1429772" cy="1429783"/>
              <a:chOff x="7822222" y="4095749"/>
              <a:chExt cx="1334365" cy="1334375"/>
            </a:xfrm>
          </p:grpSpPr>
          <p:sp>
            <p:nvSpPr>
              <p:cNvPr id="2124" name="Google Shape;2124;p64"/>
              <p:cNvSpPr/>
              <p:nvPr/>
            </p:nvSpPr>
            <p:spPr>
              <a:xfrm>
                <a:off x="7822222" y="4095749"/>
                <a:ext cx="1334365" cy="1334365"/>
              </a:xfrm>
              <a:custGeom>
                <a:rect b="b" l="l" r="r" t="t"/>
                <a:pathLst>
                  <a:path extrusionOk="0" h="1334365" w="1334365">
                    <a:moveTo>
                      <a:pt x="1334365" y="667196"/>
                    </a:moveTo>
                    <a:cubicBezTo>
                      <a:pt x="1334358" y="1035671"/>
                      <a:pt x="1035644" y="1334373"/>
                      <a:pt x="667169" y="1334365"/>
                    </a:cubicBezTo>
                    <a:cubicBezTo>
                      <a:pt x="298694" y="1334358"/>
                      <a:pt x="-8" y="1035644"/>
                      <a:pt x="0" y="667169"/>
                    </a:cubicBezTo>
                    <a:cubicBezTo>
                      <a:pt x="8" y="298697"/>
                      <a:pt x="298716" y="-3"/>
                      <a:pt x="667188" y="0"/>
                    </a:cubicBezTo>
                    <a:cubicBezTo>
                      <a:pt x="1035661" y="1"/>
                      <a:pt x="1334367" y="298709"/>
                      <a:pt x="1334365" y="667182"/>
                    </a:cubicBezTo>
                    <a:cubicBezTo>
                      <a:pt x="1334365" y="667187"/>
                      <a:pt x="1334365" y="667192"/>
                      <a:pt x="1334365" y="667196"/>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125" name="Google Shape;2125;p64"/>
              <p:cNvSpPr/>
              <p:nvPr/>
            </p:nvSpPr>
            <p:spPr>
              <a:xfrm>
                <a:off x="8006751" y="4303980"/>
                <a:ext cx="984350" cy="1040381"/>
              </a:xfrm>
              <a:custGeom>
                <a:rect b="b" l="l" r="r" t="t"/>
                <a:pathLst>
                  <a:path extrusionOk="0" h="1040381" w="984350">
                    <a:moveTo>
                      <a:pt x="467971" y="41932"/>
                    </a:moveTo>
                    <a:cubicBezTo>
                      <a:pt x="436586" y="-37115"/>
                      <a:pt x="240012" y="2752"/>
                      <a:pt x="226488" y="101853"/>
                    </a:cubicBezTo>
                    <a:cubicBezTo>
                      <a:pt x="90645" y="125182"/>
                      <a:pt x="75186" y="267573"/>
                      <a:pt x="109425" y="354880"/>
                    </a:cubicBezTo>
                    <a:cubicBezTo>
                      <a:pt x="70116" y="352517"/>
                      <a:pt x="44927" y="428550"/>
                      <a:pt x="80488" y="459599"/>
                    </a:cubicBezTo>
                    <a:cubicBezTo>
                      <a:pt x="-1" y="471505"/>
                      <a:pt x="-1" y="563779"/>
                      <a:pt x="41792" y="596707"/>
                    </a:cubicBezTo>
                    <a:cubicBezTo>
                      <a:pt x="-24910" y="634434"/>
                      <a:pt x="-4326" y="735805"/>
                      <a:pt x="51411" y="742652"/>
                    </a:cubicBezTo>
                    <a:cubicBezTo>
                      <a:pt x="-20167" y="778630"/>
                      <a:pt x="19430" y="882363"/>
                      <a:pt x="74144" y="882792"/>
                    </a:cubicBezTo>
                    <a:cubicBezTo>
                      <a:pt x="46359" y="979083"/>
                      <a:pt x="136642" y="1023286"/>
                      <a:pt x="178863" y="988962"/>
                    </a:cubicBezTo>
                    <a:cubicBezTo>
                      <a:pt x="180100" y="1020662"/>
                      <a:pt x="221670" y="1041368"/>
                      <a:pt x="248812" y="1040345"/>
                    </a:cubicBezTo>
                    <a:cubicBezTo>
                      <a:pt x="281889" y="1039098"/>
                      <a:pt x="314734" y="1031527"/>
                      <a:pt x="348722" y="1031527"/>
                    </a:cubicBezTo>
                    <a:cubicBezTo>
                      <a:pt x="389892" y="1031508"/>
                      <a:pt x="434215" y="1039024"/>
                      <a:pt x="474928" y="1036270"/>
                    </a:cubicBezTo>
                    <a:cubicBezTo>
                      <a:pt x="527056" y="1032736"/>
                      <a:pt x="576718" y="1030578"/>
                      <a:pt x="627022" y="1017370"/>
                    </a:cubicBezTo>
                    <a:cubicBezTo>
                      <a:pt x="641430" y="1013556"/>
                      <a:pt x="662266" y="1006672"/>
                      <a:pt x="678154" y="1011044"/>
                    </a:cubicBezTo>
                    <a:cubicBezTo>
                      <a:pt x="697725" y="1016421"/>
                      <a:pt x="713221" y="1026745"/>
                      <a:pt x="734550" y="1036085"/>
                    </a:cubicBezTo>
                    <a:cubicBezTo>
                      <a:pt x="768575" y="1050967"/>
                      <a:pt x="828702" y="1023286"/>
                      <a:pt x="826488" y="956685"/>
                    </a:cubicBezTo>
                    <a:cubicBezTo>
                      <a:pt x="873100" y="986097"/>
                      <a:pt x="925357" y="935346"/>
                      <a:pt x="890876" y="867314"/>
                    </a:cubicBezTo>
                    <a:cubicBezTo>
                      <a:pt x="942779" y="873453"/>
                      <a:pt x="984340" y="819447"/>
                      <a:pt x="942881" y="753981"/>
                    </a:cubicBezTo>
                    <a:cubicBezTo>
                      <a:pt x="999789" y="724699"/>
                      <a:pt x="984340" y="646918"/>
                      <a:pt x="949783" y="637430"/>
                    </a:cubicBezTo>
                    <a:cubicBezTo>
                      <a:pt x="998217" y="620910"/>
                      <a:pt x="995036" y="556766"/>
                      <a:pt x="944751" y="530348"/>
                    </a:cubicBezTo>
                    <a:cubicBezTo>
                      <a:pt x="970926" y="510275"/>
                      <a:pt x="954871" y="458929"/>
                      <a:pt x="913394" y="454241"/>
                    </a:cubicBezTo>
                    <a:cubicBezTo>
                      <a:pt x="928519" y="398468"/>
                      <a:pt x="885127" y="368628"/>
                      <a:pt x="847427" y="372999"/>
                    </a:cubicBezTo>
                    <a:cubicBezTo>
                      <a:pt x="885127" y="362023"/>
                      <a:pt x="889369" y="287572"/>
                      <a:pt x="831530" y="281917"/>
                    </a:cubicBezTo>
                    <a:cubicBezTo>
                      <a:pt x="885127" y="225809"/>
                      <a:pt x="814108" y="136698"/>
                      <a:pt x="763822" y="135544"/>
                    </a:cubicBezTo>
                    <a:cubicBezTo>
                      <a:pt x="784230" y="-44408"/>
                      <a:pt x="508824" y="-10177"/>
                      <a:pt x="467971" y="41932"/>
                    </a:cubicBezTo>
                    <a:close/>
                  </a:path>
                </a:pathLst>
              </a:custGeom>
              <a:solidFill>
                <a:srgbClr val="ED6B1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126" name="Google Shape;2126;p64"/>
              <p:cNvSpPr/>
              <p:nvPr/>
            </p:nvSpPr>
            <p:spPr>
              <a:xfrm>
                <a:off x="8122514" y="4743598"/>
                <a:ext cx="138682" cy="165178"/>
              </a:xfrm>
              <a:custGeom>
                <a:rect b="b" l="l" r="r" t="t"/>
                <a:pathLst>
                  <a:path extrusionOk="0" h="165178" w="138682">
                    <a:moveTo>
                      <a:pt x="137923" y="74098"/>
                    </a:moveTo>
                    <a:cubicBezTo>
                      <a:pt x="143541" y="119473"/>
                      <a:pt x="117394" y="160028"/>
                      <a:pt x="79526" y="164734"/>
                    </a:cubicBezTo>
                    <a:cubicBezTo>
                      <a:pt x="41641" y="169423"/>
                      <a:pt x="6377" y="136438"/>
                      <a:pt x="759" y="91065"/>
                    </a:cubicBezTo>
                    <a:cubicBezTo>
                      <a:pt x="-4858" y="45710"/>
                      <a:pt x="21298" y="5117"/>
                      <a:pt x="59184" y="447"/>
                    </a:cubicBezTo>
                    <a:cubicBezTo>
                      <a:pt x="97051" y="-4260"/>
                      <a:pt x="132305" y="28725"/>
                      <a:pt x="137923" y="74098"/>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127" name="Google Shape;2127;p64"/>
              <p:cNvSpPr/>
              <p:nvPr/>
            </p:nvSpPr>
            <p:spPr>
              <a:xfrm>
                <a:off x="8711669" y="4743598"/>
                <a:ext cx="138673" cy="165178"/>
              </a:xfrm>
              <a:custGeom>
                <a:rect b="b" l="l" r="r" t="t"/>
                <a:pathLst>
                  <a:path extrusionOk="0" h="165178" w="138673">
                    <a:moveTo>
                      <a:pt x="760" y="74098"/>
                    </a:moveTo>
                    <a:cubicBezTo>
                      <a:pt x="-4858" y="119473"/>
                      <a:pt x="21280" y="160028"/>
                      <a:pt x="59157" y="164734"/>
                    </a:cubicBezTo>
                    <a:cubicBezTo>
                      <a:pt x="97033" y="169423"/>
                      <a:pt x="132306" y="136438"/>
                      <a:pt x="137914" y="91065"/>
                    </a:cubicBezTo>
                    <a:cubicBezTo>
                      <a:pt x="143533" y="45710"/>
                      <a:pt x="117376" y="5117"/>
                      <a:pt x="79499" y="447"/>
                    </a:cubicBezTo>
                    <a:cubicBezTo>
                      <a:pt x="41613" y="-4260"/>
                      <a:pt x="6369" y="28725"/>
                      <a:pt x="760" y="74098"/>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128" name="Google Shape;2128;p64"/>
              <p:cNvSpPr/>
              <p:nvPr/>
            </p:nvSpPr>
            <p:spPr>
              <a:xfrm>
                <a:off x="8181743" y="4445849"/>
                <a:ext cx="617093" cy="687083"/>
              </a:xfrm>
              <a:custGeom>
                <a:rect b="b" l="l" r="r" t="t"/>
                <a:pathLst>
                  <a:path extrusionOk="0" h="687083" w="617093">
                    <a:moveTo>
                      <a:pt x="538108" y="90283"/>
                    </a:moveTo>
                    <a:cubicBezTo>
                      <a:pt x="482447" y="11348"/>
                      <a:pt x="425957" y="3813"/>
                      <a:pt x="333805" y="0"/>
                    </a:cubicBezTo>
                    <a:lnTo>
                      <a:pt x="252070" y="12668"/>
                    </a:lnTo>
                    <a:cubicBezTo>
                      <a:pt x="159899" y="16501"/>
                      <a:pt x="124943" y="3422"/>
                      <a:pt x="69309" y="82357"/>
                    </a:cubicBezTo>
                    <a:cubicBezTo>
                      <a:pt x="13610" y="161367"/>
                      <a:pt x="16076" y="105611"/>
                      <a:pt x="20475" y="200918"/>
                    </a:cubicBezTo>
                    <a:cubicBezTo>
                      <a:pt x="23805" y="272913"/>
                      <a:pt x="-19216" y="222405"/>
                      <a:pt x="10550" y="422635"/>
                    </a:cubicBezTo>
                    <a:cubicBezTo>
                      <a:pt x="40325" y="622864"/>
                      <a:pt x="214221" y="687083"/>
                      <a:pt x="305695" y="687083"/>
                    </a:cubicBezTo>
                    <a:cubicBezTo>
                      <a:pt x="397215" y="687083"/>
                      <a:pt x="558070" y="633393"/>
                      <a:pt x="600914" y="422635"/>
                    </a:cubicBezTo>
                    <a:cubicBezTo>
                      <a:pt x="643740" y="211875"/>
                      <a:pt x="587622" y="272913"/>
                      <a:pt x="590952" y="200918"/>
                    </a:cubicBezTo>
                    <a:cubicBezTo>
                      <a:pt x="595342" y="105611"/>
                      <a:pt x="593798" y="169292"/>
                      <a:pt x="538108" y="90283"/>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129" name="Google Shape;2129;p64"/>
              <p:cNvSpPr/>
              <p:nvPr/>
            </p:nvSpPr>
            <p:spPr>
              <a:xfrm>
                <a:off x="8344620" y="5360751"/>
                <a:ext cx="9700" cy="36853"/>
              </a:xfrm>
              <a:custGeom>
                <a:rect b="b" l="l" r="r" t="t"/>
                <a:pathLst>
                  <a:path extrusionOk="0" h="36853" w="9700">
                    <a:moveTo>
                      <a:pt x="454" y="36853"/>
                    </a:moveTo>
                    <a:cubicBezTo>
                      <a:pt x="3477" y="24315"/>
                      <a:pt x="6557" y="11981"/>
                      <a:pt x="9700" y="0"/>
                    </a:cubicBezTo>
                    <a:cubicBezTo>
                      <a:pt x="2021" y="10651"/>
                      <a:pt x="-1288" y="23839"/>
                      <a:pt x="454" y="3685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130" name="Google Shape;2130;p64"/>
              <p:cNvSpPr/>
              <p:nvPr/>
            </p:nvSpPr>
            <p:spPr>
              <a:xfrm>
                <a:off x="8620620" y="5360751"/>
                <a:ext cx="9674" cy="36853"/>
              </a:xfrm>
              <a:custGeom>
                <a:rect b="b" l="l" r="r" t="t"/>
                <a:pathLst>
                  <a:path extrusionOk="0" h="36853" w="9674">
                    <a:moveTo>
                      <a:pt x="0" y="0"/>
                    </a:moveTo>
                    <a:cubicBezTo>
                      <a:pt x="3126" y="11981"/>
                      <a:pt x="6195" y="24315"/>
                      <a:pt x="9218" y="36853"/>
                    </a:cubicBezTo>
                    <a:cubicBezTo>
                      <a:pt x="10962" y="23843"/>
                      <a:pt x="7664" y="10657"/>
                      <a:pt x="0" y="0"/>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131" name="Google Shape;2131;p64"/>
              <p:cNvSpPr/>
              <p:nvPr/>
            </p:nvSpPr>
            <p:spPr>
              <a:xfrm>
                <a:off x="8431349" y="5100098"/>
                <a:ext cx="112215" cy="230608"/>
              </a:xfrm>
              <a:custGeom>
                <a:rect b="b" l="l" r="r" t="t"/>
                <a:pathLst>
                  <a:path extrusionOk="0" h="230608" w="112215">
                    <a:moveTo>
                      <a:pt x="0" y="0"/>
                    </a:moveTo>
                    <a:lnTo>
                      <a:pt x="112216" y="0"/>
                    </a:lnTo>
                    <a:lnTo>
                      <a:pt x="112216" y="230609"/>
                    </a:lnTo>
                    <a:lnTo>
                      <a:pt x="0" y="230609"/>
                    </a:ln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132" name="Google Shape;2132;p64"/>
              <p:cNvSpPr/>
              <p:nvPr/>
            </p:nvSpPr>
            <p:spPr>
              <a:xfrm>
                <a:off x="8344620" y="5360751"/>
                <a:ext cx="9700" cy="36853"/>
              </a:xfrm>
              <a:custGeom>
                <a:rect b="b" l="l" r="r" t="t"/>
                <a:pathLst>
                  <a:path extrusionOk="0" h="36853" w="9700">
                    <a:moveTo>
                      <a:pt x="454" y="36853"/>
                    </a:moveTo>
                    <a:cubicBezTo>
                      <a:pt x="3477" y="24315"/>
                      <a:pt x="6557" y="11981"/>
                      <a:pt x="9700" y="0"/>
                    </a:cubicBezTo>
                    <a:cubicBezTo>
                      <a:pt x="2021" y="10651"/>
                      <a:pt x="-1288" y="23839"/>
                      <a:pt x="454" y="3685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133" name="Google Shape;2133;p64"/>
              <p:cNvSpPr/>
              <p:nvPr/>
            </p:nvSpPr>
            <p:spPr>
              <a:xfrm>
                <a:off x="8620620" y="5360751"/>
                <a:ext cx="9674" cy="36853"/>
              </a:xfrm>
              <a:custGeom>
                <a:rect b="b" l="l" r="r" t="t"/>
                <a:pathLst>
                  <a:path extrusionOk="0" h="36853" w="9674">
                    <a:moveTo>
                      <a:pt x="0" y="0"/>
                    </a:moveTo>
                    <a:cubicBezTo>
                      <a:pt x="3126" y="11981"/>
                      <a:pt x="6195" y="24315"/>
                      <a:pt x="9218" y="36853"/>
                    </a:cubicBezTo>
                    <a:cubicBezTo>
                      <a:pt x="10962" y="23843"/>
                      <a:pt x="7664" y="10657"/>
                      <a:pt x="0" y="0"/>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134" name="Google Shape;2134;p64"/>
              <p:cNvSpPr/>
              <p:nvPr/>
            </p:nvSpPr>
            <p:spPr>
              <a:xfrm>
                <a:off x="8140769" y="4384976"/>
                <a:ext cx="698536" cy="400024"/>
              </a:xfrm>
              <a:custGeom>
                <a:rect b="b" l="l" r="r" t="t"/>
                <a:pathLst>
                  <a:path extrusionOk="0" h="400024" w="698536">
                    <a:moveTo>
                      <a:pt x="67662" y="295984"/>
                    </a:moveTo>
                    <a:cubicBezTo>
                      <a:pt x="123529" y="317694"/>
                      <a:pt x="211263" y="216547"/>
                      <a:pt x="187293" y="140310"/>
                    </a:cubicBezTo>
                    <a:cubicBezTo>
                      <a:pt x="184921" y="170782"/>
                      <a:pt x="330828" y="227132"/>
                      <a:pt x="376267" y="156960"/>
                    </a:cubicBezTo>
                    <a:cubicBezTo>
                      <a:pt x="387458" y="244564"/>
                      <a:pt x="495339" y="262981"/>
                      <a:pt x="531569" y="228584"/>
                    </a:cubicBezTo>
                    <a:cubicBezTo>
                      <a:pt x="529997" y="293659"/>
                      <a:pt x="601323" y="345786"/>
                      <a:pt x="626596" y="318997"/>
                    </a:cubicBezTo>
                    <a:cubicBezTo>
                      <a:pt x="611415" y="335089"/>
                      <a:pt x="632875" y="395011"/>
                      <a:pt x="670938" y="395011"/>
                    </a:cubicBezTo>
                    <a:cubicBezTo>
                      <a:pt x="727957" y="395011"/>
                      <a:pt x="679477" y="290087"/>
                      <a:pt x="676202" y="262981"/>
                    </a:cubicBezTo>
                    <a:cubicBezTo>
                      <a:pt x="665924" y="178019"/>
                      <a:pt x="623387" y="85764"/>
                      <a:pt x="551010" y="36428"/>
                    </a:cubicBezTo>
                    <a:cubicBezTo>
                      <a:pt x="546387" y="33284"/>
                      <a:pt x="541637" y="30338"/>
                      <a:pt x="536760" y="27591"/>
                    </a:cubicBezTo>
                    <a:cubicBezTo>
                      <a:pt x="421102" y="-37074"/>
                      <a:pt x="333600" y="30233"/>
                      <a:pt x="200557" y="45004"/>
                    </a:cubicBezTo>
                    <a:cubicBezTo>
                      <a:pt x="89718" y="57319"/>
                      <a:pt x="24428" y="130525"/>
                      <a:pt x="5313" y="234239"/>
                    </a:cubicBezTo>
                    <a:cubicBezTo>
                      <a:pt x="-1237" y="267581"/>
                      <a:pt x="-1735" y="301830"/>
                      <a:pt x="3843" y="335349"/>
                    </a:cubicBezTo>
                    <a:cubicBezTo>
                      <a:pt x="7006" y="352297"/>
                      <a:pt x="20568" y="385281"/>
                      <a:pt x="35172" y="395197"/>
                    </a:cubicBezTo>
                    <a:cubicBezTo>
                      <a:pt x="77021" y="423548"/>
                      <a:pt x="78155" y="318736"/>
                      <a:pt x="67662" y="295984"/>
                    </a:cubicBezTo>
                    <a:close/>
                  </a:path>
                </a:pathLst>
              </a:custGeom>
              <a:solidFill>
                <a:srgbClr val="ED6B1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135" name="Google Shape;2135;p64"/>
              <p:cNvSpPr/>
              <p:nvPr/>
            </p:nvSpPr>
            <p:spPr>
              <a:xfrm>
                <a:off x="8257713" y="5189655"/>
                <a:ext cx="458287" cy="240469"/>
              </a:xfrm>
              <a:custGeom>
                <a:rect b="b" l="l" r="r" t="t"/>
                <a:pathLst>
                  <a:path extrusionOk="0" h="240469" w="458287">
                    <a:moveTo>
                      <a:pt x="444410" y="146335"/>
                    </a:moveTo>
                    <a:cubicBezTo>
                      <a:pt x="418718" y="70507"/>
                      <a:pt x="406812" y="58545"/>
                      <a:pt x="316976" y="18324"/>
                    </a:cubicBezTo>
                    <a:cubicBezTo>
                      <a:pt x="315785" y="17803"/>
                      <a:pt x="285089" y="0"/>
                      <a:pt x="285089" y="0"/>
                    </a:cubicBezTo>
                    <a:lnTo>
                      <a:pt x="229325" y="112142"/>
                    </a:lnTo>
                    <a:lnTo>
                      <a:pt x="202006" y="62396"/>
                    </a:lnTo>
                    <a:lnTo>
                      <a:pt x="172873" y="0"/>
                    </a:lnTo>
                    <a:cubicBezTo>
                      <a:pt x="172873" y="0"/>
                      <a:pt x="146679" y="15794"/>
                      <a:pt x="145786" y="16185"/>
                    </a:cubicBezTo>
                    <a:cubicBezTo>
                      <a:pt x="51671" y="58081"/>
                      <a:pt x="39318" y="70228"/>
                      <a:pt x="13534" y="146335"/>
                    </a:cubicBezTo>
                    <a:cubicBezTo>
                      <a:pt x="10427" y="155525"/>
                      <a:pt x="5665" y="174575"/>
                      <a:pt x="0" y="199281"/>
                    </a:cubicBezTo>
                    <a:cubicBezTo>
                      <a:pt x="71315" y="225551"/>
                      <a:pt x="146605" y="239406"/>
                      <a:pt x="222600" y="240246"/>
                    </a:cubicBezTo>
                    <a:cubicBezTo>
                      <a:pt x="225456" y="240283"/>
                      <a:pt x="228274" y="240469"/>
                      <a:pt x="231148" y="240469"/>
                    </a:cubicBezTo>
                    <a:cubicBezTo>
                      <a:pt x="232320" y="240469"/>
                      <a:pt x="233474" y="240376"/>
                      <a:pt x="234655" y="240376"/>
                    </a:cubicBezTo>
                    <a:cubicBezTo>
                      <a:pt x="310918" y="240067"/>
                      <a:pt x="386562" y="226664"/>
                      <a:pt x="458288" y="200751"/>
                    </a:cubicBezTo>
                    <a:cubicBezTo>
                      <a:pt x="452483" y="175301"/>
                      <a:pt x="447582" y="155712"/>
                      <a:pt x="444410" y="146335"/>
                    </a:cubicBezTo>
                    <a:close/>
                  </a:path>
                </a:pathLst>
              </a:custGeom>
              <a:solidFill>
                <a:srgbClr val="B3375E"/>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136" name="Google Shape;2136;p64"/>
              <p:cNvSpPr/>
              <p:nvPr/>
            </p:nvSpPr>
            <p:spPr>
              <a:xfrm>
                <a:off x="8390402" y="5204947"/>
                <a:ext cx="191504" cy="108867"/>
              </a:xfrm>
              <a:custGeom>
                <a:rect b="b" l="l" r="r" t="t"/>
                <a:pathLst>
                  <a:path extrusionOk="0" h="108867" w="191504">
                    <a:moveTo>
                      <a:pt x="180464" y="5227"/>
                    </a:moveTo>
                    <a:cubicBezTo>
                      <a:pt x="180017" y="1924"/>
                      <a:pt x="176977" y="-391"/>
                      <a:pt x="173674" y="56"/>
                    </a:cubicBezTo>
                    <a:cubicBezTo>
                      <a:pt x="170371" y="502"/>
                      <a:pt x="168055" y="3542"/>
                      <a:pt x="168502" y="6846"/>
                    </a:cubicBezTo>
                    <a:lnTo>
                      <a:pt x="176566" y="66172"/>
                    </a:lnTo>
                    <a:lnTo>
                      <a:pt x="123686" y="41095"/>
                    </a:lnTo>
                    <a:lnTo>
                      <a:pt x="95482" y="90487"/>
                    </a:lnTo>
                    <a:lnTo>
                      <a:pt x="69251" y="42676"/>
                    </a:lnTo>
                    <a:lnTo>
                      <a:pt x="14828" y="66544"/>
                    </a:lnTo>
                    <a:lnTo>
                      <a:pt x="22948" y="6846"/>
                    </a:lnTo>
                    <a:cubicBezTo>
                      <a:pt x="23395" y="3542"/>
                      <a:pt x="21079" y="502"/>
                      <a:pt x="17776" y="55"/>
                    </a:cubicBezTo>
                    <a:cubicBezTo>
                      <a:pt x="14472" y="-392"/>
                      <a:pt x="11432" y="1924"/>
                      <a:pt x="10985" y="5227"/>
                    </a:cubicBezTo>
                    <a:lnTo>
                      <a:pt x="0" y="86227"/>
                    </a:lnTo>
                    <a:lnTo>
                      <a:pt x="63987" y="58154"/>
                    </a:lnTo>
                    <a:lnTo>
                      <a:pt x="90097" y="105724"/>
                    </a:lnTo>
                    <a:cubicBezTo>
                      <a:pt x="90162" y="105854"/>
                      <a:pt x="90292" y="105891"/>
                      <a:pt x="90367" y="106003"/>
                    </a:cubicBezTo>
                    <a:cubicBezTo>
                      <a:pt x="90817" y="106732"/>
                      <a:pt x="91420" y="107354"/>
                      <a:pt x="92134" y="107826"/>
                    </a:cubicBezTo>
                    <a:cubicBezTo>
                      <a:pt x="93168" y="108318"/>
                      <a:pt x="94263" y="108669"/>
                      <a:pt x="95390" y="108868"/>
                    </a:cubicBezTo>
                    <a:lnTo>
                      <a:pt x="95408" y="108868"/>
                    </a:lnTo>
                    <a:cubicBezTo>
                      <a:pt x="96419" y="108866"/>
                      <a:pt x="97413" y="108603"/>
                      <a:pt x="98292" y="108105"/>
                    </a:cubicBezTo>
                    <a:lnTo>
                      <a:pt x="98301" y="108105"/>
                    </a:lnTo>
                    <a:cubicBezTo>
                      <a:pt x="98441" y="108031"/>
                      <a:pt x="98534" y="107881"/>
                      <a:pt x="98664" y="107789"/>
                    </a:cubicBezTo>
                    <a:cubicBezTo>
                      <a:pt x="99336" y="107351"/>
                      <a:pt x="99912" y="106781"/>
                      <a:pt x="100357" y="106114"/>
                    </a:cubicBezTo>
                    <a:cubicBezTo>
                      <a:pt x="100432" y="106003"/>
                      <a:pt x="100561" y="105947"/>
                      <a:pt x="100636" y="105835"/>
                    </a:cubicBezTo>
                    <a:lnTo>
                      <a:pt x="128616" y="56778"/>
                    </a:lnTo>
                    <a:lnTo>
                      <a:pt x="191505" y="86599"/>
                    </a:lnTo>
                    <a:close/>
                  </a:path>
                </a:pathLst>
              </a:custGeom>
              <a:solidFill>
                <a:srgbClr val="97224B"/>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2137" name="Google Shape;2137;p64"/>
            <p:cNvSpPr/>
            <p:nvPr/>
          </p:nvSpPr>
          <p:spPr>
            <a:xfrm>
              <a:off x="14790500" y="119925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38" name="Google Shape;2138;p64"/>
            <p:cNvSpPr/>
            <p:nvPr/>
          </p:nvSpPr>
          <p:spPr>
            <a:xfrm>
              <a:off x="14997325" y="119925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39" name="Google Shape;2139;p64"/>
            <p:cNvSpPr/>
            <p:nvPr/>
          </p:nvSpPr>
          <p:spPr>
            <a:xfrm rot="8100000">
              <a:off x="14812448" y="12003623"/>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2140" name="Google Shape;2140;p64"/>
          <p:cNvGrpSpPr/>
          <p:nvPr/>
        </p:nvGrpSpPr>
        <p:grpSpPr>
          <a:xfrm>
            <a:off x="19226916" y="5969018"/>
            <a:ext cx="1480385" cy="1480528"/>
            <a:chOff x="14204579" y="9604816"/>
            <a:chExt cx="1429771" cy="1429771"/>
          </a:xfrm>
        </p:grpSpPr>
        <p:grpSp>
          <p:nvGrpSpPr>
            <p:cNvPr id="2141" name="Google Shape;2141;p64"/>
            <p:cNvGrpSpPr/>
            <p:nvPr/>
          </p:nvGrpSpPr>
          <p:grpSpPr>
            <a:xfrm>
              <a:off x="14204579" y="9604816"/>
              <a:ext cx="1429771" cy="1429771"/>
              <a:chOff x="9415096" y="3282950"/>
              <a:chExt cx="1334364" cy="1334364"/>
            </a:xfrm>
          </p:grpSpPr>
          <p:sp>
            <p:nvSpPr>
              <p:cNvPr id="2142" name="Google Shape;2142;p64"/>
              <p:cNvSpPr/>
              <p:nvPr/>
            </p:nvSpPr>
            <p:spPr>
              <a:xfrm>
                <a:off x="9759744" y="4397055"/>
                <a:ext cx="645067" cy="220251"/>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rgbClr val="1F5E8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143" name="Google Shape;2143;p64"/>
              <p:cNvSpPr/>
              <p:nvPr/>
            </p:nvSpPr>
            <p:spPr>
              <a:xfrm>
                <a:off x="9415096" y="3282950"/>
                <a:ext cx="1334364" cy="1334364"/>
              </a:xfrm>
              <a:custGeom>
                <a:rect b="b" l="l" r="r" t="t"/>
                <a:pathLst>
                  <a:path extrusionOk="0" h="1334364" w="1334364">
                    <a:moveTo>
                      <a:pt x="1334365" y="667197"/>
                    </a:moveTo>
                    <a:cubicBezTo>
                      <a:pt x="1334357" y="1035671"/>
                      <a:pt x="1035643" y="1334373"/>
                      <a:pt x="667168" y="1334365"/>
                    </a:cubicBezTo>
                    <a:cubicBezTo>
                      <a:pt x="298693" y="1334357"/>
                      <a:pt x="-8" y="1035643"/>
                      <a:pt x="0" y="667168"/>
                    </a:cubicBezTo>
                    <a:cubicBezTo>
                      <a:pt x="8" y="298697"/>
                      <a:pt x="298716" y="-3"/>
                      <a:pt x="667187" y="0"/>
                    </a:cubicBezTo>
                    <a:cubicBezTo>
                      <a:pt x="1035659" y="-1"/>
                      <a:pt x="1334364" y="298704"/>
                      <a:pt x="1334365" y="667176"/>
                    </a:cubicBezTo>
                    <a:cubicBezTo>
                      <a:pt x="1334365" y="667183"/>
                      <a:pt x="1334365" y="667190"/>
                      <a:pt x="1334365"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144" name="Google Shape;2144;p64"/>
              <p:cNvSpPr/>
              <p:nvPr/>
            </p:nvSpPr>
            <p:spPr>
              <a:xfrm>
                <a:off x="10000092" y="4301306"/>
                <a:ext cx="164380" cy="201270"/>
              </a:xfrm>
              <a:custGeom>
                <a:rect b="b" l="l" r="r" t="t"/>
                <a:pathLst>
                  <a:path extrusionOk="0" h="201270" w="164380">
                    <a:moveTo>
                      <a:pt x="0" y="0"/>
                    </a:moveTo>
                    <a:lnTo>
                      <a:pt x="164381" y="0"/>
                    </a:lnTo>
                    <a:lnTo>
                      <a:pt x="164381" y="201271"/>
                    </a:lnTo>
                    <a:lnTo>
                      <a:pt x="0" y="201271"/>
                    </a:ln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145" name="Google Shape;2145;p64"/>
              <p:cNvSpPr/>
              <p:nvPr/>
            </p:nvSpPr>
            <p:spPr>
              <a:xfrm>
                <a:off x="9759744" y="4397055"/>
                <a:ext cx="645067" cy="220251"/>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chemeClr val="accent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146" name="Google Shape;2146;p64"/>
              <p:cNvSpPr/>
              <p:nvPr/>
            </p:nvSpPr>
            <p:spPr>
              <a:xfrm>
                <a:off x="10273545" y="3923058"/>
                <a:ext cx="203991" cy="217207"/>
              </a:xfrm>
              <a:custGeom>
                <a:rect b="b" l="l" r="r" t="t"/>
                <a:pathLst>
                  <a:path extrusionOk="0" h="217207" w="203991">
                    <a:moveTo>
                      <a:pt x="1879" y="92313"/>
                    </a:moveTo>
                    <a:cubicBezTo>
                      <a:pt x="-8827" y="153239"/>
                      <a:pt x="27292" y="203971"/>
                      <a:pt x="82600" y="214909"/>
                    </a:cubicBezTo>
                    <a:cubicBezTo>
                      <a:pt x="136218" y="226590"/>
                      <a:pt x="189154" y="192593"/>
                      <a:pt x="200834" y="138974"/>
                    </a:cubicBezTo>
                    <a:cubicBezTo>
                      <a:pt x="201344" y="136633"/>
                      <a:pt x="201770" y="134273"/>
                      <a:pt x="202109" y="131901"/>
                    </a:cubicBezTo>
                    <a:cubicBezTo>
                      <a:pt x="212825" y="70974"/>
                      <a:pt x="176706" y="12708"/>
                      <a:pt x="121389" y="1787"/>
                    </a:cubicBezTo>
                    <a:cubicBezTo>
                      <a:pt x="66099" y="-9169"/>
                      <a:pt x="12595" y="31386"/>
                      <a:pt x="1879" y="9231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147" name="Google Shape;2147;p64"/>
              <p:cNvSpPr/>
              <p:nvPr/>
            </p:nvSpPr>
            <p:spPr>
              <a:xfrm>
                <a:off x="9687457" y="3923058"/>
                <a:ext cx="203978" cy="217207"/>
              </a:xfrm>
              <a:custGeom>
                <a:rect b="b" l="l" r="r" t="t"/>
                <a:pathLst>
                  <a:path extrusionOk="0" h="217207" w="203978">
                    <a:moveTo>
                      <a:pt x="202093" y="92313"/>
                    </a:moveTo>
                    <a:cubicBezTo>
                      <a:pt x="212818" y="153239"/>
                      <a:pt x="176700" y="203971"/>
                      <a:pt x="121382" y="214909"/>
                    </a:cubicBezTo>
                    <a:cubicBezTo>
                      <a:pt x="67772" y="226591"/>
                      <a:pt x="14842" y="192601"/>
                      <a:pt x="3160" y="138990"/>
                    </a:cubicBezTo>
                    <a:cubicBezTo>
                      <a:pt x="2649" y="136643"/>
                      <a:pt x="2222" y="134278"/>
                      <a:pt x="1882" y="131901"/>
                    </a:cubicBezTo>
                    <a:cubicBezTo>
                      <a:pt x="-8833" y="70974"/>
                      <a:pt x="27286" y="12708"/>
                      <a:pt x="82584" y="1787"/>
                    </a:cubicBezTo>
                    <a:cubicBezTo>
                      <a:pt x="137883" y="-9169"/>
                      <a:pt x="191397" y="31386"/>
                      <a:pt x="202093" y="9231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148" name="Google Shape;2148;p64"/>
              <p:cNvSpPr/>
              <p:nvPr/>
            </p:nvSpPr>
            <p:spPr>
              <a:xfrm>
                <a:off x="9748108" y="3476147"/>
                <a:ext cx="668348" cy="862626"/>
              </a:xfrm>
              <a:custGeom>
                <a:rect b="b" l="l" r="r" t="t"/>
                <a:pathLst>
                  <a:path extrusionOk="0" h="862626" w="668348">
                    <a:moveTo>
                      <a:pt x="610362" y="128755"/>
                    </a:moveTo>
                    <a:cubicBezTo>
                      <a:pt x="557196" y="54916"/>
                      <a:pt x="473583" y="8971"/>
                      <a:pt x="382748" y="3683"/>
                    </a:cubicBezTo>
                    <a:cubicBezTo>
                      <a:pt x="382748" y="3683"/>
                      <a:pt x="380999" y="3628"/>
                      <a:pt x="378126" y="3498"/>
                    </a:cubicBezTo>
                    <a:lnTo>
                      <a:pt x="378228" y="0"/>
                    </a:lnTo>
                    <a:cubicBezTo>
                      <a:pt x="378228" y="0"/>
                      <a:pt x="356545" y="856"/>
                      <a:pt x="334175" y="1749"/>
                    </a:cubicBezTo>
                    <a:cubicBezTo>
                      <a:pt x="311794" y="856"/>
                      <a:pt x="290121" y="0"/>
                      <a:pt x="290121" y="0"/>
                    </a:cubicBezTo>
                    <a:lnTo>
                      <a:pt x="290215" y="3498"/>
                    </a:lnTo>
                    <a:cubicBezTo>
                      <a:pt x="287340" y="3628"/>
                      <a:pt x="285601" y="3683"/>
                      <a:pt x="285582" y="3683"/>
                    </a:cubicBezTo>
                    <a:cubicBezTo>
                      <a:pt x="194753" y="8974"/>
                      <a:pt x="111147" y="54919"/>
                      <a:pt x="57986" y="128755"/>
                    </a:cubicBezTo>
                    <a:cubicBezTo>
                      <a:pt x="3944" y="202183"/>
                      <a:pt x="-3229" y="294662"/>
                      <a:pt x="1022" y="383233"/>
                    </a:cubicBezTo>
                    <a:cubicBezTo>
                      <a:pt x="4241" y="450150"/>
                      <a:pt x="16092" y="558180"/>
                      <a:pt x="19412" y="625097"/>
                    </a:cubicBezTo>
                    <a:cubicBezTo>
                      <a:pt x="73650" y="827968"/>
                      <a:pt x="208563" y="862627"/>
                      <a:pt x="334165" y="862627"/>
                    </a:cubicBezTo>
                    <a:cubicBezTo>
                      <a:pt x="459785" y="862627"/>
                      <a:pt x="599200" y="827968"/>
                      <a:pt x="648927" y="625097"/>
                    </a:cubicBezTo>
                    <a:cubicBezTo>
                      <a:pt x="652247" y="558180"/>
                      <a:pt x="664089" y="450150"/>
                      <a:pt x="667327" y="383233"/>
                    </a:cubicBezTo>
                    <a:cubicBezTo>
                      <a:pt x="671577" y="294662"/>
                      <a:pt x="664405" y="202183"/>
                      <a:pt x="610362" y="128755"/>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149" name="Google Shape;2149;p64"/>
              <p:cNvSpPr/>
              <p:nvPr/>
            </p:nvSpPr>
            <p:spPr>
              <a:xfrm>
                <a:off x="9743113" y="3414012"/>
                <a:ext cx="714514" cy="593430"/>
              </a:xfrm>
              <a:custGeom>
                <a:rect b="b" l="l" r="r" t="t"/>
                <a:pathLst>
                  <a:path extrusionOk="0" h="593430" w="714514">
                    <a:moveTo>
                      <a:pt x="33421" y="521773"/>
                    </a:moveTo>
                    <a:cubicBezTo>
                      <a:pt x="35905" y="472715"/>
                      <a:pt x="18240" y="349150"/>
                      <a:pt x="83018" y="321432"/>
                    </a:cubicBezTo>
                    <a:cubicBezTo>
                      <a:pt x="107579" y="312069"/>
                      <a:pt x="134104" y="309055"/>
                      <a:pt x="160139" y="312670"/>
                    </a:cubicBezTo>
                    <a:cubicBezTo>
                      <a:pt x="250766" y="321543"/>
                      <a:pt x="335226" y="365875"/>
                      <a:pt x="493514" y="340258"/>
                    </a:cubicBezTo>
                    <a:cubicBezTo>
                      <a:pt x="581601" y="326007"/>
                      <a:pt x="604502" y="310771"/>
                      <a:pt x="628203" y="292057"/>
                    </a:cubicBezTo>
                    <a:cubicBezTo>
                      <a:pt x="637998" y="284317"/>
                      <a:pt x="640342" y="427676"/>
                      <a:pt x="640789" y="473311"/>
                    </a:cubicBezTo>
                    <a:cubicBezTo>
                      <a:pt x="640975" y="494426"/>
                      <a:pt x="640752" y="514536"/>
                      <a:pt x="640473" y="535651"/>
                    </a:cubicBezTo>
                    <a:cubicBezTo>
                      <a:pt x="640305" y="548041"/>
                      <a:pt x="640342" y="560431"/>
                      <a:pt x="640119" y="572802"/>
                    </a:cubicBezTo>
                    <a:cubicBezTo>
                      <a:pt x="640008" y="577844"/>
                      <a:pt x="638929" y="590587"/>
                      <a:pt x="655476" y="590568"/>
                    </a:cubicBezTo>
                    <a:cubicBezTo>
                      <a:pt x="667634" y="590550"/>
                      <a:pt x="669169" y="558366"/>
                      <a:pt x="669625" y="552505"/>
                    </a:cubicBezTo>
                    <a:cubicBezTo>
                      <a:pt x="676703" y="459823"/>
                      <a:pt x="680210" y="409724"/>
                      <a:pt x="676080" y="323218"/>
                    </a:cubicBezTo>
                    <a:cubicBezTo>
                      <a:pt x="674099" y="281415"/>
                      <a:pt x="674889" y="282178"/>
                      <a:pt x="671448" y="245008"/>
                    </a:cubicBezTo>
                    <a:cubicBezTo>
                      <a:pt x="697818" y="224154"/>
                      <a:pt x="714459" y="186296"/>
                      <a:pt x="714514" y="141554"/>
                    </a:cubicBezTo>
                    <a:cubicBezTo>
                      <a:pt x="701530" y="149560"/>
                      <a:pt x="687483" y="155698"/>
                      <a:pt x="672787" y="159786"/>
                    </a:cubicBezTo>
                    <a:cubicBezTo>
                      <a:pt x="701106" y="122704"/>
                      <a:pt x="713991" y="76109"/>
                      <a:pt x="708748" y="29747"/>
                    </a:cubicBezTo>
                    <a:cubicBezTo>
                      <a:pt x="686724" y="52835"/>
                      <a:pt x="655325" y="64540"/>
                      <a:pt x="623562" y="61503"/>
                    </a:cubicBezTo>
                    <a:cubicBezTo>
                      <a:pt x="636384" y="43015"/>
                      <a:pt x="636413" y="18519"/>
                      <a:pt x="623636" y="0"/>
                    </a:cubicBezTo>
                    <a:cubicBezTo>
                      <a:pt x="608661" y="20166"/>
                      <a:pt x="581258" y="32500"/>
                      <a:pt x="542581" y="39012"/>
                    </a:cubicBezTo>
                    <a:cubicBezTo>
                      <a:pt x="458326" y="53225"/>
                      <a:pt x="298316" y="-55067"/>
                      <a:pt x="97036" y="94003"/>
                    </a:cubicBezTo>
                    <a:cubicBezTo>
                      <a:pt x="26538" y="146205"/>
                      <a:pt x="307" y="241548"/>
                      <a:pt x="214" y="333096"/>
                    </a:cubicBezTo>
                    <a:cubicBezTo>
                      <a:pt x="84" y="451991"/>
                      <a:pt x="121" y="417519"/>
                      <a:pt x="0" y="535055"/>
                    </a:cubicBezTo>
                    <a:cubicBezTo>
                      <a:pt x="-9" y="545603"/>
                      <a:pt x="744" y="582569"/>
                      <a:pt x="12920" y="590829"/>
                    </a:cubicBezTo>
                    <a:cubicBezTo>
                      <a:pt x="24677" y="598810"/>
                      <a:pt x="33663" y="586922"/>
                      <a:pt x="33459" y="575519"/>
                    </a:cubicBezTo>
                    <a:cubicBezTo>
                      <a:pt x="33123" y="558105"/>
                      <a:pt x="32342" y="542999"/>
                      <a:pt x="33421" y="521773"/>
                    </a:cubicBezTo>
                    <a:close/>
                  </a:path>
                </a:pathLst>
              </a:custGeom>
              <a:solidFill>
                <a:srgbClr val="3B313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150" name="Google Shape;2150;p64"/>
              <p:cNvSpPr/>
              <p:nvPr/>
            </p:nvSpPr>
            <p:spPr>
              <a:xfrm>
                <a:off x="9961591" y="4430325"/>
                <a:ext cx="126857" cy="105348"/>
              </a:xfrm>
              <a:custGeom>
                <a:rect b="b" l="l" r="r" t="t"/>
                <a:pathLst>
                  <a:path extrusionOk="0" h="105348" w="126857">
                    <a:moveTo>
                      <a:pt x="35413" y="105349"/>
                    </a:moveTo>
                    <a:lnTo>
                      <a:pt x="382" y="8535"/>
                    </a:lnTo>
                    <a:cubicBezTo>
                      <a:pt x="-815" y="5229"/>
                      <a:pt x="895" y="1579"/>
                      <a:pt x="4201" y="382"/>
                    </a:cubicBezTo>
                    <a:cubicBezTo>
                      <a:pt x="7507" y="-815"/>
                      <a:pt x="11157" y="895"/>
                      <a:pt x="12354" y="4201"/>
                    </a:cubicBezTo>
                    <a:lnTo>
                      <a:pt x="41199" y="83898"/>
                    </a:lnTo>
                    <a:lnTo>
                      <a:pt x="116413" y="20888"/>
                    </a:lnTo>
                    <a:cubicBezTo>
                      <a:pt x="119119" y="18639"/>
                      <a:pt x="123136" y="19009"/>
                      <a:pt x="125386" y="21715"/>
                    </a:cubicBezTo>
                    <a:cubicBezTo>
                      <a:pt x="127623" y="24406"/>
                      <a:pt x="127271" y="28397"/>
                      <a:pt x="124598" y="30655"/>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151" name="Google Shape;2151;p64"/>
              <p:cNvSpPr/>
              <p:nvPr/>
            </p:nvSpPr>
            <p:spPr>
              <a:xfrm>
                <a:off x="10075725" y="4431355"/>
                <a:ext cx="127256" cy="104262"/>
              </a:xfrm>
              <a:custGeom>
                <a:rect b="b" l="l" r="r" t="t"/>
                <a:pathLst>
                  <a:path extrusionOk="0" h="104262" w="127256">
                    <a:moveTo>
                      <a:pt x="91389" y="104262"/>
                    </a:moveTo>
                    <a:lnTo>
                      <a:pt x="2279" y="29625"/>
                    </a:lnTo>
                    <a:cubicBezTo>
                      <a:pt x="-418" y="27365"/>
                      <a:pt x="-772" y="23347"/>
                      <a:pt x="1488" y="20650"/>
                    </a:cubicBezTo>
                    <a:cubicBezTo>
                      <a:pt x="3748" y="17952"/>
                      <a:pt x="7767" y="17598"/>
                      <a:pt x="10464" y="19858"/>
                    </a:cubicBezTo>
                    <a:lnTo>
                      <a:pt x="85725" y="82905"/>
                    </a:lnTo>
                    <a:lnTo>
                      <a:pt x="114914" y="4157"/>
                    </a:lnTo>
                    <a:cubicBezTo>
                      <a:pt x="116137" y="858"/>
                      <a:pt x="119802" y="-824"/>
                      <a:pt x="123100" y="399"/>
                    </a:cubicBezTo>
                    <a:cubicBezTo>
                      <a:pt x="126398" y="1622"/>
                      <a:pt x="128081" y="5287"/>
                      <a:pt x="126858" y="8585"/>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152" name="Google Shape;2152;p64"/>
              <p:cNvSpPr/>
              <p:nvPr/>
            </p:nvSpPr>
            <p:spPr>
              <a:xfrm>
                <a:off x="10075371" y="4457087"/>
                <a:ext cx="16268" cy="160218"/>
              </a:xfrm>
              <a:custGeom>
                <a:rect b="b" l="l" r="r" t="t"/>
                <a:pathLst>
                  <a:path extrusionOk="0" h="160218" w="16268">
                    <a:moveTo>
                      <a:pt x="12734" y="6367"/>
                    </a:moveTo>
                    <a:cubicBezTo>
                      <a:pt x="12734" y="2851"/>
                      <a:pt x="9883" y="0"/>
                      <a:pt x="6367" y="0"/>
                    </a:cubicBezTo>
                    <a:cubicBezTo>
                      <a:pt x="2851" y="0"/>
                      <a:pt x="0" y="2851"/>
                      <a:pt x="0" y="6367"/>
                    </a:cubicBezTo>
                    <a:cubicBezTo>
                      <a:pt x="0" y="68652"/>
                      <a:pt x="1405" y="104947"/>
                      <a:pt x="2762" y="140033"/>
                    </a:cubicBezTo>
                    <a:cubicBezTo>
                      <a:pt x="3023" y="146638"/>
                      <a:pt x="3275" y="153279"/>
                      <a:pt x="3525" y="160144"/>
                    </a:cubicBezTo>
                    <a:cubicBezTo>
                      <a:pt x="4661" y="160144"/>
                      <a:pt x="5777" y="160219"/>
                      <a:pt x="6911" y="160219"/>
                    </a:cubicBezTo>
                    <a:cubicBezTo>
                      <a:pt x="10046" y="160219"/>
                      <a:pt x="13144" y="160032"/>
                      <a:pt x="16269" y="159995"/>
                    </a:cubicBezTo>
                    <a:cubicBezTo>
                      <a:pt x="16009" y="153019"/>
                      <a:pt x="15748" y="146247"/>
                      <a:pt x="15488" y="139549"/>
                    </a:cubicBezTo>
                    <a:cubicBezTo>
                      <a:pt x="14129" y="104575"/>
                      <a:pt x="12734" y="68410"/>
                      <a:pt x="12734" y="6367"/>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2153" name="Google Shape;2153;p64"/>
            <p:cNvSpPr/>
            <p:nvPr/>
          </p:nvSpPr>
          <p:spPr>
            <a:xfrm>
              <a:off x="14733700" y="10311025"/>
              <a:ext cx="51300" cy="51300"/>
            </a:xfrm>
            <a:prstGeom prst="ellipse">
              <a:avLst/>
            </a:prstGeom>
            <a:solidFill>
              <a:srgbClr val="3B313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54" name="Google Shape;2154;p64"/>
            <p:cNvSpPr/>
            <p:nvPr/>
          </p:nvSpPr>
          <p:spPr>
            <a:xfrm>
              <a:off x="15048750" y="10311025"/>
              <a:ext cx="51300" cy="51300"/>
            </a:xfrm>
            <a:prstGeom prst="ellipse">
              <a:avLst/>
            </a:prstGeom>
            <a:solidFill>
              <a:srgbClr val="3B313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55" name="Google Shape;2155;p64"/>
            <p:cNvSpPr/>
            <p:nvPr/>
          </p:nvSpPr>
          <p:spPr>
            <a:xfrm rot="8100000">
              <a:off x="14812448" y="10355398"/>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2156" name="Google Shape;2156;p64"/>
          <p:cNvSpPr/>
          <p:nvPr/>
        </p:nvSpPr>
        <p:spPr>
          <a:xfrm>
            <a:off x="11236537" y="3942025"/>
            <a:ext cx="3266700" cy="5693100"/>
          </a:xfrm>
          <a:prstGeom prst="roundRect">
            <a:avLst>
              <a:gd fmla="val 7140" name="adj"/>
            </a:avLst>
          </a:prstGeom>
          <a:noFill/>
          <a:ln cap="flat" cmpd="sng" w="76200">
            <a:solidFill>
              <a:schemeClr val="accent2"/>
            </a:solidFill>
            <a:prstDash val="solid"/>
            <a:round/>
            <a:headEnd len="sm" w="sm" type="none"/>
            <a:tailEnd len="sm" w="sm" type="none"/>
          </a:ln>
        </p:spPr>
        <p:txBody>
          <a:bodyPr anchorCtr="0" anchor="ctr" bIns="243825" lIns="243825" spcFirstLastPara="1" rIns="243825" wrap="square" tIns="243825">
            <a:noAutofit/>
          </a:bodyPr>
          <a:lstStyle/>
          <a:p>
            <a:pPr indent="0" lvl="0" marL="0" rtl="0" algn="ctr">
              <a:spcBef>
                <a:spcPts val="0"/>
              </a:spcBef>
              <a:spcAft>
                <a:spcPts val="0"/>
              </a:spcAft>
              <a:buNone/>
            </a:pPr>
            <a:r>
              <a:t/>
            </a:r>
            <a:endParaRPr sz="3700">
              <a:solidFill>
                <a:schemeClr val="dk2"/>
              </a:solidFill>
            </a:endParaRPr>
          </a:p>
        </p:txBody>
      </p:sp>
      <p:sp>
        <p:nvSpPr>
          <p:cNvPr id="2157" name="Google Shape;2157;p64"/>
          <p:cNvSpPr txBox="1"/>
          <p:nvPr/>
        </p:nvSpPr>
        <p:spPr>
          <a:xfrm>
            <a:off x="10506448" y="9858575"/>
            <a:ext cx="4708500" cy="1995900"/>
          </a:xfrm>
          <a:prstGeom prst="rect">
            <a:avLst/>
          </a:prstGeom>
          <a:noFill/>
          <a:ln>
            <a:noFill/>
          </a:ln>
        </p:spPr>
        <p:txBody>
          <a:bodyPr anchorCtr="0" anchor="t" bIns="243825" lIns="243825" spcFirstLastPara="1" rIns="243825" wrap="square" tIns="243825">
            <a:noAutofit/>
          </a:bodyPr>
          <a:lstStyle/>
          <a:p>
            <a:pPr indent="0" lvl="0" marL="0" rtl="1" algn="ctr">
              <a:spcBef>
                <a:spcPts val="0"/>
              </a:spcBef>
              <a:spcAft>
                <a:spcPts val="0"/>
              </a:spcAft>
              <a:buNone/>
            </a:pPr>
            <a:r>
              <a:rPr b="1" lang="en" sz="4800">
                <a:solidFill>
                  <a:schemeClr val="accent2"/>
                </a:solidFill>
                <a:latin typeface="Google Sans"/>
                <a:ea typeface="Google Sans"/>
                <a:cs typeface="Google Sans"/>
                <a:sym typeface="Google Sans"/>
              </a:rPr>
              <a:t>לא אותו דבר!</a:t>
            </a:r>
            <a:endParaRPr b="1" sz="4800">
              <a:solidFill>
                <a:schemeClr val="accent2"/>
              </a:solidFill>
              <a:latin typeface="Google Sans"/>
              <a:ea typeface="Google Sans"/>
              <a:cs typeface="Google Sans"/>
              <a:sym typeface="Google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1" name="Shape 2161"/>
        <p:cNvGrpSpPr/>
        <p:nvPr/>
      </p:nvGrpSpPr>
      <p:grpSpPr>
        <a:xfrm>
          <a:off x="0" y="0"/>
          <a:ext cx="0" cy="0"/>
          <a:chOff x="0" y="0"/>
          <a:chExt cx="0" cy="0"/>
        </a:xfrm>
      </p:grpSpPr>
      <p:sp>
        <p:nvSpPr>
          <p:cNvPr id="2162" name="Google Shape;2162;p65"/>
          <p:cNvSpPr/>
          <p:nvPr/>
        </p:nvSpPr>
        <p:spPr>
          <a:xfrm>
            <a:off x="17303750" y="762000"/>
            <a:ext cx="1714500" cy="1714500"/>
          </a:xfrm>
          <a:prstGeom prst="ellipse">
            <a:avLst/>
          </a:prstGeom>
          <a:solidFill>
            <a:srgbClr val="DBFFE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aphicFrame>
        <p:nvGraphicFramePr>
          <p:cNvPr id="2163" name="Google Shape;2163;p65"/>
          <p:cNvGraphicFramePr/>
          <p:nvPr/>
        </p:nvGraphicFramePr>
        <p:xfrm>
          <a:off x="2717688" y="4129556"/>
          <a:ext cx="3000000" cy="3000000"/>
        </p:xfrm>
        <a:graphic>
          <a:graphicData uri="http://schemas.openxmlformats.org/drawingml/2006/table">
            <a:tbl>
              <a:tblPr>
                <a:noFill/>
                <a:tableStyleId>{AB80B1E1-2A0A-4D2B-9E96-AA632914FDF4}</a:tableStyleId>
              </a:tblPr>
              <a:tblGrid>
                <a:gridCol w="2903300"/>
                <a:gridCol w="2903300"/>
                <a:gridCol w="2903300"/>
                <a:gridCol w="2903300"/>
                <a:gridCol w="2903300"/>
                <a:gridCol w="3790825"/>
              </a:tblGrid>
              <a:tr h="1394100">
                <a:tc>
                  <a:txBody>
                    <a:bodyPr/>
                    <a:lstStyle/>
                    <a:p>
                      <a:pPr indent="0" lvl="0" marL="0" rtl="1" algn="ctr">
                        <a:spcBef>
                          <a:spcPts val="0"/>
                        </a:spcBef>
                        <a:spcAft>
                          <a:spcPts val="0"/>
                        </a:spcAft>
                        <a:buNone/>
                      </a:pPr>
                      <a:r>
                        <a:rPr b="1" lang="en" sz="3500">
                          <a:latin typeface="Google Sans"/>
                          <a:ea typeface="Google Sans"/>
                          <a:cs typeface="Google Sans"/>
                          <a:sym typeface="Google Sans"/>
                        </a:rPr>
                        <a:t>פלאפל</a:t>
                      </a:r>
                      <a:endParaRPr b="1" sz="35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b="1" lang="en" sz="3500">
                          <a:latin typeface="Google Sans"/>
                          <a:ea typeface="Google Sans"/>
                          <a:cs typeface="Google Sans"/>
                          <a:sym typeface="Google Sans"/>
                        </a:rPr>
                        <a:t>צ׳יפס</a:t>
                      </a:r>
                      <a:endParaRPr b="1" sz="3500">
                        <a:latin typeface="Google Sans"/>
                        <a:ea typeface="Google Sans"/>
                        <a:cs typeface="Google Sans"/>
                        <a:sym typeface="Google Sans"/>
                      </a:endParaRPr>
                    </a:p>
                  </a:txBody>
                  <a:tcPr marT="243800" marB="243800" marR="243825" marL="243825" anchor="ctr">
                    <a:lnL cap="flat" cmpd="sng" w="19050">
                      <a:solidFill>
                        <a:srgbClr val="EFEFEF">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b="1" lang="en" sz="3500">
                          <a:latin typeface="Google Sans"/>
                          <a:ea typeface="Google Sans"/>
                          <a:cs typeface="Google Sans"/>
                          <a:sym typeface="Google Sans"/>
                        </a:rPr>
                        <a:t>מרק</a:t>
                      </a:r>
                      <a:endParaRPr b="1" sz="3500">
                        <a:latin typeface="Google Sans"/>
                        <a:ea typeface="Google Sans"/>
                        <a:cs typeface="Google Sans"/>
                        <a:sym typeface="Google Sans"/>
                      </a:endParaRPr>
                    </a:p>
                  </a:txBody>
                  <a:tcPr marT="243800" marB="243800" marR="243825" marL="243825" anchor="ctr">
                    <a:lnL cap="flat" cmpd="sng" w="19050">
                      <a:solidFill>
                        <a:srgbClr val="EFEFEF">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b="1" lang="en" sz="3500">
                          <a:latin typeface="Google Sans"/>
                          <a:ea typeface="Google Sans"/>
                          <a:cs typeface="Google Sans"/>
                          <a:sym typeface="Google Sans"/>
                        </a:rPr>
                        <a:t>פסטה</a:t>
                      </a:r>
                      <a:endParaRPr b="1" sz="3500">
                        <a:latin typeface="Google Sans"/>
                        <a:ea typeface="Google Sans"/>
                        <a:cs typeface="Google Sans"/>
                        <a:sym typeface="Google Sans"/>
                      </a:endParaRPr>
                    </a:p>
                  </a:txBody>
                  <a:tcPr marT="243800" marB="243800" marR="243825" marL="243825" anchor="ctr">
                    <a:lnL cap="flat" cmpd="sng" w="19050">
                      <a:solidFill>
                        <a:srgbClr val="EFEFEF">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b="1" lang="en" sz="3500">
                          <a:latin typeface="Google Sans"/>
                          <a:ea typeface="Google Sans"/>
                          <a:cs typeface="Google Sans"/>
                          <a:sym typeface="Google Sans"/>
                        </a:rPr>
                        <a:t>פיצה</a:t>
                      </a:r>
                      <a:endParaRPr b="1" sz="3500">
                        <a:latin typeface="Google Sans"/>
                        <a:ea typeface="Google Sans"/>
                        <a:cs typeface="Google Sans"/>
                        <a:sym typeface="Google Sans"/>
                      </a:endParaRPr>
                    </a:p>
                  </a:txBody>
                  <a:tcPr marT="243800" marB="243800" marR="243825" marL="243825" anchor="ctr">
                    <a:lnL cap="flat" cmpd="sng" w="19050">
                      <a:solidFill>
                        <a:srgbClr val="EFEFEF">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t/>
                      </a:r>
                      <a:endParaRPr sz="3700">
                        <a:latin typeface="Google Sans"/>
                        <a:ea typeface="Google Sans"/>
                        <a:cs typeface="Google Sans"/>
                        <a:sym typeface="Google Sans"/>
                      </a:endParaRPr>
                    </a:p>
                  </a:txBody>
                  <a:tcPr marT="243800" marB="243800" marR="2441425" marL="521200" anchor="ctr">
                    <a:lnL cap="flat" cmpd="sng" w="19050">
                      <a:solidFill>
                        <a:srgbClr val="EFEFEF">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tcPr>
                </a:tc>
              </a:tr>
              <a:tr h="1881825">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b="1"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1" algn="r">
                        <a:spcBef>
                          <a:spcPts val="0"/>
                        </a:spcBef>
                        <a:spcAft>
                          <a:spcPts val="0"/>
                        </a:spcAft>
                        <a:buNone/>
                      </a:pPr>
                      <a:r>
                        <a:rPr lang="en" sz="3500">
                          <a:latin typeface="Google Sans"/>
                          <a:ea typeface="Google Sans"/>
                          <a:cs typeface="Google Sans"/>
                          <a:sym typeface="Google Sans"/>
                        </a:rPr>
                        <a:t>דניאל</a:t>
                      </a:r>
                      <a:endParaRPr sz="3500">
                        <a:latin typeface="Google Sans"/>
                        <a:ea typeface="Google Sans"/>
                        <a:cs typeface="Google Sans"/>
                        <a:sym typeface="Google Sans"/>
                      </a:endParaRPr>
                    </a:p>
                  </a:txBody>
                  <a:tcPr marT="243800" marB="243800" marR="2167125" marL="429750"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1881825">
                <a:tc>
                  <a:txBody>
                    <a:bodyPr/>
                    <a:lstStyle/>
                    <a:p>
                      <a:pPr indent="0" lvl="0" marL="0" rtl="0" algn="ctr">
                        <a:spcBef>
                          <a:spcPts val="0"/>
                        </a:spcBef>
                        <a:spcAft>
                          <a:spcPts val="0"/>
                        </a:spcAft>
                        <a:buNone/>
                      </a:pPr>
                      <a:r>
                        <a:rPr b="1" lang="en" sz="6400">
                          <a:solidFill>
                            <a:schemeClr val="dk1"/>
                          </a:solidFill>
                          <a:latin typeface="Google Sans"/>
                          <a:ea typeface="Google Sans"/>
                          <a:cs typeface="Google Sans"/>
                          <a:sym typeface="Google Sans"/>
                        </a:rPr>
                        <a:t>?</a:t>
                      </a:r>
                      <a:endParaRPr sz="3700">
                        <a:solidFill>
                          <a:schemeClr val="dk1"/>
                        </a:solidFill>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chemeClr val="accent3"/>
                    </a:solidFill>
                  </a:tcPr>
                </a:tc>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F3F3F3"/>
                    </a:solidFill>
                  </a:tcPr>
                </a:tc>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F3F3F3"/>
                    </a:solidFill>
                  </a:tcPr>
                </a:tc>
                <a:tc>
                  <a:txBody>
                    <a:bodyPr/>
                    <a:lstStyle/>
                    <a:p>
                      <a:pPr indent="0" lvl="0" marL="0" rtl="1" algn="r">
                        <a:spcBef>
                          <a:spcPts val="0"/>
                        </a:spcBef>
                        <a:spcAft>
                          <a:spcPts val="0"/>
                        </a:spcAft>
                        <a:buNone/>
                      </a:pPr>
                      <a:r>
                        <a:rPr lang="en" sz="3500">
                          <a:latin typeface="Google Sans"/>
                          <a:ea typeface="Google Sans"/>
                          <a:cs typeface="Google Sans"/>
                          <a:sym typeface="Google Sans"/>
                        </a:rPr>
                        <a:t>קרן</a:t>
                      </a:r>
                      <a:endParaRPr sz="3500">
                        <a:latin typeface="Google Sans"/>
                        <a:ea typeface="Google Sans"/>
                        <a:cs typeface="Google Sans"/>
                        <a:sym typeface="Google Sans"/>
                      </a:endParaRPr>
                    </a:p>
                  </a:txBody>
                  <a:tcPr marT="243800" marB="243800" marR="2167125" marL="429750"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tcPr>
                </a:tc>
              </a:tr>
            </a:tbl>
          </a:graphicData>
        </a:graphic>
      </p:graphicFrame>
      <p:sp>
        <p:nvSpPr>
          <p:cNvPr id="2164" name="Google Shape;2164;p65"/>
          <p:cNvSpPr txBox="1"/>
          <p:nvPr/>
        </p:nvSpPr>
        <p:spPr>
          <a:xfrm>
            <a:off x="1209400" y="1162575"/>
            <a:ext cx="29775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הדגמה בכיתה</a:t>
            </a:r>
            <a:endParaRPr b="1" sz="2600">
              <a:solidFill>
                <a:srgbClr val="FFFFFF"/>
              </a:solidFill>
              <a:latin typeface="Google Sans"/>
              <a:ea typeface="Google Sans"/>
              <a:cs typeface="Google Sans"/>
              <a:sym typeface="Google Sans"/>
            </a:endParaRPr>
          </a:p>
        </p:txBody>
      </p:sp>
      <p:grpSp>
        <p:nvGrpSpPr>
          <p:cNvPr id="2165" name="Google Shape;2165;p65"/>
          <p:cNvGrpSpPr/>
          <p:nvPr/>
        </p:nvGrpSpPr>
        <p:grpSpPr>
          <a:xfrm>
            <a:off x="751766" y="1028509"/>
            <a:ext cx="873900" cy="873900"/>
            <a:chOff x="21309747" y="11086375"/>
            <a:chExt cx="873900" cy="873900"/>
          </a:xfrm>
        </p:grpSpPr>
        <p:sp>
          <p:nvSpPr>
            <p:cNvPr id="2166" name="Google Shape;2166;p65"/>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67" name="Google Shape;2167;p65"/>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2168" name="Google Shape;2168;p65"/>
          <p:cNvSpPr txBox="1"/>
          <p:nvPr>
            <p:ph idx="4294967295" type="title"/>
          </p:nvPr>
        </p:nvSpPr>
        <p:spPr>
          <a:xfrm>
            <a:off x="5624275" y="1186725"/>
            <a:ext cx="17931600" cy="9549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latin typeface="Google Sans"/>
                <a:ea typeface="Google Sans"/>
                <a:cs typeface="Google Sans"/>
                <a:sym typeface="Google Sans"/>
              </a:rPr>
              <a:t>נקודות דמיון:</a:t>
            </a:r>
            <a:r>
              <a:rPr lang="en"/>
              <a:t> </a:t>
            </a:r>
            <a:r>
              <a:rPr b="1" lang="en">
                <a:solidFill>
                  <a:schemeClr val="accent4"/>
                </a:solidFill>
                <a:latin typeface="Google Sans"/>
                <a:ea typeface="Google Sans"/>
                <a:cs typeface="Google Sans"/>
                <a:sym typeface="Google Sans"/>
              </a:rPr>
              <a:t>2</a:t>
            </a:r>
            <a:endParaRPr b="1">
              <a:solidFill>
                <a:schemeClr val="accent4"/>
              </a:solidFill>
              <a:latin typeface="Google Sans"/>
              <a:ea typeface="Google Sans"/>
              <a:cs typeface="Google Sans"/>
              <a:sym typeface="Google Sans"/>
            </a:endParaRPr>
          </a:p>
        </p:txBody>
      </p:sp>
      <p:grpSp>
        <p:nvGrpSpPr>
          <p:cNvPr id="2169" name="Google Shape;2169;p65"/>
          <p:cNvGrpSpPr/>
          <p:nvPr/>
        </p:nvGrpSpPr>
        <p:grpSpPr>
          <a:xfrm>
            <a:off x="15214888" y="8006338"/>
            <a:ext cx="1108330" cy="886165"/>
            <a:chOff x="506088" y="456216"/>
            <a:chExt cx="819044" cy="638080"/>
          </a:xfrm>
        </p:grpSpPr>
        <p:sp>
          <p:nvSpPr>
            <p:cNvPr id="2170" name="Google Shape;2170;p65"/>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171" name="Google Shape;2171;p65"/>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172" name="Google Shape;2172;p65"/>
          <p:cNvGrpSpPr/>
          <p:nvPr/>
        </p:nvGrpSpPr>
        <p:grpSpPr>
          <a:xfrm>
            <a:off x="15214888" y="6154121"/>
            <a:ext cx="1108330" cy="886165"/>
            <a:chOff x="506088" y="456216"/>
            <a:chExt cx="819044" cy="638080"/>
          </a:xfrm>
        </p:grpSpPr>
        <p:sp>
          <p:nvSpPr>
            <p:cNvPr id="2173" name="Google Shape;2173;p65"/>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174" name="Google Shape;2174;p65"/>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175" name="Google Shape;2175;p65"/>
          <p:cNvGrpSpPr/>
          <p:nvPr/>
        </p:nvGrpSpPr>
        <p:grpSpPr>
          <a:xfrm>
            <a:off x="12380650" y="8006338"/>
            <a:ext cx="1108330" cy="886165"/>
            <a:chOff x="506088" y="456216"/>
            <a:chExt cx="819044" cy="638080"/>
          </a:xfrm>
        </p:grpSpPr>
        <p:sp>
          <p:nvSpPr>
            <p:cNvPr id="2176" name="Google Shape;2176;p65"/>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177" name="Google Shape;2177;p65"/>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178" name="Google Shape;2178;p65"/>
          <p:cNvGrpSpPr/>
          <p:nvPr/>
        </p:nvGrpSpPr>
        <p:grpSpPr>
          <a:xfrm>
            <a:off x="3644875" y="6210150"/>
            <a:ext cx="1108330" cy="886165"/>
            <a:chOff x="506088" y="456216"/>
            <a:chExt cx="819044" cy="638080"/>
          </a:xfrm>
        </p:grpSpPr>
        <p:sp>
          <p:nvSpPr>
            <p:cNvPr id="2179" name="Google Shape;2179;p65"/>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180" name="Google Shape;2180;p65"/>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181" name="Google Shape;2181;p65"/>
          <p:cNvGrpSpPr/>
          <p:nvPr/>
        </p:nvGrpSpPr>
        <p:grpSpPr>
          <a:xfrm rot="10800000">
            <a:off x="12380650" y="6309652"/>
            <a:ext cx="1108330" cy="886165"/>
            <a:chOff x="506088" y="456216"/>
            <a:chExt cx="819044" cy="638080"/>
          </a:xfrm>
        </p:grpSpPr>
        <p:sp>
          <p:nvSpPr>
            <p:cNvPr id="2182" name="Google Shape;2182;p65"/>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183" name="Google Shape;2183;p65"/>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184" name="Google Shape;2184;p65"/>
          <p:cNvGrpSpPr/>
          <p:nvPr/>
        </p:nvGrpSpPr>
        <p:grpSpPr>
          <a:xfrm rot="10800000">
            <a:off x="6559937" y="8204094"/>
            <a:ext cx="1108330" cy="886165"/>
            <a:chOff x="506088" y="456216"/>
            <a:chExt cx="819044" cy="638080"/>
          </a:xfrm>
        </p:grpSpPr>
        <p:sp>
          <p:nvSpPr>
            <p:cNvPr id="2185" name="Google Shape;2185;p65"/>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186" name="Google Shape;2186;p65"/>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187" name="Google Shape;2187;p65"/>
          <p:cNvGrpSpPr/>
          <p:nvPr/>
        </p:nvGrpSpPr>
        <p:grpSpPr>
          <a:xfrm rot="10800000">
            <a:off x="9461646" y="6309652"/>
            <a:ext cx="1108330" cy="886165"/>
            <a:chOff x="506088" y="456216"/>
            <a:chExt cx="819044" cy="638080"/>
          </a:xfrm>
        </p:grpSpPr>
        <p:sp>
          <p:nvSpPr>
            <p:cNvPr id="2188" name="Google Shape;2188;p65"/>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189" name="Google Shape;2189;p65"/>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190" name="Google Shape;2190;p65"/>
          <p:cNvGrpSpPr/>
          <p:nvPr/>
        </p:nvGrpSpPr>
        <p:grpSpPr>
          <a:xfrm rot="10800000">
            <a:off x="9461646" y="8204094"/>
            <a:ext cx="1108330" cy="886165"/>
            <a:chOff x="506088" y="456216"/>
            <a:chExt cx="819044" cy="638080"/>
          </a:xfrm>
        </p:grpSpPr>
        <p:sp>
          <p:nvSpPr>
            <p:cNvPr id="2191" name="Google Shape;2191;p65"/>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192" name="Google Shape;2192;p65"/>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193" name="Google Shape;2193;p65"/>
          <p:cNvGrpSpPr/>
          <p:nvPr/>
        </p:nvGrpSpPr>
        <p:grpSpPr>
          <a:xfrm>
            <a:off x="19211780" y="7849129"/>
            <a:ext cx="1480386" cy="1480540"/>
            <a:chOff x="14204600" y="11269125"/>
            <a:chExt cx="1429772" cy="1429783"/>
          </a:xfrm>
        </p:grpSpPr>
        <p:grpSp>
          <p:nvGrpSpPr>
            <p:cNvPr id="2194" name="Google Shape;2194;p65"/>
            <p:cNvGrpSpPr/>
            <p:nvPr/>
          </p:nvGrpSpPr>
          <p:grpSpPr>
            <a:xfrm>
              <a:off x="14204600" y="11269125"/>
              <a:ext cx="1429772" cy="1429783"/>
              <a:chOff x="7822222" y="4095749"/>
              <a:chExt cx="1334365" cy="1334375"/>
            </a:xfrm>
          </p:grpSpPr>
          <p:sp>
            <p:nvSpPr>
              <p:cNvPr id="2195" name="Google Shape;2195;p65"/>
              <p:cNvSpPr/>
              <p:nvPr/>
            </p:nvSpPr>
            <p:spPr>
              <a:xfrm>
                <a:off x="7822222" y="4095749"/>
                <a:ext cx="1334365" cy="1334365"/>
              </a:xfrm>
              <a:custGeom>
                <a:rect b="b" l="l" r="r" t="t"/>
                <a:pathLst>
                  <a:path extrusionOk="0" h="1334365" w="1334365">
                    <a:moveTo>
                      <a:pt x="1334365" y="667196"/>
                    </a:moveTo>
                    <a:cubicBezTo>
                      <a:pt x="1334358" y="1035671"/>
                      <a:pt x="1035644" y="1334373"/>
                      <a:pt x="667169" y="1334365"/>
                    </a:cubicBezTo>
                    <a:cubicBezTo>
                      <a:pt x="298694" y="1334358"/>
                      <a:pt x="-8" y="1035644"/>
                      <a:pt x="0" y="667169"/>
                    </a:cubicBezTo>
                    <a:cubicBezTo>
                      <a:pt x="8" y="298697"/>
                      <a:pt x="298716" y="-3"/>
                      <a:pt x="667188" y="0"/>
                    </a:cubicBezTo>
                    <a:cubicBezTo>
                      <a:pt x="1035661" y="1"/>
                      <a:pt x="1334367" y="298709"/>
                      <a:pt x="1334365" y="667182"/>
                    </a:cubicBezTo>
                    <a:cubicBezTo>
                      <a:pt x="1334365" y="667187"/>
                      <a:pt x="1334365" y="667192"/>
                      <a:pt x="1334365" y="667196"/>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196" name="Google Shape;2196;p65"/>
              <p:cNvSpPr/>
              <p:nvPr/>
            </p:nvSpPr>
            <p:spPr>
              <a:xfrm>
                <a:off x="8006751" y="4303980"/>
                <a:ext cx="984350" cy="1040381"/>
              </a:xfrm>
              <a:custGeom>
                <a:rect b="b" l="l" r="r" t="t"/>
                <a:pathLst>
                  <a:path extrusionOk="0" h="1040381" w="984350">
                    <a:moveTo>
                      <a:pt x="467971" y="41932"/>
                    </a:moveTo>
                    <a:cubicBezTo>
                      <a:pt x="436586" y="-37115"/>
                      <a:pt x="240012" y="2752"/>
                      <a:pt x="226488" y="101853"/>
                    </a:cubicBezTo>
                    <a:cubicBezTo>
                      <a:pt x="90645" y="125182"/>
                      <a:pt x="75186" y="267573"/>
                      <a:pt x="109425" y="354880"/>
                    </a:cubicBezTo>
                    <a:cubicBezTo>
                      <a:pt x="70116" y="352517"/>
                      <a:pt x="44927" y="428550"/>
                      <a:pt x="80488" y="459599"/>
                    </a:cubicBezTo>
                    <a:cubicBezTo>
                      <a:pt x="-1" y="471505"/>
                      <a:pt x="-1" y="563779"/>
                      <a:pt x="41792" y="596707"/>
                    </a:cubicBezTo>
                    <a:cubicBezTo>
                      <a:pt x="-24910" y="634434"/>
                      <a:pt x="-4326" y="735805"/>
                      <a:pt x="51411" y="742652"/>
                    </a:cubicBezTo>
                    <a:cubicBezTo>
                      <a:pt x="-20167" y="778630"/>
                      <a:pt x="19430" y="882363"/>
                      <a:pt x="74144" y="882792"/>
                    </a:cubicBezTo>
                    <a:cubicBezTo>
                      <a:pt x="46359" y="979083"/>
                      <a:pt x="136642" y="1023286"/>
                      <a:pt x="178863" y="988962"/>
                    </a:cubicBezTo>
                    <a:cubicBezTo>
                      <a:pt x="180100" y="1020662"/>
                      <a:pt x="221670" y="1041368"/>
                      <a:pt x="248812" y="1040345"/>
                    </a:cubicBezTo>
                    <a:cubicBezTo>
                      <a:pt x="281889" y="1039098"/>
                      <a:pt x="314734" y="1031527"/>
                      <a:pt x="348722" y="1031527"/>
                    </a:cubicBezTo>
                    <a:cubicBezTo>
                      <a:pt x="389892" y="1031508"/>
                      <a:pt x="434215" y="1039024"/>
                      <a:pt x="474928" y="1036270"/>
                    </a:cubicBezTo>
                    <a:cubicBezTo>
                      <a:pt x="527056" y="1032736"/>
                      <a:pt x="576718" y="1030578"/>
                      <a:pt x="627022" y="1017370"/>
                    </a:cubicBezTo>
                    <a:cubicBezTo>
                      <a:pt x="641430" y="1013556"/>
                      <a:pt x="662266" y="1006672"/>
                      <a:pt x="678154" y="1011044"/>
                    </a:cubicBezTo>
                    <a:cubicBezTo>
                      <a:pt x="697725" y="1016421"/>
                      <a:pt x="713221" y="1026745"/>
                      <a:pt x="734550" y="1036085"/>
                    </a:cubicBezTo>
                    <a:cubicBezTo>
                      <a:pt x="768575" y="1050967"/>
                      <a:pt x="828702" y="1023286"/>
                      <a:pt x="826488" y="956685"/>
                    </a:cubicBezTo>
                    <a:cubicBezTo>
                      <a:pt x="873100" y="986097"/>
                      <a:pt x="925357" y="935346"/>
                      <a:pt x="890876" y="867314"/>
                    </a:cubicBezTo>
                    <a:cubicBezTo>
                      <a:pt x="942779" y="873453"/>
                      <a:pt x="984340" y="819447"/>
                      <a:pt x="942881" y="753981"/>
                    </a:cubicBezTo>
                    <a:cubicBezTo>
                      <a:pt x="999789" y="724699"/>
                      <a:pt x="984340" y="646918"/>
                      <a:pt x="949783" y="637430"/>
                    </a:cubicBezTo>
                    <a:cubicBezTo>
                      <a:pt x="998217" y="620910"/>
                      <a:pt x="995036" y="556766"/>
                      <a:pt x="944751" y="530348"/>
                    </a:cubicBezTo>
                    <a:cubicBezTo>
                      <a:pt x="970926" y="510275"/>
                      <a:pt x="954871" y="458929"/>
                      <a:pt x="913394" y="454241"/>
                    </a:cubicBezTo>
                    <a:cubicBezTo>
                      <a:pt x="928519" y="398468"/>
                      <a:pt x="885127" y="368628"/>
                      <a:pt x="847427" y="372999"/>
                    </a:cubicBezTo>
                    <a:cubicBezTo>
                      <a:pt x="885127" y="362023"/>
                      <a:pt x="889369" y="287572"/>
                      <a:pt x="831530" y="281917"/>
                    </a:cubicBezTo>
                    <a:cubicBezTo>
                      <a:pt x="885127" y="225809"/>
                      <a:pt x="814108" y="136698"/>
                      <a:pt x="763822" y="135544"/>
                    </a:cubicBezTo>
                    <a:cubicBezTo>
                      <a:pt x="784230" y="-44408"/>
                      <a:pt x="508824" y="-10177"/>
                      <a:pt x="467971" y="41932"/>
                    </a:cubicBezTo>
                    <a:close/>
                  </a:path>
                </a:pathLst>
              </a:custGeom>
              <a:solidFill>
                <a:srgbClr val="ED6B1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197" name="Google Shape;2197;p65"/>
              <p:cNvSpPr/>
              <p:nvPr/>
            </p:nvSpPr>
            <p:spPr>
              <a:xfrm>
                <a:off x="8122514" y="4743598"/>
                <a:ext cx="138682" cy="165178"/>
              </a:xfrm>
              <a:custGeom>
                <a:rect b="b" l="l" r="r" t="t"/>
                <a:pathLst>
                  <a:path extrusionOk="0" h="165178" w="138682">
                    <a:moveTo>
                      <a:pt x="137923" y="74098"/>
                    </a:moveTo>
                    <a:cubicBezTo>
                      <a:pt x="143541" y="119473"/>
                      <a:pt x="117394" y="160028"/>
                      <a:pt x="79526" y="164734"/>
                    </a:cubicBezTo>
                    <a:cubicBezTo>
                      <a:pt x="41641" y="169423"/>
                      <a:pt x="6377" y="136438"/>
                      <a:pt x="759" y="91065"/>
                    </a:cubicBezTo>
                    <a:cubicBezTo>
                      <a:pt x="-4858" y="45710"/>
                      <a:pt x="21298" y="5117"/>
                      <a:pt x="59184" y="447"/>
                    </a:cubicBezTo>
                    <a:cubicBezTo>
                      <a:pt x="97051" y="-4260"/>
                      <a:pt x="132305" y="28725"/>
                      <a:pt x="137923" y="74098"/>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198" name="Google Shape;2198;p65"/>
              <p:cNvSpPr/>
              <p:nvPr/>
            </p:nvSpPr>
            <p:spPr>
              <a:xfrm>
                <a:off x="8711669" y="4743598"/>
                <a:ext cx="138673" cy="165178"/>
              </a:xfrm>
              <a:custGeom>
                <a:rect b="b" l="l" r="r" t="t"/>
                <a:pathLst>
                  <a:path extrusionOk="0" h="165178" w="138673">
                    <a:moveTo>
                      <a:pt x="760" y="74098"/>
                    </a:moveTo>
                    <a:cubicBezTo>
                      <a:pt x="-4858" y="119473"/>
                      <a:pt x="21280" y="160028"/>
                      <a:pt x="59157" y="164734"/>
                    </a:cubicBezTo>
                    <a:cubicBezTo>
                      <a:pt x="97033" y="169423"/>
                      <a:pt x="132306" y="136438"/>
                      <a:pt x="137914" y="91065"/>
                    </a:cubicBezTo>
                    <a:cubicBezTo>
                      <a:pt x="143533" y="45710"/>
                      <a:pt x="117376" y="5117"/>
                      <a:pt x="79499" y="447"/>
                    </a:cubicBezTo>
                    <a:cubicBezTo>
                      <a:pt x="41613" y="-4260"/>
                      <a:pt x="6369" y="28725"/>
                      <a:pt x="760" y="74098"/>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199" name="Google Shape;2199;p65"/>
              <p:cNvSpPr/>
              <p:nvPr/>
            </p:nvSpPr>
            <p:spPr>
              <a:xfrm>
                <a:off x="8181743" y="4445849"/>
                <a:ext cx="617093" cy="687083"/>
              </a:xfrm>
              <a:custGeom>
                <a:rect b="b" l="l" r="r" t="t"/>
                <a:pathLst>
                  <a:path extrusionOk="0" h="687083" w="617093">
                    <a:moveTo>
                      <a:pt x="538108" y="90283"/>
                    </a:moveTo>
                    <a:cubicBezTo>
                      <a:pt x="482447" y="11348"/>
                      <a:pt x="425957" y="3813"/>
                      <a:pt x="333805" y="0"/>
                    </a:cubicBezTo>
                    <a:lnTo>
                      <a:pt x="252070" y="12668"/>
                    </a:lnTo>
                    <a:cubicBezTo>
                      <a:pt x="159899" y="16501"/>
                      <a:pt x="124943" y="3422"/>
                      <a:pt x="69309" y="82357"/>
                    </a:cubicBezTo>
                    <a:cubicBezTo>
                      <a:pt x="13610" y="161367"/>
                      <a:pt x="16076" y="105611"/>
                      <a:pt x="20475" y="200918"/>
                    </a:cubicBezTo>
                    <a:cubicBezTo>
                      <a:pt x="23805" y="272913"/>
                      <a:pt x="-19216" y="222405"/>
                      <a:pt x="10550" y="422635"/>
                    </a:cubicBezTo>
                    <a:cubicBezTo>
                      <a:pt x="40325" y="622864"/>
                      <a:pt x="214221" y="687083"/>
                      <a:pt x="305695" y="687083"/>
                    </a:cubicBezTo>
                    <a:cubicBezTo>
                      <a:pt x="397215" y="687083"/>
                      <a:pt x="558070" y="633393"/>
                      <a:pt x="600914" y="422635"/>
                    </a:cubicBezTo>
                    <a:cubicBezTo>
                      <a:pt x="643740" y="211875"/>
                      <a:pt x="587622" y="272913"/>
                      <a:pt x="590952" y="200918"/>
                    </a:cubicBezTo>
                    <a:cubicBezTo>
                      <a:pt x="595342" y="105611"/>
                      <a:pt x="593798" y="169292"/>
                      <a:pt x="538108" y="90283"/>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200" name="Google Shape;2200;p65"/>
              <p:cNvSpPr/>
              <p:nvPr/>
            </p:nvSpPr>
            <p:spPr>
              <a:xfrm>
                <a:off x="8344620" y="5360751"/>
                <a:ext cx="9700" cy="36853"/>
              </a:xfrm>
              <a:custGeom>
                <a:rect b="b" l="l" r="r" t="t"/>
                <a:pathLst>
                  <a:path extrusionOk="0" h="36853" w="9700">
                    <a:moveTo>
                      <a:pt x="454" y="36853"/>
                    </a:moveTo>
                    <a:cubicBezTo>
                      <a:pt x="3477" y="24315"/>
                      <a:pt x="6557" y="11981"/>
                      <a:pt x="9700" y="0"/>
                    </a:cubicBezTo>
                    <a:cubicBezTo>
                      <a:pt x="2021" y="10651"/>
                      <a:pt x="-1288" y="23839"/>
                      <a:pt x="454" y="3685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201" name="Google Shape;2201;p65"/>
              <p:cNvSpPr/>
              <p:nvPr/>
            </p:nvSpPr>
            <p:spPr>
              <a:xfrm>
                <a:off x="8620620" y="5360751"/>
                <a:ext cx="9674" cy="36853"/>
              </a:xfrm>
              <a:custGeom>
                <a:rect b="b" l="l" r="r" t="t"/>
                <a:pathLst>
                  <a:path extrusionOk="0" h="36853" w="9674">
                    <a:moveTo>
                      <a:pt x="0" y="0"/>
                    </a:moveTo>
                    <a:cubicBezTo>
                      <a:pt x="3126" y="11981"/>
                      <a:pt x="6195" y="24315"/>
                      <a:pt x="9218" y="36853"/>
                    </a:cubicBezTo>
                    <a:cubicBezTo>
                      <a:pt x="10962" y="23843"/>
                      <a:pt x="7664" y="10657"/>
                      <a:pt x="0" y="0"/>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202" name="Google Shape;2202;p65"/>
              <p:cNvSpPr/>
              <p:nvPr/>
            </p:nvSpPr>
            <p:spPr>
              <a:xfrm>
                <a:off x="8431349" y="5100098"/>
                <a:ext cx="112215" cy="230608"/>
              </a:xfrm>
              <a:custGeom>
                <a:rect b="b" l="l" r="r" t="t"/>
                <a:pathLst>
                  <a:path extrusionOk="0" h="230608" w="112215">
                    <a:moveTo>
                      <a:pt x="0" y="0"/>
                    </a:moveTo>
                    <a:lnTo>
                      <a:pt x="112216" y="0"/>
                    </a:lnTo>
                    <a:lnTo>
                      <a:pt x="112216" y="230609"/>
                    </a:lnTo>
                    <a:lnTo>
                      <a:pt x="0" y="230609"/>
                    </a:ln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203" name="Google Shape;2203;p65"/>
              <p:cNvSpPr/>
              <p:nvPr/>
            </p:nvSpPr>
            <p:spPr>
              <a:xfrm>
                <a:off x="8344620" y="5360751"/>
                <a:ext cx="9700" cy="36853"/>
              </a:xfrm>
              <a:custGeom>
                <a:rect b="b" l="l" r="r" t="t"/>
                <a:pathLst>
                  <a:path extrusionOk="0" h="36853" w="9700">
                    <a:moveTo>
                      <a:pt x="454" y="36853"/>
                    </a:moveTo>
                    <a:cubicBezTo>
                      <a:pt x="3477" y="24315"/>
                      <a:pt x="6557" y="11981"/>
                      <a:pt x="9700" y="0"/>
                    </a:cubicBezTo>
                    <a:cubicBezTo>
                      <a:pt x="2021" y="10651"/>
                      <a:pt x="-1288" y="23839"/>
                      <a:pt x="454" y="3685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204" name="Google Shape;2204;p65"/>
              <p:cNvSpPr/>
              <p:nvPr/>
            </p:nvSpPr>
            <p:spPr>
              <a:xfrm>
                <a:off x="8620620" y="5360751"/>
                <a:ext cx="9674" cy="36853"/>
              </a:xfrm>
              <a:custGeom>
                <a:rect b="b" l="l" r="r" t="t"/>
                <a:pathLst>
                  <a:path extrusionOk="0" h="36853" w="9674">
                    <a:moveTo>
                      <a:pt x="0" y="0"/>
                    </a:moveTo>
                    <a:cubicBezTo>
                      <a:pt x="3126" y="11981"/>
                      <a:pt x="6195" y="24315"/>
                      <a:pt x="9218" y="36853"/>
                    </a:cubicBezTo>
                    <a:cubicBezTo>
                      <a:pt x="10962" y="23843"/>
                      <a:pt x="7664" y="10657"/>
                      <a:pt x="0" y="0"/>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205" name="Google Shape;2205;p65"/>
              <p:cNvSpPr/>
              <p:nvPr/>
            </p:nvSpPr>
            <p:spPr>
              <a:xfrm>
                <a:off x="8140769" y="4384976"/>
                <a:ext cx="698536" cy="400024"/>
              </a:xfrm>
              <a:custGeom>
                <a:rect b="b" l="l" r="r" t="t"/>
                <a:pathLst>
                  <a:path extrusionOk="0" h="400024" w="698536">
                    <a:moveTo>
                      <a:pt x="67662" y="295984"/>
                    </a:moveTo>
                    <a:cubicBezTo>
                      <a:pt x="123529" y="317694"/>
                      <a:pt x="211263" y="216547"/>
                      <a:pt x="187293" y="140310"/>
                    </a:cubicBezTo>
                    <a:cubicBezTo>
                      <a:pt x="184921" y="170782"/>
                      <a:pt x="330828" y="227132"/>
                      <a:pt x="376267" y="156960"/>
                    </a:cubicBezTo>
                    <a:cubicBezTo>
                      <a:pt x="387458" y="244564"/>
                      <a:pt x="495339" y="262981"/>
                      <a:pt x="531569" y="228584"/>
                    </a:cubicBezTo>
                    <a:cubicBezTo>
                      <a:pt x="529997" y="293659"/>
                      <a:pt x="601323" y="345786"/>
                      <a:pt x="626596" y="318997"/>
                    </a:cubicBezTo>
                    <a:cubicBezTo>
                      <a:pt x="611415" y="335089"/>
                      <a:pt x="632875" y="395011"/>
                      <a:pt x="670938" y="395011"/>
                    </a:cubicBezTo>
                    <a:cubicBezTo>
                      <a:pt x="727957" y="395011"/>
                      <a:pt x="679477" y="290087"/>
                      <a:pt x="676202" y="262981"/>
                    </a:cubicBezTo>
                    <a:cubicBezTo>
                      <a:pt x="665924" y="178019"/>
                      <a:pt x="623387" y="85764"/>
                      <a:pt x="551010" y="36428"/>
                    </a:cubicBezTo>
                    <a:cubicBezTo>
                      <a:pt x="546387" y="33284"/>
                      <a:pt x="541637" y="30338"/>
                      <a:pt x="536760" y="27591"/>
                    </a:cubicBezTo>
                    <a:cubicBezTo>
                      <a:pt x="421102" y="-37074"/>
                      <a:pt x="333600" y="30233"/>
                      <a:pt x="200557" y="45004"/>
                    </a:cubicBezTo>
                    <a:cubicBezTo>
                      <a:pt x="89718" y="57319"/>
                      <a:pt x="24428" y="130525"/>
                      <a:pt x="5313" y="234239"/>
                    </a:cubicBezTo>
                    <a:cubicBezTo>
                      <a:pt x="-1237" y="267581"/>
                      <a:pt x="-1735" y="301830"/>
                      <a:pt x="3843" y="335349"/>
                    </a:cubicBezTo>
                    <a:cubicBezTo>
                      <a:pt x="7006" y="352297"/>
                      <a:pt x="20568" y="385281"/>
                      <a:pt x="35172" y="395197"/>
                    </a:cubicBezTo>
                    <a:cubicBezTo>
                      <a:pt x="77021" y="423548"/>
                      <a:pt x="78155" y="318736"/>
                      <a:pt x="67662" y="295984"/>
                    </a:cubicBezTo>
                    <a:close/>
                  </a:path>
                </a:pathLst>
              </a:custGeom>
              <a:solidFill>
                <a:srgbClr val="ED6B1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206" name="Google Shape;2206;p65"/>
              <p:cNvSpPr/>
              <p:nvPr/>
            </p:nvSpPr>
            <p:spPr>
              <a:xfrm>
                <a:off x="8257713" y="5189655"/>
                <a:ext cx="458287" cy="240469"/>
              </a:xfrm>
              <a:custGeom>
                <a:rect b="b" l="l" r="r" t="t"/>
                <a:pathLst>
                  <a:path extrusionOk="0" h="240469" w="458287">
                    <a:moveTo>
                      <a:pt x="444410" y="146335"/>
                    </a:moveTo>
                    <a:cubicBezTo>
                      <a:pt x="418718" y="70507"/>
                      <a:pt x="406812" y="58545"/>
                      <a:pt x="316976" y="18324"/>
                    </a:cubicBezTo>
                    <a:cubicBezTo>
                      <a:pt x="315785" y="17803"/>
                      <a:pt x="285089" y="0"/>
                      <a:pt x="285089" y="0"/>
                    </a:cubicBezTo>
                    <a:lnTo>
                      <a:pt x="229325" y="112142"/>
                    </a:lnTo>
                    <a:lnTo>
                      <a:pt x="202006" y="62396"/>
                    </a:lnTo>
                    <a:lnTo>
                      <a:pt x="172873" y="0"/>
                    </a:lnTo>
                    <a:cubicBezTo>
                      <a:pt x="172873" y="0"/>
                      <a:pt x="146679" y="15794"/>
                      <a:pt x="145786" y="16185"/>
                    </a:cubicBezTo>
                    <a:cubicBezTo>
                      <a:pt x="51671" y="58081"/>
                      <a:pt x="39318" y="70228"/>
                      <a:pt x="13534" y="146335"/>
                    </a:cubicBezTo>
                    <a:cubicBezTo>
                      <a:pt x="10427" y="155525"/>
                      <a:pt x="5665" y="174575"/>
                      <a:pt x="0" y="199281"/>
                    </a:cubicBezTo>
                    <a:cubicBezTo>
                      <a:pt x="71315" y="225551"/>
                      <a:pt x="146605" y="239406"/>
                      <a:pt x="222600" y="240246"/>
                    </a:cubicBezTo>
                    <a:cubicBezTo>
                      <a:pt x="225456" y="240283"/>
                      <a:pt x="228274" y="240469"/>
                      <a:pt x="231148" y="240469"/>
                    </a:cubicBezTo>
                    <a:cubicBezTo>
                      <a:pt x="232320" y="240469"/>
                      <a:pt x="233474" y="240376"/>
                      <a:pt x="234655" y="240376"/>
                    </a:cubicBezTo>
                    <a:cubicBezTo>
                      <a:pt x="310918" y="240067"/>
                      <a:pt x="386562" y="226664"/>
                      <a:pt x="458288" y="200751"/>
                    </a:cubicBezTo>
                    <a:cubicBezTo>
                      <a:pt x="452483" y="175301"/>
                      <a:pt x="447582" y="155712"/>
                      <a:pt x="444410" y="146335"/>
                    </a:cubicBezTo>
                    <a:close/>
                  </a:path>
                </a:pathLst>
              </a:custGeom>
              <a:solidFill>
                <a:srgbClr val="B3375E"/>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207" name="Google Shape;2207;p65"/>
              <p:cNvSpPr/>
              <p:nvPr/>
            </p:nvSpPr>
            <p:spPr>
              <a:xfrm>
                <a:off x="8390402" y="5204947"/>
                <a:ext cx="191504" cy="108867"/>
              </a:xfrm>
              <a:custGeom>
                <a:rect b="b" l="l" r="r" t="t"/>
                <a:pathLst>
                  <a:path extrusionOk="0" h="108867" w="191504">
                    <a:moveTo>
                      <a:pt x="180464" y="5227"/>
                    </a:moveTo>
                    <a:cubicBezTo>
                      <a:pt x="180017" y="1924"/>
                      <a:pt x="176977" y="-391"/>
                      <a:pt x="173674" y="56"/>
                    </a:cubicBezTo>
                    <a:cubicBezTo>
                      <a:pt x="170371" y="502"/>
                      <a:pt x="168055" y="3542"/>
                      <a:pt x="168502" y="6846"/>
                    </a:cubicBezTo>
                    <a:lnTo>
                      <a:pt x="176566" y="66172"/>
                    </a:lnTo>
                    <a:lnTo>
                      <a:pt x="123686" y="41095"/>
                    </a:lnTo>
                    <a:lnTo>
                      <a:pt x="95482" y="90487"/>
                    </a:lnTo>
                    <a:lnTo>
                      <a:pt x="69251" y="42676"/>
                    </a:lnTo>
                    <a:lnTo>
                      <a:pt x="14828" y="66544"/>
                    </a:lnTo>
                    <a:lnTo>
                      <a:pt x="22948" y="6846"/>
                    </a:lnTo>
                    <a:cubicBezTo>
                      <a:pt x="23395" y="3542"/>
                      <a:pt x="21079" y="502"/>
                      <a:pt x="17776" y="55"/>
                    </a:cubicBezTo>
                    <a:cubicBezTo>
                      <a:pt x="14472" y="-392"/>
                      <a:pt x="11432" y="1924"/>
                      <a:pt x="10985" y="5227"/>
                    </a:cubicBezTo>
                    <a:lnTo>
                      <a:pt x="0" y="86227"/>
                    </a:lnTo>
                    <a:lnTo>
                      <a:pt x="63987" y="58154"/>
                    </a:lnTo>
                    <a:lnTo>
                      <a:pt x="90097" y="105724"/>
                    </a:lnTo>
                    <a:cubicBezTo>
                      <a:pt x="90162" y="105854"/>
                      <a:pt x="90292" y="105891"/>
                      <a:pt x="90367" y="106003"/>
                    </a:cubicBezTo>
                    <a:cubicBezTo>
                      <a:pt x="90817" y="106732"/>
                      <a:pt x="91420" y="107354"/>
                      <a:pt x="92134" y="107826"/>
                    </a:cubicBezTo>
                    <a:cubicBezTo>
                      <a:pt x="93168" y="108318"/>
                      <a:pt x="94263" y="108669"/>
                      <a:pt x="95390" y="108868"/>
                    </a:cubicBezTo>
                    <a:lnTo>
                      <a:pt x="95408" y="108868"/>
                    </a:lnTo>
                    <a:cubicBezTo>
                      <a:pt x="96419" y="108866"/>
                      <a:pt x="97413" y="108603"/>
                      <a:pt x="98292" y="108105"/>
                    </a:cubicBezTo>
                    <a:lnTo>
                      <a:pt x="98301" y="108105"/>
                    </a:lnTo>
                    <a:cubicBezTo>
                      <a:pt x="98441" y="108031"/>
                      <a:pt x="98534" y="107881"/>
                      <a:pt x="98664" y="107789"/>
                    </a:cubicBezTo>
                    <a:cubicBezTo>
                      <a:pt x="99336" y="107351"/>
                      <a:pt x="99912" y="106781"/>
                      <a:pt x="100357" y="106114"/>
                    </a:cubicBezTo>
                    <a:cubicBezTo>
                      <a:pt x="100432" y="106003"/>
                      <a:pt x="100561" y="105947"/>
                      <a:pt x="100636" y="105835"/>
                    </a:cubicBezTo>
                    <a:lnTo>
                      <a:pt x="128616" y="56778"/>
                    </a:lnTo>
                    <a:lnTo>
                      <a:pt x="191505" y="86599"/>
                    </a:lnTo>
                    <a:close/>
                  </a:path>
                </a:pathLst>
              </a:custGeom>
              <a:solidFill>
                <a:srgbClr val="97224B"/>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2208" name="Google Shape;2208;p65"/>
            <p:cNvSpPr/>
            <p:nvPr/>
          </p:nvSpPr>
          <p:spPr>
            <a:xfrm>
              <a:off x="14790500" y="119925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09" name="Google Shape;2209;p65"/>
            <p:cNvSpPr/>
            <p:nvPr/>
          </p:nvSpPr>
          <p:spPr>
            <a:xfrm>
              <a:off x="14997325" y="119925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10" name="Google Shape;2210;p65"/>
            <p:cNvSpPr/>
            <p:nvPr/>
          </p:nvSpPr>
          <p:spPr>
            <a:xfrm rot="8100000">
              <a:off x="14812448" y="12003623"/>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2211" name="Google Shape;2211;p65"/>
          <p:cNvGrpSpPr/>
          <p:nvPr/>
        </p:nvGrpSpPr>
        <p:grpSpPr>
          <a:xfrm>
            <a:off x="19226916" y="5969018"/>
            <a:ext cx="1480385" cy="1480528"/>
            <a:chOff x="14204579" y="9604816"/>
            <a:chExt cx="1429771" cy="1429771"/>
          </a:xfrm>
        </p:grpSpPr>
        <p:grpSp>
          <p:nvGrpSpPr>
            <p:cNvPr id="2212" name="Google Shape;2212;p65"/>
            <p:cNvGrpSpPr/>
            <p:nvPr/>
          </p:nvGrpSpPr>
          <p:grpSpPr>
            <a:xfrm>
              <a:off x="14204579" y="9604816"/>
              <a:ext cx="1429771" cy="1429771"/>
              <a:chOff x="9415096" y="3282950"/>
              <a:chExt cx="1334364" cy="1334364"/>
            </a:xfrm>
          </p:grpSpPr>
          <p:sp>
            <p:nvSpPr>
              <p:cNvPr id="2213" name="Google Shape;2213;p65"/>
              <p:cNvSpPr/>
              <p:nvPr/>
            </p:nvSpPr>
            <p:spPr>
              <a:xfrm>
                <a:off x="9759744" y="4397055"/>
                <a:ext cx="645067" cy="220251"/>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rgbClr val="1F5E8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214" name="Google Shape;2214;p65"/>
              <p:cNvSpPr/>
              <p:nvPr/>
            </p:nvSpPr>
            <p:spPr>
              <a:xfrm>
                <a:off x="9415096" y="3282950"/>
                <a:ext cx="1334364" cy="1334364"/>
              </a:xfrm>
              <a:custGeom>
                <a:rect b="b" l="l" r="r" t="t"/>
                <a:pathLst>
                  <a:path extrusionOk="0" h="1334364" w="1334364">
                    <a:moveTo>
                      <a:pt x="1334365" y="667197"/>
                    </a:moveTo>
                    <a:cubicBezTo>
                      <a:pt x="1334357" y="1035671"/>
                      <a:pt x="1035643" y="1334373"/>
                      <a:pt x="667168" y="1334365"/>
                    </a:cubicBezTo>
                    <a:cubicBezTo>
                      <a:pt x="298693" y="1334357"/>
                      <a:pt x="-8" y="1035643"/>
                      <a:pt x="0" y="667168"/>
                    </a:cubicBezTo>
                    <a:cubicBezTo>
                      <a:pt x="8" y="298697"/>
                      <a:pt x="298716" y="-3"/>
                      <a:pt x="667187" y="0"/>
                    </a:cubicBezTo>
                    <a:cubicBezTo>
                      <a:pt x="1035659" y="-1"/>
                      <a:pt x="1334364" y="298704"/>
                      <a:pt x="1334365" y="667176"/>
                    </a:cubicBezTo>
                    <a:cubicBezTo>
                      <a:pt x="1334365" y="667183"/>
                      <a:pt x="1334365" y="667190"/>
                      <a:pt x="1334365"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215" name="Google Shape;2215;p65"/>
              <p:cNvSpPr/>
              <p:nvPr/>
            </p:nvSpPr>
            <p:spPr>
              <a:xfrm>
                <a:off x="10000092" y="4301306"/>
                <a:ext cx="164380" cy="201270"/>
              </a:xfrm>
              <a:custGeom>
                <a:rect b="b" l="l" r="r" t="t"/>
                <a:pathLst>
                  <a:path extrusionOk="0" h="201270" w="164380">
                    <a:moveTo>
                      <a:pt x="0" y="0"/>
                    </a:moveTo>
                    <a:lnTo>
                      <a:pt x="164381" y="0"/>
                    </a:lnTo>
                    <a:lnTo>
                      <a:pt x="164381" y="201271"/>
                    </a:lnTo>
                    <a:lnTo>
                      <a:pt x="0" y="201271"/>
                    </a:ln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216" name="Google Shape;2216;p65"/>
              <p:cNvSpPr/>
              <p:nvPr/>
            </p:nvSpPr>
            <p:spPr>
              <a:xfrm>
                <a:off x="9759744" y="4397055"/>
                <a:ext cx="645067" cy="220251"/>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chemeClr val="accent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217" name="Google Shape;2217;p65"/>
              <p:cNvSpPr/>
              <p:nvPr/>
            </p:nvSpPr>
            <p:spPr>
              <a:xfrm>
                <a:off x="10273545" y="3923058"/>
                <a:ext cx="203991" cy="217207"/>
              </a:xfrm>
              <a:custGeom>
                <a:rect b="b" l="l" r="r" t="t"/>
                <a:pathLst>
                  <a:path extrusionOk="0" h="217207" w="203991">
                    <a:moveTo>
                      <a:pt x="1879" y="92313"/>
                    </a:moveTo>
                    <a:cubicBezTo>
                      <a:pt x="-8827" y="153239"/>
                      <a:pt x="27292" y="203971"/>
                      <a:pt x="82600" y="214909"/>
                    </a:cubicBezTo>
                    <a:cubicBezTo>
                      <a:pt x="136218" y="226590"/>
                      <a:pt x="189154" y="192593"/>
                      <a:pt x="200834" y="138974"/>
                    </a:cubicBezTo>
                    <a:cubicBezTo>
                      <a:pt x="201344" y="136633"/>
                      <a:pt x="201770" y="134273"/>
                      <a:pt x="202109" y="131901"/>
                    </a:cubicBezTo>
                    <a:cubicBezTo>
                      <a:pt x="212825" y="70974"/>
                      <a:pt x="176706" y="12708"/>
                      <a:pt x="121389" y="1787"/>
                    </a:cubicBezTo>
                    <a:cubicBezTo>
                      <a:pt x="66099" y="-9169"/>
                      <a:pt x="12595" y="31386"/>
                      <a:pt x="1879" y="9231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218" name="Google Shape;2218;p65"/>
              <p:cNvSpPr/>
              <p:nvPr/>
            </p:nvSpPr>
            <p:spPr>
              <a:xfrm>
                <a:off x="9687457" y="3923058"/>
                <a:ext cx="203978" cy="217207"/>
              </a:xfrm>
              <a:custGeom>
                <a:rect b="b" l="l" r="r" t="t"/>
                <a:pathLst>
                  <a:path extrusionOk="0" h="217207" w="203978">
                    <a:moveTo>
                      <a:pt x="202093" y="92313"/>
                    </a:moveTo>
                    <a:cubicBezTo>
                      <a:pt x="212818" y="153239"/>
                      <a:pt x="176700" y="203971"/>
                      <a:pt x="121382" y="214909"/>
                    </a:cubicBezTo>
                    <a:cubicBezTo>
                      <a:pt x="67772" y="226591"/>
                      <a:pt x="14842" y="192601"/>
                      <a:pt x="3160" y="138990"/>
                    </a:cubicBezTo>
                    <a:cubicBezTo>
                      <a:pt x="2649" y="136643"/>
                      <a:pt x="2222" y="134278"/>
                      <a:pt x="1882" y="131901"/>
                    </a:cubicBezTo>
                    <a:cubicBezTo>
                      <a:pt x="-8833" y="70974"/>
                      <a:pt x="27286" y="12708"/>
                      <a:pt x="82584" y="1787"/>
                    </a:cubicBezTo>
                    <a:cubicBezTo>
                      <a:pt x="137883" y="-9169"/>
                      <a:pt x="191397" y="31386"/>
                      <a:pt x="202093" y="9231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219" name="Google Shape;2219;p65"/>
              <p:cNvSpPr/>
              <p:nvPr/>
            </p:nvSpPr>
            <p:spPr>
              <a:xfrm>
                <a:off x="9748108" y="3476147"/>
                <a:ext cx="668348" cy="862626"/>
              </a:xfrm>
              <a:custGeom>
                <a:rect b="b" l="l" r="r" t="t"/>
                <a:pathLst>
                  <a:path extrusionOk="0" h="862626" w="668348">
                    <a:moveTo>
                      <a:pt x="610362" y="128755"/>
                    </a:moveTo>
                    <a:cubicBezTo>
                      <a:pt x="557196" y="54916"/>
                      <a:pt x="473583" y="8971"/>
                      <a:pt x="382748" y="3683"/>
                    </a:cubicBezTo>
                    <a:cubicBezTo>
                      <a:pt x="382748" y="3683"/>
                      <a:pt x="380999" y="3628"/>
                      <a:pt x="378126" y="3498"/>
                    </a:cubicBezTo>
                    <a:lnTo>
                      <a:pt x="378228" y="0"/>
                    </a:lnTo>
                    <a:cubicBezTo>
                      <a:pt x="378228" y="0"/>
                      <a:pt x="356545" y="856"/>
                      <a:pt x="334175" y="1749"/>
                    </a:cubicBezTo>
                    <a:cubicBezTo>
                      <a:pt x="311794" y="856"/>
                      <a:pt x="290121" y="0"/>
                      <a:pt x="290121" y="0"/>
                    </a:cubicBezTo>
                    <a:lnTo>
                      <a:pt x="290215" y="3498"/>
                    </a:lnTo>
                    <a:cubicBezTo>
                      <a:pt x="287340" y="3628"/>
                      <a:pt x="285601" y="3683"/>
                      <a:pt x="285582" y="3683"/>
                    </a:cubicBezTo>
                    <a:cubicBezTo>
                      <a:pt x="194753" y="8974"/>
                      <a:pt x="111147" y="54919"/>
                      <a:pt x="57986" y="128755"/>
                    </a:cubicBezTo>
                    <a:cubicBezTo>
                      <a:pt x="3944" y="202183"/>
                      <a:pt x="-3229" y="294662"/>
                      <a:pt x="1022" y="383233"/>
                    </a:cubicBezTo>
                    <a:cubicBezTo>
                      <a:pt x="4241" y="450150"/>
                      <a:pt x="16092" y="558180"/>
                      <a:pt x="19412" y="625097"/>
                    </a:cubicBezTo>
                    <a:cubicBezTo>
                      <a:pt x="73650" y="827968"/>
                      <a:pt x="208563" y="862627"/>
                      <a:pt x="334165" y="862627"/>
                    </a:cubicBezTo>
                    <a:cubicBezTo>
                      <a:pt x="459785" y="862627"/>
                      <a:pt x="599200" y="827968"/>
                      <a:pt x="648927" y="625097"/>
                    </a:cubicBezTo>
                    <a:cubicBezTo>
                      <a:pt x="652247" y="558180"/>
                      <a:pt x="664089" y="450150"/>
                      <a:pt x="667327" y="383233"/>
                    </a:cubicBezTo>
                    <a:cubicBezTo>
                      <a:pt x="671577" y="294662"/>
                      <a:pt x="664405" y="202183"/>
                      <a:pt x="610362" y="128755"/>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220" name="Google Shape;2220;p65"/>
              <p:cNvSpPr/>
              <p:nvPr/>
            </p:nvSpPr>
            <p:spPr>
              <a:xfrm>
                <a:off x="9743113" y="3414012"/>
                <a:ext cx="714514" cy="593430"/>
              </a:xfrm>
              <a:custGeom>
                <a:rect b="b" l="l" r="r" t="t"/>
                <a:pathLst>
                  <a:path extrusionOk="0" h="593430" w="714514">
                    <a:moveTo>
                      <a:pt x="33421" y="521773"/>
                    </a:moveTo>
                    <a:cubicBezTo>
                      <a:pt x="35905" y="472715"/>
                      <a:pt x="18240" y="349150"/>
                      <a:pt x="83018" y="321432"/>
                    </a:cubicBezTo>
                    <a:cubicBezTo>
                      <a:pt x="107579" y="312069"/>
                      <a:pt x="134104" y="309055"/>
                      <a:pt x="160139" y="312670"/>
                    </a:cubicBezTo>
                    <a:cubicBezTo>
                      <a:pt x="250766" y="321543"/>
                      <a:pt x="335226" y="365875"/>
                      <a:pt x="493514" y="340258"/>
                    </a:cubicBezTo>
                    <a:cubicBezTo>
                      <a:pt x="581601" y="326007"/>
                      <a:pt x="604502" y="310771"/>
                      <a:pt x="628203" y="292057"/>
                    </a:cubicBezTo>
                    <a:cubicBezTo>
                      <a:pt x="637998" y="284317"/>
                      <a:pt x="640342" y="427676"/>
                      <a:pt x="640789" y="473311"/>
                    </a:cubicBezTo>
                    <a:cubicBezTo>
                      <a:pt x="640975" y="494426"/>
                      <a:pt x="640752" y="514536"/>
                      <a:pt x="640473" y="535651"/>
                    </a:cubicBezTo>
                    <a:cubicBezTo>
                      <a:pt x="640305" y="548041"/>
                      <a:pt x="640342" y="560431"/>
                      <a:pt x="640119" y="572802"/>
                    </a:cubicBezTo>
                    <a:cubicBezTo>
                      <a:pt x="640008" y="577844"/>
                      <a:pt x="638929" y="590587"/>
                      <a:pt x="655476" y="590568"/>
                    </a:cubicBezTo>
                    <a:cubicBezTo>
                      <a:pt x="667634" y="590550"/>
                      <a:pt x="669169" y="558366"/>
                      <a:pt x="669625" y="552505"/>
                    </a:cubicBezTo>
                    <a:cubicBezTo>
                      <a:pt x="676703" y="459823"/>
                      <a:pt x="680210" y="409724"/>
                      <a:pt x="676080" y="323218"/>
                    </a:cubicBezTo>
                    <a:cubicBezTo>
                      <a:pt x="674099" y="281415"/>
                      <a:pt x="674889" y="282178"/>
                      <a:pt x="671448" y="245008"/>
                    </a:cubicBezTo>
                    <a:cubicBezTo>
                      <a:pt x="697818" y="224154"/>
                      <a:pt x="714459" y="186296"/>
                      <a:pt x="714514" y="141554"/>
                    </a:cubicBezTo>
                    <a:cubicBezTo>
                      <a:pt x="701530" y="149560"/>
                      <a:pt x="687483" y="155698"/>
                      <a:pt x="672787" y="159786"/>
                    </a:cubicBezTo>
                    <a:cubicBezTo>
                      <a:pt x="701106" y="122704"/>
                      <a:pt x="713991" y="76109"/>
                      <a:pt x="708748" y="29747"/>
                    </a:cubicBezTo>
                    <a:cubicBezTo>
                      <a:pt x="686724" y="52835"/>
                      <a:pt x="655325" y="64540"/>
                      <a:pt x="623562" y="61503"/>
                    </a:cubicBezTo>
                    <a:cubicBezTo>
                      <a:pt x="636384" y="43015"/>
                      <a:pt x="636413" y="18519"/>
                      <a:pt x="623636" y="0"/>
                    </a:cubicBezTo>
                    <a:cubicBezTo>
                      <a:pt x="608661" y="20166"/>
                      <a:pt x="581258" y="32500"/>
                      <a:pt x="542581" y="39012"/>
                    </a:cubicBezTo>
                    <a:cubicBezTo>
                      <a:pt x="458326" y="53225"/>
                      <a:pt x="298316" y="-55067"/>
                      <a:pt x="97036" y="94003"/>
                    </a:cubicBezTo>
                    <a:cubicBezTo>
                      <a:pt x="26538" y="146205"/>
                      <a:pt x="307" y="241548"/>
                      <a:pt x="214" y="333096"/>
                    </a:cubicBezTo>
                    <a:cubicBezTo>
                      <a:pt x="84" y="451991"/>
                      <a:pt x="121" y="417519"/>
                      <a:pt x="0" y="535055"/>
                    </a:cubicBezTo>
                    <a:cubicBezTo>
                      <a:pt x="-9" y="545603"/>
                      <a:pt x="744" y="582569"/>
                      <a:pt x="12920" y="590829"/>
                    </a:cubicBezTo>
                    <a:cubicBezTo>
                      <a:pt x="24677" y="598810"/>
                      <a:pt x="33663" y="586922"/>
                      <a:pt x="33459" y="575519"/>
                    </a:cubicBezTo>
                    <a:cubicBezTo>
                      <a:pt x="33123" y="558105"/>
                      <a:pt x="32342" y="542999"/>
                      <a:pt x="33421" y="521773"/>
                    </a:cubicBezTo>
                    <a:close/>
                  </a:path>
                </a:pathLst>
              </a:custGeom>
              <a:solidFill>
                <a:srgbClr val="3B313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221" name="Google Shape;2221;p65"/>
              <p:cNvSpPr/>
              <p:nvPr/>
            </p:nvSpPr>
            <p:spPr>
              <a:xfrm>
                <a:off x="9961591" y="4430325"/>
                <a:ext cx="126857" cy="105348"/>
              </a:xfrm>
              <a:custGeom>
                <a:rect b="b" l="l" r="r" t="t"/>
                <a:pathLst>
                  <a:path extrusionOk="0" h="105348" w="126857">
                    <a:moveTo>
                      <a:pt x="35413" y="105349"/>
                    </a:moveTo>
                    <a:lnTo>
                      <a:pt x="382" y="8535"/>
                    </a:lnTo>
                    <a:cubicBezTo>
                      <a:pt x="-815" y="5229"/>
                      <a:pt x="895" y="1579"/>
                      <a:pt x="4201" y="382"/>
                    </a:cubicBezTo>
                    <a:cubicBezTo>
                      <a:pt x="7507" y="-815"/>
                      <a:pt x="11157" y="895"/>
                      <a:pt x="12354" y="4201"/>
                    </a:cubicBezTo>
                    <a:lnTo>
                      <a:pt x="41199" y="83898"/>
                    </a:lnTo>
                    <a:lnTo>
                      <a:pt x="116413" y="20888"/>
                    </a:lnTo>
                    <a:cubicBezTo>
                      <a:pt x="119119" y="18639"/>
                      <a:pt x="123136" y="19009"/>
                      <a:pt x="125386" y="21715"/>
                    </a:cubicBezTo>
                    <a:cubicBezTo>
                      <a:pt x="127623" y="24406"/>
                      <a:pt x="127271" y="28397"/>
                      <a:pt x="124598" y="30655"/>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222" name="Google Shape;2222;p65"/>
              <p:cNvSpPr/>
              <p:nvPr/>
            </p:nvSpPr>
            <p:spPr>
              <a:xfrm>
                <a:off x="10075725" y="4431355"/>
                <a:ext cx="127256" cy="104262"/>
              </a:xfrm>
              <a:custGeom>
                <a:rect b="b" l="l" r="r" t="t"/>
                <a:pathLst>
                  <a:path extrusionOk="0" h="104262" w="127256">
                    <a:moveTo>
                      <a:pt x="91389" y="104262"/>
                    </a:moveTo>
                    <a:lnTo>
                      <a:pt x="2279" y="29625"/>
                    </a:lnTo>
                    <a:cubicBezTo>
                      <a:pt x="-418" y="27365"/>
                      <a:pt x="-772" y="23347"/>
                      <a:pt x="1488" y="20650"/>
                    </a:cubicBezTo>
                    <a:cubicBezTo>
                      <a:pt x="3748" y="17952"/>
                      <a:pt x="7767" y="17598"/>
                      <a:pt x="10464" y="19858"/>
                    </a:cubicBezTo>
                    <a:lnTo>
                      <a:pt x="85725" y="82905"/>
                    </a:lnTo>
                    <a:lnTo>
                      <a:pt x="114914" y="4157"/>
                    </a:lnTo>
                    <a:cubicBezTo>
                      <a:pt x="116137" y="858"/>
                      <a:pt x="119802" y="-824"/>
                      <a:pt x="123100" y="399"/>
                    </a:cubicBezTo>
                    <a:cubicBezTo>
                      <a:pt x="126398" y="1622"/>
                      <a:pt x="128081" y="5287"/>
                      <a:pt x="126858" y="8585"/>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223" name="Google Shape;2223;p65"/>
              <p:cNvSpPr/>
              <p:nvPr/>
            </p:nvSpPr>
            <p:spPr>
              <a:xfrm>
                <a:off x="10075371" y="4457087"/>
                <a:ext cx="16268" cy="160218"/>
              </a:xfrm>
              <a:custGeom>
                <a:rect b="b" l="l" r="r" t="t"/>
                <a:pathLst>
                  <a:path extrusionOk="0" h="160218" w="16268">
                    <a:moveTo>
                      <a:pt x="12734" y="6367"/>
                    </a:moveTo>
                    <a:cubicBezTo>
                      <a:pt x="12734" y="2851"/>
                      <a:pt x="9883" y="0"/>
                      <a:pt x="6367" y="0"/>
                    </a:cubicBezTo>
                    <a:cubicBezTo>
                      <a:pt x="2851" y="0"/>
                      <a:pt x="0" y="2851"/>
                      <a:pt x="0" y="6367"/>
                    </a:cubicBezTo>
                    <a:cubicBezTo>
                      <a:pt x="0" y="68652"/>
                      <a:pt x="1405" y="104947"/>
                      <a:pt x="2762" y="140033"/>
                    </a:cubicBezTo>
                    <a:cubicBezTo>
                      <a:pt x="3023" y="146638"/>
                      <a:pt x="3275" y="153279"/>
                      <a:pt x="3525" y="160144"/>
                    </a:cubicBezTo>
                    <a:cubicBezTo>
                      <a:pt x="4661" y="160144"/>
                      <a:pt x="5777" y="160219"/>
                      <a:pt x="6911" y="160219"/>
                    </a:cubicBezTo>
                    <a:cubicBezTo>
                      <a:pt x="10046" y="160219"/>
                      <a:pt x="13144" y="160032"/>
                      <a:pt x="16269" y="159995"/>
                    </a:cubicBezTo>
                    <a:cubicBezTo>
                      <a:pt x="16009" y="153019"/>
                      <a:pt x="15748" y="146247"/>
                      <a:pt x="15488" y="139549"/>
                    </a:cubicBezTo>
                    <a:cubicBezTo>
                      <a:pt x="14129" y="104575"/>
                      <a:pt x="12734" y="68410"/>
                      <a:pt x="12734" y="6367"/>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2224" name="Google Shape;2224;p65"/>
            <p:cNvSpPr/>
            <p:nvPr/>
          </p:nvSpPr>
          <p:spPr>
            <a:xfrm>
              <a:off x="14733700" y="10311025"/>
              <a:ext cx="51300" cy="51300"/>
            </a:xfrm>
            <a:prstGeom prst="ellipse">
              <a:avLst/>
            </a:prstGeom>
            <a:solidFill>
              <a:srgbClr val="3B313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25" name="Google Shape;2225;p65"/>
            <p:cNvSpPr/>
            <p:nvPr/>
          </p:nvSpPr>
          <p:spPr>
            <a:xfrm>
              <a:off x="15048750" y="10311025"/>
              <a:ext cx="51300" cy="51300"/>
            </a:xfrm>
            <a:prstGeom prst="ellipse">
              <a:avLst/>
            </a:prstGeom>
            <a:solidFill>
              <a:srgbClr val="3B313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26" name="Google Shape;2226;p65"/>
            <p:cNvSpPr/>
            <p:nvPr/>
          </p:nvSpPr>
          <p:spPr>
            <a:xfrm rot="8100000">
              <a:off x="14812448" y="10355398"/>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2227" name="Google Shape;2227;p65"/>
          <p:cNvSpPr/>
          <p:nvPr/>
        </p:nvSpPr>
        <p:spPr>
          <a:xfrm>
            <a:off x="8368562" y="3942025"/>
            <a:ext cx="3266700" cy="5693100"/>
          </a:xfrm>
          <a:prstGeom prst="roundRect">
            <a:avLst>
              <a:gd fmla="val 7140" name="adj"/>
            </a:avLst>
          </a:prstGeom>
          <a:noFill/>
          <a:ln cap="flat" cmpd="sng" w="76200">
            <a:solidFill>
              <a:srgbClr val="34A853"/>
            </a:solidFill>
            <a:prstDash val="solid"/>
            <a:round/>
            <a:headEnd len="sm" w="sm" type="none"/>
            <a:tailEnd len="sm" w="sm" type="none"/>
          </a:ln>
        </p:spPr>
        <p:txBody>
          <a:bodyPr anchorCtr="0" anchor="ctr" bIns="243825" lIns="243825" spcFirstLastPara="1" rIns="243825" wrap="square" tIns="243825">
            <a:noAutofit/>
          </a:bodyPr>
          <a:lstStyle/>
          <a:p>
            <a:pPr indent="0" lvl="0" marL="0" rtl="0" algn="ctr">
              <a:spcBef>
                <a:spcPts val="0"/>
              </a:spcBef>
              <a:spcAft>
                <a:spcPts val="0"/>
              </a:spcAft>
              <a:buNone/>
            </a:pPr>
            <a:r>
              <a:t/>
            </a:r>
            <a:endParaRPr sz="3700">
              <a:solidFill>
                <a:schemeClr val="dk2"/>
              </a:solidFill>
            </a:endParaRPr>
          </a:p>
        </p:txBody>
      </p:sp>
      <p:sp>
        <p:nvSpPr>
          <p:cNvPr id="2228" name="Google Shape;2228;p65"/>
          <p:cNvSpPr txBox="1"/>
          <p:nvPr/>
        </p:nvSpPr>
        <p:spPr>
          <a:xfrm>
            <a:off x="8112460" y="9858575"/>
            <a:ext cx="3760500" cy="1995900"/>
          </a:xfrm>
          <a:prstGeom prst="rect">
            <a:avLst/>
          </a:prstGeom>
          <a:noFill/>
          <a:ln>
            <a:noFill/>
          </a:ln>
        </p:spPr>
        <p:txBody>
          <a:bodyPr anchorCtr="0" anchor="t" bIns="243825" lIns="243825" spcFirstLastPara="1" rIns="243825" wrap="square" tIns="243825">
            <a:noAutofit/>
          </a:bodyPr>
          <a:lstStyle/>
          <a:p>
            <a:pPr indent="0" lvl="0" marL="0" rtl="1" algn="ctr">
              <a:spcBef>
                <a:spcPts val="0"/>
              </a:spcBef>
              <a:spcAft>
                <a:spcPts val="0"/>
              </a:spcAft>
              <a:buNone/>
            </a:pPr>
            <a:r>
              <a:rPr b="1" lang="en" sz="4800">
                <a:solidFill>
                  <a:schemeClr val="accent4"/>
                </a:solidFill>
                <a:latin typeface="Google Sans"/>
                <a:ea typeface="Google Sans"/>
                <a:cs typeface="Google Sans"/>
                <a:sym typeface="Google Sans"/>
              </a:rPr>
              <a:t>אותו דבר!</a:t>
            </a:r>
            <a:endParaRPr b="1" sz="4800">
              <a:solidFill>
                <a:schemeClr val="accent4"/>
              </a:solidFill>
              <a:latin typeface="Google Sans"/>
              <a:ea typeface="Google Sans"/>
              <a:cs typeface="Google Sans"/>
              <a:sym typeface="Google Sans"/>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2" name="Shape 2232"/>
        <p:cNvGrpSpPr/>
        <p:nvPr/>
      </p:nvGrpSpPr>
      <p:grpSpPr>
        <a:xfrm>
          <a:off x="0" y="0"/>
          <a:ext cx="0" cy="0"/>
          <a:chOff x="0" y="0"/>
          <a:chExt cx="0" cy="0"/>
        </a:xfrm>
      </p:grpSpPr>
      <p:graphicFrame>
        <p:nvGraphicFramePr>
          <p:cNvPr id="2233" name="Google Shape;2233;p66"/>
          <p:cNvGraphicFramePr/>
          <p:nvPr/>
        </p:nvGraphicFramePr>
        <p:xfrm>
          <a:off x="2717688" y="4129556"/>
          <a:ext cx="3000000" cy="3000000"/>
        </p:xfrm>
        <a:graphic>
          <a:graphicData uri="http://schemas.openxmlformats.org/drawingml/2006/table">
            <a:tbl>
              <a:tblPr>
                <a:noFill/>
                <a:tableStyleId>{AB80B1E1-2A0A-4D2B-9E96-AA632914FDF4}</a:tableStyleId>
              </a:tblPr>
              <a:tblGrid>
                <a:gridCol w="2903300"/>
                <a:gridCol w="2903300"/>
                <a:gridCol w="2903300"/>
                <a:gridCol w="2903300"/>
                <a:gridCol w="2903300"/>
                <a:gridCol w="3790825"/>
              </a:tblGrid>
              <a:tr h="1394100">
                <a:tc>
                  <a:txBody>
                    <a:bodyPr/>
                    <a:lstStyle/>
                    <a:p>
                      <a:pPr indent="0" lvl="0" marL="0" rtl="1" algn="ctr">
                        <a:spcBef>
                          <a:spcPts val="0"/>
                        </a:spcBef>
                        <a:spcAft>
                          <a:spcPts val="0"/>
                        </a:spcAft>
                        <a:buNone/>
                      </a:pPr>
                      <a:r>
                        <a:rPr b="1" lang="en" sz="3500">
                          <a:latin typeface="Google Sans"/>
                          <a:ea typeface="Google Sans"/>
                          <a:cs typeface="Google Sans"/>
                          <a:sym typeface="Google Sans"/>
                        </a:rPr>
                        <a:t>פלאפל</a:t>
                      </a:r>
                      <a:endParaRPr b="1" sz="35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b="1" lang="en" sz="3500">
                          <a:latin typeface="Google Sans"/>
                          <a:ea typeface="Google Sans"/>
                          <a:cs typeface="Google Sans"/>
                          <a:sym typeface="Google Sans"/>
                        </a:rPr>
                        <a:t>צ׳יפס</a:t>
                      </a:r>
                      <a:endParaRPr b="1" sz="3500">
                        <a:latin typeface="Google Sans"/>
                        <a:ea typeface="Google Sans"/>
                        <a:cs typeface="Google Sans"/>
                        <a:sym typeface="Google Sans"/>
                      </a:endParaRPr>
                    </a:p>
                  </a:txBody>
                  <a:tcPr marT="243800" marB="243800" marR="243825" marL="243825" anchor="ctr">
                    <a:lnL cap="flat" cmpd="sng" w="19050">
                      <a:solidFill>
                        <a:srgbClr val="EFEFEF">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b="1" lang="en" sz="3500">
                          <a:latin typeface="Google Sans"/>
                          <a:ea typeface="Google Sans"/>
                          <a:cs typeface="Google Sans"/>
                          <a:sym typeface="Google Sans"/>
                        </a:rPr>
                        <a:t>מרק</a:t>
                      </a:r>
                      <a:endParaRPr b="1" sz="3500">
                        <a:latin typeface="Google Sans"/>
                        <a:ea typeface="Google Sans"/>
                        <a:cs typeface="Google Sans"/>
                        <a:sym typeface="Google Sans"/>
                      </a:endParaRPr>
                    </a:p>
                  </a:txBody>
                  <a:tcPr marT="243800" marB="243800" marR="243825" marL="243825" anchor="ctr">
                    <a:lnL cap="flat" cmpd="sng" w="19050">
                      <a:solidFill>
                        <a:srgbClr val="EFEFEF">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b="1" lang="en" sz="3500">
                          <a:latin typeface="Google Sans"/>
                          <a:ea typeface="Google Sans"/>
                          <a:cs typeface="Google Sans"/>
                          <a:sym typeface="Google Sans"/>
                        </a:rPr>
                        <a:t>פסטה</a:t>
                      </a:r>
                      <a:endParaRPr b="1" sz="3500">
                        <a:latin typeface="Google Sans"/>
                        <a:ea typeface="Google Sans"/>
                        <a:cs typeface="Google Sans"/>
                        <a:sym typeface="Google Sans"/>
                      </a:endParaRPr>
                    </a:p>
                  </a:txBody>
                  <a:tcPr marT="243800" marB="243800" marR="243825" marL="243825" anchor="ctr">
                    <a:lnL cap="flat" cmpd="sng" w="19050">
                      <a:solidFill>
                        <a:srgbClr val="EFEFEF">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b="1" lang="en" sz="3500">
                          <a:latin typeface="Google Sans"/>
                          <a:ea typeface="Google Sans"/>
                          <a:cs typeface="Google Sans"/>
                          <a:sym typeface="Google Sans"/>
                        </a:rPr>
                        <a:t>פיצה</a:t>
                      </a:r>
                      <a:endParaRPr b="1" sz="3500">
                        <a:latin typeface="Google Sans"/>
                        <a:ea typeface="Google Sans"/>
                        <a:cs typeface="Google Sans"/>
                        <a:sym typeface="Google Sans"/>
                      </a:endParaRPr>
                    </a:p>
                  </a:txBody>
                  <a:tcPr marT="243800" marB="243800" marR="243825" marL="243825" anchor="ctr">
                    <a:lnL cap="flat" cmpd="sng" w="19050">
                      <a:solidFill>
                        <a:srgbClr val="EFEFEF">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t/>
                      </a:r>
                      <a:endParaRPr sz="3700">
                        <a:latin typeface="Google Sans"/>
                        <a:ea typeface="Google Sans"/>
                        <a:cs typeface="Google Sans"/>
                        <a:sym typeface="Google Sans"/>
                      </a:endParaRPr>
                    </a:p>
                  </a:txBody>
                  <a:tcPr marT="243800" marB="243800" marR="2441425" marL="521200" anchor="ctr">
                    <a:lnL cap="flat" cmpd="sng" w="19050">
                      <a:solidFill>
                        <a:srgbClr val="EFEFEF">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tcPr>
                </a:tc>
              </a:tr>
              <a:tr h="1881825">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b="1"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1" algn="r">
                        <a:spcBef>
                          <a:spcPts val="0"/>
                        </a:spcBef>
                        <a:spcAft>
                          <a:spcPts val="0"/>
                        </a:spcAft>
                        <a:buNone/>
                      </a:pPr>
                      <a:r>
                        <a:rPr lang="en" sz="3500">
                          <a:latin typeface="Google Sans"/>
                          <a:ea typeface="Google Sans"/>
                          <a:cs typeface="Google Sans"/>
                          <a:sym typeface="Google Sans"/>
                        </a:rPr>
                        <a:t>דניאל</a:t>
                      </a:r>
                      <a:endParaRPr sz="3500">
                        <a:latin typeface="Google Sans"/>
                        <a:ea typeface="Google Sans"/>
                        <a:cs typeface="Google Sans"/>
                        <a:sym typeface="Google Sans"/>
                      </a:endParaRPr>
                    </a:p>
                  </a:txBody>
                  <a:tcPr marT="243800" marB="243800" marR="2167125" marL="429750"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1881825">
                <a:tc>
                  <a:txBody>
                    <a:bodyPr/>
                    <a:lstStyle/>
                    <a:p>
                      <a:pPr indent="0" lvl="0" marL="0" rtl="0" algn="ctr">
                        <a:spcBef>
                          <a:spcPts val="0"/>
                        </a:spcBef>
                        <a:spcAft>
                          <a:spcPts val="0"/>
                        </a:spcAft>
                        <a:buNone/>
                      </a:pPr>
                      <a:r>
                        <a:rPr b="1" lang="en" sz="6400">
                          <a:solidFill>
                            <a:schemeClr val="dk1"/>
                          </a:solidFill>
                          <a:latin typeface="Google Sans"/>
                          <a:ea typeface="Google Sans"/>
                          <a:cs typeface="Google Sans"/>
                          <a:sym typeface="Google Sans"/>
                        </a:rPr>
                        <a:t>?</a:t>
                      </a:r>
                      <a:endParaRPr sz="3700">
                        <a:solidFill>
                          <a:schemeClr val="dk1"/>
                        </a:solidFill>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chemeClr val="accent3"/>
                    </a:solidFill>
                  </a:tcPr>
                </a:tc>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F3F3F3"/>
                    </a:solidFill>
                  </a:tcPr>
                </a:tc>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F3F3F3"/>
                    </a:solidFill>
                  </a:tcPr>
                </a:tc>
                <a:tc>
                  <a:txBody>
                    <a:bodyPr/>
                    <a:lstStyle/>
                    <a:p>
                      <a:pPr indent="0" lvl="0" marL="0" rtl="1" algn="r">
                        <a:spcBef>
                          <a:spcPts val="0"/>
                        </a:spcBef>
                        <a:spcAft>
                          <a:spcPts val="0"/>
                        </a:spcAft>
                        <a:buNone/>
                      </a:pPr>
                      <a:r>
                        <a:rPr lang="en" sz="3500">
                          <a:latin typeface="Google Sans"/>
                          <a:ea typeface="Google Sans"/>
                          <a:cs typeface="Google Sans"/>
                          <a:sym typeface="Google Sans"/>
                        </a:rPr>
                        <a:t>קרן</a:t>
                      </a:r>
                      <a:endParaRPr sz="3500">
                        <a:latin typeface="Google Sans"/>
                        <a:ea typeface="Google Sans"/>
                        <a:cs typeface="Google Sans"/>
                        <a:sym typeface="Google Sans"/>
                      </a:endParaRPr>
                    </a:p>
                  </a:txBody>
                  <a:tcPr marT="243800" marB="243800" marR="2167125" marL="429750"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tcPr>
                </a:tc>
              </a:tr>
            </a:tbl>
          </a:graphicData>
        </a:graphic>
      </p:graphicFrame>
      <p:sp>
        <p:nvSpPr>
          <p:cNvPr id="2234" name="Google Shape;2234;p66"/>
          <p:cNvSpPr txBox="1"/>
          <p:nvPr/>
        </p:nvSpPr>
        <p:spPr>
          <a:xfrm>
            <a:off x="1209400" y="1162575"/>
            <a:ext cx="29775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הדגמה בכיתה</a:t>
            </a:r>
            <a:endParaRPr b="1" sz="2600">
              <a:solidFill>
                <a:srgbClr val="FFFFFF"/>
              </a:solidFill>
              <a:latin typeface="Google Sans"/>
              <a:ea typeface="Google Sans"/>
              <a:cs typeface="Google Sans"/>
              <a:sym typeface="Google Sans"/>
            </a:endParaRPr>
          </a:p>
        </p:txBody>
      </p:sp>
      <p:grpSp>
        <p:nvGrpSpPr>
          <p:cNvPr id="2235" name="Google Shape;2235;p66"/>
          <p:cNvGrpSpPr/>
          <p:nvPr/>
        </p:nvGrpSpPr>
        <p:grpSpPr>
          <a:xfrm>
            <a:off x="751766" y="1028509"/>
            <a:ext cx="873900" cy="873900"/>
            <a:chOff x="21309747" y="11086375"/>
            <a:chExt cx="873900" cy="873900"/>
          </a:xfrm>
        </p:grpSpPr>
        <p:sp>
          <p:nvSpPr>
            <p:cNvPr id="2236" name="Google Shape;2236;p66"/>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37" name="Google Shape;2237;p66"/>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2238" name="Google Shape;2238;p66"/>
          <p:cNvSpPr txBox="1"/>
          <p:nvPr>
            <p:ph idx="4294967295" type="title"/>
          </p:nvPr>
        </p:nvSpPr>
        <p:spPr>
          <a:xfrm>
            <a:off x="5624275" y="1186725"/>
            <a:ext cx="17931600" cy="9549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solidFill>
                  <a:schemeClr val="dk1"/>
                </a:solidFill>
                <a:latin typeface="Google Sans"/>
                <a:ea typeface="Google Sans"/>
                <a:cs typeface="Google Sans"/>
                <a:sym typeface="Google Sans"/>
              </a:rPr>
              <a:t>נקודות דמיון:</a:t>
            </a:r>
            <a:r>
              <a:rPr lang="en">
                <a:solidFill>
                  <a:schemeClr val="dk1"/>
                </a:solidFill>
              </a:rPr>
              <a:t> </a:t>
            </a:r>
            <a:r>
              <a:rPr b="1" lang="en">
                <a:solidFill>
                  <a:schemeClr val="dk1"/>
                </a:solidFill>
                <a:latin typeface="Google Sans"/>
                <a:ea typeface="Google Sans"/>
                <a:cs typeface="Google Sans"/>
                <a:sym typeface="Google Sans"/>
              </a:rPr>
              <a:t>2</a:t>
            </a:r>
            <a:endParaRPr b="1">
              <a:solidFill>
                <a:schemeClr val="dk1"/>
              </a:solidFill>
              <a:latin typeface="Google Sans"/>
              <a:ea typeface="Google Sans"/>
              <a:cs typeface="Google Sans"/>
              <a:sym typeface="Google Sans"/>
            </a:endParaRPr>
          </a:p>
        </p:txBody>
      </p:sp>
      <p:grpSp>
        <p:nvGrpSpPr>
          <p:cNvPr id="2239" name="Google Shape;2239;p66"/>
          <p:cNvGrpSpPr/>
          <p:nvPr/>
        </p:nvGrpSpPr>
        <p:grpSpPr>
          <a:xfrm>
            <a:off x="15214888" y="8006338"/>
            <a:ext cx="1108330" cy="886165"/>
            <a:chOff x="506088" y="456216"/>
            <a:chExt cx="819044" cy="638080"/>
          </a:xfrm>
        </p:grpSpPr>
        <p:sp>
          <p:nvSpPr>
            <p:cNvPr id="2240" name="Google Shape;2240;p66"/>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241" name="Google Shape;2241;p66"/>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242" name="Google Shape;2242;p66"/>
          <p:cNvGrpSpPr/>
          <p:nvPr/>
        </p:nvGrpSpPr>
        <p:grpSpPr>
          <a:xfrm>
            <a:off x="15214888" y="6154121"/>
            <a:ext cx="1108330" cy="886165"/>
            <a:chOff x="506088" y="456216"/>
            <a:chExt cx="819044" cy="638080"/>
          </a:xfrm>
        </p:grpSpPr>
        <p:sp>
          <p:nvSpPr>
            <p:cNvPr id="2243" name="Google Shape;2243;p66"/>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244" name="Google Shape;2244;p66"/>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245" name="Google Shape;2245;p66"/>
          <p:cNvGrpSpPr/>
          <p:nvPr/>
        </p:nvGrpSpPr>
        <p:grpSpPr>
          <a:xfrm>
            <a:off x="12380650" y="8006338"/>
            <a:ext cx="1108330" cy="886165"/>
            <a:chOff x="506088" y="456216"/>
            <a:chExt cx="819044" cy="638080"/>
          </a:xfrm>
        </p:grpSpPr>
        <p:sp>
          <p:nvSpPr>
            <p:cNvPr id="2246" name="Google Shape;2246;p66"/>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247" name="Google Shape;2247;p66"/>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248" name="Google Shape;2248;p66"/>
          <p:cNvGrpSpPr/>
          <p:nvPr/>
        </p:nvGrpSpPr>
        <p:grpSpPr>
          <a:xfrm>
            <a:off x="3644875" y="6210150"/>
            <a:ext cx="1108330" cy="886165"/>
            <a:chOff x="506088" y="456216"/>
            <a:chExt cx="819044" cy="638080"/>
          </a:xfrm>
        </p:grpSpPr>
        <p:sp>
          <p:nvSpPr>
            <p:cNvPr id="2249" name="Google Shape;2249;p66"/>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250" name="Google Shape;2250;p66"/>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251" name="Google Shape;2251;p66"/>
          <p:cNvGrpSpPr/>
          <p:nvPr/>
        </p:nvGrpSpPr>
        <p:grpSpPr>
          <a:xfrm rot="10800000">
            <a:off x="12380650" y="6309652"/>
            <a:ext cx="1108330" cy="886165"/>
            <a:chOff x="506088" y="456216"/>
            <a:chExt cx="819044" cy="638080"/>
          </a:xfrm>
        </p:grpSpPr>
        <p:sp>
          <p:nvSpPr>
            <p:cNvPr id="2252" name="Google Shape;2252;p66"/>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253" name="Google Shape;2253;p66"/>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254" name="Google Shape;2254;p66"/>
          <p:cNvGrpSpPr/>
          <p:nvPr/>
        </p:nvGrpSpPr>
        <p:grpSpPr>
          <a:xfrm rot="10800000">
            <a:off x="6559937" y="8204094"/>
            <a:ext cx="1108330" cy="886165"/>
            <a:chOff x="506088" y="456216"/>
            <a:chExt cx="819044" cy="638080"/>
          </a:xfrm>
        </p:grpSpPr>
        <p:sp>
          <p:nvSpPr>
            <p:cNvPr id="2255" name="Google Shape;2255;p66"/>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256" name="Google Shape;2256;p66"/>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257" name="Google Shape;2257;p66"/>
          <p:cNvGrpSpPr/>
          <p:nvPr/>
        </p:nvGrpSpPr>
        <p:grpSpPr>
          <a:xfrm rot="10800000">
            <a:off x="9461646" y="6309652"/>
            <a:ext cx="1108330" cy="886165"/>
            <a:chOff x="506088" y="456216"/>
            <a:chExt cx="819044" cy="638080"/>
          </a:xfrm>
        </p:grpSpPr>
        <p:sp>
          <p:nvSpPr>
            <p:cNvPr id="2258" name="Google Shape;2258;p66"/>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259" name="Google Shape;2259;p66"/>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260" name="Google Shape;2260;p66"/>
          <p:cNvGrpSpPr/>
          <p:nvPr/>
        </p:nvGrpSpPr>
        <p:grpSpPr>
          <a:xfrm rot="10800000">
            <a:off x="9461646" y="8204094"/>
            <a:ext cx="1108330" cy="886165"/>
            <a:chOff x="506088" y="456216"/>
            <a:chExt cx="819044" cy="638080"/>
          </a:xfrm>
        </p:grpSpPr>
        <p:sp>
          <p:nvSpPr>
            <p:cNvPr id="2261" name="Google Shape;2261;p66"/>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262" name="Google Shape;2262;p66"/>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263" name="Google Shape;2263;p66"/>
          <p:cNvGrpSpPr/>
          <p:nvPr/>
        </p:nvGrpSpPr>
        <p:grpSpPr>
          <a:xfrm>
            <a:off x="19211780" y="7849129"/>
            <a:ext cx="1480386" cy="1480540"/>
            <a:chOff x="14204600" y="11269125"/>
            <a:chExt cx="1429772" cy="1429783"/>
          </a:xfrm>
        </p:grpSpPr>
        <p:grpSp>
          <p:nvGrpSpPr>
            <p:cNvPr id="2264" name="Google Shape;2264;p66"/>
            <p:cNvGrpSpPr/>
            <p:nvPr/>
          </p:nvGrpSpPr>
          <p:grpSpPr>
            <a:xfrm>
              <a:off x="14204600" y="11269125"/>
              <a:ext cx="1429772" cy="1429783"/>
              <a:chOff x="7822222" y="4095749"/>
              <a:chExt cx="1334365" cy="1334375"/>
            </a:xfrm>
          </p:grpSpPr>
          <p:sp>
            <p:nvSpPr>
              <p:cNvPr id="2265" name="Google Shape;2265;p66"/>
              <p:cNvSpPr/>
              <p:nvPr/>
            </p:nvSpPr>
            <p:spPr>
              <a:xfrm>
                <a:off x="7822222" y="4095749"/>
                <a:ext cx="1334365" cy="1334365"/>
              </a:xfrm>
              <a:custGeom>
                <a:rect b="b" l="l" r="r" t="t"/>
                <a:pathLst>
                  <a:path extrusionOk="0" h="1334365" w="1334365">
                    <a:moveTo>
                      <a:pt x="1334365" y="667196"/>
                    </a:moveTo>
                    <a:cubicBezTo>
                      <a:pt x="1334358" y="1035671"/>
                      <a:pt x="1035644" y="1334373"/>
                      <a:pt x="667169" y="1334365"/>
                    </a:cubicBezTo>
                    <a:cubicBezTo>
                      <a:pt x="298694" y="1334358"/>
                      <a:pt x="-8" y="1035644"/>
                      <a:pt x="0" y="667169"/>
                    </a:cubicBezTo>
                    <a:cubicBezTo>
                      <a:pt x="8" y="298697"/>
                      <a:pt x="298716" y="-3"/>
                      <a:pt x="667188" y="0"/>
                    </a:cubicBezTo>
                    <a:cubicBezTo>
                      <a:pt x="1035661" y="1"/>
                      <a:pt x="1334367" y="298709"/>
                      <a:pt x="1334365" y="667182"/>
                    </a:cubicBezTo>
                    <a:cubicBezTo>
                      <a:pt x="1334365" y="667187"/>
                      <a:pt x="1334365" y="667192"/>
                      <a:pt x="1334365" y="667196"/>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266" name="Google Shape;2266;p66"/>
              <p:cNvSpPr/>
              <p:nvPr/>
            </p:nvSpPr>
            <p:spPr>
              <a:xfrm>
                <a:off x="8006751" y="4303980"/>
                <a:ext cx="984350" cy="1040381"/>
              </a:xfrm>
              <a:custGeom>
                <a:rect b="b" l="l" r="r" t="t"/>
                <a:pathLst>
                  <a:path extrusionOk="0" h="1040381" w="984350">
                    <a:moveTo>
                      <a:pt x="467971" y="41932"/>
                    </a:moveTo>
                    <a:cubicBezTo>
                      <a:pt x="436586" y="-37115"/>
                      <a:pt x="240012" y="2752"/>
                      <a:pt x="226488" y="101853"/>
                    </a:cubicBezTo>
                    <a:cubicBezTo>
                      <a:pt x="90645" y="125182"/>
                      <a:pt x="75186" y="267573"/>
                      <a:pt x="109425" y="354880"/>
                    </a:cubicBezTo>
                    <a:cubicBezTo>
                      <a:pt x="70116" y="352517"/>
                      <a:pt x="44927" y="428550"/>
                      <a:pt x="80488" y="459599"/>
                    </a:cubicBezTo>
                    <a:cubicBezTo>
                      <a:pt x="-1" y="471505"/>
                      <a:pt x="-1" y="563779"/>
                      <a:pt x="41792" y="596707"/>
                    </a:cubicBezTo>
                    <a:cubicBezTo>
                      <a:pt x="-24910" y="634434"/>
                      <a:pt x="-4326" y="735805"/>
                      <a:pt x="51411" y="742652"/>
                    </a:cubicBezTo>
                    <a:cubicBezTo>
                      <a:pt x="-20167" y="778630"/>
                      <a:pt x="19430" y="882363"/>
                      <a:pt x="74144" y="882792"/>
                    </a:cubicBezTo>
                    <a:cubicBezTo>
                      <a:pt x="46359" y="979083"/>
                      <a:pt x="136642" y="1023286"/>
                      <a:pt x="178863" y="988962"/>
                    </a:cubicBezTo>
                    <a:cubicBezTo>
                      <a:pt x="180100" y="1020662"/>
                      <a:pt x="221670" y="1041368"/>
                      <a:pt x="248812" y="1040345"/>
                    </a:cubicBezTo>
                    <a:cubicBezTo>
                      <a:pt x="281889" y="1039098"/>
                      <a:pt x="314734" y="1031527"/>
                      <a:pt x="348722" y="1031527"/>
                    </a:cubicBezTo>
                    <a:cubicBezTo>
                      <a:pt x="389892" y="1031508"/>
                      <a:pt x="434215" y="1039024"/>
                      <a:pt x="474928" y="1036270"/>
                    </a:cubicBezTo>
                    <a:cubicBezTo>
                      <a:pt x="527056" y="1032736"/>
                      <a:pt x="576718" y="1030578"/>
                      <a:pt x="627022" y="1017370"/>
                    </a:cubicBezTo>
                    <a:cubicBezTo>
                      <a:pt x="641430" y="1013556"/>
                      <a:pt x="662266" y="1006672"/>
                      <a:pt x="678154" y="1011044"/>
                    </a:cubicBezTo>
                    <a:cubicBezTo>
                      <a:pt x="697725" y="1016421"/>
                      <a:pt x="713221" y="1026745"/>
                      <a:pt x="734550" y="1036085"/>
                    </a:cubicBezTo>
                    <a:cubicBezTo>
                      <a:pt x="768575" y="1050967"/>
                      <a:pt x="828702" y="1023286"/>
                      <a:pt x="826488" y="956685"/>
                    </a:cubicBezTo>
                    <a:cubicBezTo>
                      <a:pt x="873100" y="986097"/>
                      <a:pt x="925357" y="935346"/>
                      <a:pt x="890876" y="867314"/>
                    </a:cubicBezTo>
                    <a:cubicBezTo>
                      <a:pt x="942779" y="873453"/>
                      <a:pt x="984340" y="819447"/>
                      <a:pt x="942881" y="753981"/>
                    </a:cubicBezTo>
                    <a:cubicBezTo>
                      <a:pt x="999789" y="724699"/>
                      <a:pt x="984340" y="646918"/>
                      <a:pt x="949783" y="637430"/>
                    </a:cubicBezTo>
                    <a:cubicBezTo>
                      <a:pt x="998217" y="620910"/>
                      <a:pt x="995036" y="556766"/>
                      <a:pt x="944751" y="530348"/>
                    </a:cubicBezTo>
                    <a:cubicBezTo>
                      <a:pt x="970926" y="510275"/>
                      <a:pt x="954871" y="458929"/>
                      <a:pt x="913394" y="454241"/>
                    </a:cubicBezTo>
                    <a:cubicBezTo>
                      <a:pt x="928519" y="398468"/>
                      <a:pt x="885127" y="368628"/>
                      <a:pt x="847427" y="372999"/>
                    </a:cubicBezTo>
                    <a:cubicBezTo>
                      <a:pt x="885127" y="362023"/>
                      <a:pt x="889369" y="287572"/>
                      <a:pt x="831530" y="281917"/>
                    </a:cubicBezTo>
                    <a:cubicBezTo>
                      <a:pt x="885127" y="225809"/>
                      <a:pt x="814108" y="136698"/>
                      <a:pt x="763822" y="135544"/>
                    </a:cubicBezTo>
                    <a:cubicBezTo>
                      <a:pt x="784230" y="-44408"/>
                      <a:pt x="508824" y="-10177"/>
                      <a:pt x="467971" y="41932"/>
                    </a:cubicBezTo>
                    <a:close/>
                  </a:path>
                </a:pathLst>
              </a:custGeom>
              <a:solidFill>
                <a:srgbClr val="ED6B1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267" name="Google Shape;2267;p66"/>
              <p:cNvSpPr/>
              <p:nvPr/>
            </p:nvSpPr>
            <p:spPr>
              <a:xfrm>
                <a:off x="8122514" y="4743598"/>
                <a:ext cx="138682" cy="165178"/>
              </a:xfrm>
              <a:custGeom>
                <a:rect b="b" l="l" r="r" t="t"/>
                <a:pathLst>
                  <a:path extrusionOk="0" h="165178" w="138682">
                    <a:moveTo>
                      <a:pt x="137923" y="74098"/>
                    </a:moveTo>
                    <a:cubicBezTo>
                      <a:pt x="143541" y="119473"/>
                      <a:pt x="117394" y="160028"/>
                      <a:pt x="79526" y="164734"/>
                    </a:cubicBezTo>
                    <a:cubicBezTo>
                      <a:pt x="41641" y="169423"/>
                      <a:pt x="6377" y="136438"/>
                      <a:pt x="759" y="91065"/>
                    </a:cubicBezTo>
                    <a:cubicBezTo>
                      <a:pt x="-4858" y="45710"/>
                      <a:pt x="21298" y="5117"/>
                      <a:pt x="59184" y="447"/>
                    </a:cubicBezTo>
                    <a:cubicBezTo>
                      <a:pt x="97051" y="-4260"/>
                      <a:pt x="132305" y="28725"/>
                      <a:pt x="137923" y="74098"/>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268" name="Google Shape;2268;p66"/>
              <p:cNvSpPr/>
              <p:nvPr/>
            </p:nvSpPr>
            <p:spPr>
              <a:xfrm>
                <a:off x="8711669" y="4743598"/>
                <a:ext cx="138673" cy="165178"/>
              </a:xfrm>
              <a:custGeom>
                <a:rect b="b" l="l" r="r" t="t"/>
                <a:pathLst>
                  <a:path extrusionOk="0" h="165178" w="138673">
                    <a:moveTo>
                      <a:pt x="760" y="74098"/>
                    </a:moveTo>
                    <a:cubicBezTo>
                      <a:pt x="-4858" y="119473"/>
                      <a:pt x="21280" y="160028"/>
                      <a:pt x="59157" y="164734"/>
                    </a:cubicBezTo>
                    <a:cubicBezTo>
                      <a:pt x="97033" y="169423"/>
                      <a:pt x="132306" y="136438"/>
                      <a:pt x="137914" y="91065"/>
                    </a:cubicBezTo>
                    <a:cubicBezTo>
                      <a:pt x="143533" y="45710"/>
                      <a:pt x="117376" y="5117"/>
                      <a:pt x="79499" y="447"/>
                    </a:cubicBezTo>
                    <a:cubicBezTo>
                      <a:pt x="41613" y="-4260"/>
                      <a:pt x="6369" y="28725"/>
                      <a:pt x="760" y="74098"/>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269" name="Google Shape;2269;p66"/>
              <p:cNvSpPr/>
              <p:nvPr/>
            </p:nvSpPr>
            <p:spPr>
              <a:xfrm>
                <a:off x="8181743" y="4445849"/>
                <a:ext cx="617093" cy="687083"/>
              </a:xfrm>
              <a:custGeom>
                <a:rect b="b" l="l" r="r" t="t"/>
                <a:pathLst>
                  <a:path extrusionOk="0" h="687083" w="617093">
                    <a:moveTo>
                      <a:pt x="538108" y="90283"/>
                    </a:moveTo>
                    <a:cubicBezTo>
                      <a:pt x="482447" y="11348"/>
                      <a:pt x="425957" y="3813"/>
                      <a:pt x="333805" y="0"/>
                    </a:cubicBezTo>
                    <a:lnTo>
                      <a:pt x="252070" y="12668"/>
                    </a:lnTo>
                    <a:cubicBezTo>
                      <a:pt x="159899" y="16501"/>
                      <a:pt x="124943" y="3422"/>
                      <a:pt x="69309" y="82357"/>
                    </a:cubicBezTo>
                    <a:cubicBezTo>
                      <a:pt x="13610" y="161367"/>
                      <a:pt x="16076" y="105611"/>
                      <a:pt x="20475" y="200918"/>
                    </a:cubicBezTo>
                    <a:cubicBezTo>
                      <a:pt x="23805" y="272913"/>
                      <a:pt x="-19216" y="222405"/>
                      <a:pt x="10550" y="422635"/>
                    </a:cubicBezTo>
                    <a:cubicBezTo>
                      <a:pt x="40325" y="622864"/>
                      <a:pt x="214221" y="687083"/>
                      <a:pt x="305695" y="687083"/>
                    </a:cubicBezTo>
                    <a:cubicBezTo>
                      <a:pt x="397215" y="687083"/>
                      <a:pt x="558070" y="633393"/>
                      <a:pt x="600914" y="422635"/>
                    </a:cubicBezTo>
                    <a:cubicBezTo>
                      <a:pt x="643740" y="211875"/>
                      <a:pt x="587622" y="272913"/>
                      <a:pt x="590952" y="200918"/>
                    </a:cubicBezTo>
                    <a:cubicBezTo>
                      <a:pt x="595342" y="105611"/>
                      <a:pt x="593798" y="169292"/>
                      <a:pt x="538108" y="90283"/>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270" name="Google Shape;2270;p66"/>
              <p:cNvSpPr/>
              <p:nvPr/>
            </p:nvSpPr>
            <p:spPr>
              <a:xfrm>
                <a:off x="8344620" y="5360751"/>
                <a:ext cx="9700" cy="36853"/>
              </a:xfrm>
              <a:custGeom>
                <a:rect b="b" l="l" r="r" t="t"/>
                <a:pathLst>
                  <a:path extrusionOk="0" h="36853" w="9700">
                    <a:moveTo>
                      <a:pt x="454" y="36853"/>
                    </a:moveTo>
                    <a:cubicBezTo>
                      <a:pt x="3477" y="24315"/>
                      <a:pt x="6557" y="11981"/>
                      <a:pt x="9700" y="0"/>
                    </a:cubicBezTo>
                    <a:cubicBezTo>
                      <a:pt x="2021" y="10651"/>
                      <a:pt x="-1288" y="23839"/>
                      <a:pt x="454" y="3685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271" name="Google Shape;2271;p66"/>
              <p:cNvSpPr/>
              <p:nvPr/>
            </p:nvSpPr>
            <p:spPr>
              <a:xfrm>
                <a:off x="8620620" y="5360751"/>
                <a:ext cx="9674" cy="36853"/>
              </a:xfrm>
              <a:custGeom>
                <a:rect b="b" l="l" r="r" t="t"/>
                <a:pathLst>
                  <a:path extrusionOk="0" h="36853" w="9674">
                    <a:moveTo>
                      <a:pt x="0" y="0"/>
                    </a:moveTo>
                    <a:cubicBezTo>
                      <a:pt x="3126" y="11981"/>
                      <a:pt x="6195" y="24315"/>
                      <a:pt x="9218" y="36853"/>
                    </a:cubicBezTo>
                    <a:cubicBezTo>
                      <a:pt x="10962" y="23843"/>
                      <a:pt x="7664" y="10657"/>
                      <a:pt x="0" y="0"/>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272" name="Google Shape;2272;p66"/>
              <p:cNvSpPr/>
              <p:nvPr/>
            </p:nvSpPr>
            <p:spPr>
              <a:xfrm>
                <a:off x="8431349" y="5100098"/>
                <a:ext cx="112215" cy="230608"/>
              </a:xfrm>
              <a:custGeom>
                <a:rect b="b" l="l" r="r" t="t"/>
                <a:pathLst>
                  <a:path extrusionOk="0" h="230608" w="112215">
                    <a:moveTo>
                      <a:pt x="0" y="0"/>
                    </a:moveTo>
                    <a:lnTo>
                      <a:pt x="112216" y="0"/>
                    </a:lnTo>
                    <a:lnTo>
                      <a:pt x="112216" y="230609"/>
                    </a:lnTo>
                    <a:lnTo>
                      <a:pt x="0" y="230609"/>
                    </a:ln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273" name="Google Shape;2273;p66"/>
              <p:cNvSpPr/>
              <p:nvPr/>
            </p:nvSpPr>
            <p:spPr>
              <a:xfrm>
                <a:off x="8344620" y="5360751"/>
                <a:ext cx="9700" cy="36853"/>
              </a:xfrm>
              <a:custGeom>
                <a:rect b="b" l="l" r="r" t="t"/>
                <a:pathLst>
                  <a:path extrusionOk="0" h="36853" w="9700">
                    <a:moveTo>
                      <a:pt x="454" y="36853"/>
                    </a:moveTo>
                    <a:cubicBezTo>
                      <a:pt x="3477" y="24315"/>
                      <a:pt x="6557" y="11981"/>
                      <a:pt x="9700" y="0"/>
                    </a:cubicBezTo>
                    <a:cubicBezTo>
                      <a:pt x="2021" y="10651"/>
                      <a:pt x="-1288" y="23839"/>
                      <a:pt x="454" y="3685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274" name="Google Shape;2274;p66"/>
              <p:cNvSpPr/>
              <p:nvPr/>
            </p:nvSpPr>
            <p:spPr>
              <a:xfrm>
                <a:off x="8620620" y="5360751"/>
                <a:ext cx="9674" cy="36853"/>
              </a:xfrm>
              <a:custGeom>
                <a:rect b="b" l="l" r="r" t="t"/>
                <a:pathLst>
                  <a:path extrusionOk="0" h="36853" w="9674">
                    <a:moveTo>
                      <a:pt x="0" y="0"/>
                    </a:moveTo>
                    <a:cubicBezTo>
                      <a:pt x="3126" y="11981"/>
                      <a:pt x="6195" y="24315"/>
                      <a:pt x="9218" y="36853"/>
                    </a:cubicBezTo>
                    <a:cubicBezTo>
                      <a:pt x="10962" y="23843"/>
                      <a:pt x="7664" y="10657"/>
                      <a:pt x="0" y="0"/>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275" name="Google Shape;2275;p66"/>
              <p:cNvSpPr/>
              <p:nvPr/>
            </p:nvSpPr>
            <p:spPr>
              <a:xfrm>
                <a:off x="8140769" y="4384976"/>
                <a:ext cx="698536" cy="400024"/>
              </a:xfrm>
              <a:custGeom>
                <a:rect b="b" l="l" r="r" t="t"/>
                <a:pathLst>
                  <a:path extrusionOk="0" h="400024" w="698536">
                    <a:moveTo>
                      <a:pt x="67662" y="295984"/>
                    </a:moveTo>
                    <a:cubicBezTo>
                      <a:pt x="123529" y="317694"/>
                      <a:pt x="211263" y="216547"/>
                      <a:pt x="187293" y="140310"/>
                    </a:cubicBezTo>
                    <a:cubicBezTo>
                      <a:pt x="184921" y="170782"/>
                      <a:pt x="330828" y="227132"/>
                      <a:pt x="376267" y="156960"/>
                    </a:cubicBezTo>
                    <a:cubicBezTo>
                      <a:pt x="387458" y="244564"/>
                      <a:pt x="495339" y="262981"/>
                      <a:pt x="531569" y="228584"/>
                    </a:cubicBezTo>
                    <a:cubicBezTo>
                      <a:pt x="529997" y="293659"/>
                      <a:pt x="601323" y="345786"/>
                      <a:pt x="626596" y="318997"/>
                    </a:cubicBezTo>
                    <a:cubicBezTo>
                      <a:pt x="611415" y="335089"/>
                      <a:pt x="632875" y="395011"/>
                      <a:pt x="670938" y="395011"/>
                    </a:cubicBezTo>
                    <a:cubicBezTo>
                      <a:pt x="727957" y="395011"/>
                      <a:pt x="679477" y="290087"/>
                      <a:pt x="676202" y="262981"/>
                    </a:cubicBezTo>
                    <a:cubicBezTo>
                      <a:pt x="665924" y="178019"/>
                      <a:pt x="623387" y="85764"/>
                      <a:pt x="551010" y="36428"/>
                    </a:cubicBezTo>
                    <a:cubicBezTo>
                      <a:pt x="546387" y="33284"/>
                      <a:pt x="541637" y="30338"/>
                      <a:pt x="536760" y="27591"/>
                    </a:cubicBezTo>
                    <a:cubicBezTo>
                      <a:pt x="421102" y="-37074"/>
                      <a:pt x="333600" y="30233"/>
                      <a:pt x="200557" y="45004"/>
                    </a:cubicBezTo>
                    <a:cubicBezTo>
                      <a:pt x="89718" y="57319"/>
                      <a:pt x="24428" y="130525"/>
                      <a:pt x="5313" y="234239"/>
                    </a:cubicBezTo>
                    <a:cubicBezTo>
                      <a:pt x="-1237" y="267581"/>
                      <a:pt x="-1735" y="301830"/>
                      <a:pt x="3843" y="335349"/>
                    </a:cubicBezTo>
                    <a:cubicBezTo>
                      <a:pt x="7006" y="352297"/>
                      <a:pt x="20568" y="385281"/>
                      <a:pt x="35172" y="395197"/>
                    </a:cubicBezTo>
                    <a:cubicBezTo>
                      <a:pt x="77021" y="423548"/>
                      <a:pt x="78155" y="318736"/>
                      <a:pt x="67662" y="295984"/>
                    </a:cubicBezTo>
                    <a:close/>
                  </a:path>
                </a:pathLst>
              </a:custGeom>
              <a:solidFill>
                <a:srgbClr val="ED6B1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276" name="Google Shape;2276;p66"/>
              <p:cNvSpPr/>
              <p:nvPr/>
            </p:nvSpPr>
            <p:spPr>
              <a:xfrm>
                <a:off x="8257713" y="5189655"/>
                <a:ext cx="458287" cy="240469"/>
              </a:xfrm>
              <a:custGeom>
                <a:rect b="b" l="l" r="r" t="t"/>
                <a:pathLst>
                  <a:path extrusionOk="0" h="240469" w="458287">
                    <a:moveTo>
                      <a:pt x="444410" y="146335"/>
                    </a:moveTo>
                    <a:cubicBezTo>
                      <a:pt x="418718" y="70507"/>
                      <a:pt x="406812" y="58545"/>
                      <a:pt x="316976" y="18324"/>
                    </a:cubicBezTo>
                    <a:cubicBezTo>
                      <a:pt x="315785" y="17803"/>
                      <a:pt x="285089" y="0"/>
                      <a:pt x="285089" y="0"/>
                    </a:cubicBezTo>
                    <a:lnTo>
                      <a:pt x="229325" y="112142"/>
                    </a:lnTo>
                    <a:lnTo>
                      <a:pt x="202006" y="62396"/>
                    </a:lnTo>
                    <a:lnTo>
                      <a:pt x="172873" y="0"/>
                    </a:lnTo>
                    <a:cubicBezTo>
                      <a:pt x="172873" y="0"/>
                      <a:pt x="146679" y="15794"/>
                      <a:pt x="145786" y="16185"/>
                    </a:cubicBezTo>
                    <a:cubicBezTo>
                      <a:pt x="51671" y="58081"/>
                      <a:pt x="39318" y="70228"/>
                      <a:pt x="13534" y="146335"/>
                    </a:cubicBezTo>
                    <a:cubicBezTo>
                      <a:pt x="10427" y="155525"/>
                      <a:pt x="5665" y="174575"/>
                      <a:pt x="0" y="199281"/>
                    </a:cubicBezTo>
                    <a:cubicBezTo>
                      <a:pt x="71315" y="225551"/>
                      <a:pt x="146605" y="239406"/>
                      <a:pt x="222600" y="240246"/>
                    </a:cubicBezTo>
                    <a:cubicBezTo>
                      <a:pt x="225456" y="240283"/>
                      <a:pt x="228274" y="240469"/>
                      <a:pt x="231148" y="240469"/>
                    </a:cubicBezTo>
                    <a:cubicBezTo>
                      <a:pt x="232320" y="240469"/>
                      <a:pt x="233474" y="240376"/>
                      <a:pt x="234655" y="240376"/>
                    </a:cubicBezTo>
                    <a:cubicBezTo>
                      <a:pt x="310918" y="240067"/>
                      <a:pt x="386562" y="226664"/>
                      <a:pt x="458288" y="200751"/>
                    </a:cubicBezTo>
                    <a:cubicBezTo>
                      <a:pt x="452483" y="175301"/>
                      <a:pt x="447582" y="155712"/>
                      <a:pt x="444410" y="146335"/>
                    </a:cubicBezTo>
                    <a:close/>
                  </a:path>
                </a:pathLst>
              </a:custGeom>
              <a:solidFill>
                <a:srgbClr val="B3375E"/>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277" name="Google Shape;2277;p66"/>
              <p:cNvSpPr/>
              <p:nvPr/>
            </p:nvSpPr>
            <p:spPr>
              <a:xfrm>
                <a:off x="8390402" y="5204947"/>
                <a:ext cx="191504" cy="108867"/>
              </a:xfrm>
              <a:custGeom>
                <a:rect b="b" l="l" r="r" t="t"/>
                <a:pathLst>
                  <a:path extrusionOk="0" h="108867" w="191504">
                    <a:moveTo>
                      <a:pt x="180464" y="5227"/>
                    </a:moveTo>
                    <a:cubicBezTo>
                      <a:pt x="180017" y="1924"/>
                      <a:pt x="176977" y="-391"/>
                      <a:pt x="173674" y="56"/>
                    </a:cubicBezTo>
                    <a:cubicBezTo>
                      <a:pt x="170371" y="502"/>
                      <a:pt x="168055" y="3542"/>
                      <a:pt x="168502" y="6846"/>
                    </a:cubicBezTo>
                    <a:lnTo>
                      <a:pt x="176566" y="66172"/>
                    </a:lnTo>
                    <a:lnTo>
                      <a:pt x="123686" y="41095"/>
                    </a:lnTo>
                    <a:lnTo>
                      <a:pt x="95482" y="90487"/>
                    </a:lnTo>
                    <a:lnTo>
                      <a:pt x="69251" y="42676"/>
                    </a:lnTo>
                    <a:lnTo>
                      <a:pt x="14828" y="66544"/>
                    </a:lnTo>
                    <a:lnTo>
                      <a:pt x="22948" y="6846"/>
                    </a:lnTo>
                    <a:cubicBezTo>
                      <a:pt x="23395" y="3542"/>
                      <a:pt x="21079" y="502"/>
                      <a:pt x="17776" y="55"/>
                    </a:cubicBezTo>
                    <a:cubicBezTo>
                      <a:pt x="14472" y="-392"/>
                      <a:pt x="11432" y="1924"/>
                      <a:pt x="10985" y="5227"/>
                    </a:cubicBezTo>
                    <a:lnTo>
                      <a:pt x="0" y="86227"/>
                    </a:lnTo>
                    <a:lnTo>
                      <a:pt x="63987" y="58154"/>
                    </a:lnTo>
                    <a:lnTo>
                      <a:pt x="90097" y="105724"/>
                    </a:lnTo>
                    <a:cubicBezTo>
                      <a:pt x="90162" y="105854"/>
                      <a:pt x="90292" y="105891"/>
                      <a:pt x="90367" y="106003"/>
                    </a:cubicBezTo>
                    <a:cubicBezTo>
                      <a:pt x="90817" y="106732"/>
                      <a:pt x="91420" y="107354"/>
                      <a:pt x="92134" y="107826"/>
                    </a:cubicBezTo>
                    <a:cubicBezTo>
                      <a:pt x="93168" y="108318"/>
                      <a:pt x="94263" y="108669"/>
                      <a:pt x="95390" y="108868"/>
                    </a:cubicBezTo>
                    <a:lnTo>
                      <a:pt x="95408" y="108868"/>
                    </a:lnTo>
                    <a:cubicBezTo>
                      <a:pt x="96419" y="108866"/>
                      <a:pt x="97413" y="108603"/>
                      <a:pt x="98292" y="108105"/>
                    </a:cubicBezTo>
                    <a:lnTo>
                      <a:pt x="98301" y="108105"/>
                    </a:lnTo>
                    <a:cubicBezTo>
                      <a:pt x="98441" y="108031"/>
                      <a:pt x="98534" y="107881"/>
                      <a:pt x="98664" y="107789"/>
                    </a:cubicBezTo>
                    <a:cubicBezTo>
                      <a:pt x="99336" y="107351"/>
                      <a:pt x="99912" y="106781"/>
                      <a:pt x="100357" y="106114"/>
                    </a:cubicBezTo>
                    <a:cubicBezTo>
                      <a:pt x="100432" y="106003"/>
                      <a:pt x="100561" y="105947"/>
                      <a:pt x="100636" y="105835"/>
                    </a:cubicBezTo>
                    <a:lnTo>
                      <a:pt x="128616" y="56778"/>
                    </a:lnTo>
                    <a:lnTo>
                      <a:pt x="191505" y="86599"/>
                    </a:lnTo>
                    <a:close/>
                  </a:path>
                </a:pathLst>
              </a:custGeom>
              <a:solidFill>
                <a:srgbClr val="97224B"/>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2278" name="Google Shape;2278;p66"/>
            <p:cNvSpPr/>
            <p:nvPr/>
          </p:nvSpPr>
          <p:spPr>
            <a:xfrm>
              <a:off x="14790500" y="119925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79" name="Google Shape;2279;p66"/>
            <p:cNvSpPr/>
            <p:nvPr/>
          </p:nvSpPr>
          <p:spPr>
            <a:xfrm>
              <a:off x="14997325" y="119925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80" name="Google Shape;2280;p66"/>
            <p:cNvSpPr/>
            <p:nvPr/>
          </p:nvSpPr>
          <p:spPr>
            <a:xfrm rot="8100000">
              <a:off x="14812448" y="12003623"/>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2281" name="Google Shape;2281;p66"/>
          <p:cNvGrpSpPr/>
          <p:nvPr/>
        </p:nvGrpSpPr>
        <p:grpSpPr>
          <a:xfrm>
            <a:off x="19226916" y="5969018"/>
            <a:ext cx="1480385" cy="1480528"/>
            <a:chOff x="14204579" y="9604816"/>
            <a:chExt cx="1429771" cy="1429771"/>
          </a:xfrm>
        </p:grpSpPr>
        <p:grpSp>
          <p:nvGrpSpPr>
            <p:cNvPr id="2282" name="Google Shape;2282;p66"/>
            <p:cNvGrpSpPr/>
            <p:nvPr/>
          </p:nvGrpSpPr>
          <p:grpSpPr>
            <a:xfrm>
              <a:off x="14204579" y="9604816"/>
              <a:ext cx="1429771" cy="1429771"/>
              <a:chOff x="9415096" y="3282950"/>
              <a:chExt cx="1334364" cy="1334364"/>
            </a:xfrm>
          </p:grpSpPr>
          <p:sp>
            <p:nvSpPr>
              <p:cNvPr id="2283" name="Google Shape;2283;p66"/>
              <p:cNvSpPr/>
              <p:nvPr/>
            </p:nvSpPr>
            <p:spPr>
              <a:xfrm>
                <a:off x="9759744" y="4397055"/>
                <a:ext cx="645067" cy="220251"/>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rgbClr val="1F5E8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284" name="Google Shape;2284;p66"/>
              <p:cNvSpPr/>
              <p:nvPr/>
            </p:nvSpPr>
            <p:spPr>
              <a:xfrm>
                <a:off x="9415096" y="3282950"/>
                <a:ext cx="1334364" cy="1334364"/>
              </a:xfrm>
              <a:custGeom>
                <a:rect b="b" l="l" r="r" t="t"/>
                <a:pathLst>
                  <a:path extrusionOk="0" h="1334364" w="1334364">
                    <a:moveTo>
                      <a:pt x="1334365" y="667197"/>
                    </a:moveTo>
                    <a:cubicBezTo>
                      <a:pt x="1334357" y="1035671"/>
                      <a:pt x="1035643" y="1334373"/>
                      <a:pt x="667168" y="1334365"/>
                    </a:cubicBezTo>
                    <a:cubicBezTo>
                      <a:pt x="298693" y="1334357"/>
                      <a:pt x="-8" y="1035643"/>
                      <a:pt x="0" y="667168"/>
                    </a:cubicBezTo>
                    <a:cubicBezTo>
                      <a:pt x="8" y="298697"/>
                      <a:pt x="298716" y="-3"/>
                      <a:pt x="667187" y="0"/>
                    </a:cubicBezTo>
                    <a:cubicBezTo>
                      <a:pt x="1035659" y="-1"/>
                      <a:pt x="1334364" y="298704"/>
                      <a:pt x="1334365" y="667176"/>
                    </a:cubicBezTo>
                    <a:cubicBezTo>
                      <a:pt x="1334365" y="667183"/>
                      <a:pt x="1334365" y="667190"/>
                      <a:pt x="1334365"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285" name="Google Shape;2285;p66"/>
              <p:cNvSpPr/>
              <p:nvPr/>
            </p:nvSpPr>
            <p:spPr>
              <a:xfrm>
                <a:off x="10000092" y="4301306"/>
                <a:ext cx="164380" cy="201270"/>
              </a:xfrm>
              <a:custGeom>
                <a:rect b="b" l="l" r="r" t="t"/>
                <a:pathLst>
                  <a:path extrusionOk="0" h="201270" w="164380">
                    <a:moveTo>
                      <a:pt x="0" y="0"/>
                    </a:moveTo>
                    <a:lnTo>
                      <a:pt x="164381" y="0"/>
                    </a:lnTo>
                    <a:lnTo>
                      <a:pt x="164381" y="201271"/>
                    </a:lnTo>
                    <a:lnTo>
                      <a:pt x="0" y="201271"/>
                    </a:ln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286" name="Google Shape;2286;p66"/>
              <p:cNvSpPr/>
              <p:nvPr/>
            </p:nvSpPr>
            <p:spPr>
              <a:xfrm>
                <a:off x="9759744" y="4397055"/>
                <a:ext cx="645067" cy="220251"/>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chemeClr val="accent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287" name="Google Shape;2287;p66"/>
              <p:cNvSpPr/>
              <p:nvPr/>
            </p:nvSpPr>
            <p:spPr>
              <a:xfrm>
                <a:off x="10273545" y="3923058"/>
                <a:ext cx="203991" cy="217207"/>
              </a:xfrm>
              <a:custGeom>
                <a:rect b="b" l="l" r="r" t="t"/>
                <a:pathLst>
                  <a:path extrusionOk="0" h="217207" w="203991">
                    <a:moveTo>
                      <a:pt x="1879" y="92313"/>
                    </a:moveTo>
                    <a:cubicBezTo>
                      <a:pt x="-8827" y="153239"/>
                      <a:pt x="27292" y="203971"/>
                      <a:pt x="82600" y="214909"/>
                    </a:cubicBezTo>
                    <a:cubicBezTo>
                      <a:pt x="136218" y="226590"/>
                      <a:pt x="189154" y="192593"/>
                      <a:pt x="200834" y="138974"/>
                    </a:cubicBezTo>
                    <a:cubicBezTo>
                      <a:pt x="201344" y="136633"/>
                      <a:pt x="201770" y="134273"/>
                      <a:pt x="202109" y="131901"/>
                    </a:cubicBezTo>
                    <a:cubicBezTo>
                      <a:pt x="212825" y="70974"/>
                      <a:pt x="176706" y="12708"/>
                      <a:pt x="121389" y="1787"/>
                    </a:cubicBezTo>
                    <a:cubicBezTo>
                      <a:pt x="66099" y="-9169"/>
                      <a:pt x="12595" y="31386"/>
                      <a:pt x="1879" y="9231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288" name="Google Shape;2288;p66"/>
              <p:cNvSpPr/>
              <p:nvPr/>
            </p:nvSpPr>
            <p:spPr>
              <a:xfrm>
                <a:off x="9687457" y="3923058"/>
                <a:ext cx="203978" cy="217207"/>
              </a:xfrm>
              <a:custGeom>
                <a:rect b="b" l="l" r="r" t="t"/>
                <a:pathLst>
                  <a:path extrusionOk="0" h="217207" w="203978">
                    <a:moveTo>
                      <a:pt x="202093" y="92313"/>
                    </a:moveTo>
                    <a:cubicBezTo>
                      <a:pt x="212818" y="153239"/>
                      <a:pt x="176700" y="203971"/>
                      <a:pt x="121382" y="214909"/>
                    </a:cubicBezTo>
                    <a:cubicBezTo>
                      <a:pt x="67772" y="226591"/>
                      <a:pt x="14842" y="192601"/>
                      <a:pt x="3160" y="138990"/>
                    </a:cubicBezTo>
                    <a:cubicBezTo>
                      <a:pt x="2649" y="136643"/>
                      <a:pt x="2222" y="134278"/>
                      <a:pt x="1882" y="131901"/>
                    </a:cubicBezTo>
                    <a:cubicBezTo>
                      <a:pt x="-8833" y="70974"/>
                      <a:pt x="27286" y="12708"/>
                      <a:pt x="82584" y="1787"/>
                    </a:cubicBezTo>
                    <a:cubicBezTo>
                      <a:pt x="137883" y="-9169"/>
                      <a:pt x="191397" y="31386"/>
                      <a:pt x="202093" y="9231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289" name="Google Shape;2289;p66"/>
              <p:cNvSpPr/>
              <p:nvPr/>
            </p:nvSpPr>
            <p:spPr>
              <a:xfrm>
                <a:off x="9748108" y="3476147"/>
                <a:ext cx="668348" cy="862626"/>
              </a:xfrm>
              <a:custGeom>
                <a:rect b="b" l="l" r="r" t="t"/>
                <a:pathLst>
                  <a:path extrusionOk="0" h="862626" w="668348">
                    <a:moveTo>
                      <a:pt x="610362" y="128755"/>
                    </a:moveTo>
                    <a:cubicBezTo>
                      <a:pt x="557196" y="54916"/>
                      <a:pt x="473583" y="8971"/>
                      <a:pt x="382748" y="3683"/>
                    </a:cubicBezTo>
                    <a:cubicBezTo>
                      <a:pt x="382748" y="3683"/>
                      <a:pt x="380999" y="3628"/>
                      <a:pt x="378126" y="3498"/>
                    </a:cubicBezTo>
                    <a:lnTo>
                      <a:pt x="378228" y="0"/>
                    </a:lnTo>
                    <a:cubicBezTo>
                      <a:pt x="378228" y="0"/>
                      <a:pt x="356545" y="856"/>
                      <a:pt x="334175" y="1749"/>
                    </a:cubicBezTo>
                    <a:cubicBezTo>
                      <a:pt x="311794" y="856"/>
                      <a:pt x="290121" y="0"/>
                      <a:pt x="290121" y="0"/>
                    </a:cubicBezTo>
                    <a:lnTo>
                      <a:pt x="290215" y="3498"/>
                    </a:lnTo>
                    <a:cubicBezTo>
                      <a:pt x="287340" y="3628"/>
                      <a:pt x="285601" y="3683"/>
                      <a:pt x="285582" y="3683"/>
                    </a:cubicBezTo>
                    <a:cubicBezTo>
                      <a:pt x="194753" y="8974"/>
                      <a:pt x="111147" y="54919"/>
                      <a:pt x="57986" y="128755"/>
                    </a:cubicBezTo>
                    <a:cubicBezTo>
                      <a:pt x="3944" y="202183"/>
                      <a:pt x="-3229" y="294662"/>
                      <a:pt x="1022" y="383233"/>
                    </a:cubicBezTo>
                    <a:cubicBezTo>
                      <a:pt x="4241" y="450150"/>
                      <a:pt x="16092" y="558180"/>
                      <a:pt x="19412" y="625097"/>
                    </a:cubicBezTo>
                    <a:cubicBezTo>
                      <a:pt x="73650" y="827968"/>
                      <a:pt x="208563" y="862627"/>
                      <a:pt x="334165" y="862627"/>
                    </a:cubicBezTo>
                    <a:cubicBezTo>
                      <a:pt x="459785" y="862627"/>
                      <a:pt x="599200" y="827968"/>
                      <a:pt x="648927" y="625097"/>
                    </a:cubicBezTo>
                    <a:cubicBezTo>
                      <a:pt x="652247" y="558180"/>
                      <a:pt x="664089" y="450150"/>
                      <a:pt x="667327" y="383233"/>
                    </a:cubicBezTo>
                    <a:cubicBezTo>
                      <a:pt x="671577" y="294662"/>
                      <a:pt x="664405" y="202183"/>
                      <a:pt x="610362" y="128755"/>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290" name="Google Shape;2290;p66"/>
              <p:cNvSpPr/>
              <p:nvPr/>
            </p:nvSpPr>
            <p:spPr>
              <a:xfrm>
                <a:off x="9743113" y="3414012"/>
                <a:ext cx="714514" cy="593430"/>
              </a:xfrm>
              <a:custGeom>
                <a:rect b="b" l="l" r="r" t="t"/>
                <a:pathLst>
                  <a:path extrusionOk="0" h="593430" w="714514">
                    <a:moveTo>
                      <a:pt x="33421" y="521773"/>
                    </a:moveTo>
                    <a:cubicBezTo>
                      <a:pt x="35905" y="472715"/>
                      <a:pt x="18240" y="349150"/>
                      <a:pt x="83018" y="321432"/>
                    </a:cubicBezTo>
                    <a:cubicBezTo>
                      <a:pt x="107579" y="312069"/>
                      <a:pt x="134104" y="309055"/>
                      <a:pt x="160139" y="312670"/>
                    </a:cubicBezTo>
                    <a:cubicBezTo>
                      <a:pt x="250766" y="321543"/>
                      <a:pt x="335226" y="365875"/>
                      <a:pt x="493514" y="340258"/>
                    </a:cubicBezTo>
                    <a:cubicBezTo>
                      <a:pt x="581601" y="326007"/>
                      <a:pt x="604502" y="310771"/>
                      <a:pt x="628203" y="292057"/>
                    </a:cubicBezTo>
                    <a:cubicBezTo>
                      <a:pt x="637998" y="284317"/>
                      <a:pt x="640342" y="427676"/>
                      <a:pt x="640789" y="473311"/>
                    </a:cubicBezTo>
                    <a:cubicBezTo>
                      <a:pt x="640975" y="494426"/>
                      <a:pt x="640752" y="514536"/>
                      <a:pt x="640473" y="535651"/>
                    </a:cubicBezTo>
                    <a:cubicBezTo>
                      <a:pt x="640305" y="548041"/>
                      <a:pt x="640342" y="560431"/>
                      <a:pt x="640119" y="572802"/>
                    </a:cubicBezTo>
                    <a:cubicBezTo>
                      <a:pt x="640008" y="577844"/>
                      <a:pt x="638929" y="590587"/>
                      <a:pt x="655476" y="590568"/>
                    </a:cubicBezTo>
                    <a:cubicBezTo>
                      <a:pt x="667634" y="590550"/>
                      <a:pt x="669169" y="558366"/>
                      <a:pt x="669625" y="552505"/>
                    </a:cubicBezTo>
                    <a:cubicBezTo>
                      <a:pt x="676703" y="459823"/>
                      <a:pt x="680210" y="409724"/>
                      <a:pt x="676080" y="323218"/>
                    </a:cubicBezTo>
                    <a:cubicBezTo>
                      <a:pt x="674099" y="281415"/>
                      <a:pt x="674889" y="282178"/>
                      <a:pt x="671448" y="245008"/>
                    </a:cubicBezTo>
                    <a:cubicBezTo>
                      <a:pt x="697818" y="224154"/>
                      <a:pt x="714459" y="186296"/>
                      <a:pt x="714514" y="141554"/>
                    </a:cubicBezTo>
                    <a:cubicBezTo>
                      <a:pt x="701530" y="149560"/>
                      <a:pt x="687483" y="155698"/>
                      <a:pt x="672787" y="159786"/>
                    </a:cubicBezTo>
                    <a:cubicBezTo>
                      <a:pt x="701106" y="122704"/>
                      <a:pt x="713991" y="76109"/>
                      <a:pt x="708748" y="29747"/>
                    </a:cubicBezTo>
                    <a:cubicBezTo>
                      <a:pt x="686724" y="52835"/>
                      <a:pt x="655325" y="64540"/>
                      <a:pt x="623562" y="61503"/>
                    </a:cubicBezTo>
                    <a:cubicBezTo>
                      <a:pt x="636384" y="43015"/>
                      <a:pt x="636413" y="18519"/>
                      <a:pt x="623636" y="0"/>
                    </a:cubicBezTo>
                    <a:cubicBezTo>
                      <a:pt x="608661" y="20166"/>
                      <a:pt x="581258" y="32500"/>
                      <a:pt x="542581" y="39012"/>
                    </a:cubicBezTo>
                    <a:cubicBezTo>
                      <a:pt x="458326" y="53225"/>
                      <a:pt x="298316" y="-55067"/>
                      <a:pt x="97036" y="94003"/>
                    </a:cubicBezTo>
                    <a:cubicBezTo>
                      <a:pt x="26538" y="146205"/>
                      <a:pt x="307" y="241548"/>
                      <a:pt x="214" y="333096"/>
                    </a:cubicBezTo>
                    <a:cubicBezTo>
                      <a:pt x="84" y="451991"/>
                      <a:pt x="121" y="417519"/>
                      <a:pt x="0" y="535055"/>
                    </a:cubicBezTo>
                    <a:cubicBezTo>
                      <a:pt x="-9" y="545603"/>
                      <a:pt x="744" y="582569"/>
                      <a:pt x="12920" y="590829"/>
                    </a:cubicBezTo>
                    <a:cubicBezTo>
                      <a:pt x="24677" y="598810"/>
                      <a:pt x="33663" y="586922"/>
                      <a:pt x="33459" y="575519"/>
                    </a:cubicBezTo>
                    <a:cubicBezTo>
                      <a:pt x="33123" y="558105"/>
                      <a:pt x="32342" y="542999"/>
                      <a:pt x="33421" y="521773"/>
                    </a:cubicBezTo>
                    <a:close/>
                  </a:path>
                </a:pathLst>
              </a:custGeom>
              <a:solidFill>
                <a:srgbClr val="3B313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291" name="Google Shape;2291;p66"/>
              <p:cNvSpPr/>
              <p:nvPr/>
            </p:nvSpPr>
            <p:spPr>
              <a:xfrm>
                <a:off x="9961591" y="4430325"/>
                <a:ext cx="126857" cy="105348"/>
              </a:xfrm>
              <a:custGeom>
                <a:rect b="b" l="l" r="r" t="t"/>
                <a:pathLst>
                  <a:path extrusionOk="0" h="105348" w="126857">
                    <a:moveTo>
                      <a:pt x="35413" y="105349"/>
                    </a:moveTo>
                    <a:lnTo>
                      <a:pt x="382" y="8535"/>
                    </a:lnTo>
                    <a:cubicBezTo>
                      <a:pt x="-815" y="5229"/>
                      <a:pt x="895" y="1579"/>
                      <a:pt x="4201" y="382"/>
                    </a:cubicBezTo>
                    <a:cubicBezTo>
                      <a:pt x="7507" y="-815"/>
                      <a:pt x="11157" y="895"/>
                      <a:pt x="12354" y="4201"/>
                    </a:cubicBezTo>
                    <a:lnTo>
                      <a:pt x="41199" y="83898"/>
                    </a:lnTo>
                    <a:lnTo>
                      <a:pt x="116413" y="20888"/>
                    </a:lnTo>
                    <a:cubicBezTo>
                      <a:pt x="119119" y="18639"/>
                      <a:pt x="123136" y="19009"/>
                      <a:pt x="125386" y="21715"/>
                    </a:cubicBezTo>
                    <a:cubicBezTo>
                      <a:pt x="127623" y="24406"/>
                      <a:pt x="127271" y="28397"/>
                      <a:pt x="124598" y="30655"/>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292" name="Google Shape;2292;p66"/>
              <p:cNvSpPr/>
              <p:nvPr/>
            </p:nvSpPr>
            <p:spPr>
              <a:xfrm>
                <a:off x="10075725" y="4431355"/>
                <a:ext cx="127256" cy="104262"/>
              </a:xfrm>
              <a:custGeom>
                <a:rect b="b" l="l" r="r" t="t"/>
                <a:pathLst>
                  <a:path extrusionOk="0" h="104262" w="127256">
                    <a:moveTo>
                      <a:pt x="91389" y="104262"/>
                    </a:moveTo>
                    <a:lnTo>
                      <a:pt x="2279" y="29625"/>
                    </a:lnTo>
                    <a:cubicBezTo>
                      <a:pt x="-418" y="27365"/>
                      <a:pt x="-772" y="23347"/>
                      <a:pt x="1488" y="20650"/>
                    </a:cubicBezTo>
                    <a:cubicBezTo>
                      <a:pt x="3748" y="17952"/>
                      <a:pt x="7767" y="17598"/>
                      <a:pt x="10464" y="19858"/>
                    </a:cubicBezTo>
                    <a:lnTo>
                      <a:pt x="85725" y="82905"/>
                    </a:lnTo>
                    <a:lnTo>
                      <a:pt x="114914" y="4157"/>
                    </a:lnTo>
                    <a:cubicBezTo>
                      <a:pt x="116137" y="858"/>
                      <a:pt x="119802" y="-824"/>
                      <a:pt x="123100" y="399"/>
                    </a:cubicBezTo>
                    <a:cubicBezTo>
                      <a:pt x="126398" y="1622"/>
                      <a:pt x="128081" y="5287"/>
                      <a:pt x="126858" y="8585"/>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293" name="Google Shape;2293;p66"/>
              <p:cNvSpPr/>
              <p:nvPr/>
            </p:nvSpPr>
            <p:spPr>
              <a:xfrm>
                <a:off x="10075371" y="4457087"/>
                <a:ext cx="16268" cy="160218"/>
              </a:xfrm>
              <a:custGeom>
                <a:rect b="b" l="l" r="r" t="t"/>
                <a:pathLst>
                  <a:path extrusionOk="0" h="160218" w="16268">
                    <a:moveTo>
                      <a:pt x="12734" y="6367"/>
                    </a:moveTo>
                    <a:cubicBezTo>
                      <a:pt x="12734" y="2851"/>
                      <a:pt x="9883" y="0"/>
                      <a:pt x="6367" y="0"/>
                    </a:cubicBezTo>
                    <a:cubicBezTo>
                      <a:pt x="2851" y="0"/>
                      <a:pt x="0" y="2851"/>
                      <a:pt x="0" y="6367"/>
                    </a:cubicBezTo>
                    <a:cubicBezTo>
                      <a:pt x="0" y="68652"/>
                      <a:pt x="1405" y="104947"/>
                      <a:pt x="2762" y="140033"/>
                    </a:cubicBezTo>
                    <a:cubicBezTo>
                      <a:pt x="3023" y="146638"/>
                      <a:pt x="3275" y="153279"/>
                      <a:pt x="3525" y="160144"/>
                    </a:cubicBezTo>
                    <a:cubicBezTo>
                      <a:pt x="4661" y="160144"/>
                      <a:pt x="5777" y="160219"/>
                      <a:pt x="6911" y="160219"/>
                    </a:cubicBezTo>
                    <a:cubicBezTo>
                      <a:pt x="10046" y="160219"/>
                      <a:pt x="13144" y="160032"/>
                      <a:pt x="16269" y="159995"/>
                    </a:cubicBezTo>
                    <a:cubicBezTo>
                      <a:pt x="16009" y="153019"/>
                      <a:pt x="15748" y="146247"/>
                      <a:pt x="15488" y="139549"/>
                    </a:cubicBezTo>
                    <a:cubicBezTo>
                      <a:pt x="14129" y="104575"/>
                      <a:pt x="12734" y="68410"/>
                      <a:pt x="12734" y="6367"/>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2294" name="Google Shape;2294;p66"/>
            <p:cNvSpPr/>
            <p:nvPr/>
          </p:nvSpPr>
          <p:spPr>
            <a:xfrm>
              <a:off x="14733700" y="10311025"/>
              <a:ext cx="51300" cy="51300"/>
            </a:xfrm>
            <a:prstGeom prst="ellipse">
              <a:avLst/>
            </a:prstGeom>
            <a:solidFill>
              <a:srgbClr val="3B313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95" name="Google Shape;2295;p66"/>
            <p:cNvSpPr/>
            <p:nvPr/>
          </p:nvSpPr>
          <p:spPr>
            <a:xfrm>
              <a:off x="15048750" y="10311025"/>
              <a:ext cx="51300" cy="51300"/>
            </a:xfrm>
            <a:prstGeom prst="ellipse">
              <a:avLst/>
            </a:prstGeom>
            <a:solidFill>
              <a:srgbClr val="3B313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96" name="Google Shape;2296;p66"/>
            <p:cNvSpPr/>
            <p:nvPr/>
          </p:nvSpPr>
          <p:spPr>
            <a:xfrm rot="8100000">
              <a:off x="14812448" y="10355398"/>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2297" name="Google Shape;2297;p66"/>
          <p:cNvSpPr txBox="1"/>
          <p:nvPr/>
        </p:nvSpPr>
        <p:spPr>
          <a:xfrm>
            <a:off x="4753198" y="9858575"/>
            <a:ext cx="4708500" cy="1995900"/>
          </a:xfrm>
          <a:prstGeom prst="rect">
            <a:avLst/>
          </a:prstGeom>
          <a:noFill/>
          <a:ln>
            <a:noFill/>
          </a:ln>
        </p:spPr>
        <p:txBody>
          <a:bodyPr anchorCtr="0" anchor="t" bIns="243825" lIns="243825" spcFirstLastPara="1" rIns="243825" wrap="square" tIns="243825">
            <a:noAutofit/>
          </a:bodyPr>
          <a:lstStyle/>
          <a:p>
            <a:pPr indent="0" lvl="0" marL="0" rtl="1" algn="ctr">
              <a:spcBef>
                <a:spcPts val="0"/>
              </a:spcBef>
              <a:spcAft>
                <a:spcPts val="0"/>
              </a:spcAft>
              <a:buNone/>
            </a:pPr>
            <a:r>
              <a:rPr b="1" lang="en" sz="4800">
                <a:solidFill>
                  <a:schemeClr val="dk1"/>
                </a:solidFill>
                <a:latin typeface="Google Sans"/>
                <a:ea typeface="Google Sans"/>
                <a:cs typeface="Google Sans"/>
                <a:sym typeface="Google Sans"/>
              </a:rPr>
              <a:t>אותו דבר?</a:t>
            </a:r>
            <a:endParaRPr b="1" sz="4800">
              <a:solidFill>
                <a:schemeClr val="dk1"/>
              </a:solidFill>
              <a:latin typeface="Google Sans"/>
              <a:ea typeface="Google Sans"/>
              <a:cs typeface="Google Sans"/>
              <a:sym typeface="Google Sans"/>
            </a:endParaRPr>
          </a:p>
        </p:txBody>
      </p:sp>
      <p:sp>
        <p:nvSpPr>
          <p:cNvPr id="2298" name="Google Shape;2298;p66"/>
          <p:cNvSpPr/>
          <p:nvPr/>
        </p:nvSpPr>
        <p:spPr>
          <a:xfrm>
            <a:off x="5483287" y="3942025"/>
            <a:ext cx="3266700" cy="5693100"/>
          </a:xfrm>
          <a:prstGeom prst="roundRect">
            <a:avLst>
              <a:gd fmla="val 7140" name="adj"/>
            </a:avLst>
          </a:prstGeom>
          <a:noFill/>
          <a:ln cap="flat" cmpd="sng" w="76200">
            <a:solidFill>
              <a:schemeClr val="dk1"/>
            </a:solidFill>
            <a:prstDash val="solid"/>
            <a:round/>
            <a:headEnd len="sm" w="sm" type="none"/>
            <a:tailEnd len="sm" w="sm" type="none"/>
          </a:ln>
        </p:spPr>
        <p:txBody>
          <a:bodyPr anchorCtr="0" anchor="ctr" bIns="243825" lIns="243825" spcFirstLastPara="1" rIns="243825" wrap="square" tIns="243825">
            <a:noAutofit/>
          </a:bodyPr>
          <a:lstStyle/>
          <a:p>
            <a:pPr indent="0" lvl="0" marL="0" rtl="0" algn="ctr">
              <a:spcBef>
                <a:spcPts val="0"/>
              </a:spcBef>
              <a:spcAft>
                <a:spcPts val="0"/>
              </a:spcAft>
              <a:buNone/>
            </a:pPr>
            <a:r>
              <a:t/>
            </a:r>
            <a:endParaRPr sz="3700">
              <a:solidFill>
                <a:schemeClr val="dk2"/>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2" name="Shape 2302"/>
        <p:cNvGrpSpPr/>
        <p:nvPr/>
      </p:nvGrpSpPr>
      <p:grpSpPr>
        <a:xfrm>
          <a:off x="0" y="0"/>
          <a:ext cx="0" cy="0"/>
          <a:chOff x="0" y="0"/>
          <a:chExt cx="0" cy="0"/>
        </a:xfrm>
      </p:grpSpPr>
      <p:sp>
        <p:nvSpPr>
          <p:cNvPr id="2303" name="Google Shape;2303;p67"/>
          <p:cNvSpPr/>
          <p:nvPr/>
        </p:nvSpPr>
        <p:spPr>
          <a:xfrm>
            <a:off x="17303750" y="762000"/>
            <a:ext cx="1714500" cy="1714500"/>
          </a:xfrm>
          <a:prstGeom prst="ellipse">
            <a:avLst/>
          </a:prstGeom>
          <a:solidFill>
            <a:srgbClr val="FF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aphicFrame>
        <p:nvGraphicFramePr>
          <p:cNvPr id="2304" name="Google Shape;2304;p67"/>
          <p:cNvGraphicFramePr/>
          <p:nvPr/>
        </p:nvGraphicFramePr>
        <p:xfrm>
          <a:off x="2717688" y="4129556"/>
          <a:ext cx="3000000" cy="3000000"/>
        </p:xfrm>
        <a:graphic>
          <a:graphicData uri="http://schemas.openxmlformats.org/drawingml/2006/table">
            <a:tbl>
              <a:tblPr>
                <a:noFill/>
                <a:tableStyleId>{AB80B1E1-2A0A-4D2B-9E96-AA632914FDF4}</a:tableStyleId>
              </a:tblPr>
              <a:tblGrid>
                <a:gridCol w="2903300"/>
                <a:gridCol w="2903300"/>
                <a:gridCol w="2903300"/>
                <a:gridCol w="2903300"/>
                <a:gridCol w="2903300"/>
                <a:gridCol w="3790825"/>
              </a:tblGrid>
              <a:tr h="1394100">
                <a:tc>
                  <a:txBody>
                    <a:bodyPr/>
                    <a:lstStyle/>
                    <a:p>
                      <a:pPr indent="0" lvl="0" marL="0" rtl="1" algn="ctr">
                        <a:spcBef>
                          <a:spcPts val="0"/>
                        </a:spcBef>
                        <a:spcAft>
                          <a:spcPts val="0"/>
                        </a:spcAft>
                        <a:buNone/>
                      </a:pPr>
                      <a:r>
                        <a:rPr b="1" lang="en" sz="3500">
                          <a:latin typeface="Google Sans"/>
                          <a:ea typeface="Google Sans"/>
                          <a:cs typeface="Google Sans"/>
                          <a:sym typeface="Google Sans"/>
                        </a:rPr>
                        <a:t>פלאפל</a:t>
                      </a:r>
                      <a:endParaRPr b="1" sz="35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b="1" lang="en" sz="3500">
                          <a:latin typeface="Google Sans"/>
                          <a:ea typeface="Google Sans"/>
                          <a:cs typeface="Google Sans"/>
                          <a:sym typeface="Google Sans"/>
                        </a:rPr>
                        <a:t>צ׳יפס</a:t>
                      </a:r>
                      <a:endParaRPr b="1" sz="3500">
                        <a:latin typeface="Google Sans"/>
                        <a:ea typeface="Google Sans"/>
                        <a:cs typeface="Google Sans"/>
                        <a:sym typeface="Google Sans"/>
                      </a:endParaRPr>
                    </a:p>
                  </a:txBody>
                  <a:tcPr marT="243800" marB="243800" marR="243825" marL="243825" anchor="ctr">
                    <a:lnL cap="flat" cmpd="sng" w="19050">
                      <a:solidFill>
                        <a:srgbClr val="EFEFEF">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b="1" lang="en" sz="3500">
                          <a:latin typeface="Google Sans"/>
                          <a:ea typeface="Google Sans"/>
                          <a:cs typeface="Google Sans"/>
                          <a:sym typeface="Google Sans"/>
                        </a:rPr>
                        <a:t>מרק</a:t>
                      </a:r>
                      <a:endParaRPr b="1" sz="3500">
                        <a:latin typeface="Google Sans"/>
                        <a:ea typeface="Google Sans"/>
                        <a:cs typeface="Google Sans"/>
                        <a:sym typeface="Google Sans"/>
                      </a:endParaRPr>
                    </a:p>
                  </a:txBody>
                  <a:tcPr marT="243800" marB="243800" marR="243825" marL="243825" anchor="ctr">
                    <a:lnL cap="flat" cmpd="sng" w="19050">
                      <a:solidFill>
                        <a:srgbClr val="EFEFEF">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b="1" lang="en" sz="3500">
                          <a:latin typeface="Google Sans"/>
                          <a:ea typeface="Google Sans"/>
                          <a:cs typeface="Google Sans"/>
                          <a:sym typeface="Google Sans"/>
                        </a:rPr>
                        <a:t>פסטה</a:t>
                      </a:r>
                      <a:endParaRPr b="1" sz="3500">
                        <a:latin typeface="Google Sans"/>
                        <a:ea typeface="Google Sans"/>
                        <a:cs typeface="Google Sans"/>
                        <a:sym typeface="Google Sans"/>
                      </a:endParaRPr>
                    </a:p>
                  </a:txBody>
                  <a:tcPr marT="243800" marB="243800" marR="243825" marL="243825" anchor="ctr">
                    <a:lnL cap="flat" cmpd="sng" w="19050">
                      <a:solidFill>
                        <a:srgbClr val="EFEFEF">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b="1" lang="en" sz="3500">
                          <a:latin typeface="Google Sans"/>
                          <a:ea typeface="Google Sans"/>
                          <a:cs typeface="Google Sans"/>
                          <a:sym typeface="Google Sans"/>
                        </a:rPr>
                        <a:t>פיצה</a:t>
                      </a:r>
                      <a:endParaRPr b="1" sz="3500">
                        <a:latin typeface="Google Sans"/>
                        <a:ea typeface="Google Sans"/>
                        <a:cs typeface="Google Sans"/>
                        <a:sym typeface="Google Sans"/>
                      </a:endParaRPr>
                    </a:p>
                  </a:txBody>
                  <a:tcPr marT="243800" marB="243800" marR="243825" marL="243825" anchor="ctr">
                    <a:lnL cap="flat" cmpd="sng" w="19050">
                      <a:solidFill>
                        <a:srgbClr val="EFEFEF">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t/>
                      </a:r>
                      <a:endParaRPr sz="3700">
                        <a:latin typeface="Google Sans"/>
                        <a:ea typeface="Google Sans"/>
                        <a:cs typeface="Google Sans"/>
                        <a:sym typeface="Google Sans"/>
                      </a:endParaRPr>
                    </a:p>
                  </a:txBody>
                  <a:tcPr marT="243800" marB="243800" marR="2441425" marL="521200" anchor="ctr">
                    <a:lnL cap="flat" cmpd="sng" w="19050">
                      <a:solidFill>
                        <a:srgbClr val="EFEFEF">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tcPr>
                </a:tc>
              </a:tr>
              <a:tr h="1881825">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b="1"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1" algn="r">
                        <a:spcBef>
                          <a:spcPts val="0"/>
                        </a:spcBef>
                        <a:spcAft>
                          <a:spcPts val="0"/>
                        </a:spcAft>
                        <a:buNone/>
                      </a:pPr>
                      <a:r>
                        <a:rPr lang="en" sz="3500">
                          <a:latin typeface="Google Sans"/>
                          <a:ea typeface="Google Sans"/>
                          <a:cs typeface="Google Sans"/>
                          <a:sym typeface="Google Sans"/>
                        </a:rPr>
                        <a:t>דניאל</a:t>
                      </a:r>
                      <a:endParaRPr sz="3500">
                        <a:latin typeface="Google Sans"/>
                        <a:ea typeface="Google Sans"/>
                        <a:cs typeface="Google Sans"/>
                        <a:sym typeface="Google Sans"/>
                      </a:endParaRPr>
                    </a:p>
                  </a:txBody>
                  <a:tcPr marT="243800" marB="243800" marR="2167125" marL="429750"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1881825">
                <a:tc>
                  <a:txBody>
                    <a:bodyPr/>
                    <a:lstStyle/>
                    <a:p>
                      <a:pPr indent="0" lvl="0" marL="0" rtl="0" algn="ctr">
                        <a:spcBef>
                          <a:spcPts val="0"/>
                        </a:spcBef>
                        <a:spcAft>
                          <a:spcPts val="0"/>
                        </a:spcAft>
                        <a:buNone/>
                      </a:pPr>
                      <a:r>
                        <a:rPr b="1" lang="en" sz="6400">
                          <a:solidFill>
                            <a:schemeClr val="dk1"/>
                          </a:solidFill>
                          <a:latin typeface="Google Sans"/>
                          <a:ea typeface="Google Sans"/>
                          <a:cs typeface="Google Sans"/>
                          <a:sym typeface="Google Sans"/>
                        </a:rPr>
                        <a:t>?</a:t>
                      </a:r>
                      <a:endParaRPr sz="3700">
                        <a:solidFill>
                          <a:schemeClr val="dk1"/>
                        </a:solidFill>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chemeClr val="accent3"/>
                    </a:solidFill>
                  </a:tcPr>
                </a:tc>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F3F3F3"/>
                    </a:solidFill>
                  </a:tcPr>
                </a:tc>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F3F3F3"/>
                    </a:solidFill>
                  </a:tcPr>
                </a:tc>
                <a:tc>
                  <a:txBody>
                    <a:bodyPr/>
                    <a:lstStyle/>
                    <a:p>
                      <a:pPr indent="0" lvl="0" marL="0" rtl="1" algn="r">
                        <a:spcBef>
                          <a:spcPts val="0"/>
                        </a:spcBef>
                        <a:spcAft>
                          <a:spcPts val="0"/>
                        </a:spcAft>
                        <a:buNone/>
                      </a:pPr>
                      <a:r>
                        <a:rPr lang="en" sz="3500">
                          <a:latin typeface="Google Sans"/>
                          <a:ea typeface="Google Sans"/>
                          <a:cs typeface="Google Sans"/>
                          <a:sym typeface="Google Sans"/>
                        </a:rPr>
                        <a:t>קרן</a:t>
                      </a:r>
                      <a:endParaRPr sz="3500">
                        <a:latin typeface="Google Sans"/>
                        <a:ea typeface="Google Sans"/>
                        <a:cs typeface="Google Sans"/>
                        <a:sym typeface="Google Sans"/>
                      </a:endParaRPr>
                    </a:p>
                  </a:txBody>
                  <a:tcPr marT="243800" marB="243800" marR="2167125" marL="429750"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tcPr>
                </a:tc>
              </a:tr>
            </a:tbl>
          </a:graphicData>
        </a:graphic>
      </p:graphicFrame>
      <p:sp>
        <p:nvSpPr>
          <p:cNvPr id="2305" name="Google Shape;2305;p67"/>
          <p:cNvSpPr txBox="1"/>
          <p:nvPr/>
        </p:nvSpPr>
        <p:spPr>
          <a:xfrm>
            <a:off x="1209400" y="1162575"/>
            <a:ext cx="29775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הדגמה בכיתה</a:t>
            </a:r>
            <a:endParaRPr b="1" sz="2600">
              <a:solidFill>
                <a:srgbClr val="FFFFFF"/>
              </a:solidFill>
              <a:latin typeface="Google Sans"/>
              <a:ea typeface="Google Sans"/>
              <a:cs typeface="Google Sans"/>
              <a:sym typeface="Google Sans"/>
            </a:endParaRPr>
          </a:p>
        </p:txBody>
      </p:sp>
      <p:grpSp>
        <p:nvGrpSpPr>
          <p:cNvPr id="2306" name="Google Shape;2306;p67"/>
          <p:cNvGrpSpPr/>
          <p:nvPr/>
        </p:nvGrpSpPr>
        <p:grpSpPr>
          <a:xfrm>
            <a:off x="751766" y="1028509"/>
            <a:ext cx="873900" cy="873900"/>
            <a:chOff x="21309747" y="11086375"/>
            <a:chExt cx="873900" cy="873900"/>
          </a:xfrm>
        </p:grpSpPr>
        <p:sp>
          <p:nvSpPr>
            <p:cNvPr id="2307" name="Google Shape;2307;p67"/>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08" name="Google Shape;2308;p67"/>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2309" name="Google Shape;2309;p67"/>
          <p:cNvSpPr txBox="1"/>
          <p:nvPr>
            <p:ph idx="4294967295" type="title"/>
          </p:nvPr>
        </p:nvSpPr>
        <p:spPr>
          <a:xfrm>
            <a:off x="5624275" y="1186725"/>
            <a:ext cx="17931600" cy="9549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solidFill>
                  <a:schemeClr val="dk1"/>
                </a:solidFill>
                <a:latin typeface="Google Sans"/>
                <a:ea typeface="Google Sans"/>
                <a:cs typeface="Google Sans"/>
                <a:sym typeface="Google Sans"/>
              </a:rPr>
              <a:t>נקודות דמיון:</a:t>
            </a:r>
            <a:r>
              <a:rPr lang="en">
                <a:solidFill>
                  <a:schemeClr val="dk1"/>
                </a:solidFill>
              </a:rPr>
              <a:t> </a:t>
            </a:r>
            <a:r>
              <a:rPr b="1" lang="en">
                <a:solidFill>
                  <a:schemeClr val="accent2"/>
                </a:solidFill>
                <a:latin typeface="Google Sans"/>
                <a:ea typeface="Google Sans"/>
                <a:cs typeface="Google Sans"/>
                <a:sym typeface="Google Sans"/>
              </a:rPr>
              <a:t>2</a:t>
            </a:r>
            <a:endParaRPr b="1">
              <a:solidFill>
                <a:schemeClr val="accent2"/>
              </a:solidFill>
              <a:latin typeface="Google Sans"/>
              <a:ea typeface="Google Sans"/>
              <a:cs typeface="Google Sans"/>
              <a:sym typeface="Google Sans"/>
            </a:endParaRPr>
          </a:p>
        </p:txBody>
      </p:sp>
      <p:grpSp>
        <p:nvGrpSpPr>
          <p:cNvPr id="2310" name="Google Shape;2310;p67"/>
          <p:cNvGrpSpPr/>
          <p:nvPr/>
        </p:nvGrpSpPr>
        <p:grpSpPr>
          <a:xfrm>
            <a:off x="15214888" y="8006338"/>
            <a:ext cx="1108330" cy="886165"/>
            <a:chOff x="506088" y="456216"/>
            <a:chExt cx="819044" cy="638080"/>
          </a:xfrm>
        </p:grpSpPr>
        <p:sp>
          <p:nvSpPr>
            <p:cNvPr id="2311" name="Google Shape;2311;p67"/>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312" name="Google Shape;2312;p67"/>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313" name="Google Shape;2313;p67"/>
          <p:cNvGrpSpPr/>
          <p:nvPr/>
        </p:nvGrpSpPr>
        <p:grpSpPr>
          <a:xfrm>
            <a:off x="15214888" y="6154121"/>
            <a:ext cx="1108330" cy="886165"/>
            <a:chOff x="506088" y="456216"/>
            <a:chExt cx="819044" cy="638080"/>
          </a:xfrm>
        </p:grpSpPr>
        <p:sp>
          <p:nvSpPr>
            <p:cNvPr id="2314" name="Google Shape;2314;p67"/>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315" name="Google Shape;2315;p67"/>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316" name="Google Shape;2316;p67"/>
          <p:cNvGrpSpPr/>
          <p:nvPr/>
        </p:nvGrpSpPr>
        <p:grpSpPr>
          <a:xfrm>
            <a:off x="12380650" y="8006338"/>
            <a:ext cx="1108330" cy="886165"/>
            <a:chOff x="506088" y="456216"/>
            <a:chExt cx="819044" cy="638080"/>
          </a:xfrm>
        </p:grpSpPr>
        <p:sp>
          <p:nvSpPr>
            <p:cNvPr id="2317" name="Google Shape;2317;p67"/>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318" name="Google Shape;2318;p67"/>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319" name="Google Shape;2319;p67"/>
          <p:cNvGrpSpPr/>
          <p:nvPr/>
        </p:nvGrpSpPr>
        <p:grpSpPr>
          <a:xfrm>
            <a:off x="3644875" y="6210150"/>
            <a:ext cx="1108330" cy="886165"/>
            <a:chOff x="506088" y="456216"/>
            <a:chExt cx="819044" cy="638080"/>
          </a:xfrm>
        </p:grpSpPr>
        <p:sp>
          <p:nvSpPr>
            <p:cNvPr id="2320" name="Google Shape;2320;p67"/>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321" name="Google Shape;2321;p67"/>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322" name="Google Shape;2322;p67"/>
          <p:cNvGrpSpPr/>
          <p:nvPr/>
        </p:nvGrpSpPr>
        <p:grpSpPr>
          <a:xfrm rot="10800000">
            <a:off x="12380650" y="6309652"/>
            <a:ext cx="1108330" cy="886165"/>
            <a:chOff x="506088" y="456216"/>
            <a:chExt cx="819044" cy="638080"/>
          </a:xfrm>
        </p:grpSpPr>
        <p:sp>
          <p:nvSpPr>
            <p:cNvPr id="2323" name="Google Shape;2323;p67"/>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324" name="Google Shape;2324;p67"/>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325" name="Google Shape;2325;p67"/>
          <p:cNvGrpSpPr/>
          <p:nvPr/>
        </p:nvGrpSpPr>
        <p:grpSpPr>
          <a:xfrm rot="10800000">
            <a:off x="6559937" y="8204094"/>
            <a:ext cx="1108330" cy="886165"/>
            <a:chOff x="506088" y="456216"/>
            <a:chExt cx="819044" cy="638080"/>
          </a:xfrm>
        </p:grpSpPr>
        <p:sp>
          <p:nvSpPr>
            <p:cNvPr id="2326" name="Google Shape;2326;p67"/>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327" name="Google Shape;2327;p67"/>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328" name="Google Shape;2328;p67"/>
          <p:cNvGrpSpPr/>
          <p:nvPr/>
        </p:nvGrpSpPr>
        <p:grpSpPr>
          <a:xfrm rot="10800000">
            <a:off x="9461646" y="6309652"/>
            <a:ext cx="1108330" cy="886165"/>
            <a:chOff x="506088" y="456216"/>
            <a:chExt cx="819044" cy="638080"/>
          </a:xfrm>
        </p:grpSpPr>
        <p:sp>
          <p:nvSpPr>
            <p:cNvPr id="2329" name="Google Shape;2329;p67"/>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330" name="Google Shape;2330;p67"/>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331" name="Google Shape;2331;p67"/>
          <p:cNvGrpSpPr/>
          <p:nvPr/>
        </p:nvGrpSpPr>
        <p:grpSpPr>
          <a:xfrm rot="10800000">
            <a:off x="9461646" y="8204094"/>
            <a:ext cx="1108330" cy="886165"/>
            <a:chOff x="506088" y="456216"/>
            <a:chExt cx="819044" cy="638080"/>
          </a:xfrm>
        </p:grpSpPr>
        <p:sp>
          <p:nvSpPr>
            <p:cNvPr id="2332" name="Google Shape;2332;p67"/>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333" name="Google Shape;2333;p67"/>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334" name="Google Shape;2334;p67"/>
          <p:cNvGrpSpPr/>
          <p:nvPr/>
        </p:nvGrpSpPr>
        <p:grpSpPr>
          <a:xfrm>
            <a:off x="19211780" y="7849129"/>
            <a:ext cx="1480386" cy="1480540"/>
            <a:chOff x="14204600" y="11269125"/>
            <a:chExt cx="1429772" cy="1429783"/>
          </a:xfrm>
        </p:grpSpPr>
        <p:grpSp>
          <p:nvGrpSpPr>
            <p:cNvPr id="2335" name="Google Shape;2335;p67"/>
            <p:cNvGrpSpPr/>
            <p:nvPr/>
          </p:nvGrpSpPr>
          <p:grpSpPr>
            <a:xfrm>
              <a:off x="14204600" y="11269125"/>
              <a:ext cx="1429772" cy="1429783"/>
              <a:chOff x="7822222" y="4095749"/>
              <a:chExt cx="1334365" cy="1334375"/>
            </a:xfrm>
          </p:grpSpPr>
          <p:sp>
            <p:nvSpPr>
              <p:cNvPr id="2336" name="Google Shape;2336;p67"/>
              <p:cNvSpPr/>
              <p:nvPr/>
            </p:nvSpPr>
            <p:spPr>
              <a:xfrm>
                <a:off x="7822222" y="4095749"/>
                <a:ext cx="1334365" cy="1334365"/>
              </a:xfrm>
              <a:custGeom>
                <a:rect b="b" l="l" r="r" t="t"/>
                <a:pathLst>
                  <a:path extrusionOk="0" h="1334365" w="1334365">
                    <a:moveTo>
                      <a:pt x="1334365" y="667196"/>
                    </a:moveTo>
                    <a:cubicBezTo>
                      <a:pt x="1334358" y="1035671"/>
                      <a:pt x="1035644" y="1334373"/>
                      <a:pt x="667169" y="1334365"/>
                    </a:cubicBezTo>
                    <a:cubicBezTo>
                      <a:pt x="298694" y="1334358"/>
                      <a:pt x="-8" y="1035644"/>
                      <a:pt x="0" y="667169"/>
                    </a:cubicBezTo>
                    <a:cubicBezTo>
                      <a:pt x="8" y="298697"/>
                      <a:pt x="298716" y="-3"/>
                      <a:pt x="667188" y="0"/>
                    </a:cubicBezTo>
                    <a:cubicBezTo>
                      <a:pt x="1035661" y="1"/>
                      <a:pt x="1334367" y="298709"/>
                      <a:pt x="1334365" y="667182"/>
                    </a:cubicBezTo>
                    <a:cubicBezTo>
                      <a:pt x="1334365" y="667187"/>
                      <a:pt x="1334365" y="667192"/>
                      <a:pt x="1334365" y="667196"/>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337" name="Google Shape;2337;p67"/>
              <p:cNvSpPr/>
              <p:nvPr/>
            </p:nvSpPr>
            <p:spPr>
              <a:xfrm>
                <a:off x="8006751" y="4303980"/>
                <a:ext cx="984350" cy="1040381"/>
              </a:xfrm>
              <a:custGeom>
                <a:rect b="b" l="l" r="r" t="t"/>
                <a:pathLst>
                  <a:path extrusionOk="0" h="1040381" w="984350">
                    <a:moveTo>
                      <a:pt x="467971" y="41932"/>
                    </a:moveTo>
                    <a:cubicBezTo>
                      <a:pt x="436586" y="-37115"/>
                      <a:pt x="240012" y="2752"/>
                      <a:pt x="226488" y="101853"/>
                    </a:cubicBezTo>
                    <a:cubicBezTo>
                      <a:pt x="90645" y="125182"/>
                      <a:pt x="75186" y="267573"/>
                      <a:pt x="109425" y="354880"/>
                    </a:cubicBezTo>
                    <a:cubicBezTo>
                      <a:pt x="70116" y="352517"/>
                      <a:pt x="44927" y="428550"/>
                      <a:pt x="80488" y="459599"/>
                    </a:cubicBezTo>
                    <a:cubicBezTo>
                      <a:pt x="-1" y="471505"/>
                      <a:pt x="-1" y="563779"/>
                      <a:pt x="41792" y="596707"/>
                    </a:cubicBezTo>
                    <a:cubicBezTo>
                      <a:pt x="-24910" y="634434"/>
                      <a:pt x="-4326" y="735805"/>
                      <a:pt x="51411" y="742652"/>
                    </a:cubicBezTo>
                    <a:cubicBezTo>
                      <a:pt x="-20167" y="778630"/>
                      <a:pt x="19430" y="882363"/>
                      <a:pt x="74144" y="882792"/>
                    </a:cubicBezTo>
                    <a:cubicBezTo>
                      <a:pt x="46359" y="979083"/>
                      <a:pt x="136642" y="1023286"/>
                      <a:pt x="178863" y="988962"/>
                    </a:cubicBezTo>
                    <a:cubicBezTo>
                      <a:pt x="180100" y="1020662"/>
                      <a:pt x="221670" y="1041368"/>
                      <a:pt x="248812" y="1040345"/>
                    </a:cubicBezTo>
                    <a:cubicBezTo>
                      <a:pt x="281889" y="1039098"/>
                      <a:pt x="314734" y="1031527"/>
                      <a:pt x="348722" y="1031527"/>
                    </a:cubicBezTo>
                    <a:cubicBezTo>
                      <a:pt x="389892" y="1031508"/>
                      <a:pt x="434215" y="1039024"/>
                      <a:pt x="474928" y="1036270"/>
                    </a:cubicBezTo>
                    <a:cubicBezTo>
                      <a:pt x="527056" y="1032736"/>
                      <a:pt x="576718" y="1030578"/>
                      <a:pt x="627022" y="1017370"/>
                    </a:cubicBezTo>
                    <a:cubicBezTo>
                      <a:pt x="641430" y="1013556"/>
                      <a:pt x="662266" y="1006672"/>
                      <a:pt x="678154" y="1011044"/>
                    </a:cubicBezTo>
                    <a:cubicBezTo>
                      <a:pt x="697725" y="1016421"/>
                      <a:pt x="713221" y="1026745"/>
                      <a:pt x="734550" y="1036085"/>
                    </a:cubicBezTo>
                    <a:cubicBezTo>
                      <a:pt x="768575" y="1050967"/>
                      <a:pt x="828702" y="1023286"/>
                      <a:pt x="826488" y="956685"/>
                    </a:cubicBezTo>
                    <a:cubicBezTo>
                      <a:pt x="873100" y="986097"/>
                      <a:pt x="925357" y="935346"/>
                      <a:pt x="890876" y="867314"/>
                    </a:cubicBezTo>
                    <a:cubicBezTo>
                      <a:pt x="942779" y="873453"/>
                      <a:pt x="984340" y="819447"/>
                      <a:pt x="942881" y="753981"/>
                    </a:cubicBezTo>
                    <a:cubicBezTo>
                      <a:pt x="999789" y="724699"/>
                      <a:pt x="984340" y="646918"/>
                      <a:pt x="949783" y="637430"/>
                    </a:cubicBezTo>
                    <a:cubicBezTo>
                      <a:pt x="998217" y="620910"/>
                      <a:pt x="995036" y="556766"/>
                      <a:pt x="944751" y="530348"/>
                    </a:cubicBezTo>
                    <a:cubicBezTo>
                      <a:pt x="970926" y="510275"/>
                      <a:pt x="954871" y="458929"/>
                      <a:pt x="913394" y="454241"/>
                    </a:cubicBezTo>
                    <a:cubicBezTo>
                      <a:pt x="928519" y="398468"/>
                      <a:pt x="885127" y="368628"/>
                      <a:pt x="847427" y="372999"/>
                    </a:cubicBezTo>
                    <a:cubicBezTo>
                      <a:pt x="885127" y="362023"/>
                      <a:pt x="889369" y="287572"/>
                      <a:pt x="831530" y="281917"/>
                    </a:cubicBezTo>
                    <a:cubicBezTo>
                      <a:pt x="885127" y="225809"/>
                      <a:pt x="814108" y="136698"/>
                      <a:pt x="763822" y="135544"/>
                    </a:cubicBezTo>
                    <a:cubicBezTo>
                      <a:pt x="784230" y="-44408"/>
                      <a:pt x="508824" y="-10177"/>
                      <a:pt x="467971" y="41932"/>
                    </a:cubicBezTo>
                    <a:close/>
                  </a:path>
                </a:pathLst>
              </a:custGeom>
              <a:solidFill>
                <a:srgbClr val="ED6B1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338" name="Google Shape;2338;p67"/>
              <p:cNvSpPr/>
              <p:nvPr/>
            </p:nvSpPr>
            <p:spPr>
              <a:xfrm>
                <a:off x="8122514" y="4743598"/>
                <a:ext cx="138682" cy="165178"/>
              </a:xfrm>
              <a:custGeom>
                <a:rect b="b" l="l" r="r" t="t"/>
                <a:pathLst>
                  <a:path extrusionOk="0" h="165178" w="138682">
                    <a:moveTo>
                      <a:pt x="137923" y="74098"/>
                    </a:moveTo>
                    <a:cubicBezTo>
                      <a:pt x="143541" y="119473"/>
                      <a:pt x="117394" y="160028"/>
                      <a:pt x="79526" y="164734"/>
                    </a:cubicBezTo>
                    <a:cubicBezTo>
                      <a:pt x="41641" y="169423"/>
                      <a:pt x="6377" y="136438"/>
                      <a:pt x="759" y="91065"/>
                    </a:cubicBezTo>
                    <a:cubicBezTo>
                      <a:pt x="-4858" y="45710"/>
                      <a:pt x="21298" y="5117"/>
                      <a:pt x="59184" y="447"/>
                    </a:cubicBezTo>
                    <a:cubicBezTo>
                      <a:pt x="97051" y="-4260"/>
                      <a:pt x="132305" y="28725"/>
                      <a:pt x="137923" y="74098"/>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339" name="Google Shape;2339;p67"/>
              <p:cNvSpPr/>
              <p:nvPr/>
            </p:nvSpPr>
            <p:spPr>
              <a:xfrm>
                <a:off x="8711669" y="4743598"/>
                <a:ext cx="138673" cy="165178"/>
              </a:xfrm>
              <a:custGeom>
                <a:rect b="b" l="l" r="r" t="t"/>
                <a:pathLst>
                  <a:path extrusionOk="0" h="165178" w="138673">
                    <a:moveTo>
                      <a:pt x="760" y="74098"/>
                    </a:moveTo>
                    <a:cubicBezTo>
                      <a:pt x="-4858" y="119473"/>
                      <a:pt x="21280" y="160028"/>
                      <a:pt x="59157" y="164734"/>
                    </a:cubicBezTo>
                    <a:cubicBezTo>
                      <a:pt x="97033" y="169423"/>
                      <a:pt x="132306" y="136438"/>
                      <a:pt x="137914" y="91065"/>
                    </a:cubicBezTo>
                    <a:cubicBezTo>
                      <a:pt x="143533" y="45710"/>
                      <a:pt x="117376" y="5117"/>
                      <a:pt x="79499" y="447"/>
                    </a:cubicBezTo>
                    <a:cubicBezTo>
                      <a:pt x="41613" y="-4260"/>
                      <a:pt x="6369" y="28725"/>
                      <a:pt x="760" y="74098"/>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340" name="Google Shape;2340;p67"/>
              <p:cNvSpPr/>
              <p:nvPr/>
            </p:nvSpPr>
            <p:spPr>
              <a:xfrm>
                <a:off x="8181743" y="4445849"/>
                <a:ext cx="617093" cy="687083"/>
              </a:xfrm>
              <a:custGeom>
                <a:rect b="b" l="l" r="r" t="t"/>
                <a:pathLst>
                  <a:path extrusionOk="0" h="687083" w="617093">
                    <a:moveTo>
                      <a:pt x="538108" y="90283"/>
                    </a:moveTo>
                    <a:cubicBezTo>
                      <a:pt x="482447" y="11348"/>
                      <a:pt x="425957" y="3813"/>
                      <a:pt x="333805" y="0"/>
                    </a:cubicBezTo>
                    <a:lnTo>
                      <a:pt x="252070" y="12668"/>
                    </a:lnTo>
                    <a:cubicBezTo>
                      <a:pt x="159899" y="16501"/>
                      <a:pt x="124943" y="3422"/>
                      <a:pt x="69309" y="82357"/>
                    </a:cubicBezTo>
                    <a:cubicBezTo>
                      <a:pt x="13610" y="161367"/>
                      <a:pt x="16076" y="105611"/>
                      <a:pt x="20475" y="200918"/>
                    </a:cubicBezTo>
                    <a:cubicBezTo>
                      <a:pt x="23805" y="272913"/>
                      <a:pt x="-19216" y="222405"/>
                      <a:pt x="10550" y="422635"/>
                    </a:cubicBezTo>
                    <a:cubicBezTo>
                      <a:pt x="40325" y="622864"/>
                      <a:pt x="214221" y="687083"/>
                      <a:pt x="305695" y="687083"/>
                    </a:cubicBezTo>
                    <a:cubicBezTo>
                      <a:pt x="397215" y="687083"/>
                      <a:pt x="558070" y="633393"/>
                      <a:pt x="600914" y="422635"/>
                    </a:cubicBezTo>
                    <a:cubicBezTo>
                      <a:pt x="643740" y="211875"/>
                      <a:pt x="587622" y="272913"/>
                      <a:pt x="590952" y="200918"/>
                    </a:cubicBezTo>
                    <a:cubicBezTo>
                      <a:pt x="595342" y="105611"/>
                      <a:pt x="593798" y="169292"/>
                      <a:pt x="538108" y="90283"/>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341" name="Google Shape;2341;p67"/>
              <p:cNvSpPr/>
              <p:nvPr/>
            </p:nvSpPr>
            <p:spPr>
              <a:xfrm>
                <a:off x="8344620" y="5360751"/>
                <a:ext cx="9700" cy="36853"/>
              </a:xfrm>
              <a:custGeom>
                <a:rect b="b" l="l" r="r" t="t"/>
                <a:pathLst>
                  <a:path extrusionOk="0" h="36853" w="9700">
                    <a:moveTo>
                      <a:pt x="454" y="36853"/>
                    </a:moveTo>
                    <a:cubicBezTo>
                      <a:pt x="3477" y="24315"/>
                      <a:pt x="6557" y="11981"/>
                      <a:pt x="9700" y="0"/>
                    </a:cubicBezTo>
                    <a:cubicBezTo>
                      <a:pt x="2021" y="10651"/>
                      <a:pt x="-1288" y="23839"/>
                      <a:pt x="454" y="3685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342" name="Google Shape;2342;p67"/>
              <p:cNvSpPr/>
              <p:nvPr/>
            </p:nvSpPr>
            <p:spPr>
              <a:xfrm>
                <a:off x="8620620" y="5360751"/>
                <a:ext cx="9674" cy="36853"/>
              </a:xfrm>
              <a:custGeom>
                <a:rect b="b" l="l" r="r" t="t"/>
                <a:pathLst>
                  <a:path extrusionOk="0" h="36853" w="9674">
                    <a:moveTo>
                      <a:pt x="0" y="0"/>
                    </a:moveTo>
                    <a:cubicBezTo>
                      <a:pt x="3126" y="11981"/>
                      <a:pt x="6195" y="24315"/>
                      <a:pt x="9218" y="36853"/>
                    </a:cubicBezTo>
                    <a:cubicBezTo>
                      <a:pt x="10962" y="23843"/>
                      <a:pt x="7664" y="10657"/>
                      <a:pt x="0" y="0"/>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343" name="Google Shape;2343;p67"/>
              <p:cNvSpPr/>
              <p:nvPr/>
            </p:nvSpPr>
            <p:spPr>
              <a:xfrm>
                <a:off x="8431349" y="5100098"/>
                <a:ext cx="112215" cy="230608"/>
              </a:xfrm>
              <a:custGeom>
                <a:rect b="b" l="l" r="r" t="t"/>
                <a:pathLst>
                  <a:path extrusionOk="0" h="230608" w="112215">
                    <a:moveTo>
                      <a:pt x="0" y="0"/>
                    </a:moveTo>
                    <a:lnTo>
                      <a:pt x="112216" y="0"/>
                    </a:lnTo>
                    <a:lnTo>
                      <a:pt x="112216" y="230609"/>
                    </a:lnTo>
                    <a:lnTo>
                      <a:pt x="0" y="230609"/>
                    </a:ln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344" name="Google Shape;2344;p67"/>
              <p:cNvSpPr/>
              <p:nvPr/>
            </p:nvSpPr>
            <p:spPr>
              <a:xfrm>
                <a:off x="8344620" y="5360751"/>
                <a:ext cx="9700" cy="36853"/>
              </a:xfrm>
              <a:custGeom>
                <a:rect b="b" l="l" r="r" t="t"/>
                <a:pathLst>
                  <a:path extrusionOk="0" h="36853" w="9700">
                    <a:moveTo>
                      <a:pt x="454" y="36853"/>
                    </a:moveTo>
                    <a:cubicBezTo>
                      <a:pt x="3477" y="24315"/>
                      <a:pt x="6557" y="11981"/>
                      <a:pt x="9700" y="0"/>
                    </a:cubicBezTo>
                    <a:cubicBezTo>
                      <a:pt x="2021" y="10651"/>
                      <a:pt x="-1288" y="23839"/>
                      <a:pt x="454" y="3685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345" name="Google Shape;2345;p67"/>
              <p:cNvSpPr/>
              <p:nvPr/>
            </p:nvSpPr>
            <p:spPr>
              <a:xfrm>
                <a:off x="8620620" y="5360751"/>
                <a:ext cx="9674" cy="36853"/>
              </a:xfrm>
              <a:custGeom>
                <a:rect b="b" l="l" r="r" t="t"/>
                <a:pathLst>
                  <a:path extrusionOk="0" h="36853" w="9674">
                    <a:moveTo>
                      <a:pt x="0" y="0"/>
                    </a:moveTo>
                    <a:cubicBezTo>
                      <a:pt x="3126" y="11981"/>
                      <a:pt x="6195" y="24315"/>
                      <a:pt x="9218" y="36853"/>
                    </a:cubicBezTo>
                    <a:cubicBezTo>
                      <a:pt x="10962" y="23843"/>
                      <a:pt x="7664" y="10657"/>
                      <a:pt x="0" y="0"/>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346" name="Google Shape;2346;p67"/>
              <p:cNvSpPr/>
              <p:nvPr/>
            </p:nvSpPr>
            <p:spPr>
              <a:xfrm>
                <a:off x="8140769" y="4384976"/>
                <a:ext cx="698536" cy="400024"/>
              </a:xfrm>
              <a:custGeom>
                <a:rect b="b" l="l" r="r" t="t"/>
                <a:pathLst>
                  <a:path extrusionOk="0" h="400024" w="698536">
                    <a:moveTo>
                      <a:pt x="67662" y="295984"/>
                    </a:moveTo>
                    <a:cubicBezTo>
                      <a:pt x="123529" y="317694"/>
                      <a:pt x="211263" y="216547"/>
                      <a:pt x="187293" y="140310"/>
                    </a:cubicBezTo>
                    <a:cubicBezTo>
                      <a:pt x="184921" y="170782"/>
                      <a:pt x="330828" y="227132"/>
                      <a:pt x="376267" y="156960"/>
                    </a:cubicBezTo>
                    <a:cubicBezTo>
                      <a:pt x="387458" y="244564"/>
                      <a:pt x="495339" y="262981"/>
                      <a:pt x="531569" y="228584"/>
                    </a:cubicBezTo>
                    <a:cubicBezTo>
                      <a:pt x="529997" y="293659"/>
                      <a:pt x="601323" y="345786"/>
                      <a:pt x="626596" y="318997"/>
                    </a:cubicBezTo>
                    <a:cubicBezTo>
                      <a:pt x="611415" y="335089"/>
                      <a:pt x="632875" y="395011"/>
                      <a:pt x="670938" y="395011"/>
                    </a:cubicBezTo>
                    <a:cubicBezTo>
                      <a:pt x="727957" y="395011"/>
                      <a:pt x="679477" y="290087"/>
                      <a:pt x="676202" y="262981"/>
                    </a:cubicBezTo>
                    <a:cubicBezTo>
                      <a:pt x="665924" y="178019"/>
                      <a:pt x="623387" y="85764"/>
                      <a:pt x="551010" y="36428"/>
                    </a:cubicBezTo>
                    <a:cubicBezTo>
                      <a:pt x="546387" y="33284"/>
                      <a:pt x="541637" y="30338"/>
                      <a:pt x="536760" y="27591"/>
                    </a:cubicBezTo>
                    <a:cubicBezTo>
                      <a:pt x="421102" y="-37074"/>
                      <a:pt x="333600" y="30233"/>
                      <a:pt x="200557" y="45004"/>
                    </a:cubicBezTo>
                    <a:cubicBezTo>
                      <a:pt x="89718" y="57319"/>
                      <a:pt x="24428" y="130525"/>
                      <a:pt x="5313" y="234239"/>
                    </a:cubicBezTo>
                    <a:cubicBezTo>
                      <a:pt x="-1237" y="267581"/>
                      <a:pt x="-1735" y="301830"/>
                      <a:pt x="3843" y="335349"/>
                    </a:cubicBezTo>
                    <a:cubicBezTo>
                      <a:pt x="7006" y="352297"/>
                      <a:pt x="20568" y="385281"/>
                      <a:pt x="35172" y="395197"/>
                    </a:cubicBezTo>
                    <a:cubicBezTo>
                      <a:pt x="77021" y="423548"/>
                      <a:pt x="78155" y="318736"/>
                      <a:pt x="67662" y="295984"/>
                    </a:cubicBezTo>
                    <a:close/>
                  </a:path>
                </a:pathLst>
              </a:custGeom>
              <a:solidFill>
                <a:srgbClr val="ED6B1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347" name="Google Shape;2347;p67"/>
              <p:cNvSpPr/>
              <p:nvPr/>
            </p:nvSpPr>
            <p:spPr>
              <a:xfrm>
                <a:off x="8257713" y="5189655"/>
                <a:ext cx="458287" cy="240469"/>
              </a:xfrm>
              <a:custGeom>
                <a:rect b="b" l="l" r="r" t="t"/>
                <a:pathLst>
                  <a:path extrusionOk="0" h="240469" w="458287">
                    <a:moveTo>
                      <a:pt x="444410" y="146335"/>
                    </a:moveTo>
                    <a:cubicBezTo>
                      <a:pt x="418718" y="70507"/>
                      <a:pt x="406812" y="58545"/>
                      <a:pt x="316976" y="18324"/>
                    </a:cubicBezTo>
                    <a:cubicBezTo>
                      <a:pt x="315785" y="17803"/>
                      <a:pt x="285089" y="0"/>
                      <a:pt x="285089" y="0"/>
                    </a:cubicBezTo>
                    <a:lnTo>
                      <a:pt x="229325" y="112142"/>
                    </a:lnTo>
                    <a:lnTo>
                      <a:pt x="202006" y="62396"/>
                    </a:lnTo>
                    <a:lnTo>
                      <a:pt x="172873" y="0"/>
                    </a:lnTo>
                    <a:cubicBezTo>
                      <a:pt x="172873" y="0"/>
                      <a:pt x="146679" y="15794"/>
                      <a:pt x="145786" y="16185"/>
                    </a:cubicBezTo>
                    <a:cubicBezTo>
                      <a:pt x="51671" y="58081"/>
                      <a:pt x="39318" y="70228"/>
                      <a:pt x="13534" y="146335"/>
                    </a:cubicBezTo>
                    <a:cubicBezTo>
                      <a:pt x="10427" y="155525"/>
                      <a:pt x="5665" y="174575"/>
                      <a:pt x="0" y="199281"/>
                    </a:cubicBezTo>
                    <a:cubicBezTo>
                      <a:pt x="71315" y="225551"/>
                      <a:pt x="146605" y="239406"/>
                      <a:pt x="222600" y="240246"/>
                    </a:cubicBezTo>
                    <a:cubicBezTo>
                      <a:pt x="225456" y="240283"/>
                      <a:pt x="228274" y="240469"/>
                      <a:pt x="231148" y="240469"/>
                    </a:cubicBezTo>
                    <a:cubicBezTo>
                      <a:pt x="232320" y="240469"/>
                      <a:pt x="233474" y="240376"/>
                      <a:pt x="234655" y="240376"/>
                    </a:cubicBezTo>
                    <a:cubicBezTo>
                      <a:pt x="310918" y="240067"/>
                      <a:pt x="386562" y="226664"/>
                      <a:pt x="458288" y="200751"/>
                    </a:cubicBezTo>
                    <a:cubicBezTo>
                      <a:pt x="452483" y="175301"/>
                      <a:pt x="447582" y="155712"/>
                      <a:pt x="444410" y="146335"/>
                    </a:cubicBezTo>
                    <a:close/>
                  </a:path>
                </a:pathLst>
              </a:custGeom>
              <a:solidFill>
                <a:srgbClr val="B3375E"/>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348" name="Google Shape;2348;p67"/>
              <p:cNvSpPr/>
              <p:nvPr/>
            </p:nvSpPr>
            <p:spPr>
              <a:xfrm>
                <a:off x="8390402" y="5204947"/>
                <a:ext cx="191504" cy="108867"/>
              </a:xfrm>
              <a:custGeom>
                <a:rect b="b" l="l" r="r" t="t"/>
                <a:pathLst>
                  <a:path extrusionOk="0" h="108867" w="191504">
                    <a:moveTo>
                      <a:pt x="180464" y="5227"/>
                    </a:moveTo>
                    <a:cubicBezTo>
                      <a:pt x="180017" y="1924"/>
                      <a:pt x="176977" y="-391"/>
                      <a:pt x="173674" y="56"/>
                    </a:cubicBezTo>
                    <a:cubicBezTo>
                      <a:pt x="170371" y="502"/>
                      <a:pt x="168055" y="3542"/>
                      <a:pt x="168502" y="6846"/>
                    </a:cubicBezTo>
                    <a:lnTo>
                      <a:pt x="176566" y="66172"/>
                    </a:lnTo>
                    <a:lnTo>
                      <a:pt x="123686" y="41095"/>
                    </a:lnTo>
                    <a:lnTo>
                      <a:pt x="95482" y="90487"/>
                    </a:lnTo>
                    <a:lnTo>
                      <a:pt x="69251" y="42676"/>
                    </a:lnTo>
                    <a:lnTo>
                      <a:pt x="14828" y="66544"/>
                    </a:lnTo>
                    <a:lnTo>
                      <a:pt x="22948" y="6846"/>
                    </a:lnTo>
                    <a:cubicBezTo>
                      <a:pt x="23395" y="3542"/>
                      <a:pt x="21079" y="502"/>
                      <a:pt x="17776" y="55"/>
                    </a:cubicBezTo>
                    <a:cubicBezTo>
                      <a:pt x="14472" y="-392"/>
                      <a:pt x="11432" y="1924"/>
                      <a:pt x="10985" y="5227"/>
                    </a:cubicBezTo>
                    <a:lnTo>
                      <a:pt x="0" y="86227"/>
                    </a:lnTo>
                    <a:lnTo>
                      <a:pt x="63987" y="58154"/>
                    </a:lnTo>
                    <a:lnTo>
                      <a:pt x="90097" y="105724"/>
                    </a:lnTo>
                    <a:cubicBezTo>
                      <a:pt x="90162" y="105854"/>
                      <a:pt x="90292" y="105891"/>
                      <a:pt x="90367" y="106003"/>
                    </a:cubicBezTo>
                    <a:cubicBezTo>
                      <a:pt x="90817" y="106732"/>
                      <a:pt x="91420" y="107354"/>
                      <a:pt x="92134" y="107826"/>
                    </a:cubicBezTo>
                    <a:cubicBezTo>
                      <a:pt x="93168" y="108318"/>
                      <a:pt x="94263" y="108669"/>
                      <a:pt x="95390" y="108868"/>
                    </a:cubicBezTo>
                    <a:lnTo>
                      <a:pt x="95408" y="108868"/>
                    </a:lnTo>
                    <a:cubicBezTo>
                      <a:pt x="96419" y="108866"/>
                      <a:pt x="97413" y="108603"/>
                      <a:pt x="98292" y="108105"/>
                    </a:cubicBezTo>
                    <a:lnTo>
                      <a:pt x="98301" y="108105"/>
                    </a:lnTo>
                    <a:cubicBezTo>
                      <a:pt x="98441" y="108031"/>
                      <a:pt x="98534" y="107881"/>
                      <a:pt x="98664" y="107789"/>
                    </a:cubicBezTo>
                    <a:cubicBezTo>
                      <a:pt x="99336" y="107351"/>
                      <a:pt x="99912" y="106781"/>
                      <a:pt x="100357" y="106114"/>
                    </a:cubicBezTo>
                    <a:cubicBezTo>
                      <a:pt x="100432" y="106003"/>
                      <a:pt x="100561" y="105947"/>
                      <a:pt x="100636" y="105835"/>
                    </a:cubicBezTo>
                    <a:lnTo>
                      <a:pt x="128616" y="56778"/>
                    </a:lnTo>
                    <a:lnTo>
                      <a:pt x="191505" y="86599"/>
                    </a:lnTo>
                    <a:close/>
                  </a:path>
                </a:pathLst>
              </a:custGeom>
              <a:solidFill>
                <a:srgbClr val="97224B"/>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2349" name="Google Shape;2349;p67"/>
            <p:cNvSpPr/>
            <p:nvPr/>
          </p:nvSpPr>
          <p:spPr>
            <a:xfrm>
              <a:off x="14790500" y="119925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50" name="Google Shape;2350;p67"/>
            <p:cNvSpPr/>
            <p:nvPr/>
          </p:nvSpPr>
          <p:spPr>
            <a:xfrm>
              <a:off x="14997325" y="119925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51" name="Google Shape;2351;p67"/>
            <p:cNvSpPr/>
            <p:nvPr/>
          </p:nvSpPr>
          <p:spPr>
            <a:xfrm rot="8100000">
              <a:off x="14812448" y="12003623"/>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2352" name="Google Shape;2352;p67"/>
          <p:cNvGrpSpPr/>
          <p:nvPr/>
        </p:nvGrpSpPr>
        <p:grpSpPr>
          <a:xfrm>
            <a:off x="19226916" y="5969018"/>
            <a:ext cx="1480385" cy="1480528"/>
            <a:chOff x="14204579" y="9604816"/>
            <a:chExt cx="1429771" cy="1429771"/>
          </a:xfrm>
        </p:grpSpPr>
        <p:grpSp>
          <p:nvGrpSpPr>
            <p:cNvPr id="2353" name="Google Shape;2353;p67"/>
            <p:cNvGrpSpPr/>
            <p:nvPr/>
          </p:nvGrpSpPr>
          <p:grpSpPr>
            <a:xfrm>
              <a:off x="14204579" y="9604816"/>
              <a:ext cx="1429771" cy="1429771"/>
              <a:chOff x="9415096" y="3282950"/>
              <a:chExt cx="1334364" cy="1334364"/>
            </a:xfrm>
          </p:grpSpPr>
          <p:sp>
            <p:nvSpPr>
              <p:cNvPr id="2354" name="Google Shape;2354;p67"/>
              <p:cNvSpPr/>
              <p:nvPr/>
            </p:nvSpPr>
            <p:spPr>
              <a:xfrm>
                <a:off x="9759744" y="4397055"/>
                <a:ext cx="645067" cy="220251"/>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rgbClr val="1F5E8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355" name="Google Shape;2355;p67"/>
              <p:cNvSpPr/>
              <p:nvPr/>
            </p:nvSpPr>
            <p:spPr>
              <a:xfrm>
                <a:off x="9415096" y="3282950"/>
                <a:ext cx="1334364" cy="1334364"/>
              </a:xfrm>
              <a:custGeom>
                <a:rect b="b" l="l" r="r" t="t"/>
                <a:pathLst>
                  <a:path extrusionOk="0" h="1334364" w="1334364">
                    <a:moveTo>
                      <a:pt x="1334365" y="667197"/>
                    </a:moveTo>
                    <a:cubicBezTo>
                      <a:pt x="1334357" y="1035671"/>
                      <a:pt x="1035643" y="1334373"/>
                      <a:pt x="667168" y="1334365"/>
                    </a:cubicBezTo>
                    <a:cubicBezTo>
                      <a:pt x="298693" y="1334357"/>
                      <a:pt x="-8" y="1035643"/>
                      <a:pt x="0" y="667168"/>
                    </a:cubicBezTo>
                    <a:cubicBezTo>
                      <a:pt x="8" y="298697"/>
                      <a:pt x="298716" y="-3"/>
                      <a:pt x="667187" y="0"/>
                    </a:cubicBezTo>
                    <a:cubicBezTo>
                      <a:pt x="1035659" y="-1"/>
                      <a:pt x="1334364" y="298704"/>
                      <a:pt x="1334365" y="667176"/>
                    </a:cubicBezTo>
                    <a:cubicBezTo>
                      <a:pt x="1334365" y="667183"/>
                      <a:pt x="1334365" y="667190"/>
                      <a:pt x="1334365"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356" name="Google Shape;2356;p67"/>
              <p:cNvSpPr/>
              <p:nvPr/>
            </p:nvSpPr>
            <p:spPr>
              <a:xfrm>
                <a:off x="10000092" y="4301306"/>
                <a:ext cx="164380" cy="201270"/>
              </a:xfrm>
              <a:custGeom>
                <a:rect b="b" l="l" r="r" t="t"/>
                <a:pathLst>
                  <a:path extrusionOk="0" h="201270" w="164380">
                    <a:moveTo>
                      <a:pt x="0" y="0"/>
                    </a:moveTo>
                    <a:lnTo>
                      <a:pt x="164381" y="0"/>
                    </a:lnTo>
                    <a:lnTo>
                      <a:pt x="164381" y="201271"/>
                    </a:lnTo>
                    <a:lnTo>
                      <a:pt x="0" y="201271"/>
                    </a:ln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357" name="Google Shape;2357;p67"/>
              <p:cNvSpPr/>
              <p:nvPr/>
            </p:nvSpPr>
            <p:spPr>
              <a:xfrm>
                <a:off x="9759744" y="4397055"/>
                <a:ext cx="645067" cy="220251"/>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chemeClr val="accent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358" name="Google Shape;2358;p67"/>
              <p:cNvSpPr/>
              <p:nvPr/>
            </p:nvSpPr>
            <p:spPr>
              <a:xfrm>
                <a:off x="10273545" y="3923058"/>
                <a:ext cx="203991" cy="217207"/>
              </a:xfrm>
              <a:custGeom>
                <a:rect b="b" l="l" r="r" t="t"/>
                <a:pathLst>
                  <a:path extrusionOk="0" h="217207" w="203991">
                    <a:moveTo>
                      <a:pt x="1879" y="92313"/>
                    </a:moveTo>
                    <a:cubicBezTo>
                      <a:pt x="-8827" y="153239"/>
                      <a:pt x="27292" y="203971"/>
                      <a:pt x="82600" y="214909"/>
                    </a:cubicBezTo>
                    <a:cubicBezTo>
                      <a:pt x="136218" y="226590"/>
                      <a:pt x="189154" y="192593"/>
                      <a:pt x="200834" y="138974"/>
                    </a:cubicBezTo>
                    <a:cubicBezTo>
                      <a:pt x="201344" y="136633"/>
                      <a:pt x="201770" y="134273"/>
                      <a:pt x="202109" y="131901"/>
                    </a:cubicBezTo>
                    <a:cubicBezTo>
                      <a:pt x="212825" y="70974"/>
                      <a:pt x="176706" y="12708"/>
                      <a:pt x="121389" y="1787"/>
                    </a:cubicBezTo>
                    <a:cubicBezTo>
                      <a:pt x="66099" y="-9169"/>
                      <a:pt x="12595" y="31386"/>
                      <a:pt x="1879" y="9231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359" name="Google Shape;2359;p67"/>
              <p:cNvSpPr/>
              <p:nvPr/>
            </p:nvSpPr>
            <p:spPr>
              <a:xfrm>
                <a:off x="9687457" y="3923058"/>
                <a:ext cx="203978" cy="217207"/>
              </a:xfrm>
              <a:custGeom>
                <a:rect b="b" l="l" r="r" t="t"/>
                <a:pathLst>
                  <a:path extrusionOk="0" h="217207" w="203978">
                    <a:moveTo>
                      <a:pt x="202093" y="92313"/>
                    </a:moveTo>
                    <a:cubicBezTo>
                      <a:pt x="212818" y="153239"/>
                      <a:pt x="176700" y="203971"/>
                      <a:pt x="121382" y="214909"/>
                    </a:cubicBezTo>
                    <a:cubicBezTo>
                      <a:pt x="67772" y="226591"/>
                      <a:pt x="14842" y="192601"/>
                      <a:pt x="3160" y="138990"/>
                    </a:cubicBezTo>
                    <a:cubicBezTo>
                      <a:pt x="2649" y="136643"/>
                      <a:pt x="2222" y="134278"/>
                      <a:pt x="1882" y="131901"/>
                    </a:cubicBezTo>
                    <a:cubicBezTo>
                      <a:pt x="-8833" y="70974"/>
                      <a:pt x="27286" y="12708"/>
                      <a:pt x="82584" y="1787"/>
                    </a:cubicBezTo>
                    <a:cubicBezTo>
                      <a:pt x="137883" y="-9169"/>
                      <a:pt x="191397" y="31386"/>
                      <a:pt x="202093" y="9231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360" name="Google Shape;2360;p67"/>
              <p:cNvSpPr/>
              <p:nvPr/>
            </p:nvSpPr>
            <p:spPr>
              <a:xfrm>
                <a:off x="9748108" y="3476147"/>
                <a:ext cx="668348" cy="862626"/>
              </a:xfrm>
              <a:custGeom>
                <a:rect b="b" l="l" r="r" t="t"/>
                <a:pathLst>
                  <a:path extrusionOk="0" h="862626" w="668348">
                    <a:moveTo>
                      <a:pt x="610362" y="128755"/>
                    </a:moveTo>
                    <a:cubicBezTo>
                      <a:pt x="557196" y="54916"/>
                      <a:pt x="473583" y="8971"/>
                      <a:pt x="382748" y="3683"/>
                    </a:cubicBezTo>
                    <a:cubicBezTo>
                      <a:pt x="382748" y="3683"/>
                      <a:pt x="380999" y="3628"/>
                      <a:pt x="378126" y="3498"/>
                    </a:cubicBezTo>
                    <a:lnTo>
                      <a:pt x="378228" y="0"/>
                    </a:lnTo>
                    <a:cubicBezTo>
                      <a:pt x="378228" y="0"/>
                      <a:pt x="356545" y="856"/>
                      <a:pt x="334175" y="1749"/>
                    </a:cubicBezTo>
                    <a:cubicBezTo>
                      <a:pt x="311794" y="856"/>
                      <a:pt x="290121" y="0"/>
                      <a:pt x="290121" y="0"/>
                    </a:cubicBezTo>
                    <a:lnTo>
                      <a:pt x="290215" y="3498"/>
                    </a:lnTo>
                    <a:cubicBezTo>
                      <a:pt x="287340" y="3628"/>
                      <a:pt x="285601" y="3683"/>
                      <a:pt x="285582" y="3683"/>
                    </a:cubicBezTo>
                    <a:cubicBezTo>
                      <a:pt x="194753" y="8974"/>
                      <a:pt x="111147" y="54919"/>
                      <a:pt x="57986" y="128755"/>
                    </a:cubicBezTo>
                    <a:cubicBezTo>
                      <a:pt x="3944" y="202183"/>
                      <a:pt x="-3229" y="294662"/>
                      <a:pt x="1022" y="383233"/>
                    </a:cubicBezTo>
                    <a:cubicBezTo>
                      <a:pt x="4241" y="450150"/>
                      <a:pt x="16092" y="558180"/>
                      <a:pt x="19412" y="625097"/>
                    </a:cubicBezTo>
                    <a:cubicBezTo>
                      <a:pt x="73650" y="827968"/>
                      <a:pt x="208563" y="862627"/>
                      <a:pt x="334165" y="862627"/>
                    </a:cubicBezTo>
                    <a:cubicBezTo>
                      <a:pt x="459785" y="862627"/>
                      <a:pt x="599200" y="827968"/>
                      <a:pt x="648927" y="625097"/>
                    </a:cubicBezTo>
                    <a:cubicBezTo>
                      <a:pt x="652247" y="558180"/>
                      <a:pt x="664089" y="450150"/>
                      <a:pt x="667327" y="383233"/>
                    </a:cubicBezTo>
                    <a:cubicBezTo>
                      <a:pt x="671577" y="294662"/>
                      <a:pt x="664405" y="202183"/>
                      <a:pt x="610362" y="128755"/>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361" name="Google Shape;2361;p67"/>
              <p:cNvSpPr/>
              <p:nvPr/>
            </p:nvSpPr>
            <p:spPr>
              <a:xfrm>
                <a:off x="9743113" y="3414012"/>
                <a:ext cx="714514" cy="593430"/>
              </a:xfrm>
              <a:custGeom>
                <a:rect b="b" l="l" r="r" t="t"/>
                <a:pathLst>
                  <a:path extrusionOk="0" h="593430" w="714514">
                    <a:moveTo>
                      <a:pt x="33421" y="521773"/>
                    </a:moveTo>
                    <a:cubicBezTo>
                      <a:pt x="35905" y="472715"/>
                      <a:pt x="18240" y="349150"/>
                      <a:pt x="83018" y="321432"/>
                    </a:cubicBezTo>
                    <a:cubicBezTo>
                      <a:pt x="107579" y="312069"/>
                      <a:pt x="134104" y="309055"/>
                      <a:pt x="160139" y="312670"/>
                    </a:cubicBezTo>
                    <a:cubicBezTo>
                      <a:pt x="250766" y="321543"/>
                      <a:pt x="335226" y="365875"/>
                      <a:pt x="493514" y="340258"/>
                    </a:cubicBezTo>
                    <a:cubicBezTo>
                      <a:pt x="581601" y="326007"/>
                      <a:pt x="604502" y="310771"/>
                      <a:pt x="628203" y="292057"/>
                    </a:cubicBezTo>
                    <a:cubicBezTo>
                      <a:pt x="637998" y="284317"/>
                      <a:pt x="640342" y="427676"/>
                      <a:pt x="640789" y="473311"/>
                    </a:cubicBezTo>
                    <a:cubicBezTo>
                      <a:pt x="640975" y="494426"/>
                      <a:pt x="640752" y="514536"/>
                      <a:pt x="640473" y="535651"/>
                    </a:cubicBezTo>
                    <a:cubicBezTo>
                      <a:pt x="640305" y="548041"/>
                      <a:pt x="640342" y="560431"/>
                      <a:pt x="640119" y="572802"/>
                    </a:cubicBezTo>
                    <a:cubicBezTo>
                      <a:pt x="640008" y="577844"/>
                      <a:pt x="638929" y="590587"/>
                      <a:pt x="655476" y="590568"/>
                    </a:cubicBezTo>
                    <a:cubicBezTo>
                      <a:pt x="667634" y="590550"/>
                      <a:pt x="669169" y="558366"/>
                      <a:pt x="669625" y="552505"/>
                    </a:cubicBezTo>
                    <a:cubicBezTo>
                      <a:pt x="676703" y="459823"/>
                      <a:pt x="680210" y="409724"/>
                      <a:pt x="676080" y="323218"/>
                    </a:cubicBezTo>
                    <a:cubicBezTo>
                      <a:pt x="674099" y="281415"/>
                      <a:pt x="674889" y="282178"/>
                      <a:pt x="671448" y="245008"/>
                    </a:cubicBezTo>
                    <a:cubicBezTo>
                      <a:pt x="697818" y="224154"/>
                      <a:pt x="714459" y="186296"/>
                      <a:pt x="714514" y="141554"/>
                    </a:cubicBezTo>
                    <a:cubicBezTo>
                      <a:pt x="701530" y="149560"/>
                      <a:pt x="687483" y="155698"/>
                      <a:pt x="672787" y="159786"/>
                    </a:cubicBezTo>
                    <a:cubicBezTo>
                      <a:pt x="701106" y="122704"/>
                      <a:pt x="713991" y="76109"/>
                      <a:pt x="708748" y="29747"/>
                    </a:cubicBezTo>
                    <a:cubicBezTo>
                      <a:pt x="686724" y="52835"/>
                      <a:pt x="655325" y="64540"/>
                      <a:pt x="623562" y="61503"/>
                    </a:cubicBezTo>
                    <a:cubicBezTo>
                      <a:pt x="636384" y="43015"/>
                      <a:pt x="636413" y="18519"/>
                      <a:pt x="623636" y="0"/>
                    </a:cubicBezTo>
                    <a:cubicBezTo>
                      <a:pt x="608661" y="20166"/>
                      <a:pt x="581258" y="32500"/>
                      <a:pt x="542581" y="39012"/>
                    </a:cubicBezTo>
                    <a:cubicBezTo>
                      <a:pt x="458326" y="53225"/>
                      <a:pt x="298316" y="-55067"/>
                      <a:pt x="97036" y="94003"/>
                    </a:cubicBezTo>
                    <a:cubicBezTo>
                      <a:pt x="26538" y="146205"/>
                      <a:pt x="307" y="241548"/>
                      <a:pt x="214" y="333096"/>
                    </a:cubicBezTo>
                    <a:cubicBezTo>
                      <a:pt x="84" y="451991"/>
                      <a:pt x="121" y="417519"/>
                      <a:pt x="0" y="535055"/>
                    </a:cubicBezTo>
                    <a:cubicBezTo>
                      <a:pt x="-9" y="545603"/>
                      <a:pt x="744" y="582569"/>
                      <a:pt x="12920" y="590829"/>
                    </a:cubicBezTo>
                    <a:cubicBezTo>
                      <a:pt x="24677" y="598810"/>
                      <a:pt x="33663" y="586922"/>
                      <a:pt x="33459" y="575519"/>
                    </a:cubicBezTo>
                    <a:cubicBezTo>
                      <a:pt x="33123" y="558105"/>
                      <a:pt x="32342" y="542999"/>
                      <a:pt x="33421" y="521773"/>
                    </a:cubicBezTo>
                    <a:close/>
                  </a:path>
                </a:pathLst>
              </a:custGeom>
              <a:solidFill>
                <a:srgbClr val="3B313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362" name="Google Shape;2362;p67"/>
              <p:cNvSpPr/>
              <p:nvPr/>
            </p:nvSpPr>
            <p:spPr>
              <a:xfrm>
                <a:off x="9961591" y="4430325"/>
                <a:ext cx="126857" cy="105348"/>
              </a:xfrm>
              <a:custGeom>
                <a:rect b="b" l="l" r="r" t="t"/>
                <a:pathLst>
                  <a:path extrusionOk="0" h="105348" w="126857">
                    <a:moveTo>
                      <a:pt x="35413" y="105349"/>
                    </a:moveTo>
                    <a:lnTo>
                      <a:pt x="382" y="8535"/>
                    </a:lnTo>
                    <a:cubicBezTo>
                      <a:pt x="-815" y="5229"/>
                      <a:pt x="895" y="1579"/>
                      <a:pt x="4201" y="382"/>
                    </a:cubicBezTo>
                    <a:cubicBezTo>
                      <a:pt x="7507" y="-815"/>
                      <a:pt x="11157" y="895"/>
                      <a:pt x="12354" y="4201"/>
                    </a:cubicBezTo>
                    <a:lnTo>
                      <a:pt x="41199" y="83898"/>
                    </a:lnTo>
                    <a:lnTo>
                      <a:pt x="116413" y="20888"/>
                    </a:lnTo>
                    <a:cubicBezTo>
                      <a:pt x="119119" y="18639"/>
                      <a:pt x="123136" y="19009"/>
                      <a:pt x="125386" y="21715"/>
                    </a:cubicBezTo>
                    <a:cubicBezTo>
                      <a:pt x="127623" y="24406"/>
                      <a:pt x="127271" y="28397"/>
                      <a:pt x="124598" y="30655"/>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363" name="Google Shape;2363;p67"/>
              <p:cNvSpPr/>
              <p:nvPr/>
            </p:nvSpPr>
            <p:spPr>
              <a:xfrm>
                <a:off x="10075725" y="4431355"/>
                <a:ext cx="127256" cy="104262"/>
              </a:xfrm>
              <a:custGeom>
                <a:rect b="b" l="l" r="r" t="t"/>
                <a:pathLst>
                  <a:path extrusionOk="0" h="104262" w="127256">
                    <a:moveTo>
                      <a:pt x="91389" y="104262"/>
                    </a:moveTo>
                    <a:lnTo>
                      <a:pt x="2279" y="29625"/>
                    </a:lnTo>
                    <a:cubicBezTo>
                      <a:pt x="-418" y="27365"/>
                      <a:pt x="-772" y="23347"/>
                      <a:pt x="1488" y="20650"/>
                    </a:cubicBezTo>
                    <a:cubicBezTo>
                      <a:pt x="3748" y="17952"/>
                      <a:pt x="7767" y="17598"/>
                      <a:pt x="10464" y="19858"/>
                    </a:cubicBezTo>
                    <a:lnTo>
                      <a:pt x="85725" y="82905"/>
                    </a:lnTo>
                    <a:lnTo>
                      <a:pt x="114914" y="4157"/>
                    </a:lnTo>
                    <a:cubicBezTo>
                      <a:pt x="116137" y="858"/>
                      <a:pt x="119802" y="-824"/>
                      <a:pt x="123100" y="399"/>
                    </a:cubicBezTo>
                    <a:cubicBezTo>
                      <a:pt x="126398" y="1622"/>
                      <a:pt x="128081" y="5287"/>
                      <a:pt x="126858" y="8585"/>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364" name="Google Shape;2364;p67"/>
              <p:cNvSpPr/>
              <p:nvPr/>
            </p:nvSpPr>
            <p:spPr>
              <a:xfrm>
                <a:off x="10075371" y="4457087"/>
                <a:ext cx="16268" cy="160218"/>
              </a:xfrm>
              <a:custGeom>
                <a:rect b="b" l="l" r="r" t="t"/>
                <a:pathLst>
                  <a:path extrusionOk="0" h="160218" w="16268">
                    <a:moveTo>
                      <a:pt x="12734" y="6367"/>
                    </a:moveTo>
                    <a:cubicBezTo>
                      <a:pt x="12734" y="2851"/>
                      <a:pt x="9883" y="0"/>
                      <a:pt x="6367" y="0"/>
                    </a:cubicBezTo>
                    <a:cubicBezTo>
                      <a:pt x="2851" y="0"/>
                      <a:pt x="0" y="2851"/>
                      <a:pt x="0" y="6367"/>
                    </a:cubicBezTo>
                    <a:cubicBezTo>
                      <a:pt x="0" y="68652"/>
                      <a:pt x="1405" y="104947"/>
                      <a:pt x="2762" y="140033"/>
                    </a:cubicBezTo>
                    <a:cubicBezTo>
                      <a:pt x="3023" y="146638"/>
                      <a:pt x="3275" y="153279"/>
                      <a:pt x="3525" y="160144"/>
                    </a:cubicBezTo>
                    <a:cubicBezTo>
                      <a:pt x="4661" y="160144"/>
                      <a:pt x="5777" y="160219"/>
                      <a:pt x="6911" y="160219"/>
                    </a:cubicBezTo>
                    <a:cubicBezTo>
                      <a:pt x="10046" y="160219"/>
                      <a:pt x="13144" y="160032"/>
                      <a:pt x="16269" y="159995"/>
                    </a:cubicBezTo>
                    <a:cubicBezTo>
                      <a:pt x="16009" y="153019"/>
                      <a:pt x="15748" y="146247"/>
                      <a:pt x="15488" y="139549"/>
                    </a:cubicBezTo>
                    <a:cubicBezTo>
                      <a:pt x="14129" y="104575"/>
                      <a:pt x="12734" y="68410"/>
                      <a:pt x="12734" y="6367"/>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2365" name="Google Shape;2365;p67"/>
            <p:cNvSpPr/>
            <p:nvPr/>
          </p:nvSpPr>
          <p:spPr>
            <a:xfrm>
              <a:off x="14733700" y="10311025"/>
              <a:ext cx="51300" cy="51300"/>
            </a:xfrm>
            <a:prstGeom prst="ellipse">
              <a:avLst/>
            </a:prstGeom>
            <a:solidFill>
              <a:srgbClr val="3B313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66" name="Google Shape;2366;p67"/>
            <p:cNvSpPr/>
            <p:nvPr/>
          </p:nvSpPr>
          <p:spPr>
            <a:xfrm>
              <a:off x="15048750" y="10311025"/>
              <a:ext cx="51300" cy="51300"/>
            </a:xfrm>
            <a:prstGeom prst="ellipse">
              <a:avLst/>
            </a:prstGeom>
            <a:solidFill>
              <a:srgbClr val="3B313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67" name="Google Shape;2367;p67"/>
            <p:cNvSpPr/>
            <p:nvPr/>
          </p:nvSpPr>
          <p:spPr>
            <a:xfrm rot="8100000">
              <a:off x="14812448" y="10355398"/>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2368" name="Google Shape;2368;p67"/>
          <p:cNvSpPr txBox="1"/>
          <p:nvPr/>
        </p:nvSpPr>
        <p:spPr>
          <a:xfrm>
            <a:off x="4753198" y="9858575"/>
            <a:ext cx="4708500" cy="1995900"/>
          </a:xfrm>
          <a:prstGeom prst="rect">
            <a:avLst/>
          </a:prstGeom>
          <a:noFill/>
          <a:ln>
            <a:noFill/>
          </a:ln>
        </p:spPr>
        <p:txBody>
          <a:bodyPr anchorCtr="0" anchor="t" bIns="243825" lIns="243825" spcFirstLastPara="1" rIns="243825" wrap="square" tIns="243825">
            <a:noAutofit/>
          </a:bodyPr>
          <a:lstStyle/>
          <a:p>
            <a:pPr indent="0" lvl="0" marL="0" rtl="1" algn="ctr">
              <a:spcBef>
                <a:spcPts val="0"/>
              </a:spcBef>
              <a:spcAft>
                <a:spcPts val="0"/>
              </a:spcAft>
              <a:buNone/>
            </a:pPr>
            <a:r>
              <a:rPr b="1" lang="en" sz="4800">
                <a:solidFill>
                  <a:schemeClr val="accent2"/>
                </a:solidFill>
                <a:latin typeface="Google Sans"/>
                <a:ea typeface="Google Sans"/>
                <a:cs typeface="Google Sans"/>
                <a:sym typeface="Google Sans"/>
              </a:rPr>
              <a:t>לא מלמד אותנו על קווי דמיון ביניהם</a:t>
            </a:r>
            <a:endParaRPr b="1" sz="4800">
              <a:solidFill>
                <a:schemeClr val="accent2"/>
              </a:solidFill>
              <a:latin typeface="Google Sans"/>
              <a:ea typeface="Google Sans"/>
              <a:cs typeface="Google Sans"/>
              <a:sym typeface="Google Sans"/>
            </a:endParaRPr>
          </a:p>
        </p:txBody>
      </p:sp>
      <p:sp>
        <p:nvSpPr>
          <p:cNvPr id="2369" name="Google Shape;2369;p67"/>
          <p:cNvSpPr/>
          <p:nvPr/>
        </p:nvSpPr>
        <p:spPr>
          <a:xfrm>
            <a:off x="5483287" y="3942025"/>
            <a:ext cx="3266700" cy="5693100"/>
          </a:xfrm>
          <a:prstGeom prst="roundRect">
            <a:avLst>
              <a:gd fmla="val 7140" name="adj"/>
            </a:avLst>
          </a:prstGeom>
          <a:noFill/>
          <a:ln cap="flat" cmpd="sng" w="76200">
            <a:solidFill>
              <a:schemeClr val="accent2"/>
            </a:solidFill>
            <a:prstDash val="solid"/>
            <a:round/>
            <a:headEnd len="sm" w="sm" type="none"/>
            <a:tailEnd len="sm" w="sm" type="none"/>
          </a:ln>
        </p:spPr>
        <p:txBody>
          <a:bodyPr anchorCtr="0" anchor="ctr" bIns="243825" lIns="243825" spcFirstLastPara="1" rIns="243825" wrap="square" tIns="243825">
            <a:noAutofit/>
          </a:bodyPr>
          <a:lstStyle/>
          <a:p>
            <a:pPr indent="0" lvl="0" marL="0" rtl="0" algn="ctr">
              <a:spcBef>
                <a:spcPts val="0"/>
              </a:spcBef>
              <a:spcAft>
                <a:spcPts val="0"/>
              </a:spcAft>
              <a:buNone/>
            </a:pPr>
            <a:r>
              <a:t/>
            </a:r>
            <a:endParaRPr sz="3700">
              <a:solidFill>
                <a:schemeClr val="dk2"/>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3" name="Shape 2373"/>
        <p:cNvGrpSpPr/>
        <p:nvPr/>
      </p:nvGrpSpPr>
      <p:grpSpPr>
        <a:xfrm>
          <a:off x="0" y="0"/>
          <a:ext cx="0" cy="0"/>
          <a:chOff x="0" y="0"/>
          <a:chExt cx="0" cy="0"/>
        </a:xfrm>
      </p:grpSpPr>
      <p:sp>
        <p:nvSpPr>
          <p:cNvPr id="2374" name="Google Shape;2374;p68"/>
          <p:cNvSpPr/>
          <p:nvPr/>
        </p:nvSpPr>
        <p:spPr>
          <a:xfrm>
            <a:off x="15440975" y="438525"/>
            <a:ext cx="2783400" cy="2783400"/>
          </a:xfrm>
          <a:prstGeom prst="ellipse">
            <a:avLst/>
          </a:prstGeom>
          <a:solidFill>
            <a:srgbClr val="FF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3100"/>
          </a:p>
        </p:txBody>
      </p:sp>
      <p:graphicFrame>
        <p:nvGraphicFramePr>
          <p:cNvPr id="2375" name="Google Shape;2375;p68"/>
          <p:cNvGraphicFramePr/>
          <p:nvPr/>
        </p:nvGraphicFramePr>
        <p:xfrm>
          <a:off x="2717688" y="4129556"/>
          <a:ext cx="3000000" cy="3000000"/>
        </p:xfrm>
        <a:graphic>
          <a:graphicData uri="http://schemas.openxmlformats.org/drawingml/2006/table">
            <a:tbl>
              <a:tblPr>
                <a:noFill/>
                <a:tableStyleId>{AB80B1E1-2A0A-4D2B-9E96-AA632914FDF4}</a:tableStyleId>
              </a:tblPr>
              <a:tblGrid>
                <a:gridCol w="2903300"/>
                <a:gridCol w="2903300"/>
                <a:gridCol w="2903300"/>
                <a:gridCol w="2903300"/>
                <a:gridCol w="2903300"/>
                <a:gridCol w="3790825"/>
              </a:tblGrid>
              <a:tr h="1394100">
                <a:tc>
                  <a:txBody>
                    <a:bodyPr/>
                    <a:lstStyle/>
                    <a:p>
                      <a:pPr indent="0" lvl="0" marL="0" rtl="1" algn="ctr">
                        <a:spcBef>
                          <a:spcPts val="0"/>
                        </a:spcBef>
                        <a:spcAft>
                          <a:spcPts val="0"/>
                        </a:spcAft>
                        <a:buNone/>
                      </a:pPr>
                      <a:r>
                        <a:rPr b="1" lang="en" sz="3500">
                          <a:latin typeface="Google Sans"/>
                          <a:ea typeface="Google Sans"/>
                          <a:cs typeface="Google Sans"/>
                          <a:sym typeface="Google Sans"/>
                        </a:rPr>
                        <a:t>פלאפל</a:t>
                      </a:r>
                      <a:endParaRPr b="1" sz="35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b="1" lang="en" sz="3500">
                          <a:latin typeface="Google Sans"/>
                          <a:ea typeface="Google Sans"/>
                          <a:cs typeface="Google Sans"/>
                          <a:sym typeface="Google Sans"/>
                        </a:rPr>
                        <a:t>צ׳יפס</a:t>
                      </a:r>
                      <a:endParaRPr b="1" sz="3500">
                        <a:latin typeface="Google Sans"/>
                        <a:ea typeface="Google Sans"/>
                        <a:cs typeface="Google Sans"/>
                        <a:sym typeface="Google Sans"/>
                      </a:endParaRPr>
                    </a:p>
                  </a:txBody>
                  <a:tcPr marT="243800" marB="243800" marR="243825" marL="243825" anchor="ctr">
                    <a:lnL cap="flat" cmpd="sng" w="19050">
                      <a:solidFill>
                        <a:srgbClr val="EFEFEF">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b="1" lang="en" sz="3500">
                          <a:latin typeface="Google Sans"/>
                          <a:ea typeface="Google Sans"/>
                          <a:cs typeface="Google Sans"/>
                          <a:sym typeface="Google Sans"/>
                        </a:rPr>
                        <a:t>מרק</a:t>
                      </a:r>
                      <a:endParaRPr b="1" sz="3500">
                        <a:latin typeface="Google Sans"/>
                        <a:ea typeface="Google Sans"/>
                        <a:cs typeface="Google Sans"/>
                        <a:sym typeface="Google Sans"/>
                      </a:endParaRPr>
                    </a:p>
                  </a:txBody>
                  <a:tcPr marT="243800" marB="243800" marR="243825" marL="243825" anchor="ctr">
                    <a:lnL cap="flat" cmpd="sng" w="19050">
                      <a:solidFill>
                        <a:srgbClr val="EFEFEF">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b="1" lang="en" sz="3500">
                          <a:latin typeface="Google Sans"/>
                          <a:ea typeface="Google Sans"/>
                          <a:cs typeface="Google Sans"/>
                          <a:sym typeface="Google Sans"/>
                        </a:rPr>
                        <a:t>פסטה</a:t>
                      </a:r>
                      <a:endParaRPr b="1" sz="3500">
                        <a:latin typeface="Google Sans"/>
                        <a:ea typeface="Google Sans"/>
                        <a:cs typeface="Google Sans"/>
                        <a:sym typeface="Google Sans"/>
                      </a:endParaRPr>
                    </a:p>
                  </a:txBody>
                  <a:tcPr marT="243800" marB="243800" marR="243825" marL="243825" anchor="ctr">
                    <a:lnL cap="flat" cmpd="sng" w="19050">
                      <a:solidFill>
                        <a:srgbClr val="EFEFEF">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b="1" lang="en" sz="3500">
                          <a:latin typeface="Google Sans"/>
                          <a:ea typeface="Google Sans"/>
                          <a:cs typeface="Google Sans"/>
                          <a:sym typeface="Google Sans"/>
                        </a:rPr>
                        <a:t>פיצה</a:t>
                      </a:r>
                      <a:endParaRPr b="1" sz="3500">
                        <a:latin typeface="Google Sans"/>
                        <a:ea typeface="Google Sans"/>
                        <a:cs typeface="Google Sans"/>
                        <a:sym typeface="Google Sans"/>
                      </a:endParaRPr>
                    </a:p>
                  </a:txBody>
                  <a:tcPr marT="243800" marB="243800" marR="243825" marL="243825" anchor="ctr">
                    <a:lnL cap="flat" cmpd="sng" w="19050">
                      <a:solidFill>
                        <a:srgbClr val="EFEFEF">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t/>
                      </a:r>
                      <a:endParaRPr sz="3700">
                        <a:latin typeface="Google Sans"/>
                        <a:ea typeface="Google Sans"/>
                        <a:cs typeface="Google Sans"/>
                        <a:sym typeface="Google Sans"/>
                      </a:endParaRPr>
                    </a:p>
                  </a:txBody>
                  <a:tcPr marT="243800" marB="243800" marR="2441425" marL="521200" anchor="ctr">
                    <a:lnL cap="flat" cmpd="sng" w="19050">
                      <a:solidFill>
                        <a:srgbClr val="EFEFEF">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tcPr>
                </a:tc>
              </a:tr>
              <a:tr h="1881825">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b="1"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1" algn="r">
                        <a:spcBef>
                          <a:spcPts val="0"/>
                        </a:spcBef>
                        <a:spcAft>
                          <a:spcPts val="0"/>
                        </a:spcAft>
                        <a:buNone/>
                      </a:pPr>
                      <a:r>
                        <a:rPr lang="en" sz="3500">
                          <a:latin typeface="Google Sans"/>
                          <a:ea typeface="Google Sans"/>
                          <a:cs typeface="Google Sans"/>
                          <a:sym typeface="Google Sans"/>
                        </a:rPr>
                        <a:t>דניאל</a:t>
                      </a:r>
                      <a:endParaRPr sz="3500">
                        <a:latin typeface="Google Sans"/>
                        <a:ea typeface="Google Sans"/>
                        <a:cs typeface="Google Sans"/>
                        <a:sym typeface="Google Sans"/>
                      </a:endParaRPr>
                    </a:p>
                  </a:txBody>
                  <a:tcPr marT="243800" marB="243800" marR="2167125" marL="429750"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1881825">
                <a:tc>
                  <a:txBody>
                    <a:bodyPr/>
                    <a:lstStyle/>
                    <a:p>
                      <a:pPr indent="0" lvl="0" marL="0" rtl="0" algn="ctr">
                        <a:spcBef>
                          <a:spcPts val="0"/>
                        </a:spcBef>
                        <a:spcAft>
                          <a:spcPts val="0"/>
                        </a:spcAft>
                        <a:buNone/>
                      </a:pPr>
                      <a:r>
                        <a:rPr b="1" lang="en" sz="6400">
                          <a:solidFill>
                            <a:schemeClr val="dk1"/>
                          </a:solidFill>
                          <a:latin typeface="Google Sans"/>
                          <a:ea typeface="Google Sans"/>
                          <a:cs typeface="Google Sans"/>
                          <a:sym typeface="Google Sans"/>
                        </a:rPr>
                        <a:t>?</a:t>
                      </a:r>
                      <a:endParaRPr sz="3700">
                        <a:solidFill>
                          <a:schemeClr val="dk1"/>
                        </a:solidFill>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chemeClr val="accent3"/>
                    </a:solidFill>
                  </a:tcPr>
                </a:tc>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F3F3F3"/>
                    </a:solidFill>
                  </a:tcPr>
                </a:tc>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F3F3F3"/>
                    </a:solidFill>
                  </a:tcPr>
                </a:tc>
                <a:tc>
                  <a:txBody>
                    <a:bodyPr/>
                    <a:lstStyle/>
                    <a:p>
                      <a:pPr indent="0" lvl="0" marL="0" rtl="1" algn="r">
                        <a:spcBef>
                          <a:spcPts val="0"/>
                        </a:spcBef>
                        <a:spcAft>
                          <a:spcPts val="0"/>
                        </a:spcAft>
                        <a:buNone/>
                      </a:pPr>
                      <a:r>
                        <a:rPr lang="en" sz="3500">
                          <a:latin typeface="Google Sans"/>
                          <a:ea typeface="Google Sans"/>
                          <a:cs typeface="Google Sans"/>
                          <a:sym typeface="Google Sans"/>
                        </a:rPr>
                        <a:t>קרן</a:t>
                      </a:r>
                      <a:endParaRPr sz="3500">
                        <a:latin typeface="Google Sans"/>
                        <a:ea typeface="Google Sans"/>
                        <a:cs typeface="Google Sans"/>
                        <a:sym typeface="Google Sans"/>
                      </a:endParaRPr>
                    </a:p>
                  </a:txBody>
                  <a:tcPr marT="243800" marB="243800" marR="2167125" marL="429750"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tcPr>
                </a:tc>
              </a:tr>
            </a:tbl>
          </a:graphicData>
        </a:graphic>
      </p:graphicFrame>
      <p:sp>
        <p:nvSpPr>
          <p:cNvPr id="2376" name="Google Shape;2376;p68"/>
          <p:cNvSpPr txBox="1"/>
          <p:nvPr/>
        </p:nvSpPr>
        <p:spPr>
          <a:xfrm>
            <a:off x="1209400" y="1162575"/>
            <a:ext cx="29775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הדגמה בכיתה</a:t>
            </a:r>
            <a:endParaRPr b="1" sz="2600">
              <a:solidFill>
                <a:srgbClr val="FFFFFF"/>
              </a:solidFill>
              <a:latin typeface="Google Sans"/>
              <a:ea typeface="Google Sans"/>
              <a:cs typeface="Google Sans"/>
              <a:sym typeface="Google Sans"/>
            </a:endParaRPr>
          </a:p>
        </p:txBody>
      </p:sp>
      <p:grpSp>
        <p:nvGrpSpPr>
          <p:cNvPr id="2377" name="Google Shape;2377;p68"/>
          <p:cNvGrpSpPr/>
          <p:nvPr/>
        </p:nvGrpSpPr>
        <p:grpSpPr>
          <a:xfrm>
            <a:off x="751766" y="1028509"/>
            <a:ext cx="873900" cy="873900"/>
            <a:chOff x="21309747" y="11086375"/>
            <a:chExt cx="873900" cy="873900"/>
          </a:xfrm>
        </p:grpSpPr>
        <p:sp>
          <p:nvSpPr>
            <p:cNvPr id="2378" name="Google Shape;2378;p68"/>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79" name="Google Shape;2379;p68"/>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2380" name="Google Shape;2380;p68"/>
          <p:cNvSpPr txBox="1"/>
          <p:nvPr>
            <p:ph idx="4294967295" type="title"/>
          </p:nvPr>
        </p:nvSpPr>
        <p:spPr>
          <a:xfrm>
            <a:off x="1209400" y="1291295"/>
            <a:ext cx="22346400" cy="11901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sz="8700">
                <a:solidFill>
                  <a:schemeClr val="dk1"/>
                </a:solidFill>
                <a:latin typeface="Google Sans"/>
                <a:ea typeface="Google Sans"/>
                <a:cs typeface="Google Sans"/>
                <a:sym typeface="Google Sans"/>
              </a:rPr>
              <a:t>נקודות דמיון:</a:t>
            </a:r>
            <a:r>
              <a:rPr lang="en" sz="8700">
                <a:solidFill>
                  <a:schemeClr val="dk1"/>
                </a:solidFill>
              </a:rPr>
              <a:t> </a:t>
            </a:r>
            <a:r>
              <a:rPr b="1" lang="en" sz="8700">
                <a:solidFill>
                  <a:schemeClr val="accent2"/>
                </a:solidFill>
                <a:latin typeface="Google Sans"/>
                <a:ea typeface="Google Sans"/>
                <a:cs typeface="Google Sans"/>
                <a:sym typeface="Google Sans"/>
              </a:rPr>
              <a:t>2</a:t>
            </a:r>
            <a:endParaRPr b="1" sz="8700">
              <a:solidFill>
                <a:schemeClr val="accent2"/>
              </a:solidFill>
              <a:latin typeface="Google Sans"/>
              <a:ea typeface="Google Sans"/>
              <a:cs typeface="Google Sans"/>
              <a:sym typeface="Google Sans"/>
            </a:endParaRPr>
          </a:p>
        </p:txBody>
      </p:sp>
      <p:grpSp>
        <p:nvGrpSpPr>
          <p:cNvPr id="2381" name="Google Shape;2381;p68"/>
          <p:cNvGrpSpPr/>
          <p:nvPr/>
        </p:nvGrpSpPr>
        <p:grpSpPr>
          <a:xfrm>
            <a:off x="15214888" y="8006338"/>
            <a:ext cx="1108330" cy="886165"/>
            <a:chOff x="506088" y="456216"/>
            <a:chExt cx="819044" cy="638080"/>
          </a:xfrm>
        </p:grpSpPr>
        <p:sp>
          <p:nvSpPr>
            <p:cNvPr id="2382" name="Google Shape;2382;p68"/>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383" name="Google Shape;2383;p68"/>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384" name="Google Shape;2384;p68"/>
          <p:cNvGrpSpPr/>
          <p:nvPr/>
        </p:nvGrpSpPr>
        <p:grpSpPr>
          <a:xfrm>
            <a:off x="15214888" y="6154121"/>
            <a:ext cx="1108330" cy="886165"/>
            <a:chOff x="506088" y="456216"/>
            <a:chExt cx="819044" cy="638080"/>
          </a:xfrm>
        </p:grpSpPr>
        <p:sp>
          <p:nvSpPr>
            <p:cNvPr id="2385" name="Google Shape;2385;p68"/>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386" name="Google Shape;2386;p68"/>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387" name="Google Shape;2387;p68"/>
          <p:cNvGrpSpPr/>
          <p:nvPr/>
        </p:nvGrpSpPr>
        <p:grpSpPr>
          <a:xfrm>
            <a:off x="12380650" y="8006338"/>
            <a:ext cx="1108330" cy="886165"/>
            <a:chOff x="506088" y="456216"/>
            <a:chExt cx="819044" cy="638080"/>
          </a:xfrm>
        </p:grpSpPr>
        <p:sp>
          <p:nvSpPr>
            <p:cNvPr id="2388" name="Google Shape;2388;p68"/>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389" name="Google Shape;2389;p68"/>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390" name="Google Shape;2390;p68"/>
          <p:cNvGrpSpPr/>
          <p:nvPr/>
        </p:nvGrpSpPr>
        <p:grpSpPr>
          <a:xfrm>
            <a:off x="3644875" y="6210150"/>
            <a:ext cx="1108330" cy="886165"/>
            <a:chOff x="506088" y="456216"/>
            <a:chExt cx="819044" cy="638080"/>
          </a:xfrm>
        </p:grpSpPr>
        <p:sp>
          <p:nvSpPr>
            <p:cNvPr id="2391" name="Google Shape;2391;p68"/>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392" name="Google Shape;2392;p68"/>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393" name="Google Shape;2393;p68"/>
          <p:cNvGrpSpPr/>
          <p:nvPr/>
        </p:nvGrpSpPr>
        <p:grpSpPr>
          <a:xfrm rot="10800000">
            <a:off x="12380650" y="6309652"/>
            <a:ext cx="1108330" cy="886165"/>
            <a:chOff x="506088" y="456216"/>
            <a:chExt cx="819044" cy="638080"/>
          </a:xfrm>
        </p:grpSpPr>
        <p:sp>
          <p:nvSpPr>
            <p:cNvPr id="2394" name="Google Shape;2394;p68"/>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395" name="Google Shape;2395;p68"/>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396" name="Google Shape;2396;p68"/>
          <p:cNvGrpSpPr/>
          <p:nvPr/>
        </p:nvGrpSpPr>
        <p:grpSpPr>
          <a:xfrm rot="10800000">
            <a:off x="6559937" y="8204094"/>
            <a:ext cx="1108330" cy="886165"/>
            <a:chOff x="506088" y="456216"/>
            <a:chExt cx="819044" cy="638080"/>
          </a:xfrm>
        </p:grpSpPr>
        <p:sp>
          <p:nvSpPr>
            <p:cNvPr id="2397" name="Google Shape;2397;p68"/>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398" name="Google Shape;2398;p68"/>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399" name="Google Shape;2399;p68"/>
          <p:cNvGrpSpPr/>
          <p:nvPr/>
        </p:nvGrpSpPr>
        <p:grpSpPr>
          <a:xfrm rot="10800000">
            <a:off x="9461646" y="6309652"/>
            <a:ext cx="1108330" cy="886165"/>
            <a:chOff x="506088" y="456216"/>
            <a:chExt cx="819044" cy="638080"/>
          </a:xfrm>
        </p:grpSpPr>
        <p:sp>
          <p:nvSpPr>
            <p:cNvPr id="2400" name="Google Shape;2400;p68"/>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401" name="Google Shape;2401;p68"/>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402" name="Google Shape;2402;p68"/>
          <p:cNvGrpSpPr/>
          <p:nvPr/>
        </p:nvGrpSpPr>
        <p:grpSpPr>
          <a:xfrm rot="10800000">
            <a:off x="9461646" y="8204094"/>
            <a:ext cx="1108330" cy="886165"/>
            <a:chOff x="506088" y="456216"/>
            <a:chExt cx="819044" cy="638080"/>
          </a:xfrm>
        </p:grpSpPr>
        <p:sp>
          <p:nvSpPr>
            <p:cNvPr id="2403" name="Google Shape;2403;p68"/>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404" name="Google Shape;2404;p68"/>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405" name="Google Shape;2405;p68"/>
          <p:cNvGrpSpPr/>
          <p:nvPr/>
        </p:nvGrpSpPr>
        <p:grpSpPr>
          <a:xfrm>
            <a:off x="19211780" y="7849129"/>
            <a:ext cx="1480386" cy="1480540"/>
            <a:chOff x="14204600" y="11269125"/>
            <a:chExt cx="1429772" cy="1429783"/>
          </a:xfrm>
        </p:grpSpPr>
        <p:grpSp>
          <p:nvGrpSpPr>
            <p:cNvPr id="2406" name="Google Shape;2406;p68"/>
            <p:cNvGrpSpPr/>
            <p:nvPr/>
          </p:nvGrpSpPr>
          <p:grpSpPr>
            <a:xfrm>
              <a:off x="14204600" y="11269125"/>
              <a:ext cx="1429772" cy="1429783"/>
              <a:chOff x="7822222" y="4095749"/>
              <a:chExt cx="1334365" cy="1334375"/>
            </a:xfrm>
          </p:grpSpPr>
          <p:sp>
            <p:nvSpPr>
              <p:cNvPr id="2407" name="Google Shape;2407;p68"/>
              <p:cNvSpPr/>
              <p:nvPr/>
            </p:nvSpPr>
            <p:spPr>
              <a:xfrm>
                <a:off x="7822222" y="4095749"/>
                <a:ext cx="1334365" cy="1334365"/>
              </a:xfrm>
              <a:custGeom>
                <a:rect b="b" l="l" r="r" t="t"/>
                <a:pathLst>
                  <a:path extrusionOk="0" h="1334365" w="1334365">
                    <a:moveTo>
                      <a:pt x="1334365" y="667196"/>
                    </a:moveTo>
                    <a:cubicBezTo>
                      <a:pt x="1334358" y="1035671"/>
                      <a:pt x="1035644" y="1334373"/>
                      <a:pt x="667169" y="1334365"/>
                    </a:cubicBezTo>
                    <a:cubicBezTo>
                      <a:pt x="298694" y="1334358"/>
                      <a:pt x="-8" y="1035644"/>
                      <a:pt x="0" y="667169"/>
                    </a:cubicBezTo>
                    <a:cubicBezTo>
                      <a:pt x="8" y="298697"/>
                      <a:pt x="298716" y="-3"/>
                      <a:pt x="667188" y="0"/>
                    </a:cubicBezTo>
                    <a:cubicBezTo>
                      <a:pt x="1035661" y="1"/>
                      <a:pt x="1334367" y="298709"/>
                      <a:pt x="1334365" y="667182"/>
                    </a:cubicBezTo>
                    <a:cubicBezTo>
                      <a:pt x="1334365" y="667187"/>
                      <a:pt x="1334365" y="667192"/>
                      <a:pt x="1334365" y="667196"/>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408" name="Google Shape;2408;p68"/>
              <p:cNvSpPr/>
              <p:nvPr/>
            </p:nvSpPr>
            <p:spPr>
              <a:xfrm>
                <a:off x="8006751" y="4303980"/>
                <a:ext cx="984350" cy="1040381"/>
              </a:xfrm>
              <a:custGeom>
                <a:rect b="b" l="l" r="r" t="t"/>
                <a:pathLst>
                  <a:path extrusionOk="0" h="1040381" w="984350">
                    <a:moveTo>
                      <a:pt x="467971" y="41932"/>
                    </a:moveTo>
                    <a:cubicBezTo>
                      <a:pt x="436586" y="-37115"/>
                      <a:pt x="240012" y="2752"/>
                      <a:pt x="226488" y="101853"/>
                    </a:cubicBezTo>
                    <a:cubicBezTo>
                      <a:pt x="90645" y="125182"/>
                      <a:pt x="75186" y="267573"/>
                      <a:pt x="109425" y="354880"/>
                    </a:cubicBezTo>
                    <a:cubicBezTo>
                      <a:pt x="70116" y="352517"/>
                      <a:pt x="44927" y="428550"/>
                      <a:pt x="80488" y="459599"/>
                    </a:cubicBezTo>
                    <a:cubicBezTo>
                      <a:pt x="-1" y="471505"/>
                      <a:pt x="-1" y="563779"/>
                      <a:pt x="41792" y="596707"/>
                    </a:cubicBezTo>
                    <a:cubicBezTo>
                      <a:pt x="-24910" y="634434"/>
                      <a:pt x="-4326" y="735805"/>
                      <a:pt x="51411" y="742652"/>
                    </a:cubicBezTo>
                    <a:cubicBezTo>
                      <a:pt x="-20167" y="778630"/>
                      <a:pt x="19430" y="882363"/>
                      <a:pt x="74144" y="882792"/>
                    </a:cubicBezTo>
                    <a:cubicBezTo>
                      <a:pt x="46359" y="979083"/>
                      <a:pt x="136642" y="1023286"/>
                      <a:pt x="178863" y="988962"/>
                    </a:cubicBezTo>
                    <a:cubicBezTo>
                      <a:pt x="180100" y="1020662"/>
                      <a:pt x="221670" y="1041368"/>
                      <a:pt x="248812" y="1040345"/>
                    </a:cubicBezTo>
                    <a:cubicBezTo>
                      <a:pt x="281889" y="1039098"/>
                      <a:pt x="314734" y="1031527"/>
                      <a:pt x="348722" y="1031527"/>
                    </a:cubicBezTo>
                    <a:cubicBezTo>
                      <a:pt x="389892" y="1031508"/>
                      <a:pt x="434215" y="1039024"/>
                      <a:pt x="474928" y="1036270"/>
                    </a:cubicBezTo>
                    <a:cubicBezTo>
                      <a:pt x="527056" y="1032736"/>
                      <a:pt x="576718" y="1030578"/>
                      <a:pt x="627022" y="1017370"/>
                    </a:cubicBezTo>
                    <a:cubicBezTo>
                      <a:pt x="641430" y="1013556"/>
                      <a:pt x="662266" y="1006672"/>
                      <a:pt x="678154" y="1011044"/>
                    </a:cubicBezTo>
                    <a:cubicBezTo>
                      <a:pt x="697725" y="1016421"/>
                      <a:pt x="713221" y="1026745"/>
                      <a:pt x="734550" y="1036085"/>
                    </a:cubicBezTo>
                    <a:cubicBezTo>
                      <a:pt x="768575" y="1050967"/>
                      <a:pt x="828702" y="1023286"/>
                      <a:pt x="826488" y="956685"/>
                    </a:cubicBezTo>
                    <a:cubicBezTo>
                      <a:pt x="873100" y="986097"/>
                      <a:pt x="925357" y="935346"/>
                      <a:pt x="890876" y="867314"/>
                    </a:cubicBezTo>
                    <a:cubicBezTo>
                      <a:pt x="942779" y="873453"/>
                      <a:pt x="984340" y="819447"/>
                      <a:pt x="942881" y="753981"/>
                    </a:cubicBezTo>
                    <a:cubicBezTo>
                      <a:pt x="999789" y="724699"/>
                      <a:pt x="984340" y="646918"/>
                      <a:pt x="949783" y="637430"/>
                    </a:cubicBezTo>
                    <a:cubicBezTo>
                      <a:pt x="998217" y="620910"/>
                      <a:pt x="995036" y="556766"/>
                      <a:pt x="944751" y="530348"/>
                    </a:cubicBezTo>
                    <a:cubicBezTo>
                      <a:pt x="970926" y="510275"/>
                      <a:pt x="954871" y="458929"/>
                      <a:pt x="913394" y="454241"/>
                    </a:cubicBezTo>
                    <a:cubicBezTo>
                      <a:pt x="928519" y="398468"/>
                      <a:pt x="885127" y="368628"/>
                      <a:pt x="847427" y="372999"/>
                    </a:cubicBezTo>
                    <a:cubicBezTo>
                      <a:pt x="885127" y="362023"/>
                      <a:pt x="889369" y="287572"/>
                      <a:pt x="831530" y="281917"/>
                    </a:cubicBezTo>
                    <a:cubicBezTo>
                      <a:pt x="885127" y="225809"/>
                      <a:pt x="814108" y="136698"/>
                      <a:pt x="763822" y="135544"/>
                    </a:cubicBezTo>
                    <a:cubicBezTo>
                      <a:pt x="784230" y="-44408"/>
                      <a:pt x="508824" y="-10177"/>
                      <a:pt x="467971" y="41932"/>
                    </a:cubicBezTo>
                    <a:close/>
                  </a:path>
                </a:pathLst>
              </a:custGeom>
              <a:solidFill>
                <a:srgbClr val="ED6B1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409" name="Google Shape;2409;p68"/>
              <p:cNvSpPr/>
              <p:nvPr/>
            </p:nvSpPr>
            <p:spPr>
              <a:xfrm>
                <a:off x="8122514" y="4743598"/>
                <a:ext cx="138682" cy="165178"/>
              </a:xfrm>
              <a:custGeom>
                <a:rect b="b" l="l" r="r" t="t"/>
                <a:pathLst>
                  <a:path extrusionOk="0" h="165178" w="138682">
                    <a:moveTo>
                      <a:pt x="137923" y="74098"/>
                    </a:moveTo>
                    <a:cubicBezTo>
                      <a:pt x="143541" y="119473"/>
                      <a:pt x="117394" y="160028"/>
                      <a:pt x="79526" y="164734"/>
                    </a:cubicBezTo>
                    <a:cubicBezTo>
                      <a:pt x="41641" y="169423"/>
                      <a:pt x="6377" y="136438"/>
                      <a:pt x="759" y="91065"/>
                    </a:cubicBezTo>
                    <a:cubicBezTo>
                      <a:pt x="-4858" y="45710"/>
                      <a:pt x="21298" y="5117"/>
                      <a:pt x="59184" y="447"/>
                    </a:cubicBezTo>
                    <a:cubicBezTo>
                      <a:pt x="97051" y="-4260"/>
                      <a:pt x="132305" y="28725"/>
                      <a:pt x="137923" y="74098"/>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410" name="Google Shape;2410;p68"/>
              <p:cNvSpPr/>
              <p:nvPr/>
            </p:nvSpPr>
            <p:spPr>
              <a:xfrm>
                <a:off x="8711669" y="4743598"/>
                <a:ext cx="138673" cy="165178"/>
              </a:xfrm>
              <a:custGeom>
                <a:rect b="b" l="l" r="r" t="t"/>
                <a:pathLst>
                  <a:path extrusionOk="0" h="165178" w="138673">
                    <a:moveTo>
                      <a:pt x="760" y="74098"/>
                    </a:moveTo>
                    <a:cubicBezTo>
                      <a:pt x="-4858" y="119473"/>
                      <a:pt x="21280" y="160028"/>
                      <a:pt x="59157" y="164734"/>
                    </a:cubicBezTo>
                    <a:cubicBezTo>
                      <a:pt x="97033" y="169423"/>
                      <a:pt x="132306" y="136438"/>
                      <a:pt x="137914" y="91065"/>
                    </a:cubicBezTo>
                    <a:cubicBezTo>
                      <a:pt x="143533" y="45710"/>
                      <a:pt x="117376" y="5117"/>
                      <a:pt x="79499" y="447"/>
                    </a:cubicBezTo>
                    <a:cubicBezTo>
                      <a:pt x="41613" y="-4260"/>
                      <a:pt x="6369" y="28725"/>
                      <a:pt x="760" y="74098"/>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411" name="Google Shape;2411;p68"/>
              <p:cNvSpPr/>
              <p:nvPr/>
            </p:nvSpPr>
            <p:spPr>
              <a:xfrm>
                <a:off x="8181743" y="4445849"/>
                <a:ext cx="617093" cy="687083"/>
              </a:xfrm>
              <a:custGeom>
                <a:rect b="b" l="l" r="r" t="t"/>
                <a:pathLst>
                  <a:path extrusionOk="0" h="687083" w="617093">
                    <a:moveTo>
                      <a:pt x="538108" y="90283"/>
                    </a:moveTo>
                    <a:cubicBezTo>
                      <a:pt x="482447" y="11348"/>
                      <a:pt x="425957" y="3813"/>
                      <a:pt x="333805" y="0"/>
                    </a:cubicBezTo>
                    <a:lnTo>
                      <a:pt x="252070" y="12668"/>
                    </a:lnTo>
                    <a:cubicBezTo>
                      <a:pt x="159899" y="16501"/>
                      <a:pt x="124943" y="3422"/>
                      <a:pt x="69309" y="82357"/>
                    </a:cubicBezTo>
                    <a:cubicBezTo>
                      <a:pt x="13610" y="161367"/>
                      <a:pt x="16076" y="105611"/>
                      <a:pt x="20475" y="200918"/>
                    </a:cubicBezTo>
                    <a:cubicBezTo>
                      <a:pt x="23805" y="272913"/>
                      <a:pt x="-19216" y="222405"/>
                      <a:pt x="10550" y="422635"/>
                    </a:cubicBezTo>
                    <a:cubicBezTo>
                      <a:pt x="40325" y="622864"/>
                      <a:pt x="214221" y="687083"/>
                      <a:pt x="305695" y="687083"/>
                    </a:cubicBezTo>
                    <a:cubicBezTo>
                      <a:pt x="397215" y="687083"/>
                      <a:pt x="558070" y="633393"/>
                      <a:pt x="600914" y="422635"/>
                    </a:cubicBezTo>
                    <a:cubicBezTo>
                      <a:pt x="643740" y="211875"/>
                      <a:pt x="587622" y="272913"/>
                      <a:pt x="590952" y="200918"/>
                    </a:cubicBezTo>
                    <a:cubicBezTo>
                      <a:pt x="595342" y="105611"/>
                      <a:pt x="593798" y="169292"/>
                      <a:pt x="538108" y="90283"/>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412" name="Google Shape;2412;p68"/>
              <p:cNvSpPr/>
              <p:nvPr/>
            </p:nvSpPr>
            <p:spPr>
              <a:xfrm>
                <a:off x="8344620" y="5360751"/>
                <a:ext cx="9700" cy="36853"/>
              </a:xfrm>
              <a:custGeom>
                <a:rect b="b" l="l" r="r" t="t"/>
                <a:pathLst>
                  <a:path extrusionOk="0" h="36853" w="9700">
                    <a:moveTo>
                      <a:pt x="454" y="36853"/>
                    </a:moveTo>
                    <a:cubicBezTo>
                      <a:pt x="3477" y="24315"/>
                      <a:pt x="6557" y="11981"/>
                      <a:pt x="9700" y="0"/>
                    </a:cubicBezTo>
                    <a:cubicBezTo>
                      <a:pt x="2021" y="10651"/>
                      <a:pt x="-1288" y="23839"/>
                      <a:pt x="454" y="3685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413" name="Google Shape;2413;p68"/>
              <p:cNvSpPr/>
              <p:nvPr/>
            </p:nvSpPr>
            <p:spPr>
              <a:xfrm>
                <a:off x="8620620" y="5360751"/>
                <a:ext cx="9674" cy="36853"/>
              </a:xfrm>
              <a:custGeom>
                <a:rect b="b" l="l" r="r" t="t"/>
                <a:pathLst>
                  <a:path extrusionOk="0" h="36853" w="9674">
                    <a:moveTo>
                      <a:pt x="0" y="0"/>
                    </a:moveTo>
                    <a:cubicBezTo>
                      <a:pt x="3126" y="11981"/>
                      <a:pt x="6195" y="24315"/>
                      <a:pt x="9218" y="36853"/>
                    </a:cubicBezTo>
                    <a:cubicBezTo>
                      <a:pt x="10962" y="23843"/>
                      <a:pt x="7664" y="10657"/>
                      <a:pt x="0" y="0"/>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414" name="Google Shape;2414;p68"/>
              <p:cNvSpPr/>
              <p:nvPr/>
            </p:nvSpPr>
            <p:spPr>
              <a:xfrm>
                <a:off x="8431349" y="5100098"/>
                <a:ext cx="112215" cy="230608"/>
              </a:xfrm>
              <a:custGeom>
                <a:rect b="b" l="l" r="r" t="t"/>
                <a:pathLst>
                  <a:path extrusionOk="0" h="230608" w="112215">
                    <a:moveTo>
                      <a:pt x="0" y="0"/>
                    </a:moveTo>
                    <a:lnTo>
                      <a:pt x="112216" y="0"/>
                    </a:lnTo>
                    <a:lnTo>
                      <a:pt x="112216" y="230609"/>
                    </a:lnTo>
                    <a:lnTo>
                      <a:pt x="0" y="230609"/>
                    </a:ln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415" name="Google Shape;2415;p68"/>
              <p:cNvSpPr/>
              <p:nvPr/>
            </p:nvSpPr>
            <p:spPr>
              <a:xfrm>
                <a:off x="8344620" y="5360751"/>
                <a:ext cx="9700" cy="36853"/>
              </a:xfrm>
              <a:custGeom>
                <a:rect b="b" l="l" r="r" t="t"/>
                <a:pathLst>
                  <a:path extrusionOk="0" h="36853" w="9700">
                    <a:moveTo>
                      <a:pt x="454" y="36853"/>
                    </a:moveTo>
                    <a:cubicBezTo>
                      <a:pt x="3477" y="24315"/>
                      <a:pt x="6557" y="11981"/>
                      <a:pt x="9700" y="0"/>
                    </a:cubicBezTo>
                    <a:cubicBezTo>
                      <a:pt x="2021" y="10651"/>
                      <a:pt x="-1288" y="23839"/>
                      <a:pt x="454" y="3685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416" name="Google Shape;2416;p68"/>
              <p:cNvSpPr/>
              <p:nvPr/>
            </p:nvSpPr>
            <p:spPr>
              <a:xfrm>
                <a:off x="8620620" y="5360751"/>
                <a:ext cx="9674" cy="36853"/>
              </a:xfrm>
              <a:custGeom>
                <a:rect b="b" l="l" r="r" t="t"/>
                <a:pathLst>
                  <a:path extrusionOk="0" h="36853" w="9674">
                    <a:moveTo>
                      <a:pt x="0" y="0"/>
                    </a:moveTo>
                    <a:cubicBezTo>
                      <a:pt x="3126" y="11981"/>
                      <a:pt x="6195" y="24315"/>
                      <a:pt x="9218" y="36853"/>
                    </a:cubicBezTo>
                    <a:cubicBezTo>
                      <a:pt x="10962" y="23843"/>
                      <a:pt x="7664" y="10657"/>
                      <a:pt x="0" y="0"/>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417" name="Google Shape;2417;p68"/>
              <p:cNvSpPr/>
              <p:nvPr/>
            </p:nvSpPr>
            <p:spPr>
              <a:xfrm>
                <a:off x="8140769" y="4384976"/>
                <a:ext cx="698536" cy="400024"/>
              </a:xfrm>
              <a:custGeom>
                <a:rect b="b" l="l" r="r" t="t"/>
                <a:pathLst>
                  <a:path extrusionOk="0" h="400024" w="698536">
                    <a:moveTo>
                      <a:pt x="67662" y="295984"/>
                    </a:moveTo>
                    <a:cubicBezTo>
                      <a:pt x="123529" y="317694"/>
                      <a:pt x="211263" y="216547"/>
                      <a:pt x="187293" y="140310"/>
                    </a:cubicBezTo>
                    <a:cubicBezTo>
                      <a:pt x="184921" y="170782"/>
                      <a:pt x="330828" y="227132"/>
                      <a:pt x="376267" y="156960"/>
                    </a:cubicBezTo>
                    <a:cubicBezTo>
                      <a:pt x="387458" y="244564"/>
                      <a:pt x="495339" y="262981"/>
                      <a:pt x="531569" y="228584"/>
                    </a:cubicBezTo>
                    <a:cubicBezTo>
                      <a:pt x="529997" y="293659"/>
                      <a:pt x="601323" y="345786"/>
                      <a:pt x="626596" y="318997"/>
                    </a:cubicBezTo>
                    <a:cubicBezTo>
                      <a:pt x="611415" y="335089"/>
                      <a:pt x="632875" y="395011"/>
                      <a:pt x="670938" y="395011"/>
                    </a:cubicBezTo>
                    <a:cubicBezTo>
                      <a:pt x="727957" y="395011"/>
                      <a:pt x="679477" y="290087"/>
                      <a:pt x="676202" y="262981"/>
                    </a:cubicBezTo>
                    <a:cubicBezTo>
                      <a:pt x="665924" y="178019"/>
                      <a:pt x="623387" y="85764"/>
                      <a:pt x="551010" y="36428"/>
                    </a:cubicBezTo>
                    <a:cubicBezTo>
                      <a:pt x="546387" y="33284"/>
                      <a:pt x="541637" y="30338"/>
                      <a:pt x="536760" y="27591"/>
                    </a:cubicBezTo>
                    <a:cubicBezTo>
                      <a:pt x="421102" y="-37074"/>
                      <a:pt x="333600" y="30233"/>
                      <a:pt x="200557" y="45004"/>
                    </a:cubicBezTo>
                    <a:cubicBezTo>
                      <a:pt x="89718" y="57319"/>
                      <a:pt x="24428" y="130525"/>
                      <a:pt x="5313" y="234239"/>
                    </a:cubicBezTo>
                    <a:cubicBezTo>
                      <a:pt x="-1237" y="267581"/>
                      <a:pt x="-1735" y="301830"/>
                      <a:pt x="3843" y="335349"/>
                    </a:cubicBezTo>
                    <a:cubicBezTo>
                      <a:pt x="7006" y="352297"/>
                      <a:pt x="20568" y="385281"/>
                      <a:pt x="35172" y="395197"/>
                    </a:cubicBezTo>
                    <a:cubicBezTo>
                      <a:pt x="77021" y="423548"/>
                      <a:pt x="78155" y="318736"/>
                      <a:pt x="67662" y="295984"/>
                    </a:cubicBezTo>
                    <a:close/>
                  </a:path>
                </a:pathLst>
              </a:custGeom>
              <a:solidFill>
                <a:srgbClr val="ED6B1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418" name="Google Shape;2418;p68"/>
              <p:cNvSpPr/>
              <p:nvPr/>
            </p:nvSpPr>
            <p:spPr>
              <a:xfrm>
                <a:off x="8257713" y="5189655"/>
                <a:ext cx="458287" cy="240469"/>
              </a:xfrm>
              <a:custGeom>
                <a:rect b="b" l="l" r="r" t="t"/>
                <a:pathLst>
                  <a:path extrusionOk="0" h="240469" w="458287">
                    <a:moveTo>
                      <a:pt x="444410" y="146335"/>
                    </a:moveTo>
                    <a:cubicBezTo>
                      <a:pt x="418718" y="70507"/>
                      <a:pt x="406812" y="58545"/>
                      <a:pt x="316976" y="18324"/>
                    </a:cubicBezTo>
                    <a:cubicBezTo>
                      <a:pt x="315785" y="17803"/>
                      <a:pt x="285089" y="0"/>
                      <a:pt x="285089" y="0"/>
                    </a:cubicBezTo>
                    <a:lnTo>
                      <a:pt x="229325" y="112142"/>
                    </a:lnTo>
                    <a:lnTo>
                      <a:pt x="202006" y="62396"/>
                    </a:lnTo>
                    <a:lnTo>
                      <a:pt x="172873" y="0"/>
                    </a:lnTo>
                    <a:cubicBezTo>
                      <a:pt x="172873" y="0"/>
                      <a:pt x="146679" y="15794"/>
                      <a:pt x="145786" y="16185"/>
                    </a:cubicBezTo>
                    <a:cubicBezTo>
                      <a:pt x="51671" y="58081"/>
                      <a:pt x="39318" y="70228"/>
                      <a:pt x="13534" y="146335"/>
                    </a:cubicBezTo>
                    <a:cubicBezTo>
                      <a:pt x="10427" y="155525"/>
                      <a:pt x="5665" y="174575"/>
                      <a:pt x="0" y="199281"/>
                    </a:cubicBezTo>
                    <a:cubicBezTo>
                      <a:pt x="71315" y="225551"/>
                      <a:pt x="146605" y="239406"/>
                      <a:pt x="222600" y="240246"/>
                    </a:cubicBezTo>
                    <a:cubicBezTo>
                      <a:pt x="225456" y="240283"/>
                      <a:pt x="228274" y="240469"/>
                      <a:pt x="231148" y="240469"/>
                    </a:cubicBezTo>
                    <a:cubicBezTo>
                      <a:pt x="232320" y="240469"/>
                      <a:pt x="233474" y="240376"/>
                      <a:pt x="234655" y="240376"/>
                    </a:cubicBezTo>
                    <a:cubicBezTo>
                      <a:pt x="310918" y="240067"/>
                      <a:pt x="386562" y="226664"/>
                      <a:pt x="458288" y="200751"/>
                    </a:cubicBezTo>
                    <a:cubicBezTo>
                      <a:pt x="452483" y="175301"/>
                      <a:pt x="447582" y="155712"/>
                      <a:pt x="444410" y="146335"/>
                    </a:cubicBezTo>
                    <a:close/>
                  </a:path>
                </a:pathLst>
              </a:custGeom>
              <a:solidFill>
                <a:srgbClr val="B3375E"/>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419" name="Google Shape;2419;p68"/>
              <p:cNvSpPr/>
              <p:nvPr/>
            </p:nvSpPr>
            <p:spPr>
              <a:xfrm>
                <a:off x="8390402" y="5204947"/>
                <a:ext cx="191504" cy="108867"/>
              </a:xfrm>
              <a:custGeom>
                <a:rect b="b" l="l" r="r" t="t"/>
                <a:pathLst>
                  <a:path extrusionOk="0" h="108867" w="191504">
                    <a:moveTo>
                      <a:pt x="180464" y="5227"/>
                    </a:moveTo>
                    <a:cubicBezTo>
                      <a:pt x="180017" y="1924"/>
                      <a:pt x="176977" y="-391"/>
                      <a:pt x="173674" y="56"/>
                    </a:cubicBezTo>
                    <a:cubicBezTo>
                      <a:pt x="170371" y="502"/>
                      <a:pt x="168055" y="3542"/>
                      <a:pt x="168502" y="6846"/>
                    </a:cubicBezTo>
                    <a:lnTo>
                      <a:pt x="176566" y="66172"/>
                    </a:lnTo>
                    <a:lnTo>
                      <a:pt x="123686" y="41095"/>
                    </a:lnTo>
                    <a:lnTo>
                      <a:pt x="95482" y="90487"/>
                    </a:lnTo>
                    <a:lnTo>
                      <a:pt x="69251" y="42676"/>
                    </a:lnTo>
                    <a:lnTo>
                      <a:pt x="14828" y="66544"/>
                    </a:lnTo>
                    <a:lnTo>
                      <a:pt x="22948" y="6846"/>
                    </a:lnTo>
                    <a:cubicBezTo>
                      <a:pt x="23395" y="3542"/>
                      <a:pt x="21079" y="502"/>
                      <a:pt x="17776" y="55"/>
                    </a:cubicBezTo>
                    <a:cubicBezTo>
                      <a:pt x="14472" y="-392"/>
                      <a:pt x="11432" y="1924"/>
                      <a:pt x="10985" y="5227"/>
                    </a:cubicBezTo>
                    <a:lnTo>
                      <a:pt x="0" y="86227"/>
                    </a:lnTo>
                    <a:lnTo>
                      <a:pt x="63987" y="58154"/>
                    </a:lnTo>
                    <a:lnTo>
                      <a:pt x="90097" y="105724"/>
                    </a:lnTo>
                    <a:cubicBezTo>
                      <a:pt x="90162" y="105854"/>
                      <a:pt x="90292" y="105891"/>
                      <a:pt x="90367" y="106003"/>
                    </a:cubicBezTo>
                    <a:cubicBezTo>
                      <a:pt x="90817" y="106732"/>
                      <a:pt x="91420" y="107354"/>
                      <a:pt x="92134" y="107826"/>
                    </a:cubicBezTo>
                    <a:cubicBezTo>
                      <a:pt x="93168" y="108318"/>
                      <a:pt x="94263" y="108669"/>
                      <a:pt x="95390" y="108868"/>
                    </a:cubicBezTo>
                    <a:lnTo>
                      <a:pt x="95408" y="108868"/>
                    </a:lnTo>
                    <a:cubicBezTo>
                      <a:pt x="96419" y="108866"/>
                      <a:pt x="97413" y="108603"/>
                      <a:pt x="98292" y="108105"/>
                    </a:cubicBezTo>
                    <a:lnTo>
                      <a:pt x="98301" y="108105"/>
                    </a:lnTo>
                    <a:cubicBezTo>
                      <a:pt x="98441" y="108031"/>
                      <a:pt x="98534" y="107881"/>
                      <a:pt x="98664" y="107789"/>
                    </a:cubicBezTo>
                    <a:cubicBezTo>
                      <a:pt x="99336" y="107351"/>
                      <a:pt x="99912" y="106781"/>
                      <a:pt x="100357" y="106114"/>
                    </a:cubicBezTo>
                    <a:cubicBezTo>
                      <a:pt x="100432" y="106003"/>
                      <a:pt x="100561" y="105947"/>
                      <a:pt x="100636" y="105835"/>
                    </a:cubicBezTo>
                    <a:lnTo>
                      <a:pt x="128616" y="56778"/>
                    </a:lnTo>
                    <a:lnTo>
                      <a:pt x="191505" y="86599"/>
                    </a:lnTo>
                    <a:close/>
                  </a:path>
                </a:pathLst>
              </a:custGeom>
              <a:solidFill>
                <a:srgbClr val="97224B"/>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2420" name="Google Shape;2420;p68"/>
            <p:cNvSpPr/>
            <p:nvPr/>
          </p:nvSpPr>
          <p:spPr>
            <a:xfrm>
              <a:off x="14790500" y="119925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21" name="Google Shape;2421;p68"/>
            <p:cNvSpPr/>
            <p:nvPr/>
          </p:nvSpPr>
          <p:spPr>
            <a:xfrm>
              <a:off x="14997325" y="119925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22" name="Google Shape;2422;p68"/>
            <p:cNvSpPr/>
            <p:nvPr/>
          </p:nvSpPr>
          <p:spPr>
            <a:xfrm rot="8100000">
              <a:off x="14812448" y="12003623"/>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2423" name="Google Shape;2423;p68"/>
          <p:cNvGrpSpPr/>
          <p:nvPr/>
        </p:nvGrpSpPr>
        <p:grpSpPr>
          <a:xfrm>
            <a:off x="19226916" y="5969018"/>
            <a:ext cx="1480385" cy="1480528"/>
            <a:chOff x="14204579" y="9604816"/>
            <a:chExt cx="1429771" cy="1429771"/>
          </a:xfrm>
        </p:grpSpPr>
        <p:grpSp>
          <p:nvGrpSpPr>
            <p:cNvPr id="2424" name="Google Shape;2424;p68"/>
            <p:cNvGrpSpPr/>
            <p:nvPr/>
          </p:nvGrpSpPr>
          <p:grpSpPr>
            <a:xfrm>
              <a:off x="14204579" y="9604816"/>
              <a:ext cx="1429771" cy="1429771"/>
              <a:chOff x="9415096" y="3282950"/>
              <a:chExt cx="1334364" cy="1334364"/>
            </a:xfrm>
          </p:grpSpPr>
          <p:sp>
            <p:nvSpPr>
              <p:cNvPr id="2425" name="Google Shape;2425;p68"/>
              <p:cNvSpPr/>
              <p:nvPr/>
            </p:nvSpPr>
            <p:spPr>
              <a:xfrm>
                <a:off x="9759744" y="4397055"/>
                <a:ext cx="645067" cy="220251"/>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rgbClr val="1F5E8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426" name="Google Shape;2426;p68"/>
              <p:cNvSpPr/>
              <p:nvPr/>
            </p:nvSpPr>
            <p:spPr>
              <a:xfrm>
                <a:off x="9415096" y="3282950"/>
                <a:ext cx="1334364" cy="1334364"/>
              </a:xfrm>
              <a:custGeom>
                <a:rect b="b" l="l" r="r" t="t"/>
                <a:pathLst>
                  <a:path extrusionOk="0" h="1334364" w="1334364">
                    <a:moveTo>
                      <a:pt x="1334365" y="667197"/>
                    </a:moveTo>
                    <a:cubicBezTo>
                      <a:pt x="1334357" y="1035671"/>
                      <a:pt x="1035643" y="1334373"/>
                      <a:pt x="667168" y="1334365"/>
                    </a:cubicBezTo>
                    <a:cubicBezTo>
                      <a:pt x="298693" y="1334357"/>
                      <a:pt x="-8" y="1035643"/>
                      <a:pt x="0" y="667168"/>
                    </a:cubicBezTo>
                    <a:cubicBezTo>
                      <a:pt x="8" y="298697"/>
                      <a:pt x="298716" y="-3"/>
                      <a:pt x="667187" y="0"/>
                    </a:cubicBezTo>
                    <a:cubicBezTo>
                      <a:pt x="1035659" y="-1"/>
                      <a:pt x="1334364" y="298704"/>
                      <a:pt x="1334365" y="667176"/>
                    </a:cubicBezTo>
                    <a:cubicBezTo>
                      <a:pt x="1334365" y="667183"/>
                      <a:pt x="1334365" y="667190"/>
                      <a:pt x="1334365"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427" name="Google Shape;2427;p68"/>
              <p:cNvSpPr/>
              <p:nvPr/>
            </p:nvSpPr>
            <p:spPr>
              <a:xfrm>
                <a:off x="10000092" y="4301306"/>
                <a:ext cx="164380" cy="201270"/>
              </a:xfrm>
              <a:custGeom>
                <a:rect b="b" l="l" r="r" t="t"/>
                <a:pathLst>
                  <a:path extrusionOk="0" h="201270" w="164380">
                    <a:moveTo>
                      <a:pt x="0" y="0"/>
                    </a:moveTo>
                    <a:lnTo>
                      <a:pt x="164381" y="0"/>
                    </a:lnTo>
                    <a:lnTo>
                      <a:pt x="164381" y="201271"/>
                    </a:lnTo>
                    <a:lnTo>
                      <a:pt x="0" y="201271"/>
                    </a:ln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428" name="Google Shape;2428;p68"/>
              <p:cNvSpPr/>
              <p:nvPr/>
            </p:nvSpPr>
            <p:spPr>
              <a:xfrm>
                <a:off x="9759744" y="4397055"/>
                <a:ext cx="645067" cy="220251"/>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chemeClr val="accent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429" name="Google Shape;2429;p68"/>
              <p:cNvSpPr/>
              <p:nvPr/>
            </p:nvSpPr>
            <p:spPr>
              <a:xfrm>
                <a:off x="10273545" y="3923058"/>
                <a:ext cx="203991" cy="217207"/>
              </a:xfrm>
              <a:custGeom>
                <a:rect b="b" l="l" r="r" t="t"/>
                <a:pathLst>
                  <a:path extrusionOk="0" h="217207" w="203991">
                    <a:moveTo>
                      <a:pt x="1879" y="92313"/>
                    </a:moveTo>
                    <a:cubicBezTo>
                      <a:pt x="-8827" y="153239"/>
                      <a:pt x="27292" y="203971"/>
                      <a:pt x="82600" y="214909"/>
                    </a:cubicBezTo>
                    <a:cubicBezTo>
                      <a:pt x="136218" y="226590"/>
                      <a:pt x="189154" y="192593"/>
                      <a:pt x="200834" y="138974"/>
                    </a:cubicBezTo>
                    <a:cubicBezTo>
                      <a:pt x="201344" y="136633"/>
                      <a:pt x="201770" y="134273"/>
                      <a:pt x="202109" y="131901"/>
                    </a:cubicBezTo>
                    <a:cubicBezTo>
                      <a:pt x="212825" y="70974"/>
                      <a:pt x="176706" y="12708"/>
                      <a:pt x="121389" y="1787"/>
                    </a:cubicBezTo>
                    <a:cubicBezTo>
                      <a:pt x="66099" y="-9169"/>
                      <a:pt x="12595" y="31386"/>
                      <a:pt x="1879" y="9231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430" name="Google Shape;2430;p68"/>
              <p:cNvSpPr/>
              <p:nvPr/>
            </p:nvSpPr>
            <p:spPr>
              <a:xfrm>
                <a:off x="9687457" y="3923058"/>
                <a:ext cx="203978" cy="217207"/>
              </a:xfrm>
              <a:custGeom>
                <a:rect b="b" l="l" r="r" t="t"/>
                <a:pathLst>
                  <a:path extrusionOk="0" h="217207" w="203978">
                    <a:moveTo>
                      <a:pt x="202093" y="92313"/>
                    </a:moveTo>
                    <a:cubicBezTo>
                      <a:pt x="212818" y="153239"/>
                      <a:pt x="176700" y="203971"/>
                      <a:pt x="121382" y="214909"/>
                    </a:cubicBezTo>
                    <a:cubicBezTo>
                      <a:pt x="67772" y="226591"/>
                      <a:pt x="14842" y="192601"/>
                      <a:pt x="3160" y="138990"/>
                    </a:cubicBezTo>
                    <a:cubicBezTo>
                      <a:pt x="2649" y="136643"/>
                      <a:pt x="2222" y="134278"/>
                      <a:pt x="1882" y="131901"/>
                    </a:cubicBezTo>
                    <a:cubicBezTo>
                      <a:pt x="-8833" y="70974"/>
                      <a:pt x="27286" y="12708"/>
                      <a:pt x="82584" y="1787"/>
                    </a:cubicBezTo>
                    <a:cubicBezTo>
                      <a:pt x="137883" y="-9169"/>
                      <a:pt x="191397" y="31386"/>
                      <a:pt x="202093" y="9231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431" name="Google Shape;2431;p68"/>
              <p:cNvSpPr/>
              <p:nvPr/>
            </p:nvSpPr>
            <p:spPr>
              <a:xfrm>
                <a:off x="9748108" y="3476147"/>
                <a:ext cx="668348" cy="862626"/>
              </a:xfrm>
              <a:custGeom>
                <a:rect b="b" l="l" r="r" t="t"/>
                <a:pathLst>
                  <a:path extrusionOk="0" h="862626" w="668348">
                    <a:moveTo>
                      <a:pt x="610362" y="128755"/>
                    </a:moveTo>
                    <a:cubicBezTo>
                      <a:pt x="557196" y="54916"/>
                      <a:pt x="473583" y="8971"/>
                      <a:pt x="382748" y="3683"/>
                    </a:cubicBezTo>
                    <a:cubicBezTo>
                      <a:pt x="382748" y="3683"/>
                      <a:pt x="380999" y="3628"/>
                      <a:pt x="378126" y="3498"/>
                    </a:cubicBezTo>
                    <a:lnTo>
                      <a:pt x="378228" y="0"/>
                    </a:lnTo>
                    <a:cubicBezTo>
                      <a:pt x="378228" y="0"/>
                      <a:pt x="356545" y="856"/>
                      <a:pt x="334175" y="1749"/>
                    </a:cubicBezTo>
                    <a:cubicBezTo>
                      <a:pt x="311794" y="856"/>
                      <a:pt x="290121" y="0"/>
                      <a:pt x="290121" y="0"/>
                    </a:cubicBezTo>
                    <a:lnTo>
                      <a:pt x="290215" y="3498"/>
                    </a:lnTo>
                    <a:cubicBezTo>
                      <a:pt x="287340" y="3628"/>
                      <a:pt x="285601" y="3683"/>
                      <a:pt x="285582" y="3683"/>
                    </a:cubicBezTo>
                    <a:cubicBezTo>
                      <a:pt x="194753" y="8974"/>
                      <a:pt x="111147" y="54919"/>
                      <a:pt x="57986" y="128755"/>
                    </a:cubicBezTo>
                    <a:cubicBezTo>
                      <a:pt x="3944" y="202183"/>
                      <a:pt x="-3229" y="294662"/>
                      <a:pt x="1022" y="383233"/>
                    </a:cubicBezTo>
                    <a:cubicBezTo>
                      <a:pt x="4241" y="450150"/>
                      <a:pt x="16092" y="558180"/>
                      <a:pt x="19412" y="625097"/>
                    </a:cubicBezTo>
                    <a:cubicBezTo>
                      <a:pt x="73650" y="827968"/>
                      <a:pt x="208563" y="862627"/>
                      <a:pt x="334165" y="862627"/>
                    </a:cubicBezTo>
                    <a:cubicBezTo>
                      <a:pt x="459785" y="862627"/>
                      <a:pt x="599200" y="827968"/>
                      <a:pt x="648927" y="625097"/>
                    </a:cubicBezTo>
                    <a:cubicBezTo>
                      <a:pt x="652247" y="558180"/>
                      <a:pt x="664089" y="450150"/>
                      <a:pt x="667327" y="383233"/>
                    </a:cubicBezTo>
                    <a:cubicBezTo>
                      <a:pt x="671577" y="294662"/>
                      <a:pt x="664405" y="202183"/>
                      <a:pt x="610362" y="128755"/>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432" name="Google Shape;2432;p68"/>
              <p:cNvSpPr/>
              <p:nvPr/>
            </p:nvSpPr>
            <p:spPr>
              <a:xfrm>
                <a:off x="9743113" y="3414012"/>
                <a:ext cx="714514" cy="593430"/>
              </a:xfrm>
              <a:custGeom>
                <a:rect b="b" l="l" r="r" t="t"/>
                <a:pathLst>
                  <a:path extrusionOk="0" h="593430" w="714514">
                    <a:moveTo>
                      <a:pt x="33421" y="521773"/>
                    </a:moveTo>
                    <a:cubicBezTo>
                      <a:pt x="35905" y="472715"/>
                      <a:pt x="18240" y="349150"/>
                      <a:pt x="83018" y="321432"/>
                    </a:cubicBezTo>
                    <a:cubicBezTo>
                      <a:pt x="107579" y="312069"/>
                      <a:pt x="134104" y="309055"/>
                      <a:pt x="160139" y="312670"/>
                    </a:cubicBezTo>
                    <a:cubicBezTo>
                      <a:pt x="250766" y="321543"/>
                      <a:pt x="335226" y="365875"/>
                      <a:pt x="493514" y="340258"/>
                    </a:cubicBezTo>
                    <a:cubicBezTo>
                      <a:pt x="581601" y="326007"/>
                      <a:pt x="604502" y="310771"/>
                      <a:pt x="628203" y="292057"/>
                    </a:cubicBezTo>
                    <a:cubicBezTo>
                      <a:pt x="637998" y="284317"/>
                      <a:pt x="640342" y="427676"/>
                      <a:pt x="640789" y="473311"/>
                    </a:cubicBezTo>
                    <a:cubicBezTo>
                      <a:pt x="640975" y="494426"/>
                      <a:pt x="640752" y="514536"/>
                      <a:pt x="640473" y="535651"/>
                    </a:cubicBezTo>
                    <a:cubicBezTo>
                      <a:pt x="640305" y="548041"/>
                      <a:pt x="640342" y="560431"/>
                      <a:pt x="640119" y="572802"/>
                    </a:cubicBezTo>
                    <a:cubicBezTo>
                      <a:pt x="640008" y="577844"/>
                      <a:pt x="638929" y="590587"/>
                      <a:pt x="655476" y="590568"/>
                    </a:cubicBezTo>
                    <a:cubicBezTo>
                      <a:pt x="667634" y="590550"/>
                      <a:pt x="669169" y="558366"/>
                      <a:pt x="669625" y="552505"/>
                    </a:cubicBezTo>
                    <a:cubicBezTo>
                      <a:pt x="676703" y="459823"/>
                      <a:pt x="680210" y="409724"/>
                      <a:pt x="676080" y="323218"/>
                    </a:cubicBezTo>
                    <a:cubicBezTo>
                      <a:pt x="674099" y="281415"/>
                      <a:pt x="674889" y="282178"/>
                      <a:pt x="671448" y="245008"/>
                    </a:cubicBezTo>
                    <a:cubicBezTo>
                      <a:pt x="697818" y="224154"/>
                      <a:pt x="714459" y="186296"/>
                      <a:pt x="714514" y="141554"/>
                    </a:cubicBezTo>
                    <a:cubicBezTo>
                      <a:pt x="701530" y="149560"/>
                      <a:pt x="687483" y="155698"/>
                      <a:pt x="672787" y="159786"/>
                    </a:cubicBezTo>
                    <a:cubicBezTo>
                      <a:pt x="701106" y="122704"/>
                      <a:pt x="713991" y="76109"/>
                      <a:pt x="708748" y="29747"/>
                    </a:cubicBezTo>
                    <a:cubicBezTo>
                      <a:pt x="686724" y="52835"/>
                      <a:pt x="655325" y="64540"/>
                      <a:pt x="623562" y="61503"/>
                    </a:cubicBezTo>
                    <a:cubicBezTo>
                      <a:pt x="636384" y="43015"/>
                      <a:pt x="636413" y="18519"/>
                      <a:pt x="623636" y="0"/>
                    </a:cubicBezTo>
                    <a:cubicBezTo>
                      <a:pt x="608661" y="20166"/>
                      <a:pt x="581258" y="32500"/>
                      <a:pt x="542581" y="39012"/>
                    </a:cubicBezTo>
                    <a:cubicBezTo>
                      <a:pt x="458326" y="53225"/>
                      <a:pt x="298316" y="-55067"/>
                      <a:pt x="97036" y="94003"/>
                    </a:cubicBezTo>
                    <a:cubicBezTo>
                      <a:pt x="26538" y="146205"/>
                      <a:pt x="307" y="241548"/>
                      <a:pt x="214" y="333096"/>
                    </a:cubicBezTo>
                    <a:cubicBezTo>
                      <a:pt x="84" y="451991"/>
                      <a:pt x="121" y="417519"/>
                      <a:pt x="0" y="535055"/>
                    </a:cubicBezTo>
                    <a:cubicBezTo>
                      <a:pt x="-9" y="545603"/>
                      <a:pt x="744" y="582569"/>
                      <a:pt x="12920" y="590829"/>
                    </a:cubicBezTo>
                    <a:cubicBezTo>
                      <a:pt x="24677" y="598810"/>
                      <a:pt x="33663" y="586922"/>
                      <a:pt x="33459" y="575519"/>
                    </a:cubicBezTo>
                    <a:cubicBezTo>
                      <a:pt x="33123" y="558105"/>
                      <a:pt x="32342" y="542999"/>
                      <a:pt x="33421" y="521773"/>
                    </a:cubicBezTo>
                    <a:close/>
                  </a:path>
                </a:pathLst>
              </a:custGeom>
              <a:solidFill>
                <a:srgbClr val="3B313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433" name="Google Shape;2433;p68"/>
              <p:cNvSpPr/>
              <p:nvPr/>
            </p:nvSpPr>
            <p:spPr>
              <a:xfrm>
                <a:off x="9961591" y="4430325"/>
                <a:ext cx="126857" cy="105348"/>
              </a:xfrm>
              <a:custGeom>
                <a:rect b="b" l="l" r="r" t="t"/>
                <a:pathLst>
                  <a:path extrusionOk="0" h="105348" w="126857">
                    <a:moveTo>
                      <a:pt x="35413" y="105349"/>
                    </a:moveTo>
                    <a:lnTo>
                      <a:pt x="382" y="8535"/>
                    </a:lnTo>
                    <a:cubicBezTo>
                      <a:pt x="-815" y="5229"/>
                      <a:pt x="895" y="1579"/>
                      <a:pt x="4201" y="382"/>
                    </a:cubicBezTo>
                    <a:cubicBezTo>
                      <a:pt x="7507" y="-815"/>
                      <a:pt x="11157" y="895"/>
                      <a:pt x="12354" y="4201"/>
                    </a:cubicBezTo>
                    <a:lnTo>
                      <a:pt x="41199" y="83898"/>
                    </a:lnTo>
                    <a:lnTo>
                      <a:pt x="116413" y="20888"/>
                    </a:lnTo>
                    <a:cubicBezTo>
                      <a:pt x="119119" y="18639"/>
                      <a:pt x="123136" y="19009"/>
                      <a:pt x="125386" y="21715"/>
                    </a:cubicBezTo>
                    <a:cubicBezTo>
                      <a:pt x="127623" y="24406"/>
                      <a:pt x="127271" y="28397"/>
                      <a:pt x="124598" y="30655"/>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434" name="Google Shape;2434;p68"/>
              <p:cNvSpPr/>
              <p:nvPr/>
            </p:nvSpPr>
            <p:spPr>
              <a:xfrm>
                <a:off x="10075725" y="4431355"/>
                <a:ext cx="127256" cy="104262"/>
              </a:xfrm>
              <a:custGeom>
                <a:rect b="b" l="l" r="r" t="t"/>
                <a:pathLst>
                  <a:path extrusionOk="0" h="104262" w="127256">
                    <a:moveTo>
                      <a:pt x="91389" y="104262"/>
                    </a:moveTo>
                    <a:lnTo>
                      <a:pt x="2279" y="29625"/>
                    </a:lnTo>
                    <a:cubicBezTo>
                      <a:pt x="-418" y="27365"/>
                      <a:pt x="-772" y="23347"/>
                      <a:pt x="1488" y="20650"/>
                    </a:cubicBezTo>
                    <a:cubicBezTo>
                      <a:pt x="3748" y="17952"/>
                      <a:pt x="7767" y="17598"/>
                      <a:pt x="10464" y="19858"/>
                    </a:cubicBezTo>
                    <a:lnTo>
                      <a:pt x="85725" y="82905"/>
                    </a:lnTo>
                    <a:lnTo>
                      <a:pt x="114914" y="4157"/>
                    </a:lnTo>
                    <a:cubicBezTo>
                      <a:pt x="116137" y="858"/>
                      <a:pt x="119802" y="-824"/>
                      <a:pt x="123100" y="399"/>
                    </a:cubicBezTo>
                    <a:cubicBezTo>
                      <a:pt x="126398" y="1622"/>
                      <a:pt x="128081" y="5287"/>
                      <a:pt x="126858" y="8585"/>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435" name="Google Shape;2435;p68"/>
              <p:cNvSpPr/>
              <p:nvPr/>
            </p:nvSpPr>
            <p:spPr>
              <a:xfrm>
                <a:off x="10075371" y="4457087"/>
                <a:ext cx="16268" cy="160218"/>
              </a:xfrm>
              <a:custGeom>
                <a:rect b="b" l="l" r="r" t="t"/>
                <a:pathLst>
                  <a:path extrusionOk="0" h="160218" w="16268">
                    <a:moveTo>
                      <a:pt x="12734" y="6367"/>
                    </a:moveTo>
                    <a:cubicBezTo>
                      <a:pt x="12734" y="2851"/>
                      <a:pt x="9883" y="0"/>
                      <a:pt x="6367" y="0"/>
                    </a:cubicBezTo>
                    <a:cubicBezTo>
                      <a:pt x="2851" y="0"/>
                      <a:pt x="0" y="2851"/>
                      <a:pt x="0" y="6367"/>
                    </a:cubicBezTo>
                    <a:cubicBezTo>
                      <a:pt x="0" y="68652"/>
                      <a:pt x="1405" y="104947"/>
                      <a:pt x="2762" y="140033"/>
                    </a:cubicBezTo>
                    <a:cubicBezTo>
                      <a:pt x="3023" y="146638"/>
                      <a:pt x="3275" y="153279"/>
                      <a:pt x="3525" y="160144"/>
                    </a:cubicBezTo>
                    <a:cubicBezTo>
                      <a:pt x="4661" y="160144"/>
                      <a:pt x="5777" y="160219"/>
                      <a:pt x="6911" y="160219"/>
                    </a:cubicBezTo>
                    <a:cubicBezTo>
                      <a:pt x="10046" y="160219"/>
                      <a:pt x="13144" y="160032"/>
                      <a:pt x="16269" y="159995"/>
                    </a:cubicBezTo>
                    <a:cubicBezTo>
                      <a:pt x="16009" y="153019"/>
                      <a:pt x="15748" y="146247"/>
                      <a:pt x="15488" y="139549"/>
                    </a:cubicBezTo>
                    <a:cubicBezTo>
                      <a:pt x="14129" y="104575"/>
                      <a:pt x="12734" y="68410"/>
                      <a:pt x="12734" y="6367"/>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2436" name="Google Shape;2436;p68"/>
            <p:cNvSpPr/>
            <p:nvPr/>
          </p:nvSpPr>
          <p:spPr>
            <a:xfrm>
              <a:off x="14733700" y="10311025"/>
              <a:ext cx="51300" cy="51300"/>
            </a:xfrm>
            <a:prstGeom prst="ellipse">
              <a:avLst/>
            </a:prstGeom>
            <a:solidFill>
              <a:srgbClr val="3B313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37" name="Google Shape;2437;p68"/>
            <p:cNvSpPr/>
            <p:nvPr/>
          </p:nvSpPr>
          <p:spPr>
            <a:xfrm>
              <a:off x="15048750" y="10311025"/>
              <a:ext cx="51300" cy="51300"/>
            </a:xfrm>
            <a:prstGeom prst="ellipse">
              <a:avLst/>
            </a:prstGeom>
            <a:solidFill>
              <a:srgbClr val="3B313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38" name="Google Shape;2438;p68"/>
            <p:cNvSpPr/>
            <p:nvPr/>
          </p:nvSpPr>
          <p:spPr>
            <a:xfrm rot="8100000">
              <a:off x="14812448" y="10355398"/>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2439" name="Google Shape;2439;p68"/>
          <p:cNvSpPr/>
          <p:nvPr/>
        </p:nvSpPr>
        <p:spPr>
          <a:xfrm>
            <a:off x="2144575" y="3429000"/>
            <a:ext cx="20097900" cy="6858000"/>
          </a:xfrm>
          <a:prstGeom prst="rect">
            <a:avLst/>
          </a:prstGeom>
          <a:solidFill>
            <a:srgbClr val="FFFFFF">
              <a:alpha val="60759"/>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40" name="Google Shape;2440;p68"/>
          <p:cNvSpPr txBox="1"/>
          <p:nvPr/>
        </p:nvSpPr>
        <p:spPr>
          <a:xfrm>
            <a:off x="18032505" y="2747575"/>
            <a:ext cx="5523300" cy="1569900"/>
          </a:xfrm>
          <a:prstGeom prst="rect">
            <a:avLst/>
          </a:prstGeom>
          <a:noFill/>
          <a:ln>
            <a:noFill/>
          </a:ln>
        </p:spPr>
        <p:txBody>
          <a:bodyPr anchorCtr="0" anchor="t" bIns="91425" lIns="91425" spcFirstLastPara="1" rIns="91425" wrap="square" tIns="91425">
            <a:spAutoFit/>
          </a:bodyPr>
          <a:lstStyle/>
          <a:p>
            <a:pPr indent="0" lvl="0" marL="0" rtl="1" algn="r">
              <a:lnSpc>
                <a:spcPct val="90000"/>
              </a:lnSpc>
              <a:spcBef>
                <a:spcPts val="0"/>
              </a:spcBef>
              <a:spcAft>
                <a:spcPts val="0"/>
              </a:spcAft>
              <a:buNone/>
            </a:pPr>
            <a:r>
              <a:rPr b="1" lang="en" sz="5000">
                <a:solidFill>
                  <a:schemeClr val="accent6"/>
                </a:solidFill>
                <a:latin typeface="Google Sans"/>
                <a:ea typeface="Google Sans"/>
                <a:cs typeface="Google Sans"/>
                <a:sym typeface="Google Sans"/>
              </a:rPr>
              <a:t>נוסיף את נקודות הדמיון לטבלה</a:t>
            </a:r>
            <a:endParaRPr b="1" sz="5000">
              <a:solidFill>
                <a:schemeClr val="accent6"/>
              </a:solidFill>
              <a:latin typeface="Google Sans"/>
              <a:ea typeface="Google Sans"/>
              <a:cs typeface="Google Sans"/>
              <a:sym typeface="Google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4" name="Shape 2444"/>
        <p:cNvGrpSpPr/>
        <p:nvPr/>
      </p:nvGrpSpPr>
      <p:grpSpPr>
        <a:xfrm>
          <a:off x="0" y="0"/>
          <a:ext cx="0" cy="0"/>
          <a:chOff x="0" y="0"/>
          <a:chExt cx="0" cy="0"/>
        </a:xfrm>
      </p:grpSpPr>
      <p:graphicFrame>
        <p:nvGraphicFramePr>
          <p:cNvPr id="2445" name="Google Shape;2445;p69"/>
          <p:cNvGraphicFramePr/>
          <p:nvPr/>
        </p:nvGraphicFramePr>
        <p:xfrm>
          <a:off x="4341286" y="2757956"/>
          <a:ext cx="3000000" cy="3000000"/>
        </p:xfrm>
        <a:graphic>
          <a:graphicData uri="http://schemas.openxmlformats.org/drawingml/2006/table">
            <a:tbl>
              <a:tblPr>
                <a:noFill/>
                <a:tableStyleId>{AB80B1E1-2A0A-4D2B-9E96-AA632914FDF4}</a:tableStyleId>
              </a:tblPr>
              <a:tblGrid>
                <a:gridCol w="2903300"/>
                <a:gridCol w="2903300"/>
                <a:gridCol w="2903300"/>
                <a:gridCol w="2903300"/>
                <a:gridCol w="2903300"/>
                <a:gridCol w="3790825"/>
              </a:tblGrid>
              <a:tr h="1394100">
                <a:tc>
                  <a:txBody>
                    <a:bodyPr/>
                    <a:lstStyle/>
                    <a:p>
                      <a:pPr indent="0" lvl="0" marL="0" rtl="1" algn="ctr">
                        <a:spcBef>
                          <a:spcPts val="0"/>
                        </a:spcBef>
                        <a:spcAft>
                          <a:spcPts val="0"/>
                        </a:spcAft>
                        <a:buNone/>
                      </a:pPr>
                      <a:r>
                        <a:rPr b="1" lang="en" sz="3500">
                          <a:latin typeface="Google Sans"/>
                          <a:ea typeface="Google Sans"/>
                          <a:cs typeface="Google Sans"/>
                          <a:sym typeface="Google Sans"/>
                        </a:rPr>
                        <a:t>פלאפל</a:t>
                      </a:r>
                      <a:endParaRPr b="1" sz="35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b="1" lang="en" sz="3500">
                          <a:latin typeface="Google Sans"/>
                          <a:ea typeface="Google Sans"/>
                          <a:cs typeface="Google Sans"/>
                          <a:sym typeface="Google Sans"/>
                        </a:rPr>
                        <a:t>צ׳יפס</a:t>
                      </a:r>
                      <a:endParaRPr b="1" sz="3500">
                        <a:latin typeface="Google Sans"/>
                        <a:ea typeface="Google Sans"/>
                        <a:cs typeface="Google Sans"/>
                        <a:sym typeface="Google Sans"/>
                      </a:endParaRPr>
                    </a:p>
                  </a:txBody>
                  <a:tcPr marT="243800" marB="243800" marR="243825" marL="243825" anchor="ctr">
                    <a:lnL cap="flat" cmpd="sng" w="19050">
                      <a:solidFill>
                        <a:srgbClr val="EFEFEF">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b="1" lang="en" sz="3500">
                          <a:latin typeface="Google Sans"/>
                          <a:ea typeface="Google Sans"/>
                          <a:cs typeface="Google Sans"/>
                          <a:sym typeface="Google Sans"/>
                        </a:rPr>
                        <a:t>מרק</a:t>
                      </a:r>
                      <a:endParaRPr b="1" sz="3500">
                        <a:latin typeface="Google Sans"/>
                        <a:ea typeface="Google Sans"/>
                        <a:cs typeface="Google Sans"/>
                        <a:sym typeface="Google Sans"/>
                      </a:endParaRPr>
                    </a:p>
                  </a:txBody>
                  <a:tcPr marT="243800" marB="243800" marR="243825" marL="243825" anchor="ctr">
                    <a:lnL cap="flat" cmpd="sng" w="19050">
                      <a:solidFill>
                        <a:srgbClr val="EFEFEF">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b="1" lang="en" sz="3500">
                          <a:latin typeface="Google Sans"/>
                          <a:ea typeface="Google Sans"/>
                          <a:cs typeface="Google Sans"/>
                          <a:sym typeface="Google Sans"/>
                        </a:rPr>
                        <a:t>פסטה</a:t>
                      </a:r>
                      <a:endParaRPr b="1" sz="3500">
                        <a:latin typeface="Google Sans"/>
                        <a:ea typeface="Google Sans"/>
                        <a:cs typeface="Google Sans"/>
                        <a:sym typeface="Google Sans"/>
                      </a:endParaRPr>
                    </a:p>
                  </a:txBody>
                  <a:tcPr marT="243800" marB="243800" marR="243825" marL="243825" anchor="ctr">
                    <a:lnL cap="flat" cmpd="sng" w="19050">
                      <a:solidFill>
                        <a:srgbClr val="EFEFEF">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b="1" lang="en" sz="3500">
                          <a:latin typeface="Google Sans"/>
                          <a:ea typeface="Google Sans"/>
                          <a:cs typeface="Google Sans"/>
                          <a:sym typeface="Google Sans"/>
                        </a:rPr>
                        <a:t>פיצה</a:t>
                      </a:r>
                      <a:endParaRPr b="1" sz="3500">
                        <a:latin typeface="Google Sans"/>
                        <a:ea typeface="Google Sans"/>
                        <a:cs typeface="Google Sans"/>
                        <a:sym typeface="Google Sans"/>
                      </a:endParaRPr>
                    </a:p>
                  </a:txBody>
                  <a:tcPr marT="243800" marB="243800" marR="243825" marL="243825" anchor="ctr">
                    <a:lnL cap="flat" cmpd="sng" w="19050">
                      <a:solidFill>
                        <a:srgbClr val="EFEFEF">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t/>
                      </a:r>
                      <a:endParaRPr sz="3700">
                        <a:latin typeface="Google Sans"/>
                        <a:ea typeface="Google Sans"/>
                        <a:cs typeface="Google Sans"/>
                        <a:sym typeface="Google Sans"/>
                      </a:endParaRPr>
                    </a:p>
                  </a:txBody>
                  <a:tcPr marT="243800" marB="243800" marR="2441425" marL="521200" anchor="ctr">
                    <a:lnL cap="flat" cmpd="sng" w="19050">
                      <a:solidFill>
                        <a:srgbClr val="EFEFEF">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tcPr>
                </a:tc>
              </a:tr>
              <a:tr h="1881825">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b="1" sz="4000">
                        <a:solidFill>
                          <a:schemeClr val="accent4"/>
                        </a:solidFill>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b="1" sz="4000">
                        <a:solidFill>
                          <a:schemeClr val="accent4"/>
                        </a:solidFill>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1" algn="r">
                        <a:spcBef>
                          <a:spcPts val="0"/>
                        </a:spcBef>
                        <a:spcAft>
                          <a:spcPts val="0"/>
                        </a:spcAft>
                        <a:buNone/>
                      </a:pPr>
                      <a:r>
                        <a:rPr lang="en" sz="3500">
                          <a:latin typeface="Google Sans"/>
                          <a:ea typeface="Google Sans"/>
                          <a:cs typeface="Google Sans"/>
                          <a:sym typeface="Google Sans"/>
                        </a:rPr>
                        <a:t>נטלי</a:t>
                      </a:r>
                      <a:endParaRPr sz="3500">
                        <a:latin typeface="Google Sans"/>
                        <a:ea typeface="Google Sans"/>
                        <a:cs typeface="Google Sans"/>
                        <a:sym typeface="Google Sans"/>
                      </a:endParaRPr>
                    </a:p>
                  </a:txBody>
                  <a:tcPr marT="243800" marB="243800" marR="2167125" marL="429750"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1881825">
                <a:tc>
                  <a:txBody>
                    <a:bodyPr/>
                    <a:lstStyle/>
                    <a:p>
                      <a:pPr indent="0" lvl="0" marL="0" rtl="0" algn="ctr">
                        <a:spcBef>
                          <a:spcPts val="0"/>
                        </a:spcBef>
                        <a:spcAft>
                          <a:spcPts val="0"/>
                        </a:spcAft>
                        <a:buNone/>
                      </a:pPr>
                      <a:r>
                        <a:t/>
                      </a:r>
                      <a:endParaRPr b="1" sz="64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b="1"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1" algn="r">
                        <a:spcBef>
                          <a:spcPts val="0"/>
                        </a:spcBef>
                        <a:spcAft>
                          <a:spcPts val="0"/>
                        </a:spcAft>
                        <a:buNone/>
                      </a:pPr>
                      <a:r>
                        <a:rPr lang="en" sz="3500">
                          <a:latin typeface="Google Sans"/>
                          <a:ea typeface="Google Sans"/>
                          <a:cs typeface="Google Sans"/>
                          <a:sym typeface="Google Sans"/>
                        </a:rPr>
                        <a:t>אביב</a:t>
                      </a:r>
                      <a:endParaRPr sz="3500">
                        <a:latin typeface="Google Sans"/>
                        <a:ea typeface="Google Sans"/>
                        <a:cs typeface="Google Sans"/>
                        <a:sym typeface="Google Sans"/>
                      </a:endParaRPr>
                    </a:p>
                  </a:txBody>
                  <a:tcPr marT="243800" marB="243800" marR="2167125" marL="429750"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1881825">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b="1"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1" algn="r">
                        <a:spcBef>
                          <a:spcPts val="0"/>
                        </a:spcBef>
                        <a:spcAft>
                          <a:spcPts val="0"/>
                        </a:spcAft>
                        <a:buNone/>
                      </a:pPr>
                      <a:r>
                        <a:rPr lang="en" sz="3500">
                          <a:latin typeface="Google Sans"/>
                          <a:ea typeface="Google Sans"/>
                          <a:cs typeface="Google Sans"/>
                          <a:sym typeface="Google Sans"/>
                        </a:rPr>
                        <a:t>דניאל</a:t>
                      </a:r>
                      <a:endParaRPr sz="3500">
                        <a:latin typeface="Google Sans"/>
                        <a:ea typeface="Google Sans"/>
                        <a:cs typeface="Google Sans"/>
                        <a:sym typeface="Google Sans"/>
                      </a:endParaRPr>
                    </a:p>
                  </a:txBody>
                  <a:tcPr marT="243800" marB="243800" marR="2167125" marL="429750"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1881825">
                <a:tc>
                  <a:txBody>
                    <a:bodyPr/>
                    <a:lstStyle/>
                    <a:p>
                      <a:pPr indent="0" lvl="0" marL="0" rtl="0" algn="ctr">
                        <a:spcBef>
                          <a:spcPts val="0"/>
                        </a:spcBef>
                        <a:spcAft>
                          <a:spcPts val="0"/>
                        </a:spcAft>
                        <a:buNone/>
                      </a:pPr>
                      <a:r>
                        <a:rPr b="1" lang="en" sz="6400">
                          <a:solidFill>
                            <a:schemeClr val="dk1"/>
                          </a:solidFill>
                          <a:latin typeface="Google Sans"/>
                          <a:ea typeface="Google Sans"/>
                          <a:cs typeface="Google Sans"/>
                          <a:sym typeface="Google Sans"/>
                        </a:rPr>
                        <a:t>?</a:t>
                      </a:r>
                      <a:endParaRPr b="1" sz="3700">
                        <a:solidFill>
                          <a:srgbClr val="FFFFFF"/>
                        </a:solidFill>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chemeClr val="accent3"/>
                    </a:solidFill>
                  </a:tcPr>
                </a:tc>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F3F3F3"/>
                    </a:solidFill>
                  </a:tcPr>
                </a:tc>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F3F3F3"/>
                    </a:solidFill>
                  </a:tcPr>
                </a:tc>
                <a:tc>
                  <a:txBody>
                    <a:bodyPr/>
                    <a:lstStyle/>
                    <a:p>
                      <a:pPr indent="0" lvl="0" marL="0" rtl="1" algn="r">
                        <a:spcBef>
                          <a:spcPts val="0"/>
                        </a:spcBef>
                        <a:spcAft>
                          <a:spcPts val="0"/>
                        </a:spcAft>
                        <a:buNone/>
                      </a:pPr>
                      <a:r>
                        <a:rPr lang="en" sz="3500">
                          <a:latin typeface="Google Sans"/>
                          <a:ea typeface="Google Sans"/>
                          <a:cs typeface="Google Sans"/>
                          <a:sym typeface="Google Sans"/>
                        </a:rPr>
                        <a:t>קרן</a:t>
                      </a:r>
                      <a:endParaRPr sz="3500">
                        <a:latin typeface="Google Sans"/>
                        <a:ea typeface="Google Sans"/>
                        <a:cs typeface="Google Sans"/>
                        <a:sym typeface="Google Sans"/>
                      </a:endParaRPr>
                    </a:p>
                  </a:txBody>
                  <a:tcPr marT="243800" marB="243800" marR="2167125" marL="429750"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tcPr>
                </a:tc>
              </a:tr>
            </a:tbl>
          </a:graphicData>
        </a:graphic>
      </p:graphicFrame>
      <p:grpSp>
        <p:nvGrpSpPr>
          <p:cNvPr id="2446" name="Google Shape;2446;p69"/>
          <p:cNvGrpSpPr/>
          <p:nvPr/>
        </p:nvGrpSpPr>
        <p:grpSpPr>
          <a:xfrm>
            <a:off x="8183536" y="4712176"/>
            <a:ext cx="1108330" cy="886165"/>
            <a:chOff x="506088" y="456216"/>
            <a:chExt cx="819044" cy="638080"/>
          </a:xfrm>
        </p:grpSpPr>
        <p:sp>
          <p:nvSpPr>
            <p:cNvPr id="2447" name="Google Shape;2447;p69"/>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448" name="Google Shape;2448;p69"/>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449" name="Google Shape;2449;p69"/>
          <p:cNvGrpSpPr/>
          <p:nvPr/>
        </p:nvGrpSpPr>
        <p:grpSpPr>
          <a:xfrm>
            <a:off x="8183536" y="6662759"/>
            <a:ext cx="1108330" cy="886165"/>
            <a:chOff x="506088" y="456216"/>
            <a:chExt cx="819044" cy="638080"/>
          </a:xfrm>
        </p:grpSpPr>
        <p:sp>
          <p:nvSpPr>
            <p:cNvPr id="2450" name="Google Shape;2450;p69"/>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451" name="Google Shape;2451;p69"/>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452" name="Google Shape;2452;p69"/>
          <p:cNvGrpSpPr/>
          <p:nvPr/>
        </p:nvGrpSpPr>
        <p:grpSpPr>
          <a:xfrm>
            <a:off x="11085244" y="6662759"/>
            <a:ext cx="1108330" cy="886165"/>
            <a:chOff x="506088" y="456216"/>
            <a:chExt cx="819044" cy="638080"/>
          </a:xfrm>
        </p:grpSpPr>
        <p:sp>
          <p:nvSpPr>
            <p:cNvPr id="2453" name="Google Shape;2453;p69"/>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454" name="Google Shape;2454;p69"/>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455" name="Google Shape;2455;p69"/>
          <p:cNvGrpSpPr/>
          <p:nvPr/>
        </p:nvGrpSpPr>
        <p:grpSpPr>
          <a:xfrm>
            <a:off x="16838486" y="10395213"/>
            <a:ext cx="1108330" cy="886165"/>
            <a:chOff x="506088" y="456216"/>
            <a:chExt cx="819044" cy="638080"/>
          </a:xfrm>
        </p:grpSpPr>
        <p:sp>
          <p:nvSpPr>
            <p:cNvPr id="2456" name="Google Shape;2456;p69"/>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457" name="Google Shape;2457;p69"/>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458" name="Google Shape;2458;p69"/>
          <p:cNvGrpSpPr/>
          <p:nvPr/>
        </p:nvGrpSpPr>
        <p:grpSpPr>
          <a:xfrm>
            <a:off x="16838486" y="8599025"/>
            <a:ext cx="1108330" cy="886165"/>
            <a:chOff x="506088" y="456216"/>
            <a:chExt cx="819044" cy="638080"/>
          </a:xfrm>
        </p:grpSpPr>
        <p:sp>
          <p:nvSpPr>
            <p:cNvPr id="2459" name="Google Shape;2459;p69"/>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460" name="Google Shape;2460;p69"/>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461" name="Google Shape;2461;p69"/>
          <p:cNvGrpSpPr/>
          <p:nvPr/>
        </p:nvGrpSpPr>
        <p:grpSpPr>
          <a:xfrm>
            <a:off x="14004248" y="10395213"/>
            <a:ext cx="1108330" cy="886165"/>
            <a:chOff x="506088" y="456216"/>
            <a:chExt cx="819044" cy="638080"/>
          </a:xfrm>
        </p:grpSpPr>
        <p:sp>
          <p:nvSpPr>
            <p:cNvPr id="2462" name="Google Shape;2462;p69"/>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463" name="Google Shape;2463;p69"/>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464" name="Google Shape;2464;p69"/>
          <p:cNvGrpSpPr/>
          <p:nvPr/>
        </p:nvGrpSpPr>
        <p:grpSpPr>
          <a:xfrm>
            <a:off x="5268473" y="8599025"/>
            <a:ext cx="1108330" cy="886165"/>
            <a:chOff x="506088" y="456216"/>
            <a:chExt cx="819044" cy="638080"/>
          </a:xfrm>
        </p:grpSpPr>
        <p:sp>
          <p:nvSpPr>
            <p:cNvPr id="2465" name="Google Shape;2465;p69"/>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466" name="Google Shape;2466;p69"/>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467" name="Google Shape;2467;p69"/>
          <p:cNvGrpSpPr/>
          <p:nvPr/>
        </p:nvGrpSpPr>
        <p:grpSpPr>
          <a:xfrm rot="10800000">
            <a:off x="14004248" y="4927242"/>
            <a:ext cx="1108330" cy="886165"/>
            <a:chOff x="506088" y="456216"/>
            <a:chExt cx="819044" cy="638080"/>
          </a:xfrm>
        </p:grpSpPr>
        <p:sp>
          <p:nvSpPr>
            <p:cNvPr id="2468" name="Google Shape;2468;p69"/>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469" name="Google Shape;2469;p69"/>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470" name="Google Shape;2470;p69"/>
          <p:cNvGrpSpPr/>
          <p:nvPr/>
        </p:nvGrpSpPr>
        <p:grpSpPr>
          <a:xfrm rot="10800000">
            <a:off x="16838486" y="6802148"/>
            <a:ext cx="1108330" cy="886165"/>
            <a:chOff x="506088" y="456216"/>
            <a:chExt cx="819044" cy="638080"/>
          </a:xfrm>
        </p:grpSpPr>
        <p:sp>
          <p:nvSpPr>
            <p:cNvPr id="2471" name="Google Shape;2471;p69"/>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472" name="Google Shape;2472;p69"/>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473" name="Google Shape;2473;p69"/>
          <p:cNvGrpSpPr/>
          <p:nvPr/>
        </p:nvGrpSpPr>
        <p:grpSpPr>
          <a:xfrm rot="10800000">
            <a:off x="14004248" y="8754556"/>
            <a:ext cx="1108330" cy="886165"/>
            <a:chOff x="506088" y="456216"/>
            <a:chExt cx="819044" cy="638080"/>
          </a:xfrm>
        </p:grpSpPr>
        <p:sp>
          <p:nvSpPr>
            <p:cNvPr id="2474" name="Google Shape;2474;p69"/>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475" name="Google Shape;2475;p69"/>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476" name="Google Shape;2476;p69"/>
          <p:cNvGrpSpPr/>
          <p:nvPr/>
        </p:nvGrpSpPr>
        <p:grpSpPr>
          <a:xfrm rot="10800000">
            <a:off x="11085244" y="4927242"/>
            <a:ext cx="1108330" cy="886165"/>
            <a:chOff x="506088" y="456216"/>
            <a:chExt cx="819044" cy="638080"/>
          </a:xfrm>
        </p:grpSpPr>
        <p:sp>
          <p:nvSpPr>
            <p:cNvPr id="2477" name="Google Shape;2477;p69"/>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478" name="Google Shape;2478;p69"/>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479" name="Google Shape;2479;p69"/>
          <p:cNvGrpSpPr/>
          <p:nvPr/>
        </p:nvGrpSpPr>
        <p:grpSpPr>
          <a:xfrm rot="10800000">
            <a:off x="5184495" y="4927242"/>
            <a:ext cx="1108330" cy="886165"/>
            <a:chOff x="506088" y="456216"/>
            <a:chExt cx="819044" cy="638080"/>
          </a:xfrm>
        </p:grpSpPr>
        <p:sp>
          <p:nvSpPr>
            <p:cNvPr id="2480" name="Google Shape;2480;p69"/>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481" name="Google Shape;2481;p69"/>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482" name="Google Shape;2482;p69"/>
          <p:cNvGrpSpPr/>
          <p:nvPr/>
        </p:nvGrpSpPr>
        <p:grpSpPr>
          <a:xfrm rot="10800000">
            <a:off x="8183536" y="10592969"/>
            <a:ext cx="1108330" cy="886165"/>
            <a:chOff x="506088" y="456216"/>
            <a:chExt cx="819044" cy="638080"/>
          </a:xfrm>
        </p:grpSpPr>
        <p:sp>
          <p:nvSpPr>
            <p:cNvPr id="2483" name="Google Shape;2483;p69"/>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484" name="Google Shape;2484;p69"/>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485" name="Google Shape;2485;p69"/>
          <p:cNvGrpSpPr/>
          <p:nvPr/>
        </p:nvGrpSpPr>
        <p:grpSpPr>
          <a:xfrm rot="10800000">
            <a:off x="11085244" y="8754556"/>
            <a:ext cx="1108330" cy="886165"/>
            <a:chOff x="506088" y="456216"/>
            <a:chExt cx="819044" cy="638080"/>
          </a:xfrm>
        </p:grpSpPr>
        <p:sp>
          <p:nvSpPr>
            <p:cNvPr id="2486" name="Google Shape;2486;p69"/>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487" name="Google Shape;2487;p69"/>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488" name="Google Shape;2488;p69"/>
          <p:cNvGrpSpPr/>
          <p:nvPr/>
        </p:nvGrpSpPr>
        <p:grpSpPr>
          <a:xfrm rot="10800000">
            <a:off x="11085244" y="10592969"/>
            <a:ext cx="1108330" cy="886165"/>
            <a:chOff x="506088" y="456216"/>
            <a:chExt cx="819044" cy="638080"/>
          </a:xfrm>
        </p:grpSpPr>
        <p:sp>
          <p:nvSpPr>
            <p:cNvPr id="2489" name="Google Shape;2489;p69"/>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490" name="Google Shape;2490;p69"/>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491" name="Google Shape;2491;p69"/>
          <p:cNvGrpSpPr/>
          <p:nvPr/>
        </p:nvGrpSpPr>
        <p:grpSpPr>
          <a:xfrm rot="10800000">
            <a:off x="16838486" y="4927246"/>
            <a:ext cx="1108330" cy="886165"/>
            <a:chOff x="506088" y="456216"/>
            <a:chExt cx="819044" cy="638080"/>
          </a:xfrm>
        </p:grpSpPr>
        <p:sp>
          <p:nvSpPr>
            <p:cNvPr id="2492" name="Google Shape;2492;p69"/>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493" name="Google Shape;2493;p69"/>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sp>
        <p:nvSpPr>
          <p:cNvPr id="2494" name="Google Shape;2494;p69"/>
          <p:cNvSpPr txBox="1"/>
          <p:nvPr/>
        </p:nvSpPr>
        <p:spPr>
          <a:xfrm>
            <a:off x="1209400" y="1162575"/>
            <a:ext cx="29775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הדגמה בכיתה</a:t>
            </a:r>
            <a:endParaRPr b="1" sz="2600">
              <a:solidFill>
                <a:srgbClr val="FFFFFF"/>
              </a:solidFill>
              <a:latin typeface="Google Sans"/>
              <a:ea typeface="Google Sans"/>
              <a:cs typeface="Google Sans"/>
              <a:sym typeface="Google Sans"/>
            </a:endParaRPr>
          </a:p>
        </p:txBody>
      </p:sp>
      <p:grpSp>
        <p:nvGrpSpPr>
          <p:cNvPr id="2495" name="Google Shape;2495;p69"/>
          <p:cNvGrpSpPr/>
          <p:nvPr/>
        </p:nvGrpSpPr>
        <p:grpSpPr>
          <a:xfrm>
            <a:off x="751766" y="1028509"/>
            <a:ext cx="873900" cy="873900"/>
            <a:chOff x="21309747" y="11086375"/>
            <a:chExt cx="873900" cy="873900"/>
          </a:xfrm>
        </p:grpSpPr>
        <p:sp>
          <p:nvSpPr>
            <p:cNvPr id="2496" name="Google Shape;2496;p69"/>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97" name="Google Shape;2497;p69"/>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2498" name="Google Shape;2498;p69"/>
          <p:cNvSpPr txBox="1"/>
          <p:nvPr>
            <p:ph idx="4294967295" type="title"/>
          </p:nvPr>
        </p:nvSpPr>
        <p:spPr>
          <a:xfrm>
            <a:off x="5624275" y="1186725"/>
            <a:ext cx="17931600" cy="9549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t>נבדוק מי הכי דומה לקרן</a:t>
            </a:r>
            <a:endParaRPr/>
          </a:p>
        </p:txBody>
      </p:sp>
      <p:grpSp>
        <p:nvGrpSpPr>
          <p:cNvPr id="2499" name="Google Shape;2499;p69"/>
          <p:cNvGrpSpPr/>
          <p:nvPr/>
        </p:nvGrpSpPr>
        <p:grpSpPr>
          <a:xfrm>
            <a:off x="20835378" y="10238004"/>
            <a:ext cx="1480386" cy="1480540"/>
            <a:chOff x="14204600" y="11269125"/>
            <a:chExt cx="1429772" cy="1429783"/>
          </a:xfrm>
        </p:grpSpPr>
        <p:grpSp>
          <p:nvGrpSpPr>
            <p:cNvPr id="2500" name="Google Shape;2500;p69"/>
            <p:cNvGrpSpPr/>
            <p:nvPr/>
          </p:nvGrpSpPr>
          <p:grpSpPr>
            <a:xfrm>
              <a:off x="14204600" y="11269125"/>
              <a:ext cx="1429772" cy="1429783"/>
              <a:chOff x="7822222" y="4095749"/>
              <a:chExt cx="1334365" cy="1334375"/>
            </a:xfrm>
          </p:grpSpPr>
          <p:sp>
            <p:nvSpPr>
              <p:cNvPr id="2501" name="Google Shape;2501;p69"/>
              <p:cNvSpPr/>
              <p:nvPr/>
            </p:nvSpPr>
            <p:spPr>
              <a:xfrm>
                <a:off x="7822222" y="4095749"/>
                <a:ext cx="1334365" cy="1334365"/>
              </a:xfrm>
              <a:custGeom>
                <a:rect b="b" l="l" r="r" t="t"/>
                <a:pathLst>
                  <a:path extrusionOk="0" h="1334365" w="1334365">
                    <a:moveTo>
                      <a:pt x="1334365" y="667196"/>
                    </a:moveTo>
                    <a:cubicBezTo>
                      <a:pt x="1334358" y="1035671"/>
                      <a:pt x="1035644" y="1334373"/>
                      <a:pt x="667169" y="1334365"/>
                    </a:cubicBezTo>
                    <a:cubicBezTo>
                      <a:pt x="298694" y="1334358"/>
                      <a:pt x="-8" y="1035644"/>
                      <a:pt x="0" y="667169"/>
                    </a:cubicBezTo>
                    <a:cubicBezTo>
                      <a:pt x="8" y="298697"/>
                      <a:pt x="298716" y="-3"/>
                      <a:pt x="667188" y="0"/>
                    </a:cubicBezTo>
                    <a:cubicBezTo>
                      <a:pt x="1035661" y="1"/>
                      <a:pt x="1334367" y="298709"/>
                      <a:pt x="1334365" y="667182"/>
                    </a:cubicBezTo>
                    <a:cubicBezTo>
                      <a:pt x="1334365" y="667187"/>
                      <a:pt x="1334365" y="667192"/>
                      <a:pt x="1334365" y="667196"/>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502" name="Google Shape;2502;p69"/>
              <p:cNvSpPr/>
              <p:nvPr/>
            </p:nvSpPr>
            <p:spPr>
              <a:xfrm>
                <a:off x="8006751" y="4303980"/>
                <a:ext cx="984350" cy="1040381"/>
              </a:xfrm>
              <a:custGeom>
                <a:rect b="b" l="l" r="r" t="t"/>
                <a:pathLst>
                  <a:path extrusionOk="0" h="1040381" w="984350">
                    <a:moveTo>
                      <a:pt x="467971" y="41932"/>
                    </a:moveTo>
                    <a:cubicBezTo>
                      <a:pt x="436586" y="-37115"/>
                      <a:pt x="240012" y="2752"/>
                      <a:pt x="226488" y="101853"/>
                    </a:cubicBezTo>
                    <a:cubicBezTo>
                      <a:pt x="90645" y="125182"/>
                      <a:pt x="75186" y="267573"/>
                      <a:pt x="109425" y="354880"/>
                    </a:cubicBezTo>
                    <a:cubicBezTo>
                      <a:pt x="70116" y="352517"/>
                      <a:pt x="44927" y="428550"/>
                      <a:pt x="80488" y="459599"/>
                    </a:cubicBezTo>
                    <a:cubicBezTo>
                      <a:pt x="-1" y="471505"/>
                      <a:pt x="-1" y="563779"/>
                      <a:pt x="41792" y="596707"/>
                    </a:cubicBezTo>
                    <a:cubicBezTo>
                      <a:pt x="-24910" y="634434"/>
                      <a:pt x="-4326" y="735805"/>
                      <a:pt x="51411" y="742652"/>
                    </a:cubicBezTo>
                    <a:cubicBezTo>
                      <a:pt x="-20167" y="778630"/>
                      <a:pt x="19430" y="882363"/>
                      <a:pt x="74144" y="882792"/>
                    </a:cubicBezTo>
                    <a:cubicBezTo>
                      <a:pt x="46359" y="979083"/>
                      <a:pt x="136642" y="1023286"/>
                      <a:pt x="178863" y="988962"/>
                    </a:cubicBezTo>
                    <a:cubicBezTo>
                      <a:pt x="180100" y="1020662"/>
                      <a:pt x="221670" y="1041368"/>
                      <a:pt x="248812" y="1040345"/>
                    </a:cubicBezTo>
                    <a:cubicBezTo>
                      <a:pt x="281889" y="1039098"/>
                      <a:pt x="314734" y="1031527"/>
                      <a:pt x="348722" y="1031527"/>
                    </a:cubicBezTo>
                    <a:cubicBezTo>
                      <a:pt x="389892" y="1031508"/>
                      <a:pt x="434215" y="1039024"/>
                      <a:pt x="474928" y="1036270"/>
                    </a:cubicBezTo>
                    <a:cubicBezTo>
                      <a:pt x="527056" y="1032736"/>
                      <a:pt x="576718" y="1030578"/>
                      <a:pt x="627022" y="1017370"/>
                    </a:cubicBezTo>
                    <a:cubicBezTo>
                      <a:pt x="641430" y="1013556"/>
                      <a:pt x="662266" y="1006672"/>
                      <a:pt x="678154" y="1011044"/>
                    </a:cubicBezTo>
                    <a:cubicBezTo>
                      <a:pt x="697725" y="1016421"/>
                      <a:pt x="713221" y="1026745"/>
                      <a:pt x="734550" y="1036085"/>
                    </a:cubicBezTo>
                    <a:cubicBezTo>
                      <a:pt x="768575" y="1050967"/>
                      <a:pt x="828702" y="1023286"/>
                      <a:pt x="826488" y="956685"/>
                    </a:cubicBezTo>
                    <a:cubicBezTo>
                      <a:pt x="873100" y="986097"/>
                      <a:pt x="925357" y="935346"/>
                      <a:pt x="890876" y="867314"/>
                    </a:cubicBezTo>
                    <a:cubicBezTo>
                      <a:pt x="942779" y="873453"/>
                      <a:pt x="984340" y="819447"/>
                      <a:pt x="942881" y="753981"/>
                    </a:cubicBezTo>
                    <a:cubicBezTo>
                      <a:pt x="999789" y="724699"/>
                      <a:pt x="984340" y="646918"/>
                      <a:pt x="949783" y="637430"/>
                    </a:cubicBezTo>
                    <a:cubicBezTo>
                      <a:pt x="998217" y="620910"/>
                      <a:pt x="995036" y="556766"/>
                      <a:pt x="944751" y="530348"/>
                    </a:cubicBezTo>
                    <a:cubicBezTo>
                      <a:pt x="970926" y="510275"/>
                      <a:pt x="954871" y="458929"/>
                      <a:pt x="913394" y="454241"/>
                    </a:cubicBezTo>
                    <a:cubicBezTo>
                      <a:pt x="928519" y="398468"/>
                      <a:pt x="885127" y="368628"/>
                      <a:pt x="847427" y="372999"/>
                    </a:cubicBezTo>
                    <a:cubicBezTo>
                      <a:pt x="885127" y="362023"/>
                      <a:pt x="889369" y="287572"/>
                      <a:pt x="831530" y="281917"/>
                    </a:cubicBezTo>
                    <a:cubicBezTo>
                      <a:pt x="885127" y="225809"/>
                      <a:pt x="814108" y="136698"/>
                      <a:pt x="763822" y="135544"/>
                    </a:cubicBezTo>
                    <a:cubicBezTo>
                      <a:pt x="784230" y="-44408"/>
                      <a:pt x="508824" y="-10177"/>
                      <a:pt x="467971" y="41932"/>
                    </a:cubicBezTo>
                    <a:close/>
                  </a:path>
                </a:pathLst>
              </a:custGeom>
              <a:solidFill>
                <a:srgbClr val="ED6B1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503" name="Google Shape;2503;p69"/>
              <p:cNvSpPr/>
              <p:nvPr/>
            </p:nvSpPr>
            <p:spPr>
              <a:xfrm>
                <a:off x="8122514" y="4743598"/>
                <a:ext cx="138682" cy="165178"/>
              </a:xfrm>
              <a:custGeom>
                <a:rect b="b" l="l" r="r" t="t"/>
                <a:pathLst>
                  <a:path extrusionOk="0" h="165178" w="138682">
                    <a:moveTo>
                      <a:pt x="137923" y="74098"/>
                    </a:moveTo>
                    <a:cubicBezTo>
                      <a:pt x="143541" y="119473"/>
                      <a:pt x="117394" y="160028"/>
                      <a:pt x="79526" y="164734"/>
                    </a:cubicBezTo>
                    <a:cubicBezTo>
                      <a:pt x="41641" y="169423"/>
                      <a:pt x="6377" y="136438"/>
                      <a:pt x="759" y="91065"/>
                    </a:cubicBezTo>
                    <a:cubicBezTo>
                      <a:pt x="-4858" y="45710"/>
                      <a:pt x="21298" y="5117"/>
                      <a:pt x="59184" y="447"/>
                    </a:cubicBezTo>
                    <a:cubicBezTo>
                      <a:pt x="97051" y="-4260"/>
                      <a:pt x="132305" y="28725"/>
                      <a:pt x="137923" y="74098"/>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504" name="Google Shape;2504;p69"/>
              <p:cNvSpPr/>
              <p:nvPr/>
            </p:nvSpPr>
            <p:spPr>
              <a:xfrm>
                <a:off x="8711669" y="4743598"/>
                <a:ext cx="138673" cy="165178"/>
              </a:xfrm>
              <a:custGeom>
                <a:rect b="b" l="l" r="r" t="t"/>
                <a:pathLst>
                  <a:path extrusionOk="0" h="165178" w="138673">
                    <a:moveTo>
                      <a:pt x="760" y="74098"/>
                    </a:moveTo>
                    <a:cubicBezTo>
                      <a:pt x="-4858" y="119473"/>
                      <a:pt x="21280" y="160028"/>
                      <a:pt x="59157" y="164734"/>
                    </a:cubicBezTo>
                    <a:cubicBezTo>
                      <a:pt x="97033" y="169423"/>
                      <a:pt x="132306" y="136438"/>
                      <a:pt x="137914" y="91065"/>
                    </a:cubicBezTo>
                    <a:cubicBezTo>
                      <a:pt x="143533" y="45710"/>
                      <a:pt x="117376" y="5117"/>
                      <a:pt x="79499" y="447"/>
                    </a:cubicBezTo>
                    <a:cubicBezTo>
                      <a:pt x="41613" y="-4260"/>
                      <a:pt x="6369" y="28725"/>
                      <a:pt x="760" y="74098"/>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505" name="Google Shape;2505;p69"/>
              <p:cNvSpPr/>
              <p:nvPr/>
            </p:nvSpPr>
            <p:spPr>
              <a:xfrm>
                <a:off x="8181743" y="4445849"/>
                <a:ext cx="617093" cy="687083"/>
              </a:xfrm>
              <a:custGeom>
                <a:rect b="b" l="l" r="r" t="t"/>
                <a:pathLst>
                  <a:path extrusionOk="0" h="687083" w="617093">
                    <a:moveTo>
                      <a:pt x="538108" y="90283"/>
                    </a:moveTo>
                    <a:cubicBezTo>
                      <a:pt x="482447" y="11348"/>
                      <a:pt x="425957" y="3813"/>
                      <a:pt x="333805" y="0"/>
                    </a:cubicBezTo>
                    <a:lnTo>
                      <a:pt x="252070" y="12668"/>
                    </a:lnTo>
                    <a:cubicBezTo>
                      <a:pt x="159899" y="16501"/>
                      <a:pt x="124943" y="3422"/>
                      <a:pt x="69309" y="82357"/>
                    </a:cubicBezTo>
                    <a:cubicBezTo>
                      <a:pt x="13610" y="161367"/>
                      <a:pt x="16076" y="105611"/>
                      <a:pt x="20475" y="200918"/>
                    </a:cubicBezTo>
                    <a:cubicBezTo>
                      <a:pt x="23805" y="272913"/>
                      <a:pt x="-19216" y="222405"/>
                      <a:pt x="10550" y="422635"/>
                    </a:cubicBezTo>
                    <a:cubicBezTo>
                      <a:pt x="40325" y="622864"/>
                      <a:pt x="214221" y="687083"/>
                      <a:pt x="305695" y="687083"/>
                    </a:cubicBezTo>
                    <a:cubicBezTo>
                      <a:pt x="397215" y="687083"/>
                      <a:pt x="558070" y="633393"/>
                      <a:pt x="600914" y="422635"/>
                    </a:cubicBezTo>
                    <a:cubicBezTo>
                      <a:pt x="643740" y="211875"/>
                      <a:pt x="587622" y="272913"/>
                      <a:pt x="590952" y="200918"/>
                    </a:cubicBezTo>
                    <a:cubicBezTo>
                      <a:pt x="595342" y="105611"/>
                      <a:pt x="593798" y="169292"/>
                      <a:pt x="538108" y="90283"/>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506" name="Google Shape;2506;p69"/>
              <p:cNvSpPr/>
              <p:nvPr/>
            </p:nvSpPr>
            <p:spPr>
              <a:xfrm>
                <a:off x="8344620" y="5360751"/>
                <a:ext cx="9700" cy="36853"/>
              </a:xfrm>
              <a:custGeom>
                <a:rect b="b" l="l" r="r" t="t"/>
                <a:pathLst>
                  <a:path extrusionOk="0" h="36853" w="9700">
                    <a:moveTo>
                      <a:pt x="454" y="36853"/>
                    </a:moveTo>
                    <a:cubicBezTo>
                      <a:pt x="3477" y="24315"/>
                      <a:pt x="6557" y="11981"/>
                      <a:pt x="9700" y="0"/>
                    </a:cubicBezTo>
                    <a:cubicBezTo>
                      <a:pt x="2021" y="10651"/>
                      <a:pt x="-1288" y="23839"/>
                      <a:pt x="454" y="3685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507" name="Google Shape;2507;p69"/>
              <p:cNvSpPr/>
              <p:nvPr/>
            </p:nvSpPr>
            <p:spPr>
              <a:xfrm>
                <a:off x="8620620" y="5360751"/>
                <a:ext cx="9674" cy="36853"/>
              </a:xfrm>
              <a:custGeom>
                <a:rect b="b" l="l" r="r" t="t"/>
                <a:pathLst>
                  <a:path extrusionOk="0" h="36853" w="9674">
                    <a:moveTo>
                      <a:pt x="0" y="0"/>
                    </a:moveTo>
                    <a:cubicBezTo>
                      <a:pt x="3126" y="11981"/>
                      <a:pt x="6195" y="24315"/>
                      <a:pt x="9218" y="36853"/>
                    </a:cubicBezTo>
                    <a:cubicBezTo>
                      <a:pt x="10962" y="23843"/>
                      <a:pt x="7664" y="10657"/>
                      <a:pt x="0" y="0"/>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508" name="Google Shape;2508;p69"/>
              <p:cNvSpPr/>
              <p:nvPr/>
            </p:nvSpPr>
            <p:spPr>
              <a:xfrm>
                <a:off x="8431349" y="5100098"/>
                <a:ext cx="112215" cy="230608"/>
              </a:xfrm>
              <a:custGeom>
                <a:rect b="b" l="l" r="r" t="t"/>
                <a:pathLst>
                  <a:path extrusionOk="0" h="230608" w="112215">
                    <a:moveTo>
                      <a:pt x="0" y="0"/>
                    </a:moveTo>
                    <a:lnTo>
                      <a:pt x="112216" y="0"/>
                    </a:lnTo>
                    <a:lnTo>
                      <a:pt x="112216" y="230609"/>
                    </a:lnTo>
                    <a:lnTo>
                      <a:pt x="0" y="230609"/>
                    </a:ln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509" name="Google Shape;2509;p69"/>
              <p:cNvSpPr/>
              <p:nvPr/>
            </p:nvSpPr>
            <p:spPr>
              <a:xfrm>
                <a:off x="8344620" y="5360751"/>
                <a:ext cx="9700" cy="36853"/>
              </a:xfrm>
              <a:custGeom>
                <a:rect b="b" l="l" r="r" t="t"/>
                <a:pathLst>
                  <a:path extrusionOk="0" h="36853" w="9700">
                    <a:moveTo>
                      <a:pt x="454" y="36853"/>
                    </a:moveTo>
                    <a:cubicBezTo>
                      <a:pt x="3477" y="24315"/>
                      <a:pt x="6557" y="11981"/>
                      <a:pt x="9700" y="0"/>
                    </a:cubicBezTo>
                    <a:cubicBezTo>
                      <a:pt x="2021" y="10651"/>
                      <a:pt x="-1288" y="23839"/>
                      <a:pt x="454" y="3685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510" name="Google Shape;2510;p69"/>
              <p:cNvSpPr/>
              <p:nvPr/>
            </p:nvSpPr>
            <p:spPr>
              <a:xfrm>
                <a:off x="8620620" y="5360751"/>
                <a:ext cx="9674" cy="36853"/>
              </a:xfrm>
              <a:custGeom>
                <a:rect b="b" l="l" r="r" t="t"/>
                <a:pathLst>
                  <a:path extrusionOk="0" h="36853" w="9674">
                    <a:moveTo>
                      <a:pt x="0" y="0"/>
                    </a:moveTo>
                    <a:cubicBezTo>
                      <a:pt x="3126" y="11981"/>
                      <a:pt x="6195" y="24315"/>
                      <a:pt x="9218" y="36853"/>
                    </a:cubicBezTo>
                    <a:cubicBezTo>
                      <a:pt x="10962" y="23843"/>
                      <a:pt x="7664" y="10657"/>
                      <a:pt x="0" y="0"/>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511" name="Google Shape;2511;p69"/>
              <p:cNvSpPr/>
              <p:nvPr/>
            </p:nvSpPr>
            <p:spPr>
              <a:xfrm>
                <a:off x="8140769" y="4384976"/>
                <a:ext cx="698536" cy="400024"/>
              </a:xfrm>
              <a:custGeom>
                <a:rect b="b" l="l" r="r" t="t"/>
                <a:pathLst>
                  <a:path extrusionOk="0" h="400024" w="698536">
                    <a:moveTo>
                      <a:pt x="67662" y="295984"/>
                    </a:moveTo>
                    <a:cubicBezTo>
                      <a:pt x="123529" y="317694"/>
                      <a:pt x="211263" y="216547"/>
                      <a:pt x="187293" y="140310"/>
                    </a:cubicBezTo>
                    <a:cubicBezTo>
                      <a:pt x="184921" y="170782"/>
                      <a:pt x="330828" y="227132"/>
                      <a:pt x="376267" y="156960"/>
                    </a:cubicBezTo>
                    <a:cubicBezTo>
                      <a:pt x="387458" y="244564"/>
                      <a:pt x="495339" y="262981"/>
                      <a:pt x="531569" y="228584"/>
                    </a:cubicBezTo>
                    <a:cubicBezTo>
                      <a:pt x="529997" y="293659"/>
                      <a:pt x="601323" y="345786"/>
                      <a:pt x="626596" y="318997"/>
                    </a:cubicBezTo>
                    <a:cubicBezTo>
                      <a:pt x="611415" y="335089"/>
                      <a:pt x="632875" y="395011"/>
                      <a:pt x="670938" y="395011"/>
                    </a:cubicBezTo>
                    <a:cubicBezTo>
                      <a:pt x="727957" y="395011"/>
                      <a:pt x="679477" y="290087"/>
                      <a:pt x="676202" y="262981"/>
                    </a:cubicBezTo>
                    <a:cubicBezTo>
                      <a:pt x="665924" y="178019"/>
                      <a:pt x="623387" y="85764"/>
                      <a:pt x="551010" y="36428"/>
                    </a:cubicBezTo>
                    <a:cubicBezTo>
                      <a:pt x="546387" y="33284"/>
                      <a:pt x="541637" y="30338"/>
                      <a:pt x="536760" y="27591"/>
                    </a:cubicBezTo>
                    <a:cubicBezTo>
                      <a:pt x="421102" y="-37074"/>
                      <a:pt x="333600" y="30233"/>
                      <a:pt x="200557" y="45004"/>
                    </a:cubicBezTo>
                    <a:cubicBezTo>
                      <a:pt x="89718" y="57319"/>
                      <a:pt x="24428" y="130525"/>
                      <a:pt x="5313" y="234239"/>
                    </a:cubicBezTo>
                    <a:cubicBezTo>
                      <a:pt x="-1237" y="267581"/>
                      <a:pt x="-1735" y="301830"/>
                      <a:pt x="3843" y="335349"/>
                    </a:cubicBezTo>
                    <a:cubicBezTo>
                      <a:pt x="7006" y="352297"/>
                      <a:pt x="20568" y="385281"/>
                      <a:pt x="35172" y="395197"/>
                    </a:cubicBezTo>
                    <a:cubicBezTo>
                      <a:pt x="77021" y="423548"/>
                      <a:pt x="78155" y="318736"/>
                      <a:pt x="67662" y="295984"/>
                    </a:cubicBezTo>
                    <a:close/>
                  </a:path>
                </a:pathLst>
              </a:custGeom>
              <a:solidFill>
                <a:srgbClr val="ED6B1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512" name="Google Shape;2512;p69"/>
              <p:cNvSpPr/>
              <p:nvPr/>
            </p:nvSpPr>
            <p:spPr>
              <a:xfrm>
                <a:off x="8257713" y="5189655"/>
                <a:ext cx="458287" cy="240469"/>
              </a:xfrm>
              <a:custGeom>
                <a:rect b="b" l="l" r="r" t="t"/>
                <a:pathLst>
                  <a:path extrusionOk="0" h="240469" w="458287">
                    <a:moveTo>
                      <a:pt x="444410" y="146335"/>
                    </a:moveTo>
                    <a:cubicBezTo>
                      <a:pt x="418718" y="70507"/>
                      <a:pt x="406812" y="58545"/>
                      <a:pt x="316976" y="18324"/>
                    </a:cubicBezTo>
                    <a:cubicBezTo>
                      <a:pt x="315785" y="17803"/>
                      <a:pt x="285089" y="0"/>
                      <a:pt x="285089" y="0"/>
                    </a:cubicBezTo>
                    <a:lnTo>
                      <a:pt x="229325" y="112142"/>
                    </a:lnTo>
                    <a:lnTo>
                      <a:pt x="202006" y="62396"/>
                    </a:lnTo>
                    <a:lnTo>
                      <a:pt x="172873" y="0"/>
                    </a:lnTo>
                    <a:cubicBezTo>
                      <a:pt x="172873" y="0"/>
                      <a:pt x="146679" y="15794"/>
                      <a:pt x="145786" y="16185"/>
                    </a:cubicBezTo>
                    <a:cubicBezTo>
                      <a:pt x="51671" y="58081"/>
                      <a:pt x="39318" y="70228"/>
                      <a:pt x="13534" y="146335"/>
                    </a:cubicBezTo>
                    <a:cubicBezTo>
                      <a:pt x="10427" y="155525"/>
                      <a:pt x="5665" y="174575"/>
                      <a:pt x="0" y="199281"/>
                    </a:cubicBezTo>
                    <a:cubicBezTo>
                      <a:pt x="71315" y="225551"/>
                      <a:pt x="146605" y="239406"/>
                      <a:pt x="222600" y="240246"/>
                    </a:cubicBezTo>
                    <a:cubicBezTo>
                      <a:pt x="225456" y="240283"/>
                      <a:pt x="228274" y="240469"/>
                      <a:pt x="231148" y="240469"/>
                    </a:cubicBezTo>
                    <a:cubicBezTo>
                      <a:pt x="232320" y="240469"/>
                      <a:pt x="233474" y="240376"/>
                      <a:pt x="234655" y="240376"/>
                    </a:cubicBezTo>
                    <a:cubicBezTo>
                      <a:pt x="310918" y="240067"/>
                      <a:pt x="386562" y="226664"/>
                      <a:pt x="458288" y="200751"/>
                    </a:cubicBezTo>
                    <a:cubicBezTo>
                      <a:pt x="452483" y="175301"/>
                      <a:pt x="447582" y="155712"/>
                      <a:pt x="444410" y="146335"/>
                    </a:cubicBezTo>
                    <a:close/>
                  </a:path>
                </a:pathLst>
              </a:custGeom>
              <a:solidFill>
                <a:srgbClr val="B3375E"/>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513" name="Google Shape;2513;p69"/>
              <p:cNvSpPr/>
              <p:nvPr/>
            </p:nvSpPr>
            <p:spPr>
              <a:xfrm>
                <a:off x="8390402" y="5204947"/>
                <a:ext cx="191504" cy="108867"/>
              </a:xfrm>
              <a:custGeom>
                <a:rect b="b" l="l" r="r" t="t"/>
                <a:pathLst>
                  <a:path extrusionOk="0" h="108867" w="191504">
                    <a:moveTo>
                      <a:pt x="180464" y="5227"/>
                    </a:moveTo>
                    <a:cubicBezTo>
                      <a:pt x="180017" y="1924"/>
                      <a:pt x="176977" y="-391"/>
                      <a:pt x="173674" y="56"/>
                    </a:cubicBezTo>
                    <a:cubicBezTo>
                      <a:pt x="170371" y="502"/>
                      <a:pt x="168055" y="3542"/>
                      <a:pt x="168502" y="6846"/>
                    </a:cubicBezTo>
                    <a:lnTo>
                      <a:pt x="176566" y="66172"/>
                    </a:lnTo>
                    <a:lnTo>
                      <a:pt x="123686" y="41095"/>
                    </a:lnTo>
                    <a:lnTo>
                      <a:pt x="95482" y="90487"/>
                    </a:lnTo>
                    <a:lnTo>
                      <a:pt x="69251" y="42676"/>
                    </a:lnTo>
                    <a:lnTo>
                      <a:pt x="14828" y="66544"/>
                    </a:lnTo>
                    <a:lnTo>
                      <a:pt x="22948" y="6846"/>
                    </a:lnTo>
                    <a:cubicBezTo>
                      <a:pt x="23395" y="3542"/>
                      <a:pt x="21079" y="502"/>
                      <a:pt x="17776" y="55"/>
                    </a:cubicBezTo>
                    <a:cubicBezTo>
                      <a:pt x="14472" y="-392"/>
                      <a:pt x="11432" y="1924"/>
                      <a:pt x="10985" y="5227"/>
                    </a:cubicBezTo>
                    <a:lnTo>
                      <a:pt x="0" y="86227"/>
                    </a:lnTo>
                    <a:lnTo>
                      <a:pt x="63987" y="58154"/>
                    </a:lnTo>
                    <a:lnTo>
                      <a:pt x="90097" y="105724"/>
                    </a:lnTo>
                    <a:cubicBezTo>
                      <a:pt x="90162" y="105854"/>
                      <a:pt x="90292" y="105891"/>
                      <a:pt x="90367" y="106003"/>
                    </a:cubicBezTo>
                    <a:cubicBezTo>
                      <a:pt x="90817" y="106732"/>
                      <a:pt x="91420" y="107354"/>
                      <a:pt x="92134" y="107826"/>
                    </a:cubicBezTo>
                    <a:cubicBezTo>
                      <a:pt x="93168" y="108318"/>
                      <a:pt x="94263" y="108669"/>
                      <a:pt x="95390" y="108868"/>
                    </a:cubicBezTo>
                    <a:lnTo>
                      <a:pt x="95408" y="108868"/>
                    </a:lnTo>
                    <a:cubicBezTo>
                      <a:pt x="96419" y="108866"/>
                      <a:pt x="97413" y="108603"/>
                      <a:pt x="98292" y="108105"/>
                    </a:cubicBezTo>
                    <a:lnTo>
                      <a:pt x="98301" y="108105"/>
                    </a:lnTo>
                    <a:cubicBezTo>
                      <a:pt x="98441" y="108031"/>
                      <a:pt x="98534" y="107881"/>
                      <a:pt x="98664" y="107789"/>
                    </a:cubicBezTo>
                    <a:cubicBezTo>
                      <a:pt x="99336" y="107351"/>
                      <a:pt x="99912" y="106781"/>
                      <a:pt x="100357" y="106114"/>
                    </a:cubicBezTo>
                    <a:cubicBezTo>
                      <a:pt x="100432" y="106003"/>
                      <a:pt x="100561" y="105947"/>
                      <a:pt x="100636" y="105835"/>
                    </a:cubicBezTo>
                    <a:lnTo>
                      <a:pt x="128616" y="56778"/>
                    </a:lnTo>
                    <a:lnTo>
                      <a:pt x="191505" y="86599"/>
                    </a:lnTo>
                    <a:close/>
                  </a:path>
                </a:pathLst>
              </a:custGeom>
              <a:solidFill>
                <a:srgbClr val="97224B"/>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2514" name="Google Shape;2514;p69"/>
            <p:cNvSpPr/>
            <p:nvPr/>
          </p:nvSpPr>
          <p:spPr>
            <a:xfrm>
              <a:off x="14790500" y="119925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15" name="Google Shape;2515;p69"/>
            <p:cNvSpPr/>
            <p:nvPr/>
          </p:nvSpPr>
          <p:spPr>
            <a:xfrm>
              <a:off x="14997325" y="119925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16" name="Google Shape;2516;p69"/>
            <p:cNvSpPr/>
            <p:nvPr/>
          </p:nvSpPr>
          <p:spPr>
            <a:xfrm rot="8100000">
              <a:off x="14812448" y="12003623"/>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2517" name="Google Shape;2517;p69"/>
          <p:cNvGrpSpPr/>
          <p:nvPr/>
        </p:nvGrpSpPr>
        <p:grpSpPr>
          <a:xfrm>
            <a:off x="20850515" y="4597413"/>
            <a:ext cx="1480386" cy="1480540"/>
            <a:chOff x="14204675" y="6341956"/>
            <a:chExt cx="1429772" cy="1429783"/>
          </a:xfrm>
        </p:grpSpPr>
        <p:grpSp>
          <p:nvGrpSpPr>
            <p:cNvPr id="2518" name="Google Shape;2518;p69"/>
            <p:cNvGrpSpPr/>
            <p:nvPr/>
          </p:nvGrpSpPr>
          <p:grpSpPr>
            <a:xfrm>
              <a:off x="14204675" y="6341956"/>
              <a:ext cx="1429772" cy="1429783"/>
              <a:chOff x="2369526" y="3575049"/>
              <a:chExt cx="1334365" cy="1334375"/>
            </a:xfrm>
          </p:grpSpPr>
          <p:sp>
            <p:nvSpPr>
              <p:cNvPr id="2519" name="Google Shape;2519;p69"/>
              <p:cNvSpPr/>
              <p:nvPr/>
            </p:nvSpPr>
            <p:spPr>
              <a:xfrm>
                <a:off x="2369526" y="3575049"/>
                <a:ext cx="1334365" cy="1334365"/>
              </a:xfrm>
              <a:custGeom>
                <a:rect b="b" l="l" r="r" t="t"/>
                <a:pathLst>
                  <a:path extrusionOk="0" h="1334365" w="1334365">
                    <a:moveTo>
                      <a:pt x="1334366" y="667197"/>
                    </a:moveTo>
                    <a:cubicBezTo>
                      <a:pt x="1334358" y="1035672"/>
                      <a:pt x="1035644" y="1334374"/>
                      <a:pt x="667169" y="1334366"/>
                    </a:cubicBezTo>
                    <a:cubicBezTo>
                      <a:pt x="298694" y="1334358"/>
                      <a:pt x="-8" y="1035644"/>
                      <a:pt x="0" y="667169"/>
                    </a:cubicBezTo>
                    <a:cubicBezTo>
                      <a:pt x="8" y="298694"/>
                      <a:pt x="298722" y="-8"/>
                      <a:pt x="667197" y="0"/>
                    </a:cubicBezTo>
                    <a:cubicBezTo>
                      <a:pt x="1035666" y="2"/>
                      <a:pt x="1334367" y="298706"/>
                      <a:pt x="1334366" y="667175"/>
                    </a:cubicBezTo>
                    <a:cubicBezTo>
                      <a:pt x="1334366" y="667182"/>
                      <a:pt x="1334366" y="667189"/>
                      <a:pt x="1334366"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520" name="Google Shape;2520;p69"/>
              <p:cNvSpPr/>
              <p:nvPr/>
            </p:nvSpPr>
            <p:spPr>
              <a:xfrm>
                <a:off x="2657240" y="3783996"/>
                <a:ext cx="758939" cy="1125428"/>
              </a:xfrm>
              <a:custGeom>
                <a:rect b="b" l="l" r="r" t="t"/>
                <a:pathLst>
                  <a:path extrusionOk="0" h="1125428" w="758939">
                    <a:moveTo>
                      <a:pt x="379484" y="1125428"/>
                    </a:moveTo>
                    <a:cubicBezTo>
                      <a:pt x="515106" y="1125609"/>
                      <a:pt x="647530" y="1084246"/>
                      <a:pt x="758940" y="1006906"/>
                    </a:cubicBezTo>
                    <a:lnTo>
                      <a:pt x="750661" y="381707"/>
                    </a:lnTo>
                    <a:cubicBezTo>
                      <a:pt x="750661" y="152511"/>
                      <a:pt x="623581" y="0"/>
                      <a:pt x="379446" y="0"/>
                    </a:cubicBezTo>
                    <a:cubicBezTo>
                      <a:pt x="153972" y="0"/>
                      <a:pt x="8270" y="145376"/>
                      <a:pt x="8270" y="381707"/>
                    </a:cubicBezTo>
                    <a:lnTo>
                      <a:pt x="0" y="1006896"/>
                    </a:lnTo>
                    <a:cubicBezTo>
                      <a:pt x="111418" y="1084242"/>
                      <a:pt x="243851" y="1125608"/>
                      <a:pt x="379484" y="1125428"/>
                    </a:cubicBezTo>
                    <a:close/>
                  </a:path>
                </a:pathLst>
              </a:custGeom>
              <a:solidFill>
                <a:srgbClr val="2C3637"/>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521" name="Google Shape;2521;p69"/>
              <p:cNvSpPr/>
              <p:nvPr/>
            </p:nvSpPr>
            <p:spPr>
              <a:xfrm>
                <a:off x="2735923" y="3857032"/>
                <a:ext cx="617101" cy="766120"/>
              </a:xfrm>
              <a:custGeom>
                <a:rect b="b" l="l" r="r" t="t"/>
                <a:pathLst>
                  <a:path extrusionOk="0" h="766120" w="617101">
                    <a:moveTo>
                      <a:pt x="560766" y="85186"/>
                    </a:moveTo>
                    <a:cubicBezTo>
                      <a:pt x="505104" y="6260"/>
                      <a:pt x="447954" y="3823"/>
                      <a:pt x="355811" y="0"/>
                    </a:cubicBezTo>
                    <a:lnTo>
                      <a:pt x="255650" y="0"/>
                    </a:lnTo>
                    <a:cubicBezTo>
                      <a:pt x="163488" y="3823"/>
                      <a:pt x="106338" y="6260"/>
                      <a:pt x="50695" y="85186"/>
                    </a:cubicBezTo>
                    <a:cubicBezTo>
                      <a:pt x="-5005" y="164185"/>
                      <a:pt x="16092" y="184658"/>
                      <a:pt x="20482" y="279945"/>
                    </a:cubicBezTo>
                    <a:cubicBezTo>
                      <a:pt x="23812" y="351941"/>
                      <a:pt x="-19217" y="301433"/>
                      <a:pt x="10549" y="501663"/>
                    </a:cubicBezTo>
                    <a:cubicBezTo>
                      <a:pt x="40332" y="701901"/>
                      <a:pt x="214220" y="766121"/>
                      <a:pt x="305711" y="766121"/>
                    </a:cubicBezTo>
                    <a:cubicBezTo>
                      <a:pt x="397223" y="766121"/>
                      <a:pt x="558069" y="712431"/>
                      <a:pt x="600912" y="501663"/>
                    </a:cubicBezTo>
                    <a:cubicBezTo>
                      <a:pt x="643756" y="290903"/>
                      <a:pt x="587629" y="351941"/>
                      <a:pt x="590978" y="279945"/>
                    </a:cubicBezTo>
                    <a:cubicBezTo>
                      <a:pt x="595349" y="184658"/>
                      <a:pt x="616446" y="164185"/>
                      <a:pt x="560766" y="85186"/>
                    </a:cubicBezTo>
                    <a:close/>
                  </a:path>
                </a:pathLst>
              </a:custGeom>
              <a:solidFill>
                <a:srgbClr val="E0AA7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522" name="Google Shape;2522;p69"/>
              <p:cNvSpPr/>
              <p:nvPr/>
            </p:nvSpPr>
            <p:spPr>
              <a:xfrm>
                <a:off x="2817332" y="4669550"/>
                <a:ext cx="447944" cy="239873"/>
              </a:xfrm>
              <a:custGeom>
                <a:rect b="b" l="l" r="r" t="t"/>
                <a:pathLst>
                  <a:path extrusionOk="0" h="239873" w="447944">
                    <a:moveTo>
                      <a:pt x="440029" y="166446"/>
                    </a:moveTo>
                    <a:cubicBezTo>
                      <a:pt x="441387" y="166084"/>
                      <a:pt x="442690" y="165664"/>
                      <a:pt x="444066" y="165339"/>
                    </a:cubicBezTo>
                    <a:cubicBezTo>
                      <a:pt x="442429" y="159051"/>
                      <a:pt x="440996" y="153935"/>
                      <a:pt x="439825" y="150335"/>
                    </a:cubicBezTo>
                    <a:cubicBezTo>
                      <a:pt x="418858" y="86757"/>
                      <a:pt x="407008" y="66899"/>
                      <a:pt x="354453" y="39244"/>
                    </a:cubicBezTo>
                    <a:cubicBezTo>
                      <a:pt x="354490" y="38956"/>
                      <a:pt x="305860" y="15720"/>
                      <a:pt x="304632" y="16511"/>
                    </a:cubicBezTo>
                    <a:cubicBezTo>
                      <a:pt x="304022" y="16923"/>
                      <a:pt x="303533" y="17491"/>
                      <a:pt x="303219" y="18157"/>
                    </a:cubicBezTo>
                    <a:cubicBezTo>
                      <a:pt x="293220" y="11219"/>
                      <a:pt x="280411" y="0"/>
                      <a:pt x="280411" y="0"/>
                    </a:cubicBezTo>
                    <a:cubicBezTo>
                      <a:pt x="279890" y="2865"/>
                      <a:pt x="235855" y="9572"/>
                      <a:pt x="224321" y="13181"/>
                    </a:cubicBezTo>
                    <a:cubicBezTo>
                      <a:pt x="212675" y="9535"/>
                      <a:pt x="168511" y="2865"/>
                      <a:pt x="168213" y="0"/>
                    </a:cubicBezTo>
                    <a:cubicBezTo>
                      <a:pt x="160735" y="7316"/>
                      <a:pt x="152623" y="13956"/>
                      <a:pt x="143972" y="19841"/>
                    </a:cubicBezTo>
                    <a:cubicBezTo>
                      <a:pt x="143936" y="18497"/>
                      <a:pt x="143249" y="17255"/>
                      <a:pt x="142131" y="16511"/>
                    </a:cubicBezTo>
                    <a:cubicBezTo>
                      <a:pt x="125104" y="23879"/>
                      <a:pt x="108546" y="32288"/>
                      <a:pt x="92553" y="41691"/>
                    </a:cubicBezTo>
                    <a:cubicBezTo>
                      <a:pt x="92469" y="41188"/>
                      <a:pt x="92394" y="40686"/>
                      <a:pt x="92311" y="40175"/>
                    </a:cubicBezTo>
                    <a:cubicBezTo>
                      <a:pt x="37747" y="69029"/>
                      <a:pt x="29319" y="88246"/>
                      <a:pt x="8818" y="150335"/>
                    </a:cubicBezTo>
                    <a:cubicBezTo>
                      <a:pt x="7813" y="153386"/>
                      <a:pt x="6642" y="157544"/>
                      <a:pt x="5302" y="162549"/>
                    </a:cubicBezTo>
                    <a:cubicBezTo>
                      <a:pt x="6642" y="163004"/>
                      <a:pt x="7934" y="163451"/>
                      <a:pt x="9265" y="163906"/>
                    </a:cubicBezTo>
                    <a:cubicBezTo>
                      <a:pt x="6716" y="173589"/>
                      <a:pt x="3572" y="186817"/>
                      <a:pt x="0" y="202779"/>
                    </a:cubicBezTo>
                    <a:cubicBezTo>
                      <a:pt x="20315" y="209848"/>
                      <a:pt x="41058" y="215950"/>
                      <a:pt x="62229" y="221085"/>
                    </a:cubicBezTo>
                    <a:cubicBezTo>
                      <a:pt x="112551" y="233245"/>
                      <a:pt x="164115" y="239520"/>
                      <a:pt x="215884" y="239781"/>
                    </a:cubicBezTo>
                    <a:cubicBezTo>
                      <a:pt x="217066" y="239790"/>
                      <a:pt x="218220" y="239874"/>
                      <a:pt x="219391" y="239874"/>
                    </a:cubicBezTo>
                    <a:cubicBezTo>
                      <a:pt x="223298" y="239874"/>
                      <a:pt x="227149" y="239651"/>
                      <a:pt x="231037" y="239577"/>
                    </a:cubicBezTo>
                    <a:cubicBezTo>
                      <a:pt x="305063" y="238503"/>
                      <a:pt x="378384" y="225014"/>
                      <a:pt x="447945" y="199672"/>
                    </a:cubicBezTo>
                    <a:cubicBezTo>
                      <a:pt x="444940" y="186407"/>
                      <a:pt x="442280" y="175189"/>
                      <a:pt x="440029" y="166446"/>
                    </a:cubicBezTo>
                    <a:close/>
                  </a:path>
                </a:pathLst>
              </a:custGeom>
              <a:solidFill>
                <a:srgbClr val="E0AA7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523" name="Google Shape;2523;p69"/>
              <p:cNvSpPr/>
              <p:nvPr/>
            </p:nvSpPr>
            <p:spPr>
              <a:xfrm>
                <a:off x="2985545" y="4600615"/>
                <a:ext cx="112197" cy="173273"/>
              </a:xfrm>
              <a:custGeom>
                <a:rect b="b" l="l" r="r" t="t"/>
                <a:pathLst>
                  <a:path extrusionOk="0" h="173273" w="112197">
                    <a:moveTo>
                      <a:pt x="0" y="0"/>
                    </a:moveTo>
                    <a:lnTo>
                      <a:pt x="112198" y="0"/>
                    </a:lnTo>
                    <a:lnTo>
                      <a:pt x="112198" y="173273"/>
                    </a:lnTo>
                    <a:lnTo>
                      <a:pt x="0" y="173273"/>
                    </a:lnTo>
                    <a:close/>
                  </a:path>
                </a:pathLst>
              </a:custGeom>
              <a:solidFill>
                <a:srgbClr val="E0AA7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524" name="Google Shape;2524;p69"/>
              <p:cNvSpPr/>
              <p:nvPr/>
            </p:nvSpPr>
            <p:spPr>
              <a:xfrm>
                <a:off x="2948555" y="4731084"/>
                <a:ext cx="56374" cy="46842"/>
              </a:xfrm>
              <a:custGeom>
                <a:rect b="b" l="l" r="r" t="t"/>
                <a:pathLst>
                  <a:path extrusionOk="0" h="46842" w="56374">
                    <a:moveTo>
                      <a:pt x="6368" y="46842"/>
                    </a:moveTo>
                    <a:cubicBezTo>
                      <a:pt x="2864" y="46855"/>
                      <a:pt x="13" y="44025"/>
                      <a:pt x="0" y="40521"/>
                    </a:cubicBezTo>
                    <a:cubicBezTo>
                      <a:pt x="-7" y="38557"/>
                      <a:pt x="895" y="36701"/>
                      <a:pt x="2443" y="35494"/>
                    </a:cubicBezTo>
                    <a:lnTo>
                      <a:pt x="46087" y="1356"/>
                    </a:lnTo>
                    <a:cubicBezTo>
                      <a:pt x="48851" y="-812"/>
                      <a:pt x="52850" y="-329"/>
                      <a:pt x="55019" y="2436"/>
                    </a:cubicBezTo>
                    <a:cubicBezTo>
                      <a:pt x="57187" y="5200"/>
                      <a:pt x="56704" y="9199"/>
                      <a:pt x="53939" y="11368"/>
                    </a:cubicBezTo>
                    <a:cubicBezTo>
                      <a:pt x="53932" y="11373"/>
                      <a:pt x="53926" y="11378"/>
                      <a:pt x="53919" y="11383"/>
                    </a:cubicBezTo>
                    <a:lnTo>
                      <a:pt x="10256" y="45502"/>
                    </a:lnTo>
                    <a:cubicBezTo>
                      <a:pt x="9149" y="46375"/>
                      <a:pt x="7779" y="46847"/>
                      <a:pt x="6368" y="46842"/>
                    </a:cubicBezTo>
                    <a:close/>
                  </a:path>
                </a:pathLst>
              </a:custGeom>
              <a:solidFill>
                <a:srgbClr val="B0AEB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525" name="Google Shape;2525;p69"/>
              <p:cNvSpPr/>
              <p:nvPr/>
            </p:nvSpPr>
            <p:spPr>
              <a:xfrm>
                <a:off x="3076058" y="4729294"/>
                <a:ext cx="60306" cy="48631"/>
              </a:xfrm>
              <a:custGeom>
                <a:rect b="b" l="l" r="r" t="t"/>
                <a:pathLst>
                  <a:path extrusionOk="0" h="48631" w="60306">
                    <a:moveTo>
                      <a:pt x="53943" y="48632"/>
                    </a:moveTo>
                    <a:cubicBezTo>
                      <a:pt x="52566" y="48634"/>
                      <a:pt x="51226" y="48183"/>
                      <a:pt x="50130" y="47348"/>
                    </a:cubicBezTo>
                    <a:lnTo>
                      <a:pt x="2523" y="11424"/>
                    </a:lnTo>
                    <a:cubicBezTo>
                      <a:pt x="-277" y="9308"/>
                      <a:pt x="-831" y="5323"/>
                      <a:pt x="1286" y="2523"/>
                    </a:cubicBezTo>
                    <a:cubicBezTo>
                      <a:pt x="3402" y="-277"/>
                      <a:pt x="7388" y="-831"/>
                      <a:pt x="10188" y="1286"/>
                    </a:cubicBezTo>
                    <a:lnTo>
                      <a:pt x="57775" y="37209"/>
                    </a:lnTo>
                    <a:cubicBezTo>
                      <a:pt x="60577" y="39318"/>
                      <a:pt x="61139" y="43299"/>
                      <a:pt x="59029" y="46101"/>
                    </a:cubicBezTo>
                    <a:cubicBezTo>
                      <a:pt x="57827" y="47698"/>
                      <a:pt x="55943" y="48636"/>
                      <a:pt x="53944" y="48632"/>
                    </a:cubicBezTo>
                    <a:close/>
                  </a:path>
                </a:pathLst>
              </a:custGeom>
              <a:solidFill>
                <a:srgbClr val="B0AEB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526" name="Google Shape;2526;p69"/>
              <p:cNvSpPr/>
              <p:nvPr/>
            </p:nvSpPr>
            <p:spPr>
              <a:xfrm>
                <a:off x="2694464" y="3831113"/>
                <a:ext cx="671612" cy="517963"/>
              </a:xfrm>
              <a:custGeom>
                <a:rect b="b" l="l" r="r" t="t"/>
                <a:pathLst>
                  <a:path extrusionOk="0" h="517963" w="671612">
                    <a:moveTo>
                      <a:pt x="6950" y="399971"/>
                    </a:moveTo>
                    <a:cubicBezTo>
                      <a:pt x="6950" y="399971"/>
                      <a:pt x="295583" y="335835"/>
                      <a:pt x="552219" y="153698"/>
                    </a:cubicBezTo>
                    <a:cubicBezTo>
                      <a:pt x="611105" y="266556"/>
                      <a:pt x="644861" y="390824"/>
                      <a:pt x="651170" y="517964"/>
                    </a:cubicBezTo>
                    <a:cubicBezTo>
                      <a:pt x="651170" y="517964"/>
                      <a:pt x="752523" y="113030"/>
                      <a:pt x="503868" y="25919"/>
                    </a:cubicBezTo>
                    <a:cubicBezTo>
                      <a:pt x="255213" y="-61182"/>
                      <a:pt x="-50070" y="73163"/>
                      <a:pt x="6950" y="399971"/>
                    </a:cubicBezTo>
                    <a:close/>
                  </a:path>
                </a:pathLst>
              </a:custGeom>
              <a:solidFill>
                <a:srgbClr val="2C3637"/>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527" name="Google Shape;2527;p69"/>
              <p:cNvSpPr/>
              <p:nvPr/>
            </p:nvSpPr>
            <p:spPr>
              <a:xfrm>
                <a:off x="2961304" y="4669550"/>
                <a:ext cx="159246" cy="239873"/>
              </a:xfrm>
              <a:custGeom>
                <a:rect b="b" l="l" r="r" t="t"/>
                <a:pathLst>
                  <a:path extrusionOk="0" h="239873" w="159246">
                    <a:moveTo>
                      <a:pt x="158782" y="20064"/>
                    </a:moveTo>
                    <a:cubicBezTo>
                      <a:pt x="158788" y="19401"/>
                      <a:pt x="158947" y="18749"/>
                      <a:pt x="159247" y="18157"/>
                    </a:cubicBezTo>
                    <a:cubicBezTo>
                      <a:pt x="149247" y="11219"/>
                      <a:pt x="136439" y="0"/>
                      <a:pt x="136439" y="0"/>
                    </a:cubicBezTo>
                    <a:cubicBezTo>
                      <a:pt x="135918" y="2865"/>
                      <a:pt x="135248" y="5684"/>
                      <a:pt x="134616" y="8521"/>
                    </a:cubicBezTo>
                    <a:cubicBezTo>
                      <a:pt x="123309" y="51895"/>
                      <a:pt x="104037" y="92789"/>
                      <a:pt x="77782" y="129118"/>
                    </a:cubicBezTo>
                    <a:cubicBezTo>
                      <a:pt x="77782" y="129118"/>
                      <a:pt x="34910" y="65326"/>
                      <a:pt x="25497" y="8679"/>
                    </a:cubicBezTo>
                    <a:cubicBezTo>
                      <a:pt x="25013" y="5767"/>
                      <a:pt x="24538" y="2865"/>
                      <a:pt x="24241" y="0"/>
                    </a:cubicBezTo>
                    <a:cubicBezTo>
                      <a:pt x="16762" y="7316"/>
                      <a:pt x="8650" y="13956"/>
                      <a:pt x="0" y="19841"/>
                    </a:cubicBezTo>
                    <a:cubicBezTo>
                      <a:pt x="24" y="19914"/>
                      <a:pt x="43" y="19989"/>
                      <a:pt x="56" y="20064"/>
                    </a:cubicBezTo>
                    <a:cubicBezTo>
                      <a:pt x="3412" y="98506"/>
                      <a:pt x="28270" y="174515"/>
                      <a:pt x="71912" y="239781"/>
                    </a:cubicBezTo>
                    <a:cubicBezTo>
                      <a:pt x="73094" y="239790"/>
                      <a:pt x="74247" y="239874"/>
                      <a:pt x="75419" y="239874"/>
                    </a:cubicBezTo>
                    <a:cubicBezTo>
                      <a:pt x="79326" y="239874"/>
                      <a:pt x="83177" y="239651"/>
                      <a:pt x="87065" y="239577"/>
                    </a:cubicBezTo>
                    <a:cubicBezTo>
                      <a:pt x="130613" y="174350"/>
                      <a:pt x="155419" y="98420"/>
                      <a:pt x="158782" y="20064"/>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528" name="Google Shape;2528;p69"/>
              <p:cNvSpPr/>
              <p:nvPr/>
            </p:nvSpPr>
            <p:spPr>
              <a:xfrm>
                <a:off x="2822634" y="4709725"/>
                <a:ext cx="89086" cy="144381"/>
              </a:xfrm>
              <a:custGeom>
                <a:rect b="b" l="l" r="r" t="t"/>
                <a:pathLst>
                  <a:path extrusionOk="0" h="144381" w="89086">
                    <a:moveTo>
                      <a:pt x="87251" y="1516"/>
                    </a:moveTo>
                    <a:cubicBezTo>
                      <a:pt x="87167" y="1013"/>
                      <a:pt x="87093" y="512"/>
                      <a:pt x="87009" y="0"/>
                    </a:cubicBezTo>
                    <a:cubicBezTo>
                      <a:pt x="32445" y="28854"/>
                      <a:pt x="24017" y="48072"/>
                      <a:pt x="3517" y="110161"/>
                    </a:cubicBezTo>
                    <a:cubicBezTo>
                      <a:pt x="2512" y="113211"/>
                      <a:pt x="1340" y="117370"/>
                      <a:pt x="0" y="122374"/>
                    </a:cubicBezTo>
                    <a:cubicBezTo>
                      <a:pt x="1340" y="122830"/>
                      <a:pt x="2633" y="123276"/>
                      <a:pt x="3963" y="123732"/>
                    </a:cubicBezTo>
                    <a:cubicBezTo>
                      <a:pt x="25832" y="131257"/>
                      <a:pt x="46612" y="138382"/>
                      <a:pt x="67866" y="144382"/>
                    </a:cubicBezTo>
                    <a:cubicBezTo>
                      <a:pt x="86020" y="99090"/>
                      <a:pt x="92680" y="50008"/>
                      <a:pt x="87251" y="1516"/>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529" name="Google Shape;2529;p69"/>
              <p:cNvSpPr/>
              <p:nvPr/>
            </p:nvSpPr>
            <p:spPr>
              <a:xfrm>
                <a:off x="3168901" y="4708794"/>
                <a:ext cx="92497" cy="154269"/>
              </a:xfrm>
              <a:custGeom>
                <a:rect b="b" l="l" r="r" t="t"/>
                <a:pathLst>
                  <a:path extrusionOk="0" h="154269" w="92497">
                    <a:moveTo>
                      <a:pt x="23106" y="148084"/>
                    </a:moveTo>
                    <a:cubicBezTo>
                      <a:pt x="23980" y="150205"/>
                      <a:pt x="24613" y="152205"/>
                      <a:pt x="25376" y="154270"/>
                    </a:cubicBezTo>
                    <a:cubicBezTo>
                      <a:pt x="45481" y="143233"/>
                      <a:pt x="66608" y="134168"/>
                      <a:pt x="88461" y="127202"/>
                    </a:cubicBezTo>
                    <a:cubicBezTo>
                      <a:pt x="89818" y="126840"/>
                      <a:pt x="91121" y="126421"/>
                      <a:pt x="92497" y="126095"/>
                    </a:cubicBezTo>
                    <a:cubicBezTo>
                      <a:pt x="90860" y="119807"/>
                      <a:pt x="89427" y="114691"/>
                      <a:pt x="88256" y="111091"/>
                    </a:cubicBezTo>
                    <a:cubicBezTo>
                      <a:pt x="67289" y="47514"/>
                      <a:pt x="55439" y="27655"/>
                      <a:pt x="2884" y="0"/>
                    </a:cubicBezTo>
                    <a:cubicBezTo>
                      <a:pt x="-4552" y="50280"/>
                      <a:pt x="2461" y="101638"/>
                      <a:pt x="23106" y="148084"/>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530" name="Google Shape;2530;p69"/>
              <p:cNvSpPr/>
              <p:nvPr/>
            </p:nvSpPr>
            <p:spPr>
              <a:xfrm>
                <a:off x="2879561" y="4685376"/>
                <a:ext cx="153655" cy="223955"/>
              </a:xfrm>
              <a:custGeom>
                <a:rect b="b" l="l" r="r" t="t"/>
                <a:pathLst>
                  <a:path extrusionOk="0" h="223955" w="153655">
                    <a:moveTo>
                      <a:pt x="81800" y="4239"/>
                    </a:moveTo>
                    <a:cubicBezTo>
                      <a:pt x="81787" y="4163"/>
                      <a:pt x="81768" y="4088"/>
                      <a:pt x="81744" y="4015"/>
                    </a:cubicBezTo>
                    <a:cubicBezTo>
                      <a:pt x="81688" y="1742"/>
                      <a:pt x="79800" y="-55"/>
                      <a:pt x="77527" y="1"/>
                    </a:cubicBezTo>
                    <a:cubicBezTo>
                      <a:pt x="76958" y="15"/>
                      <a:pt x="76399" y="147"/>
                      <a:pt x="75884" y="388"/>
                    </a:cubicBezTo>
                    <a:cubicBezTo>
                      <a:pt x="57652" y="8713"/>
                      <a:pt x="42602" y="15884"/>
                      <a:pt x="30008" y="22545"/>
                    </a:cubicBezTo>
                    <a:cubicBezTo>
                      <a:pt x="30147" y="23623"/>
                      <a:pt x="30193" y="24777"/>
                      <a:pt x="30324" y="25865"/>
                    </a:cubicBezTo>
                    <a:cubicBezTo>
                      <a:pt x="35753" y="74357"/>
                      <a:pt x="29093" y="123439"/>
                      <a:pt x="10939" y="168731"/>
                    </a:cubicBezTo>
                    <a:cubicBezTo>
                      <a:pt x="10567" y="169642"/>
                      <a:pt x="10269" y="170591"/>
                      <a:pt x="9878" y="171503"/>
                    </a:cubicBezTo>
                    <a:cubicBezTo>
                      <a:pt x="5368" y="182362"/>
                      <a:pt x="2056" y="193681"/>
                      <a:pt x="0" y="205259"/>
                    </a:cubicBezTo>
                    <a:cubicBezTo>
                      <a:pt x="50322" y="217420"/>
                      <a:pt x="101886" y="223694"/>
                      <a:pt x="153655" y="223956"/>
                    </a:cubicBezTo>
                    <a:cubicBezTo>
                      <a:pt x="110013" y="158689"/>
                      <a:pt x="85156" y="82680"/>
                      <a:pt x="81800" y="4239"/>
                    </a:cubicBez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531" name="Google Shape;2531;p69"/>
              <p:cNvSpPr/>
              <p:nvPr/>
            </p:nvSpPr>
            <p:spPr>
              <a:xfrm>
                <a:off x="3048370" y="4685381"/>
                <a:ext cx="153199" cy="223745"/>
              </a:xfrm>
              <a:custGeom>
                <a:rect b="b" l="l" r="r" t="t"/>
                <a:pathLst>
                  <a:path extrusionOk="0" h="223745" w="153199">
                    <a:moveTo>
                      <a:pt x="143637" y="171497"/>
                    </a:moveTo>
                    <a:cubicBezTo>
                      <a:pt x="122993" y="125051"/>
                      <a:pt x="115979" y="73693"/>
                      <a:pt x="123415" y="23413"/>
                    </a:cubicBezTo>
                    <a:cubicBezTo>
                      <a:pt x="123452" y="23125"/>
                      <a:pt x="123472" y="22836"/>
                      <a:pt x="123509" y="22539"/>
                    </a:cubicBezTo>
                    <a:cubicBezTo>
                      <a:pt x="110914" y="15878"/>
                      <a:pt x="95845" y="8707"/>
                      <a:pt x="77651" y="382"/>
                    </a:cubicBezTo>
                    <a:cubicBezTo>
                      <a:pt x="76337" y="-218"/>
                      <a:pt x="74807" y="-106"/>
                      <a:pt x="73595" y="679"/>
                    </a:cubicBezTo>
                    <a:cubicBezTo>
                      <a:pt x="72984" y="1091"/>
                      <a:pt x="72496" y="1660"/>
                      <a:pt x="72181" y="2326"/>
                    </a:cubicBezTo>
                    <a:cubicBezTo>
                      <a:pt x="71882" y="2918"/>
                      <a:pt x="71723" y="3570"/>
                      <a:pt x="71717" y="4233"/>
                    </a:cubicBezTo>
                    <a:cubicBezTo>
                      <a:pt x="68354" y="82589"/>
                      <a:pt x="43547" y="158518"/>
                      <a:pt x="0" y="223745"/>
                    </a:cubicBezTo>
                    <a:cubicBezTo>
                      <a:pt x="51679" y="222941"/>
                      <a:pt x="103089" y="216139"/>
                      <a:pt x="153199" y="203476"/>
                    </a:cubicBezTo>
                    <a:cubicBezTo>
                      <a:pt x="151496" y="194689"/>
                      <a:pt x="149057" y="186060"/>
                      <a:pt x="145907" y="177682"/>
                    </a:cubicBezTo>
                    <a:cubicBezTo>
                      <a:pt x="145144" y="175617"/>
                      <a:pt x="144511" y="173618"/>
                      <a:pt x="143637" y="171497"/>
                    </a:cubicBez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2532" name="Google Shape;2532;p69"/>
            <p:cNvSpPr/>
            <p:nvPr/>
          </p:nvSpPr>
          <p:spPr>
            <a:xfrm>
              <a:off x="14733700" y="71101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33" name="Google Shape;2533;p69"/>
            <p:cNvSpPr/>
            <p:nvPr/>
          </p:nvSpPr>
          <p:spPr>
            <a:xfrm>
              <a:off x="15048750" y="71101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34" name="Google Shape;2534;p69"/>
            <p:cNvSpPr/>
            <p:nvPr/>
          </p:nvSpPr>
          <p:spPr>
            <a:xfrm rot="8100000">
              <a:off x="14812448" y="7118798"/>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2535" name="Google Shape;2535;p69"/>
          <p:cNvGrpSpPr/>
          <p:nvPr/>
        </p:nvGrpSpPr>
        <p:grpSpPr>
          <a:xfrm>
            <a:off x="20850514" y="8357893"/>
            <a:ext cx="1480385" cy="1480528"/>
            <a:chOff x="14204579" y="9604816"/>
            <a:chExt cx="1429771" cy="1429771"/>
          </a:xfrm>
        </p:grpSpPr>
        <p:grpSp>
          <p:nvGrpSpPr>
            <p:cNvPr id="2536" name="Google Shape;2536;p69"/>
            <p:cNvGrpSpPr/>
            <p:nvPr/>
          </p:nvGrpSpPr>
          <p:grpSpPr>
            <a:xfrm>
              <a:off x="14204579" y="9604816"/>
              <a:ext cx="1429771" cy="1429771"/>
              <a:chOff x="9415096" y="3282950"/>
              <a:chExt cx="1334364" cy="1334364"/>
            </a:xfrm>
          </p:grpSpPr>
          <p:sp>
            <p:nvSpPr>
              <p:cNvPr id="2537" name="Google Shape;2537;p69"/>
              <p:cNvSpPr/>
              <p:nvPr/>
            </p:nvSpPr>
            <p:spPr>
              <a:xfrm>
                <a:off x="9759744" y="4397055"/>
                <a:ext cx="645067" cy="220251"/>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rgbClr val="1F5E8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538" name="Google Shape;2538;p69"/>
              <p:cNvSpPr/>
              <p:nvPr/>
            </p:nvSpPr>
            <p:spPr>
              <a:xfrm>
                <a:off x="9415096" y="3282950"/>
                <a:ext cx="1334364" cy="1334364"/>
              </a:xfrm>
              <a:custGeom>
                <a:rect b="b" l="l" r="r" t="t"/>
                <a:pathLst>
                  <a:path extrusionOk="0" h="1334364" w="1334364">
                    <a:moveTo>
                      <a:pt x="1334365" y="667197"/>
                    </a:moveTo>
                    <a:cubicBezTo>
                      <a:pt x="1334357" y="1035671"/>
                      <a:pt x="1035643" y="1334373"/>
                      <a:pt x="667168" y="1334365"/>
                    </a:cubicBezTo>
                    <a:cubicBezTo>
                      <a:pt x="298693" y="1334357"/>
                      <a:pt x="-8" y="1035643"/>
                      <a:pt x="0" y="667168"/>
                    </a:cubicBezTo>
                    <a:cubicBezTo>
                      <a:pt x="8" y="298697"/>
                      <a:pt x="298716" y="-3"/>
                      <a:pt x="667187" y="0"/>
                    </a:cubicBezTo>
                    <a:cubicBezTo>
                      <a:pt x="1035659" y="-1"/>
                      <a:pt x="1334364" y="298704"/>
                      <a:pt x="1334365" y="667176"/>
                    </a:cubicBezTo>
                    <a:cubicBezTo>
                      <a:pt x="1334365" y="667183"/>
                      <a:pt x="1334365" y="667190"/>
                      <a:pt x="1334365"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539" name="Google Shape;2539;p69"/>
              <p:cNvSpPr/>
              <p:nvPr/>
            </p:nvSpPr>
            <p:spPr>
              <a:xfrm>
                <a:off x="10000092" y="4301306"/>
                <a:ext cx="164380" cy="201270"/>
              </a:xfrm>
              <a:custGeom>
                <a:rect b="b" l="l" r="r" t="t"/>
                <a:pathLst>
                  <a:path extrusionOk="0" h="201270" w="164380">
                    <a:moveTo>
                      <a:pt x="0" y="0"/>
                    </a:moveTo>
                    <a:lnTo>
                      <a:pt x="164381" y="0"/>
                    </a:lnTo>
                    <a:lnTo>
                      <a:pt x="164381" y="201271"/>
                    </a:lnTo>
                    <a:lnTo>
                      <a:pt x="0" y="201271"/>
                    </a:ln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540" name="Google Shape;2540;p69"/>
              <p:cNvSpPr/>
              <p:nvPr/>
            </p:nvSpPr>
            <p:spPr>
              <a:xfrm>
                <a:off x="9759744" y="4397055"/>
                <a:ext cx="645067" cy="220251"/>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chemeClr val="accent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541" name="Google Shape;2541;p69"/>
              <p:cNvSpPr/>
              <p:nvPr/>
            </p:nvSpPr>
            <p:spPr>
              <a:xfrm>
                <a:off x="10273545" y="3923058"/>
                <a:ext cx="203991" cy="217207"/>
              </a:xfrm>
              <a:custGeom>
                <a:rect b="b" l="l" r="r" t="t"/>
                <a:pathLst>
                  <a:path extrusionOk="0" h="217207" w="203991">
                    <a:moveTo>
                      <a:pt x="1879" y="92313"/>
                    </a:moveTo>
                    <a:cubicBezTo>
                      <a:pt x="-8827" y="153239"/>
                      <a:pt x="27292" y="203971"/>
                      <a:pt x="82600" y="214909"/>
                    </a:cubicBezTo>
                    <a:cubicBezTo>
                      <a:pt x="136218" y="226590"/>
                      <a:pt x="189154" y="192593"/>
                      <a:pt x="200834" y="138974"/>
                    </a:cubicBezTo>
                    <a:cubicBezTo>
                      <a:pt x="201344" y="136633"/>
                      <a:pt x="201770" y="134273"/>
                      <a:pt x="202109" y="131901"/>
                    </a:cubicBezTo>
                    <a:cubicBezTo>
                      <a:pt x="212825" y="70974"/>
                      <a:pt x="176706" y="12708"/>
                      <a:pt x="121389" y="1787"/>
                    </a:cubicBezTo>
                    <a:cubicBezTo>
                      <a:pt x="66099" y="-9169"/>
                      <a:pt x="12595" y="31386"/>
                      <a:pt x="1879" y="9231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542" name="Google Shape;2542;p69"/>
              <p:cNvSpPr/>
              <p:nvPr/>
            </p:nvSpPr>
            <p:spPr>
              <a:xfrm>
                <a:off x="9687457" y="3923058"/>
                <a:ext cx="203978" cy="217207"/>
              </a:xfrm>
              <a:custGeom>
                <a:rect b="b" l="l" r="r" t="t"/>
                <a:pathLst>
                  <a:path extrusionOk="0" h="217207" w="203978">
                    <a:moveTo>
                      <a:pt x="202093" y="92313"/>
                    </a:moveTo>
                    <a:cubicBezTo>
                      <a:pt x="212818" y="153239"/>
                      <a:pt x="176700" y="203971"/>
                      <a:pt x="121382" y="214909"/>
                    </a:cubicBezTo>
                    <a:cubicBezTo>
                      <a:pt x="67772" y="226591"/>
                      <a:pt x="14842" y="192601"/>
                      <a:pt x="3160" y="138990"/>
                    </a:cubicBezTo>
                    <a:cubicBezTo>
                      <a:pt x="2649" y="136643"/>
                      <a:pt x="2222" y="134278"/>
                      <a:pt x="1882" y="131901"/>
                    </a:cubicBezTo>
                    <a:cubicBezTo>
                      <a:pt x="-8833" y="70974"/>
                      <a:pt x="27286" y="12708"/>
                      <a:pt x="82584" y="1787"/>
                    </a:cubicBezTo>
                    <a:cubicBezTo>
                      <a:pt x="137883" y="-9169"/>
                      <a:pt x="191397" y="31386"/>
                      <a:pt x="202093" y="9231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543" name="Google Shape;2543;p69"/>
              <p:cNvSpPr/>
              <p:nvPr/>
            </p:nvSpPr>
            <p:spPr>
              <a:xfrm>
                <a:off x="9748108" y="3476147"/>
                <a:ext cx="668348" cy="862626"/>
              </a:xfrm>
              <a:custGeom>
                <a:rect b="b" l="l" r="r" t="t"/>
                <a:pathLst>
                  <a:path extrusionOk="0" h="862626" w="668348">
                    <a:moveTo>
                      <a:pt x="610362" y="128755"/>
                    </a:moveTo>
                    <a:cubicBezTo>
                      <a:pt x="557196" y="54916"/>
                      <a:pt x="473583" y="8971"/>
                      <a:pt x="382748" y="3683"/>
                    </a:cubicBezTo>
                    <a:cubicBezTo>
                      <a:pt x="382748" y="3683"/>
                      <a:pt x="380999" y="3628"/>
                      <a:pt x="378126" y="3498"/>
                    </a:cubicBezTo>
                    <a:lnTo>
                      <a:pt x="378228" y="0"/>
                    </a:lnTo>
                    <a:cubicBezTo>
                      <a:pt x="378228" y="0"/>
                      <a:pt x="356545" y="856"/>
                      <a:pt x="334175" y="1749"/>
                    </a:cubicBezTo>
                    <a:cubicBezTo>
                      <a:pt x="311794" y="856"/>
                      <a:pt x="290121" y="0"/>
                      <a:pt x="290121" y="0"/>
                    </a:cubicBezTo>
                    <a:lnTo>
                      <a:pt x="290215" y="3498"/>
                    </a:lnTo>
                    <a:cubicBezTo>
                      <a:pt x="287340" y="3628"/>
                      <a:pt x="285601" y="3683"/>
                      <a:pt x="285582" y="3683"/>
                    </a:cubicBezTo>
                    <a:cubicBezTo>
                      <a:pt x="194753" y="8974"/>
                      <a:pt x="111147" y="54919"/>
                      <a:pt x="57986" y="128755"/>
                    </a:cubicBezTo>
                    <a:cubicBezTo>
                      <a:pt x="3944" y="202183"/>
                      <a:pt x="-3229" y="294662"/>
                      <a:pt x="1022" y="383233"/>
                    </a:cubicBezTo>
                    <a:cubicBezTo>
                      <a:pt x="4241" y="450150"/>
                      <a:pt x="16092" y="558180"/>
                      <a:pt x="19412" y="625097"/>
                    </a:cubicBezTo>
                    <a:cubicBezTo>
                      <a:pt x="73650" y="827968"/>
                      <a:pt x="208563" y="862627"/>
                      <a:pt x="334165" y="862627"/>
                    </a:cubicBezTo>
                    <a:cubicBezTo>
                      <a:pt x="459785" y="862627"/>
                      <a:pt x="599200" y="827968"/>
                      <a:pt x="648927" y="625097"/>
                    </a:cubicBezTo>
                    <a:cubicBezTo>
                      <a:pt x="652247" y="558180"/>
                      <a:pt x="664089" y="450150"/>
                      <a:pt x="667327" y="383233"/>
                    </a:cubicBezTo>
                    <a:cubicBezTo>
                      <a:pt x="671577" y="294662"/>
                      <a:pt x="664405" y="202183"/>
                      <a:pt x="610362" y="128755"/>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544" name="Google Shape;2544;p69"/>
              <p:cNvSpPr/>
              <p:nvPr/>
            </p:nvSpPr>
            <p:spPr>
              <a:xfrm>
                <a:off x="9743113" y="3414012"/>
                <a:ext cx="714514" cy="593430"/>
              </a:xfrm>
              <a:custGeom>
                <a:rect b="b" l="l" r="r" t="t"/>
                <a:pathLst>
                  <a:path extrusionOk="0" h="593430" w="714514">
                    <a:moveTo>
                      <a:pt x="33421" y="521773"/>
                    </a:moveTo>
                    <a:cubicBezTo>
                      <a:pt x="35905" y="472715"/>
                      <a:pt x="18240" y="349150"/>
                      <a:pt x="83018" y="321432"/>
                    </a:cubicBezTo>
                    <a:cubicBezTo>
                      <a:pt x="107579" y="312069"/>
                      <a:pt x="134104" y="309055"/>
                      <a:pt x="160139" y="312670"/>
                    </a:cubicBezTo>
                    <a:cubicBezTo>
                      <a:pt x="250766" y="321543"/>
                      <a:pt x="335226" y="365875"/>
                      <a:pt x="493514" y="340258"/>
                    </a:cubicBezTo>
                    <a:cubicBezTo>
                      <a:pt x="581601" y="326007"/>
                      <a:pt x="604502" y="310771"/>
                      <a:pt x="628203" y="292057"/>
                    </a:cubicBezTo>
                    <a:cubicBezTo>
                      <a:pt x="637998" y="284317"/>
                      <a:pt x="640342" y="427676"/>
                      <a:pt x="640789" y="473311"/>
                    </a:cubicBezTo>
                    <a:cubicBezTo>
                      <a:pt x="640975" y="494426"/>
                      <a:pt x="640752" y="514536"/>
                      <a:pt x="640473" y="535651"/>
                    </a:cubicBezTo>
                    <a:cubicBezTo>
                      <a:pt x="640305" y="548041"/>
                      <a:pt x="640342" y="560431"/>
                      <a:pt x="640119" y="572802"/>
                    </a:cubicBezTo>
                    <a:cubicBezTo>
                      <a:pt x="640008" y="577844"/>
                      <a:pt x="638929" y="590587"/>
                      <a:pt x="655476" y="590568"/>
                    </a:cubicBezTo>
                    <a:cubicBezTo>
                      <a:pt x="667634" y="590550"/>
                      <a:pt x="669169" y="558366"/>
                      <a:pt x="669625" y="552505"/>
                    </a:cubicBezTo>
                    <a:cubicBezTo>
                      <a:pt x="676703" y="459823"/>
                      <a:pt x="680210" y="409724"/>
                      <a:pt x="676080" y="323218"/>
                    </a:cubicBezTo>
                    <a:cubicBezTo>
                      <a:pt x="674099" y="281415"/>
                      <a:pt x="674889" y="282178"/>
                      <a:pt x="671448" y="245008"/>
                    </a:cubicBezTo>
                    <a:cubicBezTo>
                      <a:pt x="697818" y="224154"/>
                      <a:pt x="714459" y="186296"/>
                      <a:pt x="714514" y="141554"/>
                    </a:cubicBezTo>
                    <a:cubicBezTo>
                      <a:pt x="701530" y="149560"/>
                      <a:pt x="687483" y="155698"/>
                      <a:pt x="672787" y="159786"/>
                    </a:cubicBezTo>
                    <a:cubicBezTo>
                      <a:pt x="701106" y="122704"/>
                      <a:pt x="713991" y="76109"/>
                      <a:pt x="708748" y="29747"/>
                    </a:cubicBezTo>
                    <a:cubicBezTo>
                      <a:pt x="686724" y="52835"/>
                      <a:pt x="655325" y="64540"/>
                      <a:pt x="623562" y="61503"/>
                    </a:cubicBezTo>
                    <a:cubicBezTo>
                      <a:pt x="636384" y="43015"/>
                      <a:pt x="636413" y="18519"/>
                      <a:pt x="623636" y="0"/>
                    </a:cubicBezTo>
                    <a:cubicBezTo>
                      <a:pt x="608661" y="20166"/>
                      <a:pt x="581258" y="32500"/>
                      <a:pt x="542581" y="39012"/>
                    </a:cubicBezTo>
                    <a:cubicBezTo>
                      <a:pt x="458326" y="53225"/>
                      <a:pt x="298316" y="-55067"/>
                      <a:pt x="97036" y="94003"/>
                    </a:cubicBezTo>
                    <a:cubicBezTo>
                      <a:pt x="26538" y="146205"/>
                      <a:pt x="307" y="241548"/>
                      <a:pt x="214" y="333096"/>
                    </a:cubicBezTo>
                    <a:cubicBezTo>
                      <a:pt x="84" y="451991"/>
                      <a:pt x="121" y="417519"/>
                      <a:pt x="0" y="535055"/>
                    </a:cubicBezTo>
                    <a:cubicBezTo>
                      <a:pt x="-9" y="545603"/>
                      <a:pt x="744" y="582569"/>
                      <a:pt x="12920" y="590829"/>
                    </a:cubicBezTo>
                    <a:cubicBezTo>
                      <a:pt x="24677" y="598810"/>
                      <a:pt x="33663" y="586922"/>
                      <a:pt x="33459" y="575519"/>
                    </a:cubicBezTo>
                    <a:cubicBezTo>
                      <a:pt x="33123" y="558105"/>
                      <a:pt x="32342" y="542999"/>
                      <a:pt x="33421" y="521773"/>
                    </a:cubicBezTo>
                    <a:close/>
                  </a:path>
                </a:pathLst>
              </a:custGeom>
              <a:solidFill>
                <a:srgbClr val="3B313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545" name="Google Shape;2545;p69"/>
              <p:cNvSpPr/>
              <p:nvPr/>
            </p:nvSpPr>
            <p:spPr>
              <a:xfrm>
                <a:off x="9961591" y="4430325"/>
                <a:ext cx="126857" cy="105348"/>
              </a:xfrm>
              <a:custGeom>
                <a:rect b="b" l="l" r="r" t="t"/>
                <a:pathLst>
                  <a:path extrusionOk="0" h="105348" w="126857">
                    <a:moveTo>
                      <a:pt x="35413" y="105349"/>
                    </a:moveTo>
                    <a:lnTo>
                      <a:pt x="382" y="8535"/>
                    </a:lnTo>
                    <a:cubicBezTo>
                      <a:pt x="-815" y="5229"/>
                      <a:pt x="895" y="1579"/>
                      <a:pt x="4201" y="382"/>
                    </a:cubicBezTo>
                    <a:cubicBezTo>
                      <a:pt x="7507" y="-815"/>
                      <a:pt x="11157" y="895"/>
                      <a:pt x="12354" y="4201"/>
                    </a:cubicBezTo>
                    <a:lnTo>
                      <a:pt x="41199" y="83898"/>
                    </a:lnTo>
                    <a:lnTo>
                      <a:pt x="116413" y="20888"/>
                    </a:lnTo>
                    <a:cubicBezTo>
                      <a:pt x="119119" y="18639"/>
                      <a:pt x="123136" y="19009"/>
                      <a:pt x="125386" y="21715"/>
                    </a:cubicBezTo>
                    <a:cubicBezTo>
                      <a:pt x="127623" y="24406"/>
                      <a:pt x="127271" y="28397"/>
                      <a:pt x="124598" y="30655"/>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546" name="Google Shape;2546;p69"/>
              <p:cNvSpPr/>
              <p:nvPr/>
            </p:nvSpPr>
            <p:spPr>
              <a:xfrm>
                <a:off x="10075725" y="4431355"/>
                <a:ext cx="127256" cy="104262"/>
              </a:xfrm>
              <a:custGeom>
                <a:rect b="b" l="l" r="r" t="t"/>
                <a:pathLst>
                  <a:path extrusionOk="0" h="104262" w="127256">
                    <a:moveTo>
                      <a:pt x="91389" y="104262"/>
                    </a:moveTo>
                    <a:lnTo>
                      <a:pt x="2279" y="29625"/>
                    </a:lnTo>
                    <a:cubicBezTo>
                      <a:pt x="-418" y="27365"/>
                      <a:pt x="-772" y="23347"/>
                      <a:pt x="1488" y="20650"/>
                    </a:cubicBezTo>
                    <a:cubicBezTo>
                      <a:pt x="3748" y="17952"/>
                      <a:pt x="7767" y="17598"/>
                      <a:pt x="10464" y="19858"/>
                    </a:cubicBezTo>
                    <a:lnTo>
                      <a:pt x="85725" y="82905"/>
                    </a:lnTo>
                    <a:lnTo>
                      <a:pt x="114914" y="4157"/>
                    </a:lnTo>
                    <a:cubicBezTo>
                      <a:pt x="116137" y="858"/>
                      <a:pt x="119802" y="-824"/>
                      <a:pt x="123100" y="399"/>
                    </a:cubicBezTo>
                    <a:cubicBezTo>
                      <a:pt x="126398" y="1622"/>
                      <a:pt x="128081" y="5287"/>
                      <a:pt x="126858" y="8585"/>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547" name="Google Shape;2547;p69"/>
              <p:cNvSpPr/>
              <p:nvPr/>
            </p:nvSpPr>
            <p:spPr>
              <a:xfrm>
                <a:off x="10075371" y="4457087"/>
                <a:ext cx="16268" cy="160218"/>
              </a:xfrm>
              <a:custGeom>
                <a:rect b="b" l="l" r="r" t="t"/>
                <a:pathLst>
                  <a:path extrusionOk="0" h="160218" w="16268">
                    <a:moveTo>
                      <a:pt x="12734" y="6367"/>
                    </a:moveTo>
                    <a:cubicBezTo>
                      <a:pt x="12734" y="2851"/>
                      <a:pt x="9883" y="0"/>
                      <a:pt x="6367" y="0"/>
                    </a:cubicBezTo>
                    <a:cubicBezTo>
                      <a:pt x="2851" y="0"/>
                      <a:pt x="0" y="2851"/>
                      <a:pt x="0" y="6367"/>
                    </a:cubicBezTo>
                    <a:cubicBezTo>
                      <a:pt x="0" y="68652"/>
                      <a:pt x="1405" y="104947"/>
                      <a:pt x="2762" y="140033"/>
                    </a:cubicBezTo>
                    <a:cubicBezTo>
                      <a:pt x="3023" y="146638"/>
                      <a:pt x="3275" y="153279"/>
                      <a:pt x="3525" y="160144"/>
                    </a:cubicBezTo>
                    <a:cubicBezTo>
                      <a:pt x="4661" y="160144"/>
                      <a:pt x="5777" y="160219"/>
                      <a:pt x="6911" y="160219"/>
                    </a:cubicBezTo>
                    <a:cubicBezTo>
                      <a:pt x="10046" y="160219"/>
                      <a:pt x="13144" y="160032"/>
                      <a:pt x="16269" y="159995"/>
                    </a:cubicBezTo>
                    <a:cubicBezTo>
                      <a:pt x="16009" y="153019"/>
                      <a:pt x="15748" y="146247"/>
                      <a:pt x="15488" y="139549"/>
                    </a:cubicBezTo>
                    <a:cubicBezTo>
                      <a:pt x="14129" y="104575"/>
                      <a:pt x="12734" y="68410"/>
                      <a:pt x="12734" y="6367"/>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2548" name="Google Shape;2548;p69"/>
            <p:cNvSpPr/>
            <p:nvPr/>
          </p:nvSpPr>
          <p:spPr>
            <a:xfrm>
              <a:off x="14733700" y="10311025"/>
              <a:ext cx="51300" cy="51300"/>
            </a:xfrm>
            <a:prstGeom prst="ellipse">
              <a:avLst/>
            </a:prstGeom>
            <a:solidFill>
              <a:srgbClr val="3B313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49" name="Google Shape;2549;p69"/>
            <p:cNvSpPr/>
            <p:nvPr/>
          </p:nvSpPr>
          <p:spPr>
            <a:xfrm>
              <a:off x="15048750" y="10311025"/>
              <a:ext cx="51300" cy="51300"/>
            </a:xfrm>
            <a:prstGeom prst="ellipse">
              <a:avLst/>
            </a:prstGeom>
            <a:solidFill>
              <a:srgbClr val="3B313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50" name="Google Shape;2550;p69"/>
            <p:cNvSpPr/>
            <p:nvPr/>
          </p:nvSpPr>
          <p:spPr>
            <a:xfrm rot="8100000">
              <a:off x="14812448" y="10355398"/>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2551" name="Google Shape;2551;p69"/>
          <p:cNvGrpSpPr/>
          <p:nvPr/>
        </p:nvGrpSpPr>
        <p:grpSpPr>
          <a:xfrm>
            <a:off x="20850511" y="6477536"/>
            <a:ext cx="1480396" cy="1480775"/>
            <a:chOff x="14204640" y="7940489"/>
            <a:chExt cx="1429782" cy="1430009"/>
          </a:xfrm>
        </p:grpSpPr>
        <p:grpSp>
          <p:nvGrpSpPr>
            <p:cNvPr id="2552" name="Google Shape;2552;p69"/>
            <p:cNvGrpSpPr/>
            <p:nvPr/>
          </p:nvGrpSpPr>
          <p:grpSpPr>
            <a:xfrm>
              <a:off x="14204640" y="7940489"/>
              <a:ext cx="1429782" cy="1429782"/>
              <a:chOff x="4558810" y="4908549"/>
              <a:chExt cx="1334374" cy="1334374"/>
            </a:xfrm>
          </p:grpSpPr>
          <p:sp>
            <p:nvSpPr>
              <p:cNvPr id="2553" name="Google Shape;2553;p69"/>
              <p:cNvSpPr/>
              <p:nvPr/>
            </p:nvSpPr>
            <p:spPr>
              <a:xfrm>
                <a:off x="4558810" y="4908549"/>
                <a:ext cx="1334374" cy="1334374"/>
              </a:xfrm>
              <a:custGeom>
                <a:rect b="b" l="l" r="r" t="t"/>
                <a:pathLst>
                  <a:path extrusionOk="0" h="1334374" w="1334374">
                    <a:moveTo>
                      <a:pt x="1334374" y="667197"/>
                    </a:moveTo>
                    <a:cubicBezTo>
                      <a:pt x="1334369" y="1035674"/>
                      <a:pt x="1035655" y="1334380"/>
                      <a:pt x="667178" y="1334374"/>
                    </a:cubicBezTo>
                    <a:cubicBezTo>
                      <a:pt x="298700" y="1334369"/>
                      <a:pt x="-5" y="1035655"/>
                      <a:pt x="0" y="667178"/>
                    </a:cubicBezTo>
                    <a:cubicBezTo>
                      <a:pt x="5" y="298704"/>
                      <a:pt x="298714" y="0"/>
                      <a:pt x="667187" y="0"/>
                    </a:cubicBezTo>
                    <a:cubicBezTo>
                      <a:pt x="1035665" y="1"/>
                      <a:pt x="1334375" y="298711"/>
                      <a:pt x="1334374" y="667189"/>
                    </a:cubicBezTo>
                    <a:cubicBezTo>
                      <a:pt x="1334374" y="667192"/>
                      <a:pt x="1334374" y="667194"/>
                      <a:pt x="1334374"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554" name="Google Shape;2554;p69"/>
              <p:cNvSpPr/>
              <p:nvPr/>
            </p:nvSpPr>
            <p:spPr>
              <a:xfrm>
                <a:off x="5417341" y="5565486"/>
                <a:ext cx="203993" cy="217215"/>
              </a:xfrm>
              <a:custGeom>
                <a:rect b="b" l="l" r="r" t="t"/>
                <a:pathLst>
                  <a:path extrusionOk="0" h="217215" w="203993">
                    <a:moveTo>
                      <a:pt x="1882" y="92321"/>
                    </a:moveTo>
                    <a:cubicBezTo>
                      <a:pt x="-8834" y="153247"/>
                      <a:pt x="27295" y="203979"/>
                      <a:pt x="82603" y="214917"/>
                    </a:cubicBezTo>
                    <a:cubicBezTo>
                      <a:pt x="136221" y="226598"/>
                      <a:pt x="189156" y="192601"/>
                      <a:pt x="200837" y="138982"/>
                    </a:cubicBezTo>
                    <a:cubicBezTo>
                      <a:pt x="201347" y="136641"/>
                      <a:pt x="201772" y="134281"/>
                      <a:pt x="202112" y="131909"/>
                    </a:cubicBezTo>
                    <a:cubicBezTo>
                      <a:pt x="212827" y="70982"/>
                      <a:pt x="176699" y="12716"/>
                      <a:pt x="121391" y="1777"/>
                    </a:cubicBezTo>
                    <a:cubicBezTo>
                      <a:pt x="66102" y="-9143"/>
                      <a:pt x="12598" y="31394"/>
                      <a:pt x="1882" y="92321"/>
                    </a:cubicBez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555" name="Google Shape;2555;p69"/>
              <p:cNvSpPr/>
              <p:nvPr/>
            </p:nvSpPr>
            <p:spPr>
              <a:xfrm>
                <a:off x="4831256" y="5565486"/>
                <a:ext cx="203984" cy="217214"/>
              </a:xfrm>
              <a:custGeom>
                <a:rect b="b" l="l" r="r" t="t"/>
                <a:pathLst>
                  <a:path extrusionOk="0" h="217214" w="203984">
                    <a:moveTo>
                      <a:pt x="202102" y="92321"/>
                    </a:moveTo>
                    <a:cubicBezTo>
                      <a:pt x="212818" y="153247"/>
                      <a:pt x="176699" y="203979"/>
                      <a:pt x="121382" y="214917"/>
                    </a:cubicBezTo>
                    <a:cubicBezTo>
                      <a:pt x="67768" y="226597"/>
                      <a:pt x="14838" y="192603"/>
                      <a:pt x="3158" y="138989"/>
                    </a:cubicBezTo>
                    <a:cubicBezTo>
                      <a:pt x="2647" y="136645"/>
                      <a:pt x="2222" y="134284"/>
                      <a:pt x="1882" y="131909"/>
                    </a:cubicBezTo>
                    <a:cubicBezTo>
                      <a:pt x="-8834" y="70982"/>
                      <a:pt x="27294" y="12716"/>
                      <a:pt x="82593" y="1777"/>
                    </a:cubicBezTo>
                    <a:cubicBezTo>
                      <a:pt x="137892" y="-9143"/>
                      <a:pt x="191395" y="31394"/>
                      <a:pt x="202102" y="92321"/>
                    </a:cubicBez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556" name="Google Shape;2556;p69"/>
              <p:cNvSpPr/>
              <p:nvPr/>
            </p:nvSpPr>
            <p:spPr>
              <a:xfrm>
                <a:off x="4891908" y="5118583"/>
                <a:ext cx="668337" cy="862626"/>
              </a:xfrm>
              <a:custGeom>
                <a:rect b="b" l="l" r="r" t="t"/>
                <a:pathLst>
                  <a:path extrusionOk="0" h="862626" w="668337">
                    <a:moveTo>
                      <a:pt x="610361" y="128774"/>
                    </a:moveTo>
                    <a:cubicBezTo>
                      <a:pt x="557203" y="54928"/>
                      <a:pt x="473591" y="8975"/>
                      <a:pt x="382756" y="3683"/>
                    </a:cubicBezTo>
                    <a:cubicBezTo>
                      <a:pt x="382747" y="3683"/>
                      <a:pt x="380998" y="3609"/>
                      <a:pt x="378133" y="3498"/>
                    </a:cubicBezTo>
                    <a:lnTo>
                      <a:pt x="378227" y="0"/>
                    </a:lnTo>
                    <a:cubicBezTo>
                      <a:pt x="378227" y="0"/>
                      <a:pt x="356553" y="856"/>
                      <a:pt x="334173" y="1749"/>
                    </a:cubicBezTo>
                    <a:cubicBezTo>
                      <a:pt x="311793" y="856"/>
                      <a:pt x="290120" y="0"/>
                      <a:pt x="290120" y="0"/>
                    </a:cubicBezTo>
                    <a:lnTo>
                      <a:pt x="290213" y="3498"/>
                    </a:lnTo>
                    <a:cubicBezTo>
                      <a:pt x="287348" y="3609"/>
                      <a:pt x="285600" y="3683"/>
                      <a:pt x="285581" y="3683"/>
                    </a:cubicBezTo>
                    <a:cubicBezTo>
                      <a:pt x="194747" y="8973"/>
                      <a:pt x="111138" y="54926"/>
                      <a:pt x="57986" y="128774"/>
                    </a:cubicBezTo>
                    <a:cubicBezTo>
                      <a:pt x="3961" y="202183"/>
                      <a:pt x="-3230" y="294662"/>
                      <a:pt x="1021" y="383233"/>
                    </a:cubicBezTo>
                    <a:cubicBezTo>
                      <a:pt x="4249" y="450150"/>
                      <a:pt x="16090" y="558180"/>
                      <a:pt x="19420" y="625097"/>
                    </a:cubicBezTo>
                    <a:cubicBezTo>
                      <a:pt x="73649" y="827968"/>
                      <a:pt x="208562" y="862627"/>
                      <a:pt x="334173" y="862627"/>
                    </a:cubicBezTo>
                    <a:cubicBezTo>
                      <a:pt x="459784" y="862627"/>
                      <a:pt x="599199" y="827968"/>
                      <a:pt x="648926" y="625097"/>
                    </a:cubicBezTo>
                    <a:cubicBezTo>
                      <a:pt x="652246" y="558180"/>
                      <a:pt x="664088" y="450150"/>
                      <a:pt x="667315" y="383233"/>
                    </a:cubicBezTo>
                    <a:cubicBezTo>
                      <a:pt x="671566" y="294662"/>
                      <a:pt x="664395" y="202183"/>
                      <a:pt x="610361" y="128774"/>
                    </a:cubicBez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557" name="Google Shape;2557;p69"/>
              <p:cNvSpPr/>
              <p:nvPr/>
            </p:nvSpPr>
            <p:spPr>
              <a:xfrm>
                <a:off x="5143891" y="5943743"/>
                <a:ext cx="164380" cy="201289"/>
              </a:xfrm>
              <a:custGeom>
                <a:rect b="b" l="l" r="r" t="t"/>
                <a:pathLst>
                  <a:path extrusionOk="0" h="201289" w="164380">
                    <a:moveTo>
                      <a:pt x="0" y="0"/>
                    </a:moveTo>
                    <a:lnTo>
                      <a:pt x="164381" y="0"/>
                    </a:lnTo>
                    <a:lnTo>
                      <a:pt x="164381" y="201290"/>
                    </a:lnTo>
                    <a:lnTo>
                      <a:pt x="0" y="201290"/>
                    </a:ln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558" name="Google Shape;2558;p69"/>
              <p:cNvSpPr/>
              <p:nvPr/>
            </p:nvSpPr>
            <p:spPr>
              <a:xfrm>
                <a:off x="4878204" y="5099061"/>
                <a:ext cx="701638" cy="573150"/>
              </a:xfrm>
              <a:custGeom>
                <a:rect b="b" l="l" r="r" t="t"/>
                <a:pathLst>
                  <a:path extrusionOk="0" h="573150" w="701638">
                    <a:moveTo>
                      <a:pt x="30026" y="485010"/>
                    </a:moveTo>
                    <a:cubicBezTo>
                      <a:pt x="34082" y="400718"/>
                      <a:pt x="35170" y="248206"/>
                      <a:pt x="109622" y="248206"/>
                    </a:cubicBezTo>
                    <a:cubicBezTo>
                      <a:pt x="164753" y="248206"/>
                      <a:pt x="179728" y="260801"/>
                      <a:pt x="347207" y="260801"/>
                    </a:cubicBezTo>
                    <a:cubicBezTo>
                      <a:pt x="495394" y="260801"/>
                      <a:pt x="538470" y="244021"/>
                      <a:pt x="593936" y="244021"/>
                    </a:cubicBezTo>
                    <a:cubicBezTo>
                      <a:pt x="653374" y="244021"/>
                      <a:pt x="668118" y="323458"/>
                      <a:pt x="669262" y="433628"/>
                    </a:cubicBezTo>
                    <a:cubicBezTo>
                      <a:pt x="669494" y="456306"/>
                      <a:pt x="671076" y="479039"/>
                      <a:pt x="672378" y="501698"/>
                    </a:cubicBezTo>
                    <a:cubicBezTo>
                      <a:pt x="673150" y="514981"/>
                      <a:pt x="674108" y="528264"/>
                      <a:pt x="674796" y="541547"/>
                    </a:cubicBezTo>
                    <a:cubicBezTo>
                      <a:pt x="675075" y="546960"/>
                      <a:pt x="676471" y="561415"/>
                      <a:pt x="683531" y="560039"/>
                    </a:cubicBezTo>
                    <a:cubicBezTo>
                      <a:pt x="691428" y="558495"/>
                      <a:pt x="692339" y="529287"/>
                      <a:pt x="693121" y="523036"/>
                    </a:cubicBezTo>
                    <a:cubicBezTo>
                      <a:pt x="698360" y="478829"/>
                      <a:pt x="700755" y="434331"/>
                      <a:pt x="700293" y="389816"/>
                    </a:cubicBezTo>
                    <a:cubicBezTo>
                      <a:pt x="700190" y="308147"/>
                      <a:pt x="723928" y="150910"/>
                      <a:pt x="576161" y="52926"/>
                    </a:cubicBezTo>
                    <a:cubicBezTo>
                      <a:pt x="485291" y="-7331"/>
                      <a:pt x="297434" y="-13341"/>
                      <a:pt x="192844" y="20779"/>
                    </a:cubicBezTo>
                    <a:cubicBezTo>
                      <a:pt x="120011" y="44554"/>
                      <a:pt x="50174" y="106485"/>
                      <a:pt x="24213" y="178592"/>
                    </a:cubicBezTo>
                    <a:cubicBezTo>
                      <a:pt x="-4297" y="257806"/>
                      <a:pt x="-3562" y="319718"/>
                      <a:pt x="5823" y="476584"/>
                    </a:cubicBezTo>
                    <a:cubicBezTo>
                      <a:pt x="6846" y="493606"/>
                      <a:pt x="8846" y="510628"/>
                      <a:pt x="11200" y="527501"/>
                    </a:cubicBezTo>
                    <a:cubicBezTo>
                      <a:pt x="12536" y="538829"/>
                      <a:pt x="14454" y="550080"/>
                      <a:pt x="16948" y="561210"/>
                    </a:cubicBezTo>
                    <a:cubicBezTo>
                      <a:pt x="22882" y="585190"/>
                      <a:pt x="31179" y="568075"/>
                      <a:pt x="30919" y="553155"/>
                    </a:cubicBezTo>
                    <a:cubicBezTo>
                      <a:pt x="30529" y="530385"/>
                      <a:pt x="28929" y="507819"/>
                      <a:pt x="30026" y="485010"/>
                    </a:cubicBezTo>
                    <a:close/>
                  </a:path>
                </a:pathLst>
              </a:custGeom>
              <a:solidFill>
                <a:schemeClr val="accent3"/>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559" name="Google Shape;2559;p69"/>
              <p:cNvSpPr/>
              <p:nvPr/>
            </p:nvSpPr>
            <p:spPr>
              <a:xfrm>
                <a:off x="4890195" y="5584463"/>
                <a:ext cx="679893" cy="24686"/>
              </a:xfrm>
              <a:custGeom>
                <a:rect b="b" l="l" r="r" t="t"/>
                <a:pathLst>
                  <a:path extrusionOk="0" h="24686" w="679893">
                    <a:moveTo>
                      <a:pt x="667550" y="24687"/>
                    </a:moveTo>
                    <a:lnTo>
                      <a:pt x="12343" y="24687"/>
                    </a:lnTo>
                    <a:cubicBezTo>
                      <a:pt x="5526" y="24687"/>
                      <a:pt x="0" y="19161"/>
                      <a:pt x="0" y="12344"/>
                    </a:cubicBezTo>
                    <a:cubicBezTo>
                      <a:pt x="0" y="5526"/>
                      <a:pt x="5526" y="0"/>
                      <a:pt x="12343" y="0"/>
                    </a:cubicBezTo>
                    <a:lnTo>
                      <a:pt x="667550" y="0"/>
                    </a:lnTo>
                    <a:cubicBezTo>
                      <a:pt x="674367" y="0"/>
                      <a:pt x="679894" y="5526"/>
                      <a:pt x="679894" y="12343"/>
                    </a:cubicBezTo>
                    <a:cubicBezTo>
                      <a:pt x="679894" y="19161"/>
                      <a:pt x="674367" y="24687"/>
                      <a:pt x="667550" y="24687"/>
                    </a:cubicBezTo>
                    <a:close/>
                  </a:path>
                </a:pathLst>
              </a:custGeom>
              <a:solidFill>
                <a:schemeClr val="accent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560" name="Google Shape;2560;p69"/>
              <p:cNvSpPr/>
              <p:nvPr/>
            </p:nvSpPr>
            <p:spPr>
              <a:xfrm>
                <a:off x="5282970" y="5593522"/>
                <a:ext cx="232712" cy="137134"/>
              </a:xfrm>
              <a:custGeom>
                <a:rect b="b" l="l" r="r" t="t"/>
                <a:pathLst>
                  <a:path extrusionOk="0" h="137134" w="232712">
                    <a:moveTo>
                      <a:pt x="89614" y="137052"/>
                    </a:moveTo>
                    <a:cubicBezTo>
                      <a:pt x="75475" y="137373"/>
                      <a:pt x="61330" y="136758"/>
                      <a:pt x="47272" y="135210"/>
                    </a:cubicBezTo>
                    <a:cubicBezTo>
                      <a:pt x="-1143" y="127211"/>
                      <a:pt x="-659" y="97296"/>
                      <a:pt x="215" y="42973"/>
                    </a:cubicBezTo>
                    <a:cubicBezTo>
                      <a:pt x="373" y="33821"/>
                      <a:pt x="531" y="23645"/>
                      <a:pt x="531" y="12353"/>
                    </a:cubicBezTo>
                    <a:cubicBezTo>
                      <a:pt x="531" y="5530"/>
                      <a:pt x="6062" y="0"/>
                      <a:pt x="12884" y="0"/>
                    </a:cubicBezTo>
                    <a:cubicBezTo>
                      <a:pt x="19706" y="0"/>
                      <a:pt x="25236" y="5530"/>
                      <a:pt x="25236" y="12353"/>
                    </a:cubicBezTo>
                    <a:cubicBezTo>
                      <a:pt x="25236" y="23794"/>
                      <a:pt x="25060" y="34100"/>
                      <a:pt x="24911" y="43383"/>
                    </a:cubicBezTo>
                    <a:cubicBezTo>
                      <a:pt x="23944" y="102208"/>
                      <a:pt x="25683" y="106617"/>
                      <a:pt x="51300" y="110839"/>
                    </a:cubicBezTo>
                    <a:cubicBezTo>
                      <a:pt x="67913" y="113575"/>
                      <a:pt x="128858" y="111918"/>
                      <a:pt x="158149" y="111118"/>
                    </a:cubicBezTo>
                    <a:cubicBezTo>
                      <a:pt x="167702" y="110877"/>
                      <a:pt x="174921" y="110672"/>
                      <a:pt x="178083" y="110672"/>
                    </a:cubicBezTo>
                    <a:cubicBezTo>
                      <a:pt x="198919" y="110672"/>
                      <a:pt x="201095" y="107193"/>
                      <a:pt x="203439" y="100552"/>
                    </a:cubicBezTo>
                    <a:cubicBezTo>
                      <a:pt x="208016" y="87473"/>
                      <a:pt x="208016" y="60461"/>
                      <a:pt x="208016" y="15720"/>
                    </a:cubicBezTo>
                    <a:lnTo>
                      <a:pt x="220360" y="15534"/>
                    </a:lnTo>
                    <a:lnTo>
                      <a:pt x="232713" y="15720"/>
                    </a:lnTo>
                    <a:cubicBezTo>
                      <a:pt x="232713" y="64703"/>
                      <a:pt x="232713" y="91678"/>
                      <a:pt x="226731" y="108737"/>
                    </a:cubicBezTo>
                    <a:cubicBezTo>
                      <a:pt x="218109" y="133312"/>
                      <a:pt x="197096" y="135359"/>
                      <a:pt x="178083" y="135359"/>
                    </a:cubicBezTo>
                    <a:cubicBezTo>
                      <a:pt x="175013" y="135359"/>
                      <a:pt x="168056" y="135545"/>
                      <a:pt x="158819" y="135824"/>
                    </a:cubicBezTo>
                    <a:cubicBezTo>
                      <a:pt x="135230" y="136457"/>
                      <a:pt x="110385" y="137052"/>
                      <a:pt x="89614" y="137052"/>
                    </a:cubicBezTo>
                    <a:close/>
                  </a:path>
                </a:pathLst>
              </a:custGeom>
              <a:solidFill>
                <a:schemeClr val="accent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561" name="Google Shape;2561;p69"/>
              <p:cNvSpPr/>
              <p:nvPr/>
            </p:nvSpPr>
            <p:spPr>
              <a:xfrm>
                <a:off x="4940150" y="5593527"/>
                <a:ext cx="232299" cy="133568"/>
              </a:xfrm>
              <a:custGeom>
                <a:rect b="b" l="l" r="r" t="t"/>
                <a:pathLst>
                  <a:path extrusionOk="0" h="133568" w="232299">
                    <a:moveTo>
                      <a:pt x="152777" y="133569"/>
                    </a:moveTo>
                    <a:cubicBezTo>
                      <a:pt x="125356" y="133569"/>
                      <a:pt x="93069" y="132601"/>
                      <a:pt x="70605" y="131931"/>
                    </a:cubicBezTo>
                    <a:cubicBezTo>
                      <a:pt x="59973" y="131615"/>
                      <a:pt x="52002" y="131373"/>
                      <a:pt x="48653" y="131373"/>
                    </a:cubicBezTo>
                    <a:cubicBezTo>
                      <a:pt x="35826" y="132352"/>
                      <a:pt x="23143" y="128150"/>
                      <a:pt x="13437" y="119709"/>
                    </a:cubicBezTo>
                    <a:cubicBezTo>
                      <a:pt x="-628" y="105458"/>
                      <a:pt x="-339" y="81702"/>
                      <a:pt x="172" y="42355"/>
                    </a:cubicBezTo>
                    <a:cubicBezTo>
                      <a:pt x="265" y="34189"/>
                      <a:pt x="377" y="25240"/>
                      <a:pt x="377" y="15529"/>
                    </a:cubicBezTo>
                    <a:cubicBezTo>
                      <a:pt x="377" y="8707"/>
                      <a:pt x="5908" y="3177"/>
                      <a:pt x="12730" y="3177"/>
                    </a:cubicBezTo>
                    <a:cubicBezTo>
                      <a:pt x="19552" y="3177"/>
                      <a:pt x="25082" y="8707"/>
                      <a:pt x="25082" y="15529"/>
                    </a:cubicBezTo>
                    <a:cubicBezTo>
                      <a:pt x="25082" y="25370"/>
                      <a:pt x="24971" y="34393"/>
                      <a:pt x="24859" y="42672"/>
                    </a:cubicBezTo>
                    <a:cubicBezTo>
                      <a:pt x="24469" y="73312"/>
                      <a:pt x="24190" y="95450"/>
                      <a:pt x="31017" y="102351"/>
                    </a:cubicBezTo>
                    <a:cubicBezTo>
                      <a:pt x="32058" y="103431"/>
                      <a:pt x="35277" y="106667"/>
                      <a:pt x="48653" y="106667"/>
                    </a:cubicBezTo>
                    <a:cubicBezTo>
                      <a:pt x="52095" y="106667"/>
                      <a:pt x="60354" y="106909"/>
                      <a:pt x="71358" y="107244"/>
                    </a:cubicBezTo>
                    <a:cubicBezTo>
                      <a:pt x="103124" y="108193"/>
                      <a:pt x="162246" y="109961"/>
                      <a:pt x="188496" y="107914"/>
                    </a:cubicBezTo>
                    <a:cubicBezTo>
                      <a:pt x="205973" y="106556"/>
                      <a:pt x="207880" y="104082"/>
                      <a:pt x="207564" y="34486"/>
                    </a:cubicBezTo>
                    <a:cubicBezTo>
                      <a:pt x="207536" y="27621"/>
                      <a:pt x="207509" y="20273"/>
                      <a:pt x="207509" y="12348"/>
                    </a:cubicBezTo>
                    <a:cubicBezTo>
                      <a:pt x="207509" y="5528"/>
                      <a:pt x="213037" y="0"/>
                      <a:pt x="219856" y="0"/>
                    </a:cubicBezTo>
                    <a:cubicBezTo>
                      <a:pt x="226676" y="0"/>
                      <a:pt x="232204" y="5528"/>
                      <a:pt x="232204" y="12348"/>
                    </a:cubicBezTo>
                    <a:cubicBezTo>
                      <a:pt x="232204" y="20235"/>
                      <a:pt x="232233" y="27566"/>
                      <a:pt x="232251" y="34374"/>
                    </a:cubicBezTo>
                    <a:cubicBezTo>
                      <a:pt x="232558" y="99505"/>
                      <a:pt x="232698" y="129234"/>
                      <a:pt x="190421" y="132545"/>
                    </a:cubicBezTo>
                    <a:cubicBezTo>
                      <a:pt x="180775" y="133290"/>
                      <a:pt x="167492" y="133569"/>
                      <a:pt x="152777" y="133569"/>
                    </a:cubicBezTo>
                    <a:close/>
                  </a:path>
                </a:pathLst>
              </a:custGeom>
              <a:solidFill>
                <a:schemeClr val="accent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2562" name="Google Shape;2562;p69"/>
            <p:cNvSpPr/>
            <p:nvPr/>
          </p:nvSpPr>
          <p:spPr>
            <a:xfrm>
              <a:off x="14573869" y="9134280"/>
              <a:ext cx="691834" cy="236219"/>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563" name="Google Shape;2563;p69"/>
            <p:cNvSpPr/>
            <p:nvPr/>
          </p:nvSpPr>
          <p:spPr>
            <a:xfrm rot="8100000">
              <a:off x="14812448" y="8737098"/>
              <a:ext cx="214253" cy="214253"/>
            </a:xfrm>
            <a:prstGeom prst="arc">
              <a:avLst>
                <a:gd fmla="val 16200000" name="adj1"/>
                <a:gd fmla="val 0" name="adj2"/>
              </a:avLst>
            </a:prstGeom>
            <a:noFill/>
            <a:ln cap="flat" cmpd="sng" w="19050">
              <a:solidFill>
                <a:srgbClr val="3B313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aphicFrame>
        <p:nvGraphicFramePr>
          <p:cNvPr id="2564" name="Google Shape;2564;p69"/>
          <p:cNvGraphicFramePr/>
          <p:nvPr/>
        </p:nvGraphicFramePr>
        <p:xfrm>
          <a:off x="1738439" y="2757956"/>
          <a:ext cx="3000000" cy="3000000"/>
        </p:xfrm>
        <a:graphic>
          <a:graphicData uri="http://schemas.openxmlformats.org/drawingml/2006/table">
            <a:tbl>
              <a:tblPr>
                <a:noFill/>
                <a:tableStyleId>{AB80B1E1-2A0A-4D2B-9E96-AA632914FDF4}</a:tableStyleId>
              </a:tblPr>
              <a:tblGrid>
                <a:gridCol w="2294275"/>
              </a:tblGrid>
              <a:tr h="1394100">
                <a:tc>
                  <a:txBody>
                    <a:bodyPr/>
                    <a:lstStyle/>
                    <a:p>
                      <a:pPr indent="0" lvl="0" marL="0" rtl="1" algn="ctr">
                        <a:spcBef>
                          <a:spcPts val="0"/>
                        </a:spcBef>
                        <a:spcAft>
                          <a:spcPts val="0"/>
                        </a:spcAft>
                        <a:buNone/>
                      </a:pPr>
                      <a:r>
                        <a:rPr b="1" lang="en" sz="3500">
                          <a:latin typeface="Google Sans"/>
                          <a:ea typeface="Google Sans"/>
                          <a:cs typeface="Google Sans"/>
                          <a:sym typeface="Google Sans"/>
                        </a:rPr>
                        <a:t>נקודות דמיון</a:t>
                      </a:r>
                      <a:endParaRPr b="1" sz="3500">
                        <a:solidFill>
                          <a:srgbClr val="FFFFFF"/>
                        </a:solidFill>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B7B7B7"/>
                      </a:solidFill>
                      <a:prstDash val="solid"/>
                      <a:round/>
                      <a:headEnd len="sm" w="sm" type="none"/>
                      <a:tailEnd len="sm" w="sm" type="none"/>
                    </a:lnB>
                    <a:solidFill>
                      <a:srgbClr val="D9D9D9"/>
                    </a:solidFill>
                  </a:tcPr>
                </a:tc>
              </a:tr>
              <a:tr h="1881825">
                <a:tc>
                  <a:txBody>
                    <a:bodyPr/>
                    <a:lstStyle/>
                    <a:p>
                      <a:pPr indent="0" lvl="0" marL="0" marR="0" rtl="1" algn="ctr">
                        <a:lnSpc>
                          <a:spcPct val="100000"/>
                        </a:lnSpc>
                        <a:spcBef>
                          <a:spcPts val="0"/>
                        </a:spcBef>
                        <a:spcAft>
                          <a:spcPts val="0"/>
                        </a:spcAft>
                        <a:buNone/>
                      </a:pPr>
                      <a:r>
                        <a:rPr lang="en" sz="3700">
                          <a:latin typeface="Google Sans"/>
                          <a:ea typeface="Google Sans"/>
                          <a:cs typeface="Google Sans"/>
                          <a:sym typeface="Google Sans"/>
                        </a:rPr>
                        <a:t>1</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B7B7B7"/>
                      </a:solidFill>
                      <a:prstDash val="solid"/>
                      <a:round/>
                      <a:headEnd len="sm" w="sm" type="none"/>
                      <a:tailEnd len="sm" w="sm" type="none"/>
                    </a:lnT>
                    <a:lnB cap="flat" cmpd="sng" w="38100">
                      <a:solidFill>
                        <a:srgbClr val="B7B7B7"/>
                      </a:solidFill>
                      <a:prstDash val="solid"/>
                      <a:round/>
                      <a:headEnd len="sm" w="sm" type="none"/>
                      <a:tailEnd len="sm" w="sm" type="none"/>
                    </a:lnB>
                    <a:solidFill>
                      <a:srgbClr val="F3F3F3"/>
                    </a:solidFill>
                  </a:tcPr>
                </a:tc>
              </a:tr>
              <a:tr h="1881825">
                <a:tc>
                  <a:txBody>
                    <a:bodyPr/>
                    <a:lstStyle/>
                    <a:p>
                      <a:pPr indent="0" lvl="0" marL="0" marR="0" rtl="1" algn="ctr">
                        <a:lnSpc>
                          <a:spcPct val="100000"/>
                        </a:lnSpc>
                        <a:spcBef>
                          <a:spcPts val="0"/>
                        </a:spcBef>
                        <a:spcAft>
                          <a:spcPts val="0"/>
                        </a:spcAft>
                        <a:buNone/>
                      </a:pPr>
                      <a:r>
                        <a:rPr lang="en" sz="3700">
                          <a:latin typeface="Google Sans"/>
                          <a:ea typeface="Google Sans"/>
                          <a:cs typeface="Google Sans"/>
                          <a:sym typeface="Google Sans"/>
                        </a:rPr>
                        <a:t>0</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38100">
                      <a:solidFill>
                        <a:srgbClr val="B7B7B7"/>
                      </a:solidFill>
                      <a:prstDash val="solid"/>
                      <a:round/>
                      <a:headEnd len="sm" w="sm" type="none"/>
                      <a:tailEnd len="sm" w="sm" type="none"/>
                    </a:lnT>
                    <a:lnB cap="flat" cmpd="sng" w="38100">
                      <a:solidFill>
                        <a:srgbClr val="B7B7B7"/>
                      </a:solidFill>
                      <a:prstDash val="solid"/>
                      <a:round/>
                      <a:headEnd len="sm" w="sm" type="none"/>
                      <a:tailEnd len="sm" w="sm" type="none"/>
                    </a:lnB>
                    <a:solidFill>
                      <a:srgbClr val="F3F3F3"/>
                    </a:solidFill>
                  </a:tcPr>
                </a:tc>
              </a:tr>
              <a:tr h="1881825">
                <a:tc>
                  <a:txBody>
                    <a:bodyPr/>
                    <a:lstStyle/>
                    <a:p>
                      <a:pPr indent="0" lvl="0" marL="0" marR="0" rtl="1" algn="ctr">
                        <a:lnSpc>
                          <a:spcPct val="100000"/>
                        </a:lnSpc>
                        <a:spcBef>
                          <a:spcPts val="0"/>
                        </a:spcBef>
                        <a:spcAft>
                          <a:spcPts val="0"/>
                        </a:spcAft>
                        <a:buNone/>
                      </a:pPr>
                      <a:r>
                        <a:rPr lang="en" sz="3700">
                          <a:latin typeface="Google Sans"/>
                          <a:ea typeface="Google Sans"/>
                          <a:cs typeface="Google Sans"/>
                          <a:sym typeface="Google Sans"/>
                        </a:rPr>
                        <a:t>2</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38100">
                      <a:solidFill>
                        <a:srgbClr val="B7B7B7"/>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F3F3F3"/>
                    </a:solidFill>
                  </a:tcPr>
                </a:tc>
              </a:tr>
            </a:tbl>
          </a:graphicData>
        </a:graphic>
      </p:graphicFrame>
      <p:sp>
        <p:nvSpPr>
          <p:cNvPr id="2565" name="Google Shape;2565;p69"/>
          <p:cNvSpPr/>
          <p:nvPr/>
        </p:nvSpPr>
        <p:spPr>
          <a:xfrm>
            <a:off x="1429048" y="2426175"/>
            <a:ext cx="2863500" cy="7811700"/>
          </a:xfrm>
          <a:prstGeom prst="roundRect">
            <a:avLst>
              <a:gd fmla="val 17615" name="adj"/>
            </a:avLst>
          </a:prstGeom>
          <a:noFill/>
          <a:ln cap="flat" cmpd="sng" w="76200">
            <a:solidFill>
              <a:schemeClr val="dk1"/>
            </a:solidFill>
            <a:prstDash val="solid"/>
            <a:round/>
            <a:headEnd len="sm" w="sm" type="none"/>
            <a:tailEnd len="sm" w="sm" type="none"/>
          </a:ln>
        </p:spPr>
        <p:txBody>
          <a:bodyPr anchorCtr="0" anchor="ctr" bIns="243825" lIns="243825" spcFirstLastPara="1" rIns="243825" wrap="square" tIns="243825">
            <a:noAutofit/>
          </a:bodyPr>
          <a:lstStyle/>
          <a:p>
            <a:pPr indent="0" lvl="0" marL="0" rtl="0" algn="ctr">
              <a:spcBef>
                <a:spcPts val="0"/>
              </a:spcBef>
              <a:spcAft>
                <a:spcPts val="0"/>
              </a:spcAft>
              <a:buNone/>
            </a:pPr>
            <a:r>
              <a:t/>
            </a:r>
            <a:endParaRPr sz="3700">
              <a:solidFill>
                <a:schemeClr val="dk2"/>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9" name="Shape 2569"/>
        <p:cNvGrpSpPr/>
        <p:nvPr/>
      </p:nvGrpSpPr>
      <p:grpSpPr>
        <a:xfrm>
          <a:off x="0" y="0"/>
          <a:ext cx="0" cy="0"/>
          <a:chOff x="0" y="0"/>
          <a:chExt cx="0" cy="0"/>
        </a:xfrm>
      </p:grpSpPr>
      <p:graphicFrame>
        <p:nvGraphicFramePr>
          <p:cNvPr id="2570" name="Google Shape;2570;p70"/>
          <p:cNvGraphicFramePr/>
          <p:nvPr/>
        </p:nvGraphicFramePr>
        <p:xfrm>
          <a:off x="1738439" y="2757956"/>
          <a:ext cx="3000000" cy="3000000"/>
        </p:xfrm>
        <a:graphic>
          <a:graphicData uri="http://schemas.openxmlformats.org/drawingml/2006/table">
            <a:tbl>
              <a:tblPr>
                <a:noFill/>
                <a:tableStyleId>{AB80B1E1-2A0A-4D2B-9E96-AA632914FDF4}</a:tableStyleId>
              </a:tblPr>
              <a:tblGrid>
                <a:gridCol w="2294275"/>
              </a:tblGrid>
              <a:tr h="1394100">
                <a:tc>
                  <a:txBody>
                    <a:bodyPr/>
                    <a:lstStyle/>
                    <a:p>
                      <a:pPr indent="0" lvl="0" marL="0" rtl="1" algn="ctr">
                        <a:spcBef>
                          <a:spcPts val="0"/>
                        </a:spcBef>
                        <a:spcAft>
                          <a:spcPts val="0"/>
                        </a:spcAft>
                        <a:buNone/>
                      </a:pPr>
                      <a:r>
                        <a:rPr b="1" lang="en" sz="3500">
                          <a:latin typeface="Google Sans"/>
                          <a:ea typeface="Google Sans"/>
                          <a:cs typeface="Google Sans"/>
                          <a:sym typeface="Google Sans"/>
                        </a:rPr>
                        <a:t>נקודות דמיון</a:t>
                      </a:r>
                      <a:endParaRPr b="1" sz="3500">
                        <a:solidFill>
                          <a:srgbClr val="FFFFFF"/>
                        </a:solidFill>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B7B7B7"/>
                      </a:solidFill>
                      <a:prstDash val="solid"/>
                      <a:round/>
                      <a:headEnd len="sm" w="sm" type="none"/>
                      <a:tailEnd len="sm" w="sm" type="none"/>
                    </a:lnB>
                    <a:solidFill>
                      <a:srgbClr val="D9D9D9"/>
                    </a:solidFill>
                  </a:tcPr>
                </a:tc>
              </a:tr>
              <a:tr h="1881825">
                <a:tc>
                  <a:txBody>
                    <a:bodyPr/>
                    <a:lstStyle/>
                    <a:p>
                      <a:pPr indent="0" lvl="0" marL="0" marR="0" rtl="1" algn="ctr">
                        <a:lnSpc>
                          <a:spcPct val="100000"/>
                        </a:lnSpc>
                        <a:spcBef>
                          <a:spcPts val="0"/>
                        </a:spcBef>
                        <a:spcAft>
                          <a:spcPts val="0"/>
                        </a:spcAft>
                        <a:buNone/>
                      </a:pPr>
                      <a:r>
                        <a:rPr lang="en" sz="3700">
                          <a:latin typeface="Google Sans"/>
                          <a:ea typeface="Google Sans"/>
                          <a:cs typeface="Google Sans"/>
                          <a:sym typeface="Google Sans"/>
                        </a:rPr>
                        <a:t>1</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B7B7B7"/>
                      </a:solidFill>
                      <a:prstDash val="solid"/>
                      <a:round/>
                      <a:headEnd len="sm" w="sm" type="none"/>
                      <a:tailEnd len="sm" w="sm" type="none"/>
                    </a:lnT>
                    <a:lnB cap="flat" cmpd="sng" w="38100">
                      <a:solidFill>
                        <a:srgbClr val="B7B7B7"/>
                      </a:solidFill>
                      <a:prstDash val="solid"/>
                      <a:round/>
                      <a:headEnd len="sm" w="sm" type="none"/>
                      <a:tailEnd len="sm" w="sm" type="none"/>
                    </a:lnB>
                    <a:solidFill>
                      <a:srgbClr val="F3F3F3"/>
                    </a:solidFill>
                  </a:tcPr>
                </a:tc>
              </a:tr>
              <a:tr h="1881825">
                <a:tc>
                  <a:txBody>
                    <a:bodyPr/>
                    <a:lstStyle/>
                    <a:p>
                      <a:pPr indent="0" lvl="0" marL="0" marR="0" rtl="1" algn="ctr">
                        <a:lnSpc>
                          <a:spcPct val="100000"/>
                        </a:lnSpc>
                        <a:spcBef>
                          <a:spcPts val="0"/>
                        </a:spcBef>
                        <a:spcAft>
                          <a:spcPts val="0"/>
                        </a:spcAft>
                        <a:buNone/>
                      </a:pPr>
                      <a:r>
                        <a:rPr lang="en" sz="3700">
                          <a:latin typeface="Google Sans"/>
                          <a:ea typeface="Google Sans"/>
                          <a:cs typeface="Google Sans"/>
                          <a:sym typeface="Google Sans"/>
                        </a:rPr>
                        <a:t>0</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38100">
                      <a:solidFill>
                        <a:srgbClr val="B7B7B7"/>
                      </a:solidFill>
                      <a:prstDash val="solid"/>
                      <a:round/>
                      <a:headEnd len="sm" w="sm" type="none"/>
                      <a:tailEnd len="sm" w="sm" type="none"/>
                    </a:lnT>
                    <a:lnB cap="flat" cmpd="sng" w="38100">
                      <a:solidFill>
                        <a:srgbClr val="B7B7B7"/>
                      </a:solidFill>
                      <a:prstDash val="solid"/>
                      <a:round/>
                      <a:headEnd len="sm" w="sm" type="none"/>
                      <a:tailEnd len="sm" w="sm" type="none"/>
                    </a:lnB>
                    <a:solidFill>
                      <a:srgbClr val="F3F3F3"/>
                    </a:solidFill>
                  </a:tcPr>
                </a:tc>
              </a:tr>
              <a:tr h="1881825">
                <a:tc>
                  <a:txBody>
                    <a:bodyPr/>
                    <a:lstStyle/>
                    <a:p>
                      <a:pPr indent="0" lvl="0" marL="0" marR="0" rtl="1" algn="ctr">
                        <a:lnSpc>
                          <a:spcPct val="100000"/>
                        </a:lnSpc>
                        <a:spcBef>
                          <a:spcPts val="0"/>
                        </a:spcBef>
                        <a:spcAft>
                          <a:spcPts val="0"/>
                        </a:spcAft>
                        <a:buNone/>
                      </a:pPr>
                      <a:r>
                        <a:rPr lang="en" sz="3700">
                          <a:latin typeface="Google Sans"/>
                          <a:ea typeface="Google Sans"/>
                          <a:cs typeface="Google Sans"/>
                          <a:sym typeface="Google Sans"/>
                        </a:rPr>
                        <a:t>2</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38100">
                      <a:solidFill>
                        <a:srgbClr val="B7B7B7"/>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F3F3F3"/>
                    </a:solidFill>
                  </a:tcPr>
                </a:tc>
              </a:tr>
            </a:tbl>
          </a:graphicData>
        </a:graphic>
      </p:graphicFrame>
      <p:graphicFrame>
        <p:nvGraphicFramePr>
          <p:cNvPr id="2571" name="Google Shape;2571;p70"/>
          <p:cNvGraphicFramePr/>
          <p:nvPr/>
        </p:nvGraphicFramePr>
        <p:xfrm>
          <a:off x="4341286" y="2757956"/>
          <a:ext cx="3000000" cy="3000000"/>
        </p:xfrm>
        <a:graphic>
          <a:graphicData uri="http://schemas.openxmlformats.org/drawingml/2006/table">
            <a:tbl>
              <a:tblPr>
                <a:noFill/>
                <a:tableStyleId>{AB80B1E1-2A0A-4D2B-9E96-AA632914FDF4}</a:tableStyleId>
              </a:tblPr>
              <a:tblGrid>
                <a:gridCol w="2903300"/>
                <a:gridCol w="2903300"/>
                <a:gridCol w="2903300"/>
                <a:gridCol w="2903300"/>
                <a:gridCol w="2903300"/>
                <a:gridCol w="3790825"/>
              </a:tblGrid>
              <a:tr h="1394100">
                <a:tc>
                  <a:txBody>
                    <a:bodyPr/>
                    <a:lstStyle/>
                    <a:p>
                      <a:pPr indent="0" lvl="0" marL="0" rtl="1" algn="ctr">
                        <a:spcBef>
                          <a:spcPts val="0"/>
                        </a:spcBef>
                        <a:spcAft>
                          <a:spcPts val="0"/>
                        </a:spcAft>
                        <a:buNone/>
                      </a:pPr>
                      <a:r>
                        <a:rPr b="1" lang="en" sz="3500">
                          <a:latin typeface="Google Sans"/>
                          <a:ea typeface="Google Sans"/>
                          <a:cs typeface="Google Sans"/>
                          <a:sym typeface="Google Sans"/>
                        </a:rPr>
                        <a:t>פלאפל</a:t>
                      </a:r>
                      <a:endParaRPr b="1" sz="35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b="1" lang="en" sz="3500">
                          <a:latin typeface="Google Sans"/>
                          <a:ea typeface="Google Sans"/>
                          <a:cs typeface="Google Sans"/>
                          <a:sym typeface="Google Sans"/>
                        </a:rPr>
                        <a:t>צ׳יפס</a:t>
                      </a:r>
                      <a:endParaRPr b="1" sz="3500">
                        <a:latin typeface="Google Sans"/>
                        <a:ea typeface="Google Sans"/>
                        <a:cs typeface="Google Sans"/>
                        <a:sym typeface="Google Sans"/>
                      </a:endParaRPr>
                    </a:p>
                  </a:txBody>
                  <a:tcPr marT="243800" marB="243800" marR="243825" marL="243825" anchor="ctr">
                    <a:lnL cap="flat" cmpd="sng" w="19050">
                      <a:solidFill>
                        <a:srgbClr val="EFEFEF">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b="1" lang="en" sz="3500">
                          <a:latin typeface="Google Sans"/>
                          <a:ea typeface="Google Sans"/>
                          <a:cs typeface="Google Sans"/>
                          <a:sym typeface="Google Sans"/>
                        </a:rPr>
                        <a:t>מרק</a:t>
                      </a:r>
                      <a:endParaRPr b="1" sz="3500">
                        <a:latin typeface="Google Sans"/>
                        <a:ea typeface="Google Sans"/>
                        <a:cs typeface="Google Sans"/>
                        <a:sym typeface="Google Sans"/>
                      </a:endParaRPr>
                    </a:p>
                  </a:txBody>
                  <a:tcPr marT="243800" marB="243800" marR="243825" marL="243825" anchor="ctr">
                    <a:lnL cap="flat" cmpd="sng" w="19050">
                      <a:solidFill>
                        <a:srgbClr val="EFEFEF">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b="1" lang="en" sz="3500">
                          <a:latin typeface="Google Sans"/>
                          <a:ea typeface="Google Sans"/>
                          <a:cs typeface="Google Sans"/>
                          <a:sym typeface="Google Sans"/>
                        </a:rPr>
                        <a:t>פסטה</a:t>
                      </a:r>
                      <a:endParaRPr b="1" sz="3500">
                        <a:latin typeface="Google Sans"/>
                        <a:ea typeface="Google Sans"/>
                        <a:cs typeface="Google Sans"/>
                        <a:sym typeface="Google Sans"/>
                      </a:endParaRPr>
                    </a:p>
                  </a:txBody>
                  <a:tcPr marT="243800" marB="243800" marR="243825" marL="243825" anchor="ctr">
                    <a:lnL cap="flat" cmpd="sng" w="19050">
                      <a:solidFill>
                        <a:srgbClr val="EFEFEF">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b="1" lang="en" sz="3500">
                          <a:latin typeface="Google Sans"/>
                          <a:ea typeface="Google Sans"/>
                          <a:cs typeface="Google Sans"/>
                          <a:sym typeface="Google Sans"/>
                        </a:rPr>
                        <a:t>פיצה</a:t>
                      </a:r>
                      <a:endParaRPr b="1" sz="3500">
                        <a:latin typeface="Google Sans"/>
                        <a:ea typeface="Google Sans"/>
                        <a:cs typeface="Google Sans"/>
                        <a:sym typeface="Google Sans"/>
                      </a:endParaRPr>
                    </a:p>
                  </a:txBody>
                  <a:tcPr marT="243800" marB="243800" marR="243825" marL="243825" anchor="ctr">
                    <a:lnL cap="flat" cmpd="sng" w="19050">
                      <a:solidFill>
                        <a:srgbClr val="EFEFEF">
                          <a:alpha val="0"/>
                        </a:srgbClr>
                      </a:solidFill>
                      <a:prstDash val="solid"/>
                      <a:round/>
                      <a:headEnd len="sm" w="sm" type="none"/>
                      <a:tailEnd len="sm" w="sm" type="none"/>
                    </a:lnL>
                    <a:lnR cap="flat" cmpd="sng" w="19050">
                      <a:solidFill>
                        <a:srgbClr val="EFEFEF">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t/>
                      </a:r>
                      <a:endParaRPr sz="3700">
                        <a:latin typeface="Google Sans"/>
                        <a:ea typeface="Google Sans"/>
                        <a:cs typeface="Google Sans"/>
                        <a:sym typeface="Google Sans"/>
                      </a:endParaRPr>
                    </a:p>
                  </a:txBody>
                  <a:tcPr marT="243800" marB="243800" marR="2441425" marL="521200" anchor="ctr">
                    <a:lnL cap="flat" cmpd="sng" w="19050">
                      <a:solidFill>
                        <a:srgbClr val="EFEFEF">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solidFill>
                      <a:prstDash val="solid"/>
                      <a:round/>
                      <a:headEnd len="sm" w="sm" type="none"/>
                      <a:tailEnd len="sm" w="sm" type="none"/>
                    </a:lnB>
                  </a:tcPr>
                </a:tc>
              </a:tr>
              <a:tr h="1881825">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b="1" sz="4000">
                        <a:solidFill>
                          <a:schemeClr val="accent4"/>
                        </a:solidFill>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b="1" sz="4000">
                        <a:solidFill>
                          <a:schemeClr val="accent4"/>
                        </a:solidFill>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1" algn="r">
                        <a:spcBef>
                          <a:spcPts val="0"/>
                        </a:spcBef>
                        <a:spcAft>
                          <a:spcPts val="0"/>
                        </a:spcAft>
                        <a:buNone/>
                      </a:pPr>
                      <a:r>
                        <a:rPr lang="en" sz="3500">
                          <a:latin typeface="Google Sans"/>
                          <a:ea typeface="Google Sans"/>
                          <a:cs typeface="Google Sans"/>
                          <a:sym typeface="Google Sans"/>
                        </a:rPr>
                        <a:t>נטלי</a:t>
                      </a:r>
                      <a:endParaRPr sz="3500">
                        <a:latin typeface="Google Sans"/>
                        <a:ea typeface="Google Sans"/>
                        <a:cs typeface="Google Sans"/>
                        <a:sym typeface="Google Sans"/>
                      </a:endParaRPr>
                    </a:p>
                  </a:txBody>
                  <a:tcPr marT="243800" marB="243800" marR="2167125" marL="429750"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1881825">
                <a:tc>
                  <a:txBody>
                    <a:bodyPr/>
                    <a:lstStyle/>
                    <a:p>
                      <a:pPr indent="0" lvl="0" marL="0" rtl="0" algn="ctr">
                        <a:spcBef>
                          <a:spcPts val="0"/>
                        </a:spcBef>
                        <a:spcAft>
                          <a:spcPts val="0"/>
                        </a:spcAft>
                        <a:buNone/>
                      </a:pPr>
                      <a:r>
                        <a:t/>
                      </a:r>
                      <a:endParaRPr b="1" sz="64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b="1"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1" algn="r">
                        <a:spcBef>
                          <a:spcPts val="0"/>
                        </a:spcBef>
                        <a:spcAft>
                          <a:spcPts val="0"/>
                        </a:spcAft>
                        <a:buNone/>
                      </a:pPr>
                      <a:r>
                        <a:rPr lang="en" sz="3500">
                          <a:latin typeface="Google Sans"/>
                          <a:ea typeface="Google Sans"/>
                          <a:cs typeface="Google Sans"/>
                          <a:sym typeface="Google Sans"/>
                        </a:rPr>
                        <a:t>אביב</a:t>
                      </a:r>
                      <a:endParaRPr sz="3500">
                        <a:latin typeface="Google Sans"/>
                        <a:ea typeface="Google Sans"/>
                        <a:cs typeface="Google Sans"/>
                        <a:sym typeface="Google Sans"/>
                      </a:endParaRPr>
                    </a:p>
                  </a:txBody>
                  <a:tcPr marT="243800" marB="243800" marR="2167125" marL="429750"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1881825">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b="1"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a:txBody>
                    <a:bodyPr/>
                    <a:lstStyle/>
                    <a:p>
                      <a:pPr indent="0" lvl="0" marL="0" rtl="1" algn="r">
                        <a:spcBef>
                          <a:spcPts val="0"/>
                        </a:spcBef>
                        <a:spcAft>
                          <a:spcPts val="0"/>
                        </a:spcAft>
                        <a:buNone/>
                      </a:pPr>
                      <a:r>
                        <a:rPr lang="en" sz="3500">
                          <a:latin typeface="Google Sans"/>
                          <a:ea typeface="Google Sans"/>
                          <a:cs typeface="Google Sans"/>
                          <a:sym typeface="Google Sans"/>
                        </a:rPr>
                        <a:t>דניאל</a:t>
                      </a:r>
                      <a:endParaRPr sz="3500">
                        <a:latin typeface="Google Sans"/>
                        <a:ea typeface="Google Sans"/>
                        <a:cs typeface="Google Sans"/>
                        <a:sym typeface="Google Sans"/>
                      </a:endParaRPr>
                    </a:p>
                  </a:txBody>
                  <a:tcPr marT="243800" marB="243800" marR="2167125" marL="429750"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1881825">
                <a:tc>
                  <a:txBody>
                    <a:bodyPr/>
                    <a:lstStyle/>
                    <a:p>
                      <a:pPr indent="0" lvl="0" marL="0" rtl="0" algn="ctr">
                        <a:spcBef>
                          <a:spcPts val="0"/>
                        </a:spcBef>
                        <a:spcAft>
                          <a:spcPts val="0"/>
                        </a:spcAft>
                        <a:buNone/>
                      </a:pPr>
                      <a:r>
                        <a:rPr b="1" lang="en" sz="6400">
                          <a:solidFill>
                            <a:schemeClr val="dk1"/>
                          </a:solidFill>
                          <a:latin typeface="Google Sans"/>
                          <a:ea typeface="Google Sans"/>
                          <a:cs typeface="Google Sans"/>
                          <a:sym typeface="Google Sans"/>
                        </a:rPr>
                        <a:t>?</a:t>
                      </a:r>
                      <a:endParaRPr b="1" sz="3700">
                        <a:solidFill>
                          <a:srgbClr val="FFFFFF"/>
                        </a:solidFill>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chemeClr val="accent3"/>
                    </a:solidFill>
                  </a:tcPr>
                </a:tc>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F3F3F3"/>
                    </a:solidFill>
                  </a:tcPr>
                </a:tc>
                <a:tc>
                  <a:txBody>
                    <a:bodyPr/>
                    <a:lstStyle/>
                    <a:p>
                      <a:pPr indent="0" lvl="0" marL="0" rtl="1" algn="ctr">
                        <a:spcBef>
                          <a:spcPts val="0"/>
                        </a:spcBef>
                        <a:spcAft>
                          <a:spcPts val="0"/>
                        </a:spcAft>
                        <a:buNone/>
                      </a:pPr>
                      <a:r>
                        <a:t/>
                      </a:r>
                      <a:endParaRPr sz="3700">
                        <a:latin typeface="Google Sans"/>
                        <a:ea typeface="Google Sans"/>
                        <a:cs typeface="Google Sans"/>
                        <a:sym typeface="Google Sans"/>
                      </a:endParaRPr>
                    </a:p>
                  </a:txBody>
                  <a:tcPr marT="243800" marB="243800" marR="243825" marL="2438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F3F3F3"/>
                    </a:solidFill>
                  </a:tcPr>
                </a:tc>
                <a:tc>
                  <a:txBody>
                    <a:bodyPr/>
                    <a:lstStyle/>
                    <a:p>
                      <a:pPr indent="0" lvl="0" marL="0" rtl="1" algn="r">
                        <a:spcBef>
                          <a:spcPts val="0"/>
                        </a:spcBef>
                        <a:spcAft>
                          <a:spcPts val="0"/>
                        </a:spcAft>
                        <a:buNone/>
                      </a:pPr>
                      <a:r>
                        <a:rPr lang="en" sz="3500">
                          <a:latin typeface="Google Sans"/>
                          <a:ea typeface="Google Sans"/>
                          <a:cs typeface="Google Sans"/>
                          <a:sym typeface="Google Sans"/>
                        </a:rPr>
                        <a:t>קרן</a:t>
                      </a:r>
                      <a:endParaRPr sz="3500">
                        <a:latin typeface="Google Sans"/>
                        <a:ea typeface="Google Sans"/>
                        <a:cs typeface="Google Sans"/>
                        <a:sym typeface="Google Sans"/>
                      </a:endParaRPr>
                    </a:p>
                  </a:txBody>
                  <a:tcPr marT="243800" marB="243800" marR="2167125" marL="429750"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alpha val="0"/>
                        </a:srgbClr>
                      </a:solidFill>
                      <a:prstDash val="solid"/>
                      <a:round/>
                      <a:headEnd len="sm" w="sm" type="none"/>
                      <a:tailEnd len="sm" w="sm" type="none"/>
                    </a:lnB>
                  </a:tcPr>
                </a:tc>
              </a:tr>
            </a:tbl>
          </a:graphicData>
        </a:graphic>
      </p:graphicFrame>
      <p:grpSp>
        <p:nvGrpSpPr>
          <p:cNvPr id="2572" name="Google Shape;2572;p70"/>
          <p:cNvGrpSpPr/>
          <p:nvPr/>
        </p:nvGrpSpPr>
        <p:grpSpPr>
          <a:xfrm>
            <a:off x="8183536" y="4712176"/>
            <a:ext cx="1108330" cy="886165"/>
            <a:chOff x="506088" y="456216"/>
            <a:chExt cx="819044" cy="638080"/>
          </a:xfrm>
        </p:grpSpPr>
        <p:sp>
          <p:nvSpPr>
            <p:cNvPr id="2573" name="Google Shape;2573;p70"/>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574" name="Google Shape;2574;p70"/>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575" name="Google Shape;2575;p70"/>
          <p:cNvGrpSpPr/>
          <p:nvPr/>
        </p:nvGrpSpPr>
        <p:grpSpPr>
          <a:xfrm>
            <a:off x="8183536" y="6662759"/>
            <a:ext cx="1108330" cy="886165"/>
            <a:chOff x="506088" y="456216"/>
            <a:chExt cx="819044" cy="638080"/>
          </a:xfrm>
        </p:grpSpPr>
        <p:sp>
          <p:nvSpPr>
            <p:cNvPr id="2576" name="Google Shape;2576;p70"/>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577" name="Google Shape;2577;p70"/>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578" name="Google Shape;2578;p70"/>
          <p:cNvGrpSpPr/>
          <p:nvPr/>
        </p:nvGrpSpPr>
        <p:grpSpPr>
          <a:xfrm>
            <a:off x="11085244" y="6662759"/>
            <a:ext cx="1108330" cy="886165"/>
            <a:chOff x="506088" y="456216"/>
            <a:chExt cx="819044" cy="638080"/>
          </a:xfrm>
        </p:grpSpPr>
        <p:sp>
          <p:nvSpPr>
            <p:cNvPr id="2579" name="Google Shape;2579;p70"/>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580" name="Google Shape;2580;p70"/>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581" name="Google Shape;2581;p70"/>
          <p:cNvGrpSpPr/>
          <p:nvPr/>
        </p:nvGrpSpPr>
        <p:grpSpPr>
          <a:xfrm>
            <a:off x="16838486" y="10395213"/>
            <a:ext cx="1108330" cy="886165"/>
            <a:chOff x="506088" y="456216"/>
            <a:chExt cx="819044" cy="638080"/>
          </a:xfrm>
        </p:grpSpPr>
        <p:sp>
          <p:nvSpPr>
            <p:cNvPr id="2582" name="Google Shape;2582;p70"/>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583" name="Google Shape;2583;p70"/>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584" name="Google Shape;2584;p70"/>
          <p:cNvGrpSpPr/>
          <p:nvPr/>
        </p:nvGrpSpPr>
        <p:grpSpPr>
          <a:xfrm>
            <a:off x="16838486" y="8599025"/>
            <a:ext cx="1108330" cy="886165"/>
            <a:chOff x="506088" y="456216"/>
            <a:chExt cx="819044" cy="638080"/>
          </a:xfrm>
        </p:grpSpPr>
        <p:sp>
          <p:nvSpPr>
            <p:cNvPr id="2585" name="Google Shape;2585;p70"/>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586" name="Google Shape;2586;p70"/>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587" name="Google Shape;2587;p70"/>
          <p:cNvGrpSpPr/>
          <p:nvPr/>
        </p:nvGrpSpPr>
        <p:grpSpPr>
          <a:xfrm>
            <a:off x="14004248" y="10395213"/>
            <a:ext cx="1108330" cy="886165"/>
            <a:chOff x="506088" y="456216"/>
            <a:chExt cx="819044" cy="638080"/>
          </a:xfrm>
        </p:grpSpPr>
        <p:sp>
          <p:nvSpPr>
            <p:cNvPr id="2588" name="Google Shape;2588;p70"/>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589" name="Google Shape;2589;p70"/>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590" name="Google Shape;2590;p70"/>
          <p:cNvGrpSpPr/>
          <p:nvPr/>
        </p:nvGrpSpPr>
        <p:grpSpPr>
          <a:xfrm>
            <a:off x="5268473" y="8599025"/>
            <a:ext cx="1108330" cy="886165"/>
            <a:chOff x="506088" y="456216"/>
            <a:chExt cx="819044" cy="638080"/>
          </a:xfrm>
        </p:grpSpPr>
        <p:sp>
          <p:nvSpPr>
            <p:cNvPr id="2591" name="Google Shape;2591;p70"/>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592" name="Google Shape;2592;p70"/>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593" name="Google Shape;2593;p70"/>
          <p:cNvGrpSpPr/>
          <p:nvPr/>
        </p:nvGrpSpPr>
        <p:grpSpPr>
          <a:xfrm rot="10800000">
            <a:off x="14004248" y="4927242"/>
            <a:ext cx="1108330" cy="886165"/>
            <a:chOff x="506088" y="456216"/>
            <a:chExt cx="819044" cy="638080"/>
          </a:xfrm>
        </p:grpSpPr>
        <p:sp>
          <p:nvSpPr>
            <p:cNvPr id="2594" name="Google Shape;2594;p70"/>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595" name="Google Shape;2595;p70"/>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596" name="Google Shape;2596;p70"/>
          <p:cNvGrpSpPr/>
          <p:nvPr/>
        </p:nvGrpSpPr>
        <p:grpSpPr>
          <a:xfrm rot="10800000">
            <a:off x="16838486" y="6802148"/>
            <a:ext cx="1108330" cy="886165"/>
            <a:chOff x="506088" y="456216"/>
            <a:chExt cx="819044" cy="638080"/>
          </a:xfrm>
        </p:grpSpPr>
        <p:sp>
          <p:nvSpPr>
            <p:cNvPr id="2597" name="Google Shape;2597;p70"/>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598" name="Google Shape;2598;p70"/>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599" name="Google Shape;2599;p70"/>
          <p:cNvGrpSpPr/>
          <p:nvPr/>
        </p:nvGrpSpPr>
        <p:grpSpPr>
          <a:xfrm rot="10800000">
            <a:off x="14004248" y="8754556"/>
            <a:ext cx="1108330" cy="886165"/>
            <a:chOff x="506088" y="456216"/>
            <a:chExt cx="819044" cy="638080"/>
          </a:xfrm>
        </p:grpSpPr>
        <p:sp>
          <p:nvSpPr>
            <p:cNvPr id="2600" name="Google Shape;2600;p70"/>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601" name="Google Shape;2601;p70"/>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602" name="Google Shape;2602;p70"/>
          <p:cNvGrpSpPr/>
          <p:nvPr/>
        </p:nvGrpSpPr>
        <p:grpSpPr>
          <a:xfrm rot="10800000">
            <a:off x="11085244" y="4927242"/>
            <a:ext cx="1108330" cy="886165"/>
            <a:chOff x="506088" y="456216"/>
            <a:chExt cx="819044" cy="638080"/>
          </a:xfrm>
        </p:grpSpPr>
        <p:sp>
          <p:nvSpPr>
            <p:cNvPr id="2603" name="Google Shape;2603;p70"/>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604" name="Google Shape;2604;p70"/>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605" name="Google Shape;2605;p70"/>
          <p:cNvGrpSpPr/>
          <p:nvPr/>
        </p:nvGrpSpPr>
        <p:grpSpPr>
          <a:xfrm rot="10800000">
            <a:off x="5184495" y="4927242"/>
            <a:ext cx="1108330" cy="886165"/>
            <a:chOff x="506088" y="456216"/>
            <a:chExt cx="819044" cy="638080"/>
          </a:xfrm>
        </p:grpSpPr>
        <p:sp>
          <p:nvSpPr>
            <p:cNvPr id="2606" name="Google Shape;2606;p70"/>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607" name="Google Shape;2607;p70"/>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608" name="Google Shape;2608;p70"/>
          <p:cNvGrpSpPr/>
          <p:nvPr/>
        </p:nvGrpSpPr>
        <p:grpSpPr>
          <a:xfrm rot="10800000">
            <a:off x="8183536" y="10592969"/>
            <a:ext cx="1108330" cy="886165"/>
            <a:chOff x="506088" y="456216"/>
            <a:chExt cx="819044" cy="638080"/>
          </a:xfrm>
        </p:grpSpPr>
        <p:sp>
          <p:nvSpPr>
            <p:cNvPr id="2609" name="Google Shape;2609;p70"/>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610" name="Google Shape;2610;p70"/>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611" name="Google Shape;2611;p70"/>
          <p:cNvGrpSpPr/>
          <p:nvPr/>
        </p:nvGrpSpPr>
        <p:grpSpPr>
          <a:xfrm rot="10800000">
            <a:off x="11085244" y="8754556"/>
            <a:ext cx="1108330" cy="886165"/>
            <a:chOff x="506088" y="456216"/>
            <a:chExt cx="819044" cy="638080"/>
          </a:xfrm>
        </p:grpSpPr>
        <p:sp>
          <p:nvSpPr>
            <p:cNvPr id="2612" name="Google Shape;2612;p70"/>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613" name="Google Shape;2613;p70"/>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614" name="Google Shape;2614;p70"/>
          <p:cNvGrpSpPr/>
          <p:nvPr/>
        </p:nvGrpSpPr>
        <p:grpSpPr>
          <a:xfrm rot="10800000">
            <a:off x="11085244" y="10592969"/>
            <a:ext cx="1108330" cy="886165"/>
            <a:chOff x="506088" y="456216"/>
            <a:chExt cx="819044" cy="638080"/>
          </a:xfrm>
        </p:grpSpPr>
        <p:sp>
          <p:nvSpPr>
            <p:cNvPr id="2615" name="Google Shape;2615;p70"/>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616" name="Google Shape;2616;p70"/>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617" name="Google Shape;2617;p70"/>
          <p:cNvGrpSpPr/>
          <p:nvPr/>
        </p:nvGrpSpPr>
        <p:grpSpPr>
          <a:xfrm rot="10800000">
            <a:off x="16838486" y="4927246"/>
            <a:ext cx="1108330" cy="886165"/>
            <a:chOff x="506088" y="456216"/>
            <a:chExt cx="819044" cy="638080"/>
          </a:xfrm>
        </p:grpSpPr>
        <p:sp>
          <p:nvSpPr>
            <p:cNvPr id="2618" name="Google Shape;2618;p70"/>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619" name="Google Shape;2619;p70"/>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sp>
        <p:nvSpPr>
          <p:cNvPr id="2620" name="Google Shape;2620;p70"/>
          <p:cNvSpPr txBox="1"/>
          <p:nvPr/>
        </p:nvSpPr>
        <p:spPr>
          <a:xfrm>
            <a:off x="1209400" y="1162575"/>
            <a:ext cx="29775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הדגמה בכיתה</a:t>
            </a:r>
            <a:endParaRPr b="1" sz="2600">
              <a:solidFill>
                <a:srgbClr val="FFFFFF"/>
              </a:solidFill>
              <a:latin typeface="Google Sans"/>
              <a:ea typeface="Google Sans"/>
              <a:cs typeface="Google Sans"/>
              <a:sym typeface="Google Sans"/>
            </a:endParaRPr>
          </a:p>
        </p:txBody>
      </p:sp>
      <p:grpSp>
        <p:nvGrpSpPr>
          <p:cNvPr id="2621" name="Google Shape;2621;p70"/>
          <p:cNvGrpSpPr/>
          <p:nvPr/>
        </p:nvGrpSpPr>
        <p:grpSpPr>
          <a:xfrm>
            <a:off x="751766" y="1028509"/>
            <a:ext cx="873900" cy="873900"/>
            <a:chOff x="21309747" y="11086375"/>
            <a:chExt cx="873900" cy="873900"/>
          </a:xfrm>
        </p:grpSpPr>
        <p:sp>
          <p:nvSpPr>
            <p:cNvPr id="2622" name="Google Shape;2622;p70"/>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23" name="Google Shape;2623;p70"/>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2624" name="Google Shape;2624;p70"/>
          <p:cNvSpPr txBox="1"/>
          <p:nvPr>
            <p:ph idx="4294967295" type="title"/>
          </p:nvPr>
        </p:nvSpPr>
        <p:spPr>
          <a:xfrm>
            <a:off x="5624275" y="1186725"/>
            <a:ext cx="17931600" cy="9549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t>האם נמליץ לקרן על </a:t>
            </a:r>
            <a:r>
              <a:rPr lang="en"/>
              <a:t>פלאפל</a:t>
            </a:r>
            <a:r>
              <a:rPr lang="en"/>
              <a:t>?</a:t>
            </a:r>
            <a:endParaRPr/>
          </a:p>
        </p:txBody>
      </p:sp>
      <p:grpSp>
        <p:nvGrpSpPr>
          <p:cNvPr id="2625" name="Google Shape;2625;p70"/>
          <p:cNvGrpSpPr/>
          <p:nvPr/>
        </p:nvGrpSpPr>
        <p:grpSpPr>
          <a:xfrm>
            <a:off x="20835378" y="10238004"/>
            <a:ext cx="1480386" cy="1480540"/>
            <a:chOff x="14204600" y="11269125"/>
            <a:chExt cx="1429772" cy="1429783"/>
          </a:xfrm>
        </p:grpSpPr>
        <p:grpSp>
          <p:nvGrpSpPr>
            <p:cNvPr id="2626" name="Google Shape;2626;p70"/>
            <p:cNvGrpSpPr/>
            <p:nvPr/>
          </p:nvGrpSpPr>
          <p:grpSpPr>
            <a:xfrm>
              <a:off x="14204600" y="11269125"/>
              <a:ext cx="1429772" cy="1429783"/>
              <a:chOff x="7822222" y="4095749"/>
              <a:chExt cx="1334365" cy="1334375"/>
            </a:xfrm>
          </p:grpSpPr>
          <p:sp>
            <p:nvSpPr>
              <p:cNvPr id="2627" name="Google Shape;2627;p70"/>
              <p:cNvSpPr/>
              <p:nvPr/>
            </p:nvSpPr>
            <p:spPr>
              <a:xfrm>
                <a:off x="7822222" y="4095749"/>
                <a:ext cx="1334365" cy="1334365"/>
              </a:xfrm>
              <a:custGeom>
                <a:rect b="b" l="l" r="r" t="t"/>
                <a:pathLst>
                  <a:path extrusionOk="0" h="1334365" w="1334365">
                    <a:moveTo>
                      <a:pt x="1334365" y="667196"/>
                    </a:moveTo>
                    <a:cubicBezTo>
                      <a:pt x="1334358" y="1035671"/>
                      <a:pt x="1035644" y="1334373"/>
                      <a:pt x="667169" y="1334365"/>
                    </a:cubicBezTo>
                    <a:cubicBezTo>
                      <a:pt x="298694" y="1334358"/>
                      <a:pt x="-8" y="1035644"/>
                      <a:pt x="0" y="667169"/>
                    </a:cubicBezTo>
                    <a:cubicBezTo>
                      <a:pt x="8" y="298697"/>
                      <a:pt x="298716" y="-3"/>
                      <a:pt x="667188" y="0"/>
                    </a:cubicBezTo>
                    <a:cubicBezTo>
                      <a:pt x="1035661" y="1"/>
                      <a:pt x="1334367" y="298709"/>
                      <a:pt x="1334365" y="667182"/>
                    </a:cubicBezTo>
                    <a:cubicBezTo>
                      <a:pt x="1334365" y="667187"/>
                      <a:pt x="1334365" y="667192"/>
                      <a:pt x="1334365" y="667196"/>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628" name="Google Shape;2628;p70"/>
              <p:cNvSpPr/>
              <p:nvPr/>
            </p:nvSpPr>
            <p:spPr>
              <a:xfrm>
                <a:off x="8006751" y="4303980"/>
                <a:ext cx="984350" cy="1040381"/>
              </a:xfrm>
              <a:custGeom>
                <a:rect b="b" l="l" r="r" t="t"/>
                <a:pathLst>
                  <a:path extrusionOk="0" h="1040381" w="984350">
                    <a:moveTo>
                      <a:pt x="467971" y="41932"/>
                    </a:moveTo>
                    <a:cubicBezTo>
                      <a:pt x="436586" y="-37115"/>
                      <a:pt x="240012" y="2752"/>
                      <a:pt x="226488" y="101853"/>
                    </a:cubicBezTo>
                    <a:cubicBezTo>
                      <a:pt x="90645" y="125182"/>
                      <a:pt x="75186" y="267573"/>
                      <a:pt x="109425" y="354880"/>
                    </a:cubicBezTo>
                    <a:cubicBezTo>
                      <a:pt x="70116" y="352517"/>
                      <a:pt x="44927" y="428550"/>
                      <a:pt x="80488" y="459599"/>
                    </a:cubicBezTo>
                    <a:cubicBezTo>
                      <a:pt x="-1" y="471505"/>
                      <a:pt x="-1" y="563779"/>
                      <a:pt x="41792" y="596707"/>
                    </a:cubicBezTo>
                    <a:cubicBezTo>
                      <a:pt x="-24910" y="634434"/>
                      <a:pt x="-4326" y="735805"/>
                      <a:pt x="51411" y="742652"/>
                    </a:cubicBezTo>
                    <a:cubicBezTo>
                      <a:pt x="-20167" y="778630"/>
                      <a:pt x="19430" y="882363"/>
                      <a:pt x="74144" y="882792"/>
                    </a:cubicBezTo>
                    <a:cubicBezTo>
                      <a:pt x="46359" y="979083"/>
                      <a:pt x="136642" y="1023286"/>
                      <a:pt x="178863" y="988962"/>
                    </a:cubicBezTo>
                    <a:cubicBezTo>
                      <a:pt x="180100" y="1020662"/>
                      <a:pt x="221670" y="1041368"/>
                      <a:pt x="248812" y="1040345"/>
                    </a:cubicBezTo>
                    <a:cubicBezTo>
                      <a:pt x="281889" y="1039098"/>
                      <a:pt x="314734" y="1031527"/>
                      <a:pt x="348722" y="1031527"/>
                    </a:cubicBezTo>
                    <a:cubicBezTo>
                      <a:pt x="389892" y="1031508"/>
                      <a:pt x="434215" y="1039024"/>
                      <a:pt x="474928" y="1036270"/>
                    </a:cubicBezTo>
                    <a:cubicBezTo>
                      <a:pt x="527056" y="1032736"/>
                      <a:pt x="576718" y="1030578"/>
                      <a:pt x="627022" y="1017370"/>
                    </a:cubicBezTo>
                    <a:cubicBezTo>
                      <a:pt x="641430" y="1013556"/>
                      <a:pt x="662266" y="1006672"/>
                      <a:pt x="678154" y="1011044"/>
                    </a:cubicBezTo>
                    <a:cubicBezTo>
                      <a:pt x="697725" y="1016421"/>
                      <a:pt x="713221" y="1026745"/>
                      <a:pt x="734550" y="1036085"/>
                    </a:cubicBezTo>
                    <a:cubicBezTo>
                      <a:pt x="768575" y="1050967"/>
                      <a:pt x="828702" y="1023286"/>
                      <a:pt x="826488" y="956685"/>
                    </a:cubicBezTo>
                    <a:cubicBezTo>
                      <a:pt x="873100" y="986097"/>
                      <a:pt x="925357" y="935346"/>
                      <a:pt x="890876" y="867314"/>
                    </a:cubicBezTo>
                    <a:cubicBezTo>
                      <a:pt x="942779" y="873453"/>
                      <a:pt x="984340" y="819447"/>
                      <a:pt x="942881" y="753981"/>
                    </a:cubicBezTo>
                    <a:cubicBezTo>
                      <a:pt x="999789" y="724699"/>
                      <a:pt x="984340" y="646918"/>
                      <a:pt x="949783" y="637430"/>
                    </a:cubicBezTo>
                    <a:cubicBezTo>
                      <a:pt x="998217" y="620910"/>
                      <a:pt x="995036" y="556766"/>
                      <a:pt x="944751" y="530348"/>
                    </a:cubicBezTo>
                    <a:cubicBezTo>
                      <a:pt x="970926" y="510275"/>
                      <a:pt x="954871" y="458929"/>
                      <a:pt x="913394" y="454241"/>
                    </a:cubicBezTo>
                    <a:cubicBezTo>
                      <a:pt x="928519" y="398468"/>
                      <a:pt x="885127" y="368628"/>
                      <a:pt x="847427" y="372999"/>
                    </a:cubicBezTo>
                    <a:cubicBezTo>
                      <a:pt x="885127" y="362023"/>
                      <a:pt x="889369" y="287572"/>
                      <a:pt x="831530" y="281917"/>
                    </a:cubicBezTo>
                    <a:cubicBezTo>
                      <a:pt x="885127" y="225809"/>
                      <a:pt x="814108" y="136698"/>
                      <a:pt x="763822" y="135544"/>
                    </a:cubicBezTo>
                    <a:cubicBezTo>
                      <a:pt x="784230" y="-44408"/>
                      <a:pt x="508824" y="-10177"/>
                      <a:pt x="467971" y="41932"/>
                    </a:cubicBezTo>
                    <a:close/>
                  </a:path>
                </a:pathLst>
              </a:custGeom>
              <a:solidFill>
                <a:srgbClr val="ED6B1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629" name="Google Shape;2629;p70"/>
              <p:cNvSpPr/>
              <p:nvPr/>
            </p:nvSpPr>
            <p:spPr>
              <a:xfrm>
                <a:off x="8122514" y="4743598"/>
                <a:ext cx="138682" cy="165178"/>
              </a:xfrm>
              <a:custGeom>
                <a:rect b="b" l="l" r="r" t="t"/>
                <a:pathLst>
                  <a:path extrusionOk="0" h="165178" w="138682">
                    <a:moveTo>
                      <a:pt x="137923" y="74098"/>
                    </a:moveTo>
                    <a:cubicBezTo>
                      <a:pt x="143541" y="119473"/>
                      <a:pt x="117394" y="160028"/>
                      <a:pt x="79526" y="164734"/>
                    </a:cubicBezTo>
                    <a:cubicBezTo>
                      <a:pt x="41641" y="169423"/>
                      <a:pt x="6377" y="136438"/>
                      <a:pt x="759" y="91065"/>
                    </a:cubicBezTo>
                    <a:cubicBezTo>
                      <a:pt x="-4858" y="45710"/>
                      <a:pt x="21298" y="5117"/>
                      <a:pt x="59184" y="447"/>
                    </a:cubicBezTo>
                    <a:cubicBezTo>
                      <a:pt x="97051" y="-4260"/>
                      <a:pt x="132305" y="28725"/>
                      <a:pt x="137923" y="74098"/>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630" name="Google Shape;2630;p70"/>
              <p:cNvSpPr/>
              <p:nvPr/>
            </p:nvSpPr>
            <p:spPr>
              <a:xfrm>
                <a:off x="8711669" y="4743598"/>
                <a:ext cx="138673" cy="165178"/>
              </a:xfrm>
              <a:custGeom>
                <a:rect b="b" l="l" r="r" t="t"/>
                <a:pathLst>
                  <a:path extrusionOk="0" h="165178" w="138673">
                    <a:moveTo>
                      <a:pt x="760" y="74098"/>
                    </a:moveTo>
                    <a:cubicBezTo>
                      <a:pt x="-4858" y="119473"/>
                      <a:pt x="21280" y="160028"/>
                      <a:pt x="59157" y="164734"/>
                    </a:cubicBezTo>
                    <a:cubicBezTo>
                      <a:pt x="97033" y="169423"/>
                      <a:pt x="132306" y="136438"/>
                      <a:pt x="137914" y="91065"/>
                    </a:cubicBezTo>
                    <a:cubicBezTo>
                      <a:pt x="143533" y="45710"/>
                      <a:pt x="117376" y="5117"/>
                      <a:pt x="79499" y="447"/>
                    </a:cubicBezTo>
                    <a:cubicBezTo>
                      <a:pt x="41613" y="-4260"/>
                      <a:pt x="6369" y="28725"/>
                      <a:pt x="760" y="74098"/>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631" name="Google Shape;2631;p70"/>
              <p:cNvSpPr/>
              <p:nvPr/>
            </p:nvSpPr>
            <p:spPr>
              <a:xfrm>
                <a:off x="8181743" y="4445849"/>
                <a:ext cx="617093" cy="687083"/>
              </a:xfrm>
              <a:custGeom>
                <a:rect b="b" l="l" r="r" t="t"/>
                <a:pathLst>
                  <a:path extrusionOk="0" h="687083" w="617093">
                    <a:moveTo>
                      <a:pt x="538108" y="90283"/>
                    </a:moveTo>
                    <a:cubicBezTo>
                      <a:pt x="482447" y="11348"/>
                      <a:pt x="425957" y="3813"/>
                      <a:pt x="333805" y="0"/>
                    </a:cubicBezTo>
                    <a:lnTo>
                      <a:pt x="252070" y="12668"/>
                    </a:lnTo>
                    <a:cubicBezTo>
                      <a:pt x="159899" y="16501"/>
                      <a:pt x="124943" y="3422"/>
                      <a:pt x="69309" y="82357"/>
                    </a:cubicBezTo>
                    <a:cubicBezTo>
                      <a:pt x="13610" y="161367"/>
                      <a:pt x="16076" y="105611"/>
                      <a:pt x="20475" y="200918"/>
                    </a:cubicBezTo>
                    <a:cubicBezTo>
                      <a:pt x="23805" y="272913"/>
                      <a:pt x="-19216" y="222405"/>
                      <a:pt x="10550" y="422635"/>
                    </a:cubicBezTo>
                    <a:cubicBezTo>
                      <a:pt x="40325" y="622864"/>
                      <a:pt x="214221" y="687083"/>
                      <a:pt x="305695" y="687083"/>
                    </a:cubicBezTo>
                    <a:cubicBezTo>
                      <a:pt x="397215" y="687083"/>
                      <a:pt x="558070" y="633393"/>
                      <a:pt x="600914" y="422635"/>
                    </a:cubicBezTo>
                    <a:cubicBezTo>
                      <a:pt x="643740" y="211875"/>
                      <a:pt x="587622" y="272913"/>
                      <a:pt x="590952" y="200918"/>
                    </a:cubicBezTo>
                    <a:cubicBezTo>
                      <a:pt x="595342" y="105611"/>
                      <a:pt x="593798" y="169292"/>
                      <a:pt x="538108" y="90283"/>
                    </a:cubicBez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632" name="Google Shape;2632;p70"/>
              <p:cNvSpPr/>
              <p:nvPr/>
            </p:nvSpPr>
            <p:spPr>
              <a:xfrm>
                <a:off x="8344620" y="5360751"/>
                <a:ext cx="9700" cy="36853"/>
              </a:xfrm>
              <a:custGeom>
                <a:rect b="b" l="l" r="r" t="t"/>
                <a:pathLst>
                  <a:path extrusionOk="0" h="36853" w="9700">
                    <a:moveTo>
                      <a:pt x="454" y="36853"/>
                    </a:moveTo>
                    <a:cubicBezTo>
                      <a:pt x="3477" y="24315"/>
                      <a:pt x="6557" y="11981"/>
                      <a:pt x="9700" y="0"/>
                    </a:cubicBezTo>
                    <a:cubicBezTo>
                      <a:pt x="2021" y="10651"/>
                      <a:pt x="-1288" y="23839"/>
                      <a:pt x="454" y="3685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633" name="Google Shape;2633;p70"/>
              <p:cNvSpPr/>
              <p:nvPr/>
            </p:nvSpPr>
            <p:spPr>
              <a:xfrm>
                <a:off x="8620620" y="5360751"/>
                <a:ext cx="9674" cy="36853"/>
              </a:xfrm>
              <a:custGeom>
                <a:rect b="b" l="l" r="r" t="t"/>
                <a:pathLst>
                  <a:path extrusionOk="0" h="36853" w="9674">
                    <a:moveTo>
                      <a:pt x="0" y="0"/>
                    </a:moveTo>
                    <a:cubicBezTo>
                      <a:pt x="3126" y="11981"/>
                      <a:pt x="6195" y="24315"/>
                      <a:pt x="9218" y="36853"/>
                    </a:cubicBezTo>
                    <a:cubicBezTo>
                      <a:pt x="10962" y="23843"/>
                      <a:pt x="7664" y="10657"/>
                      <a:pt x="0" y="0"/>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634" name="Google Shape;2634;p70"/>
              <p:cNvSpPr/>
              <p:nvPr/>
            </p:nvSpPr>
            <p:spPr>
              <a:xfrm>
                <a:off x="8431349" y="5100098"/>
                <a:ext cx="112215" cy="230608"/>
              </a:xfrm>
              <a:custGeom>
                <a:rect b="b" l="l" r="r" t="t"/>
                <a:pathLst>
                  <a:path extrusionOk="0" h="230608" w="112215">
                    <a:moveTo>
                      <a:pt x="0" y="0"/>
                    </a:moveTo>
                    <a:lnTo>
                      <a:pt x="112216" y="0"/>
                    </a:lnTo>
                    <a:lnTo>
                      <a:pt x="112216" y="230609"/>
                    </a:lnTo>
                    <a:lnTo>
                      <a:pt x="0" y="230609"/>
                    </a:lnTo>
                    <a:close/>
                  </a:path>
                </a:pathLst>
              </a:custGeom>
              <a:solidFill>
                <a:srgbClr val="FCD3A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635" name="Google Shape;2635;p70"/>
              <p:cNvSpPr/>
              <p:nvPr/>
            </p:nvSpPr>
            <p:spPr>
              <a:xfrm>
                <a:off x="8344620" y="5360751"/>
                <a:ext cx="9700" cy="36853"/>
              </a:xfrm>
              <a:custGeom>
                <a:rect b="b" l="l" r="r" t="t"/>
                <a:pathLst>
                  <a:path extrusionOk="0" h="36853" w="9700">
                    <a:moveTo>
                      <a:pt x="454" y="36853"/>
                    </a:moveTo>
                    <a:cubicBezTo>
                      <a:pt x="3477" y="24315"/>
                      <a:pt x="6557" y="11981"/>
                      <a:pt x="9700" y="0"/>
                    </a:cubicBezTo>
                    <a:cubicBezTo>
                      <a:pt x="2021" y="10651"/>
                      <a:pt x="-1288" y="23839"/>
                      <a:pt x="454" y="3685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636" name="Google Shape;2636;p70"/>
              <p:cNvSpPr/>
              <p:nvPr/>
            </p:nvSpPr>
            <p:spPr>
              <a:xfrm>
                <a:off x="8620620" y="5360751"/>
                <a:ext cx="9674" cy="36853"/>
              </a:xfrm>
              <a:custGeom>
                <a:rect b="b" l="l" r="r" t="t"/>
                <a:pathLst>
                  <a:path extrusionOk="0" h="36853" w="9674">
                    <a:moveTo>
                      <a:pt x="0" y="0"/>
                    </a:moveTo>
                    <a:cubicBezTo>
                      <a:pt x="3126" y="11981"/>
                      <a:pt x="6195" y="24315"/>
                      <a:pt x="9218" y="36853"/>
                    </a:cubicBezTo>
                    <a:cubicBezTo>
                      <a:pt x="10962" y="23843"/>
                      <a:pt x="7664" y="10657"/>
                      <a:pt x="0" y="0"/>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637" name="Google Shape;2637;p70"/>
              <p:cNvSpPr/>
              <p:nvPr/>
            </p:nvSpPr>
            <p:spPr>
              <a:xfrm>
                <a:off x="8140769" y="4384976"/>
                <a:ext cx="698536" cy="400024"/>
              </a:xfrm>
              <a:custGeom>
                <a:rect b="b" l="l" r="r" t="t"/>
                <a:pathLst>
                  <a:path extrusionOk="0" h="400024" w="698536">
                    <a:moveTo>
                      <a:pt x="67662" y="295984"/>
                    </a:moveTo>
                    <a:cubicBezTo>
                      <a:pt x="123529" y="317694"/>
                      <a:pt x="211263" y="216547"/>
                      <a:pt x="187293" y="140310"/>
                    </a:cubicBezTo>
                    <a:cubicBezTo>
                      <a:pt x="184921" y="170782"/>
                      <a:pt x="330828" y="227132"/>
                      <a:pt x="376267" y="156960"/>
                    </a:cubicBezTo>
                    <a:cubicBezTo>
                      <a:pt x="387458" y="244564"/>
                      <a:pt x="495339" y="262981"/>
                      <a:pt x="531569" y="228584"/>
                    </a:cubicBezTo>
                    <a:cubicBezTo>
                      <a:pt x="529997" y="293659"/>
                      <a:pt x="601323" y="345786"/>
                      <a:pt x="626596" y="318997"/>
                    </a:cubicBezTo>
                    <a:cubicBezTo>
                      <a:pt x="611415" y="335089"/>
                      <a:pt x="632875" y="395011"/>
                      <a:pt x="670938" y="395011"/>
                    </a:cubicBezTo>
                    <a:cubicBezTo>
                      <a:pt x="727957" y="395011"/>
                      <a:pt x="679477" y="290087"/>
                      <a:pt x="676202" y="262981"/>
                    </a:cubicBezTo>
                    <a:cubicBezTo>
                      <a:pt x="665924" y="178019"/>
                      <a:pt x="623387" y="85764"/>
                      <a:pt x="551010" y="36428"/>
                    </a:cubicBezTo>
                    <a:cubicBezTo>
                      <a:pt x="546387" y="33284"/>
                      <a:pt x="541637" y="30338"/>
                      <a:pt x="536760" y="27591"/>
                    </a:cubicBezTo>
                    <a:cubicBezTo>
                      <a:pt x="421102" y="-37074"/>
                      <a:pt x="333600" y="30233"/>
                      <a:pt x="200557" y="45004"/>
                    </a:cubicBezTo>
                    <a:cubicBezTo>
                      <a:pt x="89718" y="57319"/>
                      <a:pt x="24428" y="130525"/>
                      <a:pt x="5313" y="234239"/>
                    </a:cubicBezTo>
                    <a:cubicBezTo>
                      <a:pt x="-1237" y="267581"/>
                      <a:pt x="-1735" y="301830"/>
                      <a:pt x="3843" y="335349"/>
                    </a:cubicBezTo>
                    <a:cubicBezTo>
                      <a:pt x="7006" y="352297"/>
                      <a:pt x="20568" y="385281"/>
                      <a:pt x="35172" y="395197"/>
                    </a:cubicBezTo>
                    <a:cubicBezTo>
                      <a:pt x="77021" y="423548"/>
                      <a:pt x="78155" y="318736"/>
                      <a:pt x="67662" y="295984"/>
                    </a:cubicBezTo>
                    <a:close/>
                  </a:path>
                </a:pathLst>
              </a:custGeom>
              <a:solidFill>
                <a:srgbClr val="ED6B1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638" name="Google Shape;2638;p70"/>
              <p:cNvSpPr/>
              <p:nvPr/>
            </p:nvSpPr>
            <p:spPr>
              <a:xfrm>
                <a:off x="8257713" y="5189655"/>
                <a:ext cx="458287" cy="240469"/>
              </a:xfrm>
              <a:custGeom>
                <a:rect b="b" l="l" r="r" t="t"/>
                <a:pathLst>
                  <a:path extrusionOk="0" h="240469" w="458287">
                    <a:moveTo>
                      <a:pt x="444410" y="146335"/>
                    </a:moveTo>
                    <a:cubicBezTo>
                      <a:pt x="418718" y="70507"/>
                      <a:pt x="406812" y="58545"/>
                      <a:pt x="316976" y="18324"/>
                    </a:cubicBezTo>
                    <a:cubicBezTo>
                      <a:pt x="315785" y="17803"/>
                      <a:pt x="285089" y="0"/>
                      <a:pt x="285089" y="0"/>
                    </a:cubicBezTo>
                    <a:lnTo>
                      <a:pt x="229325" y="112142"/>
                    </a:lnTo>
                    <a:lnTo>
                      <a:pt x="202006" y="62396"/>
                    </a:lnTo>
                    <a:lnTo>
                      <a:pt x="172873" y="0"/>
                    </a:lnTo>
                    <a:cubicBezTo>
                      <a:pt x="172873" y="0"/>
                      <a:pt x="146679" y="15794"/>
                      <a:pt x="145786" y="16185"/>
                    </a:cubicBezTo>
                    <a:cubicBezTo>
                      <a:pt x="51671" y="58081"/>
                      <a:pt x="39318" y="70228"/>
                      <a:pt x="13534" y="146335"/>
                    </a:cubicBezTo>
                    <a:cubicBezTo>
                      <a:pt x="10427" y="155525"/>
                      <a:pt x="5665" y="174575"/>
                      <a:pt x="0" y="199281"/>
                    </a:cubicBezTo>
                    <a:cubicBezTo>
                      <a:pt x="71315" y="225551"/>
                      <a:pt x="146605" y="239406"/>
                      <a:pt x="222600" y="240246"/>
                    </a:cubicBezTo>
                    <a:cubicBezTo>
                      <a:pt x="225456" y="240283"/>
                      <a:pt x="228274" y="240469"/>
                      <a:pt x="231148" y="240469"/>
                    </a:cubicBezTo>
                    <a:cubicBezTo>
                      <a:pt x="232320" y="240469"/>
                      <a:pt x="233474" y="240376"/>
                      <a:pt x="234655" y="240376"/>
                    </a:cubicBezTo>
                    <a:cubicBezTo>
                      <a:pt x="310918" y="240067"/>
                      <a:pt x="386562" y="226664"/>
                      <a:pt x="458288" y="200751"/>
                    </a:cubicBezTo>
                    <a:cubicBezTo>
                      <a:pt x="452483" y="175301"/>
                      <a:pt x="447582" y="155712"/>
                      <a:pt x="444410" y="146335"/>
                    </a:cubicBezTo>
                    <a:close/>
                  </a:path>
                </a:pathLst>
              </a:custGeom>
              <a:solidFill>
                <a:srgbClr val="B3375E"/>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639" name="Google Shape;2639;p70"/>
              <p:cNvSpPr/>
              <p:nvPr/>
            </p:nvSpPr>
            <p:spPr>
              <a:xfrm>
                <a:off x="8390402" y="5204947"/>
                <a:ext cx="191504" cy="108867"/>
              </a:xfrm>
              <a:custGeom>
                <a:rect b="b" l="l" r="r" t="t"/>
                <a:pathLst>
                  <a:path extrusionOk="0" h="108867" w="191504">
                    <a:moveTo>
                      <a:pt x="180464" y="5227"/>
                    </a:moveTo>
                    <a:cubicBezTo>
                      <a:pt x="180017" y="1924"/>
                      <a:pt x="176977" y="-391"/>
                      <a:pt x="173674" y="56"/>
                    </a:cubicBezTo>
                    <a:cubicBezTo>
                      <a:pt x="170371" y="502"/>
                      <a:pt x="168055" y="3542"/>
                      <a:pt x="168502" y="6846"/>
                    </a:cubicBezTo>
                    <a:lnTo>
                      <a:pt x="176566" y="66172"/>
                    </a:lnTo>
                    <a:lnTo>
                      <a:pt x="123686" y="41095"/>
                    </a:lnTo>
                    <a:lnTo>
                      <a:pt x="95482" y="90487"/>
                    </a:lnTo>
                    <a:lnTo>
                      <a:pt x="69251" y="42676"/>
                    </a:lnTo>
                    <a:lnTo>
                      <a:pt x="14828" y="66544"/>
                    </a:lnTo>
                    <a:lnTo>
                      <a:pt x="22948" y="6846"/>
                    </a:lnTo>
                    <a:cubicBezTo>
                      <a:pt x="23395" y="3542"/>
                      <a:pt x="21079" y="502"/>
                      <a:pt x="17776" y="55"/>
                    </a:cubicBezTo>
                    <a:cubicBezTo>
                      <a:pt x="14472" y="-392"/>
                      <a:pt x="11432" y="1924"/>
                      <a:pt x="10985" y="5227"/>
                    </a:cubicBezTo>
                    <a:lnTo>
                      <a:pt x="0" y="86227"/>
                    </a:lnTo>
                    <a:lnTo>
                      <a:pt x="63987" y="58154"/>
                    </a:lnTo>
                    <a:lnTo>
                      <a:pt x="90097" y="105724"/>
                    </a:lnTo>
                    <a:cubicBezTo>
                      <a:pt x="90162" y="105854"/>
                      <a:pt x="90292" y="105891"/>
                      <a:pt x="90367" y="106003"/>
                    </a:cubicBezTo>
                    <a:cubicBezTo>
                      <a:pt x="90817" y="106732"/>
                      <a:pt x="91420" y="107354"/>
                      <a:pt x="92134" y="107826"/>
                    </a:cubicBezTo>
                    <a:cubicBezTo>
                      <a:pt x="93168" y="108318"/>
                      <a:pt x="94263" y="108669"/>
                      <a:pt x="95390" y="108868"/>
                    </a:cubicBezTo>
                    <a:lnTo>
                      <a:pt x="95408" y="108868"/>
                    </a:lnTo>
                    <a:cubicBezTo>
                      <a:pt x="96419" y="108866"/>
                      <a:pt x="97413" y="108603"/>
                      <a:pt x="98292" y="108105"/>
                    </a:cubicBezTo>
                    <a:lnTo>
                      <a:pt x="98301" y="108105"/>
                    </a:lnTo>
                    <a:cubicBezTo>
                      <a:pt x="98441" y="108031"/>
                      <a:pt x="98534" y="107881"/>
                      <a:pt x="98664" y="107789"/>
                    </a:cubicBezTo>
                    <a:cubicBezTo>
                      <a:pt x="99336" y="107351"/>
                      <a:pt x="99912" y="106781"/>
                      <a:pt x="100357" y="106114"/>
                    </a:cubicBezTo>
                    <a:cubicBezTo>
                      <a:pt x="100432" y="106003"/>
                      <a:pt x="100561" y="105947"/>
                      <a:pt x="100636" y="105835"/>
                    </a:cubicBezTo>
                    <a:lnTo>
                      <a:pt x="128616" y="56778"/>
                    </a:lnTo>
                    <a:lnTo>
                      <a:pt x="191505" y="86599"/>
                    </a:lnTo>
                    <a:close/>
                  </a:path>
                </a:pathLst>
              </a:custGeom>
              <a:solidFill>
                <a:srgbClr val="97224B"/>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2640" name="Google Shape;2640;p70"/>
            <p:cNvSpPr/>
            <p:nvPr/>
          </p:nvSpPr>
          <p:spPr>
            <a:xfrm>
              <a:off x="14790500" y="119925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41" name="Google Shape;2641;p70"/>
            <p:cNvSpPr/>
            <p:nvPr/>
          </p:nvSpPr>
          <p:spPr>
            <a:xfrm>
              <a:off x="14997325" y="119925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42" name="Google Shape;2642;p70"/>
            <p:cNvSpPr/>
            <p:nvPr/>
          </p:nvSpPr>
          <p:spPr>
            <a:xfrm rot="8100000">
              <a:off x="14812448" y="12003623"/>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2643" name="Google Shape;2643;p70"/>
          <p:cNvGrpSpPr/>
          <p:nvPr/>
        </p:nvGrpSpPr>
        <p:grpSpPr>
          <a:xfrm>
            <a:off x="20850515" y="4597413"/>
            <a:ext cx="1480386" cy="1480540"/>
            <a:chOff x="14204675" y="6341956"/>
            <a:chExt cx="1429772" cy="1429783"/>
          </a:xfrm>
        </p:grpSpPr>
        <p:grpSp>
          <p:nvGrpSpPr>
            <p:cNvPr id="2644" name="Google Shape;2644;p70"/>
            <p:cNvGrpSpPr/>
            <p:nvPr/>
          </p:nvGrpSpPr>
          <p:grpSpPr>
            <a:xfrm>
              <a:off x="14204675" y="6341956"/>
              <a:ext cx="1429772" cy="1429783"/>
              <a:chOff x="2369526" y="3575049"/>
              <a:chExt cx="1334365" cy="1334375"/>
            </a:xfrm>
          </p:grpSpPr>
          <p:sp>
            <p:nvSpPr>
              <p:cNvPr id="2645" name="Google Shape;2645;p70"/>
              <p:cNvSpPr/>
              <p:nvPr/>
            </p:nvSpPr>
            <p:spPr>
              <a:xfrm>
                <a:off x="2369526" y="3575049"/>
                <a:ext cx="1334365" cy="1334365"/>
              </a:xfrm>
              <a:custGeom>
                <a:rect b="b" l="l" r="r" t="t"/>
                <a:pathLst>
                  <a:path extrusionOk="0" h="1334365" w="1334365">
                    <a:moveTo>
                      <a:pt x="1334366" y="667197"/>
                    </a:moveTo>
                    <a:cubicBezTo>
                      <a:pt x="1334358" y="1035672"/>
                      <a:pt x="1035644" y="1334374"/>
                      <a:pt x="667169" y="1334366"/>
                    </a:cubicBezTo>
                    <a:cubicBezTo>
                      <a:pt x="298694" y="1334358"/>
                      <a:pt x="-8" y="1035644"/>
                      <a:pt x="0" y="667169"/>
                    </a:cubicBezTo>
                    <a:cubicBezTo>
                      <a:pt x="8" y="298694"/>
                      <a:pt x="298722" y="-8"/>
                      <a:pt x="667197" y="0"/>
                    </a:cubicBezTo>
                    <a:cubicBezTo>
                      <a:pt x="1035666" y="2"/>
                      <a:pt x="1334367" y="298706"/>
                      <a:pt x="1334366" y="667175"/>
                    </a:cubicBezTo>
                    <a:cubicBezTo>
                      <a:pt x="1334366" y="667182"/>
                      <a:pt x="1334366" y="667189"/>
                      <a:pt x="1334366"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646" name="Google Shape;2646;p70"/>
              <p:cNvSpPr/>
              <p:nvPr/>
            </p:nvSpPr>
            <p:spPr>
              <a:xfrm>
                <a:off x="2657240" y="3783996"/>
                <a:ext cx="758939" cy="1125428"/>
              </a:xfrm>
              <a:custGeom>
                <a:rect b="b" l="l" r="r" t="t"/>
                <a:pathLst>
                  <a:path extrusionOk="0" h="1125428" w="758939">
                    <a:moveTo>
                      <a:pt x="379484" y="1125428"/>
                    </a:moveTo>
                    <a:cubicBezTo>
                      <a:pt x="515106" y="1125609"/>
                      <a:pt x="647530" y="1084246"/>
                      <a:pt x="758940" y="1006906"/>
                    </a:cubicBezTo>
                    <a:lnTo>
                      <a:pt x="750661" y="381707"/>
                    </a:lnTo>
                    <a:cubicBezTo>
                      <a:pt x="750661" y="152511"/>
                      <a:pt x="623581" y="0"/>
                      <a:pt x="379446" y="0"/>
                    </a:cubicBezTo>
                    <a:cubicBezTo>
                      <a:pt x="153972" y="0"/>
                      <a:pt x="8270" y="145376"/>
                      <a:pt x="8270" y="381707"/>
                    </a:cubicBezTo>
                    <a:lnTo>
                      <a:pt x="0" y="1006896"/>
                    </a:lnTo>
                    <a:cubicBezTo>
                      <a:pt x="111418" y="1084242"/>
                      <a:pt x="243851" y="1125608"/>
                      <a:pt x="379484" y="1125428"/>
                    </a:cubicBezTo>
                    <a:close/>
                  </a:path>
                </a:pathLst>
              </a:custGeom>
              <a:solidFill>
                <a:srgbClr val="2C3637"/>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647" name="Google Shape;2647;p70"/>
              <p:cNvSpPr/>
              <p:nvPr/>
            </p:nvSpPr>
            <p:spPr>
              <a:xfrm>
                <a:off x="2735923" y="3857032"/>
                <a:ext cx="617101" cy="766120"/>
              </a:xfrm>
              <a:custGeom>
                <a:rect b="b" l="l" r="r" t="t"/>
                <a:pathLst>
                  <a:path extrusionOk="0" h="766120" w="617101">
                    <a:moveTo>
                      <a:pt x="560766" y="85186"/>
                    </a:moveTo>
                    <a:cubicBezTo>
                      <a:pt x="505104" y="6260"/>
                      <a:pt x="447954" y="3823"/>
                      <a:pt x="355811" y="0"/>
                    </a:cubicBezTo>
                    <a:lnTo>
                      <a:pt x="255650" y="0"/>
                    </a:lnTo>
                    <a:cubicBezTo>
                      <a:pt x="163488" y="3823"/>
                      <a:pt x="106338" y="6260"/>
                      <a:pt x="50695" y="85186"/>
                    </a:cubicBezTo>
                    <a:cubicBezTo>
                      <a:pt x="-5005" y="164185"/>
                      <a:pt x="16092" y="184658"/>
                      <a:pt x="20482" y="279945"/>
                    </a:cubicBezTo>
                    <a:cubicBezTo>
                      <a:pt x="23812" y="351941"/>
                      <a:pt x="-19217" y="301433"/>
                      <a:pt x="10549" y="501663"/>
                    </a:cubicBezTo>
                    <a:cubicBezTo>
                      <a:pt x="40332" y="701901"/>
                      <a:pt x="214220" y="766121"/>
                      <a:pt x="305711" y="766121"/>
                    </a:cubicBezTo>
                    <a:cubicBezTo>
                      <a:pt x="397223" y="766121"/>
                      <a:pt x="558069" y="712431"/>
                      <a:pt x="600912" y="501663"/>
                    </a:cubicBezTo>
                    <a:cubicBezTo>
                      <a:pt x="643756" y="290903"/>
                      <a:pt x="587629" y="351941"/>
                      <a:pt x="590978" y="279945"/>
                    </a:cubicBezTo>
                    <a:cubicBezTo>
                      <a:pt x="595349" y="184658"/>
                      <a:pt x="616446" y="164185"/>
                      <a:pt x="560766" y="85186"/>
                    </a:cubicBezTo>
                    <a:close/>
                  </a:path>
                </a:pathLst>
              </a:custGeom>
              <a:solidFill>
                <a:srgbClr val="E0AA7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648" name="Google Shape;2648;p70"/>
              <p:cNvSpPr/>
              <p:nvPr/>
            </p:nvSpPr>
            <p:spPr>
              <a:xfrm>
                <a:off x="2817332" y="4669550"/>
                <a:ext cx="447944" cy="239873"/>
              </a:xfrm>
              <a:custGeom>
                <a:rect b="b" l="l" r="r" t="t"/>
                <a:pathLst>
                  <a:path extrusionOk="0" h="239873" w="447944">
                    <a:moveTo>
                      <a:pt x="440029" y="166446"/>
                    </a:moveTo>
                    <a:cubicBezTo>
                      <a:pt x="441387" y="166084"/>
                      <a:pt x="442690" y="165664"/>
                      <a:pt x="444066" y="165339"/>
                    </a:cubicBezTo>
                    <a:cubicBezTo>
                      <a:pt x="442429" y="159051"/>
                      <a:pt x="440996" y="153935"/>
                      <a:pt x="439825" y="150335"/>
                    </a:cubicBezTo>
                    <a:cubicBezTo>
                      <a:pt x="418858" y="86757"/>
                      <a:pt x="407008" y="66899"/>
                      <a:pt x="354453" y="39244"/>
                    </a:cubicBezTo>
                    <a:cubicBezTo>
                      <a:pt x="354490" y="38956"/>
                      <a:pt x="305860" y="15720"/>
                      <a:pt x="304632" y="16511"/>
                    </a:cubicBezTo>
                    <a:cubicBezTo>
                      <a:pt x="304022" y="16923"/>
                      <a:pt x="303533" y="17491"/>
                      <a:pt x="303219" y="18157"/>
                    </a:cubicBezTo>
                    <a:cubicBezTo>
                      <a:pt x="293220" y="11219"/>
                      <a:pt x="280411" y="0"/>
                      <a:pt x="280411" y="0"/>
                    </a:cubicBezTo>
                    <a:cubicBezTo>
                      <a:pt x="279890" y="2865"/>
                      <a:pt x="235855" y="9572"/>
                      <a:pt x="224321" y="13181"/>
                    </a:cubicBezTo>
                    <a:cubicBezTo>
                      <a:pt x="212675" y="9535"/>
                      <a:pt x="168511" y="2865"/>
                      <a:pt x="168213" y="0"/>
                    </a:cubicBezTo>
                    <a:cubicBezTo>
                      <a:pt x="160735" y="7316"/>
                      <a:pt x="152623" y="13956"/>
                      <a:pt x="143972" y="19841"/>
                    </a:cubicBezTo>
                    <a:cubicBezTo>
                      <a:pt x="143936" y="18497"/>
                      <a:pt x="143249" y="17255"/>
                      <a:pt x="142131" y="16511"/>
                    </a:cubicBezTo>
                    <a:cubicBezTo>
                      <a:pt x="125104" y="23879"/>
                      <a:pt x="108546" y="32288"/>
                      <a:pt x="92553" y="41691"/>
                    </a:cubicBezTo>
                    <a:cubicBezTo>
                      <a:pt x="92469" y="41188"/>
                      <a:pt x="92394" y="40686"/>
                      <a:pt x="92311" y="40175"/>
                    </a:cubicBezTo>
                    <a:cubicBezTo>
                      <a:pt x="37747" y="69029"/>
                      <a:pt x="29319" y="88246"/>
                      <a:pt x="8818" y="150335"/>
                    </a:cubicBezTo>
                    <a:cubicBezTo>
                      <a:pt x="7813" y="153386"/>
                      <a:pt x="6642" y="157544"/>
                      <a:pt x="5302" y="162549"/>
                    </a:cubicBezTo>
                    <a:cubicBezTo>
                      <a:pt x="6642" y="163004"/>
                      <a:pt x="7934" y="163451"/>
                      <a:pt x="9265" y="163906"/>
                    </a:cubicBezTo>
                    <a:cubicBezTo>
                      <a:pt x="6716" y="173589"/>
                      <a:pt x="3572" y="186817"/>
                      <a:pt x="0" y="202779"/>
                    </a:cubicBezTo>
                    <a:cubicBezTo>
                      <a:pt x="20315" y="209848"/>
                      <a:pt x="41058" y="215950"/>
                      <a:pt x="62229" y="221085"/>
                    </a:cubicBezTo>
                    <a:cubicBezTo>
                      <a:pt x="112551" y="233245"/>
                      <a:pt x="164115" y="239520"/>
                      <a:pt x="215884" y="239781"/>
                    </a:cubicBezTo>
                    <a:cubicBezTo>
                      <a:pt x="217066" y="239790"/>
                      <a:pt x="218220" y="239874"/>
                      <a:pt x="219391" y="239874"/>
                    </a:cubicBezTo>
                    <a:cubicBezTo>
                      <a:pt x="223298" y="239874"/>
                      <a:pt x="227149" y="239651"/>
                      <a:pt x="231037" y="239577"/>
                    </a:cubicBezTo>
                    <a:cubicBezTo>
                      <a:pt x="305063" y="238503"/>
                      <a:pt x="378384" y="225014"/>
                      <a:pt x="447945" y="199672"/>
                    </a:cubicBezTo>
                    <a:cubicBezTo>
                      <a:pt x="444940" y="186407"/>
                      <a:pt x="442280" y="175189"/>
                      <a:pt x="440029" y="166446"/>
                    </a:cubicBezTo>
                    <a:close/>
                  </a:path>
                </a:pathLst>
              </a:custGeom>
              <a:solidFill>
                <a:srgbClr val="E0AA7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649" name="Google Shape;2649;p70"/>
              <p:cNvSpPr/>
              <p:nvPr/>
            </p:nvSpPr>
            <p:spPr>
              <a:xfrm>
                <a:off x="2985545" y="4600615"/>
                <a:ext cx="112197" cy="173273"/>
              </a:xfrm>
              <a:custGeom>
                <a:rect b="b" l="l" r="r" t="t"/>
                <a:pathLst>
                  <a:path extrusionOk="0" h="173273" w="112197">
                    <a:moveTo>
                      <a:pt x="0" y="0"/>
                    </a:moveTo>
                    <a:lnTo>
                      <a:pt x="112198" y="0"/>
                    </a:lnTo>
                    <a:lnTo>
                      <a:pt x="112198" y="173273"/>
                    </a:lnTo>
                    <a:lnTo>
                      <a:pt x="0" y="173273"/>
                    </a:lnTo>
                    <a:close/>
                  </a:path>
                </a:pathLst>
              </a:custGeom>
              <a:solidFill>
                <a:srgbClr val="E0AA7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650" name="Google Shape;2650;p70"/>
              <p:cNvSpPr/>
              <p:nvPr/>
            </p:nvSpPr>
            <p:spPr>
              <a:xfrm>
                <a:off x="2948555" y="4731084"/>
                <a:ext cx="56374" cy="46842"/>
              </a:xfrm>
              <a:custGeom>
                <a:rect b="b" l="l" r="r" t="t"/>
                <a:pathLst>
                  <a:path extrusionOk="0" h="46842" w="56374">
                    <a:moveTo>
                      <a:pt x="6368" y="46842"/>
                    </a:moveTo>
                    <a:cubicBezTo>
                      <a:pt x="2864" y="46855"/>
                      <a:pt x="13" y="44025"/>
                      <a:pt x="0" y="40521"/>
                    </a:cubicBezTo>
                    <a:cubicBezTo>
                      <a:pt x="-7" y="38557"/>
                      <a:pt x="895" y="36701"/>
                      <a:pt x="2443" y="35494"/>
                    </a:cubicBezTo>
                    <a:lnTo>
                      <a:pt x="46087" y="1356"/>
                    </a:lnTo>
                    <a:cubicBezTo>
                      <a:pt x="48851" y="-812"/>
                      <a:pt x="52850" y="-329"/>
                      <a:pt x="55019" y="2436"/>
                    </a:cubicBezTo>
                    <a:cubicBezTo>
                      <a:pt x="57187" y="5200"/>
                      <a:pt x="56704" y="9199"/>
                      <a:pt x="53939" y="11368"/>
                    </a:cubicBezTo>
                    <a:cubicBezTo>
                      <a:pt x="53932" y="11373"/>
                      <a:pt x="53926" y="11378"/>
                      <a:pt x="53919" y="11383"/>
                    </a:cubicBezTo>
                    <a:lnTo>
                      <a:pt x="10256" y="45502"/>
                    </a:lnTo>
                    <a:cubicBezTo>
                      <a:pt x="9149" y="46375"/>
                      <a:pt x="7779" y="46847"/>
                      <a:pt x="6368" y="46842"/>
                    </a:cubicBezTo>
                    <a:close/>
                  </a:path>
                </a:pathLst>
              </a:custGeom>
              <a:solidFill>
                <a:srgbClr val="B0AEB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651" name="Google Shape;2651;p70"/>
              <p:cNvSpPr/>
              <p:nvPr/>
            </p:nvSpPr>
            <p:spPr>
              <a:xfrm>
                <a:off x="3076058" y="4729294"/>
                <a:ext cx="60306" cy="48631"/>
              </a:xfrm>
              <a:custGeom>
                <a:rect b="b" l="l" r="r" t="t"/>
                <a:pathLst>
                  <a:path extrusionOk="0" h="48631" w="60306">
                    <a:moveTo>
                      <a:pt x="53943" y="48632"/>
                    </a:moveTo>
                    <a:cubicBezTo>
                      <a:pt x="52566" y="48634"/>
                      <a:pt x="51226" y="48183"/>
                      <a:pt x="50130" y="47348"/>
                    </a:cubicBezTo>
                    <a:lnTo>
                      <a:pt x="2523" y="11424"/>
                    </a:lnTo>
                    <a:cubicBezTo>
                      <a:pt x="-277" y="9308"/>
                      <a:pt x="-831" y="5323"/>
                      <a:pt x="1286" y="2523"/>
                    </a:cubicBezTo>
                    <a:cubicBezTo>
                      <a:pt x="3402" y="-277"/>
                      <a:pt x="7388" y="-831"/>
                      <a:pt x="10188" y="1286"/>
                    </a:cubicBezTo>
                    <a:lnTo>
                      <a:pt x="57775" y="37209"/>
                    </a:lnTo>
                    <a:cubicBezTo>
                      <a:pt x="60577" y="39318"/>
                      <a:pt x="61139" y="43299"/>
                      <a:pt x="59029" y="46101"/>
                    </a:cubicBezTo>
                    <a:cubicBezTo>
                      <a:pt x="57827" y="47698"/>
                      <a:pt x="55943" y="48636"/>
                      <a:pt x="53944" y="48632"/>
                    </a:cubicBezTo>
                    <a:close/>
                  </a:path>
                </a:pathLst>
              </a:custGeom>
              <a:solidFill>
                <a:srgbClr val="B0AEB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652" name="Google Shape;2652;p70"/>
              <p:cNvSpPr/>
              <p:nvPr/>
            </p:nvSpPr>
            <p:spPr>
              <a:xfrm>
                <a:off x="2694464" y="3831113"/>
                <a:ext cx="671612" cy="517963"/>
              </a:xfrm>
              <a:custGeom>
                <a:rect b="b" l="l" r="r" t="t"/>
                <a:pathLst>
                  <a:path extrusionOk="0" h="517963" w="671612">
                    <a:moveTo>
                      <a:pt x="6950" y="399971"/>
                    </a:moveTo>
                    <a:cubicBezTo>
                      <a:pt x="6950" y="399971"/>
                      <a:pt x="295583" y="335835"/>
                      <a:pt x="552219" y="153698"/>
                    </a:cubicBezTo>
                    <a:cubicBezTo>
                      <a:pt x="611105" y="266556"/>
                      <a:pt x="644861" y="390824"/>
                      <a:pt x="651170" y="517964"/>
                    </a:cubicBezTo>
                    <a:cubicBezTo>
                      <a:pt x="651170" y="517964"/>
                      <a:pt x="752523" y="113030"/>
                      <a:pt x="503868" y="25919"/>
                    </a:cubicBezTo>
                    <a:cubicBezTo>
                      <a:pt x="255213" y="-61182"/>
                      <a:pt x="-50070" y="73163"/>
                      <a:pt x="6950" y="399971"/>
                    </a:cubicBezTo>
                    <a:close/>
                  </a:path>
                </a:pathLst>
              </a:custGeom>
              <a:solidFill>
                <a:srgbClr val="2C3637"/>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653" name="Google Shape;2653;p70"/>
              <p:cNvSpPr/>
              <p:nvPr/>
            </p:nvSpPr>
            <p:spPr>
              <a:xfrm>
                <a:off x="2961304" y="4669550"/>
                <a:ext cx="159246" cy="239873"/>
              </a:xfrm>
              <a:custGeom>
                <a:rect b="b" l="l" r="r" t="t"/>
                <a:pathLst>
                  <a:path extrusionOk="0" h="239873" w="159246">
                    <a:moveTo>
                      <a:pt x="158782" y="20064"/>
                    </a:moveTo>
                    <a:cubicBezTo>
                      <a:pt x="158788" y="19401"/>
                      <a:pt x="158947" y="18749"/>
                      <a:pt x="159247" y="18157"/>
                    </a:cubicBezTo>
                    <a:cubicBezTo>
                      <a:pt x="149247" y="11219"/>
                      <a:pt x="136439" y="0"/>
                      <a:pt x="136439" y="0"/>
                    </a:cubicBezTo>
                    <a:cubicBezTo>
                      <a:pt x="135918" y="2865"/>
                      <a:pt x="135248" y="5684"/>
                      <a:pt x="134616" y="8521"/>
                    </a:cubicBezTo>
                    <a:cubicBezTo>
                      <a:pt x="123309" y="51895"/>
                      <a:pt x="104037" y="92789"/>
                      <a:pt x="77782" y="129118"/>
                    </a:cubicBezTo>
                    <a:cubicBezTo>
                      <a:pt x="77782" y="129118"/>
                      <a:pt x="34910" y="65326"/>
                      <a:pt x="25497" y="8679"/>
                    </a:cubicBezTo>
                    <a:cubicBezTo>
                      <a:pt x="25013" y="5767"/>
                      <a:pt x="24538" y="2865"/>
                      <a:pt x="24241" y="0"/>
                    </a:cubicBezTo>
                    <a:cubicBezTo>
                      <a:pt x="16762" y="7316"/>
                      <a:pt x="8650" y="13956"/>
                      <a:pt x="0" y="19841"/>
                    </a:cubicBezTo>
                    <a:cubicBezTo>
                      <a:pt x="24" y="19914"/>
                      <a:pt x="43" y="19989"/>
                      <a:pt x="56" y="20064"/>
                    </a:cubicBezTo>
                    <a:cubicBezTo>
                      <a:pt x="3412" y="98506"/>
                      <a:pt x="28270" y="174515"/>
                      <a:pt x="71912" y="239781"/>
                    </a:cubicBezTo>
                    <a:cubicBezTo>
                      <a:pt x="73094" y="239790"/>
                      <a:pt x="74247" y="239874"/>
                      <a:pt x="75419" y="239874"/>
                    </a:cubicBezTo>
                    <a:cubicBezTo>
                      <a:pt x="79326" y="239874"/>
                      <a:pt x="83177" y="239651"/>
                      <a:pt x="87065" y="239577"/>
                    </a:cubicBezTo>
                    <a:cubicBezTo>
                      <a:pt x="130613" y="174350"/>
                      <a:pt x="155419" y="98420"/>
                      <a:pt x="158782" y="20064"/>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654" name="Google Shape;2654;p70"/>
              <p:cNvSpPr/>
              <p:nvPr/>
            </p:nvSpPr>
            <p:spPr>
              <a:xfrm>
                <a:off x="2822634" y="4709725"/>
                <a:ext cx="89086" cy="144381"/>
              </a:xfrm>
              <a:custGeom>
                <a:rect b="b" l="l" r="r" t="t"/>
                <a:pathLst>
                  <a:path extrusionOk="0" h="144381" w="89086">
                    <a:moveTo>
                      <a:pt x="87251" y="1516"/>
                    </a:moveTo>
                    <a:cubicBezTo>
                      <a:pt x="87167" y="1013"/>
                      <a:pt x="87093" y="512"/>
                      <a:pt x="87009" y="0"/>
                    </a:cubicBezTo>
                    <a:cubicBezTo>
                      <a:pt x="32445" y="28854"/>
                      <a:pt x="24017" y="48072"/>
                      <a:pt x="3517" y="110161"/>
                    </a:cubicBezTo>
                    <a:cubicBezTo>
                      <a:pt x="2512" y="113211"/>
                      <a:pt x="1340" y="117370"/>
                      <a:pt x="0" y="122374"/>
                    </a:cubicBezTo>
                    <a:cubicBezTo>
                      <a:pt x="1340" y="122830"/>
                      <a:pt x="2633" y="123276"/>
                      <a:pt x="3963" y="123732"/>
                    </a:cubicBezTo>
                    <a:cubicBezTo>
                      <a:pt x="25832" y="131257"/>
                      <a:pt x="46612" y="138382"/>
                      <a:pt x="67866" y="144382"/>
                    </a:cubicBezTo>
                    <a:cubicBezTo>
                      <a:pt x="86020" y="99090"/>
                      <a:pt x="92680" y="50008"/>
                      <a:pt x="87251" y="1516"/>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655" name="Google Shape;2655;p70"/>
              <p:cNvSpPr/>
              <p:nvPr/>
            </p:nvSpPr>
            <p:spPr>
              <a:xfrm>
                <a:off x="3168901" y="4708794"/>
                <a:ext cx="92497" cy="154269"/>
              </a:xfrm>
              <a:custGeom>
                <a:rect b="b" l="l" r="r" t="t"/>
                <a:pathLst>
                  <a:path extrusionOk="0" h="154269" w="92497">
                    <a:moveTo>
                      <a:pt x="23106" y="148084"/>
                    </a:moveTo>
                    <a:cubicBezTo>
                      <a:pt x="23980" y="150205"/>
                      <a:pt x="24613" y="152205"/>
                      <a:pt x="25376" y="154270"/>
                    </a:cubicBezTo>
                    <a:cubicBezTo>
                      <a:pt x="45481" y="143233"/>
                      <a:pt x="66608" y="134168"/>
                      <a:pt x="88461" y="127202"/>
                    </a:cubicBezTo>
                    <a:cubicBezTo>
                      <a:pt x="89818" y="126840"/>
                      <a:pt x="91121" y="126421"/>
                      <a:pt x="92497" y="126095"/>
                    </a:cubicBezTo>
                    <a:cubicBezTo>
                      <a:pt x="90860" y="119807"/>
                      <a:pt x="89427" y="114691"/>
                      <a:pt x="88256" y="111091"/>
                    </a:cubicBezTo>
                    <a:cubicBezTo>
                      <a:pt x="67289" y="47514"/>
                      <a:pt x="55439" y="27655"/>
                      <a:pt x="2884" y="0"/>
                    </a:cubicBezTo>
                    <a:cubicBezTo>
                      <a:pt x="-4552" y="50280"/>
                      <a:pt x="2461" y="101638"/>
                      <a:pt x="23106" y="148084"/>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656" name="Google Shape;2656;p70"/>
              <p:cNvSpPr/>
              <p:nvPr/>
            </p:nvSpPr>
            <p:spPr>
              <a:xfrm>
                <a:off x="2879561" y="4685376"/>
                <a:ext cx="153655" cy="223955"/>
              </a:xfrm>
              <a:custGeom>
                <a:rect b="b" l="l" r="r" t="t"/>
                <a:pathLst>
                  <a:path extrusionOk="0" h="223955" w="153655">
                    <a:moveTo>
                      <a:pt x="81800" y="4239"/>
                    </a:moveTo>
                    <a:cubicBezTo>
                      <a:pt x="81787" y="4163"/>
                      <a:pt x="81768" y="4088"/>
                      <a:pt x="81744" y="4015"/>
                    </a:cubicBezTo>
                    <a:cubicBezTo>
                      <a:pt x="81688" y="1742"/>
                      <a:pt x="79800" y="-55"/>
                      <a:pt x="77527" y="1"/>
                    </a:cubicBezTo>
                    <a:cubicBezTo>
                      <a:pt x="76958" y="15"/>
                      <a:pt x="76399" y="147"/>
                      <a:pt x="75884" y="388"/>
                    </a:cubicBezTo>
                    <a:cubicBezTo>
                      <a:pt x="57652" y="8713"/>
                      <a:pt x="42602" y="15884"/>
                      <a:pt x="30008" y="22545"/>
                    </a:cubicBezTo>
                    <a:cubicBezTo>
                      <a:pt x="30147" y="23623"/>
                      <a:pt x="30193" y="24777"/>
                      <a:pt x="30324" y="25865"/>
                    </a:cubicBezTo>
                    <a:cubicBezTo>
                      <a:pt x="35753" y="74357"/>
                      <a:pt x="29093" y="123439"/>
                      <a:pt x="10939" y="168731"/>
                    </a:cubicBezTo>
                    <a:cubicBezTo>
                      <a:pt x="10567" y="169642"/>
                      <a:pt x="10269" y="170591"/>
                      <a:pt x="9878" y="171503"/>
                    </a:cubicBezTo>
                    <a:cubicBezTo>
                      <a:pt x="5368" y="182362"/>
                      <a:pt x="2056" y="193681"/>
                      <a:pt x="0" y="205259"/>
                    </a:cubicBezTo>
                    <a:cubicBezTo>
                      <a:pt x="50322" y="217420"/>
                      <a:pt x="101886" y="223694"/>
                      <a:pt x="153655" y="223956"/>
                    </a:cubicBezTo>
                    <a:cubicBezTo>
                      <a:pt x="110013" y="158689"/>
                      <a:pt x="85156" y="82680"/>
                      <a:pt x="81800" y="4239"/>
                    </a:cubicBez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657" name="Google Shape;2657;p70"/>
              <p:cNvSpPr/>
              <p:nvPr/>
            </p:nvSpPr>
            <p:spPr>
              <a:xfrm>
                <a:off x="3048370" y="4685381"/>
                <a:ext cx="153199" cy="223745"/>
              </a:xfrm>
              <a:custGeom>
                <a:rect b="b" l="l" r="r" t="t"/>
                <a:pathLst>
                  <a:path extrusionOk="0" h="223745" w="153199">
                    <a:moveTo>
                      <a:pt x="143637" y="171497"/>
                    </a:moveTo>
                    <a:cubicBezTo>
                      <a:pt x="122993" y="125051"/>
                      <a:pt x="115979" y="73693"/>
                      <a:pt x="123415" y="23413"/>
                    </a:cubicBezTo>
                    <a:cubicBezTo>
                      <a:pt x="123452" y="23125"/>
                      <a:pt x="123472" y="22836"/>
                      <a:pt x="123509" y="22539"/>
                    </a:cubicBezTo>
                    <a:cubicBezTo>
                      <a:pt x="110914" y="15878"/>
                      <a:pt x="95845" y="8707"/>
                      <a:pt x="77651" y="382"/>
                    </a:cubicBezTo>
                    <a:cubicBezTo>
                      <a:pt x="76337" y="-218"/>
                      <a:pt x="74807" y="-106"/>
                      <a:pt x="73595" y="679"/>
                    </a:cubicBezTo>
                    <a:cubicBezTo>
                      <a:pt x="72984" y="1091"/>
                      <a:pt x="72496" y="1660"/>
                      <a:pt x="72181" y="2326"/>
                    </a:cubicBezTo>
                    <a:cubicBezTo>
                      <a:pt x="71882" y="2918"/>
                      <a:pt x="71723" y="3570"/>
                      <a:pt x="71717" y="4233"/>
                    </a:cubicBezTo>
                    <a:cubicBezTo>
                      <a:pt x="68354" y="82589"/>
                      <a:pt x="43547" y="158518"/>
                      <a:pt x="0" y="223745"/>
                    </a:cubicBezTo>
                    <a:cubicBezTo>
                      <a:pt x="51679" y="222941"/>
                      <a:pt x="103089" y="216139"/>
                      <a:pt x="153199" y="203476"/>
                    </a:cubicBezTo>
                    <a:cubicBezTo>
                      <a:pt x="151496" y="194689"/>
                      <a:pt x="149057" y="186060"/>
                      <a:pt x="145907" y="177682"/>
                    </a:cubicBezTo>
                    <a:cubicBezTo>
                      <a:pt x="145144" y="175617"/>
                      <a:pt x="144511" y="173618"/>
                      <a:pt x="143637" y="171497"/>
                    </a:cubicBez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2658" name="Google Shape;2658;p70"/>
            <p:cNvSpPr/>
            <p:nvPr/>
          </p:nvSpPr>
          <p:spPr>
            <a:xfrm>
              <a:off x="14733700" y="71101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59" name="Google Shape;2659;p70"/>
            <p:cNvSpPr/>
            <p:nvPr/>
          </p:nvSpPr>
          <p:spPr>
            <a:xfrm>
              <a:off x="15048750" y="7110150"/>
              <a:ext cx="51300" cy="51300"/>
            </a:xfrm>
            <a:prstGeom prst="ellipse">
              <a:avLst/>
            </a:prstGeom>
            <a:solidFill>
              <a:srgbClr val="301B0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60" name="Google Shape;2660;p70"/>
            <p:cNvSpPr/>
            <p:nvPr/>
          </p:nvSpPr>
          <p:spPr>
            <a:xfrm rot="8100000">
              <a:off x="14812448" y="7118798"/>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2661" name="Google Shape;2661;p70"/>
          <p:cNvGrpSpPr/>
          <p:nvPr/>
        </p:nvGrpSpPr>
        <p:grpSpPr>
          <a:xfrm>
            <a:off x="20850514" y="8357893"/>
            <a:ext cx="1480385" cy="1480528"/>
            <a:chOff x="14204579" y="9604816"/>
            <a:chExt cx="1429771" cy="1429771"/>
          </a:xfrm>
        </p:grpSpPr>
        <p:grpSp>
          <p:nvGrpSpPr>
            <p:cNvPr id="2662" name="Google Shape;2662;p70"/>
            <p:cNvGrpSpPr/>
            <p:nvPr/>
          </p:nvGrpSpPr>
          <p:grpSpPr>
            <a:xfrm>
              <a:off x="14204579" y="9604816"/>
              <a:ext cx="1429771" cy="1429771"/>
              <a:chOff x="9415096" y="3282950"/>
              <a:chExt cx="1334364" cy="1334364"/>
            </a:xfrm>
          </p:grpSpPr>
          <p:sp>
            <p:nvSpPr>
              <p:cNvPr id="2663" name="Google Shape;2663;p70"/>
              <p:cNvSpPr/>
              <p:nvPr/>
            </p:nvSpPr>
            <p:spPr>
              <a:xfrm>
                <a:off x="9759744" y="4397055"/>
                <a:ext cx="645067" cy="220251"/>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rgbClr val="1F5E8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664" name="Google Shape;2664;p70"/>
              <p:cNvSpPr/>
              <p:nvPr/>
            </p:nvSpPr>
            <p:spPr>
              <a:xfrm>
                <a:off x="9415096" y="3282950"/>
                <a:ext cx="1334364" cy="1334364"/>
              </a:xfrm>
              <a:custGeom>
                <a:rect b="b" l="l" r="r" t="t"/>
                <a:pathLst>
                  <a:path extrusionOk="0" h="1334364" w="1334364">
                    <a:moveTo>
                      <a:pt x="1334365" y="667197"/>
                    </a:moveTo>
                    <a:cubicBezTo>
                      <a:pt x="1334357" y="1035671"/>
                      <a:pt x="1035643" y="1334373"/>
                      <a:pt x="667168" y="1334365"/>
                    </a:cubicBezTo>
                    <a:cubicBezTo>
                      <a:pt x="298693" y="1334357"/>
                      <a:pt x="-8" y="1035643"/>
                      <a:pt x="0" y="667168"/>
                    </a:cubicBezTo>
                    <a:cubicBezTo>
                      <a:pt x="8" y="298697"/>
                      <a:pt x="298716" y="-3"/>
                      <a:pt x="667187" y="0"/>
                    </a:cubicBezTo>
                    <a:cubicBezTo>
                      <a:pt x="1035659" y="-1"/>
                      <a:pt x="1334364" y="298704"/>
                      <a:pt x="1334365" y="667176"/>
                    </a:cubicBezTo>
                    <a:cubicBezTo>
                      <a:pt x="1334365" y="667183"/>
                      <a:pt x="1334365" y="667190"/>
                      <a:pt x="1334365"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665" name="Google Shape;2665;p70"/>
              <p:cNvSpPr/>
              <p:nvPr/>
            </p:nvSpPr>
            <p:spPr>
              <a:xfrm>
                <a:off x="10000092" y="4301306"/>
                <a:ext cx="164380" cy="201270"/>
              </a:xfrm>
              <a:custGeom>
                <a:rect b="b" l="l" r="r" t="t"/>
                <a:pathLst>
                  <a:path extrusionOk="0" h="201270" w="164380">
                    <a:moveTo>
                      <a:pt x="0" y="0"/>
                    </a:moveTo>
                    <a:lnTo>
                      <a:pt x="164381" y="0"/>
                    </a:lnTo>
                    <a:lnTo>
                      <a:pt x="164381" y="201271"/>
                    </a:lnTo>
                    <a:lnTo>
                      <a:pt x="0" y="201271"/>
                    </a:ln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666" name="Google Shape;2666;p70"/>
              <p:cNvSpPr/>
              <p:nvPr/>
            </p:nvSpPr>
            <p:spPr>
              <a:xfrm>
                <a:off x="9759744" y="4397055"/>
                <a:ext cx="645067" cy="220251"/>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chemeClr val="accent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667" name="Google Shape;2667;p70"/>
              <p:cNvSpPr/>
              <p:nvPr/>
            </p:nvSpPr>
            <p:spPr>
              <a:xfrm>
                <a:off x="10273545" y="3923058"/>
                <a:ext cx="203991" cy="217207"/>
              </a:xfrm>
              <a:custGeom>
                <a:rect b="b" l="l" r="r" t="t"/>
                <a:pathLst>
                  <a:path extrusionOk="0" h="217207" w="203991">
                    <a:moveTo>
                      <a:pt x="1879" y="92313"/>
                    </a:moveTo>
                    <a:cubicBezTo>
                      <a:pt x="-8827" y="153239"/>
                      <a:pt x="27292" y="203971"/>
                      <a:pt x="82600" y="214909"/>
                    </a:cubicBezTo>
                    <a:cubicBezTo>
                      <a:pt x="136218" y="226590"/>
                      <a:pt x="189154" y="192593"/>
                      <a:pt x="200834" y="138974"/>
                    </a:cubicBezTo>
                    <a:cubicBezTo>
                      <a:pt x="201344" y="136633"/>
                      <a:pt x="201770" y="134273"/>
                      <a:pt x="202109" y="131901"/>
                    </a:cubicBezTo>
                    <a:cubicBezTo>
                      <a:pt x="212825" y="70974"/>
                      <a:pt x="176706" y="12708"/>
                      <a:pt x="121389" y="1787"/>
                    </a:cubicBezTo>
                    <a:cubicBezTo>
                      <a:pt x="66099" y="-9169"/>
                      <a:pt x="12595" y="31386"/>
                      <a:pt x="1879" y="9231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668" name="Google Shape;2668;p70"/>
              <p:cNvSpPr/>
              <p:nvPr/>
            </p:nvSpPr>
            <p:spPr>
              <a:xfrm>
                <a:off x="9687457" y="3923058"/>
                <a:ext cx="203978" cy="217207"/>
              </a:xfrm>
              <a:custGeom>
                <a:rect b="b" l="l" r="r" t="t"/>
                <a:pathLst>
                  <a:path extrusionOk="0" h="217207" w="203978">
                    <a:moveTo>
                      <a:pt x="202093" y="92313"/>
                    </a:moveTo>
                    <a:cubicBezTo>
                      <a:pt x="212818" y="153239"/>
                      <a:pt x="176700" y="203971"/>
                      <a:pt x="121382" y="214909"/>
                    </a:cubicBezTo>
                    <a:cubicBezTo>
                      <a:pt x="67772" y="226591"/>
                      <a:pt x="14842" y="192601"/>
                      <a:pt x="3160" y="138990"/>
                    </a:cubicBezTo>
                    <a:cubicBezTo>
                      <a:pt x="2649" y="136643"/>
                      <a:pt x="2222" y="134278"/>
                      <a:pt x="1882" y="131901"/>
                    </a:cubicBezTo>
                    <a:cubicBezTo>
                      <a:pt x="-8833" y="70974"/>
                      <a:pt x="27286" y="12708"/>
                      <a:pt x="82584" y="1787"/>
                    </a:cubicBezTo>
                    <a:cubicBezTo>
                      <a:pt x="137883" y="-9169"/>
                      <a:pt x="191397" y="31386"/>
                      <a:pt x="202093" y="92313"/>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669" name="Google Shape;2669;p70"/>
              <p:cNvSpPr/>
              <p:nvPr/>
            </p:nvSpPr>
            <p:spPr>
              <a:xfrm>
                <a:off x="9748108" y="3476147"/>
                <a:ext cx="668348" cy="862626"/>
              </a:xfrm>
              <a:custGeom>
                <a:rect b="b" l="l" r="r" t="t"/>
                <a:pathLst>
                  <a:path extrusionOk="0" h="862626" w="668348">
                    <a:moveTo>
                      <a:pt x="610362" y="128755"/>
                    </a:moveTo>
                    <a:cubicBezTo>
                      <a:pt x="557196" y="54916"/>
                      <a:pt x="473583" y="8971"/>
                      <a:pt x="382748" y="3683"/>
                    </a:cubicBezTo>
                    <a:cubicBezTo>
                      <a:pt x="382748" y="3683"/>
                      <a:pt x="380999" y="3628"/>
                      <a:pt x="378126" y="3498"/>
                    </a:cubicBezTo>
                    <a:lnTo>
                      <a:pt x="378228" y="0"/>
                    </a:lnTo>
                    <a:cubicBezTo>
                      <a:pt x="378228" y="0"/>
                      <a:pt x="356545" y="856"/>
                      <a:pt x="334175" y="1749"/>
                    </a:cubicBezTo>
                    <a:cubicBezTo>
                      <a:pt x="311794" y="856"/>
                      <a:pt x="290121" y="0"/>
                      <a:pt x="290121" y="0"/>
                    </a:cubicBezTo>
                    <a:lnTo>
                      <a:pt x="290215" y="3498"/>
                    </a:lnTo>
                    <a:cubicBezTo>
                      <a:pt x="287340" y="3628"/>
                      <a:pt x="285601" y="3683"/>
                      <a:pt x="285582" y="3683"/>
                    </a:cubicBezTo>
                    <a:cubicBezTo>
                      <a:pt x="194753" y="8974"/>
                      <a:pt x="111147" y="54919"/>
                      <a:pt x="57986" y="128755"/>
                    </a:cubicBezTo>
                    <a:cubicBezTo>
                      <a:pt x="3944" y="202183"/>
                      <a:pt x="-3229" y="294662"/>
                      <a:pt x="1022" y="383233"/>
                    </a:cubicBezTo>
                    <a:cubicBezTo>
                      <a:pt x="4241" y="450150"/>
                      <a:pt x="16092" y="558180"/>
                      <a:pt x="19412" y="625097"/>
                    </a:cubicBezTo>
                    <a:cubicBezTo>
                      <a:pt x="73650" y="827968"/>
                      <a:pt x="208563" y="862627"/>
                      <a:pt x="334165" y="862627"/>
                    </a:cubicBezTo>
                    <a:cubicBezTo>
                      <a:pt x="459785" y="862627"/>
                      <a:pt x="599200" y="827968"/>
                      <a:pt x="648927" y="625097"/>
                    </a:cubicBezTo>
                    <a:cubicBezTo>
                      <a:pt x="652247" y="558180"/>
                      <a:pt x="664089" y="450150"/>
                      <a:pt x="667327" y="383233"/>
                    </a:cubicBezTo>
                    <a:cubicBezTo>
                      <a:pt x="671577" y="294662"/>
                      <a:pt x="664405" y="202183"/>
                      <a:pt x="610362" y="128755"/>
                    </a:cubicBezTo>
                    <a:close/>
                  </a:path>
                </a:pathLst>
              </a:custGeom>
              <a:solidFill>
                <a:srgbClr val="FBCB9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670" name="Google Shape;2670;p70"/>
              <p:cNvSpPr/>
              <p:nvPr/>
            </p:nvSpPr>
            <p:spPr>
              <a:xfrm>
                <a:off x="9743113" y="3414012"/>
                <a:ext cx="714514" cy="593430"/>
              </a:xfrm>
              <a:custGeom>
                <a:rect b="b" l="l" r="r" t="t"/>
                <a:pathLst>
                  <a:path extrusionOk="0" h="593430" w="714514">
                    <a:moveTo>
                      <a:pt x="33421" y="521773"/>
                    </a:moveTo>
                    <a:cubicBezTo>
                      <a:pt x="35905" y="472715"/>
                      <a:pt x="18240" y="349150"/>
                      <a:pt x="83018" y="321432"/>
                    </a:cubicBezTo>
                    <a:cubicBezTo>
                      <a:pt x="107579" y="312069"/>
                      <a:pt x="134104" y="309055"/>
                      <a:pt x="160139" y="312670"/>
                    </a:cubicBezTo>
                    <a:cubicBezTo>
                      <a:pt x="250766" y="321543"/>
                      <a:pt x="335226" y="365875"/>
                      <a:pt x="493514" y="340258"/>
                    </a:cubicBezTo>
                    <a:cubicBezTo>
                      <a:pt x="581601" y="326007"/>
                      <a:pt x="604502" y="310771"/>
                      <a:pt x="628203" y="292057"/>
                    </a:cubicBezTo>
                    <a:cubicBezTo>
                      <a:pt x="637998" y="284317"/>
                      <a:pt x="640342" y="427676"/>
                      <a:pt x="640789" y="473311"/>
                    </a:cubicBezTo>
                    <a:cubicBezTo>
                      <a:pt x="640975" y="494426"/>
                      <a:pt x="640752" y="514536"/>
                      <a:pt x="640473" y="535651"/>
                    </a:cubicBezTo>
                    <a:cubicBezTo>
                      <a:pt x="640305" y="548041"/>
                      <a:pt x="640342" y="560431"/>
                      <a:pt x="640119" y="572802"/>
                    </a:cubicBezTo>
                    <a:cubicBezTo>
                      <a:pt x="640008" y="577844"/>
                      <a:pt x="638929" y="590587"/>
                      <a:pt x="655476" y="590568"/>
                    </a:cubicBezTo>
                    <a:cubicBezTo>
                      <a:pt x="667634" y="590550"/>
                      <a:pt x="669169" y="558366"/>
                      <a:pt x="669625" y="552505"/>
                    </a:cubicBezTo>
                    <a:cubicBezTo>
                      <a:pt x="676703" y="459823"/>
                      <a:pt x="680210" y="409724"/>
                      <a:pt x="676080" y="323218"/>
                    </a:cubicBezTo>
                    <a:cubicBezTo>
                      <a:pt x="674099" y="281415"/>
                      <a:pt x="674889" y="282178"/>
                      <a:pt x="671448" y="245008"/>
                    </a:cubicBezTo>
                    <a:cubicBezTo>
                      <a:pt x="697818" y="224154"/>
                      <a:pt x="714459" y="186296"/>
                      <a:pt x="714514" y="141554"/>
                    </a:cubicBezTo>
                    <a:cubicBezTo>
                      <a:pt x="701530" y="149560"/>
                      <a:pt x="687483" y="155698"/>
                      <a:pt x="672787" y="159786"/>
                    </a:cubicBezTo>
                    <a:cubicBezTo>
                      <a:pt x="701106" y="122704"/>
                      <a:pt x="713991" y="76109"/>
                      <a:pt x="708748" y="29747"/>
                    </a:cubicBezTo>
                    <a:cubicBezTo>
                      <a:pt x="686724" y="52835"/>
                      <a:pt x="655325" y="64540"/>
                      <a:pt x="623562" y="61503"/>
                    </a:cubicBezTo>
                    <a:cubicBezTo>
                      <a:pt x="636384" y="43015"/>
                      <a:pt x="636413" y="18519"/>
                      <a:pt x="623636" y="0"/>
                    </a:cubicBezTo>
                    <a:cubicBezTo>
                      <a:pt x="608661" y="20166"/>
                      <a:pt x="581258" y="32500"/>
                      <a:pt x="542581" y="39012"/>
                    </a:cubicBezTo>
                    <a:cubicBezTo>
                      <a:pt x="458326" y="53225"/>
                      <a:pt x="298316" y="-55067"/>
                      <a:pt x="97036" y="94003"/>
                    </a:cubicBezTo>
                    <a:cubicBezTo>
                      <a:pt x="26538" y="146205"/>
                      <a:pt x="307" y="241548"/>
                      <a:pt x="214" y="333096"/>
                    </a:cubicBezTo>
                    <a:cubicBezTo>
                      <a:pt x="84" y="451991"/>
                      <a:pt x="121" y="417519"/>
                      <a:pt x="0" y="535055"/>
                    </a:cubicBezTo>
                    <a:cubicBezTo>
                      <a:pt x="-9" y="545603"/>
                      <a:pt x="744" y="582569"/>
                      <a:pt x="12920" y="590829"/>
                    </a:cubicBezTo>
                    <a:cubicBezTo>
                      <a:pt x="24677" y="598810"/>
                      <a:pt x="33663" y="586922"/>
                      <a:pt x="33459" y="575519"/>
                    </a:cubicBezTo>
                    <a:cubicBezTo>
                      <a:pt x="33123" y="558105"/>
                      <a:pt x="32342" y="542999"/>
                      <a:pt x="33421" y="521773"/>
                    </a:cubicBezTo>
                    <a:close/>
                  </a:path>
                </a:pathLst>
              </a:custGeom>
              <a:solidFill>
                <a:srgbClr val="3B313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671" name="Google Shape;2671;p70"/>
              <p:cNvSpPr/>
              <p:nvPr/>
            </p:nvSpPr>
            <p:spPr>
              <a:xfrm>
                <a:off x="9961591" y="4430325"/>
                <a:ext cx="126857" cy="105348"/>
              </a:xfrm>
              <a:custGeom>
                <a:rect b="b" l="l" r="r" t="t"/>
                <a:pathLst>
                  <a:path extrusionOk="0" h="105348" w="126857">
                    <a:moveTo>
                      <a:pt x="35413" y="105349"/>
                    </a:moveTo>
                    <a:lnTo>
                      <a:pt x="382" y="8535"/>
                    </a:lnTo>
                    <a:cubicBezTo>
                      <a:pt x="-815" y="5229"/>
                      <a:pt x="895" y="1579"/>
                      <a:pt x="4201" y="382"/>
                    </a:cubicBezTo>
                    <a:cubicBezTo>
                      <a:pt x="7507" y="-815"/>
                      <a:pt x="11157" y="895"/>
                      <a:pt x="12354" y="4201"/>
                    </a:cubicBezTo>
                    <a:lnTo>
                      <a:pt x="41199" y="83898"/>
                    </a:lnTo>
                    <a:lnTo>
                      <a:pt x="116413" y="20888"/>
                    </a:lnTo>
                    <a:cubicBezTo>
                      <a:pt x="119119" y="18639"/>
                      <a:pt x="123136" y="19009"/>
                      <a:pt x="125386" y="21715"/>
                    </a:cubicBezTo>
                    <a:cubicBezTo>
                      <a:pt x="127623" y="24406"/>
                      <a:pt x="127271" y="28397"/>
                      <a:pt x="124598" y="30655"/>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672" name="Google Shape;2672;p70"/>
              <p:cNvSpPr/>
              <p:nvPr/>
            </p:nvSpPr>
            <p:spPr>
              <a:xfrm>
                <a:off x="10075725" y="4431355"/>
                <a:ext cx="127256" cy="104262"/>
              </a:xfrm>
              <a:custGeom>
                <a:rect b="b" l="l" r="r" t="t"/>
                <a:pathLst>
                  <a:path extrusionOk="0" h="104262" w="127256">
                    <a:moveTo>
                      <a:pt x="91389" y="104262"/>
                    </a:moveTo>
                    <a:lnTo>
                      <a:pt x="2279" y="29625"/>
                    </a:lnTo>
                    <a:cubicBezTo>
                      <a:pt x="-418" y="27365"/>
                      <a:pt x="-772" y="23347"/>
                      <a:pt x="1488" y="20650"/>
                    </a:cubicBezTo>
                    <a:cubicBezTo>
                      <a:pt x="3748" y="17952"/>
                      <a:pt x="7767" y="17598"/>
                      <a:pt x="10464" y="19858"/>
                    </a:cubicBezTo>
                    <a:lnTo>
                      <a:pt x="85725" y="82905"/>
                    </a:lnTo>
                    <a:lnTo>
                      <a:pt x="114914" y="4157"/>
                    </a:lnTo>
                    <a:cubicBezTo>
                      <a:pt x="116137" y="858"/>
                      <a:pt x="119802" y="-824"/>
                      <a:pt x="123100" y="399"/>
                    </a:cubicBezTo>
                    <a:cubicBezTo>
                      <a:pt x="126398" y="1622"/>
                      <a:pt x="128081" y="5287"/>
                      <a:pt x="126858" y="8585"/>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673" name="Google Shape;2673;p70"/>
              <p:cNvSpPr/>
              <p:nvPr/>
            </p:nvSpPr>
            <p:spPr>
              <a:xfrm>
                <a:off x="10075371" y="4457087"/>
                <a:ext cx="16268" cy="160218"/>
              </a:xfrm>
              <a:custGeom>
                <a:rect b="b" l="l" r="r" t="t"/>
                <a:pathLst>
                  <a:path extrusionOk="0" h="160218" w="16268">
                    <a:moveTo>
                      <a:pt x="12734" y="6367"/>
                    </a:moveTo>
                    <a:cubicBezTo>
                      <a:pt x="12734" y="2851"/>
                      <a:pt x="9883" y="0"/>
                      <a:pt x="6367" y="0"/>
                    </a:cubicBezTo>
                    <a:cubicBezTo>
                      <a:pt x="2851" y="0"/>
                      <a:pt x="0" y="2851"/>
                      <a:pt x="0" y="6367"/>
                    </a:cubicBezTo>
                    <a:cubicBezTo>
                      <a:pt x="0" y="68652"/>
                      <a:pt x="1405" y="104947"/>
                      <a:pt x="2762" y="140033"/>
                    </a:cubicBezTo>
                    <a:cubicBezTo>
                      <a:pt x="3023" y="146638"/>
                      <a:pt x="3275" y="153279"/>
                      <a:pt x="3525" y="160144"/>
                    </a:cubicBezTo>
                    <a:cubicBezTo>
                      <a:pt x="4661" y="160144"/>
                      <a:pt x="5777" y="160219"/>
                      <a:pt x="6911" y="160219"/>
                    </a:cubicBezTo>
                    <a:cubicBezTo>
                      <a:pt x="10046" y="160219"/>
                      <a:pt x="13144" y="160032"/>
                      <a:pt x="16269" y="159995"/>
                    </a:cubicBezTo>
                    <a:cubicBezTo>
                      <a:pt x="16009" y="153019"/>
                      <a:pt x="15748" y="146247"/>
                      <a:pt x="15488" y="139549"/>
                    </a:cubicBezTo>
                    <a:cubicBezTo>
                      <a:pt x="14129" y="104575"/>
                      <a:pt x="12734" y="68410"/>
                      <a:pt x="12734" y="6367"/>
                    </a:cubicBezTo>
                    <a:close/>
                  </a:path>
                </a:pathLst>
              </a:custGeom>
              <a:solidFill>
                <a:srgbClr val="62D58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2674" name="Google Shape;2674;p70"/>
            <p:cNvSpPr/>
            <p:nvPr/>
          </p:nvSpPr>
          <p:spPr>
            <a:xfrm>
              <a:off x="14733700" y="10311025"/>
              <a:ext cx="51300" cy="51300"/>
            </a:xfrm>
            <a:prstGeom prst="ellipse">
              <a:avLst/>
            </a:prstGeom>
            <a:solidFill>
              <a:srgbClr val="3B313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75" name="Google Shape;2675;p70"/>
            <p:cNvSpPr/>
            <p:nvPr/>
          </p:nvSpPr>
          <p:spPr>
            <a:xfrm>
              <a:off x="15048750" y="10311025"/>
              <a:ext cx="51300" cy="51300"/>
            </a:xfrm>
            <a:prstGeom prst="ellipse">
              <a:avLst/>
            </a:prstGeom>
            <a:solidFill>
              <a:srgbClr val="3B313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76" name="Google Shape;2676;p70"/>
            <p:cNvSpPr/>
            <p:nvPr/>
          </p:nvSpPr>
          <p:spPr>
            <a:xfrm rot="8100000">
              <a:off x="14812448" y="10355398"/>
              <a:ext cx="214253" cy="214253"/>
            </a:xfrm>
            <a:prstGeom prst="arc">
              <a:avLst>
                <a:gd fmla="val 16200000" name="adj1"/>
                <a:gd fmla="val 0" name="adj2"/>
              </a:avLst>
            </a:prstGeom>
            <a:noFill/>
            <a:ln cap="flat" cmpd="sng" w="19050">
              <a:solidFill>
                <a:srgbClr val="301B0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2677" name="Google Shape;2677;p70"/>
          <p:cNvGrpSpPr/>
          <p:nvPr/>
        </p:nvGrpSpPr>
        <p:grpSpPr>
          <a:xfrm>
            <a:off x="20850511" y="6477536"/>
            <a:ext cx="1480396" cy="1480775"/>
            <a:chOff x="14204640" y="7940489"/>
            <a:chExt cx="1429782" cy="1430009"/>
          </a:xfrm>
        </p:grpSpPr>
        <p:grpSp>
          <p:nvGrpSpPr>
            <p:cNvPr id="2678" name="Google Shape;2678;p70"/>
            <p:cNvGrpSpPr/>
            <p:nvPr/>
          </p:nvGrpSpPr>
          <p:grpSpPr>
            <a:xfrm>
              <a:off x="14204640" y="7940489"/>
              <a:ext cx="1429782" cy="1429782"/>
              <a:chOff x="4558810" y="4908549"/>
              <a:chExt cx="1334374" cy="1334374"/>
            </a:xfrm>
          </p:grpSpPr>
          <p:sp>
            <p:nvSpPr>
              <p:cNvPr id="2679" name="Google Shape;2679;p70"/>
              <p:cNvSpPr/>
              <p:nvPr/>
            </p:nvSpPr>
            <p:spPr>
              <a:xfrm>
                <a:off x="4558810" y="4908549"/>
                <a:ext cx="1334374" cy="1334374"/>
              </a:xfrm>
              <a:custGeom>
                <a:rect b="b" l="l" r="r" t="t"/>
                <a:pathLst>
                  <a:path extrusionOk="0" h="1334374" w="1334374">
                    <a:moveTo>
                      <a:pt x="1334374" y="667197"/>
                    </a:moveTo>
                    <a:cubicBezTo>
                      <a:pt x="1334369" y="1035674"/>
                      <a:pt x="1035655" y="1334380"/>
                      <a:pt x="667178" y="1334374"/>
                    </a:cubicBezTo>
                    <a:cubicBezTo>
                      <a:pt x="298700" y="1334369"/>
                      <a:pt x="-5" y="1035655"/>
                      <a:pt x="0" y="667178"/>
                    </a:cubicBezTo>
                    <a:cubicBezTo>
                      <a:pt x="5" y="298704"/>
                      <a:pt x="298714" y="0"/>
                      <a:pt x="667187" y="0"/>
                    </a:cubicBezTo>
                    <a:cubicBezTo>
                      <a:pt x="1035665" y="1"/>
                      <a:pt x="1334375" y="298711"/>
                      <a:pt x="1334374" y="667189"/>
                    </a:cubicBezTo>
                    <a:cubicBezTo>
                      <a:pt x="1334374" y="667192"/>
                      <a:pt x="1334374" y="667194"/>
                      <a:pt x="1334374" y="667197"/>
                    </a:cubicBezTo>
                    <a:close/>
                  </a:path>
                </a:pathLst>
              </a:custGeom>
              <a:solidFill>
                <a:srgbClr val="EFEFE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680" name="Google Shape;2680;p70"/>
              <p:cNvSpPr/>
              <p:nvPr/>
            </p:nvSpPr>
            <p:spPr>
              <a:xfrm>
                <a:off x="5417341" y="5565486"/>
                <a:ext cx="203993" cy="217215"/>
              </a:xfrm>
              <a:custGeom>
                <a:rect b="b" l="l" r="r" t="t"/>
                <a:pathLst>
                  <a:path extrusionOk="0" h="217215" w="203993">
                    <a:moveTo>
                      <a:pt x="1882" y="92321"/>
                    </a:moveTo>
                    <a:cubicBezTo>
                      <a:pt x="-8834" y="153247"/>
                      <a:pt x="27295" y="203979"/>
                      <a:pt x="82603" y="214917"/>
                    </a:cubicBezTo>
                    <a:cubicBezTo>
                      <a:pt x="136221" y="226598"/>
                      <a:pt x="189156" y="192601"/>
                      <a:pt x="200837" y="138982"/>
                    </a:cubicBezTo>
                    <a:cubicBezTo>
                      <a:pt x="201347" y="136641"/>
                      <a:pt x="201772" y="134281"/>
                      <a:pt x="202112" y="131909"/>
                    </a:cubicBezTo>
                    <a:cubicBezTo>
                      <a:pt x="212827" y="70982"/>
                      <a:pt x="176699" y="12716"/>
                      <a:pt x="121391" y="1777"/>
                    </a:cubicBezTo>
                    <a:cubicBezTo>
                      <a:pt x="66102" y="-9143"/>
                      <a:pt x="12598" y="31394"/>
                      <a:pt x="1882" y="92321"/>
                    </a:cubicBez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681" name="Google Shape;2681;p70"/>
              <p:cNvSpPr/>
              <p:nvPr/>
            </p:nvSpPr>
            <p:spPr>
              <a:xfrm>
                <a:off x="4831256" y="5565486"/>
                <a:ext cx="203984" cy="217214"/>
              </a:xfrm>
              <a:custGeom>
                <a:rect b="b" l="l" r="r" t="t"/>
                <a:pathLst>
                  <a:path extrusionOk="0" h="217214" w="203984">
                    <a:moveTo>
                      <a:pt x="202102" y="92321"/>
                    </a:moveTo>
                    <a:cubicBezTo>
                      <a:pt x="212818" y="153247"/>
                      <a:pt x="176699" y="203979"/>
                      <a:pt x="121382" y="214917"/>
                    </a:cubicBezTo>
                    <a:cubicBezTo>
                      <a:pt x="67768" y="226597"/>
                      <a:pt x="14838" y="192603"/>
                      <a:pt x="3158" y="138989"/>
                    </a:cubicBezTo>
                    <a:cubicBezTo>
                      <a:pt x="2647" y="136645"/>
                      <a:pt x="2222" y="134284"/>
                      <a:pt x="1882" y="131909"/>
                    </a:cubicBezTo>
                    <a:cubicBezTo>
                      <a:pt x="-8834" y="70982"/>
                      <a:pt x="27294" y="12716"/>
                      <a:pt x="82593" y="1777"/>
                    </a:cubicBezTo>
                    <a:cubicBezTo>
                      <a:pt x="137892" y="-9143"/>
                      <a:pt x="191395" y="31394"/>
                      <a:pt x="202102" y="92321"/>
                    </a:cubicBez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682" name="Google Shape;2682;p70"/>
              <p:cNvSpPr/>
              <p:nvPr/>
            </p:nvSpPr>
            <p:spPr>
              <a:xfrm>
                <a:off x="4891908" y="5118583"/>
                <a:ext cx="668337" cy="862626"/>
              </a:xfrm>
              <a:custGeom>
                <a:rect b="b" l="l" r="r" t="t"/>
                <a:pathLst>
                  <a:path extrusionOk="0" h="862626" w="668337">
                    <a:moveTo>
                      <a:pt x="610361" y="128774"/>
                    </a:moveTo>
                    <a:cubicBezTo>
                      <a:pt x="557203" y="54928"/>
                      <a:pt x="473591" y="8975"/>
                      <a:pt x="382756" y="3683"/>
                    </a:cubicBezTo>
                    <a:cubicBezTo>
                      <a:pt x="382747" y="3683"/>
                      <a:pt x="380998" y="3609"/>
                      <a:pt x="378133" y="3498"/>
                    </a:cubicBezTo>
                    <a:lnTo>
                      <a:pt x="378227" y="0"/>
                    </a:lnTo>
                    <a:cubicBezTo>
                      <a:pt x="378227" y="0"/>
                      <a:pt x="356553" y="856"/>
                      <a:pt x="334173" y="1749"/>
                    </a:cubicBezTo>
                    <a:cubicBezTo>
                      <a:pt x="311793" y="856"/>
                      <a:pt x="290120" y="0"/>
                      <a:pt x="290120" y="0"/>
                    </a:cubicBezTo>
                    <a:lnTo>
                      <a:pt x="290213" y="3498"/>
                    </a:lnTo>
                    <a:cubicBezTo>
                      <a:pt x="287348" y="3609"/>
                      <a:pt x="285600" y="3683"/>
                      <a:pt x="285581" y="3683"/>
                    </a:cubicBezTo>
                    <a:cubicBezTo>
                      <a:pt x="194747" y="8973"/>
                      <a:pt x="111138" y="54926"/>
                      <a:pt x="57986" y="128774"/>
                    </a:cubicBezTo>
                    <a:cubicBezTo>
                      <a:pt x="3961" y="202183"/>
                      <a:pt x="-3230" y="294662"/>
                      <a:pt x="1021" y="383233"/>
                    </a:cubicBezTo>
                    <a:cubicBezTo>
                      <a:pt x="4249" y="450150"/>
                      <a:pt x="16090" y="558180"/>
                      <a:pt x="19420" y="625097"/>
                    </a:cubicBezTo>
                    <a:cubicBezTo>
                      <a:pt x="73649" y="827968"/>
                      <a:pt x="208562" y="862627"/>
                      <a:pt x="334173" y="862627"/>
                    </a:cubicBezTo>
                    <a:cubicBezTo>
                      <a:pt x="459784" y="862627"/>
                      <a:pt x="599199" y="827968"/>
                      <a:pt x="648926" y="625097"/>
                    </a:cubicBezTo>
                    <a:cubicBezTo>
                      <a:pt x="652246" y="558180"/>
                      <a:pt x="664088" y="450150"/>
                      <a:pt x="667315" y="383233"/>
                    </a:cubicBezTo>
                    <a:cubicBezTo>
                      <a:pt x="671566" y="294662"/>
                      <a:pt x="664395" y="202183"/>
                      <a:pt x="610361" y="128774"/>
                    </a:cubicBez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683" name="Google Shape;2683;p70"/>
              <p:cNvSpPr/>
              <p:nvPr/>
            </p:nvSpPr>
            <p:spPr>
              <a:xfrm>
                <a:off x="5143891" y="5943743"/>
                <a:ext cx="164380" cy="201289"/>
              </a:xfrm>
              <a:custGeom>
                <a:rect b="b" l="l" r="r" t="t"/>
                <a:pathLst>
                  <a:path extrusionOk="0" h="201289" w="164380">
                    <a:moveTo>
                      <a:pt x="0" y="0"/>
                    </a:moveTo>
                    <a:lnTo>
                      <a:pt x="164381" y="0"/>
                    </a:lnTo>
                    <a:lnTo>
                      <a:pt x="164381" y="201290"/>
                    </a:lnTo>
                    <a:lnTo>
                      <a:pt x="0" y="201290"/>
                    </a:lnTo>
                    <a:close/>
                  </a:path>
                </a:pathLst>
              </a:custGeom>
              <a:solidFill>
                <a:srgbClr val="83624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684" name="Google Shape;2684;p70"/>
              <p:cNvSpPr/>
              <p:nvPr/>
            </p:nvSpPr>
            <p:spPr>
              <a:xfrm>
                <a:off x="4878204" y="5099061"/>
                <a:ext cx="701638" cy="573150"/>
              </a:xfrm>
              <a:custGeom>
                <a:rect b="b" l="l" r="r" t="t"/>
                <a:pathLst>
                  <a:path extrusionOk="0" h="573150" w="701638">
                    <a:moveTo>
                      <a:pt x="30026" y="485010"/>
                    </a:moveTo>
                    <a:cubicBezTo>
                      <a:pt x="34082" y="400718"/>
                      <a:pt x="35170" y="248206"/>
                      <a:pt x="109622" y="248206"/>
                    </a:cubicBezTo>
                    <a:cubicBezTo>
                      <a:pt x="164753" y="248206"/>
                      <a:pt x="179728" y="260801"/>
                      <a:pt x="347207" y="260801"/>
                    </a:cubicBezTo>
                    <a:cubicBezTo>
                      <a:pt x="495394" y="260801"/>
                      <a:pt x="538470" y="244021"/>
                      <a:pt x="593936" y="244021"/>
                    </a:cubicBezTo>
                    <a:cubicBezTo>
                      <a:pt x="653374" y="244021"/>
                      <a:pt x="668118" y="323458"/>
                      <a:pt x="669262" y="433628"/>
                    </a:cubicBezTo>
                    <a:cubicBezTo>
                      <a:pt x="669494" y="456306"/>
                      <a:pt x="671076" y="479039"/>
                      <a:pt x="672378" y="501698"/>
                    </a:cubicBezTo>
                    <a:cubicBezTo>
                      <a:pt x="673150" y="514981"/>
                      <a:pt x="674108" y="528264"/>
                      <a:pt x="674796" y="541547"/>
                    </a:cubicBezTo>
                    <a:cubicBezTo>
                      <a:pt x="675075" y="546960"/>
                      <a:pt x="676471" y="561415"/>
                      <a:pt x="683531" y="560039"/>
                    </a:cubicBezTo>
                    <a:cubicBezTo>
                      <a:pt x="691428" y="558495"/>
                      <a:pt x="692339" y="529287"/>
                      <a:pt x="693121" y="523036"/>
                    </a:cubicBezTo>
                    <a:cubicBezTo>
                      <a:pt x="698360" y="478829"/>
                      <a:pt x="700755" y="434331"/>
                      <a:pt x="700293" y="389816"/>
                    </a:cubicBezTo>
                    <a:cubicBezTo>
                      <a:pt x="700190" y="308147"/>
                      <a:pt x="723928" y="150910"/>
                      <a:pt x="576161" y="52926"/>
                    </a:cubicBezTo>
                    <a:cubicBezTo>
                      <a:pt x="485291" y="-7331"/>
                      <a:pt x="297434" y="-13341"/>
                      <a:pt x="192844" y="20779"/>
                    </a:cubicBezTo>
                    <a:cubicBezTo>
                      <a:pt x="120011" y="44554"/>
                      <a:pt x="50174" y="106485"/>
                      <a:pt x="24213" y="178592"/>
                    </a:cubicBezTo>
                    <a:cubicBezTo>
                      <a:pt x="-4297" y="257806"/>
                      <a:pt x="-3562" y="319718"/>
                      <a:pt x="5823" y="476584"/>
                    </a:cubicBezTo>
                    <a:cubicBezTo>
                      <a:pt x="6846" y="493606"/>
                      <a:pt x="8846" y="510628"/>
                      <a:pt x="11200" y="527501"/>
                    </a:cubicBezTo>
                    <a:cubicBezTo>
                      <a:pt x="12536" y="538829"/>
                      <a:pt x="14454" y="550080"/>
                      <a:pt x="16948" y="561210"/>
                    </a:cubicBezTo>
                    <a:cubicBezTo>
                      <a:pt x="22882" y="585190"/>
                      <a:pt x="31179" y="568075"/>
                      <a:pt x="30919" y="553155"/>
                    </a:cubicBezTo>
                    <a:cubicBezTo>
                      <a:pt x="30529" y="530385"/>
                      <a:pt x="28929" y="507819"/>
                      <a:pt x="30026" y="485010"/>
                    </a:cubicBezTo>
                    <a:close/>
                  </a:path>
                </a:pathLst>
              </a:custGeom>
              <a:solidFill>
                <a:schemeClr val="accent3"/>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685" name="Google Shape;2685;p70"/>
              <p:cNvSpPr/>
              <p:nvPr/>
            </p:nvSpPr>
            <p:spPr>
              <a:xfrm>
                <a:off x="4890195" y="5584463"/>
                <a:ext cx="679893" cy="24686"/>
              </a:xfrm>
              <a:custGeom>
                <a:rect b="b" l="l" r="r" t="t"/>
                <a:pathLst>
                  <a:path extrusionOk="0" h="24686" w="679893">
                    <a:moveTo>
                      <a:pt x="667550" y="24687"/>
                    </a:moveTo>
                    <a:lnTo>
                      <a:pt x="12343" y="24687"/>
                    </a:lnTo>
                    <a:cubicBezTo>
                      <a:pt x="5526" y="24687"/>
                      <a:pt x="0" y="19161"/>
                      <a:pt x="0" y="12344"/>
                    </a:cubicBezTo>
                    <a:cubicBezTo>
                      <a:pt x="0" y="5526"/>
                      <a:pt x="5526" y="0"/>
                      <a:pt x="12343" y="0"/>
                    </a:cubicBezTo>
                    <a:lnTo>
                      <a:pt x="667550" y="0"/>
                    </a:lnTo>
                    <a:cubicBezTo>
                      <a:pt x="674367" y="0"/>
                      <a:pt x="679894" y="5526"/>
                      <a:pt x="679894" y="12343"/>
                    </a:cubicBezTo>
                    <a:cubicBezTo>
                      <a:pt x="679894" y="19161"/>
                      <a:pt x="674367" y="24687"/>
                      <a:pt x="667550" y="24687"/>
                    </a:cubicBezTo>
                    <a:close/>
                  </a:path>
                </a:pathLst>
              </a:custGeom>
              <a:solidFill>
                <a:schemeClr val="accent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686" name="Google Shape;2686;p70"/>
              <p:cNvSpPr/>
              <p:nvPr/>
            </p:nvSpPr>
            <p:spPr>
              <a:xfrm>
                <a:off x="5282970" y="5593522"/>
                <a:ext cx="232712" cy="137134"/>
              </a:xfrm>
              <a:custGeom>
                <a:rect b="b" l="l" r="r" t="t"/>
                <a:pathLst>
                  <a:path extrusionOk="0" h="137134" w="232712">
                    <a:moveTo>
                      <a:pt x="89614" y="137052"/>
                    </a:moveTo>
                    <a:cubicBezTo>
                      <a:pt x="75475" y="137373"/>
                      <a:pt x="61330" y="136758"/>
                      <a:pt x="47272" y="135210"/>
                    </a:cubicBezTo>
                    <a:cubicBezTo>
                      <a:pt x="-1143" y="127211"/>
                      <a:pt x="-659" y="97296"/>
                      <a:pt x="215" y="42973"/>
                    </a:cubicBezTo>
                    <a:cubicBezTo>
                      <a:pt x="373" y="33821"/>
                      <a:pt x="531" y="23645"/>
                      <a:pt x="531" y="12353"/>
                    </a:cubicBezTo>
                    <a:cubicBezTo>
                      <a:pt x="531" y="5530"/>
                      <a:pt x="6062" y="0"/>
                      <a:pt x="12884" y="0"/>
                    </a:cubicBezTo>
                    <a:cubicBezTo>
                      <a:pt x="19706" y="0"/>
                      <a:pt x="25236" y="5530"/>
                      <a:pt x="25236" y="12353"/>
                    </a:cubicBezTo>
                    <a:cubicBezTo>
                      <a:pt x="25236" y="23794"/>
                      <a:pt x="25060" y="34100"/>
                      <a:pt x="24911" y="43383"/>
                    </a:cubicBezTo>
                    <a:cubicBezTo>
                      <a:pt x="23944" y="102208"/>
                      <a:pt x="25683" y="106617"/>
                      <a:pt x="51300" y="110839"/>
                    </a:cubicBezTo>
                    <a:cubicBezTo>
                      <a:pt x="67913" y="113575"/>
                      <a:pt x="128858" y="111918"/>
                      <a:pt x="158149" y="111118"/>
                    </a:cubicBezTo>
                    <a:cubicBezTo>
                      <a:pt x="167702" y="110877"/>
                      <a:pt x="174921" y="110672"/>
                      <a:pt x="178083" y="110672"/>
                    </a:cubicBezTo>
                    <a:cubicBezTo>
                      <a:pt x="198919" y="110672"/>
                      <a:pt x="201095" y="107193"/>
                      <a:pt x="203439" y="100552"/>
                    </a:cubicBezTo>
                    <a:cubicBezTo>
                      <a:pt x="208016" y="87473"/>
                      <a:pt x="208016" y="60461"/>
                      <a:pt x="208016" y="15720"/>
                    </a:cubicBezTo>
                    <a:lnTo>
                      <a:pt x="220360" y="15534"/>
                    </a:lnTo>
                    <a:lnTo>
                      <a:pt x="232713" y="15720"/>
                    </a:lnTo>
                    <a:cubicBezTo>
                      <a:pt x="232713" y="64703"/>
                      <a:pt x="232713" y="91678"/>
                      <a:pt x="226731" y="108737"/>
                    </a:cubicBezTo>
                    <a:cubicBezTo>
                      <a:pt x="218109" y="133312"/>
                      <a:pt x="197096" y="135359"/>
                      <a:pt x="178083" y="135359"/>
                    </a:cubicBezTo>
                    <a:cubicBezTo>
                      <a:pt x="175013" y="135359"/>
                      <a:pt x="168056" y="135545"/>
                      <a:pt x="158819" y="135824"/>
                    </a:cubicBezTo>
                    <a:cubicBezTo>
                      <a:pt x="135230" y="136457"/>
                      <a:pt x="110385" y="137052"/>
                      <a:pt x="89614" y="137052"/>
                    </a:cubicBezTo>
                    <a:close/>
                  </a:path>
                </a:pathLst>
              </a:custGeom>
              <a:solidFill>
                <a:schemeClr val="accent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687" name="Google Shape;2687;p70"/>
              <p:cNvSpPr/>
              <p:nvPr/>
            </p:nvSpPr>
            <p:spPr>
              <a:xfrm>
                <a:off x="4940150" y="5593527"/>
                <a:ext cx="232299" cy="133568"/>
              </a:xfrm>
              <a:custGeom>
                <a:rect b="b" l="l" r="r" t="t"/>
                <a:pathLst>
                  <a:path extrusionOk="0" h="133568" w="232299">
                    <a:moveTo>
                      <a:pt x="152777" y="133569"/>
                    </a:moveTo>
                    <a:cubicBezTo>
                      <a:pt x="125356" y="133569"/>
                      <a:pt x="93069" y="132601"/>
                      <a:pt x="70605" y="131931"/>
                    </a:cubicBezTo>
                    <a:cubicBezTo>
                      <a:pt x="59973" y="131615"/>
                      <a:pt x="52002" y="131373"/>
                      <a:pt x="48653" y="131373"/>
                    </a:cubicBezTo>
                    <a:cubicBezTo>
                      <a:pt x="35826" y="132352"/>
                      <a:pt x="23143" y="128150"/>
                      <a:pt x="13437" y="119709"/>
                    </a:cubicBezTo>
                    <a:cubicBezTo>
                      <a:pt x="-628" y="105458"/>
                      <a:pt x="-339" y="81702"/>
                      <a:pt x="172" y="42355"/>
                    </a:cubicBezTo>
                    <a:cubicBezTo>
                      <a:pt x="265" y="34189"/>
                      <a:pt x="377" y="25240"/>
                      <a:pt x="377" y="15529"/>
                    </a:cubicBezTo>
                    <a:cubicBezTo>
                      <a:pt x="377" y="8707"/>
                      <a:pt x="5908" y="3177"/>
                      <a:pt x="12730" y="3177"/>
                    </a:cubicBezTo>
                    <a:cubicBezTo>
                      <a:pt x="19552" y="3177"/>
                      <a:pt x="25082" y="8707"/>
                      <a:pt x="25082" y="15529"/>
                    </a:cubicBezTo>
                    <a:cubicBezTo>
                      <a:pt x="25082" y="25370"/>
                      <a:pt x="24971" y="34393"/>
                      <a:pt x="24859" y="42672"/>
                    </a:cubicBezTo>
                    <a:cubicBezTo>
                      <a:pt x="24469" y="73312"/>
                      <a:pt x="24190" y="95450"/>
                      <a:pt x="31017" y="102351"/>
                    </a:cubicBezTo>
                    <a:cubicBezTo>
                      <a:pt x="32058" y="103431"/>
                      <a:pt x="35277" y="106667"/>
                      <a:pt x="48653" y="106667"/>
                    </a:cubicBezTo>
                    <a:cubicBezTo>
                      <a:pt x="52095" y="106667"/>
                      <a:pt x="60354" y="106909"/>
                      <a:pt x="71358" y="107244"/>
                    </a:cubicBezTo>
                    <a:cubicBezTo>
                      <a:pt x="103124" y="108193"/>
                      <a:pt x="162246" y="109961"/>
                      <a:pt x="188496" y="107914"/>
                    </a:cubicBezTo>
                    <a:cubicBezTo>
                      <a:pt x="205973" y="106556"/>
                      <a:pt x="207880" y="104082"/>
                      <a:pt x="207564" y="34486"/>
                    </a:cubicBezTo>
                    <a:cubicBezTo>
                      <a:pt x="207536" y="27621"/>
                      <a:pt x="207509" y="20273"/>
                      <a:pt x="207509" y="12348"/>
                    </a:cubicBezTo>
                    <a:cubicBezTo>
                      <a:pt x="207509" y="5528"/>
                      <a:pt x="213037" y="0"/>
                      <a:pt x="219856" y="0"/>
                    </a:cubicBezTo>
                    <a:cubicBezTo>
                      <a:pt x="226676" y="0"/>
                      <a:pt x="232204" y="5528"/>
                      <a:pt x="232204" y="12348"/>
                    </a:cubicBezTo>
                    <a:cubicBezTo>
                      <a:pt x="232204" y="20235"/>
                      <a:pt x="232233" y="27566"/>
                      <a:pt x="232251" y="34374"/>
                    </a:cubicBezTo>
                    <a:cubicBezTo>
                      <a:pt x="232558" y="99505"/>
                      <a:pt x="232698" y="129234"/>
                      <a:pt x="190421" y="132545"/>
                    </a:cubicBezTo>
                    <a:cubicBezTo>
                      <a:pt x="180775" y="133290"/>
                      <a:pt x="167492" y="133569"/>
                      <a:pt x="152777" y="133569"/>
                    </a:cubicBezTo>
                    <a:close/>
                  </a:path>
                </a:pathLst>
              </a:custGeom>
              <a:solidFill>
                <a:schemeClr val="accent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grpSp>
        <p:sp>
          <p:nvSpPr>
            <p:cNvPr id="2688" name="Google Shape;2688;p70"/>
            <p:cNvSpPr/>
            <p:nvPr/>
          </p:nvSpPr>
          <p:spPr>
            <a:xfrm>
              <a:off x="14573869" y="9134280"/>
              <a:ext cx="691834" cy="236219"/>
            </a:xfrm>
            <a:custGeom>
              <a:rect b="b" l="l" r="r" t="t"/>
              <a:pathLst>
                <a:path extrusionOk="0" h="220251" w="645067">
                  <a:moveTo>
                    <a:pt x="450456" y="38625"/>
                  </a:moveTo>
                  <a:cubicBezTo>
                    <a:pt x="446940" y="37453"/>
                    <a:pt x="440633" y="35109"/>
                    <a:pt x="440633" y="35109"/>
                  </a:cubicBezTo>
                  <a:cubicBezTo>
                    <a:pt x="440633" y="35109"/>
                    <a:pt x="403538" y="-406"/>
                    <a:pt x="404729" y="4"/>
                  </a:cubicBezTo>
                  <a:cubicBezTo>
                    <a:pt x="405919" y="413"/>
                    <a:pt x="322539" y="50958"/>
                    <a:pt x="322539" y="50958"/>
                  </a:cubicBezTo>
                  <a:lnTo>
                    <a:pt x="240348" y="4"/>
                  </a:lnTo>
                  <a:lnTo>
                    <a:pt x="204760" y="33546"/>
                  </a:lnTo>
                  <a:cubicBezTo>
                    <a:pt x="204760" y="33546"/>
                    <a:pt x="189309" y="40410"/>
                    <a:pt x="181709" y="42959"/>
                  </a:cubicBezTo>
                  <a:cubicBezTo>
                    <a:pt x="84460" y="75645"/>
                    <a:pt x="30556" y="96054"/>
                    <a:pt x="0" y="137130"/>
                  </a:cubicBezTo>
                  <a:cubicBezTo>
                    <a:pt x="97706" y="191215"/>
                    <a:pt x="207477" y="219779"/>
                    <a:pt x="319152" y="220177"/>
                  </a:cubicBezTo>
                  <a:cubicBezTo>
                    <a:pt x="320288" y="220177"/>
                    <a:pt x="321404" y="220251"/>
                    <a:pt x="322539" y="220251"/>
                  </a:cubicBezTo>
                  <a:cubicBezTo>
                    <a:pt x="325673" y="220251"/>
                    <a:pt x="328771" y="220064"/>
                    <a:pt x="331896" y="220027"/>
                  </a:cubicBezTo>
                  <a:cubicBezTo>
                    <a:pt x="441530" y="218679"/>
                    <a:pt x="549124" y="190199"/>
                    <a:pt x="645067" y="137130"/>
                  </a:cubicBezTo>
                  <a:cubicBezTo>
                    <a:pt x="613190" y="94268"/>
                    <a:pt x="555882" y="73916"/>
                    <a:pt x="450456" y="38625"/>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3C4043"/>
                </a:solidFill>
                <a:latin typeface="Calibri"/>
                <a:ea typeface="Calibri"/>
                <a:cs typeface="Calibri"/>
                <a:sym typeface="Calibri"/>
              </a:endParaRPr>
            </a:p>
          </p:txBody>
        </p:sp>
        <p:sp>
          <p:nvSpPr>
            <p:cNvPr id="2689" name="Google Shape;2689;p70"/>
            <p:cNvSpPr/>
            <p:nvPr/>
          </p:nvSpPr>
          <p:spPr>
            <a:xfrm rot="8100000">
              <a:off x="14812448" y="8737098"/>
              <a:ext cx="214253" cy="214253"/>
            </a:xfrm>
            <a:prstGeom prst="arc">
              <a:avLst>
                <a:gd fmla="val 16200000" name="adj1"/>
                <a:gd fmla="val 0" name="adj2"/>
              </a:avLst>
            </a:prstGeom>
            <a:noFill/>
            <a:ln cap="flat" cmpd="sng" w="19050">
              <a:solidFill>
                <a:srgbClr val="3B313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2690" name="Google Shape;2690;p70"/>
          <p:cNvSpPr txBox="1"/>
          <p:nvPr/>
        </p:nvSpPr>
        <p:spPr>
          <a:xfrm>
            <a:off x="672400" y="9957800"/>
            <a:ext cx="6776700" cy="1934700"/>
          </a:xfrm>
          <a:prstGeom prst="rect">
            <a:avLst/>
          </a:prstGeom>
          <a:solidFill>
            <a:srgbClr val="FFFFFF"/>
          </a:solidFill>
          <a:ln>
            <a:noFill/>
          </a:ln>
        </p:spPr>
        <p:txBody>
          <a:bodyPr anchorCtr="0" anchor="b" bIns="91425" lIns="91425" spcFirstLastPara="1" rIns="365750" wrap="square" tIns="91425">
            <a:noAutofit/>
          </a:bodyPr>
          <a:lstStyle/>
          <a:p>
            <a:pPr indent="0" lvl="0" marL="0" rtl="1" algn="r">
              <a:lnSpc>
                <a:spcPct val="90000"/>
              </a:lnSpc>
              <a:spcBef>
                <a:spcPts val="0"/>
              </a:spcBef>
              <a:spcAft>
                <a:spcPts val="0"/>
              </a:spcAft>
              <a:buNone/>
            </a:pPr>
            <a:r>
              <a:rPr b="1" lang="en" sz="4800">
                <a:solidFill>
                  <a:schemeClr val="dk1"/>
                </a:solidFill>
                <a:latin typeface="Google Sans"/>
                <a:ea typeface="Google Sans"/>
                <a:cs typeface="Google Sans"/>
                <a:sym typeface="Google Sans"/>
              </a:rPr>
              <a:t>נראה מה חשב האדם שהכי דומה לה</a:t>
            </a:r>
            <a:endParaRPr b="1" sz="100"/>
          </a:p>
        </p:txBody>
      </p:sp>
      <p:sp>
        <p:nvSpPr>
          <p:cNvPr id="2691" name="Google Shape;2691;p70"/>
          <p:cNvSpPr/>
          <p:nvPr/>
        </p:nvSpPr>
        <p:spPr>
          <a:xfrm>
            <a:off x="1521187" y="7876898"/>
            <a:ext cx="5971200" cy="2286000"/>
          </a:xfrm>
          <a:prstGeom prst="roundRect">
            <a:avLst>
              <a:gd fmla="val 17615" name="adj"/>
            </a:avLst>
          </a:prstGeom>
          <a:noFill/>
          <a:ln cap="flat" cmpd="sng" w="76200">
            <a:solidFill>
              <a:schemeClr val="dk1"/>
            </a:solidFill>
            <a:prstDash val="solid"/>
            <a:round/>
            <a:headEnd len="sm" w="sm" type="none"/>
            <a:tailEnd len="sm" w="sm" type="none"/>
          </a:ln>
        </p:spPr>
        <p:txBody>
          <a:bodyPr anchorCtr="0" anchor="ctr" bIns="243825" lIns="243825" spcFirstLastPara="1" rIns="243825" wrap="square" tIns="243825">
            <a:noAutofit/>
          </a:bodyPr>
          <a:lstStyle/>
          <a:p>
            <a:pPr indent="0" lvl="0" marL="0" rtl="0" algn="ctr">
              <a:spcBef>
                <a:spcPts val="0"/>
              </a:spcBef>
              <a:spcAft>
                <a:spcPts val="0"/>
              </a:spcAft>
              <a:buNone/>
            </a:pPr>
            <a:r>
              <a:t/>
            </a:r>
            <a:endParaRPr sz="3700">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pic>
        <p:nvPicPr>
          <p:cNvPr id="165" name="Google Shape;165;p35"/>
          <p:cNvPicPr preferRelativeResize="0"/>
          <p:nvPr/>
        </p:nvPicPr>
        <p:blipFill rotWithShape="1">
          <a:blip r:embed="rId3">
            <a:alphaModFix/>
          </a:blip>
          <a:srcRect b="20829" l="13245" r="47109" t="23148"/>
          <a:stretch/>
        </p:blipFill>
        <p:spPr>
          <a:xfrm>
            <a:off x="12193525" y="1077263"/>
            <a:ext cx="9979872" cy="7931851"/>
          </a:xfrm>
          <a:prstGeom prst="rect">
            <a:avLst/>
          </a:prstGeom>
          <a:noFill/>
          <a:ln>
            <a:noFill/>
          </a:ln>
        </p:spPr>
      </p:pic>
      <p:sp>
        <p:nvSpPr>
          <p:cNvPr id="166" name="Google Shape;166;p35"/>
          <p:cNvSpPr txBox="1"/>
          <p:nvPr/>
        </p:nvSpPr>
        <p:spPr>
          <a:xfrm>
            <a:off x="1783653" y="3790400"/>
            <a:ext cx="10358700" cy="3576000"/>
          </a:xfrm>
          <a:prstGeom prst="rect">
            <a:avLst/>
          </a:prstGeom>
          <a:noFill/>
          <a:ln>
            <a:noFill/>
          </a:ln>
        </p:spPr>
        <p:txBody>
          <a:bodyPr anchorCtr="0" anchor="t" bIns="91425" lIns="91425" spcFirstLastPara="1" rIns="91425" wrap="square" tIns="91425">
            <a:spAutoFit/>
          </a:bodyPr>
          <a:lstStyle/>
          <a:p>
            <a:pPr indent="0" lvl="0" marL="0" rtl="1" algn="r">
              <a:spcBef>
                <a:spcPts val="0"/>
              </a:spcBef>
              <a:spcAft>
                <a:spcPts val="0"/>
              </a:spcAft>
              <a:buNone/>
            </a:pPr>
            <a:r>
              <a:rPr lang="en" sz="5300">
                <a:solidFill>
                  <a:srgbClr val="282828"/>
                </a:solidFill>
                <a:latin typeface="Google Sans"/>
                <a:ea typeface="Google Sans"/>
                <a:cs typeface="Google Sans"/>
                <a:sym typeface="Google Sans"/>
              </a:rPr>
              <a:t>כיום, טכנולוגיות רבות משתמשות בבינה מלאכותית (AI) כדי לתת לנו המלצות לתוכן שנאהב.</a:t>
            </a:r>
            <a:endParaRPr sz="5300">
              <a:solidFill>
                <a:srgbClr val="282828"/>
              </a:solidFill>
              <a:latin typeface="Google Sans"/>
              <a:ea typeface="Google Sans"/>
              <a:cs typeface="Google Sans"/>
              <a:sym typeface="Google Sans"/>
            </a:endParaRPr>
          </a:p>
          <a:p>
            <a:pPr indent="0" lvl="0" marL="0" rtl="1" algn="r">
              <a:spcBef>
                <a:spcPts val="1000"/>
              </a:spcBef>
              <a:spcAft>
                <a:spcPts val="1000"/>
              </a:spcAft>
              <a:buNone/>
            </a:pPr>
            <a:r>
              <a:rPr b="1" lang="en" sz="5300">
                <a:solidFill>
                  <a:srgbClr val="282828"/>
                </a:solidFill>
                <a:latin typeface="Google Sans"/>
                <a:ea typeface="Google Sans"/>
                <a:cs typeface="Google Sans"/>
                <a:sym typeface="Google Sans"/>
              </a:rPr>
              <a:t>איך זה עובד? בואו נגלה!</a:t>
            </a:r>
            <a:endParaRPr b="1" sz="2700">
              <a:solidFill>
                <a:srgbClr val="282828"/>
              </a:solidFill>
              <a:latin typeface="Google Sans"/>
              <a:ea typeface="Google Sans"/>
              <a:cs typeface="Google Sans"/>
              <a:sym typeface="Google Sans"/>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5" name="Shape 2695"/>
        <p:cNvGrpSpPr/>
        <p:nvPr/>
      </p:nvGrpSpPr>
      <p:grpSpPr>
        <a:xfrm>
          <a:off x="0" y="0"/>
          <a:ext cx="0" cy="0"/>
          <a:chOff x="0" y="0"/>
          <a:chExt cx="0" cy="0"/>
        </a:xfrm>
      </p:grpSpPr>
      <p:sp>
        <p:nvSpPr>
          <p:cNvPr id="2696" name="Google Shape;2696;p71"/>
          <p:cNvSpPr txBox="1"/>
          <p:nvPr>
            <p:ph type="title"/>
          </p:nvPr>
        </p:nvSpPr>
        <p:spPr>
          <a:xfrm>
            <a:off x="10817675" y="1186725"/>
            <a:ext cx="12738300" cy="9252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t>עכשיו </a:t>
            </a:r>
            <a:r>
              <a:rPr lang="en"/>
              <a:t>תורכם! צרו המלצות!</a:t>
            </a:r>
            <a:endParaRPr/>
          </a:p>
        </p:txBody>
      </p:sp>
      <p:sp>
        <p:nvSpPr>
          <p:cNvPr id="2697" name="Google Shape;2697;p71"/>
          <p:cNvSpPr txBox="1"/>
          <p:nvPr/>
        </p:nvSpPr>
        <p:spPr>
          <a:xfrm>
            <a:off x="1209400" y="1162575"/>
            <a:ext cx="20019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פעילות</a:t>
            </a:r>
            <a:endParaRPr b="1" sz="2600">
              <a:solidFill>
                <a:srgbClr val="FFFFFF"/>
              </a:solidFill>
              <a:latin typeface="Google Sans"/>
              <a:ea typeface="Google Sans"/>
              <a:cs typeface="Google Sans"/>
              <a:sym typeface="Google Sans"/>
            </a:endParaRPr>
          </a:p>
        </p:txBody>
      </p:sp>
      <p:grpSp>
        <p:nvGrpSpPr>
          <p:cNvPr id="2698" name="Google Shape;2698;p71"/>
          <p:cNvGrpSpPr/>
          <p:nvPr/>
        </p:nvGrpSpPr>
        <p:grpSpPr>
          <a:xfrm>
            <a:off x="751766" y="1028509"/>
            <a:ext cx="873900" cy="873900"/>
            <a:chOff x="21309747" y="11086375"/>
            <a:chExt cx="873900" cy="873900"/>
          </a:xfrm>
        </p:grpSpPr>
        <p:sp>
          <p:nvSpPr>
            <p:cNvPr id="2699" name="Google Shape;2699;p71"/>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00" name="Google Shape;2700;p71"/>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2701" name="Google Shape;2701;p71">
            <a:hlinkClick r:id="rId3"/>
          </p:cNvPr>
          <p:cNvSpPr/>
          <p:nvPr/>
        </p:nvSpPr>
        <p:spPr>
          <a:xfrm>
            <a:off x="22191653" y="10357038"/>
            <a:ext cx="693600" cy="865020"/>
          </a:xfrm>
          <a:custGeom>
            <a:rect b="b" l="l" r="r" t="t"/>
            <a:pathLst>
              <a:path extrusionOk="0" h="1045" w="836">
                <a:moveTo>
                  <a:pt x="522" y="0"/>
                </a:moveTo>
                <a:lnTo>
                  <a:pt x="104" y="0"/>
                </a:lnTo>
                <a:cubicBezTo>
                  <a:pt x="48" y="0"/>
                  <a:pt x="0" y="48"/>
                  <a:pt x="0" y="104"/>
                </a:cubicBezTo>
                <a:lnTo>
                  <a:pt x="0" y="940"/>
                </a:lnTo>
                <a:cubicBezTo>
                  <a:pt x="0" y="996"/>
                  <a:pt x="45" y="1044"/>
                  <a:pt x="104" y="1044"/>
                </a:cubicBezTo>
                <a:lnTo>
                  <a:pt x="731" y="1044"/>
                </a:lnTo>
                <a:cubicBezTo>
                  <a:pt x="787" y="1044"/>
                  <a:pt x="835" y="996"/>
                  <a:pt x="835" y="940"/>
                </a:cubicBezTo>
                <a:lnTo>
                  <a:pt x="835" y="313"/>
                </a:lnTo>
                <a:lnTo>
                  <a:pt x="522" y="0"/>
                </a:lnTo>
                <a:close/>
                <a:moveTo>
                  <a:pt x="626" y="838"/>
                </a:moveTo>
                <a:lnTo>
                  <a:pt x="209" y="838"/>
                </a:lnTo>
                <a:lnTo>
                  <a:pt x="209" y="734"/>
                </a:lnTo>
                <a:lnTo>
                  <a:pt x="626" y="734"/>
                </a:lnTo>
                <a:lnTo>
                  <a:pt x="626" y="838"/>
                </a:lnTo>
                <a:close/>
                <a:moveTo>
                  <a:pt x="626" y="629"/>
                </a:moveTo>
                <a:lnTo>
                  <a:pt x="209" y="629"/>
                </a:lnTo>
                <a:lnTo>
                  <a:pt x="209" y="525"/>
                </a:lnTo>
                <a:lnTo>
                  <a:pt x="626" y="525"/>
                </a:lnTo>
                <a:lnTo>
                  <a:pt x="626" y="629"/>
                </a:lnTo>
                <a:close/>
                <a:moveTo>
                  <a:pt x="471" y="367"/>
                </a:moveTo>
                <a:lnTo>
                  <a:pt x="471" y="79"/>
                </a:lnTo>
                <a:lnTo>
                  <a:pt x="759" y="367"/>
                </a:lnTo>
                <a:lnTo>
                  <a:pt x="471" y="367"/>
                </a:lnTo>
                <a:close/>
              </a:path>
            </a:pathLst>
          </a:custGeom>
          <a:solidFill>
            <a:schemeClr val="accent1"/>
          </a:solidFill>
          <a:ln>
            <a:noFill/>
          </a:ln>
          <a:effectLst>
            <a:outerShdw blurRad="57150" rotWithShape="0" algn="bl" dir="5400000" dist="19050">
              <a:srgbClr val="D9D9D9">
                <a:alpha val="50000"/>
              </a:srgbClr>
            </a:outerShdw>
          </a:effectLst>
        </p:spPr>
        <p:txBody>
          <a:bodyPr anchorCtr="0" anchor="ctr" bIns="121875" lIns="243825" spcFirstLastPara="1" rIns="243825" wrap="square" tIns="121875">
            <a:noAutofit/>
          </a:bodyPr>
          <a:lstStyle/>
          <a:p>
            <a:pPr indent="0" lvl="0" marL="0" marR="0" rtl="0" algn="l">
              <a:spcBef>
                <a:spcPts val="0"/>
              </a:spcBef>
              <a:spcAft>
                <a:spcPts val="0"/>
              </a:spcAft>
              <a:buNone/>
            </a:pPr>
            <a:r>
              <a:t/>
            </a:r>
            <a:endParaRPr b="0" i="0" sz="1600" u="none" cap="none" strike="noStrike">
              <a:solidFill>
                <a:srgbClr val="000000"/>
              </a:solidFill>
              <a:latin typeface="Calibri"/>
              <a:ea typeface="Calibri"/>
              <a:cs typeface="Calibri"/>
              <a:sym typeface="Calibri"/>
            </a:endParaRPr>
          </a:p>
        </p:txBody>
      </p:sp>
      <p:sp>
        <p:nvSpPr>
          <p:cNvPr id="2702" name="Google Shape;2702;p71"/>
          <p:cNvSpPr txBox="1"/>
          <p:nvPr/>
        </p:nvSpPr>
        <p:spPr>
          <a:xfrm>
            <a:off x="14623127" y="10134000"/>
            <a:ext cx="7513500" cy="1333500"/>
          </a:xfrm>
          <a:prstGeom prst="rect">
            <a:avLst/>
          </a:prstGeom>
          <a:noFill/>
          <a:ln>
            <a:noFill/>
          </a:ln>
        </p:spPr>
        <p:txBody>
          <a:bodyPr anchorCtr="0" anchor="ctr" bIns="243825" lIns="243825" spcFirstLastPara="1" rIns="243825" wrap="square" tIns="243825">
            <a:noAutofit/>
          </a:bodyPr>
          <a:lstStyle/>
          <a:p>
            <a:pPr indent="0" lvl="0" marL="0" rtl="1" algn="r">
              <a:spcBef>
                <a:spcPts val="0"/>
              </a:spcBef>
              <a:spcAft>
                <a:spcPts val="0"/>
              </a:spcAft>
              <a:buNone/>
            </a:pPr>
            <a:r>
              <a:rPr b="1" lang="en" sz="3200">
                <a:solidFill>
                  <a:schemeClr val="dk2"/>
                </a:solidFill>
                <a:latin typeface="Google Sans"/>
                <a:ea typeface="Google Sans"/>
                <a:cs typeface="Google Sans"/>
                <a:sym typeface="Google Sans"/>
              </a:rPr>
              <a:t>לחצו </a:t>
            </a:r>
            <a:r>
              <a:rPr b="1" lang="en" sz="3200" u="sng">
                <a:solidFill>
                  <a:schemeClr val="hlink"/>
                </a:solidFill>
                <a:latin typeface="Google Sans"/>
                <a:ea typeface="Google Sans"/>
                <a:cs typeface="Google Sans"/>
                <a:sym typeface="Google Sans"/>
                <a:hlinkClick r:id="rId4"/>
              </a:rPr>
              <a:t>כאן</a:t>
            </a:r>
            <a:r>
              <a:rPr b="1" lang="en" sz="3200">
                <a:solidFill>
                  <a:schemeClr val="dk2"/>
                </a:solidFill>
                <a:latin typeface="Google Sans"/>
                <a:ea typeface="Google Sans"/>
                <a:cs typeface="Google Sans"/>
                <a:sym typeface="Google Sans"/>
              </a:rPr>
              <a:t> לקבלת קישור לטבלה</a:t>
            </a:r>
            <a:endParaRPr b="1" sz="3200">
              <a:solidFill>
                <a:schemeClr val="dk2"/>
              </a:solidFill>
              <a:latin typeface="Google Sans"/>
              <a:ea typeface="Google Sans"/>
              <a:cs typeface="Google Sans"/>
              <a:sym typeface="Google Sans"/>
            </a:endParaRPr>
          </a:p>
        </p:txBody>
      </p:sp>
      <p:graphicFrame>
        <p:nvGraphicFramePr>
          <p:cNvPr id="2703" name="Google Shape;2703;p71"/>
          <p:cNvGraphicFramePr/>
          <p:nvPr/>
        </p:nvGraphicFramePr>
        <p:xfrm>
          <a:off x="1540838" y="2810842"/>
          <a:ext cx="3000000" cy="3000000"/>
        </p:xfrm>
        <a:graphic>
          <a:graphicData uri="http://schemas.openxmlformats.org/drawingml/2006/table">
            <a:tbl>
              <a:tblPr>
                <a:noFill/>
                <a:tableStyleId>{AB80B1E1-2A0A-4D2B-9E96-AA632914FDF4}</a:tableStyleId>
              </a:tblPr>
              <a:tblGrid>
                <a:gridCol w="1373100"/>
                <a:gridCol w="1932275"/>
                <a:gridCol w="1932275"/>
                <a:gridCol w="1932275"/>
                <a:gridCol w="1932275"/>
                <a:gridCol w="1932275"/>
                <a:gridCol w="1932275"/>
                <a:gridCol w="1932275"/>
                <a:gridCol w="1932275"/>
                <a:gridCol w="1932275"/>
                <a:gridCol w="2541750"/>
              </a:tblGrid>
              <a:tr h="1016000">
                <a:tc>
                  <a:txBody>
                    <a:bodyPr/>
                    <a:lstStyle/>
                    <a:p>
                      <a:pPr indent="0" lvl="0" marL="0" rtl="1" algn="ctr">
                        <a:spcBef>
                          <a:spcPts val="0"/>
                        </a:spcBef>
                        <a:spcAft>
                          <a:spcPts val="0"/>
                        </a:spcAft>
                        <a:buNone/>
                      </a:pPr>
                      <a:r>
                        <a:rPr lang="en" sz="3100">
                          <a:solidFill>
                            <a:srgbClr val="282828"/>
                          </a:solidFill>
                          <a:latin typeface="Google Sans SemiBold"/>
                          <a:ea typeface="Google Sans SemiBold"/>
                          <a:cs typeface="Google Sans SemiBold"/>
                          <a:sym typeface="Google Sans SemiBold"/>
                        </a:rPr>
                        <a:t>נקודות דמיון</a:t>
                      </a:r>
                      <a:endParaRPr sz="3100">
                        <a:solidFill>
                          <a:srgbClr val="282828"/>
                        </a:solidFill>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gridSpan="3">
                  <a:txBody>
                    <a:bodyPr/>
                    <a:lstStyle/>
                    <a:p>
                      <a:pPr indent="0" lvl="0" marL="0" rtl="1" algn="ctr">
                        <a:spcBef>
                          <a:spcPts val="0"/>
                        </a:spcBef>
                        <a:spcAft>
                          <a:spcPts val="0"/>
                        </a:spcAft>
                        <a:buNone/>
                      </a:pPr>
                      <a:r>
                        <a:rPr lang="en" sz="3100">
                          <a:solidFill>
                            <a:srgbClr val="282828"/>
                          </a:solidFill>
                          <a:latin typeface="Google Sans SemiBold"/>
                          <a:ea typeface="Google Sans SemiBold"/>
                          <a:cs typeface="Google Sans SemiBold"/>
                          <a:sym typeface="Google Sans SemiBold"/>
                        </a:rPr>
                        <a:t>מאכלים שלא ניסיתי</a:t>
                      </a:r>
                      <a:endParaRPr sz="3100">
                        <a:solidFill>
                          <a:srgbClr val="282828"/>
                        </a:solidFill>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hMerge="1"/>
                <a:tc hMerge="1"/>
                <a:tc gridSpan="3">
                  <a:txBody>
                    <a:bodyPr/>
                    <a:lstStyle/>
                    <a:p>
                      <a:pPr indent="0" lvl="0" marL="0" rtl="1" algn="ctr">
                        <a:spcBef>
                          <a:spcPts val="0"/>
                        </a:spcBef>
                        <a:spcAft>
                          <a:spcPts val="0"/>
                        </a:spcAft>
                        <a:buNone/>
                      </a:pPr>
                      <a:r>
                        <a:rPr lang="en" sz="3100">
                          <a:solidFill>
                            <a:srgbClr val="282828"/>
                          </a:solidFill>
                          <a:latin typeface="Google Sans SemiBold"/>
                          <a:ea typeface="Google Sans SemiBold"/>
                          <a:cs typeface="Google Sans SemiBold"/>
                          <a:sym typeface="Google Sans SemiBold"/>
                        </a:rPr>
                        <a:t>מאכלים שאני לא אוהב.ת</a:t>
                      </a:r>
                      <a:endParaRPr sz="3100">
                        <a:solidFill>
                          <a:srgbClr val="282828"/>
                        </a:solidFill>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hMerge="1"/>
                <a:tc hMerge="1"/>
                <a:tc gridSpan="3">
                  <a:txBody>
                    <a:bodyPr/>
                    <a:lstStyle/>
                    <a:p>
                      <a:pPr indent="0" lvl="0" marL="0" rtl="1" algn="ctr">
                        <a:spcBef>
                          <a:spcPts val="0"/>
                        </a:spcBef>
                        <a:spcAft>
                          <a:spcPts val="0"/>
                        </a:spcAft>
                        <a:buNone/>
                      </a:pPr>
                      <a:r>
                        <a:rPr lang="en" sz="3100">
                          <a:solidFill>
                            <a:srgbClr val="282828"/>
                          </a:solidFill>
                          <a:latin typeface="Google Sans SemiBold"/>
                          <a:ea typeface="Google Sans SemiBold"/>
                          <a:cs typeface="Google Sans SemiBold"/>
                          <a:sym typeface="Google Sans SemiBold"/>
                        </a:rPr>
                        <a:t>מאכלים שאני אוהב.ת</a:t>
                      </a:r>
                      <a:endParaRPr sz="3100">
                        <a:solidFill>
                          <a:srgbClr val="282828"/>
                        </a:solidFill>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hMerge="1"/>
                <a:tc hMerge="1"/>
                <a:tc>
                  <a:txBody>
                    <a:bodyPr/>
                    <a:lstStyle/>
                    <a:p>
                      <a:pPr indent="0" lvl="0" marL="0" rtl="1" algn="ctr">
                        <a:spcBef>
                          <a:spcPts val="0"/>
                        </a:spcBef>
                        <a:spcAft>
                          <a:spcPts val="0"/>
                        </a:spcAft>
                        <a:buNone/>
                      </a:pPr>
                      <a:r>
                        <a:rPr lang="en" sz="3100">
                          <a:solidFill>
                            <a:srgbClr val="282828"/>
                          </a:solidFill>
                          <a:latin typeface="Google Sans SemiBold"/>
                          <a:ea typeface="Google Sans SemiBold"/>
                          <a:cs typeface="Google Sans SemiBold"/>
                          <a:sym typeface="Google Sans SemiBold"/>
                        </a:rPr>
                        <a:t>חבר.ה לכיתה</a:t>
                      </a:r>
                      <a:endParaRPr sz="3100">
                        <a:solidFill>
                          <a:srgbClr val="282828"/>
                        </a:solidFill>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1077075">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t/>
                      </a:r>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t/>
                      </a:r>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t/>
                      </a:r>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t/>
                      </a:r>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t/>
                      </a:r>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t/>
                      </a:r>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t/>
                      </a:r>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t/>
                      </a:r>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t/>
                      </a:r>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lang="en" sz="3100">
                          <a:latin typeface="Google Sans"/>
                          <a:ea typeface="Google Sans"/>
                          <a:cs typeface="Google Sans"/>
                          <a:sym typeface="Google Sans"/>
                        </a:rPr>
                        <a:t>המאכלים שלי</a:t>
                      </a:r>
                      <a:endParaRPr sz="3100">
                        <a:latin typeface="Google Sans"/>
                        <a:ea typeface="Google Sans"/>
                        <a:cs typeface="Google Sans"/>
                        <a:sym typeface="Google Sans"/>
                      </a:endParaRPr>
                    </a:p>
                    <a:p>
                      <a:pPr indent="0" lvl="0" marL="0" rtl="1"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9D9D9"/>
                    </a:solidFill>
                  </a:tcPr>
                </a:tc>
              </a:tr>
              <a:tr h="1077075">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1" algn="ctr">
                        <a:spcBef>
                          <a:spcPts val="0"/>
                        </a:spcBef>
                        <a:spcAft>
                          <a:spcPts val="0"/>
                        </a:spcAft>
                        <a:buNone/>
                      </a:pPr>
                      <a:r>
                        <a:rPr lang="en" sz="3100">
                          <a:latin typeface="Google Sans"/>
                          <a:ea typeface="Google Sans"/>
                          <a:cs typeface="Google Sans"/>
                          <a:sym typeface="Google Sans"/>
                        </a:rPr>
                        <a:t>אני</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r>
              <a:tr h="1016000">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1" algn="ctr">
                        <a:spcBef>
                          <a:spcPts val="0"/>
                        </a:spcBef>
                        <a:spcAft>
                          <a:spcPts val="0"/>
                        </a:spcAft>
                        <a:buNone/>
                      </a:pPr>
                      <a:r>
                        <a:rPr lang="en" sz="3100">
                          <a:latin typeface="Google Sans"/>
                          <a:ea typeface="Google Sans"/>
                          <a:cs typeface="Google Sans"/>
                          <a:sym typeface="Google Sans"/>
                        </a:rPr>
                        <a:t>עמרי</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1016000">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1016000">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bl>
          </a:graphicData>
        </a:graphic>
      </p:graphicFrame>
      <p:grpSp>
        <p:nvGrpSpPr>
          <p:cNvPr id="2704" name="Google Shape;2704;p71"/>
          <p:cNvGrpSpPr/>
          <p:nvPr/>
        </p:nvGrpSpPr>
        <p:grpSpPr>
          <a:xfrm>
            <a:off x="18894932" y="5854294"/>
            <a:ext cx="783907" cy="626786"/>
            <a:chOff x="506088" y="456216"/>
            <a:chExt cx="819044" cy="638080"/>
          </a:xfrm>
        </p:grpSpPr>
        <p:sp>
          <p:nvSpPr>
            <p:cNvPr id="2705" name="Google Shape;2705;p71"/>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706" name="Google Shape;2706;p71"/>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707" name="Google Shape;2707;p71"/>
          <p:cNvGrpSpPr/>
          <p:nvPr/>
        </p:nvGrpSpPr>
        <p:grpSpPr>
          <a:xfrm rot="10800000">
            <a:off x="13106791" y="5955859"/>
            <a:ext cx="783907" cy="626786"/>
            <a:chOff x="506088" y="456216"/>
            <a:chExt cx="819044" cy="638080"/>
          </a:xfrm>
        </p:grpSpPr>
        <p:sp>
          <p:nvSpPr>
            <p:cNvPr id="2708" name="Google Shape;2708;p71"/>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709" name="Google Shape;2709;p71"/>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710" name="Google Shape;2710;p71"/>
          <p:cNvGrpSpPr/>
          <p:nvPr/>
        </p:nvGrpSpPr>
        <p:grpSpPr>
          <a:xfrm rot="10800000">
            <a:off x="11177419" y="5955859"/>
            <a:ext cx="783907" cy="626786"/>
            <a:chOff x="506088" y="456216"/>
            <a:chExt cx="819044" cy="638080"/>
          </a:xfrm>
        </p:grpSpPr>
        <p:sp>
          <p:nvSpPr>
            <p:cNvPr id="2711" name="Google Shape;2711;p71"/>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712" name="Google Shape;2712;p71"/>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713" name="Google Shape;2713;p71"/>
          <p:cNvGrpSpPr/>
          <p:nvPr/>
        </p:nvGrpSpPr>
        <p:grpSpPr>
          <a:xfrm rot="10800000">
            <a:off x="9248047" y="5955859"/>
            <a:ext cx="783907" cy="626786"/>
            <a:chOff x="506088" y="456216"/>
            <a:chExt cx="819044" cy="638080"/>
          </a:xfrm>
        </p:grpSpPr>
        <p:sp>
          <p:nvSpPr>
            <p:cNvPr id="2714" name="Google Shape;2714;p71"/>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715" name="Google Shape;2715;p71"/>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716" name="Google Shape;2716;p71"/>
          <p:cNvGrpSpPr/>
          <p:nvPr/>
        </p:nvGrpSpPr>
        <p:grpSpPr>
          <a:xfrm>
            <a:off x="16965548" y="5854294"/>
            <a:ext cx="783907" cy="626786"/>
            <a:chOff x="506088" y="456216"/>
            <a:chExt cx="819044" cy="638080"/>
          </a:xfrm>
        </p:grpSpPr>
        <p:sp>
          <p:nvSpPr>
            <p:cNvPr id="2717" name="Google Shape;2717;p71"/>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718" name="Google Shape;2718;p71"/>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719" name="Google Shape;2719;p71"/>
          <p:cNvGrpSpPr/>
          <p:nvPr/>
        </p:nvGrpSpPr>
        <p:grpSpPr>
          <a:xfrm>
            <a:off x="15036163" y="5854294"/>
            <a:ext cx="783907" cy="626786"/>
            <a:chOff x="506088" y="456216"/>
            <a:chExt cx="819044" cy="638080"/>
          </a:xfrm>
        </p:grpSpPr>
        <p:sp>
          <p:nvSpPr>
            <p:cNvPr id="2720" name="Google Shape;2720;p71"/>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721" name="Google Shape;2721;p71"/>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sp>
        <p:nvSpPr>
          <p:cNvPr id="2722" name="Google Shape;2722;p71"/>
          <p:cNvSpPr/>
          <p:nvPr/>
        </p:nvSpPr>
        <p:spPr>
          <a:xfrm>
            <a:off x="7485318" y="5901817"/>
            <a:ext cx="341940" cy="531733"/>
          </a:xfrm>
          <a:custGeom>
            <a:rect b="b" l="l" r="r" t="t"/>
            <a:pathLst>
              <a:path extrusionOk="0" h="209550" w="122669">
                <a:moveTo>
                  <a:pt x="57532" y="0"/>
                </a:moveTo>
                <a:lnTo>
                  <a:pt x="54669" y="179"/>
                </a:lnTo>
                <a:lnTo>
                  <a:pt x="51806" y="447"/>
                </a:lnTo>
                <a:lnTo>
                  <a:pt x="49032" y="805"/>
                </a:lnTo>
                <a:lnTo>
                  <a:pt x="46348" y="1253"/>
                </a:lnTo>
                <a:lnTo>
                  <a:pt x="43663" y="1879"/>
                </a:lnTo>
                <a:lnTo>
                  <a:pt x="41069" y="2505"/>
                </a:lnTo>
                <a:lnTo>
                  <a:pt x="38563" y="3311"/>
                </a:lnTo>
                <a:lnTo>
                  <a:pt x="36148" y="4205"/>
                </a:lnTo>
                <a:lnTo>
                  <a:pt x="33732" y="5190"/>
                </a:lnTo>
                <a:lnTo>
                  <a:pt x="31405" y="6263"/>
                </a:lnTo>
                <a:lnTo>
                  <a:pt x="29169" y="7426"/>
                </a:lnTo>
                <a:lnTo>
                  <a:pt x="26932" y="8769"/>
                </a:lnTo>
                <a:lnTo>
                  <a:pt x="24784" y="10200"/>
                </a:lnTo>
                <a:lnTo>
                  <a:pt x="22726" y="11632"/>
                </a:lnTo>
                <a:lnTo>
                  <a:pt x="20758" y="13332"/>
                </a:lnTo>
                <a:lnTo>
                  <a:pt x="18879" y="14942"/>
                </a:lnTo>
                <a:lnTo>
                  <a:pt x="17090" y="16553"/>
                </a:lnTo>
                <a:lnTo>
                  <a:pt x="15390" y="18253"/>
                </a:lnTo>
                <a:lnTo>
                  <a:pt x="13779" y="19953"/>
                </a:lnTo>
                <a:lnTo>
                  <a:pt x="12258" y="21653"/>
                </a:lnTo>
                <a:lnTo>
                  <a:pt x="10737" y="23442"/>
                </a:lnTo>
                <a:lnTo>
                  <a:pt x="9395" y="25321"/>
                </a:lnTo>
                <a:lnTo>
                  <a:pt x="8053" y="27200"/>
                </a:lnTo>
                <a:lnTo>
                  <a:pt x="6800" y="29079"/>
                </a:lnTo>
                <a:lnTo>
                  <a:pt x="5637" y="30958"/>
                </a:lnTo>
                <a:lnTo>
                  <a:pt x="4474" y="32927"/>
                </a:lnTo>
                <a:lnTo>
                  <a:pt x="3489" y="34985"/>
                </a:lnTo>
                <a:lnTo>
                  <a:pt x="2505" y="37043"/>
                </a:lnTo>
                <a:lnTo>
                  <a:pt x="1611" y="39100"/>
                </a:lnTo>
                <a:lnTo>
                  <a:pt x="805" y="41158"/>
                </a:lnTo>
                <a:lnTo>
                  <a:pt x="89" y="43306"/>
                </a:lnTo>
                <a:lnTo>
                  <a:pt x="0" y="43664"/>
                </a:lnTo>
                <a:lnTo>
                  <a:pt x="0" y="44022"/>
                </a:lnTo>
                <a:lnTo>
                  <a:pt x="0" y="44380"/>
                </a:lnTo>
                <a:lnTo>
                  <a:pt x="89" y="44648"/>
                </a:lnTo>
                <a:lnTo>
                  <a:pt x="268" y="44916"/>
                </a:lnTo>
                <a:lnTo>
                  <a:pt x="537" y="45185"/>
                </a:lnTo>
                <a:lnTo>
                  <a:pt x="716" y="45364"/>
                </a:lnTo>
                <a:lnTo>
                  <a:pt x="1074" y="45543"/>
                </a:lnTo>
                <a:lnTo>
                  <a:pt x="30690" y="57890"/>
                </a:lnTo>
                <a:lnTo>
                  <a:pt x="31048" y="57980"/>
                </a:lnTo>
                <a:lnTo>
                  <a:pt x="31405" y="58069"/>
                </a:lnTo>
                <a:lnTo>
                  <a:pt x="31763" y="57980"/>
                </a:lnTo>
                <a:lnTo>
                  <a:pt x="32121" y="57890"/>
                </a:lnTo>
                <a:lnTo>
                  <a:pt x="32390" y="57711"/>
                </a:lnTo>
                <a:lnTo>
                  <a:pt x="32658" y="57443"/>
                </a:lnTo>
                <a:lnTo>
                  <a:pt x="32926" y="57174"/>
                </a:lnTo>
                <a:lnTo>
                  <a:pt x="33105" y="56817"/>
                </a:lnTo>
                <a:lnTo>
                  <a:pt x="33821" y="54669"/>
                </a:lnTo>
                <a:lnTo>
                  <a:pt x="34805" y="52611"/>
                </a:lnTo>
                <a:lnTo>
                  <a:pt x="35790" y="50643"/>
                </a:lnTo>
                <a:lnTo>
                  <a:pt x="36953" y="48674"/>
                </a:lnTo>
                <a:lnTo>
                  <a:pt x="38295" y="46885"/>
                </a:lnTo>
                <a:lnTo>
                  <a:pt x="39637" y="45095"/>
                </a:lnTo>
                <a:lnTo>
                  <a:pt x="41158" y="43485"/>
                </a:lnTo>
                <a:lnTo>
                  <a:pt x="42769" y="41964"/>
                </a:lnTo>
                <a:lnTo>
                  <a:pt x="43753" y="41069"/>
                </a:lnTo>
                <a:lnTo>
                  <a:pt x="44737" y="40353"/>
                </a:lnTo>
                <a:lnTo>
                  <a:pt x="45721" y="39637"/>
                </a:lnTo>
                <a:lnTo>
                  <a:pt x="46795" y="39011"/>
                </a:lnTo>
                <a:lnTo>
                  <a:pt x="47869" y="38385"/>
                </a:lnTo>
                <a:lnTo>
                  <a:pt x="48942" y="37848"/>
                </a:lnTo>
                <a:lnTo>
                  <a:pt x="50106" y="37311"/>
                </a:lnTo>
                <a:lnTo>
                  <a:pt x="51269" y="36864"/>
                </a:lnTo>
                <a:lnTo>
                  <a:pt x="52432" y="36506"/>
                </a:lnTo>
                <a:lnTo>
                  <a:pt x="53684" y="36148"/>
                </a:lnTo>
                <a:lnTo>
                  <a:pt x="54937" y="35879"/>
                </a:lnTo>
                <a:lnTo>
                  <a:pt x="56190" y="35611"/>
                </a:lnTo>
                <a:lnTo>
                  <a:pt x="57532" y="35432"/>
                </a:lnTo>
                <a:lnTo>
                  <a:pt x="58874" y="35253"/>
                </a:lnTo>
                <a:lnTo>
                  <a:pt x="60306" y="35253"/>
                </a:lnTo>
                <a:lnTo>
                  <a:pt x="61648" y="35164"/>
                </a:lnTo>
                <a:lnTo>
                  <a:pt x="64332" y="35253"/>
                </a:lnTo>
                <a:lnTo>
                  <a:pt x="66837" y="35611"/>
                </a:lnTo>
                <a:lnTo>
                  <a:pt x="68090" y="35790"/>
                </a:lnTo>
                <a:lnTo>
                  <a:pt x="69253" y="36058"/>
                </a:lnTo>
                <a:lnTo>
                  <a:pt x="70416" y="36327"/>
                </a:lnTo>
                <a:lnTo>
                  <a:pt x="71490" y="36774"/>
                </a:lnTo>
                <a:lnTo>
                  <a:pt x="72564" y="37132"/>
                </a:lnTo>
                <a:lnTo>
                  <a:pt x="73637" y="37579"/>
                </a:lnTo>
                <a:lnTo>
                  <a:pt x="74621" y="38116"/>
                </a:lnTo>
                <a:lnTo>
                  <a:pt x="75606" y="38653"/>
                </a:lnTo>
                <a:lnTo>
                  <a:pt x="76500" y="39279"/>
                </a:lnTo>
                <a:lnTo>
                  <a:pt x="77395" y="39906"/>
                </a:lnTo>
                <a:lnTo>
                  <a:pt x="78290" y="40622"/>
                </a:lnTo>
                <a:lnTo>
                  <a:pt x="79185" y="41337"/>
                </a:lnTo>
                <a:lnTo>
                  <a:pt x="80706" y="42948"/>
                </a:lnTo>
                <a:lnTo>
                  <a:pt x="82048" y="44558"/>
                </a:lnTo>
                <a:lnTo>
                  <a:pt x="82585" y="45453"/>
                </a:lnTo>
                <a:lnTo>
                  <a:pt x="83211" y="46348"/>
                </a:lnTo>
                <a:lnTo>
                  <a:pt x="83658" y="47243"/>
                </a:lnTo>
                <a:lnTo>
                  <a:pt x="84106" y="48227"/>
                </a:lnTo>
                <a:lnTo>
                  <a:pt x="84464" y="49122"/>
                </a:lnTo>
                <a:lnTo>
                  <a:pt x="84821" y="50106"/>
                </a:lnTo>
                <a:lnTo>
                  <a:pt x="85090" y="51090"/>
                </a:lnTo>
                <a:lnTo>
                  <a:pt x="85358" y="52074"/>
                </a:lnTo>
                <a:lnTo>
                  <a:pt x="85537" y="53148"/>
                </a:lnTo>
                <a:lnTo>
                  <a:pt x="85627" y="54222"/>
                </a:lnTo>
                <a:lnTo>
                  <a:pt x="85716" y="56369"/>
                </a:lnTo>
                <a:lnTo>
                  <a:pt x="85716" y="58248"/>
                </a:lnTo>
                <a:lnTo>
                  <a:pt x="85537" y="60038"/>
                </a:lnTo>
                <a:lnTo>
                  <a:pt x="85179" y="61738"/>
                </a:lnTo>
                <a:lnTo>
                  <a:pt x="84732" y="63438"/>
                </a:lnTo>
                <a:lnTo>
                  <a:pt x="84195" y="65048"/>
                </a:lnTo>
                <a:lnTo>
                  <a:pt x="83569" y="66569"/>
                </a:lnTo>
                <a:lnTo>
                  <a:pt x="82764" y="68090"/>
                </a:lnTo>
                <a:lnTo>
                  <a:pt x="81869" y="69522"/>
                </a:lnTo>
                <a:lnTo>
                  <a:pt x="80795" y="71043"/>
                </a:lnTo>
                <a:lnTo>
                  <a:pt x="79632" y="72564"/>
                </a:lnTo>
                <a:lnTo>
                  <a:pt x="78290" y="74085"/>
                </a:lnTo>
                <a:lnTo>
                  <a:pt x="76858" y="75785"/>
                </a:lnTo>
                <a:lnTo>
                  <a:pt x="75158" y="77485"/>
                </a:lnTo>
                <a:lnTo>
                  <a:pt x="73458" y="79275"/>
                </a:lnTo>
                <a:lnTo>
                  <a:pt x="71490" y="81064"/>
                </a:lnTo>
                <a:lnTo>
                  <a:pt x="69432" y="83033"/>
                </a:lnTo>
                <a:lnTo>
                  <a:pt x="65853" y="86164"/>
                </a:lnTo>
                <a:lnTo>
                  <a:pt x="62542" y="89296"/>
                </a:lnTo>
                <a:lnTo>
                  <a:pt x="59500" y="92249"/>
                </a:lnTo>
                <a:lnTo>
                  <a:pt x="56816" y="95201"/>
                </a:lnTo>
                <a:lnTo>
                  <a:pt x="54400" y="97975"/>
                </a:lnTo>
                <a:lnTo>
                  <a:pt x="52253" y="100749"/>
                </a:lnTo>
                <a:lnTo>
                  <a:pt x="50374" y="103343"/>
                </a:lnTo>
                <a:lnTo>
                  <a:pt x="48763" y="105938"/>
                </a:lnTo>
                <a:lnTo>
                  <a:pt x="47421" y="108443"/>
                </a:lnTo>
                <a:lnTo>
                  <a:pt x="46258" y="111128"/>
                </a:lnTo>
                <a:lnTo>
                  <a:pt x="45274" y="113991"/>
                </a:lnTo>
                <a:lnTo>
                  <a:pt x="44469" y="116854"/>
                </a:lnTo>
                <a:lnTo>
                  <a:pt x="43842" y="119896"/>
                </a:lnTo>
                <a:lnTo>
                  <a:pt x="43395" y="123028"/>
                </a:lnTo>
                <a:lnTo>
                  <a:pt x="43127" y="126338"/>
                </a:lnTo>
                <a:lnTo>
                  <a:pt x="43037" y="129649"/>
                </a:lnTo>
                <a:lnTo>
                  <a:pt x="43037" y="137344"/>
                </a:lnTo>
                <a:lnTo>
                  <a:pt x="43127" y="137702"/>
                </a:lnTo>
                <a:lnTo>
                  <a:pt x="43216" y="138060"/>
                </a:lnTo>
                <a:lnTo>
                  <a:pt x="43395" y="138328"/>
                </a:lnTo>
                <a:lnTo>
                  <a:pt x="43574" y="138596"/>
                </a:lnTo>
                <a:lnTo>
                  <a:pt x="43842" y="138775"/>
                </a:lnTo>
                <a:lnTo>
                  <a:pt x="44200" y="138954"/>
                </a:lnTo>
                <a:lnTo>
                  <a:pt x="44469" y="139133"/>
                </a:lnTo>
                <a:lnTo>
                  <a:pt x="79185" y="139133"/>
                </a:lnTo>
                <a:lnTo>
                  <a:pt x="79453" y="138954"/>
                </a:lnTo>
                <a:lnTo>
                  <a:pt x="79811" y="138775"/>
                </a:lnTo>
                <a:lnTo>
                  <a:pt x="80079" y="138596"/>
                </a:lnTo>
                <a:lnTo>
                  <a:pt x="80258" y="138328"/>
                </a:lnTo>
                <a:lnTo>
                  <a:pt x="80437" y="138060"/>
                </a:lnTo>
                <a:lnTo>
                  <a:pt x="80527" y="137702"/>
                </a:lnTo>
                <a:lnTo>
                  <a:pt x="80616" y="137344"/>
                </a:lnTo>
                <a:lnTo>
                  <a:pt x="80616" y="134570"/>
                </a:lnTo>
                <a:lnTo>
                  <a:pt x="80616" y="132065"/>
                </a:lnTo>
                <a:lnTo>
                  <a:pt x="80795" y="129738"/>
                </a:lnTo>
                <a:lnTo>
                  <a:pt x="81064" y="127502"/>
                </a:lnTo>
                <a:lnTo>
                  <a:pt x="81511" y="125354"/>
                </a:lnTo>
                <a:lnTo>
                  <a:pt x="81958" y="123386"/>
                </a:lnTo>
                <a:lnTo>
                  <a:pt x="82585" y="121417"/>
                </a:lnTo>
                <a:lnTo>
                  <a:pt x="83300" y="119628"/>
                </a:lnTo>
                <a:lnTo>
                  <a:pt x="84195" y="117928"/>
                </a:lnTo>
                <a:lnTo>
                  <a:pt x="85179" y="116228"/>
                </a:lnTo>
                <a:lnTo>
                  <a:pt x="86343" y="114528"/>
                </a:lnTo>
                <a:lnTo>
                  <a:pt x="87685" y="112649"/>
                </a:lnTo>
                <a:lnTo>
                  <a:pt x="89295" y="110680"/>
                </a:lnTo>
                <a:lnTo>
                  <a:pt x="91085" y="108712"/>
                </a:lnTo>
                <a:lnTo>
                  <a:pt x="92964" y="106654"/>
                </a:lnTo>
                <a:lnTo>
                  <a:pt x="95111" y="104417"/>
                </a:lnTo>
                <a:lnTo>
                  <a:pt x="97437" y="102180"/>
                </a:lnTo>
                <a:lnTo>
                  <a:pt x="100569" y="99228"/>
                </a:lnTo>
                <a:lnTo>
                  <a:pt x="103343" y="96275"/>
                </a:lnTo>
                <a:lnTo>
                  <a:pt x="106027" y="93412"/>
                </a:lnTo>
                <a:lnTo>
                  <a:pt x="108532" y="90549"/>
                </a:lnTo>
                <a:lnTo>
                  <a:pt x="110769" y="87775"/>
                </a:lnTo>
                <a:lnTo>
                  <a:pt x="112827" y="85001"/>
                </a:lnTo>
                <a:lnTo>
                  <a:pt x="114706" y="82317"/>
                </a:lnTo>
                <a:lnTo>
                  <a:pt x="116406" y="79722"/>
                </a:lnTo>
                <a:lnTo>
                  <a:pt x="117122" y="78380"/>
                </a:lnTo>
                <a:lnTo>
                  <a:pt x="117837" y="77038"/>
                </a:lnTo>
                <a:lnTo>
                  <a:pt x="118553" y="75606"/>
                </a:lnTo>
                <a:lnTo>
                  <a:pt x="119090" y="74175"/>
                </a:lnTo>
                <a:lnTo>
                  <a:pt x="119716" y="72743"/>
                </a:lnTo>
                <a:lnTo>
                  <a:pt x="120253" y="71222"/>
                </a:lnTo>
                <a:lnTo>
                  <a:pt x="120701" y="69701"/>
                </a:lnTo>
                <a:lnTo>
                  <a:pt x="121058" y="68180"/>
                </a:lnTo>
                <a:lnTo>
                  <a:pt x="121506" y="66569"/>
                </a:lnTo>
                <a:lnTo>
                  <a:pt x="121774" y="64959"/>
                </a:lnTo>
                <a:lnTo>
                  <a:pt x="122043" y="63259"/>
                </a:lnTo>
                <a:lnTo>
                  <a:pt x="122311" y="61559"/>
                </a:lnTo>
                <a:lnTo>
                  <a:pt x="122580" y="58069"/>
                </a:lnTo>
                <a:lnTo>
                  <a:pt x="122669" y="54401"/>
                </a:lnTo>
                <a:lnTo>
                  <a:pt x="122669" y="52522"/>
                </a:lnTo>
                <a:lnTo>
                  <a:pt x="122580" y="50643"/>
                </a:lnTo>
                <a:lnTo>
                  <a:pt x="122401" y="48764"/>
                </a:lnTo>
                <a:lnTo>
                  <a:pt x="122222" y="46974"/>
                </a:lnTo>
                <a:lnTo>
                  <a:pt x="121864" y="45185"/>
                </a:lnTo>
                <a:lnTo>
                  <a:pt x="121595" y="43395"/>
                </a:lnTo>
                <a:lnTo>
                  <a:pt x="121148" y="41606"/>
                </a:lnTo>
                <a:lnTo>
                  <a:pt x="120701" y="39906"/>
                </a:lnTo>
                <a:lnTo>
                  <a:pt x="120164" y="38206"/>
                </a:lnTo>
                <a:lnTo>
                  <a:pt x="119627" y="36506"/>
                </a:lnTo>
                <a:lnTo>
                  <a:pt x="118911" y="34806"/>
                </a:lnTo>
                <a:lnTo>
                  <a:pt x="118285" y="33106"/>
                </a:lnTo>
                <a:lnTo>
                  <a:pt x="117480" y="31495"/>
                </a:lnTo>
                <a:lnTo>
                  <a:pt x="116674" y="29885"/>
                </a:lnTo>
                <a:lnTo>
                  <a:pt x="115780" y="28274"/>
                </a:lnTo>
                <a:lnTo>
                  <a:pt x="114795" y="26753"/>
                </a:lnTo>
                <a:lnTo>
                  <a:pt x="113811" y="25232"/>
                </a:lnTo>
                <a:lnTo>
                  <a:pt x="112737" y="23711"/>
                </a:lnTo>
                <a:lnTo>
                  <a:pt x="111664" y="22279"/>
                </a:lnTo>
                <a:lnTo>
                  <a:pt x="110501" y="20848"/>
                </a:lnTo>
                <a:lnTo>
                  <a:pt x="109248" y="19506"/>
                </a:lnTo>
                <a:lnTo>
                  <a:pt x="107995" y="18163"/>
                </a:lnTo>
                <a:lnTo>
                  <a:pt x="106743" y="16821"/>
                </a:lnTo>
                <a:lnTo>
                  <a:pt x="105311" y="15658"/>
                </a:lnTo>
                <a:lnTo>
                  <a:pt x="103969" y="14405"/>
                </a:lnTo>
                <a:lnTo>
                  <a:pt x="102537" y="13242"/>
                </a:lnTo>
                <a:lnTo>
                  <a:pt x="101016" y="12169"/>
                </a:lnTo>
                <a:lnTo>
                  <a:pt x="99406" y="11005"/>
                </a:lnTo>
                <a:lnTo>
                  <a:pt x="97885" y="10021"/>
                </a:lnTo>
                <a:lnTo>
                  <a:pt x="96185" y="9037"/>
                </a:lnTo>
                <a:lnTo>
                  <a:pt x="94485" y="8053"/>
                </a:lnTo>
                <a:lnTo>
                  <a:pt x="92785" y="7158"/>
                </a:lnTo>
                <a:lnTo>
                  <a:pt x="90995" y="6263"/>
                </a:lnTo>
                <a:lnTo>
                  <a:pt x="89116" y="5458"/>
                </a:lnTo>
                <a:lnTo>
                  <a:pt x="87327" y="4742"/>
                </a:lnTo>
                <a:lnTo>
                  <a:pt x="85448" y="4026"/>
                </a:lnTo>
                <a:lnTo>
                  <a:pt x="83479" y="3400"/>
                </a:lnTo>
                <a:lnTo>
                  <a:pt x="81600" y="2774"/>
                </a:lnTo>
                <a:lnTo>
                  <a:pt x="79632" y="2237"/>
                </a:lnTo>
                <a:lnTo>
                  <a:pt x="77574" y="1789"/>
                </a:lnTo>
                <a:lnTo>
                  <a:pt x="75606" y="1342"/>
                </a:lnTo>
                <a:lnTo>
                  <a:pt x="73548" y="984"/>
                </a:lnTo>
                <a:lnTo>
                  <a:pt x="71400" y="716"/>
                </a:lnTo>
                <a:lnTo>
                  <a:pt x="69342" y="447"/>
                </a:lnTo>
                <a:lnTo>
                  <a:pt x="67195" y="268"/>
                </a:lnTo>
                <a:lnTo>
                  <a:pt x="64958" y="89"/>
                </a:lnTo>
                <a:lnTo>
                  <a:pt x="62811" y="0"/>
                </a:lnTo>
                <a:close/>
                <a:moveTo>
                  <a:pt x="60127" y="160070"/>
                </a:moveTo>
                <a:lnTo>
                  <a:pt x="58874" y="160160"/>
                </a:lnTo>
                <a:lnTo>
                  <a:pt x="57621" y="160249"/>
                </a:lnTo>
                <a:lnTo>
                  <a:pt x="56458" y="160518"/>
                </a:lnTo>
                <a:lnTo>
                  <a:pt x="55295" y="160697"/>
                </a:lnTo>
                <a:lnTo>
                  <a:pt x="54132" y="161055"/>
                </a:lnTo>
                <a:lnTo>
                  <a:pt x="52969" y="161413"/>
                </a:lnTo>
                <a:lnTo>
                  <a:pt x="51895" y="161860"/>
                </a:lnTo>
                <a:lnTo>
                  <a:pt x="50821" y="162307"/>
                </a:lnTo>
                <a:lnTo>
                  <a:pt x="49748" y="162844"/>
                </a:lnTo>
                <a:lnTo>
                  <a:pt x="48674" y="163381"/>
                </a:lnTo>
                <a:lnTo>
                  <a:pt x="47690" y="164097"/>
                </a:lnTo>
                <a:lnTo>
                  <a:pt x="46705" y="164723"/>
                </a:lnTo>
                <a:lnTo>
                  <a:pt x="45811" y="165528"/>
                </a:lnTo>
                <a:lnTo>
                  <a:pt x="44827" y="166334"/>
                </a:lnTo>
                <a:lnTo>
                  <a:pt x="43932" y="167228"/>
                </a:lnTo>
                <a:lnTo>
                  <a:pt x="43037" y="168123"/>
                </a:lnTo>
                <a:lnTo>
                  <a:pt x="42232" y="169018"/>
                </a:lnTo>
                <a:lnTo>
                  <a:pt x="41516" y="170002"/>
                </a:lnTo>
                <a:lnTo>
                  <a:pt x="40800" y="170986"/>
                </a:lnTo>
                <a:lnTo>
                  <a:pt x="40174" y="171971"/>
                </a:lnTo>
                <a:lnTo>
                  <a:pt x="39548" y="172955"/>
                </a:lnTo>
                <a:lnTo>
                  <a:pt x="39011" y="174029"/>
                </a:lnTo>
                <a:lnTo>
                  <a:pt x="38563" y="175102"/>
                </a:lnTo>
                <a:lnTo>
                  <a:pt x="38116" y="176265"/>
                </a:lnTo>
                <a:lnTo>
                  <a:pt x="37758" y="177339"/>
                </a:lnTo>
                <a:lnTo>
                  <a:pt x="37490" y="178502"/>
                </a:lnTo>
                <a:lnTo>
                  <a:pt x="37221" y="179665"/>
                </a:lnTo>
                <a:lnTo>
                  <a:pt x="37042" y="180918"/>
                </a:lnTo>
                <a:lnTo>
                  <a:pt x="36863" y="182081"/>
                </a:lnTo>
                <a:lnTo>
                  <a:pt x="36774" y="183334"/>
                </a:lnTo>
                <a:lnTo>
                  <a:pt x="36774" y="184676"/>
                </a:lnTo>
                <a:lnTo>
                  <a:pt x="36774" y="185929"/>
                </a:lnTo>
                <a:lnTo>
                  <a:pt x="36863" y="187181"/>
                </a:lnTo>
                <a:lnTo>
                  <a:pt x="37042" y="188434"/>
                </a:lnTo>
                <a:lnTo>
                  <a:pt x="37221" y="189597"/>
                </a:lnTo>
                <a:lnTo>
                  <a:pt x="37490" y="190760"/>
                </a:lnTo>
                <a:lnTo>
                  <a:pt x="37758" y="191923"/>
                </a:lnTo>
                <a:lnTo>
                  <a:pt x="38116" y="193087"/>
                </a:lnTo>
                <a:lnTo>
                  <a:pt x="38563" y="194250"/>
                </a:lnTo>
                <a:lnTo>
                  <a:pt x="39011" y="195324"/>
                </a:lnTo>
                <a:lnTo>
                  <a:pt x="39548" y="196397"/>
                </a:lnTo>
                <a:lnTo>
                  <a:pt x="40174" y="197381"/>
                </a:lnTo>
                <a:lnTo>
                  <a:pt x="40800" y="198455"/>
                </a:lnTo>
                <a:lnTo>
                  <a:pt x="41516" y="199439"/>
                </a:lnTo>
                <a:lnTo>
                  <a:pt x="42232" y="200424"/>
                </a:lnTo>
                <a:lnTo>
                  <a:pt x="43037" y="201318"/>
                </a:lnTo>
                <a:lnTo>
                  <a:pt x="43932" y="202303"/>
                </a:lnTo>
                <a:lnTo>
                  <a:pt x="44827" y="203108"/>
                </a:lnTo>
                <a:lnTo>
                  <a:pt x="45811" y="204003"/>
                </a:lnTo>
                <a:lnTo>
                  <a:pt x="46705" y="204718"/>
                </a:lnTo>
                <a:lnTo>
                  <a:pt x="47690" y="205434"/>
                </a:lnTo>
                <a:lnTo>
                  <a:pt x="48674" y="206150"/>
                </a:lnTo>
                <a:lnTo>
                  <a:pt x="49748" y="206687"/>
                </a:lnTo>
                <a:lnTo>
                  <a:pt x="50821" y="207224"/>
                </a:lnTo>
                <a:lnTo>
                  <a:pt x="51895" y="207761"/>
                </a:lnTo>
                <a:lnTo>
                  <a:pt x="52969" y="208118"/>
                </a:lnTo>
                <a:lnTo>
                  <a:pt x="54132" y="208566"/>
                </a:lnTo>
                <a:lnTo>
                  <a:pt x="55295" y="208834"/>
                </a:lnTo>
                <a:lnTo>
                  <a:pt x="56458" y="209103"/>
                </a:lnTo>
                <a:lnTo>
                  <a:pt x="57621" y="209282"/>
                </a:lnTo>
                <a:lnTo>
                  <a:pt x="58874" y="209461"/>
                </a:lnTo>
                <a:lnTo>
                  <a:pt x="60127" y="209550"/>
                </a:lnTo>
                <a:lnTo>
                  <a:pt x="62721" y="209550"/>
                </a:lnTo>
                <a:lnTo>
                  <a:pt x="63974" y="209461"/>
                </a:lnTo>
                <a:lnTo>
                  <a:pt x="65137" y="209282"/>
                </a:lnTo>
                <a:lnTo>
                  <a:pt x="66390" y="209103"/>
                </a:lnTo>
                <a:lnTo>
                  <a:pt x="67553" y="208834"/>
                </a:lnTo>
                <a:lnTo>
                  <a:pt x="68716" y="208566"/>
                </a:lnTo>
                <a:lnTo>
                  <a:pt x="69879" y="208118"/>
                </a:lnTo>
                <a:lnTo>
                  <a:pt x="70953" y="207761"/>
                </a:lnTo>
                <a:lnTo>
                  <a:pt x="72027" y="207224"/>
                </a:lnTo>
                <a:lnTo>
                  <a:pt x="73100" y="206687"/>
                </a:lnTo>
                <a:lnTo>
                  <a:pt x="74174" y="206150"/>
                </a:lnTo>
                <a:lnTo>
                  <a:pt x="75158" y="205434"/>
                </a:lnTo>
                <a:lnTo>
                  <a:pt x="76142" y="204718"/>
                </a:lnTo>
                <a:lnTo>
                  <a:pt x="77127" y="204003"/>
                </a:lnTo>
                <a:lnTo>
                  <a:pt x="78111" y="203108"/>
                </a:lnTo>
                <a:lnTo>
                  <a:pt x="79006" y="202303"/>
                </a:lnTo>
                <a:lnTo>
                  <a:pt x="79900" y="201318"/>
                </a:lnTo>
                <a:lnTo>
                  <a:pt x="80706" y="200424"/>
                </a:lnTo>
                <a:lnTo>
                  <a:pt x="81511" y="199439"/>
                </a:lnTo>
                <a:lnTo>
                  <a:pt x="82227" y="198455"/>
                </a:lnTo>
                <a:lnTo>
                  <a:pt x="82853" y="197381"/>
                </a:lnTo>
                <a:lnTo>
                  <a:pt x="83479" y="196397"/>
                </a:lnTo>
                <a:lnTo>
                  <a:pt x="84016" y="195324"/>
                </a:lnTo>
                <a:lnTo>
                  <a:pt x="84464" y="194250"/>
                </a:lnTo>
                <a:lnTo>
                  <a:pt x="84911" y="193087"/>
                </a:lnTo>
                <a:lnTo>
                  <a:pt x="85269" y="191923"/>
                </a:lnTo>
                <a:lnTo>
                  <a:pt x="85627" y="190760"/>
                </a:lnTo>
                <a:lnTo>
                  <a:pt x="85895" y="189597"/>
                </a:lnTo>
                <a:lnTo>
                  <a:pt x="86074" y="188434"/>
                </a:lnTo>
                <a:lnTo>
                  <a:pt x="86164" y="187181"/>
                </a:lnTo>
                <a:lnTo>
                  <a:pt x="86253" y="185929"/>
                </a:lnTo>
                <a:lnTo>
                  <a:pt x="86343" y="184676"/>
                </a:lnTo>
                <a:lnTo>
                  <a:pt x="86253" y="183334"/>
                </a:lnTo>
                <a:lnTo>
                  <a:pt x="86164" y="182081"/>
                </a:lnTo>
                <a:lnTo>
                  <a:pt x="86074" y="180918"/>
                </a:lnTo>
                <a:lnTo>
                  <a:pt x="85895" y="179665"/>
                </a:lnTo>
                <a:lnTo>
                  <a:pt x="85627" y="178502"/>
                </a:lnTo>
                <a:lnTo>
                  <a:pt x="85269" y="177339"/>
                </a:lnTo>
                <a:lnTo>
                  <a:pt x="84911" y="176265"/>
                </a:lnTo>
                <a:lnTo>
                  <a:pt x="84464" y="175102"/>
                </a:lnTo>
                <a:lnTo>
                  <a:pt x="84016" y="174029"/>
                </a:lnTo>
                <a:lnTo>
                  <a:pt x="83479" y="172955"/>
                </a:lnTo>
                <a:lnTo>
                  <a:pt x="82853" y="171971"/>
                </a:lnTo>
                <a:lnTo>
                  <a:pt x="82227" y="170986"/>
                </a:lnTo>
                <a:lnTo>
                  <a:pt x="81511" y="170002"/>
                </a:lnTo>
                <a:lnTo>
                  <a:pt x="80706" y="169018"/>
                </a:lnTo>
                <a:lnTo>
                  <a:pt x="79900" y="168123"/>
                </a:lnTo>
                <a:lnTo>
                  <a:pt x="79006" y="167228"/>
                </a:lnTo>
                <a:lnTo>
                  <a:pt x="78111" y="166334"/>
                </a:lnTo>
                <a:lnTo>
                  <a:pt x="77127" y="165528"/>
                </a:lnTo>
                <a:lnTo>
                  <a:pt x="76142" y="164723"/>
                </a:lnTo>
                <a:lnTo>
                  <a:pt x="75158" y="164097"/>
                </a:lnTo>
                <a:lnTo>
                  <a:pt x="74174" y="163381"/>
                </a:lnTo>
                <a:lnTo>
                  <a:pt x="73100" y="162844"/>
                </a:lnTo>
                <a:lnTo>
                  <a:pt x="72027" y="162307"/>
                </a:lnTo>
                <a:lnTo>
                  <a:pt x="70953" y="161860"/>
                </a:lnTo>
                <a:lnTo>
                  <a:pt x="69879" y="161413"/>
                </a:lnTo>
                <a:lnTo>
                  <a:pt x="68716" y="161055"/>
                </a:lnTo>
                <a:lnTo>
                  <a:pt x="67553" y="160697"/>
                </a:lnTo>
                <a:lnTo>
                  <a:pt x="66390" y="160518"/>
                </a:lnTo>
                <a:lnTo>
                  <a:pt x="65137" y="160249"/>
                </a:lnTo>
                <a:lnTo>
                  <a:pt x="63974" y="160160"/>
                </a:lnTo>
                <a:lnTo>
                  <a:pt x="62721" y="160070"/>
                </a:lnTo>
                <a:close/>
              </a:path>
            </a:pathLst>
          </a:custGeom>
          <a:solidFill>
            <a:schemeClr val="accent6"/>
          </a:solidFill>
          <a:ln cap="flat" cmpd="sng" w="9525">
            <a:solidFill>
              <a:srgbClr val="FFFFFF"/>
            </a:solidFill>
            <a:prstDash val="solid"/>
            <a:round/>
            <a:headEnd len="sm" w="sm" type="none"/>
            <a:tailEnd len="sm" w="sm" type="none"/>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723" name="Google Shape;2723;p71"/>
          <p:cNvSpPr/>
          <p:nvPr/>
        </p:nvSpPr>
        <p:spPr>
          <a:xfrm>
            <a:off x="5558288" y="5901817"/>
            <a:ext cx="341940" cy="531733"/>
          </a:xfrm>
          <a:custGeom>
            <a:rect b="b" l="l" r="r" t="t"/>
            <a:pathLst>
              <a:path extrusionOk="0" h="209550" w="122669">
                <a:moveTo>
                  <a:pt x="57532" y="0"/>
                </a:moveTo>
                <a:lnTo>
                  <a:pt x="54669" y="179"/>
                </a:lnTo>
                <a:lnTo>
                  <a:pt x="51806" y="447"/>
                </a:lnTo>
                <a:lnTo>
                  <a:pt x="49032" y="805"/>
                </a:lnTo>
                <a:lnTo>
                  <a:pt x="46348" y="1253"/>
                </a:lnTo>
                <a:lnTo>
                  <a:pt x="43663" y="1879"/>
                </a:lnTo>
                <a:lnTo>
                  <a:pt x="41069" y="2505"/>
                </a:lnTo>
                <a:lnTo>
                  <a:pt x="38563" y="3311"/>
                </a:lnTo>
                <a:lnTo>
                  <a:pt x="36148" y="4205"/>
                </a:lnTo>
                <a:lnTo>
                  <a:pt x="33732" y="5190"/>
                </a:lnTo>
                <a:lnTo>
                  <a:pt x="31405" y="6263"/>
                </a:lnTo>
                <a:lnTo>
                  <a:pt x="29169" y="7426"/>
                </a:lnTo>
                <a:lnTo>
                  <a:pt x="26932" y="8769"/>
                </a:lnTo>
                <a:lnTo>
                  <a:pt x="24784" y="10200"/>
                </a:lnTo>
                <a:lnTo>
                  <a:pt x="22726" y="11632"/>
                </a:lnTo>
                <a:lnTo>
                  <a:pt x="20758" y="13332"/>
                </a:lnTo>
                <a:lnTo>
                  <a:pt x="18879" y="14942"/>
                </a:lnTo>
                <a:lnTo>
                  <a:pt x="17090" y="16553"/>
                </a:lnTo>
                <a:lnTo>
                  <a:pt x="15390" y="18253"/>
                </a:lnTo>
                <a:lnTo>
                  <a:pt x="13779" y="19953"/>
                </a:lnTo>
                <a:lnTo>
                  <a:pt x="12258" y="21653"/>
                </a:lnTo>
                <a:lnTo>
                  <a:pt x="10737" y="23442"/>
                </a:lnTo>
                <a:lnTo>
                  <a:pt x="9395" y="25321"/>
                </a:lnTo>
                <a:lnTo>
                  <a:pt x="8053" y="27200"/>
                </a:lnTo>
                <a:lnTo>
                  <a:pt x="6800" y="29079"/>
                </a:lnTo>
                <a:lnTo>
                  <a:pt x="5637" y="30958"/>
                </a:lnTo>
                <a:lnTo>
                  <a:pt x="4474" y="32927"/>
                </a:lnTo>
                <a:lnTo>
                  <a:pt x="3489" y="34985"/>
                </a:lnTo>
                <a:lnTo>
                  <a:pt x="2505" y="37043"/>
                </a:lnTo>
                <a:lnTo>
                  <a:pt x="1611" y="39100"/>
                </a:lnTo>
                <a:lnTo>
                  <a:pt x="805" y="41158"/>
                </a:lnTo>
                <a:lnTo>
                  <a:pt x="89" y="43306"/>
                </a:lnTo>
                <a:lnTo>
                  <a:pt x="0" y="43664"/>
                </a:lnTo>
                <a:lnTo>
                  <a:pt x="0" y="44022"/>
                </a:lnTo>
                <a:lnTo>
                  <a:pt x="0" y="44380"/>
                </a:lnTo>
                <a:lnTo>
                  <a:pt x="89" y="44648"/>
                </a:lnTo>
                <a:lnTo>
                  <a:pt x="268" y="44916"/>
                </a:lnTo>
                <a:lnTo>
                  <a:pt x="537" y="45185"/>
                </a:lnTo>
                <a:lnTo>
                  <a:pt x="716" y="45364"/>
                </a:lnTo>
                <a:lnTo>
                  <a:pt x="1074" y="45543"/>
                </a:lnTo>
                <a:lnTo>
                  <a:pt x="30690" y="57890"/>
                </a:lnTo>
                <a:lnTo>
                  <a:pt x="31048" y="57980"/>
                </a:lnTo>
                <a:lnTo>
                  <a:pt x="31405" y="58069"/>
                </a:lnTo>
                <a:lnTo>
                  <a:pt x="31763" y="57980"/>
                </a:lnTo>
                <a:lnTo>
                  <a:pt x="32121" y="57890"/>
                </a:lnTo>
                <a:lnTo>
                  <a:pt x="32390" y="57711"/>
                </a:lnTo>
                <a:lnTo>
                  <a:pt x="32658" y="57443"/>
                </a:lnTo>
                <a:lnTo>
                  <a:pt x="32926" y="57174"/>
                </a:lnTo>
                <a:lnTo>
                  <a:pt x="33105" y="56817"/>
                </a:lnTo>
                <a:lnTo>
                  <a:pt x="33821" y="54669"/>
                </a:lnTo>
                <a:lnTo>
                  <a:pt x="34805" y="52611"/>
                </a:lnTo>
                <a:lnTo>
                  <a:pt x="35790" y="50643"/>
                </a:lnTo>
                <a:lnTo>
                  <a:pt x="36953" y="48674"/>
                </a:lnTo>
                <a:lnTo>
                  <a:pt x="38295" y="46885"/>
                </a:lnTo>
                <a:lnTo>
                  <a:pt x="39637" y="45095"/>
                </a:lnTo>
                <a:lnTo>
                  <a:pt x="41158" y="43485"/>
                </a:lnTo>
                <a:lnTo>
                  <a:pt x="42769" y="41964"/>
                </a:lnTo>
                <a:lnTo>
                  <a:pt x="43753" y="41069"/>
                </a:lnTo>
                <a:lnTo>
                  <a:pt x="44737" y="40353"/>
                </a:lnTo>
                <a:lnTo>
                  <a:pt x="45721" y="39637"/>
                </a:lnTo>
                <a:lnTo>
                  <a:pt x="46795" y="39011"/>
                </a:lnTo>
                <a:lnTo>
                  <a:pt x="47869" y="38385"/>
                </a:lnTo>
                <a:lnTo>
                  <a:pt x="48942" y="37848"/>
                </a:lnTo>
                <a:lnTo>
                  <a:pt x="50106" y="37311"/>
                </a:lnTo>
                <a:lnTo>
                  <a:pt x="51269" y="36864"/>
                </a:lnTo>
                <a:lnTo>
                  <a:pt x="52432" y="36506"/>
                </a:lnTo>
                <a:lnTo>
                  <a:pt x="53684" y="36148"/>
                </a:lnTo>
                <a:lnTo>
                  <a:pt x="54937" y="35879"/>
                </a:lnTo>
                <a:lnTo>
                  <a:pt x="56190" y="35611"/>
                </a:lnTo>
                <a:lnTo>
                  <a:pt x="57532" y="35432"/>
                </a:lnTo>
                <a:lnTo>
                  <a:pt x="58874" y="35253"/>
                </a:lnTo>
                <a:lnTo>
                  <a:pt x="60306" y="35253"/>
                </a:lnTo>
                <a:lnTo>
                  <a:pt x="61648" y="35164"/>
                </a:lnTo>
                <a:lnTo>
                  <a:pt x="64332" y="35253"/>
                </a:lnTo>
                <a:lnTo>
                  <a:pt x="66837" y="35611"/>
                </a:lnTo>
                <a:lnTo>
                  <a:pt x="68090" y="35790"/>
                </a:lnTo>
                <a:lnTo>
                  <a:pt x="69253" y="36058"/>
                </a:lnTo>
                <a:lnTo>
                  <a:pt x="70416" y="36327"/>
                </a:lnTo>
                <a:lnTo>
                  <a:pt x="71490" y="36774"/>
                </a:lnTo>
                <a:lnTo>
                  <a:pt x="72564" y="37132"/>
                </a:lnTo>
                <a:lnTo>
                  <a:pt x="73637" y="37579"/>
                </a:lnTo>
                <a:lnTo>
                  <a:pt x="74621" y="38116"/>
                </a:lnTo>
                <a:lnTo>
                  <a:pt x="75606" y="38653"/>
                </a:lnTo>
                <a:lnTo>
                  <a:pt x="76500" y="39279"/>
                </a:lnTo>
                <a:lnTo>
                  <a:pt x="77395" y="39906"/>
                </a:lnTo>
                <a:lnTo>
                  <a:pt x="78290" y="40622"/>
                </a:lnTo>
                <a:lnTo>
                  <a:pt x="79185" y="41337"/>
                </a:lnTo>
                <a:lnTo>
                  <a:pt x="80706" y="42948"/>
                </a:lnTo>
                <a:lnTo>
                  <a:pt x="82048" y="44558"/>
                </a:lnTo>
                <a:lnTo>
                  <a:pt x="82585" y="45453"/>
                </a:lnTo>
                <a:lnTo>
                  <a:pt x="83211" y="46348"/>
                </a:lnTo>
                <a:lnTo>
                  <a:pt x="83658" y="47243"/>
                </a:lnTo>
                <a:lnTo>
                  <a:pt x="84106" y="48227"/>
                </a:lnTo>
                <a:lnTo>
                  <a:pt x="84464" y="49122"/>
                </a:lnTo>
                <a:lnTo>
                  <a:pt x="84821" y="50106"/>
                </a:lnTo>
                <a:lnTo>
                  <a:pt x="85090" y="51090"/>
                </a:lnTo>
                <a:lnTo>
                  <a:pt x="85358" y="52074"/>
                </a:lnTo>
                <a:lnTo>
                  <a:pt x="85537" y="53148"/>
                </a:lnTo>
                <a:lnTo>
                  <a:pt x="85627" y="54222"/>
                </a:lnTo>
                <a:lnTo>
                  <a:pt x="85716" y="56369"/>
                </a:lnTo>
                <a:lnTo>
                  <a:pt x="85716" y="58248"/>
                </a:lnTo>
                <a:lnTo>
                  <a:pt x="85537" y="60038"/>
                </a:lnTo>
                <a:lnTo>
                  <a:pt x="85179" y="61738"/>
                </a:lnTo>
                <a:lnTo>
                  <a:pt x="84732" y="63438"/>
                </a:lnTo>
                <a:lnTo>
                  <a:pt x="84195" y="65048"/>
                </a:lnTo>
                <a:lnTo>
                  <a:pt x="83569" y="66569"/>
                </a:lnTo>
                <a:lnTo>
                  <a:pt x="82764" y="68090"/>
                </a:lnTo>
                <a:lnTo>
                  <a:pt x="81869" y="69522"/>
                </a:lnTo>
                <a:lnTo>
                  <a:pt x="80795" y="71043"/>
                </a:lnTo>
                <a:lnTo>
                  <a:pt x="79632" y="72564"/>
                </a:lnTo>
                <a:lnTo>
                  <a:pt x="78290" y="74085"/>
                </a:lnTo>
                <a:lnTo>
                  <a:pt x="76858" y="75785"/>
                </a:lnTo>
                <a:lnTo>
                  <a:pt x="75158" y="77485"/>
                </a:lnTo>
                <a:lnTo>
                  <a:pt x="73458" y="79275"/>
                </a:lnTo>
                <a:lnTo>
                  <a:pt x="71490" y="81064"/>
                </a:lnTo>
                <a:lnTo>
                  <a:pt x="69432" y="83033"/>
                </a:lnTo>
                <a:lnTo>
                  <a:pt x="65853" y="86164"/>
                </a:lnTo>
                <a:lnTo>
                  <a:pt x="62542" y="89296"/>
                </a:lnTo>
                <a:lnTo>
                  <a:pt x="59500" y="92249"/>
                </a:lnTo>
                <a:lnTo>
                  <a:pt x="56816" y="95201"/>
                </a:lnTo>
                <a:lnTo>
                  <a:pt x="54400" y="97975"/>
                </a:lnTo>
                <a:lnTo>
                  <a:pt x="52253" y="100749"/>
                </a:lnTo>
                <a:lnTo>
                  <a:pt x="50374" y="103343"/>
                </a:lnTo>
                <a:lnTo>
                  <a:pt x="48763" y="105938"/>
                </a:lnTo>
                <a:lnTo>
                  <a:pt x="47421" y="108443"/>
                </a:lnTo>
                <a:lnTo>
                  <a:pt x="46258" y="111128"/>
                </a:lnTo>
                <a:lnTo>
                  <a:pt x="45274" y="113991"/>
                </a:lnTo>
                <a:lnTo>
                  <a:pt x="44469" y="116854"/>
                </a:lnTo>
                <a:lnTo>
                  <a:pt x="43842" y="119896"/>
                </a:lnTo>
                <a:lnTo>
                  <a:pt x="43395" y="123028"/>
                </a:lnTo>
                <a:lnTo>
                  <a:pt x="43127" y="126338"/>
                </a:lnTo>
                <a:lnTo>
                  <a:pt x="43037" y="129649"/>
                </a:lnTo>
                <a:lnTo>
                  <a:pt x="43037" y="137344"/>
                </a:lnTo>
                <a:lnTo>
                  <a:pt x="43127" y="137702"/>
                </a:lnTo>
                <a:lnTo>
                  <a:pt x="43216" y="138060"/>
                </a:lnTo>
                <a:lnTo>
                  <a:pt x="43395" y="138328"/>
                </a:lnTo>
                <a:lnTo>
                  <a:pt x="43574" y="138596"/>
                </a:lnTo>
                <a:lnTo>
                  <a:pt x="43842" y="138775"/>
                </a:lnTo>
                <a:lnTo>
                  <a:pt x="44200" y="138954"/>
                </a:lnTo>
                <a:lnTo>
                  <a:pt x="44469" y="139133"/>
                </a:lnTo>
                <a:lnTo>
                  <a:pt x="79185" y="139133"/>
                </a:lnTo>
                <a:lnTo>
                  <a:pt x="79453" y="138954"/>
                </a:lnTo>
                <a:lnTo>
                  <a:pt x="79811" y="138775"/>
                </a:lnTo>
                <a:lnTo>
                  <a:pt x="80079" y="138596"/>
                </a:lnTo>
                <a:lnTo>
                  <a:pt x="80258" y="138328"/>
                </a:lnTo>
                <a:lnTo>
                  <a:pt x="80437" y="138060"/>
                </a:lnTo>
                <a:lnTo>
                  <a:pt x="80527" y="137702"/>
                </a:lnTo>
                <a:lnTo>
                  <a:pt x="80616" y="137344"/>
                </a:lnTo>
                <a:lnTo>
                  <a:pt x="80616" y="134570"/>
                </a:lnTo>
                <a:lnTo>
                  <a:pt x="80616" y="132065"/>
                </a:lnTo>
                <a:lnTo>
                  <a:pt x="80795" y="129738"/>
                </a:lnTo>
                <a:lnTo>
                  <a:pt x="81064" y="127502"/>
                </a:lnTo>
                <a:lnTo>
                  <a:pt x="81511" y="125354"/>
                </a:lnTo>
                <a:lnTo>
                  <a:pt x="81958" y="123386"/>
                </a:lnTo>
                <a:lnTo>
                  <a:pt x="82585" y="121417"/>
                </a:lnTo>
                <a:lnTo>
                  <a:pt x="83300" y="119628"/>
                </a:lnTo>
                <a:lnTo>
                  <a:pt x="84195" y="117928"/>
                </a:lnTo>
                <a:lnTo>
                  <a:pt x="85179" y="116228"/>
                </a:lnTo>
                <a:lnTo>
                  <a:pt x="86343" y="114528"/>
                </a:lnTo>
                <a:lnTo>
                  <a:pt x="87685" y="112649"/>
                </a:lnTo>
                <a:lnTo>
                  <a:pt x="89295" y="110680"/>
                </a:lnTo>
                <a:lnTo>
                  <a:pt x="91085" y="108712"/>
                </a:lnTo>
                <a:lnTo>
                  <a:pt x="92964" y="106654"/>
                </a:lnTo>
                <a:lnTo>
                  <a:pt x="95111" y="104417"/>
                </a:lnTo>
                <a:lnTo>
                  <a:pt x="97437" y="102180"/>
                </a:lnTo>
                <a:lnTo>
                  <a:pt x="100569" y="99228"/>
                </a:lnTo>
                <a:lnTo>
                  <a:pt x="103343" y="96275"/>
                </a:lnTo>
                <a:lnTo>
                  <a:pt x="106027" y="93412"/>
                </a:lnTo>
                <a:lnTo>
                  <a:pt x="108532" y="90549"/>
                </a:lnTo>
                <a:lnTo>
                  <a:pt x="110769" y="87775"/>
                </a:lnTo>
                <a:lnTo>
                  <a:pt x="112827" y="85001"/>
                </a:lnTo>
                <a:lnTo>
                  <a:pt x="114706" y="82317"/>
                </a:lnTo>
                <a:lnTo>
                  <a:pt x="116406" y="79722"/>
                </a:lnTo>
                <a:lnTo>
                  <a:pt x="117122" y="78380"/>
                </a:lnTo>
                <a:lnTo>
                  <a:pt x="117837" y="77038"/>
                </a:lnTo>
                <a:lnTo>
                  <a:pt x="118553" y="75606"/>
                </a:lnTo>
                <a:lnTo>
                  <a:pt x="119090" y="74175"/>
                </a:lnTo>
                <a:lnTo>
                  <a:pt x="119716" y="72743"/>
                </a:lnTo>
                <a:lnTo>
                  <a:pt x="120253" y="71222"/>
                </a:lnTo>
                <a:lnTo>
                  <a:pt x="120701" y="69701"/>
                </a:lnTo>
                <a:lnTo>
                  <a:pt x="121058" y="68180"/>
                </a:lnTo>
                <a:lnTo>
                  <a:pt x="121506" y="66569"/>
                </a:lnTo>
                <a:lnTo>
                  <a:pt x="121774" y="64959"/>
                </a:lnTo>
                <a:lnTo>
                  <a:pt x="122043" y="63259"/>
                </a:lnTo>
                <a:lnTo>
                  <a:pt x="122311" y="61559"/>
                </a:lnTo>
                <a:lnTo>
                  <a:pt x="122580" y="58069"/>
                </a:lnTo>
                <a:lnTo>
                  <a:pt x="122669" y="54401"/>
                </a:lnTo>
                <a:lnTo>
                  <a:pt x="122669" y="52522"/>
                </a:lnTo>
                <a:lnTo>
                  <a:pt x="122580" y="50643"/>
                </a:lnTo>
                <a:lnTo>
                  <a:pt x="122401" y="48764"/>
                </a:lnTo>
                <a:lnTo>
                  <a:pt x="122222" y="46974"/>
                </a:lnTo>
                <a:lnTo>
                  <a:pt x="121864" y="45185"/>
                </a:lnTo>
                <a:lnTo>
                  <a:pt x="121595" y="43395"/>
                </a:lnTo>
                <a:lnTo>
                  <a:pt x="121148" y="41606"/>
                </a:lnTo>
                <a:lnTo>
                  <a:pt x="120701" y="39906"/>
                </a:lnTo>
                <a:lnTo>
                  <a:pt x="120164" y="38206"/>
                </a:lnTo>
                <a:lnTo>
                  <a:pt x="119627" y="36506"/>
                </a:lnTo>
                <a:lnTo>
                  <a:pt x="118911" y="34806"/>
                </a:lnTo>
                <a:lnTo>
                  <a:pt x="118285" y="33106"/>
                </a:lnTo>
                <a:lnTo>
                  <a:pt x="117480" y="31495"/>
                </a:lnTo>
                <a:lnTo>
                  <a:pt x="116674" y="29885"/>
                </a:lnTo>
                <a:lnTo>
                  <a:pt x="115780" y="28274"/>
                </a:lnTo>
                <a:lnTo>
                  <a:pt x="114795" y="26753"/>
                </a:lnTo>
                <a:lnTo>
                  <a:pt x="113811" y="25232"/>
                </a:lnTo>
                <a:lnTo>
                  <a:pt x="112737" y="23711"/>
                </a:lnTo>
                <a:lnTo>
                  <a:pt x="111664" y="22279"/>
                </a:lnTo>
                <a:lnTo>
                  <a:pt x="110501" y="20848"/>
                </a:lnTo>
                <a:lnTo>
                  <a:pt x="109248" y="19506"/>
                </a:lnTo>
                <a:lnTo>
                  <a:pt x="107995" y="18163"/>
                </a:lnTo>
                <a:lnTo>
                  <a:pt x="106743" y="16821"/>
                </a:lnTo>
                <a:lnTo>
                  <a:pt x="105311" y="15658"/>
                </a:lnTo>
                <a:lnTo>
                  <a:pt x="103969" y="14405"/>
                </a:lnTo>
                <a:lnTo>
                  <a:pt x="102537" y="13242"/>
                </a:lnTo>
                <a:lnTo>
                  <a:pt x="101016" y="12169"/>
                </a:lnTo>
                <a:lnTo>
                  <a:pt x="99406" y="11005"/>
                </a:lnTo>
                <a:lnTo>
                  <a:pt x="97885" y="10021"/>
                </a:lnTo>
                <a:lnTo>
                  <a:pt x="96185" y="9037"/>
                </a:lnTo>
                <a:lnTo>
                  <a:pt x="94485" y="8053"/>
                </a:lnTo>
                <a:lnTo>
                  <a:pt x="92785" y="7158"/>
                </a:lnTo>
                <a:lnTo>
                  <a:pt x="90995" y="6263"/>
                </a:lnTo>
                <a:lnTo>
                  <a:pt x="89116" y="5458"/>
                </a:lnTo>
                <a:lnTo>
                  <a:pt x="87327" y="4742"/>
                </a:lnTo>
                <a:lnTo>
                  <a:pt x="85448" y="4026"/>
                </a:lnTo>
                <a:lnTo>
                  <a:pt x="83479" y="3400"/>
                </a:lnTo>
                <a:lnTo>
                  <a:pt x="81600" y="2774"/>
                </a:lnTo>
                <a:lnTo>
                  <a:pt x="79632" y="2237"/>
                </a:lnTo>
                <a:lnTo>
                  <a:pt x="77574" y="1789"/>
                </a:lnTo>
                <a:lnTo>
                  <a:pt x="75606" y="1342"/>
                </a:lnTo>
                <a:lnTo>
                  <a:pt x="73548" y="984"/>
                </a:lnTo>
                <a:lnTo>
                  <a:pt x="71400" y="716"/>
                </a:lnTo>
                <a:lnTo>
                  <a:pt x="69342" y="447"/>
                </a:lnTo>
                <a:lnTo>
                  <a:pt x="67195" y="268"/>
                </a:lnTo>
                <a:lnTo>
                  <a:pt x="64958" y="89"/>
                </a:lnTo>
                <a:lnTo>
                  <a:pt x="62811" y="0"/>
                </a:lnTo>
                <a:close/>
                <a:moveTo>
                  <a:pt x="60127" y="160070"/>
                </a:moveTo>
                <a:lnTo>
                  <a:pt x="58874" y="160160"/>
                </a:lnTo>
                <a:lnTo>
                  <a:pt x="57621" y="160249"/>
                </a:lnTo>
                <a:lnTo>
                  <a:pt x="56458" y="160518"/>
                </a:lnTo>
                <a:lnTo>
                  <a:pt x="55295" y="160697"/>
                </a:lnTo>
                <a:lnTo>
                  <a:pt x="54132" y="161055"/>
                </a:lnTo>
                <a:lnTo>
                  <a:pt x="52969" y="161413"/>
                </a:lnTo>
                <a:lnTo>
                  <a:pt x="51895" y="161860"/>
                </a:lnTo>
                <a:lnTo>
                  <a:pt x="50821" y="162307"/>
                </a:lnTo>
                <a:lnTo>
                  <a:pt x="49748" y="162844"/>
                </a:lnTo>
                <a:lnTo>
                  <a:pt x="48674" y="163381"/>
                </a:lnTo>
                <a:lnTo>
                  <a:pt x="47690" y="164097"/>
                </a:lnTo>
                <a:lnTo>
                  <a:pt x="46705" y="164723"/>
                </a:lnTo>
                <a:lnTo>
                  <a:pt x="45811" y="165528"/>
                </a:lnTo>
                <a:lnTo>
                  <a:pt x="44827" y="166334"/>
                </a:lnTo>
                <a:lnTo>
                  <a:pt x="43932" y="167228"/>
                </a:lnTo>
                <a:lnTo>
                  <a:pt x="43037" y="168123"/>
                </a:lnTo>
                <a:lnTo>
                  <a:pt x="42232" y="169018"/>
                </a:lnTo>
                <a:lnTo>
                  <a:pt x="41516" y="170002"/>
                </a:lnTo>
                <a:lnTo>
                  <a:pt x="40800" y="170986"/>
                </a:lnTo>
                <a:lnTo>
                  <a:pt x="40174" y="171971"/>
                </a:lnTo>
                <a:lnTo>
                  <a:pt x="39548" y="172955"/>
                </a:lnTo>
                <a:lnTo>
                  <a:pt x="39011" y="174029"/>
                </a:lnTo>
                <a:lnTo>
                  <a:pt x="38563" y="175102"/>
                </a:lnTo>
                <a:lnTo>
                  <a:pt x="38116" y="176265"/>
                </a:lnTo>
                <a:lnTo>
                  <a:pt x="37758" y="177339"/>
                </a:lnTo>
                <a:lnTo>
                  <a:pt x="37490" y="178502"/>
                </a:lnTo>
                <a:lnTo>
                  <a:pt x="37221" y="179665"/>
                </a:lnTo>
                <a:lnTo>
                  <a:pt x="37042" y="180918"/>
                </a:lnTo>
                <a:lnTo>
                  <a:pt x="36863" y="182081"/>
                </a:lnTo>
                <a:lnTo>
                  <a:pt x="36774" y="183334"/>
                </a:lnTo>
                <a:lnTo>
                  <a:pt x="36774" y="184676"/>
                </a:lnTo>
                <a:lnTo>
                  <a:pt x="36774" y="185929"/>
                </a:lnTo>
                <a:lnTo>
                  <a:pt x="36863" y="187181"/>
                </a:lnTo>
                <a:lnTo>
                  <a:pt x="37042" y="188434"/>
                </a:lnTo>
                <a:lnTo>
                  <a:pt x="37221" y="189597"/>
                </a:lnTo>
                <a:lnTo>
                  <a:pt x="37490" y="190760"/>
                </a:lnTo>
                <a:lnTo>
                  <a:pt x="37758" y="191923"/>
                </a:lnTo>
                <a:lnTo>
                  <a:pt x="38116" y="193087"/>
                </a:lnTo>
                <a:lnTo>
                  <a:pt x="38563" y="194250"/>
                </a:lnTo>
                <a:lnTo>
                  <a:pt x="39011" y="195324"/>
                </a:lnTo>
                <a:lnTo>
                  <a:pt x="39548" y="196397"/>
                </a:lnTo>
                <a:lnTo>
                  <a:pt x="40174" y="197381"/>
                </a:lnTo>
                <a:lnTo>
                  <a:pt x="40800" y="198455"/>
                </a:lnTo>
                <a:lnTo>
                  <a:pt x="41516" y="199439"/>
                </a:lnTo>
                <a:lnTo>
                  <a:pt x="42232" y="200424"/>
                </a:lnTo>
                <a:lnTo>
                  <a:pt x="43037" y="201318"/>
                </a:lnTo>
                <a:lnTo>
                  <a:pt x="43932" y="202303"/>
                </a:lnTo>
                <a:lnTo>
                  <a:pt x="44827" y="203108"/>
                </a:lnTo>
                <a:lnTo>
                  <a:pt x="45811" y="204003"/>
                </a:lnTo>
                <a:lnTo>
                  <a:pt x="46705" y="204718"/>
                </a:lnTo>
                <a:lnTo>
                  <a:pt x="47690" y="205434"/>
                </a:lnTo>
                <a:lnTo>
                  <a:pt x="48674" y="206150"/>
                </a:lnTo>
                <a:lnTo>
                  <a:pt x="49748" y="206687"/>
                </a:lnTo>
                <a:lnTo>
                  <a:pt x="50821" y="207224"/>
                </a:lnTo>
                <a:lnTo>
                  <a:pt x="51895" y="207761"/>
                </a:lnTo>
                <a:lnTo>
                  <a:pt x="52969" y="208118"/>
                </a:lnTo>
                <a:lnTo>
                  <a:pt x="54132" y="208566"/>
                </a:lnTo>
                <a:lnTo>
                  <a:pt x="55295" y="208834"/>
                </a:lnTo>
                <a:lnTo>
                  <a:pt x="56458" y="209103"/>
                </a:lnTo>
                <a:lnTo>
                  <a:pt x="57621" y="209282"/>
                </a:lnTo>
                <a:lnTo>
                  <a:pt x="58874" y="209461"/>
                </a:lnTo>
                <a:lnTo>
                  <a:pt x="60127" y="209550"/>
                </a:lnTo>
                <a:lnTo>
                  <a:pt x="62721" y="209550"/>
                </a:lnTo>
                <a:lnTo>
                  <a:pt x="63974" y="209461"/>
                </a:lnTo>
                <a:lnTo>
                  <a:pt x="65137" y="209282"/>
                </a:lnTo>
                <a:lnTo>
                  <a:pt x="66390" y="209103"/>
                </a:lnTo>
                <a:lnTo>
                  <a:pt x="67553" y="208834"/>
                </a:lnTo>
                <a:lnTo>
                  <a:pt x="68716" y="208566"/>
                </a:lnTo>
                <a:lnTo>
                  <a:pt x="69879" y="208118"/>
                </a:lnTo>
                <a:lnTo>
                  <a:pt x="70953" y="207761"/>
                </a:lnTo>
                <a:lnTo>
                  <a:pt x="72027" y="207224"/>
                </a:lnTo>
                <a:lnTo>
                  <a:pt x="73100" y="206687"/>
                </a:lnTo>
                <a:lnTo>
                  <a:pt x="74174" y="206150"/>
                </a:lnTo>
                <a:lnTo>
                  <a:pt x="75158" y="205434"/>
                </a:lnTo>
                <a:lnTo>
                  <a:pt x="76142" y="204718"/>
                </a:lnTo>
                <a:lnTo>
                  <a:pt x="77127" y="204003"/>
                </a:lnTo>
                <a:lnTo>
                  <a:pt x="78111" y="203108"/>
                </a:lnTo>
                <a:lnTo>
                  <a:pt x="79006" y="202303"/>
                </a:lnTo>
                <a:lnTo>
                  <a:pt x="79900" y="201318"/>
                </a:lnTo>
                <a:lnTo>
                  <a:pt x="80706" y="200424"/>
                </a:lnTo>
                <a:lnTo>
                  <a:pt x="81511" y="199439"/>
                </a:lnTo>
                <a:lnTo>
                  <a:pt x="82227" y="198455"/>
                </a:lnTo>
                <a:lnTo>
                  <a:pt x="82853" y="197381"/>
                </a:lnTo>
                <a:lnTo>
                  <a:pt x="83479" y="196397"/>
                </a:lnTo>
                <a:lnTo>
                  <a:pt x="84016" y="195324"/>
                </a:lnTo>
                <a:lnTo>
                  <a:pt x="84464" y="194250"/>
                </a:lnTo>
                <a:lnTo>
                  <a:pt x="84911" y="193087"/>
                </a:lnTo>
                <a:lnTo>
                  <a:pt x="85269" y="191923"/>
                </a:lnTo>
                <a:lnTo>
                  <a:pt x="85627" y="190760"/>
                </a:lnTo>
                <a:lnTo>
                  <a:pt x="85895" y="189597"/>
                </a:lnTo>
                <a:lnTo>
                  <a:pt x="86074" y="188434"/>
                </a:lnTo>
                <a:lnTo>
                  <a:pt x="86164" y="187181"/>
                </a:lnTo>
                <a:lnTo>
                  <a:pt x="86253" y="185929"/>
                </a:lnTo>
                <a:lnTo>
                  <a:pt x="86343" y="184676"/>
                </a:lnTo>
                <a:lnTo>
                  <a:pt x="86253" y="183334"/>
                </a:lnTo>
                <a:lnTo>
                  <a:pt x="86164" y="182081"/>
                </a:lnTo>
                <a:lnTo>
                  <a:pt x="86074" y="180918"/>
                </a:lnTo>
                <a:lnTo>
                  <a:pt x="85895" y="179665"/>
                </a:lnTo>
                <a:lnTo>
                  <a:pt x="85627" y="178502"/>
                </a:lnTo>
                <a:lnTo>
                  <a:pt x="85269" y="177339"/>
                </a:lnTo>
                <a:lnTo>
                  <a:pt x="84911" y="176265"/>
                </a:lnTo>
                <a:lnTo>
                  <a:pt x="84464" y="175102"/>
                </a:lnTo>
                <a:lnTo>
                  <a:pt x="84016" y="174029"/>
                </a:lnTo>
                <a:lnTo>
                  <a:pt x="83479" y="172955"/>
                </a:lnTo>
                <a:lnTo>
                  <a:pt x="82853" y="171971"/>
                </a:lnTo>
                <a:lnTo>
                  <a:pt x="82227" y="170986"/>
                </a:lnTo>
                <a:lnTo>
                  <a:pt x="81511" y="170002"/>
                </a:lnTo>
                <a:lnTo>
                  <a:pt x="80706" y="169018"/>
                </a:lnTo>
                <a:lnTo>
                  <a:pt x="79900" y="168123"/>
                </a:lnTo>
                <a:lnTo>
                  <a:pt x="79006" y="167228"/>
                </a:lnTo>
                <a:lnTo>
                  <a:pt x="78111" y="166334"/>
                </a:lnTo>
                <a:lnTo>
                  <a:pt x="77127" y="165528"/>
                </a:lnTo>
                <a:lnTo>
                  <a:pt x="76142" y="164723"/>
                </a:lnTo>
                <a:lnTo>
                  <a:pt x="75158" y="164097"/>
                </a:lnTo>
                <a:lnTo>
                  <a:pt x="74174" y="163381"/>
                </a:lnTo>
                <a:lnTo>
                  <a:pt x="73100" y="162844"/>
                </a:lnTo>
                <a:lnTo>
                  <a:pt x="72027" y="162307"/>
                </a:lnTo>
                <a:lnTo>
                  <a:pt x="70953" y="161860"/>
                </a:lnTo>
                <a:lnTo>
                  <a:pt x="69879" y="161413"/>
                </a:lnTo>
                <a:lnTo>
                  <a:pt x="68716" y="161055"/>
                </a:lnTo>
                <a:lnTo>
                  <a:pt x="67553" y="160697"/>
                </a:lnTo>
                <a:lnTo>
                  <a:pt x="66390" y="160518"/>
                </a:lnTo>
                <a:lnTo>
                  <a:pt x="65137" y="160249"/>
                </a:lnTo>
                <a:lnTo>
                  <a:pt x="63974" y="160160"/>
                </a:lnTo>
                <a:lnTo>
                  <a:pt x="62721" y="160070"/>
                </a:lnTo>
                <a:close/>
              </a:path>
            </a:pathLst>
          </a:custGeom>
          <a:solidFill>
            <a:schemeClr val="accent6"/>
          </a:solidFill>
          <a:ln cap="flat" cmpd="sng" w="9525">
            <a:solidFill>
              <a:srgbClr val="FFFFFF"/>
            </a:solidFill>
            <a:prstDash val="solid"/>
            <a:round/>
            <a:headEnd len="sm" w="sm" type="none"/>
            <a:tailEnd len="sm" w="sm" type="none"/>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724" name="Google Shape;2724;p71"/>
          <p:cNvSpPr/>
          <p:nvPr/>
        </p:nvSpPr>
        <p:spPr>
          <a:xfrm>
            <a:off x="3631259" y="5901817"/>
            <a:ext cx="341940" cy="531733"/>
          </a:xfrm>
          <a:custGeom>
            <a:rect b="b" l="l" r="r" t="t"/>
            <a:pathLst>
              <a:path extrusionOk="0" h="209550" w="122669">
                <a:moveTo>
                  <a:pt x="57532" y="0"/>
                </a:moveTo>
                <a:lnTo>
                  <a:pt x="54669" y="179"/>
                </a:lnTo>
                <a:lnTo>
                  <a:pt x="51806" y="447"/>
                </a:lnTo>
                <a:lnTo>
                  <a:pt x="49032" y="805"/>
                </a:lnTo>
                <a:lnTo>
                  <a:pt x="46348" y="1253"/>
                </a:lnTo>
                <a:lnTo>
                  <a:pt x="43663" y="1879"/>
                </a:lnTo>
                <a:lnTo>
                  <a:pt x="41069" y="2505"/>
                </a:lnTo>
                <a:lnTo>
                  <a:pt x="38563" y="3311"/>
                </a:lnTo>
                <a:lnTo>
                  <a:pt x="36148" y="4205"/>
                </a:lnTo>
                <a:lnTo>
                  <a:pt x="33732" y="5190"/>
                </a:lnTo>
                <a:lnTo>
                  <a:pt x="31405" y="6263"/>
                </a:lnTo>
                <a:lnTo>
                  <a:pt x="29169" y="7426"/>
                </a:lnTo>
                <a:lnTo>
                  <a:pt x="26932" y="8769"/>
                </a:lnTo>
                <a:lnTo>
                  <a:pt x="24784" y="10200"/>
                </a:lnTo>
                <a:lnTo>
                  <a:pt x="22726" y="11632"/>
                </a:lnTo>
                <a:lnTo>
                  <a:pt x="20758" y="13332"/>
                </a:lnTo>
                <a:lnTo>
                  <a:pt x="18879" y="14942"/>
                </a:lnTo>
                <a:lnTo>
                  <a:pt x="17090" y="16553"/>
                </a:lnTo>
                <a:lnTo>
                  <a:pt x="15390" y="18253"/>
                </a:lnTo>
                <a:lnTo>
                  <a:pt x="13779" y="19953"/>
                </a:lnTo>
                <a:lnTo>
                  <a:pt x="12258" y="21653"/>
                </a:lnTo>
                <a:lnTo>
                  <a:pt x="10737" y="23442"/>
                </a:lnTo>
                <a:lnTo>
                  <a:pt x="9395" y="25321"/>
                </a:lnTo>
                <a:lnTo>
                  <a:pt x="8053" y="27200"/>
                </a:lnTo>
                <a:lnTo>
                  <a:pt x="6800" y="29079"/>
                </a:lnTo>
                <a:lnTo>
                  <a:pt x="5637" y="30958"/>
                </a:lnTo>
                <a:lnTo>
                  <a:pt x="4474" y="32927"/>
                </a:lnTo>
                <a:lnTo>
                  <a:pt x="3489" y="34985"/>
                </a:lnTo>
                <a:lnTo>
                  <a:pt x="2505" y="37043"/>
                </a:lnTo>
                <a:lnTo>
                  <a:pt x="1611" y="39100"/>
                </a:lnTo>
                <a:lnTo>
                  <a:pt x="805" y="41158"/>
                </a:lnTo>
                <a:lnTo>
                  <a:pt x="89" y="43306"/>
                </a:lnTo>
                <a:lnTo>
                  <a:pt x="0" y="43664"/>
                </a:lnTo>
                <a:lnTo>
                  <a:pt x="0" y="44022"/>
                </a:lnTo>
                <a:lnTo>
                  <a:pt x="0" y="44380"/>
                </a:lnTo>
                <a:lnTo>
                  <a:pt x="89" y="44648"/>
                </a:lnTo>
                <a:lnTo>
                  <a:pt x="268" y="44916"/>
                </a:lnTo>
                <a:lnTo>
                  <a:pt x="537" y="45185"/>
                </a:lnTo>
                <a:lnTo>
                  <a:pt x="716" y="45364"/>
                </a:lnTo>
                <a:lnTo>
                  <a:pt x="1074" y="45543"/>
                </a:lnTo>
                <a:lnTo>
                  <a:pt x="30690" y="57890"/>
                </a:lnTo>
                <a:lnTo>
                  <a:pt x="31048" y="57980"/>
                </a:lnTo>
                <a:lnTo>
                  <a:pt x="31405" y="58069"/>
                </a:lnTo>
                <a:lnTo>
                  <a:pt x="31763" y="57980"/>
                </a:lnTo>
                <a:lnTo>
                  <a:pt x="32121" y="57890"/>
                </a:lnTo>
                <a:lnTo>
                  <a:pt x="32390" y="57711"/>
                </a:lnTo>
                <a:lnTo>
                  <a:pt x="32658" y="57443"/>
                </a:lnTo>
                <a:lnTo>
                  <a:pt x="32926" y="57174"/>
                </a:lnTo>
                <a:lnTo>
                  <a:pt x="33105" y="56817"/>
                </a:lnTo>
                <a:lnTo>
                  <a:pt x="33821" y="54669"/>
                </a:lnTo>
                <a:lnTo>
                  <a:pt x="34805" y="52611"/>
                </a:lnTo>
                <a:lnTo>
                  <a:pt x="35790" y="50643"/>
                </a:lnTo>
                <a:lnTo>
                  <a:pt x="36953" y="48674"/>
                </a:lnTo>
                <a:lnTo>
                  <a:pt x="38295" y="46885"/>
                </a:lnTo>
                <a:lnTo>
                  <a:pt x="39637" y="45095"/>
                </a:lnTo>
                <a:lnTo>
                  <a:pt x="41158" y="43485"/>
                </a:lnTo>
                <a:lnTo>
                  <a:pt x="42769" y="41964"/>
                </a:lnTo>
                <a:lnTo>
                  <a:pt x="43753" y="41069"/>
                </a:lnTo>
                <a:lnTo>
                  <a:pt x="44737" y="40353"/>
                </a:lnTo>
                <a:lnTo>
                  <a:pt x="45721" y="39637"/>
                </a:lnTo>
                <a:lnTo>
                  <a:pt x="46795" y="39011"/>
                </a:lnTo>
                <a:lnTo>
                  <a:pt x="47869" y="38385"/>
                </a:lnTo>
                <a:lnTo>
                  <a:pt x="48942" y="37848"/>
                </a:lnTo>
                <a:lnTo>
                  <a:pt x="50106" y="37311"/>
                </a:lnTo>
                <a:lnTo>
                  <a:pt x="51269" y="36864"/>
                </a:lnTo>
                <a:lnTo>
                  <a:pt x="52432" y="36506"/>
                </a:lnTo>
                <a:lnTo>
                  <a:pt x="53684" y="36148"/>
                </a:lnTo>
                <a:lnTo>
                  <a:pt x="54937" y="35879"/>
                </a:lnTo>
                <a:lnTo>
                  <a:pt x="56190" y="35611"/>
                </a:lnTo>
                <a:lnTo>
                  <a:pt x="57532" y="35432"/>
                </a:lnTo>
                <a:lnTo>
                  <a:pt x="58874" y="35253"/>
                </a:lnTo>
                <a:lnTo>
                  <a:pt x="60306" y="35253"/>
                </a:lnTo>
                <a:lnTo>
                  <a:pt x="61648" y="35164"/>
                </a:lnTo>
                <a:lnTo>
                  <a:pt x="64332" y="35253"/>
                </a:lnTo>
                <a:lnTo>
                  <a:pt x="66837" y="35611"/>
                </a:lnTo>
                <a:lnTo>
                  <a:pt x="68090" y="35790"/>
                </a:lnTo>
                <a:lnTo>
                  <a:pt x="69253" y="36058"/>
                </a:lnTo>
                <a:lnTo>
                  <a:pt x="70416" y="36327"/>
                </a:lnTo>
                <a:lnTo>
                  <a:pt x="71490" y="36774"/>
                </a:lnTo>
                <a:lnTo>
                  <a:pt x="72564" y="37132"/>
                </a:lnTo>
                <a:lnTo>
                  <a:pt x="73637" y="37579"/>
                </a:lnTo>
                <a:lnTo>
                  <a:pt x="74621" y="38116"/>
                </a:lnTo>
                <a:lnTo>
                  <a:pt x="75606" y="38653"/>
                </a:lnTo>
                <a:lnTo>
                  <a:pt x="76500" y="39279"/>
                </a:lnTo>
                <a:lnTo>
                  <a:pt x="77395" y="39906"/>
                </a:lnTo>
                <a:lnTo>
                  <a:pt x="78290" y="40622"/>
                </a:lnTo>
                <a:lnTo>
                  <a:pt x="79185" y="41337"/>
                </a:lnTo>
                <a:lnTo>
                  <a:pt x="80706" y="42948"/>
                </a:lnTo>
                <a:lnTo>
                  <a:pt x="82048" y="44558"/>
                </a:lnTo>
                <a:lnTo>
                  <a:pt x="82585" y="45453"/>
                </a:lnTo>
                <a:lnTo>
                  <a:pt x="83211" y="46348"/>
                </a:lnTo>
                <a:lnTo>
                  <a:pt x="83658" y="47243"/>
                </a:lnTo>
                <a:lnTo>
                  <a:pt x="84106" y="48227"/>
                </a:lnTo>
                <a:lnTo>
                  <a:pt x="84464" y="49122"/>
                </a:lnTo>
                <a:lnTo>
                  <a:pt x="84821" y="50106"/>
                </a:lnTo>
                <a:lnTo>
                  <a:pt x="85090" y="51090"/>
                </a:lnTo>
                <a:lnTo>
                  <a:pt x="85358" y="52074"/>
                </a:lnTo>
                <a:lnTo>
                  <a:pt x="85537" y="53148"/>
                </a:lnTo>
                <a:lnTo>
                  <a:pt x="85627" y="54222"/>
                </a:lnTo>
                <a:lnTo>
                  <a:pt x="85716" y="56369"/>
                </a:lnTo>
                <a:lnTo>
                  <a:pt x="85716" y="58248"/>
                </a:lnTo>
                <a:lnTo>
                  <a:pt x="85537" y="60038"/>
                </a:lnTo>
                <a:lnTo>
                  <a:pt x="85179" y="61738"/>
                </a:lnTo>
                <a:lnTo>
                  <a:pt x="84732" y="63438"/>
                </a:lnTo>
                <a:lnTo>
                  <a:pt x="84195" y="65048"/>
                </a:lnTo>
                <a:lnTo>
                  <a:pt x="83569" y="66569"/>
                </a:lnTo>
                <a:lnTo>
                  <a:pt x="82764" y="68090"/>
                </a:lnTo>
                <a:lnTo>
                  <a:pt x="81869" y="69522"/>
                </a:lnTo>
                <a:lnTo>
                  <a:pt x="80795" y="71043"/>
                </a:lnTo>
                <a:lnTo>
                  <a:pt x="79632" y="72564"/>
                </a:lnTo>
                <a:lnTo>
                  <a:pt x="78290" y="74085"/>
                </a:lnTo>
                <a:lnTo>
                  <a:pt x="76858" y="75785"/>
                </a:lnTo>
                <a:lnTo>
                  <a:pt x="75158" y="77485"/>
                </a:lnTo>
                <a:lnTo>
                  <a:pt x="73458" y="79275"/>
                </a:lnTo>
                <a:lnTo>
                  <a:pt x="71490" y="81064"/>
                </a:lnTo>
                <a:lnTo>
                  <a:pt x="69432" y="83033"/>
                </a:lnTo>
                <a:lnTo>
                  <a:pt x="65853" y="86164"/>
                </a:lnTo>
                <a:lnTo>
                  <a:pt x="62542" y="89296"/>
                </a:lnTo>
                <a:lnTo>
                  <a:pt x="59500" y="92249"/>
                </a:lnTo>
                <a:lnTo>
                  <a:pt x="56816" y="95201"/>
                </a:lnTo>
                <a:lnTo>
                  <a:pt x="54400" y="97975"/>
                </a:lnTo>
                <a:lnTo>
                  <a:pt x="52253" y="100749"/>
                </a:lnTo>
                <a:lnTo>
                  <a:pt x="50374" y="103343"/>
                </a:lnTo>
                <a:lnTo>
                  <a:pt x="48763" y="105938"/>
                </a:lnTo>
                <a:lnTo>
                  <a:pt x="47421" y="108443"/>
                </a:lnTo>
                <a:lnTo>
                  <a:pt x="46258" y="111128"/>
                </a:lnTo>
                <a:lnTo>
                  <a:pt x="45274" y="113991"/>
                </a:lnTo>
                <a:lnTo>
                  <a:pt x="44469" y="116854"/>
                </a:lnTo>
                <a:lnTo>
                  <a:pt x="43842" y="119896"/>
                </a:lnTo>
                <a:lnTo>
                  <a:pt x="43395" y="123028"/>
                </a:lnTo>
                <a:lnTo>
                  <a:pt x="43127" y="126338"/>
                </a:lnTo>
                <a:lnTo>
                  <a:pt x="43037" y="129649"/>
                </a:lnTo>
                <a:lnTo>
                  <a:pt x="43037" y="137344"/>
                </a:lnTo>
                <a:lnTo>
                  <a:pt x="43127" y="137702"/>
                </a:lnTo>
                <a:lnTo>
                  <a:pt x="43216" y="138060"/>
                </a:lnTo>
                <a:lnTo>
                  <a:pt x="43395" y="138328"/>
                </a:lnTo>
                <a:lnTo>
                  <a:pt x="43574" y="138596"/>
                </a:lnTo>
                <a:lnTo>
                  <a:pt x="43842" y="138775"/>
                </a:lnTo>
                <a:lnTo>
                  <a:pt x="44200" y="138954"/>
                </a:lnTo>
                <a:lnTo>
                  <a:pt x="44469" y="139133"/>
                </a:lnTo>
                <a:lnTo>
                  <a:pt x="79185" y="139133"/>
                </a:lnTo>
                <a:lnTo>
                  <a:pt x="79453" y="138954"/>
                </a:lnTo>
                <a:lnTo>
                  <a:pt x="79811" y="138775"/>
                </a:lnTo>
                <a:lnTo>
                  <a:pt x="80079" y="138596"/>
                </a:lnTo>
                <a:lnTo>
                  <a:pt x="80258" y="138328"/>
                </a:lnTo>
                <a:lnTo>
                  <a:pt x="80437" y="138060"/>
                </a:lnTo>
                <a:lnTo>
                  <a:pt x="80527" y="137702"/>
                </a:lnTo>
                <a:lnTo>
                  <a:pt x="80616" y="137344"/>
                </a:lnTo>
                <a:lnTo>
                  <a:pt x="80616" y="134570"/>
                </a:lnTo>
                <a:lnTo>
                  <a:pt x="80616" y="132065"/>
                </a:lnTo>
                <a:lnTo>
                  <a:pt x="80795" y="129738"/>
                </a:lnTo>
                <a:lnTo>
                  <a:pt x="81064" y="127502"/>
                </a:lnTo>
                <a:lnTo>
                  <a:pt x="81511" y="125354"/>
                </a:lnTo>
                <a:lnTo>
                  <a:pt x="81958" y="123386"/>
                </a:lnTo>
                <a:lnTo>
                  <a:pt x="82585" y="121417"/>
                </a:lnTo>
                <a:lnTo>
                  <a:pt x="83300" y="119628"/>
                </a:lnTo>
                <a:lnTo>
                  <a:pt x="84195" y="117928"/>
                </a:lnTo>
                <a:lnTo>
                  <a:pt x="85179" y="116228"/>
                </a:lnTo>
                <a:lnTo>
                  <a:pt x="86343" y="114528"/>
                </a:lnTo>
                <a:lnTo>
                  <a:pt x="87685" y="112649"/>
                </a:lnTo>
                <a:lnTo>
                  <a:pt x="89295" y="110680"/>
                </a:lnTo>
                <a:lnTo>
                  <a:pt x="91085" y="108712"/>
                </a:lnTo>
                <a:lnTo>
                  <a:pt x="92964" y="106654"/>
                </a:lnTo>
                <a:lnTo>
                  <a:pt x="95111" y="104417"/>
                </a:lnTo>
                <a:lnTo>
                  <a:pt x="97437" y="102180"/>
                </a:lnTo>
                <a:lnTo>
                  <a:pt x="100569" y="99228"/>
                </a:lnTo>
                <a:lnTo>
                  <a:pt x="103343" y="96275"/>
                </a:lnTo>
                <a:lnTo>
                  <a:pt x="106027" y="93412"/>
                </a:lnTo>
                <a:lnTo>
                  <a:pt x="108532" y="90549"/>
                </a:lnTo>
                <a:lnTo>
                  <a:pt x="110769" y="87775"/>
                </a:lnTo>
                <a:lnTo>
                  <a:pt x="112827" y="85001"/>
                </a:lnTo>
                <a:lnTo>
                  <a:pt x="114706" y="82317"/>
                </a:lnTo>
                <a:lnTo>
                  <a:pt x="116406" y="79722"/>
                </a:lnTo>
                <a:lnTo>
                  <a:pt x="117122" y="78380"/>
                </a:lnTo>
                <a:lnTo>
                  <a:pt x="117837" y="77038"/>
                </a:lnTo>
                <a:lnTo>
                  <a:pt x="118553" y="75606"/>
                </a:lnTo>
                <a:lnTo>
                  <a:pt x="119090" y="74175"/>
                </a:lnTo>
                <a:lnTo>
                  <a:pt x="119716" y="72743"/>
                </a:lnTo>
                <a:lnTo>
                  <a:pt x="120253" y="71222"/>
                </a:lnTo>
                <a:lnTo>
                  <a:pt x="120701" y="69701"/>
                </a:lnTo>
                <a:lnTo>
                  <a:pt x="121058" y="68180"/>
                </a:lnTo>
                <a:lnTo>
                  <a:pt x="121506" y="66569"/>
                </a:lnTo>
                <a:lnTo>
                  <a:pt x="121774" y="64959"/>
                </a:lnTo>
                <a:lnTo>
                  <a:pt x="122043" y="63259"/>
                </a:lnTo>
                <a:lnTo>
                  <a:pt x="122311" y="61559"/>
                </a:lnTo>
                <a:lnTo>
                  <a:pt x="122580" y="58069"/>
                </a:lnTo>
                <a:lnTo>
                  <a:pt x="122669" y="54401"/>
                </a:lnTo>
                <a:lnTo>
                  <a:pt x="122669" y="52522"/>
                </a:lnTo>
                <a:lnTo>
                  <a:pt x="122580" y="50643"/>
                </a:lnTo>
                <a:lnTo>
                  <a:pt x="122401" y="48764"/>
                </a:lnTo>
                <a:lnTo>
                  <a:pt x="122222" y="46974"/>
                </a:lnTo>
                <a:lnTo>
                  <a:pt x="121864" y="45185"/>
                </a:lnTo>
                <a:lnTo>
                  <a:pt x="121595" y="43395"/>
                </a:lnTo>
                <a:lnTo>
                  <a:pt x="121148" y="41606"/>
                </a:lnTo>
                <a:lnTo>
                  <a:pt x="120701" y="39906"/>
                </a:lnTo>
                <a:lnTo>
                  <a:pt x="120164" y="38206"/>
                </a:lnTo>
                <a:lnTo>
                  <a:pt x="119627" y="36506"/>
                </a:lnTo>
                <a:lnTo>
                  <a:pt x="118911" y="34806"/>
                </a:lnTo>
                <a:lnTo>
                  <a:pt x="118285" y="33106"/>
                </a:lnTo>
                <a:lnTo>
                  <a:pt x="117480" y="31495"/>
                </a:lnTo>
                <a:lnTo>
                  <a:pt x="116674" y="29885"/>
                </a:lnTo>
                <a:lnTo>
                  <a:pt x="115780" y="28274"/>
                </a:lnTo>
                <a:lnTo>
                  <a:pt x="114795" y="26753"/>
                </a:lnTo>
                <a:lnTo>
                  <a:pt x="113811" y="25232"/>
                </a:lnTo>
                <a:lnTo>
                  <a:pt x="112737" y="23711"/>
                </a:lnTo>
                <a:lnTo>
                  <a:pt x="111664" y="22279"/>
                </a:lnTo>
                <a:lnTo>
                  <a:pt x="110501" y="20848"/>
                </a:lnTo>
                <a:lnTo>
                  <a:pt x="109248" y="19506"/>
                </a:lnTo>
                <a:lnTo>
                  <a:pt x="107995" y="18163"/>
                </a:lnTo>
                <a:lnTo>
                  <a:pt x="106743" y="16821"/>
                </a:lnTo>
                <a:lnTo>
                  <a:pt x="105311" y="15658"/>
                </a:lnTo>
                <a:lnTo>
                  <a:pt x="103969" y="14405"/>
                </a:lnTo>
                <a:lnTo>
                  <a:pt x="102537" y="13242"/>
                </a:lnTo>
                <a:lnTo>
                  <a:pt x="101016" y="12169"/>
                </a:lnTo>
                <a:lnTo>
                  <a:pt x="99406" y="11005"/>
                </a:lnTo>
                <a:lnTo>
                  <a:pt x="97885" y="10021"/>
                </a:lnTo>
                <a:lnTo>
                  <a:pt x="96185" y="9037"/>
                </a:lnTo>
                <a:lnTo>
                  <a:pt x="94485" y="8053"/>
                </a:lnTo>
                <a:lnTo>
                  <a:pt x="92785" y="7158"/>
                </a:lnTo>
                <a:lnTo>
                  <a:pt x="90995" y="6263"/>
                </a:lnTo>
                <a:lnTo>
                  <a:pt x="89116" y="5458"/>
                </a:lnTo>
                <a:lnTo>
                  <a:pt x="87327" y="4742"/>
                </a:lnTo>
                <a:lnTo>
                  <a:pt x="85448" y="4026"/>
                </a:lnTo>
                <a:lnTo>
                  <a:pt x="83479" y="3400"/>
                </a:lnTo>
                <a:lnTo>
                  <a:pt x="81600" y="2774"/>
                </a:lnTo>
                <a:lnTo>
                  <a:pt x="79632" y="2237"/>
                </a:lnTo>
                <a:lnTo>
                  <a:pt x="77574" y="1789"/>
                </a:lnTo>
                <a:lnTo>
                  <a:pt x="75606" y="1342"/>
                </a:lnTo>
                <a:lnTo>
                  <a:pt x="73548" y="984"/>
                </a:lnTo>
                <a:lnTo>
                  <a:pt x="71400" y="716"/>
                </a:lnTo>
                <a:lnTo>
                  <a:pt x="69342" y="447"/>
                </a:lnTo>
                <a:lnTo>
                  <a:pt x="67195" y="268"/>
                </a:lnTo>
                <a:lnTo>
                  <a:pt x="64958" y="89"/>
                </a:lnTo>
                <a:lnTo>
                  <a:pt x="62811" y="0"/>
                </a:lnTo>
                <a:close/>
                <a:moveTo>
                  <a:pt x="60127" y="160070"/>
                </a:moveTo>
                <a:lnTo>
                  <a:pt x="58874" y="160160"/>
                </a:lnTo>
                <a:lnTo>
                  <a:pt x="57621" y="160249"/>
                </a:lnTo>
                <a:lnTo>
                  <a:pt x="56458" y="160518"/>
                </a:lnTo>
                <a:lnTo>
                  <a:pt x="55295" y="160697"/>
                </a:lnTo>
                <a:lnTo>
                  <a:pt x="54132" y="161055"/>
                </a:lnTo>
                <a:lnTo>
                  <a:pt x="52969" y="161413"/>
                </a:lnTo>
                <a:lnTo>
                  <a:pt x="51895" y="161860"/>
                </a:lnTo>
                <a:lnTo>
                  <a:pt x="50821" y="162307"/>
                </a:lnTo>
                <a:lnTo>
                  <a:pt x="49748" y="162844"/>
                </a:lnTo>
                <a:lnTo>
                  <a:pt x="48674" y="163381"/>
                </a:lnTo>
                <a:lnTo>
                  <a:pt x="47690" y="164097"/>
                </a:lnTo>
                <a:lnTo>
                  <a:pt x="46705" y="164723"/>
                </a:lnTo>
                <a:lnTo>
                  <a:pt x="45811" y="165528"/>
                </a:lnTo>
                <a:lnTo>
                  <a:pt x="44827" y="166334"/>
                </a:lnTo>
                <a:lnTo>
                  <a:pt x="43932" y="167228"/>
                </a:lnTo>
                <a:lnTo>
                  <a:pt x="43037" y="168123"/>
                </a:lnTo>
                <a:lnTo>
                  <a:pt x="42232" y="169018"/>
                </a:lnTo>
                <a:lnTo>
                  <a:pt x="41516" y="170002"/>
                </a:lnTo>
                <a:lnTo>
                  <a:pt x="40800" y="170986"/>
                </a:lnTo>
                <a:lnTo>
                  <a:pt x="40174" y="171971"/>
                </a:lnTo>
                <a:lnTo>
                  <a:pt x="39548" y="172955"/>
                </a:lnTo>
                <a:lnTo>
                  <a:pt x="39011" y="174029"/>
                </a:lnTo>
                <a:lnTo>
                  <a:pt x="38563" y="175102"/>
                </a:lnTo>
                <a:lnTo>
                  <a:pt x="38116" y="176265"/>
                </a:lnTo>
                <a:lnTo>
                  <a:pt x="37758" y="177339"/>
                </a:lnTo>
                <a:lnTo>
                  <a:pt x="37490" y="178502"/>
                </a:lnTo>
                <a:lnTo>
                  <a:pt x="37221" y="179665"/>
                </a:lnTo>
                <a:lnTo>
                  <a:pt x="37042" y="180918"/>
                </a:lnTo>
                <a:lnTo>
                  <a:pt x="36863" y="182081"/>
                </a:lnTo>
                <a:lnTo>
                  <a:pt x="36774" y="183334"/>
                </a:lnTo>
                <a:lnTo>
                  <a:pt x="36774" y="184676"/>
                </a:lnTo>
                <a:lnTo>
                  <a:pt x="36774" y="185929"/>
                </a:lnTo>
                <a:lnTo>
                  <a:pt x="36863" y="187181"/>
                </a:lnTo>
                <a:lnTo>
                  <a:pt x="37042" y="188434"/>
                </a:lnTo>
                <a:lnTo>
                  <a:pt x="37221" y="189597"/>
                </a:lnTo>
                <a:lnTo>
                  <a:pt x="37490" y="190760"/>
                </a:lnTo>
                <a:lnTo>
                  <a:pt x="37758" y="191923"/>
                </a:lnTo>
                <a:lnTo>
                  <a:pt x="38116" y="193087"/>
                </a:lnTo>
                <a:lnTo>
                  <a:pt x="38563" y="194250"/>
                </a:lnTo>
                <a:lnTo>
                  <a:pt x="39011" y="195324"/>
                </a:lnTo>
                <a:lnTo>
                  <a:pt x="39548" y="196397"/>
                </a:lnTo>
                <a:lnTo>
                  <a:pt x="40174" y="197381"/>
                </a:lnTo>
                <a:lnTo>
                  <a:pt x="40800" y="198455"/>
                </a:lnTo>
                <a:lnTo>
                  <a:pt x="41516" y="199439"/>
                </a:lnTo>
                <a:lnTo>
                  <a:pt x="42232" y="200424"/>
                </a:lnTo>
                <a:lnTo>
                  <a:pt x="43037" y="201318"/>
                </a:lnTo>
                <a:lnTo>
                  <a:pt x="43932" y="202303"/>
                </a:lnTo>
                <a:lnTo>
                  <a:pt x="44827" y="203108"/>
                </a:lnTo>
                <a:lnTo>
                  <a:pt x="45811" y="204003"/>
                </a:lnTo>
                <a:lnTo>
                  <a:pt x="46705" y="204718"/>
                </a:lnTo>
                <a:lnTo>
                  <a:pt x="47690" y="205434"/>
                </a:lnTo>
                <a:lnTo>
                  <a:pt x="48674" y="206150"/>
                </a:lnTo>
                <a:lnTo>
                  <a:pt x="49748" y="206687"/>
                </a:lnTo>
                <a:lnTo>
                  <a:pt x="50821" y="207224"/>
                </a:lnTo>
                <a:lnTo>
                  <a:pt x="51895" y="207761"/>
                </a:lnTo>
                <a:lnTo>
                  <a:pt x="52969" y="208118"/>
                </a:lnTo>
                <a:lnTo>
                  <a:pt x="54132" y="208566"/>
                </a:lnTo>
                <a:lnTo>
                  <a:pt x="55295" y="208834"/>
                </a:lnTo>
                <a:lnTo>
                  <a:pt x="56458" y="209103"/>
                </a:lnTo>
                <a:lnTo>
                  <a:pt x="57621" y="209282"/>
                </a:lnTo>
                <a:lnTo>
                  <a:pt x="58874" y="209461"/>
                </a:lnTo>
                <a:lnTo>
                  <a:pt x="60127" y="209550"/>
                </a:lnTo>
                <a:lnTo>
                  <a:pt x="62721" y="209550"/>
                </a:lnTo>
                <a:lnTo>
                  <a:pt x="63974" y="209461"/>
                </a:lnTo>
                <a:lnTo>
                  <a:pt x="65137" y="209282"/>
                </a:lnTo>
                <a:lnTo>
                  <a:pt x="66390" y="209103"/>
                </a:lnTo>
                <a:lnTo>
                  <a:pt x="67553" y="208834"/>
                </a:lnTo>
                <a:lnTo>
                  <a:pt x="68716" y="208566"/>
                </a:lnTo>
                <a:lnTo>
                  <a:pt x="69879" y="208118"/>
                </a:lnTo>
                <a:lnTo>
                  <a:pt x="70953" y="207761"/>
                </a:lnTo>
                <a:lnTo>
                  <a:pt x="72027" y="207224"/>
                </a:lnTo>
                <a:lnTo>
                  <a:pt x="73100" y="206687"/>
                </a:lnTo>
                <a:lnTo>
                  <a:pt x="74174" y="206150"/>
                </a:lnTo>
                <a:lnTo>
                  <a:pt x="75158" y="205434"/>
                </a:lnTo>
                <a:lnTo>
                  <a:pt x="76142" y="204718"/>
                </a:lnTo>
                <a:lnTo>
                  <a:pt x="77127" y="204003"/>
                </a:lnTo>
                <a:lnTo>
                  <a:pt x="78111" y="203108"/>
                </a:lnTo>
                <a:lnTo>
                  <a:pt x="79006" y="202303"/>
                </a:lnTo>
                <a:lnTo>
                  <a:pt x="79900" y="201318"/>
                </a:lnTo>
                <a:lnTo>
                  <a:pt x="80706" y="200424"/>
                </a:lnTo>
                <a:lnTo>
                  <a:pt x="81511" y="199439"/>
                </a:lnTo>
                <a:lnTo>
                  <a:pt x="82227" y="198455"/>
                </a:lnTo>
                <a:lnTo>
                  <a:pt x="82853" y="197381"/>
                </a:lnTo>
                <a:lnTo>
                  <a:pt x="83479" y="196397"/>
                </a:lnTo>
                <a:lnTo>
                  <a:pt x="84016" y="195324"/>
                </a:lnTo>
                <a:lnTo>
                  <a:pt x="84464" y="194250"/>
                </a:lnTo>
                <a:lnTo>
                  <a:pt x="84911" y="193087"/>
                </a:lnTo>
                <a:lnTo>
                  <a:pt x="85269" y="191923"/>
                </a:lnTo>
                <a:lnTo>
                  <a:pt x="85627" y="190760"/>
                </a:lnTo>
                <a:lnTo>
                  <a:pt x="85895" y="189597"/>
                </a:lnTo>
                <a:lnTo>
                  <a:pt x="86074" y="188434"/>
                </a:lnTo>
                <a:lnTo>
                  <a:pt x="86164" y="187181"/>
                </a:lnTo>
                <a:lnTo>
                  <a:pt x="86253" y="185929"/>
                </a:lnTo>
                <a:lnTo>
                  <a:pt x="86343" y="184676"/>
                </a:lnTo>
                <a:lnTo>
                  <a:pt x="86253" y="183334"/>
                </a:lnTo>
                <a:lnTo>
                  <a:pt x="86164" y="182081"/>
                </a:lnTo>
                <a:lnTo>
                  <a:pt x="86074" y="180918"/>
                </a:lnTo>
                <a:lnTo>
                  <a:pt x="85895" y="179665"/>
                </a:lnTo>
                <a:lnTo>
                  <a:pt x="85627" y="178502"/>
                </a:lnTo>
                <a:lnTo>
                  <a:pt x="85269" y="177339"/>
                </a:lnTo>
                <a:lnTo>
                  <a:pt x="84911" y="176265"/>
                </a:lnTo>
                <a:lnTo>
                  <a:pt x="84464" y="175102"/>
                </a:lnTo>
                <a:lnTo>
                  <a:pt x="84016" y="174029"/>
                </a:lnTo>
                <a:lnTo>
                  <a:pt x="83479" y="172955"/>
                </a:lnTo>
                <a:lnTo>
                  <a:pt x="82853" y="171971"/>
                </a:lnTo>
                <a:lnTo>
                  <a:pt x="82227" y="170986"/>
                </a:lnTo>
                <a:lnTo>
                  <a:pt x="81511" y="170002"/>
                </a:lnTo>
                <a:lnTo>
                  <a:pt x="80706" y="169018"/>
                </a:lnTo>
                <a:lnTo>
                  <a:pt x="79900" y="168123"/>
                </a:lnTo>
                <a:lnTo>
                  <a:pt x="79006" y="167228"/>
                </a:lnTo>
                <a:lnTo>
                  <a:pt x="78111" y="166334"/>
                </a:lnTo>
                <a:lnTo>
                  <a:pt x="77127" y="165528"/>
                </a:lnTo>
                <a:lnTo>
                  <a:pt x="76142" y="164723"/>
                </a:lnTo>
                <a:lnTo>
                  <a:pt x="75158" y="164097"/>
                </a:lnTo>
                <a:lnTo>
                  <a:pt x="74174" y="163381"/>
                </a:lnTo>
                <a:lnTo>
                  <a:pt x="73100" y="162844"/>
                </a:lnTo>
                <a:lnTo>
                  <a:pt x="72027" y="162307"/>
                </a:lnTo>
                <a:lnTo>
                  <a:pt x="70953" y="161860"/>
                </a:lnTo>
                <a:lnTo>
                  <a:pt x="69879" y="161413"/>
                </a:lnTo>
                <a:lnTo>
                  <a:pt x="68716" y="161055"/>
                </a:lnTo>
                <a:lnTo>
                  <a:pt x="67553" y="160697"/>
                </a:lnTo>
                <a:lnTo>
                  <a:pt x="66390" y="160518"/>
                </a:lnTo>
                <a:lnTo>
                  <a:pt x="65137" y="160249"/>
                </a:lnTo>
                <a:lnTo>
                  <a:pt x="63974" y="160160"/>
                </a:lnTo>
                <a:lnTo>
                  <a:pt x="62721" y="160070"/>
                </a:lnTo>
                <a:close/>
              </a:path>
            </a:pathLst>
          </a:custGeom>
          <a:solidFill>
            <a:schemeClr val="accent6"/>
          </a:solidFill>
          <a:ln cap="flat" cmpd="sng" w="9525">
            <a:solidFill>
              <a:srgbClr val="FFFFFF"/>
            </a:solidFill>
            <a:prstDash val="solid"/>
            <a:round/>
            <a:headEnd len="sm" w="sm" type="none"/>
            <a:tailEnd len="sm" w="sm" type="none"/>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8" name="Shape 2728"/>
        <p:cNvGrpSpPr/>
        <p:nvPr/>
      </p:nvGrpSpPr>
      <p:grpSpPr>
        <a:xfrm>
          <a:off x="0" y="0"/>
          <a:ext cx="0" cy="0"/>
          <a:chOff x="0" y="0"/>
          <a:chExt cx="0" cy="0"/>
        </a:xfrm>
      </p:grpSpPr>
      <p:graphicFrame>
        <p:nvGraphicFramePr>
          <p:cNvPr id="2729" name="Google Shape;2729;p72"/>
          <p:cNvGraphicFramePr/>
          <p:nvPr/>
        </p:nvGraphicFramePr>
        <p:xfrm>
          <a:off x="1540838" y="3268042"/>
          <a:ext cx="3000000" cy="3000000"/>
        </p:xfrm>
        <a:graphic>
          <a:graphicData uri="http://schemas.openxmlformats.org/drawingml/2006/table">
            <a:tbl>
              <a:tblPr>
                <a:noFill/>
                <a:tableStyleId>{AB80B1E1-2A0A-4D2B-9E96-AA632914FDF4}</a:tableStyleId>
              </a:tblPr>
              <a:tblGrid>
                <a:gridCol w="1373100"/>
                <a:gridCol w="1932275"/>
                <a:gridCol w="1932275"/>
                <a:gridCol w="1932275"/>
                <a:gridCol w="1932275"/>
                <a:gridCol w="1932275"/>
                <a:gridCol w="1932275"/>
                <a:gridCol w="1932275"/>
                <a:gridCol w="1932275"/>
                <a:gridCol w="1932275"/>
                <a:gridCol w="2541750"/>
              </a:tblGrid>
              <a:tr h="1016000">
                <a:tc>
                  <a:txBody>
                    <a:bodyPr/>
                    <a:lstStyle/>
                    <a:p>
                      <a:pPr indent="0" lvl="0" marL="0" rtl="1" algn="ctr">
                        <a:spcBef>
                          <a:spcPts val="0"/>
                        </a:spcBef>
                        <a:spcAft>
                          <a:spcPts val="0"/>
                        </a:spcAft>
                        <a:buNone/>
                      </a:pPr>
                      <a:r>
                        <a:rPr lang="en" sz="3100">
                          <a:solidFill>
                            <a:srgbClr val="282828"/>
                          </a:solidFill>
                          <a:latin typeface="Google Sans SemiBold"/>
                          <a:ea typeface="Google Sans SemiBold"/>
                          <a:cs typeface="Google Sans SemiBold"/>
                          <a:sym typeface="Google Sans SemiBold"/>
                        </a:rPr>
                        <a:t>נקודות דמיון</a:t>
                      </a:r>
                      <a:endParaRPr sz="3100">
                        <a:solidFill>
                          <a:srgbClr val="282828"/>
                        </a:solidFill>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gridSpan="3">
                  <a:txBody>
                    <a:bodyPr/>
                    <a:lstStyle/>
                    <a:p>
                      <a:pPr indent="0" lvl="0" marL="0" rtl="1" algn="ctr">
                        <a:spcBef>
                          <a:spcPts val="0"/>
                        </a:spcBef>
                        <a:spcAft>
                          <a:spcPts val="0"/>
                        </a:spcAft>
                        <a:buNone/>
                      </a:pPr>
                      <a:r>
                        <a:rPr lang="en" sz="3100">
                          <a:solidFill>
                            <a:srgbClr val="282828"/>
                          </a:solidFill>
                          <a:latin typeface="Google Sans SemiBold"/>
                          <a:ea typeface="Google Sans SemiBold"/>
                          <a:cs typeface="Google Sans SemiBold"/>
                          <a:sym typeface="Google Sans SemiBold"/>
                        </a:rPr>
                        <a:t>מאכלים שלא ניסיתי</a:t>
                      </a:r>
                      <a:endParaRPr sz="3100">
                        <a:solidFill>
                          <a:srgbClr val="282828"/>
                        </a:solidFill>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hMerge="1"/>
                <a:tc hMerge="1"/>
                <a:tc gridSpan="3">
                  <a:txBody>
                    <a:bodyPr/>
                    <a:lstStyle/>
                    <a:p>
                      <a:pPr indent="0" lvl="0" marL="0" rtl="1" algn="ctr">
                        <a:spcBef>
                          <a:spcPts val="0"/>
                        </a:spcBef>
                        <a:spcAft>
                          <a:spcPts val="0"/>
                        </a:spcAft>
                        <a:buNone/>
                      </a:pPr>
                      <a:r>
                        <a:rPr lang="en" sz="3100">
                          <a:solidFill>
                            <a:srgbClr val="282828"/>
                          </a:solidFill>
                          <a:latin typeface="Google Sans SemiBold"/>
                          <a:ea typeface="Google Sans SemiBold"/>
                          <a:cs typeface="Google Sans SemiBold"/>
                          <a:sym typeface="Google Sans SemiBold"/>
                        </a:rPr>
                        <a:t>מאכלים שאני לא אוהב.ת</a:t>
                      </a:r>
                      <a:endParaRPr sz="3100">
                        <a:solidFill>
                          <a:srgbClr val="282828"/>
                        </a:solidFill>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hMerge="1"/>
                <a:tc hMerge="1"/>
                <a:tc gridSpan="3">
                  <a:txBody>
                    <a:bodyPr/>
                    <a:lstStyle/>
                    <a:p>
                      <a:pPr indent="0" lvl="0" marL="0" rtl="1" algn="ctr">
                        <a:spcBef>
                          <a:spcPts val="0"/>
                        </a:spcBef>
                        <a:spcAft>
                          <a:spcPts val="0"/>
                        </a:spcAft>
                        <a:buNone/>
                      </a:pPr>
                      <a:r>
                        <a:rPr lang="en" sz="3100">
                          <a:solidFill>
                            <a:srgbClr val="282828"/>
                          </a:solidFill>
                          <a:latin typeface="Google Sans SemiBold"/>
                          <a:ea typeface="Google Sans SemiBold"/>
                          <a:cs typeface="Google Sans SemiBold"/>
                          <a:sym typeface="Google Sans SemiBold"/>
                        </a:rPr>
                        <a:t>מאכלים שאני אוהב.ת</a:t>
                      </a:r>
                      <a:endParaRPr sz="3100">
                        <a:solidFill>
                          <a:srgbClr val="282828"/>
                        </a:solidFill>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hMerge="1"/>
                <a:tc hMerge="1"/>
                <a:tc>
                  <a:txBody>
                    <a:bodyPr/>
                    <a:lstStyle/>
                    <a:p>
                      <a:pPr indent="0" lvl="0" marL="0" rtl="1" algn="ctr">
                        <a:spcBef>
                          <a:spcPts val="0"/>
                        </a:spcBef>
                        <a:spcAft>
                          <a:spcPts val="0"/>
                        </a:spcAft>
                        <a:buNone/>
                      </a:pPr>
                      <a:r>
                        <a:rPr lang="en" sz="3100">
                          <a:solidFill>
                            <a:srgbClr val="282828"/>
                          </a:solidFill>
                          <a:latin typeface="Google Sans SemiBold"/>
                          <a:ea typeface="Google Sans SemiBold"/>
                          <a:cs typeface="Google Sans SemiBold"/>
                          <a:sym typeface="Google Sans SemiBold"/>
                        </a:rPr>
                        <a:t>חבר.ה לכיתה</a:t>
                      </a:r>
                      <a:endParaRPr sz="3100">
                        <a:solidFill>
                          <a:srgbClr val="282828"/>
                        </a:solidFill>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1077075">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t/>
                      </a:r>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t/>
                      </a:r>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t/>
                      </a:r>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t/>
                      </a:r>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t/>
                      </a:r>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t/>
                      </a:r>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t/>
                      </a:r>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t/>
                      </a:r>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t/>
                      </a:r>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lang="en" sz="3100">
                          <a:latin typeface="Google Sans"/>
                          <a:ea typeface="Google Sans"/>
                          <a:cs typeface="Google Sans"/>
                          <a:sym typeface="Google Sans"/>
                        </a:rPr>
                        <a:t>המאכלים שלי</a:t>
                      </a:r>
                      <a:endParaRPr sz="3100">
                        <a:latin typeface="Google Sans"/>
                        <a:ea typeface="Google Sans"/>
                        <a:cs typeface="Google Sans"/>
                        <a:sym typeface="Google Sans"/>
                      </a:endParaRPr>
                    </a:p>
                    <a:p>
                      <a:pPr indent="0" lvl="0" marL="0" rtl="1" algn="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9D9D9"/>
                    </a:solidFill>
                  </a:tcPr>
                </a:tc>
              </a:tr>
              <a:tr h="1077075">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1" algn="ctr">
                        <a:spcBef>
                          <a:spcPts val="0"/>
                        </a:spcBef>
                        <a:spcAft>
                          <a:spcPts val="0"/>
                        </a:spcAft>
                        <a:buNone/>
                      </a:pPr>
                      <a:r>
                        <a:rPr lang="en" sz="3100">
                          <a:latin typeface="Google Sans"/>
                          <a:ea typeface="Google Sans"/>
                          <a:cs typeface="Google Sans"/>
                          <a:sym typeface="Google Sans"/>
                        </a:rPr>
                        <a:t>אני</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r>
              <a:tr h="1016000">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1" algn="ctr">
                        <a:spcBef>
                          <a:spcPts val="0"/>
                        </a:spcBef>
                        <a:spcAft>
                          <a:spcPts val="0"/>
                        </a:spcAft>
                        <a:buNone/>
                      </a:pPr>
                      <a:r>
                        <a:rPr lang="en" sz="3100">
                          <a:latin typeface="Google Sans"/>
                          <a:ea typeface="Google Sans"/>
                          <a:cs typeface="Google Sans"/>
                          <a:sym typeface="Google Sans"/>
                        </a:rPr>
                        <a:t>עמרי</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1016000">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1016000">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bl>
          </a:graphicData>
        </a:graphic>
      </p:graphicFrame>
      <p:pic>
        <p:nvPicPr>
          <p:cNvPr descr="This is a 3 minutes countdown timer with no extra stuff, suitable for professional use." id="2730" name="Google Shape;2730;p72" title="3 Minute Countdown timer (Minimal)">
            <a:hlinkClick r:id="rId3"/>
          </p:cNvPr>
          <p:cNvPicPr preferRelativeResize="0"/>
          <p:nvPr/>
        </p:nvPicPr>
        <p:blipFill>
          <a:blip r:embed="rId4">
            <a:alphaModFix/>
          </a:blip>
          <a:stretch>
            <a:fillRect/>
          </a:stretch>
        </p:blipFill>
        <p:spPr>
          <a:xfrm>
            <a:off x="19164350" y="10639075"/>
            <a:ext cx="3681875" cy="2071037"/>
          </a:xfrm>
          <a:prstGeom prst="rect">
            <a:avLst/>
          </a:prstGeom>
          <a:noFill/>
          <a:ln cap="flat" cmpd="sng" w="28575">
            <a:solidFill>
              <a:schemeClr val="dk2"/>
            </a:solidFill>
            <a:prstDash val="solid"/>
            <a:round/>
            <a:headEnd len="sm" w="sm" type="none"/>
            <a:tailEnd len="sm" w="sm" type="none"/>
          </a:ln>
        </p:spPr>
      </p:pic>
      <p:sp>
        <p:nvSpPr>
          <p:cNvPr id="2731" name="Google Shape;2731;p72"/>
          <p:cNvSpPr txBox="1"/>
          <p:nvPr>
            <p:ph type="title"/>
          </p:nvPr>
        </p:nvSpPr>
        <p:spPr>
          <a:xfrm>
            <a:off x="3211300" y="1186725"/>
            <a:ext cx="20344800" cy="9252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sz="5400"/>
              <a:t>שלב 1 - </a:t>
            </a:r>
            <a:r>
              <a:rPr lang="en" sz="5400"/>
              <a:t>מלאו את השורה "מאכלים שמילאתי" בטבלה.</a:t>
            </a:r>
            <a:endParaRPr sz="5400"/>
          </a:p>
          <a:p>
            <a:pPr indent="0" lvl="0" marL="0" rtl="1" algn="r">
              <a:spcBef>
                <a:spcPts val="0"/>
              </a:spcBef>
              <a:spcAft>
                <a:spcPts val="0"/>
              </a:spcAft>
              <a:buNone/>
            </a:pPr>
            <a:r>
              <a:rPr lang="en" sz="5400"/>
              <a:t>מלאו את השורה "אני" בסימני "אהבתי", "לא אהבתי" ו"לא ניסיתי".</a:t>
            </a:r>
            <a:endParaRPr sz="5400"/>
          </a:p>
        </p:txBody>
      </p:sp>
      <p:sp>
        <p:nvSpPr>
          <p:cNvPr id="2732" name="Google Shape;2732;p72"/>
          <p:cNvSpPr txBox="1"/>
          <p:nvPr/>
        </p:nvSpPr>
        <p:spPr>
          <a:xfrm>
            <a:off x="1209400" y="1162575"/>
            <a:ext cx="20019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פעילות</a:t>
            </a:r>
            <a:endParaRPr b="1" sz="2600">
              <a:solidFill>
                <a:srgbClr val="FFFFFF"/>
              </a:solidFill>
              <a:latin typeface="Google Sans"/>
              <a:ea typeface="Google Sans"/>
              <a:cs typeface="Google Sans"/>
              <a:sym typeface="Google Sans"/>
            </a:endParaRPr>
          </a:p>
        </p:txBody>
      </p:sp>
      <p:grpSp>
        <p:nvGrpSpPr>
          <p:cNvPr id="2733" name="Google Shape;2733;p72"/>
          <p:cNvGrpSpPr/>
          <p:nvPr/>
        </p:nvGrpSpPr>
        <p:grpSpPr>
          <a:xfrm>
            <a:off x="751766" y="1028509"/>
            <a:ext cx="873900" cy="873900"/>
            <a:chOff x="21309747" y="11086375"/>
            <a:chExt cx="873900" cy="873900"/>
          </a:xfrm>
        </p:grpSpPr>
        <p:sp>
          <p:nvSpPr>
            <p:cNvPr id="2734" name="Google Shape;2734;p72"/>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35" name="Google Shape;2735;p72"/>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2736" name="Google Shape;2736;p72"/>
          <p:cNvGrpSpPr/>
          <p:nvPr/>
        </p:nvGrpSpPr>
        <p:grpSpPr>
          <a:xfrm>
            <a:off x="18894932" y="6311494"/>
            <a:ext cx="783907" cy="626786"/>
            <a:chOff x="506088" y="456216"/>
            <a:chExt cx="819044" cy="638080"/>
          </a:xfrm>
        </p:grpSpPr>
        <p:sp>
          <p:nvSpPr>
            <p:cNvPr id="2737" name="Google Shape;2737;p72"/>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738" name="Google Shape;2738;p72"/>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739" name="Google Shape;2739;p72"/>
          <p:cNvGrpSpPr/>
          <p:nvPr/>
        </p:nvGrpSpPr>
        <p:grpSpPr>
          <a:xfrm rot="10800000">
            <a:off x="13106791" y="6413059"/>
            <a:ext cx="783907" cy="626786"/>
            <a:chOff x="506088" y="456216"/>
            <a:chExt cx="819044" cy="638080"/>
          </a:xfrm>
        </p:grpSpPr>
        <p:sp>
          <p:nvSpPr>
            <p:cNvPr id="2740" name="Google Shape;2740;p72"/>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741" name="Google Shape;2741;p72"/>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742" name="Google Shape;2742;p72"/>
          <p:cNvGrpSpPr/>
          <p:nvPr/>
        </p:nvGrpSpPr>
        <p:grpSpPr>
          <a:xfrm rot="10800000">
            <a:off x="11177419" y="6413059"/>
            <a:ext cx="783907" cy="626786"/>
            <a:chOff x="506088" y="456216"/>
            <a:chExt cx="819044" cy="638080"/>
          </a:xfrm>
        </p:grpSpPr>
        <p:sp>
          <p:nvSpPr>
            <p:cNvPr id="2743" name="Google Shape;2743;p72"/>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744" name="Google Shape;2744;p72"/>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745" name="Google Shape;2745;p72"/>
          <p:cNvGrpSpPr/>
          <p:nvPr/>
        </p:nvGrpSpPr>
        <p:grpSpPr>
          <a:xfrm rot="10800000">
            <a:off x="9248047" y="6413059"/>
            <a:ext cx="783907" cy="626786"/>
            <a:chOff x="506088" y="456216"/>
            <a:chExt cx="819044" cy="638080"/>
          </a:xfrm>
        </p:grpSpPr>
        <p:sp>
          <p:nvSpPr>
            <p:cNvPr id="2746" name="Google Shape;2746;p72"/>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747" name="Google Shape;2747;p72"/>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748" name="Google Shape;2748;p72"/>
          <p:cNvGrpSpPr/>
          <p:nvPr/>
        </p:nvGrpSpPr>
        <p:grpSpPr>
          <a:xfrm>
            <a:off x="16965548" y="6311494"/>
            <a:ext cx="783907" cy="626786"/>
            <a:chOff x="506088" y="456216"/>
            <a:chExt cx="819044" cy="638080"/>
          </a:xfrm>
        </p:grpSpPr>
        <p:sp>
          <p:nvSpPr>
            <p:cNvPr id="2749" name="Google Shape;2749;p72"/>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750" name="Google Shape;2750;p72"/>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751" name="Google Shape;2751;p72"/>
          <p:cNvGrpSpPr/>
          <p:nvPr/>
        </p:nvGrpSpPr>
        <p:grpSpPr>
          <a:xfrm>
            <a:off x="15036163" y="6311494"/>
            <a:ext cx="783907" cy="626786"/>
            <a:chOff x="506088" y="456216"/>
            <a:chExt cx="819044" cy="638080"/>
          </a:xfrm>
        </p:grpSpPr>
        <p:sp>
          <p:nvSpPr>
            <p:cNvPr id="2752" name="Google Shape;2752;p72"/>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753" name="Google Shape;2753;p72"/>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sp>
        <p:nvSpPr>
          <p:cNvPr id="2754" name="Google Shape;2754;p72"/>
          <p:cNvSpPr/>
          <p:nvPr/>
        </p:nvSpPr>
        <p:spPr>
          <a:xfrm>
            <a:off x="7485318" y="6359017"/>
            <a:ext cx="341940" cy="531733"/>
          </a:xfrm>
          <a:custGeom>
            <a:rect b="b" l="l" r="r" t="t"/>
            <a:pathLst>
              <a:path extrusionOk="0" h="209550" w="122669">
                <a:moveTo>
                  <a:pt x="57532" y="0"/>
                </a:moveTo>
                <a:lnTo>
                  <a:pt x="54669" y="179"/>
                </a:lnTo>
                <a:lnTo>
                  <a:pt x="51806" y="447"/>
                </a:lnTo>
                <a:lnTo>
                  <a:pt x="49032" y="805"/>
                </a:lnTo>
                <a:lnTo>
                  <a:pt x="46348" y="1253"/>
                </a:lnTo>
                <a:lnTo>
                  <a:pt x="43663" y="1879"/>
                </a:lnTo>
                <a:lnTo>
                  <a:pt x="41069" y="2505"/>
                </a:lnTo>
                <a:lnTo>
                  <a:pt x="38563" y="3311"/>
                </a:lnTo>
                <a:lnTo>
                  <a:pt x="36148" y="4205"/>
                </a:lnTo>
                <a:lnTo>
                  <a:pt x="33732" y="5190"/>
                </a:lnTo>
                <a:lnTo>
                  <a:pt x="31405" y="6263"/>
                </a:lnTo>
                <a:lnTo>
                  <a:pt x="29169" y="7426"/>
                </a:lnTo>
                <a:lnTo>
                  <a:pt x="26932" y="8769"/>
                </a:lnTo>
                <a:lnTo>
                  <a:pt x="24784" y="10200"/>
                </a:lnTo>
                <a:lnTo>
                  <a:pt x="22726" y="11632"/>
                </a:lnTo>
                <a:lnTo>
                  <a:pt x="20758" y="13332"/>
                </a:lnTo>
                <a:lnTo>
                  <a:pt x="18879" y="14942"/>
                </a:lnTo>
                <a:lnTo>
                  <a:pt x="17090" y="16553"/>
                </a:lnTo>
                <a:lnTo>
                  <a:pt x="15390" y="18253"/>
                </a:lnTo>
                <a:lnTo>
                  <a:pt x="13779" y="19953"/>
                </a:lnTo>
                <a:lnTo>
                  <a:pt x="12258" y="21653"/>
                </a:lnTo>
                <a:lnTo>
                  <a:pt x="10737" y="23442"/>
                </a:lnTo>
                <a:lnTo>
                  <a:pt x="9395" y="25321"/>
                </a:lnTo>
                <a:lnTo>
                  <a:pt x="8053" y="27200"/>
                </a:lnTo>
                <a:lnTo>
                  <a:pt x="6800" y="29079"/>
                </a:lnTo>
                <a:lnTo>
                  <a:pt x="5637" y="30958"/>
                </a:lnTo>
                <a:lnTo>
                  <a:pt x="4474" y="32927"/>
                </a:lnTo>
                <a:lnTo>
                  <a:pt x="3489" y="34985"/>
                </a:lnTo>
                <a:lnTo>
                  <a:pt x="2505" y="37043"/>
                </a:lnTo>
                <a:lnTo>
                  <a:pt x="1611" y="39100"/>
                </a:lnTo>
                <a:lnTo>
                  <a:pt x="805" y="41158"/>
                </a:lnTo>
                <a:lnTo>
                  <a:pt x="89" y="43306"/>
                </a:lnTo>
                <a:lnTo>
                  <a:pt x="0" y="43664"/>
                </a:lnTo>
                <a:lnTo>
                  <a:pt x="0" y="44022"/>
                </a:lnTo>
                <a:lnTo>
                  <a:pt x="0" y="44380"/>
                </a:lnTo>
                <a:lnTo>
                  <a:pt x="89" y="44648"/>
                </a:lnTo>
                <a:lnTo>
                  <a:pt x="268" y="44916"/>
                </a:lnTo>
                <a:lnTo>
                  <a:pt x="537" y="45185"/>
                </a:lnTo>
                <a:lnTo>
                  <a:pt x="716" y="45364"/>
                </a:lnTo>
                <a:lnTo>
                  <a:pt x="1074" y="45543"/>
                </a:lnTo>
                <a:lnTo>
                  <a:pt x="30690" y="57890"/>
                </a:lnTo>
                <a:lnTo>
                  <a:pt x="31048" y="57980"/>
                </a:lnTo>
                <a:lnTo>
                  <a:pt x="31405" y="58069"/>
                </a:lnTo>
                <a:lnTo>
                  <a:pt x="31763" y="57980"/>
                </a:lnTo>
                <a:lnTo>
                  <a:pt x="32121" y="57890"/>
                </a:lnTo>
                <a:lnTo>
                  <a:pt x="32390" y="57711"/>
                </a:lnTo>
                <a:lnTo>
                  <a:pt x="32658" y="57443"/>
                </a:lnTo>
                <a:lnTo>
                  <a:pt x="32926" y="57174"/>
                </a:lnTo>
                <a:lnTo>
                  <a:pt x="33105" y="56817"/>
                </a:lnTo>
                <a:lnTo>
                  <a:pt x="33821" y="54669"/>
                </a:lnTo>
                <a:lnTo>
                  <a:pt x="34805" y="52611"/>
                </a:lnTo>
                <a:lnTo>
                  <a:pt x="35790" y="50643"/>
                </a:lnTo>
                <a:lnTo>
                  <a:pt x="36953" y="48674"/>
                </a:lnTo>
                <a:lnTo>
                  <a:pt x="38295" y="46885"/>
                </a:lnTo>
                <a:lnTo>
                  <a:pt x="39637" y="45095"/>
                </a:lnTo>
                <a:lnTo>
                  <a:pt x="41158" y="43485"/>
                </a:lnTo>
                <a:lnTo>
                  <a:pt x="42769" y="41964"/>
                </a:lnTo>
                <a:lnTo>
                  <a:pt x="43753" y="41069"/>
                </a:lnTo>
                <a:lnTo>
                  <a:pt x="44737" y="40353"/>
                </a:lnTo>
                <a:lnTo>
                  <a:pt x="45721" y="39637"/>
                </a:lnTo>
                <a:lnTo>
                  <a:pt x="46795" y="39011"/>
                </a:lnTo>
                <a:lnTo>
                  <a:pt x="47869" y="38385"/>
                </a:lnTo>
                <a:lnTo>
                  <a:pt x="48942" y="37848"/>
                </a:lnTo>
                <a:lnTo>
                  <a:pt x="50106" y="37311"/>
                </a:lnTo>
                <a:lnTo>
                  <a:pt x="51269" y="36864"/>
                </a:lnTo>
                <a:lnTo>
                  <a:pt x="52432" y="36506"/>
                </a:lnTo>
                <a:lnTo>
                  <a:pt x="53684" y="36148"/>
                </a:lnTo>
                <a:lnTo>
                  <a:pt x="54937" y="35879"/>
                </a:lnTo>
                <a:lnTo>
                  <a:pt x="56190" y="35611"/>
                </a:lnTo>
                <a:lnTo>
                  <a:pt x="57532" y="35432"/>
                </a:lnTo>
                <a:lnTo>
                  <a:pt x="58874" y="35253"/>
                </a:lnTo>
                <a:lnTo>
                  <a:pt x="60306" y="35253"/>
                </a:lnTo>
                <a:lnTo>
                  <a:pt x="61648" y="35164"/>
                </a:lnTo>
                <a:lnTo>
                  <a:pt x="64332" y="35253"/>
                </a:lnTo>
                <a:lnTo>
                  <a:pt x="66837" y="35611"/>
                </a:lnTo>
                <a:lnTo>
                  <a:pt x="68090" y="35790"/>
                </a:lnTo>
                <a:lnTo>
                  <a:pt x="69253" y="36058"/>
                </a:lnTo>
                <a:lnTo>
                  <a:pt x="70416" y="36327"/>
                </a:lnTo>
                <a:lnTo>
                  <a:pt x="71490" y="36774"/>
                </a:lnTo>
                <a:lnTo>
                  <a:pt x="72564" y="37132"/>
                </a:lnTo>
                <a:lnTo>
                  <a:pt x="73637" y="37579"/>
                </a:lnTo>
                <a:lnTo>
                  <a:pt x="74621" y="38116"/>
                </a:lnTo>
                <a:lnTo>
                  <a:pt x="75606" y="38653"/>
                </a:lnTo>
                <a:lnTo>
                  <a:pt x="76500" y="39279"/>
                </a:lnTo>
                <a:lnTo>
                  <a:pt x="77395" y="39906"/>
                </a:lnTo>
                <a:lnTo>
                  <a:pt x="78290" y="40622"/>
                </a:lnTo>
                <a:lnTo>
                  <a:pt x="79185" y="41337"/>
                </a:lnTo>
                <a:lnTo>
                  <a:pt x="80706" y="42948"/>
                </a:lnTo>
                <a:lnTo>
                  <a:pt x="82048" y="44558"/>
                </a:lnTo>
                <a:lnTo>
                  <a:pt x="82585" y="45453"/>
                </a:lnTo>
                <a:lnTo>
                  <a:pt x="83211" y="46348"/>
                </a:lnTo>
                <a:lnTo>
                  <a:pt x="83658" y="47243"/>
                </a:lnTo>
                <a:lnTo>
                  <a:pt x="84106" y="48227"/>
                </a:lnTo>
                <a:lnTo>
                  <a:pt x="84464" y="49122"/>
                </a:lnTo>
                <a:lnTo>
                  <a:pt x="84821" y="50106"/>
                </a:lnTo>
                <a:lnTo>
                  <a:pt x="85090" y="51090"/>
                </a:lnTo>
                <a:lnTo>
                  <a:pt x="85358" y="52074"/>
                </a:lnTo>
                <a:lnTo>
                  <a:pt x="85537" y="53148"/>
                </a:lnTo>
                <a:lnTo>
                  <a:pt x="85627" y="54222"/>
                </a:lnTo>
                <a:lnTo>
                  <a:pt x="85716" y="56369"/>
                </a:lnTo>
                <a:lnTo>
                  <a:pt x="85716" y="58248"/>
                </a:lnTo>
                <a:lnTo>
                  <a:pt x="85537" y="60038"/>
                </a:lnTo>
                <a:lnTo>
                  <a:pt x="85179" y="61738"/>
                </a:lnTo>
                <a:lnTo>
                  <a:pt x="84732" y="63438"/>
                </a:lnTo>
                <a:lnTo>
                  <a:pt x="84195" y="65048"/>
                </a:lnTo>
                <a:lnTo>
                  <a:pt x="83569" y="66569"/>
                </a:lnTo>
                <a:lnTo>
                  <a:pt x="82764" y="68090"/>
                </a:lnTo>
                <a:lnTo>
                  <a:pt x="81869" y="69522"/>
                </a:lnTo>
                <a:lnTo>
                  <a:pt x="80795" y="71043"/>
                </a:lnTo>
                <a:lnTo>
                  <a:pt x="79632" y="72564"/>
                </a:lnTo>
                <a:lnTo>
                  <a:pt x="78290" y="74085"/>
                </a:lnTo>
                <a:lnTo>
                  <a:pt x="76858" y="75785"/>
                </a:lnTo>
                <a:lnTo>
                  <a:pt x="75158" y="77485"/>
                </a:lnTo>
                <a:lnTo>
                  <a:pt x="73458" y="79275"/>
                </a:lnTo>
                <a:lnTo>
                  <a:pt x="71490" y="81064"/>
                </a:lnTo>
                <a:lnTo>
                  <a:pt x="69432" y="83033"/>
                </a:lnTo>
                <a:lnTo>
                  <a:pt x="65853" y="86164"/>
                </a:lnTo>
                <a:lnTo>
                  <a:pt x="62542" y="89296"/>
                </a:lnTo>
                <a:lnTo>
                  <a:pt x="59500" y="92249"/>
                </a:lnTo>
                <a:lnTo>
                  <a:pt x="56816" y="95201"/>
                </a:lnTo>
                <a:lnTo>
                  <a:pt x="54400" y="97975"/>
                </a:lnTo>
                <a:lnTo>
                  <a:pt x="52253" y="100749"/>
                </a:lnTo>
                <a:lnTo>
                  <a:pt x="50374" y="103343"/>
                </a:lnTo>
                <a:lnTo>
                  <a:pt x="48763" y="105938"/>
                </a:lnTo>
                <a:lnTo>
                  <a:pt x="47421" y="108443"/>
                </a:lnTo>
                <a:lnTo>
                  <a:pt x="46258" y="111128"/>
                </a:lnTo>
                <a:lnTo>
                  <a:pt x="45274" y="113991"/>
                </a:lnTo>
                <a:lnTo>
                  <a:pt x="44469" y="116854"/>
                </a:lnTo>
                <a:lnTo>
                  <a:pt x="43842" y="119896"/>
                </a:lnTo>
                <a:lnTo>
                  <a:pt x="43395" y="123028"/>
                </a:lnTo>
                <a:lnTo>
                  <a:pt x="43127" y="126338"/>
                </a:lnTo>
                <a:lnTo>
                  <a:pt x="43037" y="129649"/>
                </a:lnTo>
                <a:lnTo>
                  <a:pt x="43037" y="137344"/>
                </a:lnTo>
                <a:lnTo>
                  <a:pt x="43127" y="137702"/>
                </a:lnTo>
                <a:lnTo>
                  <a:pt x="43216" y="138060"/>
                </a:lnTo>
                <a:lnTo>
                  <a:pt x="43395" y="138328"/>
                </a:lnTo>
                <a:lnTo>
                  <a:pt x="43574" y="138596"/>
                </a:lnTo>
                <a:lnTo>
                  <a:pt x="43842" y="138775"/>
                </a:lnTo>
                <a:lnTo>
                  <a:pt x="44200" y="138954"/>
                </a:lnTo>
                <a:lnTo>
                  <a:pt x="44469" y="139133"/>
                </a:lnTo>
                <a:lnTo>
                  <a:pt x="79185" y="139133"/>
                </a:lnTo>
                <a:lnTo>
                  <a:pt x="79453" y="138954"/>
                </a:lnTo>
                <a:lnTo>
                  <a:pt x="79811" y="138775"/>
                </a:lnTo>
                <a:lnTo>
                  <a:pt x="80079" y="138596"/>
                </a:lnTo>
                <a:lnTo>
                  <a:pt x="80258" y="138328"/>
                </a:lnTo>
                <a:lnTo>
                  <a:pt x="80437" y="138060"/>
                </a:lnTo>
                <a:lnTo>
                  <a:pt x="80527" y="137702"/>
                </a:lnTo>
                <a:lnTo>
                  <a:pt x="80616" y="137344"/>
                </a:lnTo>
                <a:lnTo>
                  <a:pt x="80616" y="134570"/>
                </a:lnTo>
                <a:lnTo>
                  <a:pt x="80616" y="132065"/>
                </a:lnTo>
                <a:lnTo>
                  <a:pt x="80795" y="129738"/>
                </a:lnTo>
                <a:lnTo>
                  <a:pt x="81064" y="127502"/>
                </a:lnTo>
                <a:lnTo>
                  <a:pt x="81511" y="125354"/>
                </a:lnTo>
                <a:lnTo>
                  <a:pt x="81958" y="123386"/>
                </a:lnTo>
                <a:lnTo>
                  <a:pt x="82585" y="121417"/>
                </a:lnTo>
                <a:lnTo>
                  <a:pt x="83300" y="119628"/>
                </a:lnTo>
                <a:lnTo>
                  <a:pt x="84195" y="117928"/>
                </a:lnTo>
                <a:lnTo>
                  <a:pt x="85179" y="116228"/>
                </a:lnTo>
                <a:lnTo>
                  <a:pt x="86343" y="114528"/>
                </a:lnTo>
                <a:lnTo>
                  <a:pt x="87685" y="112649"/>
                </a:lnTo>
                <a:lnTo>
                  <a:pt x="89295" y="110680"/>
                </a:lnTo>
                <a:lnTo>
                  <a:pt x="91085" y="108712"/>
                </a:lnTo>
                <a:lnTo>
                  <a:pt x="92964" y="106654"/>
                </a:lnTo>
                <a:lnTo>
                  <a:pt x="95111" y="104417"/>
                </a:lnTo>
                <a:lnTo>
                  <a:pt x="97437" y="102180"/>
                </a:lnTo>
                <a:lnTo>
                  <a:pt x="100569" y="99228"/>
                </a:lnTo>
                <a:lnTo>
                  <a:pt x="103343" y="96275"/>
                </a:lnTo>
                <a:lnTo>
                  <a:pt x="106027" y="93412"/>
                </a:lnTo>
                <a:lnTo>
                  <a:pt x="108532" y="90549"/>
                </a:lnTo>
                <a:lnTo>
                  <a:pt x="110769" y="87775"/>
                </a:lnTo>
                <a:lnTo>
                  <a:pt x="112827" y="85001"/>
                </a:lnTo>
                <a:lnTo>
                  <a:pt x="114706" y="82317"/>
                </a:lnTo>
                <a:lnTo>
                  <a:pt x="116406" y="79722"/>
                </a:lnTo>
                <a:lnTo>
                  <a:pt x="117122" y="78380"/>
                </a:lnTo>
                <a:lnTo>
                  <a:pt x="117837" y="77038"/>
                </a:lnTo>
                <a:lnTo>
                  <a:pt x="118553" y="75606"/>
                </a:lnTo>
                <a:lnTo>
                  <a:pt x="119090" y="74175"/>
                </a:lnTo>
                <a:lnTo>
                  <a:pt x="119716" y="72743"/>
                </a:lnTo>
                <a:lnTo>
                  <a:pt x="120253" y="71222"/>
                </a:lnTo>
                <a:lnTo>
                  <a:pt x="120701" y="69701"/>
                </a:lnTo>
                <a:lnTo>
                  <a:pt x="121058" y="68180"/>
                </a:lnTo>
                <a:lnTo>
                  <a:pt x="121506" y="66569"/>
                </a:lnTo>
                <a:lnTo>
                  <a:pt x="121774" y="64959"/>
                </a:lnTo>
                <a:lnTo>
                  <a:pt x="122043" y="63259"/>
                </a:lnTo>
                <a:lnTo>
                  <a:pt x="122311" y="61559"/>
                </a:lnTo>
                <a:lnTo>
                  <a:pt x="122580" y="58069"/>
                </a:lnTo>
                <a:lnTo>
                  <a:pt x="122669" y="54401"/>
                </a:lnTo>
                <a:lnTo>
                  <a:pt x="122669" y="52522"/>
                </a:lnTo>
                <a:lnTo>
                  <a:pt x="122580" y="50643"/>
                </a:lnTo>
                <a:lnTo>
                  <a:pt x="122401" y="48764"/>
                </a:lnTo>
                <a:lnTo>
                  <a:pt x="122222" y="46974"/>
                </a:lnTo>
                <a:lnTo>
                  <a:pt x="121864" y="45185"/>
                </a:lnTo>
                <a:lnTo>
                  <a:pt x="121595" y="43395"/>
                </a:lnTo>
                <a:lnTo>
                  <a:pt x="121148" y="41606"/>
                </a:lnTo>
                <a:lnTo>
                  <a:pt x="120701" y="39906"/>
                </a:lnTo>
                <a:lnTo>
                  <a:pt x="120164" y="38206"/>
                </a:lnTo>
                <a:lnTo>
                  <a:pt x="119627" y="36506"/>
                </a:lnTo>
                <a:lnTo>
                  <a:pt x="118911" y="34806"/>
                </a:lnTo>
                <a:lnTo>
                  <a:pt x="118285" y="33106"/>
                </a:lnTo>
                <a:lnTo>
                  <a:pt x="117480" y="31495"/>
                </a:lnTo>
                <a:lnTo>
                  <a:pt x="116674" y="29885"/>
                </a:lnTo>
                <a:lnTo>
                  <a:pt x="115780" y="28274"/>
                </a:lnTo>
                <a:lnTo>
                  <a:pt x="114795" y="26753"/>
                </a:lnTo>
                <a:lnTo>
                  <a:pt x="113811" y="25232"/>
                </a:lnTo>
                <a:lnTo>
                  <a:pt x="112737" y="23711"/>
                </a:lnTo>
                <a:lnTo>
                  <a:pt x="111664" y="22279"/>
                </a:lnTo>
                <a:lnTo>
                  <a:pt x="110501" y="20848"/>
                </a:lnTo>
                <a:lnTo>
                  <a:pt x="109248" y="19506"/>
                </a:lnTo>
                <a:lnTo>
                  <a:pt x="107995" y="18163"/>
                </a:lnTo>
                <a:lnTo>
                  <a:pt x="106743" y="16821"/>
                </a:lnTo>
                <a:lnTo>
                  <a:pt x="105311" y="15658"/>
                </a:lnTo>
                <a:lnTo>
                  <a:pt x="103969" y="14405"/>
                </a:lnTo>
                <a:lnTo>
                  <a:pt x="102537" y="13242"/>
                </a:lnTo>
                <a:lnTo>
                  <a:pt x="101016" y="12169"/>
                </a:lnTo>
                <a:lnTo>
                  <a:pt x="99406" y="11005"/>
                </a:lnTo>
                <a:lnTo>
                  <a:pt x="97885" y="10021"/>
                </a:lnTo>
                <a:lnTo>
                  <a:pt x="96185" y="9037"/>
                </a:lnTo>
                <a:lnTo>
                  <a:pt x="94485" y="8053"/>
                </a:lnTo>
                <a:lnTo>
                  <a:pt x="92785" y="7158"/>
                </a:lnTo>
                <a:lnTo>
                  <a:pt x="90995" y="6263"/>
                </a:lnTo>
                <a:lnTo>
                  <a:pt x="89116" y="5458"/>
                </a:lnTo>
                <a:lnTo>
                  <a:pt x="87327" y="4742"/>
                </a:lnTo>
                <a:lnTo>
                  <a:pt x="85448" y="4026"/>
                </a:lnTo>
                <a:lnTo>
                  <a:pt x="83479" y="3400"/>
                </a:lnTo>
                <a:lnTo>
                  <a:pt x="81600" y="2774"/>
                </a:lnTo>
                <a:lnTo>
                  <a:pt x="79632" y="2237"/>
                </a:lnTo>
                <a:lnTo>
                  <a:pt x="77574" y="1789"/>
                </a:lnTo>
                <a:lnTo>
                  <a:pt x="75606" y="1342"/>
                </a:lnTo>
                <a:lnTo>
                  <a:pt x="73548" y="984"/>
                </a:lnTo>
                <a:lnTo>
                  <a:pt x="71400" y="716"/>
                </a:lnTo>
                <a:lnTo>
                  <a:pt x="69342" y="447"/>
                </a:lnTo>
                <a:lnTo>
                  <a:pt x="67195" y="268"/>
                </a:lnTo>
                <a:lnTo>
                  <a:pt x="64958" y="89"/>
                </a:lnTo>
                <a:lnTo>
                  <a:pt x="62811" y="0"/>
                </a:lnTo>
                <a:close/>
                <a:moveTo>
                  <a:pt x="60127" y="160070"/>
                </a:moveTo>
                <a:lnTo>
                  <a:pt x="58874" y="160160"/>
                </a:lnTo>
                <a:lnTo>
                  <a:pt x="57621" y="160249"/>
                </a:lnTo>
                <a:lnTo>
                  <a:pt x="56458" y="160518"/>
                </a:lnTo>
                <a:lnTo>
                  <a:pt x="55295" y="160697"/>
                </a:lnTo>
                <a:lnTo>
                  <a:pt x="54132" y="161055"/>
                </a:lnTo>
                <a:lnTo>
                  <a:pt x="52969" y="161413"/>
                </a:lnTo>
                <a:lnTo>
                  <a:pt x="51895" y="161860"/>
                </a:lnTo>
                <a:lnTo>
                  <a:pt x="50821" y="162307"/>
                </a:lnTo>
                <a:lnTo>
                  <a:pt x="49748" y="162844"/>
                </a:lnTo>
                <a:lnTo>
                  <a:pt x="48674" y="163381"/>
                </a:lnTo>
                <a:lnTo>
                  <a:pt x="47690" y="164097"/>
                </a:lnTo>
                <a:lnTo>
                  <a:pt x="46705" y="164723"/>
                </a:lnTo>
                <a:lnTo>
                  <a:pt x="45811" y="165528"/>
                </a:lnTo>
                <a:lnTo>
                  <a:pt x="44827" y="166334"/>
                </a:lnTo>
                <a:lnTo>
                  <a:pt x="43932" y="167228"/>
                </a:lnTo>
                <a:lnTo>
                  <a:pt x="43037" y="168123"/>
                </a:lnTo>
                <a:lnTo>
                  <a:pt x="42232" y="169018"/>
                </a:lnTo>
                <a:lnTo>
                  <a:pt x="41516" y="170002"/>
                </a:lnTo>
                <a:lnTo>
                  <a:pt x="40800" y="170986"/>
                </a:lnTo>
                <a:lnTo>
                  <a:pt x="40174" y="171971"/>
                </a:lnTo>
                <a:lnTo>
                  <a:pt x="39548" y="172955"/>
                </a:lnTo>
                <a:lnTo>
                  <a:pt x="39011" y="174029"/>
                </a:lnTo>
                <a:lnTo>
                  <a:pt x="38563" y="175102"/>
                </a:lnTo>
                <a:lnTo>
                  <a:pt x="38116" y="176265"/>
                </a:lnTo>
                <a:lnTo>
                  <a:pt x="37758" y="177339"/>
                </a:lnTo>
                <a:lnTo>
                  <a:pt x="37490" y="178502"/>
                </a:lnTo>
                <a:lnTo>
                  <a:pt x="37221" y="179665"/>
                </a:lnTo>
                <a:lnTo>
                  <a:pt x="37042" y="180918"/>
                </a:lnTo>
                <a:lnTo>
                  <a:pt x="36863" y="182081"/>
                </a:lnTo>
                <a:lnTo>
                  <a:pt x="36774" y="183334"/>
                </a:lnTo>
                <a:lnTo>
                  <a:pt x="36774" y="184676"/>
                </a:lnTo>
                <a:lnTo>
                  <a:pt x="36774" y="185929"/>
                </a:lnTo>
                <a:lnTo>
                  <a:pt x="36863" y="187181"/>
                </a:lnTo>
                <a:lnTo>
                  <a:pt x="37042" y="188434"/>
                </a:lnTo>
                <a:lnTo>
                  <a:pt x="37221" y="189597"/>
                </a:lnTo>
                <a:lnTo>
                  <a:pt x="37490" y="190760"/>
                </a:lnTo>
                <a:lnTo>
                  <a:pt x="37758" y="191923"/>
                </a:lnTo>
                <a:lnTo>
                  <a:pt x="38116" y="193087"/>
                </a:lnTo>
                <a:lnTo>
                  <a:pt x="38563" y="194250"/>
                </a:lnTo>
                <a:lnTo>
                  <a:pt x="39011" y="195324"/>
                </a:lnTo>
                <a:lnTo>
                  <a:pt x="39548" y="196397"/>
                </a:lnTo>
                <a:lnTo>
                  <a:pt x="40174" y="197381"/>
                </a:lnTo>
                <a:lnTo>
                  <a:pt x="40800" y="198455"/>
                </a:lnTo>
                <a:lnTo>
                  <a:pt x="41516" y="199439"/>
                </a:lnTo>
                <a:lnTo>
                  <a:pt x="42232" y="200424"/>
                </a:lnTo>
                <a:lnTo>
                  <a:pt x="43037" y="201318"/>
                </a:lnTo>
                <a:lnTo>
                  <a:pt x="43932" y="202303"/>
                </a:lnTo>
                <a:lnTo>
                  <a:pt x="44827" y="203108"/>
                </a:lnTo>
                <a:lnTo>
                  <a:pt x="45811" y="204003"/>
                </a:lnTo>
                <a:lnTo>
                  <a:pt x="46705" y="204718"/>
                </a:lnTo>
                <a:lnTo>
                  <a:pt x="47690" y="205434"/>
                </a:lnTo>
                <a:lnTo>
                  <a:pt x="48674" y="206150"/>
                </a:lnTo>
                <a:lnTo>
                  <a:pt x="49748" y="206687"/>
                </a:lnTo>
                <a:lnTo>
                  <a:pt x="50821" y="207224"/>
                </a:lnTo>
                <a:lnTo>
                  <a:pt x="51895" y="207761"/>
                </a:lnTo>
                <a:lnTo>
                  <a:pt x="52969" y="208118"/>
                </a:lnTo>
                <a:lnTo>
                  <a:pt x="54132" y="208566"/>
                </a:lnTo>
                <a:lnTo>
                  <a:pt x="55295" y="208834"/>
                </a:lnTo>
                <a:lnTo>
                  <a:pt x="56458" y="209103"/>
                </a:lnTo>
                <a:lnTo>
                  <a:pt x="57621" y="209282"/>
                </a:lnTo>
                <a:lnTo>
                  <a:pt x="58874" y="209461"/>
                </a:lnTo>
                <a:lnTo>
                  <a:pt x="60127" y="209550"/>
                </a:lnTo>
                <a:lnTo>
                  <a:pt x="62721" y="209550"/>
                </a:lnTo>
                <a:lnTo>
                  <a:pt x="63974" y="209461"/>
                </a:lnTo>
                <a:lnTo>
                  <a:pt x="65137" y="209282"/>
                </a:lnTo>
                <a:lnTo>
                  <a:pt x="66390" y="209103"/>
                </a:lnTo>
                <a:lnTo>
                  <a:pt x="67553" y="208834"/>
                </a:lnTo>
                <a:lnTo>
                  <a:pt x="68716" y="208566"/>
                </a:lnTo>
                <a:lnTo>
                  <a:pt x="69879" y="208118"/>
                </a:lnTo>
                <a:lnTo>
                  <a:pt x="70953" y="207761"/>
                </a:lnTo>
                <a:lnTo>
                  <a:pt x="72027" y="207224"/>
                </a:lnTo>
                <a:lnTo>
                  <a:pt x="73100" y="206687"/>
                </a:lnTo>
                <a:lnTo>
                  <a:pt x="74174" y="206150"/>
                </a:lnTo>
                <a:lnTo>
                  <a:pt x="75158" y="205434"/>
                </a:lnTo>
                <a:lnTo>
                  <a:pt x="76142" y="204718"/>
                </a:lnTo>
                <a:lnTo>
                  <a:pt x="77127" y="204003"/>
                </a:lnTo>
                <a:lnTo>
                  <a:pt x="78111" y="203108"/>
                </a:lnTo>
                <a:lnTo>
                  <a:pt x="79006" y="202303"/>
                </a:lnTo>
                <a:lnTo>
                  <a:pt x="79900" y="201318"/>
                </a:lnTo>
                <a:lnTo>
                  <a:pt x="80706" y="200424"/>
                </a:lnTo>
                <a:lnTo>
                  <a:pt x="81511" y="199439"/>
                </a:lnTo>
                <a:lnTo>
                  <a:pt x="82227" y="198455"/>
                </a:lnTo>
                <a:lnTo>
                  <a:pt x="82853" y="197381"/>
                </a:lnTo>
                <a:lnTo>
                  <a:pt x="83479" y="196397"/>
                </a:lnTo>
                <a:lnTo>
                  <a:pt x="84016" y="195324"/>
                </a:lnTo>
                <a:lnTo>
                  <a:pt x="84464" y="194250"/>
                </a:lnTo>
                <a:lnTo>
                  <a:pt x="84911" y="193087"/>
                </a:lnTo>
                <a:lnTo>
                  <a:pt x="85269" y="191923"/>
                </a:lnTo>
                <a:lnTo>
                  <a:pt x="85627" y="190760"/>
                </a:lnTo>
                <a:lnTo>
                  <a:pt x="85895" y="189597"/>
                </a:lnTo>
                <a:lnTo>
                  <a:pt x="86074" y="188434"/>
                </a:lnTo>
                <a:lnTo>
                  <a:pt x="86164" y="187181"/>
                </a:lnTo>
                <a:lnTo>
                  <a:pt x="86253" y="185929"/>
                </a:lnTo>
                <a:lnTo>
                  <a:pt x="86343" y="184676"/>
                </a:lnTo>
                <a:lnTo>
                  <a:pt x="86253" y="183334"/>
                </a:lnTo>
                <a:lnTo>
                  <a:pt x="86164" y="182081"/>
                </a:lnTo>
                <a:lnTo>
                  <a:pt x="86074" y="180918"/>
                </a:lnTo>
                <a:lnTo>
                  <a:pt x="85895" y="179665"/>
                </a:lnTo>
                <a:lnTo>
                  <a:pt x="85627" y="178502"/>
                </a:lnTo>
                <a:lnTo>
                  <a:pt x="85269" y="177339"/>
                </a:lnTo>
                <a:lnTo>
                  <a:pt x="84911" y="176265"/>
                </a:lnTo>
                <a:lnTo>
                  <a:pt x="84464" y="175102"/>
                </a:lnTo>
                <a:lnTo>
                  <a:pt x="84016" y="174029"/>
                </a:lnTo>
                <a:lnTo>
                  <a:pt x="83479" y="172955"/>
                </a:lnTo>
                <a:lnTo>
                  <a:pt x="82853" y="171971"/>
                </a:lnTo>
                <a:lnTo>
                  <a:pt x="82227" y="170986"/>
                </a:lnTo>
                <a:lnTo>
                  <a:pt x="81511" y="170002"/>
                </a:lnTo>
                <a:lnTo>
                  <a:pt x="80706" y="169018"/>
                </a:lnTo>
                <a:lnTo>
                  <a:pt x="79900" y="168123"/>
                </a:lnTo>
                <a:lnTo>
                  <a:pt x="79006" y="167228"/>
                </a:lnTo>
                <a:lnTo>
                  <a:pt x="78111" y="166334"/>
                </a:lnTo>
                <a:lnTo>
                  <a:pt x="77127" y="165528"/>
                </a:lnTo>
                <a:lnTo>
                  <a:pt x="76142" y="164723"/>
                </a:lnTo>
                <a:lnTo>
                  <a:pt x="75158" y="164097"/>
                </a:lnTo>
                <a:lnTo>
                  <a:pt x="74174" y="163381"/>
                </a:lnTo>
                <a:lnTo>
                  <a:pt x="73100" y="162844"/>
                </a:lnTo>
                <a:lnTo>
                  <a:pt x="72027" y="162307"/>
                </a:lnTo>
                <a:lnTo>
                  <a:pt x="70953" y="161860"/>
                </a:lnTo>
                <a:lnTo>
                  <a:pt x="69879" y="161413"/>
                </a:lnTo>
                <a:lnTo>
                  <a:pt x="68716" y="161055"/>
                </a:lnTo>
                <a:lnTo>
                  <a:pt x="67553" y="160697"/>
                </a:lnTo>
                <a:lnTo>
                  <a:pt x="66390" y="160518"/>
                </a:lnTo>
                <a:lnTo>
                  <a:pt x="65137" y="160249"/>
                </a:lnTo>
                <a:lnTo>
                  <a:pt x="63974" y="160160"/>
                </a:lnTo>
                <a:lnTo>
                  <a:pt x="62721" y="160070"/>
                </a:lnTo>
                <a:close/>
              </a:path>
            </a:pathLst>
          </a:custGeom>
          <a:solidFill>
            <a:schemeClr val="accent6"/>
          </a:solidFill>
          <a:ln cap="flat" cmpd="sng" w="9525">
            <a:solidFill>
              <a:srgbClr val="FFFFFF"/>
            </a:solidFill>
            <a:prstDash val="solid"/>
            <a:round/>
            <a:headEnd len="sm" w="sm" type="none"/>
            <a:tailEnd len="sm" w="sm" type="none"/>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755" name="Google Shape;2755;p72"/>
          <p:cNvSpPr/>
          <p:nvPr/>
        </p:nvSpPr>
        <p:spPr>
          <a:xfrm>
            <a:off x="5558288" y="6359017"/>
            <a:ext cx="341940" cy="531733"/>
          </a:xfrm>
          <a:custGeom>
            <a:rect b="b" l="l" r="r" t="t"/>
            <a:pathLst>
              <a:path extrusionOk="0" h="209550" w="122669">
                <a:moveTo>
                  <a:pt x="57532" y="0"/>
                </a:moveTo>
                <a:lnTo>
                  <a:pt x="54669" y="179"/>
                </a:lnTo>
                <a:lnTo>
                  <a:pt x="51806" y="447"/>
                </a:lnTo>
                <a:lnTo>
                  <a:pt x="49032" y="805"/>
                </a:lnTo>
                <a:lnTo>
                  <a:pt x="46348" y="1253"/>
                </a:lnTo>
                <a:lnTo>
                  <a:pt x="43663" y="1879"/>
                </a:lnTo>
                <a:lnTo>
                  <a:pt x="41069" y="2505"/>
                </a:lnTo>
                <a:lnTo>
                  <a:pt x="38563" y="3311"/>
                </a:lnTo>
                <a:lnTo>
                  <a:pt x="36148" y="4205"/>
                </a:lnTo>
                <a:lnTo>
                  <a:pt x="33732" y="5190"/>
                </a:lnTo>
                <a:lnTo>
                  <a:pt x="31405" y="6263"/>
                </a:lnTo>
                <a:lnTo>
                  <a:pt x="29169" y="7426"/>
                </a:lnTo>
                <a:lnTo>
                  <a:pt x="26932" y="8769"/>
                </a:lnTo>
                <a:lnTo>
                  <a:pt x="24784" y="10200"/>
                </a:lnTo>
                <a:lnTo>
                  <a:pt x="22726" y="11632"/>
                </a:lnTo>
                <a:lnTo>
                  <a:pt x="20758" y="13332"/>
                </a:lnTo>
                <a:lnTo>
                  <a:pt x="18879" y="14942"/>
                </a:lnTo>
                <a:lnTo>
                  <a:pt x="17090" y="16553"/>
                </a:lnTo>
                <a:lnTo>
                  <a:pt x="15390" y="18253"/>
                </a:lnTo>
                <a:lnTo>
                  <a:pt x="13779" y="19953"/>
                </a:lnTo>
                <a:lnTo>
                  <a:pt x="12258" y="21653"/>
                </a:lnTo>
                <a:lnTo>
                  <a:pt x="10737" y="23442"/>
                </a:lnTo>
                <a:lnTo>
                  <a:pt x="9395" y="25321"/>
                </a:lnTo>
                <a:lnTo>
                  <a:pt x="8053" y="27200"/>
                </a:lnTo>
                <a:lnTo>
                  <a:pt x="6800" y="29079"/>
                </a:lnTo>
                <a:lnTo>
                  <a:pt x="5637" y="30958"/>
                </a:lnTo>
                <a:lnTo>
                  <a:pt x="4474" y="32927"/>
                </a:lnTo>
                <a:lnTo>
                  <a:pt x="3489" y="34985"/>
                </a:lnTo>
                <a:lnTo>
                  <a:pt x="2505" y="37043"/>
                </a:lnTo>
                <a:lnTo>
                  <a:pt x="1611" y="39100"/>
                </a:lnTo>
                <a:lnTo>
                  <a:pt x="805" y="41158"/>
                </a:lnTo>
                <a:lnTo>
                  <a:pt x="89" y="43306"/>
                </a:lnTo>
                <a:lnTo>
                  <a:pt x="0" y="43664"/>
                </a:lnTo>
                <a:lnTo>
                  <a:pt x="0" y="44022"/>
                </a:lnTo>
                <a:lnTo>
                  <a:pt x="0" y="44380"/>
                </a:lnTo>
                <a:lnTo>
                  <a:pt x="89" y="44648"/>
                </a:lnTo>
                <a:lnTo>
                  <a:pt x="268" y="44916"/>
                </a:lnTo>
                <a:lnTo>
                  <a:pt x="537" y="45185"/>
                </a:lnTo>
                <a:lnTo>
                  <a:pt x="716" y="45364"/>
                </a:lnTo>
                <a:lnTo>
                  <a:pt x="1074" y="45543"/>
                </a:lnTo>
                <a:lnTo>
                  <a:pt x="30690" y="57890"/>
                </a:lnTo>
                <a:lnTo>
                  <a:pt x="31048" y="57980"/>
                </a:lnTo>
                <a:lnTo>
                  <a:pt x="31405" y="58069"/>
                </a:lnTo>
                <a:lnTo>
                  <a:pt x="31763" y="57980"/>
                </a:lnTo>
                <a:lnTo>
                  <a:pt x="32121" y="57890"/>
                </a:lnTo>
                <a:lnTo>
                  <a:pt x="32390" y="57711"/>
                </a:lnTo>
                <a:lnTo>
                  <a:pt x="32658" y="57443"/>
                </a:lnTo>
                <a:lnTo>
                  <a:pt x="32926" y="57174"/>
                </a:lnTo>
                <a:lnTo>
                  <a:pt x="33105" y="56817"/>
                </a:lnTo>
                <a:lnTo>
                  <a:pt x="33821" y="54669"/>
                </a:lnTo>
                <a:lnTo>
                  <a:pt x="34805" y="52611"/>
                </a:lnTo>
                <a:lnTo>
                  <a:pt x="35790" y="50643"/>
                </a:lnTo>
                <a:lnTo>
                  <a:pt x="36953" y="48674"/>
                </a:lnTo>
                <a:lnTo>
                  <a:pt x="38295" y="46885"/>
                </a:lnTo>
                <a:lnTo>
                  <a:pt x="39637" y="45095"/>
                </a:lnTo>
                <a:lnTo>
                  <a:pt x="41158" y="43485"/>
                </a:lnTo>
                <a:lnTo>
                  <a:pt x="42769" y="41964"/>
                </a:lnTo>
                <a:lnTo>
                  <a:pt x="43753" y="41069"/>
                </a:lnTo>
                <a:lnTo>
                  <a:pt x="44737" y="40353"/>
                </a:lnTo>
                <a:lnTo>
                  <a:pt x="45721" y="39637"/>
                </a:lnTo>
                <a:lnTo>
                  <a:pt x="46795" y="39011"/>
                </a:lnTo>
                <a:lnTo>
                  <a:pt x="47869" y="38385"/>
                </a:lnTo>
                <a:lnTo>
                  <a:pt x="48942" y="37848"/>
                </a:lnTo>
                <a:lnTo>
                  <a:pt x="50106" y="37311"/>
                </a:lnTo>
                <a:lnTo>
                  <a:pt x="51269" y="36864"/>
                </a:lnTo>
                <a:lnTo>
                  <a:pt x="52432" y="36506"/>
                </a:lnTo>
                <a:lnTo>
                  <a:pt x="53684" y="36148"/>
                </a:lnTo>
                <a:lnTo>
                  <a:pt x="54937" y="35879"/>
                </a:lnTo>
                <a:lnTo>
                  <a:pt x="56190" y="35611"/>
                </a:lnTo>
                <a:lnTo>
                  <a:pt x="57532" y="35432"/>
                </a:lnTo>
                <a:lnTo>
                  <a:pt x="58874" y="35253"/>
                </a:lnTo>
                <a:lnTo>
                  <a:pt x="60306" y="35253"/>
                </a:lnTo>
                <a:lnTo>
                  <a:pt x="61648" y="35164"/>
                </a:lnTo>
                <a:lnTo>
                  <a:pt x="64332" y="35253"/>
                </a:lnTo>
                <a:lnTo>
                  <a:pt x="66837" y="35611"/>
                </a:lnTo>
                <a:lnTo>
                  <a:pt x="68090" y="35790"/>
                </a:lnTo>
                <a:lnTo>
                  <a:pt x="69253" y="36058"/>
                </a:lnTo>
                <a:lnTo>
                  <a:pt x="70416" y="36327"/>
                </a:lnTo>
                <a:lnTo>
                  <a:pt x="71490" y="36774"/>
                </a:lnTo>
                <a:lnTo>
                  <a:pt x="72564" y="37132"/>
                </a:lnTo>
                <a:lnTo>
                  <a:pt x="73637" y="37579"/>
                </a:lnTo>
                <a:lnTo>
                  <a:pt x="74621" y="38116"/>
                </a:lnTo>
                <a:lnTo>
                  <a:pt x="75606" y="38653"/>
                </a:lnTo>
                <a:lnTo>
                  <a:pt x="76500" y="39279"/>
                </a:lnTo>
                <a:lnTo>
                  <a:pt x="77395" y="39906"/>
                </a:lnTo>
                <a:lnTo>
                  <a:pt x="78290" y="40622"/>
                </a:lnTo>
                <a:lnTo>
                  <a:pt x="79185" y="41337"/>
                </a:lnTo>
                <a:lnTo>
                  <a:pt x="80706" y="42948"/>
                </a:lnTo>
                <a:lnTo>
                  <a:pt x="82048" y="44558"/>
                </a:lnTo>
                <a:lnTo>
                  <a:pt x="82585" y="45453"/>
                </a:lnTo>
                <a:lnTo>
                  <a:pt x="83211" y="46348"/>
                </a:lnTo>
                <a:lnTo>
                  <a:pt x="83658" y="47243"/>
                </a:lnTo>
                <a:lnTo>
                  <a:pt x="84106" y="48227"/>
                </a:lnTo>
                <a:lnTo>
                  <a:pt x="84464" y="49122"/>
                </a:lnTo>
                <a:lnTo>
                  <a:pt x="84821" y="50106"/>
                </a:lnTo>
                <a:lnTo>
                  <a:pt x="85090" y="51090"/>
                </a:lnTo>
                <a:lnTo>
                  <a:pt x="85358" y="52074"/>
                </a:lnTo>
                <a:lnTo>
                  <a:pt x="85537" y="53148"/>
                </a:lnTo>
                <a:lnTo>
                  <a:pt x="85627" y="54222"/>
                </a:lnTo>
                <a:lnTo>
                  <a:pt x="85716" y="56369"/>
                </a:lnTo>
                <a:lnTo>
                  <a:pt x="85716" y="58248"/>
                </a:lnTo>
                <a:lnTo>
                  <a:pt x="85537" y="60038"/>
                </a:lnTo>
                <a:lnTo>
                  <a:pt x="85179" y="61738"/>
                </a:lnTo>
                <a:lnTo>
                  <a:pt x="84732" y="63438"/>
                </a:lnTo>
                <a:lnTo>
                  <a:pt x="84195" y="65048"/>
                </a:lnTo>
                <a:lnTo>
                  <a:pt x="83569" y="66569"/>
                </a:lnTo>
                <a:lnTo>
                  <a:pt x="82764" y="68090"/>
                </a:lnTo>
                <a:lnTo>
                  <a:pt x="81869" y="69522"/>
                </a:lnTo>
                <a:lnTo>
                  <a:pt x="80795" y="71043"/>
                </a:lnTo>
                <a:lnTo>
                  <a:pt x="79632" y="72564"/>
                </a:lnTo>
                <a:lnTo>
                  <a:pt x="78290" y="74085"/>
                </a:lnTo>
                <a:lnTo>
                  <a:pt x="76858" y="75785"/>
                </a:lnTo>
                <a:lnTo>
                  <a:pt x="75158" y="77485"/>
                </a:lnTo>
                <a:lnTo>
                  <a:pt x="73458" y="79275"/>
                </a:lnTo>
                <a:lnTo>
                  <a:pt x="71490" y="81064"/>
                </a:lnTo>
                <a:lnTo>
                  <a:pt x="69432" y="83033"/>
                </a:lnTo>
                <a:lnTo>
                  <a:pt x="65853" y="86164"/>
                </a:lnTo>
                <a:lnTo>
                  <a:pt x="62542" y="89296"/>
                </a:lnTo>
                <a:lnTo>
                  <a:pt x="59500" y="92249"/>
                </a:lnTo>
                <a:lnTo>
                  <a:pt x="56816" y="95201"/>
                </a:lnTo>
                <a:lnTo>
                  <a:pt x="54400" y="97975"/>
                </a:lnTo>
                <a:lnTo>
                  <a:pt x="52253" y="100749"/>
                </a:lnTo>
                <a:lnTo>
                  <a:pt x="50374" y="103343"/>
                </a:lnTo>
                <a:lnTo>
                  <a:pt x="48763" y="105938"/>
                </a:lnTo>
                <a:lnTo>
                  <a:pt x="47421" y="108443"/>
                </a:lnTo>
                <a:lnTo>
                  <a:pt x="46258" y="111128"/>
                </a:lnTo>
                <a:lnTo>
                  <a:pt x="45274" y="113991"/>
                </a:lnTo>
                <a:lnTo>
                  <a:pt x="44469" y="116854"/>
                </a:lnTo>
                <a:lnTo>
                  <a:pt x="43842" y="119896"/>
                </a:lnTo>
                <a:lnTo>
                  <a:pt x="43395" y="123028"/>
                </a:lnTo>
                <a:lnTo>
                  <a:pt x="43127" y="126338"/>
                </a:lnTo>
                <a:lnTo>
                  <a:pt x="43037" y="129649"/>
                </a:lnTo>
                <a:lnTo>
                  <a:pt x="43037" y="137344"/>
                </a:lnTo>
                <a:lnTo>
                  <a:pt x="43127" y="137702"/>
                </a:lnTo>
                <a:lnTo>
                  <a:pt x="43216" y="138060"/>
                </a:lnTo>
                <a:lnTo>
                  <a:pt x="43395" y="138328"/>
                </a:lnTo>
                <a:lnTo>
                  <a:pt x="43574" y="138596"/>
                </a:lnTo>
                <a:lnTo>
                  <a:pt x="43842" y="138775"/>
                </a:lnTo>
                <a:lnTo>
                  <a:pt x="44200" y="138954"/>
                </a:lnTo>
                <a:lnTo>
                  <a:pt x="44469" y="139133"/>
                </a:lnTo>
                <a:lnTo>
                  <a:pt x="79185" y="139133"/>
                </a:lnTo>
                <a:lnTo>
                  <a:pt x="79453" y="138954"/>
                </a:lnTo>
                <a:lnTo>
                  <a:pt x="79811" y="138775"/>
                </a:lnTo>
                <a:lnTo>
                  <a:pt x="80079" y="138596"/>
                </a:lnTo>
                <a:lnTo>
                  <a:pt x="80258" y="138328"/>
                </a:lnTo>
                <a:lnTo>
                  <a:pt x="80437" y="138060"/>
                </a:lnTo>
                <a:lnTo>
                  <a:pt x="80527" y="137702"/>
                </a:lnTo>
                <a:lnTo>
                  <a:pt x="80616" y="137344"/>
                </a:lnTo>
                <a:lnTo>
                  <a:pt x="80616" y="134570"/>
                </a:lnTo>
                <a:lnTo>
                  <a:pt x="80616" y="132065"/>
                </a:lnTo>
                <a:lnTo>
                  <a:pt x="80795" y="129738"/>
                </a:lnTo>
                <a:lnTo>
                  <a:pt x="81064" y="127502"/>
                </a:lnTo>
                <a:lnTo>
                  <a:pt x="81511" y="125354"/>
                </a:lnTo>
                <a:lnTo>
                  <a:pt x="81958" y="123386"/>
                </a:lnTo>
                <a:lnTo>
                  <a:pt x="82585" y="121417"/>
                </a:lnTo>
                <a:lnTo>
                  <a:pt x="83300" y="119628"/>
                </a:lnTo>
                <a:lnTo>
                  <a:pt x="84195" y="117928"/>
                </a:lnTo>
                <a:lnTo>
                  <a:pt x="85179" y="116228"/>
                </a:lnTo>
                <a:lnTo>
                  <a:pt x="86343" y="114528"/>
                </a:lnTo>
                <a:lnTo>
                  <a:pt x="87685" y="112649"/>
                </a:lnTo>
                <a:lnTo>
                  <a:pt x="89295" y="110680"/>
                </a:lnTo>
                <a:lnTo>
                  <a:pt x="91085" y="108712"/>
                </a:lnTo>
                <a:lnTo>
                  <a:pt x="92964" y="106654"/>
                </a:lnTo>
                <a:lnTo>
                  <a:pt x="95111" y="104417"/>
                </a:lnTo>
                <a:lnTo>
                  <a:pt x="97437" y="102180"/>
                </a:lnTo>
                <a:lnTo>
                  <a:pt x="100569" y="99228"/>
                </a:lnTo>
                <a:lnTo>
                  <a:pt x="103343" y="96275"/>
                </a:lnTo>
                <a:lnTo>
                  <a:pt x="106027" y="93412"/>
                </a:lnTo>
                <a:lnTo>
                  <a:pt x="108532" y="90549"/>
                </a:lnTo>
                <a:lnTo>
                  <a:pt x="110769" y="87775"/>
                </a:lnTo>
                <a:lnTo>
                  <a:pt x="112827" y="85001"/>
                </a:lnTo>
                <a:lnTo>
                  <a:pt x="114706" y="82317"/>
                </a:lnTo>
                <a:lnTo>
                  <a:pt x="116406" y="79722"/>
                </a:lnTo>
                <a:lnTo>
                  <a:pt x="117122" y="78380"/>
                </a:lnTo>
                <a:lnTo>
                  <a:pt x="117837" y="77038"/>
                </a:lnTo>
                <a:lnTo>
                  <a:pt x="118553" y="75606"/>
                </a:lnTo>
                <a:lnTo>
                  <a:pt x="119090" y="74175"/>
                </a:lnTo>
                <a:lnTo>
                  <a:pt x="119716" y="72743"/>
                </a:lnTo>
                <a:lnTo>
                  <a:pt x="120253" y="71222"/>
                </a:lnTo>
                <a:lnTo>
                  <a:pt x="120701" y="69701"/>
                </a:lnTo>
                <a:lnTo>
                  <a:pt x="121058" y="68180"/>
                </a:lnTo>
                <a:lnTo>
                  <a:pt x="121506" y="66569"/>
                </a:lnTo>
                <a:lnTo>
                  <a:pt x="121774" y="64959"/>
                </a:lnTo>
                <a:lnTo>
                  <a:pt x="122043" y="63259"/>
                </a:lnTo>
                <a:lnTo>
                  <a:pt x="122311" y="61559"/>
                </a:lnTo>
                <a:lnTo>
                  <a:pt x="122580" y="58069"/>
                </a:lnTo>
                <a:lnTo>
                  <a:pt x="122669" y="54401"/>
                </a:lnTo>
                <a:lnTo>
                  <a:pt x="122669" y="52522"/>
                </a:lnTo>
                <a:lnTo>
                  <a:pt x="122580" y="50643"/>
                </a:lnTo>
                <a:lnTo>
                  <a:pt x="122401" y="48764"/>
                </a:lnTo>
                <a:lnTo>
                  <a:pt x="122222" y="46974"/>
                </a:lnTo>
                <a:lnTo>
                  <a:pt x="121864" y="45185"/>
                </a:lnTo>
                <a:lnTo>
                  <a:pt x="121595" y="43395"/>
                </a:lnTo>
                <a:lnTo>
                  <a:pt x="121148" y="41606"/>
                </a:lnTo>
                <a:lnTo>
                  <a:pt x="120701" y="39906"/>
                </a:lnTo>
                <a:lnTo>
                  <a:pt x="120164" y="38206"/>
                </a:lnTo>
                <a:lnTo>
                  <a:pt x="119627" y="36506"/>
                </a:lnTo>
                <a:lnTo>
                  <a:pt x="118911" y="34806"/>
                </a:lnTo>
                <a:lnTo>
                  <a:pt x="118285" y="33106"/>
                </a:lnTo>
                <a:lnTo>
                  <a:pt x="117480" y="31495"/>
                </a:lnTo>
                <a:lnTo>
                  <a:pt x="116674" y="29885"/>
                </a:lnTo>
                <a:lnTo>
                  <a:pt x="115780" y="28274"/>
                </a:lnTo>
                <a:lnTo>
                  <a:pt x="114795" y="26753"/>
                </a:lnTo>
                <a:lnTo>
                  <a:pt x="113811" y="25232"/>
                </a:lnTo>
                <a:lnTo>
                  <a:pt x="112737" y="23711"/>
                </a:lnTo>
                <a:lnTo>
                  <a:pt x="111664" y="22279"/>
                </a:lnTo>
                <a:lnTo>
                  <a:pt x="110501" y="20848"/>
                </a:lnTo>
                <a:lnTo>
                  <a:pt x="109248" y="19506"/>
                </a:lnTo>
                <a:lnTo>
                  <a:pt x="107995" y="18163"/>
                </a:lnTo>
                <a:lnTo>
                  <a:pt x="106743" y="16821"/>
                </a:lnTo>
                <a:lnTo>
                  <a:pt x="105311" y="15658"/>
                </a:lnTo>
                <a:lnTo>
                  <a:pt x="103969" y="14405"/>
                </a:lnTo>
                <a:lnTo>
                  <a:pt x="102537" y="13242"/>
                </a:lnTo>
                <a:lnTo>
                  <a:pt x="101016" y="12169"/>
                </a:lnTo>
                <a:lnTo>
                  <a:pt x="99406" y="11005"/>
                </a:lnTo>
                <a:lnTo>
                  <a:pt x="97885" y="10021"/>
                </a:lnTo>
                <a:lnTo>
                  <a:pt x="96185" y="9037"/>
                </a:lnTo>
                <a:lnTo>
                  <a:pt x="94485" y="8053"/>
                </a:lnTo>
                <a:lnTo>
                  <a:pt x="92785" y="7158"/>
                </a:lnTo>
                <a:lnTo>
                  <a:pt x="90995" y="6263"/>
                </a:lnTo>
                <a:lnTo>
                  <a:pt x="89116" y="5458"/>
                </a:lnTo>
                <a:lnTo>
                  <a:pt x="87327" y="4742"/>
                </a:lnTo>
                <a:lnTo>
                  <a:pt x="85448" y="4026"/>
                </a:lnTo>
                <a:lnTo>
                  <a:pt x="83479" y="3400"/>
                </a:lnTo>
                <a:lnTo>
                  <a:pt x="81600" y="2774"/>
                </a:lnTo>
                <a:lnTo>
                  <a:pt x="79632" y="2237"/>
                </a:lnTo>
                <a:lnTo>
                  <a:pt x="77574" y="1789"/>
                </a:lnTo>
                <a:lnTo>
                  <a:pt x="75606" y="1342"/>
                </a:lnTo>
                <a:lnTo>
                  <a:pt x="73548" y="984"/>
                </a:lnTo>
                <a:lnTo>
                  <a:pt x="71400" y="716"/>
                </a:lnTo>
                <a:lnTo>
                  <a:pt x="69342" y="447"/>
                </a:lnTo>
                <a:lnTo>
                  <a:pt x="67195" y="268"/>
                </a:lnTo>
                <a:lnTo>
                  <a:pt x="64958" y="89"/>
                </a:lnTo>
                <a:lnTo>
                  <a:pt x="62811" y="0"/>
                </a:lnTo>
                <a:close/>
                <a:moveTo>
                  <a:pt x="60127" y="160070"/>
                </a:moveTo>
                <a:lnTo>
                  <a:pt x="58874" y="160160"/>
                </a:lnTo>
                <a:lnTo>
                  <a:pt x="57621" y="160249"/>
                </a:lnTo>
                <a:lnTo>
                  <a:pt x="56458" y="160518"/>
                </a:lnTo>
                <a:lnTo>
                  <a:pt x="55295" y="160697"/>
                </a:lnTo>
                <a:lnTo>
                  <a:pt x="54132" y="161055"/>
                </a:lnTo>
                <a:lnTo>
                  <a:pt x="52969" y="161413"/>
                </a:lnTo>
                <a:lnTo>
                  <a:pt x="51895" y="161860"/>
                </a:lnTo>
                <a:lnTo>
                  <a:pt x="50821" y="162307"/>
                </a:lnTo>
                <a:lnTo>
                  <a:pt x="49748" y="162844"/>
                </a:lnTo>
                <a:lnTo>
                  <a:pt x="48674" y="163381"/>
                </a:lnTo>
                <a:lnTo>
                  <a:pt x="47690" y="164097"/>
                </a:lnTo>
                <a:lnTo>
                  <a:pt x="46705" y="164723"/>
                </a:lnTo>
                <a:lnTo>
                  <a:pt x="45811" y="165528"/>
                </a:lnTo>
                <a:lnTo>
                  <a:pt x="44827" y="166334"/>
                </a:lnTo>
                <a:lnTo>
                  <a:pt x="43932" y="167228"/>
                </a:lnTo>
                <a:lnTo>
                  <a:pt x="43037" y="168123"/>
                </a:lnTo>
                <a:lnTo>
                  <a:pt x="42232" y="169018"/>
                </a:lnTo>
                <a:lnTo>
                  <a:pt x="41516" y="170002"/>
                </a:lnTo>
                <a:lnTo>
                  <a:pt x="40800" y="170986"/>
                </a:lnTo>
                <a:lnTo>
                  <a:pt x="40174" y="171971"/>
                </a:lnTo>
                <a:lnTo>
                  <a:pt x="39548" y="172955"/>
                </a:lnTo>
                <a:lnTo>
                  <a:pt x="39011" y="174029"/>
                </a:lnTo>
                <a:lnTo>
                  <a:pt x="38563" y="175102"/>
                </a:lnTo>
                <a:lnTo>
                  <a:pt x="38116" y="176265"/>
                </a:lnTo>
                <a:lnTo>
                  <a:pt x="37758" y="177339"/>
                </a:lnTo>
                <a:lnTo>
                  <a:pt x="37490" y="178502"/>
                </a:lnTo>
                <a:lnTo>
                  <a:pt x="37221" y="179665"/>
                </a:lnTo>
                <a:lnTo>
                  <a:pt x="37042" y="180918"/>
                </a:lnTo>
                <a:lnTo>
                  <a:pt x="36863" y="182081"/>
                </a:lnTo>
                <a:lnTo>
                  <a:pt x="36774" y="183334"/>
                </a:lnTo>
                <a:lnTo>
                  <a:pt x="36774" y="184676"/>
                </a:lnTo>
                <a:lnTo>
                  <a:pt x="36774" y="185929"/>
                </a:lnTo>
                <a:lnTo>
                  <a:pt x="36863" y="187181"/>
                </a:lnTo>
                <a:lnTo>
                  <a:pt x="37042" y="188434"/>
                </a:lnTo>
                <a:lnTo>
                  <a:pt x="37221" y="189597"/>
                </a:lnTo>
                <a:lnTo>
                  <a:pt x="37490" y="190760"/>
                </a:lnTo>
                <a:lnTo>
                  <a:pt x="37758" y="191923"/>
                </a:lnTo>
                <a:lnTo>
                  <a:pt x="38116" y="193087"/>
                </a:lnTo>
                <a:lnTo>
                  <a:pt x="38563" y="194250"/>
                </a:lnTo>
                <a:lnTo>
                  <a:pt x="39011" y="195324"/>
                </a:lnTo>
                <a:lnTo>
                  <a:pt x="39548" y="196397"/>
                </a:lnTo>
                <a:lnTo>
                  <a:pt x="40174" y="197381"/>
                </a:lnTo>
                <a:lnTo>
                  <a:pt x="40800" y="198455"/>
                </a:lnTo>
                <a:lnTo>
                  <a:pt x="41516" y="199439"/>
                </a:lnTo>
                <a:lnTo>
                  <a:pt x="42232" y="200424"/>
                </a:lnTo>
                <a:lnTo>
                  <a:pt x="43037" y="201318"/>
                </a:lnTo>
                <a:lnTo>
                  <a:pt x="43932" y="202303"/>
                </a:lnTo>
                <a:lnTo>
                  <a:pt x="44827" y="203108"/>
                </a:lnTo>
                <a:lnTo>
                  <a:pt x="45811" y="204003"/>
                </a:lnTo>
                <a:lnTo>
                  <a:pt x="46705" y="204718"/>
                </a:lnTo>
                <a:lnTo>
                  <a:pt x="47690" y="205434"/>
                </a:lnTo>
                <a:lnTo>
                  <a:pt x="48674" y="206150"/>
                </a:lnTo>
                <a:lnTo>
                  <a:pt x="49748" y="206687"/>
                </a:lnTo>
                <a:lnTo>
                  <a:pt x="50821" y="207224"/>
                </a:lnTo>
                <a:lnTo>
                  <a:pt x="51895" y="207761"/>
                </a:lnTo>
                <a:lnTo>
                  <a:pt x="52969" y="208118"/>
                </a:lnTo>
                <a:lnTo>
                  <a:pt x="54132" y="208566"/>
                </a:lnTo>
                <a:lnTo>
                  <a:pt x="55295" y="208834"/>
                </a:lnTo>
                <a:lnTo>
                  <a:pt x="56458" y="209103"/>
                </a:lnTo>
                <a:lnTo>
                  <a:pt x="57621" y="209282"/>
                </a:lnTo>
                <a:lnTo>
                  <a:pt x="58874" y="209461"/>
                </a:lnTo>
                <a:lnTo>
                  <a:pt x="60127" y="209550"/>
                </a:lnTo>
                <a:lnTo>
                  <a:pt x="62721" y="209550"/>
                </a:lnTo>
                <a:lnTo>
                  <a:pt x="63974" y="209461"/>
                </a:lnTo>
                <a:lnTo>
                  <a:pt x="65137" y="209282"/>
                </a:lnTo>
                <a:lnTo>
                  <a:pt x="66390" y="209103"/>
                </a:lnTo>
                <a:lnTo>
                  <a:pt x="67553" y="208834"/>
                </a:lnTo>
                <a:lnTo>
                  <a:pt x="68716" y="208566"/>
                </a:lnTo>
                <a:lnTo>
                  <a:pt x="69879" y="208118"/>
                </a:lnTo>
                <a:lnTo>
                  <a:pt x="70953" y="207761"/>
                </a:lnTo>
                <a:lnTo>
                  <a:pt x="72027" y="207224"/>
                </a:lnTo>
                <a:lnTo>
                  <a:pt x="73100" y="206687"/>
                </a:lnTo>
                <a:lnTo>
                  <a:pt x="74174" y="206150"/>
                </a:lnTo>
                <a:lnTo>
                  <a:pt x="75158" y="205434"/>
                </a:lnTo>
                <a:lnTo>
                  <a:pt x="76142" y="204718"/>
                </a:lnTo>
                <a:lnTo>
                  <a:pt x="77127" y="204003"/>
                </a:lnTo>
                <a:lnTo>
                  <a:pt x="78111" y="203108"/>
                </a:lnTo>
                <a:lnTo>
                  <a:pt x="79006" y="202303"/>
                </a:lnTo>
                <a:lnTo>
                  <a:pt x="79900" y="201318"/>
                </a:lnTo>
                <a:lnTo>
                  <a:pt x="80706" y="200424"/>
                </a:lnTo>
                <a:lnTo>
                  <a:pt x="81511" y="199439"/>
                </a:lnTo>
                <a:lnTo>
                  <a:pt x="82227" y="198455"/>
                </a:lnTo>
                <a:lnTo>
                  <a:pt x="82853" y="197381"/>
                </a:lnTo>
                <a:lnTo>
                  <a:pt x="83479" y="196397"/>
                </a:lnTo>
                <a:lnTo>
                  <a:pt x="84016" y="195324"/>
                </a:lnTo>
                <a:lnTo>
                  <a:pt x="84464" y="194250"/>
                </a:lnTo>
                <a:lnTo>
                  <a:pt x="84911" y="193087"/>
                </a:lnTo>
                <a:lnTo>
                  <a:pt x="85269" y="191923"/>
                </a:lnTo>
                <a:lnTo>
                  <a:pt x="85627" y="190760"/>
                </a:lnTo>
                <a:lnTo>
                  <a:pt x="85895" y="189597"/>
                </a:lnTo>
                <a:lnTo>
                  <a:pt x="86074" y="188434"/>
                </a:lnTo>
                <a:lnTo>
                  <a:pt x="86164" y="187181"/>
                </a:lnTo>
                <a:lnTo>
                  <a:pt x="86253" y="185929"/>
                </a:lnTo>
                <a:lnTo>
                  <a:pt x="86343" y="184676"/>
                </a:lnTo>
                <a:lnTo>
                  <a:pt x="86253" y="183334"/>
                </a:lnTo>
                <a:lnTo>
                  <a:pt x="86164" y="182081"/>
                </a:lnTo>
                <a:lnTo>
                  <a:pt x="86074" y="180918"/>
                </a:lnTo>
                <a:lnTo>
                  <a:pt x="85895" y="179665"/>
                </a:lnTo>
                <a:lnTo>
                  <a:pt x="85627" y="178502"/>
                </a:lnTo>
                <a:lnTo>
                  <a:pt x="85269" y="177339"/>
                </a:lnTo>
                <a:lnTo>
                  <a:pt x="84911" y="176265"/>
                </a:lnTo>
                <a:lnTo>
                  <a:pt x="84464" y="175102"/>
                </a:lnTo>
                <a:lnTo>
                  <a:pt x="84016" y="174029"/>
                </a:lnTo>
                <a:lnTo>
                  <a:pt x="83479" y="172955"/>
                </a:lnTo>
                <a:lnTo>
                  <a:pt x="82853" y="171971"/>
                </a:lnTo>
                <a:lnTo>
                  <a:pt x="82227" y="170986"/>
                </a:lnTo>
                <a:lnTo>
                  <a:pt x="81511" y="170002"/>
                </a:lnTo>
                <a:lnTo>
                  <a:pt x="80706" y="169018"/>
                </a:lnTo>
                <a:lnTo>
                  <a:pt x="79900" y="168123"/>
                </a:lnTo>
                <a:lnTo>
                  <a:pt x="79006" y="167228"/>
                </a:lnTo>
                <a:lnTo>
                  <a:pt x="78111" y="166334"/>
                </a:lnTo>
                <a:lnTo>
                  <a:pt x="77127" y="165528"/>
                </a:lnTo>
                <a:lnTo>
                  <a:pt x="76142" y="164723"/>
                </a:lnTo>
                <a:lnTo>
                  <a:pt x="75158" y="164097"/>
                </a:lnTo>
                <a:lnTo>
                  <a:pt x="74174" y="163381"/>
                </a:lnTo>
                <a:lnTo>
                  <a:pt x="73100" y="162844"/>
                </a:lnTo>
                <a:lnTo>
                  <a:pt x="72027" y="162307"/>
                </a:lnTo>
                <a:lnTo>
                  <a:pt x="70953" y="161860"/>
                </a:lnTo>
                <a:lnTo>
                  <a:pt x="69879" y="161413"/>
                </a:lnTo>
                <a:lnTo>
                  <a:pt x="68716" y="161055"/>
                </a:lnTo>
                <a:lnTo>
                  <a:pt x="67553" y="160697"/>
                </a:lnTo>
                <a:lnTo>
                  <a:pt x="66390" y="160518"/>
                </a:lnTo>
                <a:lnTo>
                  <a:pt x="65137" y="160249"/>
                </a:lnTo>
                <a:lnTo>
                  <a:pt x="63974" y="160160"/>
                </a:lnTo>
                <a:lnTo>
                  <a:pt x="62721" y="160070"/>
                </a:lnTo>
                <a:close/>
              </a:path>
            </a:pathLst>
          </a:custGeom>
          <a:solidFill>
            <a:schemeClr val="accent6"/>
          </a:solidFill>
          <a:ln cap="flat" cmpd="sng" w="9525">
            <a:solidFill>
              <a:srgbClr val="FFFFFF"/>
            </a:solidFill>
            <a:prstDash val="solid"/>
            <a:round/>
            <a:headEnd len="sm" w="sm" type="none"/>
            <a:tailEnd len="sm" w="sm" type="none"/>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756" name="Google Shape;2756;p72"/>
          <p:cNvSpPr/>
          <p:nvPr/>
        </p:nvSpPr>
        <p:spPr>
          <a:xfrm>
            <a:off x="3631259" y="6359017"/>
            <a:ext cx="341940" cy="531733"/>
          </a:xfrm>
          <a:custGeom>
            <a:rect b="b" l="l" r="r" t="t"/>
            <a:pathLst>
              <a:path extrusionOk="0" h="209550" w="122669">
                <a:moveTo>
                  <a:pt x="57532" y="0"/>
                </a:moveTo>
                <a:lnTo>
                  <a:pt x="54669" y="179"/>
                </a:lnTo>
                <a:lnTo>
                  <a:pt x="51806" y="447"/>
                </a:lnTo>
                <a:lnTo>
                  <a:pt x="49032" y="805"/>
                </a:lnTo>
                <a:lnTo>
                  <a:pt x="46348" y="1253"/>
                </a:lnTo>
                <a:lnTo>
                  <a:pt x="43663" y="1879"/>
                </a:lnTo>
                <a:lnTo>
                  <a:pt x="41069" y="2505"/>
                </a:lnTo>
                <a:lnTo>
                  <a:pt x="38563" y="3311"/>
                </a:lnTo>
                <a:lnTo>
                  <a:pt x="36148" y="4205"/>
                </a:lnTo>
                <a:lnTo>
                  <a:pt x="33732" y="5190"/>
                </a:lnTo>
                <a:lnTo>
                  <a:pt x="31405" y="6263"/>
                </a:lnTo>
                <a:lnTo>
                  <a:pt x="29169" y="7426"/>
                </a:lnTo>
                <a:lnTo>
                  <a:pt x="26932" y="8769"/>
                </a:lnTo>
                <a:lnTo>
                  <a:pt x="24784" y="10200"/>
                </a:lnTo>
                <a:lnTo>
                  <a:pt x="22726" y="11632"/>
                </a:lnTo>
                <a:lnTo>
                  <a:pt x="20758" y="13332"/>
                </a:lnTo>
                <a:lnTo>
                  <a:pt x="18879" y="14942"/>
                </a:lnTo>
                <a:lnTo>
                  <a:pt x="17090" y="16553"/>
                </a:lnTo>
                <a:lnTo>
                  <a:pt x="15390" y="18253"/>
                </a:lnTo>
                <a:lnTo>
                  <a:pt x="13779" y="19953"/>
                </a:lnTo>
                <a:lnTo>
                  <a:pt x="12258" y="21653"/>
                </a:lnTo>
                <a:lnTo>
                  <a:pt x="10737" y="23442"/>
                </a:lnTo>
                <a:lnTo>
                  <a:pt x="9395" y="25321"/>
                </a:lnTo>
                <a:lnTo>
                  <a:pt x="8053" y="27200"/>
                </a:lnTo>
                <a:lnTo>
                  <a:pt x="6800" y="29079"/>
                </a:lnTo>
                <a:lnTo>
                  <a:pt x="5637" y="30958"/>
                </a:lnTo>
                <a:lnTo>
                  <a:pt x="4474" y="32927"/>
                </a:lnTo>
                <a:lnTo>
                  <a:pt x="3489" y="34985"/>
                </a:lnTo>
                <a:lnTo>
                  <a:pt x="2505" y="37043"/>
                </a:lnTo>
                <a:lnTo>
                  <a:pt x="1611" y="39100"/>
                </a:lnTo>
                <a:lnTo>
                  <a:pt x="805" y="41158"/>
                </a:lnTo>
                <a:lnTo>
                  <a:pt x="89" y="43306"/>
                </a:lnTo>
                <a:lnTo>
                  <a:pt x="0" y="43664"/>
                </a:lnTo>
                <a:lnTo>
                  <a:pt x="0" y="44022"/>
                </a:lnTo>
                <a:lnTo>
                  <a:pt x="0" y="44380"/>
                </a:lnTo>
                <a:lnTo>
                  <a:pt x="89" y="44648"/>
                </a:lnTo>
                <a:lnTo>
                  <a:pt x="268" y="44916"/>
                </a:lnTo>
                <a:lnTo>
                  <a:pt x="537" y="45185"/>
                </a:lnTo>
                <a:lnTo>
                  <a:pt x="716" y="45364"/>
                </a:lnTo>
                <a:lnTo>
                  <a:pt x="1074" y="45543"/>
                </a:lnTo>
                <a:lnTo>
                  <a:pt x="30690" y="57890"/>
                </a:lnTo>
                <a:lnTo>
                  <a:pt x="31048" y="57980"/>
                </a:lnTo>
                <a:lnTo>
                  <a:pt x="31405" y="58069"/>
                </a:lnTo>
                <a:lnTo>
                  <a:pt x="31763" y="57980"/>
                </a:lnTo>
                <a:lnTo>
                  <a:pt x="32121" y="57890"/>
                </a:lnTo>
                <a:lnTo>
                  <a:pt x="32390" y="57711"/>
                </a:lnTo>
                <a:lnTo>
                  <a:pt x="32658" y="57443"/>
                </a:lnTo>
                <a:lnTo>
                  <a:pt x="32926" y="57174"/>
                </a:lnTo>
                <a:lnTo>
                  <a:pt x="33105" y="56817"/>
                </a:lnTo>
                <a:lnTo>
                  <a:pt x="33821" y="54669"/>
                </a:lnTo>
                <a:lnTo>
                  <a:pt x="34805" y="52611"/>
                </a:lnTo>
                <a:lnTo>
                  <a:pt x="35790" y="50643"/>
                </a:lnTo>
                <a:lnTo>
                  <a:pt x="36953" y="48674"/>
                </a:lnTo>
                <a:lnTo>
                  <a:pt x="38295" y="46885"/>
                </a:lnTo>
                <a:lnTo>
                  <a:pt x="39637" y="45095"/>
                </a:lnTo>
                <a:lnTo>
                  <a:pt x="41158" y="43485"/>
                </a:lnTo>
                <a:lnTo>
                  <a:pt x="42769" y="41964"/>
                </a:lnTo>
                <a:lnTo>
                  <a:pt x="43753" y="41069"/>
                </a:lnTo>
                <a:lnTo>
                  <a:pt x="44737" y="40353"/>
                </a:lnTo>
                <a:lnTo>
                  <a:pt x="45721" y="39637"/>
                </a:lnTo>
                <a:lnTo>
                  <a:pt x="46795" y="39011"/>
                </a:lnTo>
                <a:lnTo>
                  <a:pt x="47869" y="38385"/>
                </a:lnTo>
                <a:lnTo>
                  <a:pt x="48942" y="37848"/>
                </a:lnTo>
                <a:lnTo>
                  <a:pt x="50106" y="37311"/>
                </a:lnTo>
                <a:lnTo>
                  <a:pt x="51269" y="36864"/>
                </a:lnTo>
                <a:lnTo>
                  <a:pt x="52432" y="36506"/>
                </a:lnTo>
                <a:lnTo>
                  <a:pt x="53684" y="36148"/>
                </a:lnTo>
                <a:lnTo>
                  <a:pt x="54937" y="35879"/>
                </a:lnTo>
                <a:lnTo>
                  <a:pt x="56190" y="35611"/>
                </a:lnTo>
                <a:lnTo>
                  <a:pt x="57532" y="35432"/>
                </a:lnTo>
                <a:lnTo>
                  <a:pt x="58874" y="35253"/>
                </a:lnTo>
                <a:lnTo>
                  <a:pt x="60306" y="35253"/>
                </a:lnTo>
                <a:lnTo>
                  <a:pt x="61648" y="35164"/>
                </a:lnTo>
                <a:lnTo>
                  <a:pt x="64332" y="35253"/>
                </a:lnTo>
                <a:lnTo>
                  <a:pt x="66837" y="35611"/>
                </a:lnTo>
                <a:lnTo>
                  <a:pt x="68090" y="35790"/>
                </a:lnTo>
                <a:lnTo>
                  <a:pt x="69253" y="36058"/>
                </a:lnTo>
                <a:lnTo>
                  <a:pt x="70416" y="36327"/>
                </a:lnTo>
                <a:lnTo>
                  <a:pt x="71490" y="36774"/>
                </a:lnTo>
                <a:lnTo>
                  <a:pt x="72564" y="37132"/>
                </a:lnTo>
                <a:lnTo>
                  <a:pt x="73637" y="37579"/>
                </a:lnTo>
                <a:lnTo>
                  <a:pt x="74621" y="38116"/>
                </a:lnTo>
                <a:lnTo>
                  <a:pt x="75606" y="38653"/>
                </a:lnTo>
                <a:lnTo>
                  <a:pt x="76500" y="39279"/>
                </a:lnTo>
                <a:lnTo>
                  <a:pt x="77395" y="39906"/>
                </a:lnTo>
                <a:lnTo>
                  <a:pt x="78290" y="40622"/>
                </a:lnTo>
                <a:lnTo>
                  <a:pt x="79185" y="41337"/>
                </a:lnTo>
                <a:lnTo>
                  <a:pt x="80706" y="42948"/>
                </a:lnTo>
                <a:lnTo>
                  <a:pt x="82048" y="44558"/>
                </a:lnTo>
                <a:lnTo>
                  <a:pt x="82585" y="45453"/>
                </a:lnTo>
                <a:lnTo>
                  <a:pt x="83211" y="46348"/>
                </a:lnTo>
                <a:lnTo>
                  <a:pt x="83658" y="47243"/>
                </a:lnTo>
                <a:lnTo>
                  <a:pt x="84106" y="48227"/>
                </a:lnTo>
                <a:lnTo>
                  <a:pt x="84464" y="49122"/>
                </a:lnTo>
                <a:lnTo>
                  <a:pt x="84821" y="50106"/>
                </a:lnTo>
                <a:lnTo>
                  <a:pt x="85090" y="51090"/>
                </a:lnTo>
                <a:lnTo>
                  <a:pt x="85358" y="52074"/>
                </a:lnTo>
                <a:lnTo>
                  <a:pt x="85537" y="53148"/>
                </a:lnTo>
                <a:lnTo>
                  <a:pt x="85627" y="54222"/>
                </a:lnTo>
                <a:lnTo>
                  <a:pt x="85716" y="56369"/>
                </a:lnTo>
                <a:lnTo>
                  <a:pt x="85716" y="58248"/>
                </a:lnTo>
                <a:lnTo>
                  <a:pt x="85537" y="60038"/>
                </a:lnTo>
                <a:lnTo>
                  <a:pt x="85179" y="61738"/>
                </a:lnTo>
                <a:lnTo>
                  <a:pt x="84732" y="63438"/>
                </a:lnTo>
                <a:lnTo>
                  <a:pt x="84195" y="65048"/>
                </a:lnTo>
                <a:lnTo>
                  <a:pt x="83569" y="66569"/>
                </a:lnTo>
                <a:lnTo>
                  <a:pt x="82764" y="68090"/>
                </a:lnTo>
                <a:lnTo>
                  <a:pt x="81869" y="69522"/>
                </a:lnTo>
                <a:lnTo>
                  <a:pt x="80795" y="71043"/>
                </a:lnTo>
                <a:lnTo>
                  <a:pt x="79632" y="72564"/>
                </a:lnTo>
                <a:lnTo>
                  <a:pt x="78290" y="74085"/>
                </a:lnTo>
                <a:lnTo>
                  <a:pt x="76858" y="75785"/>
                </a:lnTo>
                <a:lnTo>
                  <a:pt x="75158" y="77485"/>
                </a:lnTo>
                <a:lnTo>
                  <a:pt x="73458" y="79275"/>
                </a:lnTo>
                <a:lnTo>
                  <a:pt x="71490" y="81064"/>
                </a:lnTo>
                <a:lnTo>
                  <a:pt x="69432" y="83033"/>
                </a:lnTo>
                <a:lnTo>
                  <a:pt x="65853" y="86164"/>
                </a:lnTo>
                <a:lnTo>
                  <a:pt x="62542" y="89296"/>
                </a:lnTo>
                <a:lnTo>
                  <a:pt x="59500" y="92249"/>
                </a:lnTo>
                <a:lnTo>
                  <a:pt x="56816" y="95201"/>
                </a:lnTo>
                <a:lnTo>
                  <a:pt x="54400" y="97975"/>
                </a:lnTo>
                <a:lnTo>
                  <a:pt x="52253" y="100749"/>
                </a:lnTo>
                <a:lnTo>
                  <a:pt x="50374" y="103343"/>
                </a:lnTo>
                <a:lnTo>
                  <a:pt x="48763" y="105938"/>
                </a:lnTo>
                <a:lnTo>
                  <a:pt x="47421" y="108443"/>
                </a:lnTo>
                <a:lnTo>
                  <a:pt x="46258" y="111128"/>
                </a:lnTo>
                <a:lnTo>
                  <a:pt x="45274" y="113991"/>
                </a:lnTo>
                <a:lnTo>
                  <a:pt x="44469" y="116854"/>
                </a:lnTo>
                <a:lnTo>
                  <a:pt x="43842" y="119896"/>
                </a:lnTo>
                <a:lnTo>
                  <a:pt x="43395" y="123028"/>
                </a:lnTo>
                <a:lnTo>
                  <a:pt x="43127" y="126338"/>
                </a:lnTo>
                <a:lnTo>
                  <a:pt x="43037" y="129649"/>
                </a:lnTo>
                <a:lnTo>
                  <a:pt x="43037" y="137344"/>
                </a:lnTo>
                <a:lnTo>
                  <a:pt x="43127" y="137702"/>
                </a:lnTo>
                <a:lnTo>
                  <a:pt x="43216" y="138060"/>
                </a:lnTo>
                <a:lnTo>
                  <a:pt x="43395" y="138328"/>
                </a:lnTo>
                <a:lnTo>
                  <a:pt x="43574" y="138596"/>
                </a:lnTo>
                <a:lnTo>
                  <a:pt x="43842" y="138775"/>
                </a:lnTo>
                <a:lnTo>
                  <a:pt x="44200" y="138954"/>
                </a:lnTo>
                <a:lnTo>
                  <a:pt x="44469" y="139133"/>
                </a:lnTo>
                <a:lnTo>
                  <a:pt x="79185" y="139133"/>
                </a:lnTo>
                <a:lnTo>
                  <a:pt x="79453" y="138954"/>
                </a:lnTo>
                <a:lnTo>
                  <a:pt x="79811" y="138775"/>
                </a:lnTo>
                <a:lnTo>
                  <a:pt x="80079" y="138596"/>
                </a:lnTo>
                <a:lnTo>
                  <a:pt x="80258" y="138328"/>
                </a:lnTo>
                <a:lnTo>
                  <a:pt x="80437" y="138060"/>
                </a:lnTo>
                <a:lnTo>
                  <a:pt x="80527" y="137702"/>
                </a:lnTo>
                <a:lnTo>
                  <a:pt x="80616" y="137344"/>
                </a:lnTo>
                <a:lnTo>
                  <a:pt x="80616" y="134570"/>
                </a:lnTo>
                <a:lnTo>
                  <a:pt x="80616" y="132065"/>
                </a:lnTo>
                <a:lnTo>
                  <a:pt x="80795" y="129738"/>
                </a:lnTo>
                <a:lnTo>
                  <a:pt x="81064" y="127502"/>
                </a:lnTo>
                <a:lnTo>
                  <a:pt x="81511" y="125354"/>
                </a:lnTo>
                <a:lnTo>
                  <a:pt x="81958" y="123386"/>
                </a:lnTo>
                <a:lnTo>
                  <a:pt x="82585" y="121417"/>
                </a:lnTo>
                <a:lnTo>
                  <a:pt x="83300" y="119628"/>
                </a:lnTo>
                <a:lnTo>
                  <a:pt x="84195" y="117928"/>
                </a:lnTo>
                <a:lnTo>
                  <a:pt x="85179" y="116228"/>
                </a:lnTo>
                <a:lnTo>
                  <a:pt x="86343" y="114528"/>
                </a:lnTo>
                <a:lnTo>
                  <a:pt x="87685" y="112649"/>
                </a:lnTo>
                <a:lnTo>
                  <a:pt x="89295" y="110680"/>
                </a:lnTo>
                <a:lnTo>
                  <a:pt x="91085" y="108712"/>
                </a:lnTo>
                <a:lnTo>
                  <a:pt x="92964" y="106654"/>
                </a:lnTo>
                <a:lnTo>
                  <a:pt x="95111" y="104417"/>
                </a:lnTo>
                <a:lnTo>
                  <a:pt x="97437" y="102180"/>
                </a:lnTo>
                <a:lnTo>
                  <a:pt x="100569" y="99228"/>
                </a:lnTo>
                <a:lnTo>
                  <a:pt x="103343" y="96275"/>
                </a:lnTo>
                <a:lnTo>
                  <a:pt x="106027" y="93412"/>
                </a:lnTo>
                <a:lnTo>
                  <a:pt x="108532" y="90549"/>
                </a:lnTo>
                <a:lnTo>
                  <a:pt x="110769" y="87775"/>
                </a:lnTo>
                <a:lnTo>
                  <a:pt x="112827" y="85001"/>
                </a:lnTo>
                <a:lnTo>
                  <a:pt x="114706" y="82317"/>
                </a:lnTo>
                <a:lnTo>
                  <a:pt x="116406" y="79722"/>
                </a:lnTo>
                <a:lnTo>
                  <a:pt x="117122" y="78380"/>
                </a:lnTo>
                <a:lnTo>
                  <a:pt x="117837" y="77038"/>
                </a:lnTo>
                <a:lnTo>
                  <a:pt x="118553" y="75606"/>
                </a:lnTo>
                <a:lnTo>
                  <a:pt x="119090" y="74175"/>
                </a:lnTo>
                <a:lnTo>
                  <a:pt x="119716" y="72743"/>
                </a:lnTo>
                <a:lnTo>
                  <a:pt x="120253" y="71222"/>
                </a:lnTo>
                <a:lnTo>
                  <a:pt x="120701" y="69701"/>
                </a:lnTo>
                <a:lnTo>
                  <a:pt x="121058" y="68180"/>
                </a:lnTo>
                <a:lnTo>
                  <a:pt x="121506" y="66569"/>
                </a:lnTo>
                <a:lnTo>
                  <a:pt x="121774" y="64959"/>
                </a:lnTo>
                <a:lnTo>
                  <a:pt x="122043" y="63259"/>
                </a:lnTo>
                <a:lnTo>
                  <a:pt x="122311" y="61559"/>
                </a:lnTo>
                <a:lnTo>
                  <a:pt x="122580" y="58069"/>
                </a:lnTo>
                <a:lnTo>
                  <a:pt x="122669" y="54401"/>
                </a:lnTo>
                <a:lnTo>
                  <a:pt x="122669" y="52522"/>
                </a:lnTo>
                <a:lnTo>
                  <a:pt x="122580" y="50643"/>
                </a:lnTo>
                <a:lnTo>
                  <a:pt x="122401" y="48764"/>
                </a:lnTo>
                <a:lnTo>
                  <a:pt x="122222" y="46974"/>
                </a:lnTo>
                <a:lnTo>
                  <a:pt x="121864" y="45185"/>
                </a:lnTo>
                <a:lnTo>
                  <a:pt x="121595" y="43395"/>
                </a:lnTo>
                <a:lnTo>
                  <a:pt x="121148" y="41606"/>
                </a:lnTo>
                <a:lnTo>
                  <a:pt x="120701" y="39906"/>
                </a:lnTo>
                <a:lnTo>
                  <a:pt x="120164" y="38206"/>
                </a:lnTo>
                <a:lnTo>
                  <a:pt x="119627" y="36506"/>
                </a:lnTo>
                <a:lnTo>
                  <a:pt x="118911" y="34806"/>
                </a:lnTo>
                <a:lnTo>
                  <a:pt x="118285" y="33106"/>
                </a:lnTo>
                <a:lnTo>
                  <a:pt x="117480" y="31495"/>
                </a:lnTo>
                <a:lnTo>
                  <a:pt x="116674" y="29885"/>
                </a:lnTo>
                <a:lnTo>
                  <a:pt x="115780" y="28274"/>
                </a:lnTo>
                <a:lnTo>
                  <a:pt x="114795" y="26753"/>
                </a:lnTo>
                <a:lnTo>
                  <a:pt x="113811" y="25232"/>
                </a:lnTo>
                <a:lnTo>
                  <a:pt x="112737" y="23711"/>
                </a:lnTo>
                <a:lnTo>
                  <a:pt x="111664" y="22279"/>
                </a:lnTo>
                <a:lnTo>
                  <a:pt x="110501" y="20848"/>
                </a:lnTo>
                <a:lnTo>
                  <a:pt x="109248" y="19506"/>
                </a:lnTo>
                <a:lnTo>
                  <a:pt x="107995" y="18163"/>
                </a:lnTo>
                <a:lnTo>
                  <a:pt x="106743" y="16821"/>
                </a:lnTo>
                <a:lnTo>
                  <a:pt x="105311" y="15658"/>
                </a:lnTo>
                <a:lnTo>
                  <a:pt x="103969" y="14405"/>
                </a:lnTo>
                <a:lnTo>
                  <a:pt x="102537" y="13242"/>
                </a:lnTo>
                <a:lnTo>
                  <a:pt x="101016" y="12169"/>
                </a:lnTo>
                <a:lnTo>
                  <a:pt x="99406" y="11005"/>
                </a:lnTo>
                <a:lnTo>
                  <a:pt x="97885" y="10021"/>
                </a:lnTo>
                <a:lnTo>
                  <a:pt x="96185" y="9037"/>
                </a:lnTo>
                <a:lnTo>
                  <a:pt x="94485" y="8053"/>
                </a:lnTo>
                <a:lnTo>
                  <a:pt x="92785" y="7158"/>
                </a:lnTo>
                <a:lnTo>
                  <a:pt x="90995" y="6263"/>
                </a:lnTo>
                <a:lnTo>
                  <a:pt x="89116" y="5458"/>
                </a:lnTo>
                <a:lnTo>
                  <a:pt x="87327" y="4742"/>
                </a:lnTo>
                <a:lnTo>
                  <a:pt x="85448" y="4026"/>
                </a:lnTo>
                <a:lnTo>
                  <a:pt x="83479" y="3400"/>
                </a:lnTo>
                <a:lnTo>
                  <a:pt x="81600" y="2774"/>
                </a:lnTo>
                <a:lnTo>
                  <a:pt x="79632" y="2237"/>
                </a:lnTo>
                <a:lnTo>
                  <a:pt x="77574" y="1789"/>
                </a:lnTo>
                <a:lnTo>
                  <a:pt x="75606" y="1342"/>
                </a:lnTo>
                <a:lnTo>
                  <a:pt x="73548" y="984"/>
                </a:lnTo>
                <a:lnTo>
                  <a:pt x="71400" y="716"/>
                </a:lnTo>
                <a:lnTo>
                  <a:pt x="69342" y="447"/>
                </a:lnTo>
                <a:lnTo>
                  <a:pt x="67195" y="268"/>
                </a:lnTo>
                <a:lnTo>
                  <a:pt x="64958" y="89"/>
                </a:lnTo>
                <a:lnTo>
                  <a:pt x="62811" y="0"/>
                </a:lnTo>
                <a:close/>
                <a:moveTo>
                  <a:pt x="60127" y="160070"/>
                </a:moveTo>
                <a:lnTo>
                  <a:pt x="58874" y="160160"/>
                </a:lnTo>
                <a:lnTo>
                  <a:pt x="57621" y="160249"/>
                </a:lnTo>
                <a:lnTo>
                  <a:pt x="56458" y="160518"/>
                </a:lnTo>
                <a:lnTo>
                  <a:pt x="55295" y="160697"/>
                </a:lnTo>
                <a:lnTo>
                  <a:pt x="54132" y="161055"/>
                </a:lnTo>
                <a:lnTo>
                  <a:pt x="52969" y="161413"/>
                </a:lnTo>
                <a:lnTo>
                  <a:pt x="51895" y="161860"/>
                </a:lnTo>
                <a:lnTo>
                  <a:pt x="50821" y="162307"/>
                </a:lnTo>
                <a:lnTo>
                  <a:pt x="49748" y="162844"/>
                </a:lnTo>
                <a:lnTo>
                  <a:pt x="48674" y="163381"/>
                </a:lnTo>
                <a:lnTo>
                  <a:pt x="47690" y="164097"/>
                </a:lnTo>
                <a:lnTo>
                  <a:pt x="46705" y="164723"/>
                </a:lnTo>
                <a:lnTo>
                  <a:pt x="45811" y="165528"/>
                </a:lnTo>
                <a:lnTo>
                  <a:pt x="44827" y="166334"/>
                </a:lnTo>
                <a:lnTo>
                  <a:pt x="43932" y="167228"/>
                </a:lnTo>
                <a:lnTo>
                  <a:pt x="43037" y="168123"/>
                </a:lnTo>
                <a:lnTo>
                  <a:pt x="42232" y="169018"/>
                </a:lnTo>
                <a:lnTo>
                  <a:pt x="41516" y="170002"/>
                </a:lnTo>
                <a:lnTo>
                  <a:pt x="40800" y="170986"/>
                </a:lnTo>
                <a:lnTo>
                  <a:pt x="40174" y="171971"/>
                </a:lnTo>
                <a:lnTo>
                  <a:pt x="39548" y="172955"/>
                </a:lnTo>
                <a:lnTo>
                  <a:pt x="39011" y="174029"/>
                </a:lnTo>
                <a:lnTo>
                  <a:pt x="38563" y="175102"/>
                </a:lnTo>
                <a:lnTo>
                  <a:pt x="38116" y="176265"/>
                </a:lnTo>
                <a:lnTo>
                  <a:pt x="37758" y="177339"/>
                </a:lnTo>
                <a:lnTo>
                  <a:pt x="37490" y="178502"/>
                </a:lnTo>
                <a:lnTo>
                  <a:pt x="37221" y="179665"/>
                </a:lnTo>
                <a:lnTo>
                  <a:pt x="37042" y="180918"/>
                </a:lnTo>
                <a:lnTo>
                  <a:pt x="36863" y="182081"/>
                </a:lnTo>
                <a:lnTo>
                  <a:pt x="36774" y="183334"/>
                </a:lnTo>
                <a:lnTo>
                  <a:pt x="36774" y="184676"/>
                </a:lnTo>
                <a:lnTo>
                  <a:pt x="36774" y="185929"/>
                </a:lnTo>
                <a:lnTo>
                  <a:pt x="36863" y="187181"/>
                </a:lnTo>
                <a:lnTo>
                  <a:pt x="37042" y="188434"/>
                </a:lnTo>
                <a:lnTo>
                  <a:pt x="37221" y="189597"/>
                </a:lnTo>
                <a:lnTo>
                  <a:pt x="37490" y="190760"/>
                </a:lnTo>
                <a:lnTo>
                  <a:pt x="37758" y="191923"/>
                </a:lnTo>
                <a:lnTo>
                  <a:pt x="38116" y="193087"/>
                </a:lnTo>
                <a:lnTo>
                  <a:pt x="38563" y="194250"/>
                </a:lnTo>
                <a:lnTo>
                  <a:pt x="39011" y="195324"/>
                </a:lnTo>
                <a:lnTo>
                  <a:pt x="39548" y="196397"/>
                </a:lnTo>
                <a:lnTo>
                  <a:pt x="40174" y="197381"/>
                </a:lnTo>
                <a:lnTo>
                  <a:pt x="40800" y="198455"/>
                </a:lnTo>
                <a:lnTo>
                  <a:pt x="41516" y="199439"/>
                </a:lnTo>
                <a:lnTo>
                  <a:pt x="42232" y="200424"/>
                </a:lnTo>
                <a:lnTo>
                  <a:pt x="43037" y="201318"/>
                </a:lnTo>
                <a:lnTo>
                  <a:pt x="43932" y="202303"/>
                </a:lnTo>
                <a:lnTo>
                  <a:pt x="44827" y="203108"/>
                </a:lnTo>
                <a:lnTo>
                  <a:pt x="45811" y="204003"/>
                </a:lnTo>
                <a:lnTo>
                  <a:pt x="46705" y="204718"/>
                </a:lnTo>
                <a:lnTo>
                  <a:pt x="47690" y="205434"/>
                </a:lnTo>
                <a:lnTo>
                  <a:pt x="48674" y="206150"/>
                </a:lnTo>
                <a:lnTo>
                  <a:pt x="49748" y="206687"/>
                </a:lnTo>
                <a:lnTo>
                  <a:pt x="50821" y="207224"/>
                </a:lnTo>
                <a:lnTo>
                  <a:pt x="51895" y="207761"/>
                </a:lnTo>
                <a:lnTo>
                  <a:pt x="52969" y="208118"/>
                </a:lnTo>
                <a:lnTo>
                  <a:pt x="54132" y="208566"/>
                </a:lnTo>
                <a:lnTo>
                  <a:pt x="55295" y="208834"/>
                </a:lnTo>
                <a:lnTo>
                  <a:pt x="56458" y="209103"/>
                </a:lnTo>
                <a:lnTo>
                  <a:pt x="57621" y="209282"/>
                </a:lnTo>
                <a:lnTo>
                  <a:pt x="58874" y="209461"/>
                </a:lnTo>
                <a:lnTo>
                  <a:pt x="60127" y="209550"/>
                </a:lnTo>
                <a:lnTo>
                  <a:pt x="62721" y="209550"/>
                </a:lnTo>
                <a:lnTo>
                  <a:pt x="63974" y="209461"/>
                </a:lnTo>
                <a:lnTo>
                  <a:pt x="65137" y="209282"/>
                </a:lnTo>
                <a:lnTo>
                  <a:pt x="66390" y="209103"/>
                </a:lnTo>
                <a:lnTo>
                  <a:pt x="67553" y="208834"/>
                </a:lnTo>
                <a:lnTo>
                  <a:pt x="68716" y="208566"/>
                </a:lnTo>
                <a:lnTo>
                  <a:pt x="69879" y="208118"/>
                </a:lnTo>
                <a:lnTo>
                  <a:pt x="70953" y="207761"/>
                </a:lnTo>
                <a:lnTo>
                  <a:pt x="72027" y="207224"/>
                </a:lnTo>
                <a:lnTo>
                  <a:pt x="73100" y="206687"/>
                </a:lnTo>
                <a:lnTo>
                  <a:pt x="74174" y="206150"/>
                </a:lnTo>
                <a:lnTo>
                  <a:pt x="75158" y="205434"/>
                </a:lnTo>
                <a:lnTo>
                  <a:pt x="76142" y="204718"/>
                </a:lnTo>
                <a:lnTo>
                  <a:pt x="77127" y="204003"/>
                </a:lnTo>
                <a:lnTo>
                  <a:pt x="78111" y="203108"/>
                </a:lnTo>
                <a:lnTo>
                  <a:pt x="79006" y="202303"/>
                </a:lnTo>
                <a:lnTo>
                  <a:pt x="79900" y="201318"/>
                </a:lnTo>
                <a:lnTo>
                  <a:pt x="80706" y="200424"/>
                </a:lnTo>
                <a:lnTo>
                  <a:pt x="81511" y="199439"/>
                </a:lnTo>
                <a:lnTo>
                  <a:pt x="82227" y="198455"/>
                </a:lnTo>
                <a:lnTo>
                  <a:pt x="82853" y="197381"/>
                </a:lnTo>
                <a:lnTo>
                  <a:pt x="83479" y="196397"/>
                </a:lnTo>
                <a:lnTo>
                  <a:pt x="84016" y="195324"/>
                </a:lnTo>
                <a:lnTo>
                  <a:pt x="84464" y="194250"/>
                </a:lnTo>
                <a:lnTo>
                  <a:pt x="84911" y="193087"/>
                </a:lnTo>
                <a:lnTo>
                  <a:pt x="85269" y="191923"/>
                </a:lnTo>
                <a:lnTo>
                  <a:pt x="85627" y="190760"/>
                </a:lnTo>
                <a:lnTo>
                  <a:pt x="85895" y="189597"/>
                </a:lnTo>
                <a:lnTo>
                  <a:pt x="86074" y="188434"/>
                </a:lnTo>
                <a:lnTo>
                  <a:pt x="86164" y="187181"/>
                </a:lnTo>
                <a:lnTo>
                  <a:pt x="86253" y="185929"/>
                </a:lnTo>
                <a:lnTo>
                  <a:pt x="86343" y="184676"/>
                </a:lnTo>
                <a:lnTo>
                  <a:pt x="86253" y="183334"/>
                </a:lnTo>
                <a:lnTo>
                  <a:pt x="86164" y="182081"/>
                </a:lnTo>
                <a:lnTo>
                  <a:pt x="86074" y="180918"/>
                </a:lnTo>
                <a:lnTo>
                  <a:pt x="85895" y="179665"/>
                </a:lnTo>
                <a:lnTo>
                  <a:pt x="85627" y="178502"/>
                </a:lnTo>
                <a:lnTo>
                  <a:pt x="85269" y="177339"/>
                </a:lnTo>
                <a:lnTo>
                  <a:pt x="84911" y="176265"/>
                </a:lnTo>
                <a:lnTo>
                  <a:pt x="84464" y="175102"/>
                </a:lnTo>
                <a:lnTo>
                  <a:pt x="84016" y="174029"/>
                </a:lnTo>
                <a:lnTo>
                  <a:pt x="83479" y="172955"/>
                </a:lnTo>
                <a:lnTo>
                  <a:pt x="82853" y="171971"/>
                </a:lnTo>
                <a:lnTo>
                  <a:pt x="82227" y="170986"/>
                </a:lnTo>
                <a:lnTo>
                  <a:pt x="81511" y="170002"/>
                </a:lnTo>
                <a:lnTo>
                  <a:pt x="80706" y="169018"/>
                </a:lnTo>
                <a:lnTo>
                  <a:pt x="79900" y="168123"/>
                </a:lnTo>
                <a:lnTo>
                  <a:pt x="79006" y="167228"/>
                </a:lnTo>
                <a:lnTo>
                  <a:pt x="78111" y="166334"/>
                </a:lnTo>
                <a:lnTo>
                  <a:pt x="77127" y="165528"/>
                </a:lnTo>
                <a:lnTo>
                  <a:pt x="76142" y="164723"/>
                </a:lnTo>
                <a:lnTo>
                  <a:pt x="75158" y="164097"/>
                </a:lnTo>
                <a:lnTo>
                  <a:pt x="74174" y="163381"/>
                </a:lnTo>
                <a:lnTo>
                  <a:pt x="73100" y="162844"/>
                </a:lnTo>
                <a:lnTo>
                  <a:pt x="72027" y="162307"/>
                </a:lnTo>
                <a:lnTo>
                  <a:pt x="70953" y="161860"/>
                </a:lnTo>
                <a:lnTo>
                  <a:pt x="69879" y="161413"/>
                </a:lnTo>
                <a:lnTo>
                  <a:pt x="68716" y="161055"/>
                </a:lnTo>
                <a:lnTo>
                  <a:pt x="67553" y="160697"/>
                </a:lnTo>
                <a:lnTo>
                  <a:pt x="66390" y="160518"/>
                </a:lnTo>
                <a:lnTo>
                  <a:pt x="65137" y="160249"/>
                </a:lnTo>
                <a:lnTo>
                  <a:pt x="63974" y="160160"/>
                </a:lnTo>
                <a:lnTo>
                  <a:pt x="62721" y="160070"/>
                </a:lnTo>
                <a:close/>
              </a:path>
            </a:pathLst>
          </a:custGeom>
          <a:solidFill>
            <a:schemeClr val="accent6"/>
          </a:solidFill>
          <a:ln cap="flat" cmpd="sng" w="9525">
            <a:solidFill>
              <a:srgbClr val="FFFFFF"/>
            </a:solidFill>
            <a:prstDash val="solid"/>
            <a:round/>
            <a:headEnd len="sm" w="sm" type="none"/>
            <a:tailEnd len="sm" w="sm" type="none"/>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757" name="Google Shape;2757;p72"/>
          <p:cNvSpPr/>
          <p:nvPr/>
        </p:nvSpPr>
        <p:spPr>
          <a:xfrm>
            <a:off x="2913950" y="4700525"/>
            <a:ext cx="19932300" cy="2509500"/>
          </a:xfrm>
          <a:prstGeom prst="roundRect">
            <a:avLst>
              <a:gd fmla="val 17615" name="adj"/>
            </a:avLst>
          </a:prstGeom>
          <a:noFill/>
          <a:ln cap="flat" cmpd="sng" w="76200">
            <a:solidFill>
              <a:schemeClr val="dk1"/>
            </a:solidFill>
            <a:prstDash val="solid"/>
            <a:round/>
            <a:headEnd len="sm" w="sm" type="none"/>
            <a:tailEnd len="sm" w="sm" type="none"/>
          </a:ln>
        </p:spPr>
        <p:txBody>
          <a:bodyPr anchorCtr="0" anchor="ctr" bIns="243825" lIns="243825" spcFirstLastPara="1" rIns="243825" wrap="square" tIns="243825">
            <a:noAutofit/>
          </a:bodyPr>
          <a:lstStyle/>
          <a:p>
            <a:pPr indent="0" lvl="0" marL="0" rtl="0" algn="ctr">
              <a:spcBef>
                <a:spcPts val="0"/>
              </a:spcBef>
              <a:spcAft>
                <a:spcPts val="0"/>
              </a:spcAft>
              <a:buNone/>
            </a:pPr>
            <a:r>
              <a:t/>
            </a:r>
            <a:endParaRPr sz="3700">
              <a:solidFill>
                <a:schemeClr val="dk2"/>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761" name="Shape 2761"/>
        <p:cNvGrpSpPr/>
        <p:nvPr/>
      </p:nvGrpSpPr>
      <p:grpSpPr>
        <a:xfrm>
          <a:off x="0" y="0"/>
          <a:ext cx="0" cy="0"/>
          <a:chOff x="0" y="0"/>
          <a:chExt cx="0" cy="0"/>
        </a:xfrm>
      </p:grpSpPr>
      <p:graphicFrame>
        <p:nvGraphicFramePr>
          <p:cNvPr id="2762" name="Google Shape;2762;p73"/>
          <p:cNvGraphicFramePr/>
          <p:nvPr/>
        </p:nvGraphicFramePr>
        <p:xfrm>
          <a:off x="1540838" y="3268042"/>
          <a:ext cx="3000000" cy="3000000"/>
        </p:xfrm>
        <a:graphic>
          <a:graphicData uri="http://schemas.openxmlformats.org/drawingml/2006/table">
            <a:tbl>
              <a:tblPr>
                <a:noFill/>
                <a:tableStyleId>{AB80B1E1-2A0A-4D2B-9E96-AA632914FDF4}</a:tableStyleId>
              </a:tblPr>
              <a:tblGrid>
                <a:gridCol w="1373100"/>
                <a:gridCol w="1932275"/>
                <a:gridCol w="1932275"/>
                <a:gridCol w="1932275"/>
                <a:gridCol w="1932275"/>
                <a:gridCol w="1932275"/>
                <a:gridCol w="1932275"/>
                <a:gridCol w="1932275"/>
                <a:gridCol w="1932275"/>
                <a:gridCol w="1932275"/>
                <a:gridCol w="2541750"/>
              </a:tblGrid>
              <a:tr h="1016000">
                <a:tc>
                  <a:txBody>
                    <a:bodyPr/>
                    <a:lstStyle/>
                    <a:p>
                      <a:pPr indent="0" lvl="0" marL="0" rtl="1" algn="ctr">
                        <a:spcBef>
                          <a:spcPts val="0"/>
                        </a:spcBef>
                        <a:spcAft>
                          <a:spcPts val="0"/>
                        </a:spcAft>
                        <a:buNone/>
                      </a:pPr>
                      <a:r>
                        <a:rPr lang="en" sz="3100">
                          <a:solidFill>
                            <a:srgbClr val="282828"/>
                          </a:solidFill>
                          <a:latin typeface="Google Sans SemiBold"/>
                          <a:ea typeface="Google Sans SemiBold"/>
                          <a:cs typeface="Google Sans SemiBold"/>
                          <a:sym typeface="Google Sans SemiBold"/>
                        </a:rPr>
                        <a:t>נקודות דמיון</a:t>
                      </a:r>
                      <a:endParaRPr sz="3100">
                        <a:solidFill>
                          <a:srgbClr val="282828"/>
                        </a:solidFill>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gridSpan="3">
                  <a:txBody>
                    <a:bodyPr/>
                    <a:lstStyle/>
                    <a:p>
                      <a:pPr indent="0" lvl="0" marL="0" rtl="1" algn="ctr">
                        <a:spcBef>
                          <a:spcPts val="0"/>
                        </a:spcBef>
                        <a:spcAft>
                          <a:spcPts val="0"/>
                        </a:spcAft>
                        <a:buNone/>
                      </a:pPr>
                      <a:r>
                        <a:rPr lang="en" sz="3100">
                          <a:solidFill>
                            <a:srgbClr val="282828"/>
                          </a:solidFill>
                          <a:latin typeface="Google Sans SemiBold"/>
                          <a:ea typeface="Google Sans SemiBold"/>
                          <a:cs typeface="Google Sans SemiBold"/>
                          <a:sym typeface="Google Sans SemiBold"/>
                        </a:rPr>
                        <a:t>מאכלים שלא ניסיתי</a:t>
                      </a:r>
                      <a:endParaRPr sz="3100">
                        <a:solidFill>
                          <a:srgbClr val="282828"/>
                        </a:solidFill>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9525">
                      <a:solidFill>
                        <a:srgbClr val="282828"/>
                      </a:solidFill>
                      <a:prstDash val="solid"/>
                      <a:round/>
                      <a:headEnd len="sm" w="sm" type="none"/>
                      <a:tailEnd len="sm" w="sm" type="none"/>
                    </a:lnB>
                  </a:tcPr>
                </a:tc>
                <a:tc hMerge="1"/>
                <a:tc hMerge="1"/>
                <a:tc gridSpan="3">
                  <a:txBody>
                    <a:bodyPr/>
                    <a:lstStyle/>
                    <a:p>
                      <a:pPr indent="0" lvl="0" marL="0" rtl="1" algn="ctr">
                        <a:spcBef>
                          <a:spcPts val="0"/>
                        </a:spcBef>
                        <a:spcAft>
                          <a:spcPts val="0"/>
                        </a:spcAft>
                        <a:buNone/>
                      </a:pPr>
                      <a:r>
                        <a:rPr lang="en" sz="3100">
                          <a:solidFill>
                            <a:srgbClr val="282828"/>
                          </a:solidFill>
                          <a:latin typeface="Google Sans SemiBold"/>
                          <a:ea typeface="Google Sans SemiBold"/>
                          <a:cs typeface="Google Sans SemiBold"/>
                          <a:sym typeface="Google Sans SemiBold"/>
                        </a:rPr>
                        <a:t>מאכלים שאני לא אוהב.ת</a:t>
                      </a:r>
                      <a:endParaRPr sz="3100">
                        <a:solidFill>
                          <a:srgbClr val="282828"/>
                        </a:solidFill>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9525">
                      <a:solidFill>
                        <a:srgbClr val="282828"/>
                      </a:solidFill>
                      <a:prstDash val="solid"/>
                      <a:round/>
                      <a:headEnd len="sm" w="sm" type="none"/>
                      <a:tailEnd len="sm" w="sm" type="none"/>
                    </a:lnB>
                  </a:tcPr>
                </a:tc>
                <a:tc hMerge="1"/>
                <a:tc hMerge="1"/>
                <a:tc gridSpan="3">
                  <a:txBody>
                    <a:bodyPr/>
                    <a:lstStyle/>
                    <a:p>
                      <a:pPr indent="0" lvl="0" marL="0" rtl="1" algn="ctr">
                        <a:spcBef>
                          <a:spcPts val="0"/>
                        </a:spcBef>
                        <a:spcAft>
                          <a:spcPts val="0"/>
                        </a:spcAft>
                        <a:buNone/>
                      </a:pPr>
                      <a:r>
                        <a:rPr lang="en" sz="3100">
                          <a:solidFill>
                            <a:srgbClr val="282828"/>
                          </a:solidFill>
                          <a:latin typeface="Google Sans SemiBold"/>
                          <a:ea typeface="Google Sans SemiBold"/>
                          <a:cs typeface="Google Sans SemiBold"/>
                          <a:sym typeface="Google Sans SemiBold"/>
                        </a:rPr>
                        <a:t>מאכלים שאני אוהב.ת</a:t>
                      </a:r>
                      <a:endParaRPr sz="3100">
                        <a:solidFill>
                          <a:srgbClr val="282828"/>
                        </a:solidFill>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9525">
                      <a:solidFill>
                        <a:srgbClr val="282828"/>
                      </a:solidFill>
                      <a:prstDash val="solid"/>
                      <a:round/>
                      <a:headEnd len="sm" w="sm" type="none"/>
                      <a:tailEnd len="sm" w="sm" type="none"/>
                    </a:lnB>
                  </a:tcPr>
                </a:tc>
                <a:tc hMerge="1"/>
                <a:tc hMerge="1"/>
                <a:tc>
                  <a:txBody>
                    <a:bodyPr/>
                    <a:lstStyle/>
                    <a:p>
                      <a:pPr indent="0" lvl="0" marL="0" rtl="1" algn="ctr">
                        <a:spcBef>
                          <a:spcPts val="0"/>
                        </a:spcBef>
                        <a:spcAft>
                          <a:spcPts val="0"/>
                        </a:spcAft>
                        <a:buNone/>
                      </a:pPr>
                      <a:r>
                        <a:rPr lang="en" sz="3100">
                          <a:solidFill>
                            <a:srgbClr val="282828"/>
                          </a:solidFill>
                          <a:latin typeface="Google Sans SemiBold"/>
                          <a:ea typeface="Google Sans SemiBold"/>
                          <a:cs typeface="Google Sans SemiBold"/>
                          <a:sym typeface="Google Sans SemiBold"/>
                        </a:rPr>
                        <a:t>חבר.ה לכיתה</a:t>
                      </a:r>
                      <a:endParaRPr sz="3100">
                        <a:solidFill>
                          <a:srgbClr val="282828"/>
                        </a:solidFill>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1077075">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9525">
                      <a:solidFill>
                        <a:srgbClr val="282828"/>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9D9D9"/>
                    </a:solidFill>
                  </a:tcPr>
                </a:tc>
                <a:tc>
                  <a:txBody>
                    <a:bodyPr/>
                    <a:lstStyle/>
                    <a:p>
                      <a:pPr indent="0" lvl="0" marL="0" marR="0" rtl="1" algn="ctr">
                        <a:lnSpc>
                          <a:spcPct val="100000"/>
                        </a:lnSpc>
                        <a:spcBef>
                          <a:spcPts val="0"/>
                        </a:spcBef>
                        <a:spcAft>
                          <a:spcPts val="0"/>
                        </a:spcAft>
                        <a:buNone/>
                      </a:pPr>
                      <a:r>
                        <a:rPr lang="en" sz="3100">
                          <a:latin typeface="Google Sans"/>
                          <a:ea typeface="Google Sans"/>
                          <a:cs typeface="Google Sans"/>
                          <a:sym typeface="Google Sans"/>
                        </a:rPr>
                        <a:t>מרק בצל</a:t>
                      </a:r>
                      <a:endParaRPr sz="3100">
                        <a:latin typeface="Google Sans"/>
                        <a:ea typeface="Google Sans"/>
                        <a:cs typeface="Google Sans"/>
                        <a:sym typeface="Google Sans"/>
                      </a:endParaRPr>
                    </a:p>
                  </a:txBody>
                  <a:tcPr marT="91425" marB="91425" marR="91425" marL="91425" anchor="ctr">
                    <a:lnL cap="flat" cmpd="sng" w="9525">
                      <a:solidFill>
                        <a:srgbClr val="282828"/>
                      </a:solidFill>
                      <a:prstDash val="solid"/>
                      <a:round/>
                      <a:headEnd len="sm" w="sm" type="none"/>
                      <a:tailEnd len="sm" w="sm" type="none"/>
                    </a:lnL>
                    <a:lnR cap="flat" cmpd="sng" w="9525">
                      <a:solidFill>
                        <a:srgbClr val="282828"/>
                      </a:solidFill>
                      <a:prstDash val="solid"/>
                      <a:round/>
                      <a:headEnd len="sm" w="sm" type="none"/>
                      <a:tailEnd len="sm" w="sm" type="none"/>
                    </a:lnR>
                    <a:lnT cap="flat" cmpd="sng" w="9525">
                      <a:solidFill>
                        <a:srgbClr val="282828"/>
                      </a:solidFill>
                      <a:prstDash val="solid"/>
                      <a:round/>
                      <a:headEnd len="sm" w="sm" type="none"/>
                      <a:tailEnd len="sm" w="sm" type="none"/>
                    </a:lnT>
                    <a:lnB cap="flat" cmpd="sng" w="9525">
                      <a:solidFill>
                        <a:srgbClr val="282828"/>
                      </a:solidFill>
                      <a:prstDash val="solid"/>
                      <a:round/>
                      <a:headEnd len="sm" w="sm" type="none"/>
                      <a:tailEnd len="sm" w="sm" type="none"/>
                    </a:lnB>
                    <a:solidFill>
                      <a:srgbClr val="D9D9D9"/>
                    </a:solidFill>
                  </a:tcPr>
                </a:tc>
                <a:tc>
                  <a:txBody>
                    <a:bodyPr/>
                    <a:lstStyle/>
                    <a:p>
                      <a:pPr indent="0" lvl="0" marL="0" marR="0" rtl="1" algn="ctr">
                        <a:lnSpc>
                          <a:spcPct val="100000"/>
                        </a:lnSpc>
                        <a:spcBef>
                          <a:spcPts val="0"/>
                        </a:spcBef>
                        <a:spcAft>
                          <a:spcPts val="0"/>
                        </a:spcAft>
                        <a:buNone/>
                      </a:pPr>
                      <a:r>
                        <a:rPr lang="en" sz="3100">
                          <a:latin typeface="Google Sans"/>
                          <a:ea typeface="Google Sans"/>
                          <a:cs typeface="Google Sans"/>
                          <a:sym typeface="Google Sans"/>
                        </a:rPr>
                        <a:t>קיווי</a:t>
                      </a:r>
                      <a:endParaRPr sz="3100">
                        <a:latin typeface="Google Sans"/>
                        <a:ea typeface="Google Sans"/>
                        <a:cs typeface="Google Sans"/>
                        <a:sym typeface="Google Sans"/>
                      </a:endParaRPr>
                    </a:p>
                  </a:txBody>
                  <a:tcPr marT="91425" marB="91425" marR="91425" marL="91425" anchor="ctr">
                    <a:lnL cap="flat" cmpd="sng" w="9525">
                      <a:solidFill>
                        <a:srgbClr val="282828"/>
                      </a:solidFill>
                      <a:prstDash val="solid"/>
                      <a:round/>
                      <a:headEnd len="sm" w="sm" type="none"/>
                      <a:tailEnd len="sm" w="sm" type="none"/>
                    </a:lnL>
                    <a:lnR cap="flat" cmpd="sng" w="9525">
                      <a:solidFill>
                        <a:srgbClr val="282828"/>
                      </a:solidFill>
                      <a:prstDash val="solid"/>
                      <a:round/>
                      <a:headEnd len="sm" w="sm" type="none"/>
                      <a:tailEnd len="sm" w="sm" type="none"/>
                    </a:lnR>
                    <a:lnT cap="flat" cmpd="sng" w="9525">
                      <a:solidFill>
                        <a:srgbClr val="282828"/>
                      </a:solidFill>
                      <a:prstDash val="solid"/>
                      <a:round/>
                      <a:headEnd len="sm" w="sm" type="none"/>
                      <a:tailEnd len="sm" w="sm" type="none"/>
                    </a:lnT>
                    <a:lnB cap="flat" cmpd="sng" w="9525">
                      <a:solidFill>
                        <a:srgbClr val="282828"/>
                      </a:solidFill>
                      <a:prstDash val="solid"/>
                      <a:round/>
                      <a:headEnd len="sm" w="sm" type="none"/>
                      <a:tailEnd len="sm" w="sm" type="none"/>
                    </a:lnB>
                    <a:solidFill>
                      <a:srgbClr val="D9D9D9"/>
                    </a:solidFill>
                  </a:tcPr>
                </a:tc>
                <a:tc>
                  <a:txBody>
                    <a:bodyPr/>
                    <a:lstStyle/>
                    <a:p>
                      <a:pPr indent="0" lvl="0" marL="0" marR="0" rtl="1" algn="ctr">
                        <a:lnSpc>
                          <a:spcPct val="100000"/>
                        </a:lnSpc>
                        <a:spcBef>
                          <a:spcPts val="0"/>
                        </a:spcBef>
                        <a:spcAft>
                          <a:spcPts val="0"/>
                        </a:spcAft>
                        <a:buNone/>
                      </a:pPr>
                      <a:r>
                        <a:rPr lang="en" sz="3100">
                          <a:latin typeface="Google Sans"/>
                          <a:ea typeface="Google Sans"/>
                          <a:cs typeface="Google Sans"/>
                          <a:sym typeface="Google Sans"/>
                        </a:rPr>
                        <a:t>גבינה כחולה</a:t>
                      </a:r>
                      <a:endParaRPr sz="3100">
                        <a:latin typeface="Google Sans"/>
                        <a:ea typeface="Google Sans"/>
                        <a:cs typeface="Google Sans"/>
                        <a:sym typeface="Google Sans"/>
                      </a:endParaRPr>
                    </a:p>
                  </a:txBody>
                  <a:tcPr marT="91425" marB="91425" marR="91425" marL="91425" anchor="ctr">
                    <a:lnL cap="flat" cmpd="sng" w="9525">
                      <a:solidFill>
                        <a:srgbClr val="282828"/>
                      </a:solidFill>
                      <a:prstDash val="solid"/>
                      <a:round/>
                      <a:headEnd len="sm" w="sm" type="none"/>
                      <a:tailEnd len="sm" w="sm" type="none"/>
                    </a:lnL>
                    <a:lnR cap="flat" cmpd="sng" w="9525">
                      <a:solidFill>
                        <a:srgbClr val="282828"/>
                      </a:solidFill>
                      <a:prstDash val="solid"/>
                      <a:round/>
                      <a:headEnd len="sm" w="sm" type="none"/>
                      <a:tailEnd len="sm" w="sm" type="none"/>
                    </a:lnR>
                    <a:lnT cap="flat" cmpd="sng" w="9525">
                      <a:solidFill>
                        <a:srgbClr val="282828"/>
                      </a:solidFill>
                      <a:prstDash val="solid"/>
                      <a:round/>
                      <a:headEnd len="sm" w="sm" type="none"/>
                      <a:tailEnd len="sm" w="sm" type="none"/>
                    </a:lnT>
                    <a:lnB cap="flat" cmpd="sng" w="9525">
                      <a:solidFill>
                        <a:srgbClr val="282828"/>
                      </a:solidFill>
                      <a:prstDash val="solid"/>
                      <a:round/>
                      <a:headEnd len="sm" w="sm" type="none"/>
                      <a:tailEnd len="sm" w="sm" type="none"/>
                    </a:lnB>
                    <a:solidFill>
                      <a:srgbClr val="D9D9D9"/>
                    </a:solidFill>
                  </a:tcPr>
                </a:tc>
                <a:tc>
                  <a:txBody>
                    <a:bodyPr/>
                    <a:lstStyle/>
                    <a:p>
                      <a:pPr indent="0" lvl="0" marL="0" marR="0" rtl="1" algn="ctr">
                        <a:lnSpc>
                          <a:spcPct val="100000"/>
                        </a:lnSpc>
                        <a:spcBef>
                          <a:spcPts val="0"/>
                        </a:spcBef>
                        <a:spcAft>
                          <a:spcPts val="0"/>
                        </a:spcAft>
                        <a:buNone/>
                      </a:pPr>
                      <a:r>
                        <a:rPr lang="en" sz="3100">
                          <a:latin typeface="Google Sans"/>
                          <a:ea typeface="Google Sans"/>
                          <a:cs typeface="Google Sans"/>
                          <a:sym typeface="Google Sans"/>
                        </a:rPr>
                        <a:t>עגבניה</a:t>
                      </a:r>
                      <a:endParaRPr sz="3100">
                        <a:latin typeface="Google Sans"/>
                        <a:ea typeface="Google Sans"/>
                        <a:cs typeface="Google Sans"/>
                        <a:sym typeface="Google Sans"/>
                      </a:endParaRPr>
                    </a:p>
                  </a:txBody>
                  <a:tcPr marT="91425" marB="91425" marR="91425" marL="91425" anchor="ctr">
                    <a:lnL cap="flat" cmpd="sng" w="9525">
                      <a:solidFill>
                        <a:srgbClr val="282828"/>
                      </a:solidFill>
                      <a:prstDash val="solid"/>
                      <a:round/>
                      <a:headEnd len="sm" w="sm" type="none"/>
                      <a:tailEnd len="sm" w="sm" type="none"/>
                    </a:lnL>
                    <a:lnR cap="flat" cmpd="sng" w="9525">
                      <a:solidFill>
                        <a:srgbClr val="282828"/>
                      </a:solidFill>
                      <a:prstDash val="solid"/>
                      <a:round/>
                      <a:headEnd len="sm" w="sm" type="none"/>
                      <a:tailEnd len="sm" w="sm" type="none"/>
                    </a:lnR>
                    <a:lnT cap="flat" cmpd="sng" w="9525">
                      <a:solidFill>
                        <a:srgbClr val="282828"/>
                      </a:solidFill>
                      <a:prstDash val="solid"/>
                      <a:round/>
                      <a:headEnd len="sm" w="sm" type="none"/>
                      <a:tailEnd len="sm" w="sm" type="none"/>
                    </a:lnT>
                    <a:lnB cap="flat" cmpd="sng" w="9525">
                      <a:solidFill>
                        <a:srgbClr val="282828"/>
                      </a:solidFill>
                      <a:prstDash val="solid"/>
                      <a:round/>
                      <a:headEnd len="sm" w="sm" type="none"/>
                      <a:tailEnd len="sm" w="sm" type="none"/>
                    </a:lnB>
                    <a:solidFill>
                      <a:srgbClr val="D9D9D9"/>
                    </a:solidFill>
                  </a:tcPr>
                </a:tc>
                <a:tc>
                  <a:txBody>
                    <a:bodyPr/>
                    <a:lstStyle/>
                    <a:p>
                      <a:pPr indent="0" lvl="0" marL="0" marR="0" rtl="1" algn="ctr">
                        <a:lnSpc>
                          <a:spcPct val="100000"/>
                        </a:lnSpc>
                        <a:spcBef>
                          <a:spcPts val="0"/>
                        </a:spcBef>
                        <a:spcAft>
                          <a:spcPts val="0"/>
                        </a:spcAft>
                        <a:buNone/>
                      </a:pPr>
                      <a:r>
                        <a:rPr lang="en" sz="3100">
                          <a:latin typeface="Google Sans"/>
                          <a:ea typeface="Google Sans"/>
                          <a:cs typeface="Google Sans"/>
                          <a:sym typeface="Google Sans"/>
                        </a:rPr>
                        <a:t>דגים</a:t>
                      </a:r>
                      <a:endParaRPr sz="3100">
                        <a:latin typeface="Google Sans"/>
                        <a:ea typeface="Google Sans"/>
                        <a:cs typeface="Google Sans"/>
                        <a:sym typeface="Google Sans"/>
                      </a:endParaRPr>
                    </a:p>
                  </a:txBody>
                  <a:tcPr marT="91425" marB="91425" marR="91425" marL="91425" anchor="ctr">
                    <a:lnL cap="flat" cmpd="sng" w="9525">
                      <a:solidFill>
                        <a:srgbClr val="282828"/>
                      </a:solidFill>
                      <a:prstDash val="solid"/>
                      <a:round/>
                      <a:headEnd len="sm" w="sm" type="none"/>
                      <a:tailEnd len="sm" w="sm" type="none"/>
                    </a:lnL>
                    <a:lnR cap="flat" cmpd="sng" w="9525">
                      <a:solidFill>
                        <a:srgbClr val="282828"/>
                      </a:solidFill>
                      <a:prstDash val="solid"/>
                      <a:round/>
                      <a:headEnd len="sm" w="sm" type="none"/>
                      <a:tailEnd len="sm" w="sm" type="none"/>
                    </a:lnR>
                    <a:lnT cap="flat" cmpd="sng" w="9525">
                      <a:solidFill>
                        <a:srgbClr val="282828"/>
                      </a:solidFill>
                      <a:prstDash val="solid"/>
                      <a:round/>
                      <a:headEnd len="sm" w="sm" type="none"/>
                      <a:tailEnd len="sm" w="sm" type="none"/>
                    </a:lnT>
                    <a:lnB cap="flat" cmpd="sng" w="9525">
                      <a:solidFill>
                        <a:srgbClr val="282828"/>
                      </a:solidFill>
                      <a:prstDash val="solid"/>
                      <a:round/>
                      <a:headEnd len="sm" w="sm" type="none"/>
                      <a:tailEnd len="sm" w="sm" type="none"/>
                    </a:lnB>
                    <a:solidFill>
                      <a:srgbClr val="D9D9D9"/>
                    </a:solidFill>
                  </a:tcPr>
                </a:tc>
                <a:tc>
                  <a:txBody>
                    <a:bodyPr/>
                    <a:lstStyle/>
                    <a:p>
                      <a:pPr indent="0" lvl="0" marL="0" marR="0" rtl="1" algn="ctr">
                        <a:lnSpc>
                          <a:spcPct val="100000"/>
                        </a:lnSpc>
                        <a:spcBef>
                          <a:spcPts val="0"/>
                        </a:spcBef>
                        <a:spcAft>
                          <a:spcPts val="0"/>
                        </a:spcAft>
                        <a:buNone/>
                      </a:pPr>
                      <a:r>
                        <a:rPr lang="en" sz="3100">
                          <a:latin typeface="Google Sans"/>
                          <a:ea typeface="Google Sans"/>
                          <a:cs typeface="Google Sans"/>
                          <a:sym typeface="Google Sans"/>
                        </a:rPr>
                        <a:t>צ'ילי</a:t>
                      </a:r>
                      <a:endParaRPr sz="3100">
                        <a:latin typeface="Google Sans"/>
                        <a:ea typeface="Google Sans"/>
                        <a:cs typeface="Google Sans"/>
                        <a:sym typeface="Google Sans"/>
                      </a:endParaRPr>
                    </a:p>
                  </a:txBody>
                  <a:tcPr marT="91425" marB="91425" marR="91425" marL="91425" anchor="ctr">
                    <a:lnL cap="flat" cmpd="sng" w="9525">
                      <a:solidFill>
                        <a:srgbClr val="282828"/>
                      </a:solidFill>
                      <a:prstDash val="solid"/>
                      <a:round/>
                      <a:headEnd len="sm" w="sm" type="none"/>
                      <a:tailEnd len="sm" w="sm" type="none"/>
                    </a:lnL>
                    <a:lnR cap="flat" cmpd="sng" w="9525">
                      <a:solidFill>
                        <a:srgbClr val="282828"/>
                      </a:solidFill>
                      <a:prstDash val="solid"/>
                      <a:round/>
                      <a:headEnd len="sm" w="sm" type="none"/>
                      <a:tailEnd len="sm" w="sm" type="none"/>
                    </a:lnR>
                    <a:lnT cap="flat" cmpd="sng" w="9525">
                      <a:solidFill>
                        <a:srgbClr val="282828"/>
                      </a:solidFill>
                      <a:prstDash val="solid"/>
                      <a:round/>
                      <a:headEnd len="sm" w="sm" type="none"/>
                      <a:tailEnd len="sm" w="sm" type="none"/>
                    </a:lnT>
                    <a:lnB cap="flat" cmpd="sng" w="9525">
                      <a:solidFill>
                        <a:srgbClr val="282828"/>
                      </a:solidFill>
                      <a:prstDash val="solid"/>
                      <a:round/>
                      <a:headEnd len="sm" w="sm" type="none"/>
                      <a:tailEnd len="sm" w="sm" type="none"/>
                    </a:lnB>
                    <a:solidFill>
                      <a:srgbClr val="D9D9D9"/>
                    </a:solidFill>
                  </a:tcPr>
                </a:tc>
                <a:tc>
                  <a:txBody>
                    <a:bodyPr/>
                    <a:lstStyle/>
                    <a:p>
                      <a:pPr indent="0" lvl="0" marL="0" marR="0" rtl="1" algn="ctr">
                        <a:lnSpc>
                          <a:spcPct val="100000"/>
                        </a:lnSpc>
                        <a:spcBef>
                          <a:spcPts val="0"/>
                        </a:spcBef>
                        <a:spcAft>
                          <a:spcPts val="0"/>
                        </a:spcAft>
                        <a:buNone/>
                      </a:pPr>
                      <a:r>
                        <a:rPr lang="en" sz="3100">
                          <a:latin typeface="Google Sans"/>
                          <a:ea typeface="Google Sans"/>
                          <a:cs typeface="Google Sans"/>
                          <a:sym typeface="Google Sans"/>
                        </a:rPr>
                        <a:t>פסטה</a:t>
                      </a:r>
                      <a:endParaRPr sz="3100">
                        <a:latin typeface="Google Sans"/>
                        <a:ea typeface="Google Sans"/>
                        <a:cs typeface="Google Sans"/>
                        <a:sym typeface="Google Sans"/>
                      </a:endParaRPr>
                    </a:p>
                  </a:txBody>
                  <a:tcPr marT="91425" marB="91425" marR="91425" marL="91425" anchor="ctr">
                    <a:lnL cap="flat" cmpd="sng" w="9525">
                      <a:solidFill>
                        <a:srgbClr val="282828"/>
                      </a:solidFill>
                      <a:prstDash val="solid"/>
                      <a:round/>
                      <a:headEnd len="sm" w="sm" type="none"/>
                      <a:tailEnd len="sm" w="sm" type="none"/>
                    </a:lnL>
                    <a:lnR cap="flat" cmpd="sng" w="9525">
                      <a:solidFill>
                        <a:srgbClr val="282828"/>
                      </a:solidFill>
                      <a:prstDash val="solid"/>
                      <a:round/>
                      <a:headEnd len="sm" w="sm" type="none"/>
                      <a:tailEnd len="sm" w="sm" type="none"/>
                    </a:lnR>
                    <a:lnT cap="flat" cmpd="sng" w="9525">
                      <a:solidFill>
                        <a:srgbClr val="282828"/>
                      </a:solidFill>
                      <a:prstDash val="solid"/>
                      <a:round/>
                      <a:headEnd len="sm" w="sm" type="none"/>
                      <a:tailEnd len="sm" w="sm" type="none"/>
                    </a:lnT>
                    <a:lnB cap="flat" cmpd="sng" w="9525">
                      <a:solidFill>
                        <a:srgbClr val="282828"/>
                      </a:solidFill>
                      <a:prstDash val="solid"/>
                      <a:round/>
                      <a:headEnd len="sm" w="sm" type="none"/>
                      <a:tailEnd len="sm" w="sm" type="none"/>
                    </a:lnB>
                    <a:solidFill>
                      <a:srgbClr val="D9D9D9"/>
                    </a:solidFill>
                  </a:tcPr>
                </a:tc>
                <a:tc>
                  <a:txBody>
                    <a:bodyPr/>
                    <a:lstStyle/>
                    <a:p>
                      <a:pPr indent="0" lvl="0" marL="0" marR="0" rtl="1" algn="ctr">
                        <a:lnSpc>
                          <a:spcPct val="100000"/>
                        </a:lnSpc>
                        <a:spcBef>
                          <a:spcPts val="0"/>
                        </a:spcBef>
                        <a:spcAft>
                          <a:spcPts val="0"/>
                        </a:spcAft>
                        <a:buNone/>
                      </a:pPr>
                      <a:r>
                        <a:rPr lang="en" sz="3100">
                          <a:latin typeface="Google Sans"/>
                          <a:ea typeface="Google Sans"/>
                          <a:cs typeface="Google Sans"/>
                          <a:sym typeface="Google Sans"/>
                        </a:rPr>
                        <a:t>אורז</a:t>
                      </a:r>
                      <a:endParaRPr sz="3100">
                        <a:latin typeface="Google Sans"/>
                        <a:ea typeface="Google Sans"/>
                        <a:cs typeface="Google Sans"/>
                        <a:sym typeface="Google Sans"/>
                      </a:endParaRPr>
                    </a:p>
                  </a:txBody>
                  <a:tcPr marT="91425" marB="91425" marR="91425" marL="91425" anchor="ctr">
                    <a:lnL cap="flat" cmpd="sng" w="9525">
                      <a:solidFill>
                        <a:srgbClr val="282828"/>
                      </a:solidFill>
                      <a:prstDash val="solid"/>
                      <a:round/>
                      <a:headEnd len="sm" w="sm" type="none"/>
                      <a:tailEnd len="sm" w="sm" type="none"/>
                    </a:lnL>
                    <a:lnR cap="flat" cmpd="sng" w="9525">
                      <a:solidFill>
                        <a:srgbClr val="282828"/>
                      </a:solidFill>
                      <a:prstDash val="solid"/>
                      <a:round/>
                      <a:headEnd len="sm" w="sm" type="none"/>
                      <a:tailEnd len="sm" w="sm" type="none"/>
                    </a:lnR>
                    <a:lnT cap="flat" cmpd="sng" w="9525">
                      <a:solidFill>
                        <a:srgbClr val="282828"/>
                      </a:solidFill>
                      <a:prstDash val="solid"/>
                      <a:round/>
                      <a:headEnd len="sm" w="sm" type="none"/>
                      <a:tailEnd len="sm" w="sm" type="none"/>
                    </a:lnT>
                    <a:lnB cap="flat" cmpd="sng" w="9525">
                      <a:solidFill>
                        <a:srgbClr val="282828"/>
                      </a:solidFill>
                      <a:prstDash val="solid"/>
                      <a:round/>
                      <a:headEnd len="sm" w="sm" type="none"/>
                      <a:tailEnd len="sm" w="sm" type="none"/>
                    </a:lnB>
                    <a:solidFill>
                      <a:srgbClr val="D9D9D9"/>
                    </a:solidFill>
                  </a:tcPr>
                </a:tc>
                <a:tc>
                  <a:txBody>
                    <a:bodyPr/>
                    <a:lstStyle/>
                    <a:p>
                      <a:pPr indent="0" lvl="0" marL="0" marR="0" rtl="1" algn="ctr">
                        <a:lnSpc>
                          <a:spcPct val="100000"/>
                        </a:lnSpc>
                        <a:spcBef>
                          <a:spcPts val="0"/>
                        </a:spcBef>
                        <a:spcAft>
                          <a:spcPts val="0"/>
                        </a:spcAft>
                        <a:buNone/>
                      </a:pPr>
                      <a:r>
                        <a:rPr lang="en" sz="3100">
                          <a:latin typeface="Google Sans"/>
                          <a:ea typeface="Google Sans"/>
                          <a:cs typeface="Google Sans"/>
                          <a:sym typeface="Google Sans"/>
                        </a:rPr>
                        <a:t>פיצה</a:t>
                      </a:r>
                      <a:endParaRPr sz="3100">
                        <a:latin typeface="Google Sans"/>
                        <a:ea typeface="Google Sans"/>
                        <a:cs typeface="Google Sans"/>
                        <a:sym typeface="Google Sans"/>
                      </a:endParaRPr>
                    </a:p>
                  </a:txBody>
                  <a:tcPr marT="91425" marB="91425" marR="91425" marL="91425" anchor="ctr">
                    <a:lnL cap="flat" cmpd="sng" w="9525">
                      <a:solidFill>
                        <a:srgbClr val="282828"/>
                      </a:solidFill>
                      <a:prstDash val="solid"/>
                      <a:round/>
                      <a:headEnd len="sm" w="sm" type="none"/>
                      <a:tailEnd len="sm" w="sm" type="none"/>
                    </a:lnL>
                    <a:lnR cap="flat" cmpd="sng" w="9525">
                      <a:solidFill>
                        <a:srgbClr val="282828"/>
                      </a:solidFill>
                      <a:prstDash val="solid"/>
                      <a:round/>
                      <a:headEnd len="sm" w="sm" type="none"/>
                      <a:tailEnd len="sm" w="sm" type="none"/>
                    </a:lnR>
                    <a:lnT cap="flat" cmpd="sng" w="9525">
                      <a:solidFill>
                        <a:srgbClr val="282828"/>
                      </a:solidFill>
                      <a:prstDash val="solid"/>
                      <a:round/>
                      <a:headEnd len="sm" w="sm" type="none"/>
                      <a:tailEnd len="sm" w="sm" type="none"/>
                    </a:lnT>
                    <a:lnB cap="flat" cmpd="sng" w="9525">
                      <a:solidFill>
                        <a:srgbClr val="282828"/>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lang="en" sz="3100">
                          <a:latin typeface="Google Sans"/>
                          <a:ea typeface="Google Sans"/>
                          <a:cs typeface="Google Sans"/>
                          <a:sym typeface="Google Sans"/>
                        </a:rPr>
                        <a:t>המאכלים שלי</a:t>
                      </a:r>
                      <a:endParaRPr sz="3100">
                        <a:latin typeface="Google Sans"/>
                        <a:ea typeface="Google Sans"/>
                        <a:cs typeface="Google Sans"/>
                        <a:sym typeface="Google Sans"/>
                      </a:endParaRPr>
                    </a:p>
                    <a:p>
                      <a:pPr indent="0" lvl="0" marL="0" rtl="1" algn="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9525">
                      <a:solidFill>
                        <a:srgbClr val="282828"/>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9D9D9"/>
                    </a:solidFill>
                  </a:tcPr>
                </a:tc>
              </a:tr>
              <a:tr h="1077075">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9525">
                      <a:solidFill>
                        <a:srgbClr val="282828"/>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marR="0" rtl="1" algn="ctr">
                        <a:lnSpc>
                          <a:spcPct val="100000"/>
                        </a:lnSpc>
                        <a:spcBef>
                          <a:spcPts val="0"/>
                        </a:spcBef>
                        <a:spcAft>
                          <a:spcPts val="0"/>
                        </a:spcAft>
                        <a:buNone/>
                      </a:pPr>
                      <a:r>
                        <a:rPr lang="en" sz="3100">
                          <a:latin typeface="Google Sans"/>
                          <a:ea typeface="Google Sans"/>
                          <a:cs typeface="Google Sans"/>
                          <a:sym typeface="Google Sans"/>
                        </a:rPr>
                        <a:t>לא ניסיתי</a:t>
                      </a:r>
                      <a:endParaRPr sz="3100">
                        <a:latin typeface="Google Sans"/>
                        <a:ea typeface="Google Sans"/>
                        <a:cs typeface="Google Sans"/>
                        <a:sym typeface="Google Sans"/>
                      </a:endParaRPr>
                    </a:p>
                  </a:txBody>
                  <a:tcPr marT="91425" marB="91425" marR="91425" marL="91425" anchor="ctr">
                    <a:lnL cap="flat" cmpd="sng" w="9525">
                      <a:solidFill>
                        <a:srgbClr val="282828"/>
                      </a:solidFill>
                      <a:prstDash val="solid"/>
                      <a:round/>
                      <a:headEnd len="sm" w="sm" type="none"/>
                      <a:tailEnd len="sm" w="sm" type="none"/>
                    </a:lnL>
                    <a:lnR cap="flat" cmpd="sng" w="9525">
                      <a:solidFill>
                        <a:srgbClr val="282828"/>
                      </a:solidFill>
                      <a:prstDash val="solid"/>
                      <a:round/>
                      <a:headEnd len="sm" w="sm" type="none"/>
                      <a:tailEnd len="sm" w="sm" type="none"/>
                    </a:lnR>
                    <a:lnT cap="flat" cmpd="sng" w="9525">
                      <a:solidFill>
                        <a:srgbClr val="282828"/>
                      </a:solidFill>
                      <a:prstDash val="solid"/>
                      <a:round/>
                      <a:headEnd len="sm" w="sm" type="none"/>
                      <a:tailEnd len="sm" w="sm" type="none"/>
                    </a:lnT>
                    <a:lnB cap="flat" cmpd="sng" w="9525">
                      <a:solidFill>
                        <a:srgbClr val="282828"/>
                      </a:solidFill>
                      <a:prstDash val="solid"/>
                      <a:round/>
                      <a:headEnd len="sm" w="sm" type="none"/>
                      <a:tailEnd len="sm" w="sm" type="none"/>
                    </a:lnB>
                    <a:solidFill>
                      <a:srgbClr val="FFFFFF"/>
                    </a:solidFill>
                  </a:tcPr>
                </a:tc>
                <a:tc>
                  <a:txBody>
                    <a:bodyPr/>
                    <a:lstStyle/>
                    <a:p>
                      <a:pPr indent="0" lvl="0" marL="0" marR="0" rtl="1" algn="ctr">
                        <a:lnSpc>
                          <a:spcPct val="100000"/>
                        </a:lnSpc>
                        <a:spcBef>
                          <a:spcPts val="0"/>
                        </a:spcBef>
                        <a:spcAft>
                          <a:spcPts val="0"/>
                        </a:spcAft>
                        <a:buNone/>
                      </a:pPr>
                      <a:r>
                        <a:rPr lang="en" sz="3100">
                          <a:latin typeface="Google Sans"/>
                          <a:ea typeface="Google Sans"/>
                          <a:cs typeface="Google Sans"/>
                          <a:sym typeface="Google Sans"/>
                        </a:rPr>
                        <a:t>לא ניסיתי</a:t>
                      </a:r>
                      <a:endParaRPr sz="3100">
                        <a:latin typeface="Google Sans"/>
                        <a:ea typeface="Google Sans"/>
                        <a:cs typeface="Google Sans"/>
                        <a:sym typeface="Google Sans"/>
                      </a:endParaRPr>
                    </a:p>
                  </a:txBody>
                  <a:tcPr marT="91425" marB="91425" marR="91425" marL="91425" anchor="ctr">
                    <a:lnL cap="flat" cmpd="sng" w="9525">
                      <a:solidFill>
                        <a:srgbClr val="282828"/>
                      </a:solidFill>
                      <a:prstDash val="solid"/>
                      <a:round/>
                      <a:headEnd len="sm" w="sm" type="none"/>
                      <a:tailEnd len="sm" w="sm" type="none"/>
                    </a:lnL>
                    <a:lnR cap="flat" cmpd="sng" w="9525">
                      <a:solidFill>
                        <a:srgbClr val="282828"/>
                      </a:solidFill>
                      <a:prstDash val="solid"/>
                      <a:round/>
                      <a:headEnd len="sm" w="sm" type="none"/>
                      <a:tailEnd len="sm" w="sm" type="none"/>
                    </a:lnR>
                    <a:lnT cap="flat" cmpd="sng" w="9525">
                      <a:solidFill>
                        <a:srgbClr val="282828"/>
                      </a:solidFill>
                      <a:prstDash val="solid"/>
                      <a:round/>
                      <a:headEnd len="sm" w="sm" type="none"/>
                      <a:tailEnd len="sm" w="sm" type="none"/>
                    </a:lnT>
                    <a:lnB cap="flat" cmpd="sng" w="9525">
                      <a:solidFill>
                        <a:srgbClr val="282828"/>
                      </a:solidFill>
                      <a:prstDash val="solid"/>
                      <a:round/>
                      <a:headEnd len="sm" w="sm" type="none"/>
                      <a:tailEnd len="sm" w="sm" type="none"/>
                    </a:lnB>
                    <a:solidFill>
                      <a:srgbClr val="FFFFFF"/>
                    </a:solidFill>
                  </a:tcPr>
                </a:tc>
                <a:tc>
                  <a:txBody>
                    <a:bodyPr/>
                    <a:lstStyle/>
                    <a:p>
                      <a:pPr indent="0" lvl="0" marL="0" marR="0" rtl="1" algn="ctr">
                        <a:lnSpc>
                          <a:spcPct val="100000"/>
                        </a:lnSpc>
                        <a:spcBef>
                          <a:spcPts val="0"/>
                        </a:spcBef>
                        <a:spcAft>
                          <a:spcPts val="0"/>
                        </a:spcAft>
                        <a:buNone/>
                      </a:pPr>
                      <a:r>
                        <a:rPr lang="en" sz="3100">
                          <a:latin typeface="Google Sans"/>
                          <a:ea typeface="Google Sans"/>
                          <a:cs typeface="Google Sans"/>
                          <a:sym typeface="Google Sans"/>
                        </a:rPr>
                        <a:t>לא ניסיתי</a:t>
                      </a:r>
                      <a:endParaRPr sz="3100">
                        <a:latin typeface="Google Sans"/>
                        <a:ea typeface="Google Sans"/>
                        <a:cs typeface="Google Sans"/>
                        <a:sym typeface="Google Sans"/>
                      </a:endParaRPr>
                    </a:p>
                  </a:txBody>
                  <a:tcPr marT="91425" marB="91425" marR="91425" marL="91425" anchor="ctr">
                    <a:lnL cap="flat" cmpd="sng" w="9525">
                      <a:solidFill>
                        <a:srgbClr val="282828"/>
                      </a:solidFill>
                      <a:prstDash val="solid"/>
                      <a:round/>
                      <a:headEnd len="sm" w="sm" type="none"/>
                      <a:tailEnd len="sm" w="sm" type="none"/>
                    </a:lnL>
                    <a:lnR cap="flat" cmpd="sng" w="9525">
                      <a:solidFill>
                        <a:srgbClr val="282828"/>
                      </a:solidFill>
                      <a:prstDash val="solid"/>
                      <a:round/>
                      <a:headEnd len="sm" w="sm" type="none"/>
                      <a:tailEnd len="sm" w="sm" type="none"/>
                    </a:lnR>
                    <a:lnT cap="flat" cmpd="sng" w="9525">
                      <a:solidFill>
                        <a:srgbClr val="282828"/>
                      </a:solidFill>
                      <a:prstDash val="solid"/>
                      <a:round/>
                      <a:headEnd len="sm" w="sm" type="none"/>
                      <a:tailEnd len="sm" w="sm" type="none"/>
                    </a:lnT>
                    <a:lnB cap="flat" cmpd="sng" w="9525">
                      <a:solidFill>
                        <a:srgbClr val="282828"/>
                      </a:solidFill>
                      <a:prstDash val="solid"/>
                      <a:round/>
                      <a:headEnd len="sm" w="sm" type="none"/>
                      <a:tailEnd len="sm" w="sm" type="none"/>
                    </a:lnB>
                    <a:solidFill>
                      <a:srgbClr val="FFFFFF"/>
                    </a:solidFill>
                  </a:tcPr>
                </a:tc>
                <a:tc>
                  <a:txBody>
                    <a:bodyPr/>
                    <a:lstStyle/>
                    <a:p>
                      <a:pPr indent="0" lvl="0" marL="0" marR="0" rtl="1" algn="ctr">
                        <a:lnSpc>
                          <a:spcPct val="100000"/>
                        </a:lnSpc>
                        <a:spcBef>
                          <a:spcPts val="0"/>
                        </a:spcBef>
                        <a:spcAft>
                          <a:spcPts val="0"/>
                        </a:spcAft>
                        <a:buNone/>
                      </a:pPr>
                      <a:r>
                        <a:rPr lang="en" sz="3100">
                          <a:latin typeface="Google Sans"/>
                          <a:ea typeface="Google Sans"/>
                          <a:cs typeface="Google Sans"/>
                          <a:sym typeface="Google Sans"/>
                        </a:rPr>
                        <a:t>לא אוהב</a:t>
                      </a:r>
                      <a:endParaRPr sz="3100">
                        <a:latin typeface="Google Sans"/>
                        <a:ea typeface="Google Sans"/>
                        <a:cs typeface="Google Sans"/>
                        <a:sym typeface="Google Sans"/>
                      </a:endParaRPr>
                    </a:p>
                  </a:txBody>
                  <a:tcPr marT="91425" marB="91425" marR="91425" marL="91425" anchor="ctr">
                    <a:lnL cap="flat" cmpd="sng" w="9525">
                      <a:solidFill>
                        <a:srgbClr val="282828"/>
                      </a:solidFill>
                      <a:prstDash val="solid"/>
                      <a:round/>
                      <a:headEnd len="sm" w="sm" type="none"/>
                      <a:tailEnd len="sm" w="sm" type="none"/>
                    </a:lnL>
                    <a:lnR cap="flat" cmpd="sng" w="9525">
                      <a:solidFill>
                        <a:srgbClr val="282828"/>
                      </a:solidFill>
                      <a:prstDash val="solid"/>
                      <a:round/>
                      <a:headEnd len="sm" w="sm" type="none"/>
                      <a:tailEnd len="sm" w="sm" type="none"/>
                    </a:lnR>
                    <a:lnT cap="flat" cmpd="sng" w="9525">
                      <a:solidFill>
                        <a:srgbClr val="282828"/>
                      </a:solidFill>
                      <a:prstDash val="solid"/>
                      <a:round/>
                      <a:headEnd len="sm" w="sm" type="none"/>
                      <a:tailEnd len="sm" w="sm" type="none"/>
                    </a:lnT>
                    <a:lnB cap="flat" cmpd="sng" w="9525">
                      <a:solidFill>
                        <a:srgbClr val="282828"/>
                      </a:solidFill>
                      <a:prstDash val="solid"/>
                      <a:round/>
                      <a:headEnd len="sm" w="sm" type="none"/>
                      <a:tailEnd len="sm" w="sm" type="none"/>
                    </a:lnB>
                  </a:tcPr>
                </a:tc>
                <a:tc>
                  <a:txBody>
                    <a:bodyPr/>
                    <a:lstStyle/>
                    <a:p>
                      <a:pPr indent="0" lvl="0" marL="0" marR="0" rtl="1" algn="ctr">
                        <a:lnSpc>
                          <a:spcPct val="100000"/>
                        </a:lnSpc>
                        <a:spcBef>
                          <a:spcPts val="0"/>
                        </a:spcBef>
                        <a:spcAft>
                          <a:spcPts val="0"/>
                        </a:spcAft>
                        <a:buNone/>
                      </a:pPr>
                      <a:r>
                        <a:rPr lang="en" sz="3100">
                          <a:latin typeface="Google Sans"/>
                          <a:ea typeface="Google Sans"/>
                          <a:cs typeface="Google Sans"/>
                          <a:sym typeface="Google Sans"/>
                        </a:rPr>
                        <a:t>לא אוהב</a:t>
                      </a:r>
                      <a:endParaRPr sz="3100">
                        <a:latin typeface="Google Sans"/>
                        <a:ea typeface="Google Sans"/>
                        <a:cs typeface="Google Sans"/>
                        <a:sym typeface="Google Sans"/>
                      </a:endParaRPr>
                    </a:p>
                  </a:txBody>
                  <a:tcPr marT="91425" marB="91425" marR="91425" marL="91425" anchor="ctr">
                    <a:lnL cap="flat" cmpd="sng" w="9525">
                      <a:solidFill>
                        <a:srgbClr val="282828"/>
                      </a:solidFill>
                      <a:prstDash val="solid"/>
                      <a:round/>
                      <a:headEnd len="sm" w="sm" type="none"/>
                      <a:tailEnd len="sm" w="sm" type="none"/>
                    </a:lnL>
                    <a:lnR cap="flat" cmpd="sng" w="9525">
                      <a:solidFill>
                        <a:srgbClr val="282828"/>
                      </a:solidFill>
                      <a:prstDash val="solid"/>
                      <a:round/>
                      <a:headEnd len="sm" w="sm" type="none"/>
                      <a:tailEnd len="sm" w="sm" type="none"/>
                    </a:lnR>
                    <a:lnT cap="flat" cmpd="sng" w="9525">
                      <a:solidFill>
                        <a:srgbClr val="282828"/>
                      </a:solidFill>
                      <a:prstDash val="solid"/>
                      <a:round/>
                      <a:headEnd len="sm" w="sm" type="none"/>
                      <a:tailEnd len="sm" w="sm" type="none"/>
                    </a:lnT>
                    <a:lnB cap="flat" cmpd="sng" w="9525">
                      <a:solidFill>
                        <a:srgbClr val="282828"/>
                      </a:solidFill>
                      <a:prstDash val="solid"/>
                      <a:round/>
                      <a:headEnd len="sm" w="sm" type="none"/>
                      <a:tailEnd len="sm" w="sm" type="none"/>
                    </a:lnB>
                  </a:tcPr>
                </a:tc>
                <a:tc>
                  <a:txBody>
                    <a:bodyPr/>
                    <a:lstStyle/>
                    <a:p>
                      <a:pPr indent="0" lvl="0" marL="0" marR="0" rtl="1" algn="ctr">
                        <a:lnSpc>
                          <a:spcPct val="100000"/>
                        </a:lnSpc>
                        <a:spcBef>
                          <a:spcPts val="0"/>
                        </a:spcBef>
                        <a:spcAft>
                          <a:spcPts val="0"/>
                        </a:spcAft>
                        <a:buNone/>
                      </a:pPr>
                      <a:r>
                        <a:rPr lang="en" sz="3100">
                          <a:latin typeface="Google Sans"/>
                          <a:ea typeface="Google Sans"/>
                          <a:cs typeface="Google Sans"/>
                          <a:sym typeface="Google Sans"/>
                        </a:rPr>
                        <a:t>לא אוהב</a:t>
                      </a:r>
                      <a:endParaRPr sz="3100">
                        <a:latin typeface="Google Sans"/>
                        <a:ea typeface="Google Sans"/>
                        <a:cs typeface="Google Sans"/>
                        <a:sym typeface="Google Sans"/>
                      </a:endParaRPr>
                    </a:p>
                  </a:txBody>
                  <a:tcPr marT="91425" marB="91425" marR="91425" marL="91425" anchor="ctr">
                    <a:lnL cap="flat" cmpd="sng" w="9525">
                      <a:solidFill>
                        <a:srgbClr val="282828"/>
                      </a:solidFill>
                      <a:prstDash val="solid"/>
                      <a:round/>
                      <a:headEnd len="sm" w="sm" type="none"/>
                      <a:tailEnd len="sm" w="sm" type="none"/>
                    </a:lnL>
                    <a:lnR cap="flat" cmpd="sng" w="9525">
                      <a:solidFill>
                        <a:srgbClr val="282828"/>
                      </a:solidFill>
                      <a:prstDash val="solid"/>
                      <a:round/>
                      <a:headEnd len="sm" w="sm" type="none"/>
                      <a:tailEnd len="sm" w="sm" type="none"/>
                    </a:lnR>
                    <a:lnT cap="flat" cmpd="sng" w="9525">
                      <a:solidFill>
                        <a:srgbClr val="282828"/>
                      </a:solidFill>
                      <a:prstDash val="solid"/>
                      <a:round/>
                      <a:headEnd len="sm" w="sm" type="none"/>
                      <a:tailEnd len="sm" w="sm" type="none"/>
                    </a:lnT>
                    <a:lnB cap="flat" cmpd="sng" w="9525">
                      <a:solidFill>
                        <a:srgbClr val="282828"/>
                      </a:solidFill>
                      <a:prstDash val="solid"/>
                      <a:round/>
                      <a:headEnd len="sm" w="sm" type="none"/>
                      <a:tailEnd len="sm" w="sm" type="none"/>
                    </a:lnB>
                  </a:tcPr>
                </a:tc>
                <a:tc>
                  <a:txBody>
                    <a:bodyPr/>
                    <a:lstStyle/>
                    <a:p>
                      <a:pPr indent="0" lvl="0" marL="0" marR="0" rtl="1" algn="ctr">
                        <a:lnSpc>
                          <a:spcPct val="100000"/>
                        </a:lnSpc>
                        <a:spcBef>
                          <a:spcPts val="0"/>
                        </a:spcBef>
                        <a:spcAft>
                          <a:spcPts val="0"/>
                        </a:spcAft>
                        <a:buNone/>
                      </a:pPr>
                      <a:r>
                        <a:rPr lang="en" sz="3100">
                          <a:latin typeface="Google Sans"/>
                          <a:ea typeface="Google Sans"/>
                          <a:cs typeface="Google Sans"/>
                          <a:sym typeface="Google Sans"/>
                        </a:rPr>
                        <a:t>אוהב</a:t>
                      </a:r>
                      <a:endParaRPr sz="3100">
                        <a:latin typeface="Google Sans"/>
                        <a:ea typeface="Google Sans"/>
                        <a:cs typeface="Google Sans"/>
                        <a:sym typeface="Google Sans"/>
                      </a:endParaRPr>
                    </a:p>
                  </a:txBody>
                  <a:tcPr marT="91425" marB="91425" marR="91425" marL="91425" anchor="ctr">
                    <a:lnL cap="flat" cmpd="sng" w="9525">
                      <a:solidFill>
                        <a:srgbClr val="282828"/>
                      </a:solidFill>
                      <a:prstDash val="solid"/>
                      <a:round/>
                      <a:headEnd len="sm" w="sm" type="none"/>
                      <a:tailEnd len="sm" w="sm" type="none"/>
                    </a:lnL>
                    <a:lnR cap="flat" cmpd="sng" w="9525">
                      <a:solidFill>
                        <a:srgbClr val="282828"/>
                      </a:solidFill>
                      <a:prstDash val="solid"/>
                      <a:round/>
                      <a:headEnd len="sm" w="sm" type="none"/>
                      <a:tailEnd len="sm" w="sm" type="none"/>
                    </a:lnR>
                    <a:lnT cap="flat" cmpd="sng" w="9525">
                      <a:solidFill>
                        <a:srgbClr val="282828"/>
                      </a:solidFill>
                      <a:prstDash val="solid"/>
                      <a:round/>
                      <a:headEnd len="sm" w="sm" type="none"/>
                      <a:tailEnd len="sm" w="sm" type="none"/>
                    </a:lnT>
                    <a:lnB cap="flat" cmpd="sng" w="9525">
                      <a:solidFill>
                        <a:srgbClr val="282828"/>
                      </a:solidFill>
                      <a:prstDash val="solid"/>
                      <a:round/>
                      <a:headEnd len="sm" w="sm" type="none"/>
                      <a:tailEnd len="sm" w="sm" type="none"/>
                    </a:lnB>
                  </a:tcPr>
                </a:tc>
                <a:tc>
                  <a:txBody>
                    <a:bodyPr/>
                    <a:lstStyle/>
                    <a:p>
                      <a:pPr indent="0" lvl="0" marL="0" marR="0" rtl="1" algn="ctr">
                        <a:lnSpc>
                          <a:spcPct val="100000"/>
                        </a:lnSpc>
                        <a:spcBef>
                          <a:spcPts val="0"/>
                        </a:spcBef>
                        <a:spcAft>
                          <a:spcPts val="0"/>
                        </a:spcAft>
                        <a:buNone/>
                      </a:pPr>
                      <a:r>
                        <a:rPr lang="en" sz="3100">
                          <a:latin typeface="Google Sans"/>
                          <a:ea typeface="Google Sans"/>
                          <a:cs typeface="Google Sans"/>
                          <a:sym typeface="Google Sans"/>
                        </a:rPr>
                        <a:t>אוהב</a:t>
                      </a:r>
                      <a:endParaRPr sz="3100">
                        <a:latin typeface="Google Sans"/>
                        <a:ea typeface="Google Sans"/>
                        <a:cs typeface="Google Sans"/>
                        <a:sym typeface="Google Sans"/>
                      </a:endParaRPr>
                    </a:p>
                  </a:txBody>
                  <a:tcPr marT="91425" marB="91425" marR="91425" marL="91425" anchor="ctr">
                    <a:lnL cap="flat" cmpd="sng" w="9525">
                      <a:solidFill>
                        <a:srgbClr val="282828"/>
                      </a:solidFill>
                      <a:prstDash val="solid"/>
                      <a:round/>
                      <a:headEnd len="sm" w="sm" type="none"/>
                      <a:tailEnd len="sm" w="sm" type="none"/>
                    </a:lnL>
                    <a:lnR cap="flat" cmpd="sng" w="9525">
                      <a:solidFill>
                        <a:srgbClr val="282828"/>
                      </a:solidFill>
                      <a:prstDash val="solid"/>
                      <a:round/>
                      <a:headEnd len="sm" w="sm" type="none"/>
                      <a:tailEnd len="sm" w="sm" type="none"/>
                    </a:lnR>
                    <a:lnT cap="flat" cmpd="sng" w="9525">
                      <a:solidFill>
                        <a:srgbClr val="282828"/>
                      </a:solidFill>
                      <a:prstDash val="solid"/>
                      <a:round/>
                      <a:headEnd len="sm" w="sm" type="none"/>
                      <a:tailEnd len="sm" w="sm" type="none"/>
                    </a:lnT>
                    <a:lnB cap="flat" cmpd="sng" w="9525">
                      <a:solidFill>
                        <a:srgbClr val="282828"/>
                      </a:solidFill>
                      <a:prstDash val="solid"/>
                      <a:round/>
                      <a:headEnd len="sm" w="sm" type="none"/>
                      <a:tailEnd len="sm" w="sm" type="none"/>
                    </a:lnB>
                  </a:tcPr>
                </a:tc>
                <a:tc>
                  <a:txBody>
                    <a:bodyPr/>
                    <a:lstStyle/>
                    <a:p>
                      <a:pPr indent="0" lvl="0" marL="0" marR="0" rtl="1" algn="ctr">
                        <a:lnSpc>
                          <a:spcPct val="100000"/>
                        </a:lnSpc>
                        <a:spcBef>
                          <a:spcPts val="0"/>
                        </a:spcBef>
                        <a:spcAft>
                          <a:spcPts val="0"/>
                        </a:spcAft>
                        <a:buNone/>
                      </a:pPr>
                      <a:r>
                        <a:rPr lang="en" sz="3100">
                          <a:latin typeface="Google Sans"/>
                          <a:ea typeface="Google Sans"/>
                          <a:cs typeface="Google Sans"/>
                          <a:sym typeface="Google Sans"/>
                        </a:rPr>
                        <a:t>אוהב</a:t>
                      </a:r>
                      <a:endParaRPr sz="3100">
                        <a:latin typeface="Google Sans"/>
                        <a:ea typeface="Google Sans"/>
                        <a:cs typeface="Google Sans"/>
                        <a:sym typeface="Google Sans"/>
                      </a:endParaRPr>
                    </a:p>
                  </a:txBody>
                  <a:tcPr marT="91425" marB="91425" marR="91425" marL="91425" anchor="ctr">
                    <a:lnL cap="flat" cmpd="sng" w="9525">
                      <a:solidFill>
                        <a:srgbClr val="282828"/>
                      </a:solidFill>
                      <a:prstDash val="solid"/>
                      <a:round/>
                      <a:headEnd len="sm" w="sm" type="none"/>
                      <a:tailEnd len="sm" w="sm" type="none"/>
                    </a:lnL>
                    <a:lnR cap="flat" cmpd="sng" w="9525">
                      <a:solidFill>
                        <a:srgbClr val="282828"/>
                      </a:solidFill>
                      <a:prstDash val="solid"/>
                      <a:round/>
                      <a:headEnd len="sm" w="sm" type="none"/>
                      <a:tailEnd len="sm" w="sm" type="none"/>
                    </a:lnR>
                    <a:lnT cap="flat" cmpd="sng" w="9525">
                      <a:solidFill>
                        <a:srgbClr val="282828"/>
                      </a:solidFill>
                      <a:prstDash val="solid"/>
                      <a:round/>
                      <a:headEnd len="sm" w="sm" type="none"/>
                      <a:tailEnd len="sm" w="sm" type="none"/>
                    </a:lnT>
                    <a:lnB cap="flat" cmpd="sng" w="9525">
                      <a:solidFill>
                        <a:srgbClr val="282828"/>
                      </a:solidFill>
                      <a:prstDash val="solid"/>
                      <a:round/>
                      <a:headEnd len="sm" w="sm" type="none"/>
                      <a:tailEnd len="sm" w="sm" type="none"/>
                    </a:lnB>
                  </a:tcPr>
                </a:tc>
                <a:tc>
                  <a:txBody>
                    <a:bodyPr/>
                    <a:lstStyle/>
                    <a:p>
                      <a:pPr indent="0" lvl="0" marL="0" rtl="1" algn="ctr">
                        <a:spcBef>
                          <a:spcPts val="0"/>
                        </a:spcBef>
                        <a:spcAft>
                          <a:spcPts val="0"/>
                        </a:spcAft>
                        <a:buNone/>
                      </a:pPr>
                      <a:r>
                        <a:rPr lang="en" sz="3100">
                          <a:latin typeface="Google Sans"/>
                          <a:ea typeface="Google Sans"/>
                          <a:cs typeface="Google Sans"/>
                          <a:sym typeface="Google Sans"/>
                        </a:rPr>
                        <a:t>אני</a:t>
                      </a:r>
                      <a:endParaRPr sz="3100">
                        <a:latin typeface="Google Sans"/>
                        <a:ea typeface="Google Sans"/>
                        <a:cs typeface="Google Sans"/>
                        <a:sym typeface="Google Sans"/>
                      </a:endParaRPr>
                    </a:p>
                  </a:txBody>
                  <a:tcPr marT="243800" marB="243800" marR="0" marL="0" anchor="ctr">
                    <a:lnL cap="flat" cmpd="sng" w="9525">
                      <a:solidFill>
                        <a:srgbClr val="282828"/>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r>
              <a:tr h="1016000">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9525">
                      <a:solidFill>
                        <a:srgbClr val="282828"/>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9525">
                      <a:solidFill>
                        <a:srgbClr val="282828"/>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9525">
                      <a:solidFill>
                        <a:srgbClr val="282828"/>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9525">
                      <a:solidFill>
                        <a:srgbClr val="282828"/>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9525">
                      <a:solidFill>
                        <a:srgbClr val="282828"/>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9525">
                      <a:solidFill>
                        <a:srgbClr val="282828"/>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9525">
                      <a:solidFill>
                        <a:srgbClr val="282828"/>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9525">
                      <a:solidFill>
                        <a:srgbClr val="282828"/>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9525">
                      <a:solidFill>
                        <a:srgbClr val="282828"/>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1"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1016000">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1016000">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bl>
          </a:graphicData>
        </a:graphic>
      </p:graphicFrame>
      <p:sp>
        <p:nvSpPr>
          <p:cNvPr id="2763" name="Google Shape;2763;p73"/>
          <p:cNvSpPr txBox="1"/>
          <p:nvPr>
            <p:ph type="title"/>
          </p:nvPr>
        </p:nvSpPr>
        <p:spPr>
          <a:xfrm>
            <a:off x="3211300" y="1186725"/>
            <a:ext cx="20344800" cy="9252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sz="5400"/>
              <a:t>דוגמה למילוי הטבלה</a:t>
            </a:r>
            <a:endParaRPr sz="5400"/>
          </a:p>
        </p:txBody>
      </p:sp>
      <p:sp>
        <p:nvSpPr>
          <p:cNvPr id="2764" name="Google Shape;2764;p73"/>
          <p:cNvSpPr txBox="1"/>
          <p:nvPr/>
        </p:nvSpPr>
        <p:spPr>
          <a:xfrm>
            <a:off x="1209400" y="1162575"/>
            <a:ext cx="20019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פעילות</a:t>
            </a:r>
            <a:endParaRPr b="1" sz="2600">
              <a:solidFill>
                <a:srgbClr val="FFFFFF"/>
              </a:solidFill>
              <a:latin typeface="Google Sans"/>
              <a:ea typeface="Google Sans"/>
              <a:cs typeface="Google Sans"/>
              <a:sym typeface="Google Sans"/>
            </a:endParaRPr>
          </a:p>
        </p:txBody>
      </p:sp>
      <p:grpSp>
        <p:nvGrpSpPr>
          <p:cNvPr id="2765" name="Google Shape;2765;p73"/>
          <p:cNvGrpSpPr/>
          <p:nvPr/>
        </p:nvGrpSpPr>
        <p:grpSpPr>
          <a:xfrm>
            <a:off x="751766" y="1028509"/>
            <a:ext cx="873900" cy="873900"/>
            <a:chOff x="21309747" y="11086375"/>
            <a:chExt cx="873900" cy="873900"/>
          </a:xfrm>
        </p:grpSpPr>
        <p:sp>
          <p:nvSpPr>
            <p:cNvPr id="2766" name="Google Shape;2766;p73"/>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67" name="Google Shape;2767;p73"/>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2768" name="Google Shape;2768;p73"/>
          <p:cNvSpPr/>
          <p:nvPr/>
        </p:nvSpPr>
        <p:spPr>
          <a:xfrm>
            <a:off x="2913950" y="4700525"/>
            <a:ext cx="19932300" cy="2509500"/>
          </a:xfrm>
          <a:prstGeom prst="roundRect">
            <a:avLst>
              <a:gd fmla="val 17615" name="adj"/>
            </a:avLst>
          </a:prstGeom>
          <a:noFill/>
          <a:ln cap="flat" cmpd="sng" w="76200">
            <a:solidFill>
              <a:schemeClr val="dk1"/>
            </a:solidFill>
            <a:prstDash val="solid"/>
            <a:round/>
            <a:headEnd len="sm" w="sm" type="none"/>
            <a:tailEnd len="sm" w="sm" type="none"/>
          </a:ln>
        </p:spPr>
        <p:txBody>
          <a:bodyPr anchorCtr="0" anchor="ctr" bIns="243825" lIns="243825" spcFirstLastPara="1" rIns="243825" wrap="square" tIns="243825">
            <a:noAutofit/>
          </a:bodyPr>
          <a:lstStyle/>
          <a:p>
            <a:pPr indent="0" lvl="0" marL="0" rtl="0" algn="ctr">
              <a:spcBef>
                <a:spcPts val="0"/>
              </a:spcBef>
              <a:spcAft>
                <a:spcPts val="0"/>
              </a:spcAft>
              <a:buNone/>
            </a:pPr>
            <a:r>
              <a:t/>
            </a:r>
            <a:endParaRPr sz="3700">
              <a:solidFill>
                <a:schemeClr val="dk2"/>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2" name="Shape 2772"/>
        <p:cNvGrpSpPr/>
        <p:nvPr/>
      </p:nvGrpSpPr>
      <p:grpSpPr>
        <a:xfrm>
          <a:off x="0" y="0"/>
          <a:ext cx="0" cy="0"/>
          <a:chOff x="0" y="0"/>
          <a:chExt cx="0" cy="0"/>
        </a:xfrm>
      </p:grpSpPr>
      <p:sp>
        <p:nvSpPr>
          <p:cNvPr id="2773" name="Google Shape;2773;p74"/>
          <p:cNvSpPr txBox="1"/>
          <p:nvPr>
            <p:ph type="title"/>
          </p:nvPr>
        </p:nvSpPr>
        <p:spPr>
          <a:xfrm>
            <a:off x="10817675" y="1186725"/>
            <a:ext cx="12738300" cy="9252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t>שלב 2 - הסתובבו בכיתה! </a:t>
            </a:r>
            <a:endParaRPr/>
          </a:p>
        </p:txBody>
      </p:sp>
      <p:sp>
        <p:nvSpPr>
          <p:cNvPr id="2774" name="Google Shape;2774;p74"/>
          <p:cNvSpPr txBox="1"/>
          <p:nvPr/>
        </p:nvSpPr>
        <p:spPr>
          <a:xfrm>
            <a:off x="1209400" y="1162575"/>
            <a:ext cx="20019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פעילות</a:t>
            </a:r>
            <a:endParaRPr b="1" sz="2600">
              <a:solidFill>
                <a:srgbClr val="FFFFFF"/>
              </a:solidFill>
              <a:latin typeface="Google Sans"/>
              <a:ea typeface="Google Sans"/>
              <a:cs typeface="Google Sans"/>
              <a:sym typeface="Google Sans"/>
            </a:endParaRPr>
          </a:p>
        </p:txBody>
      </p:sp>
      <p:grpSp>
        <p:nvGrpSpPr>
          <p:cNvPr id="2775" name="Google Shape;2775;p74"/>
          <p:cNvGrpSpPr/>
          <p:nvPr/>
        </p:nvGrpSpPr>
        <p:grpSpPr>
          <a:xfrm>
            <a:off x="751766" y="1028509"/>
            <a:ext cx="873900" cy="873900"/>
            <a:chOff x="21309747" y="11086375"/>
            <a:chExt cx="873900" cy="873900"/>
          </a:xfrm>
        </p:grpSpPr>
        <p:sp>
          <p:nvSpPr>
            <p:cNvPr id="2776" name="Google Shape;2776;p74"/>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77" name="Google Shape;2777;p74"/>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aphicFrame>
        <p:nvGraphicFramePr>
          <p:cNvPr id="2778" name="Google Shape;2778;p74"/>
          <p:cNvGraphicFramePr/>
          <p:nvPr/>
        </p:nvGraphicFramePr>
        <p:xfrm>
          <a:off x="1540838" y="2753114"/>
          <a:ext cx="3000000" cy="3000000"/>
        </p:xfrm>
        <a:graphic>
          <a:graphicData uri="http://schemas.openxmlformats.org/drawingml/2006/table">
            <a:tbl>
              <a:tblPr>
                <a:noFill/>
                <a:tableStyleId>{AB80B1E1-2A0A-4D2B-9E96-AA632914FDF4}</a:tableStyleId>
              </a:tblPr>
              <a:tblGrid>
                <a:gridCol w="1373100"/>
                <a:gridCol w="1932275"/>
                <a:gridCol w="1932275"/>
                <a:gridCol w="1932275"/>
                <a:gridCol w="1932275"/>
                <a:gridCol w="1932275"/>
                <a:gridCol w="1932275"/>
                <a:gridCol w="1932275"/>
                <a:gridCol w="1932275"/>
                <a:gridCol w="1932275"/>
                <a:gridCol w="2541750"/>
              </a:tblGrid>
              <a:tr h="1016000">
                <a:tc>
                  <a:txBody>
                    <a:bodyPr/>
                    <a:lstStyle/>
                    <a:p>
                      <a:pPr indent="0" lvl="0" marL="0" rtl="1" algn="ctr">
                        <a:spcBef>
                          <a:spcPts val="0"/>
                        </a:spcBef>
                        <a:spcAft>
                          <a:spcPts val="0"/>
                        </a:spcAft>
                        <a:buNone/>
                      </a:pPr>
                      <a:r>
                        <a:rPr lang="en" sz="3100">
                          <a:solidFill>
                            <a:srgbClr val="282828"/>
                          </a:solidFill>
                          <a:latin typeface="Google Sans SemiBold"/>
                          <a:ea typeface="Google Sans SemiBold"/>
                          <a:cs typeface="Google Sans SemiBold"/>
                          <a:sym typeface="Google Sans SemiBold"/>
                        </a:rPr>
                        <a:t>נקודות דמיון</a:t>
                      </a:r>
                      <a:endParaRPr sz="3100">
                        <a:solidFill>
                          <a:srgbClr val="282828"/>
                        </a:solidFill>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gridSpan="3">
                  <a:txBody>
                    <a:bodyPr/>
                    <a:lstStyle/>
                    <a:p>
                      <a:pPr indent="0" lvl="0" marL="0" rtl="1" algn="ctr">
                        <a:spcBef>
                          <a:spcPts val="0"/>
                        </a:spcBef>
                        <a:spcAft>
                          <a:spcPts val="0"/>
                        </a:spcAft>
                        <a:buNone/>
                      </a:pPr>
                      <a:r>
                        <a:rPr lang="en" sz="3100">
                          <a:solidFill>
                            <a:srgbClr val="282828"/>
                          </a:solidFill>
                          <a:latin typeface="Google Sans SemiBold"/>
                          <a:ea typeface="Google Sans SemiBold"/>
                          <a:cs typeface="Google Sans SemiBold"/>
                          <a:sym typeface="Google Sans SemiBold"/>
                        </a:rPr>
                        <a:t>מאכלים שלא ניסיתי</a:t>
                      </a:r>
                      <a:endParaRPr sz="3100">
                        <a:solidFill>
                          <a:srgbClr val="282828"/>
                        </a:solidFill>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hMerge="1"/>
                <a:tc hMerge="1"/>
                <a:tc gridSpan="3">
                  <a:txBody>
                    <a:bodyPr/>
                    <a:lstStyle/>
                    <a:p>
                      <a:pPr indent="0" lvl="0" marL="0" rtl="1" algn="ctr">
                        <a:spcBef>
                          <a:spcPts val="0"/>
                        </a:spcBef>
                        <a:spcAft>
                          <a:spcPts val="0"/>
                        </a:spcAft>
                        <a:buNone/>
                      </a:pPr>
                      <a:r>
                        <a:rPr lang="en" sz="3100">
                          <a:solidFill>
                            <a:srgbClr val="282828"/>
                          </a:solidFill>
                          <a:latin typeface="Google Sans SemiBold"/>
                          <a:ea typeface="Google Sans SemiBold"/>
                          <a:cs typeface="Google Sans SemiBold"/>
                          <a:sym typeface="Google Sans SemiBold"/>
                        </a:rPr>
                        <a:t>מאכלים שאני לא אוהב.ת</a:t>
                      </a:r>
                      <a:endParaRPr sz="3100">
                        <a:solidFill>
                          <a:srgbClr val="282828"/>
                        </a:solidFill>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hMerge="1"/>
                <a:tc hMerge="1"/>
                <a:tc gridSpan="3">
                  <a:txBody>
                    <a:bodyPr/>
                    <a:lstStyle/>
                    <a:p>
                      <a:pPr indent="0" lvl="0" marL="0" rtl="1" algn="ctr">
                        <a:spcBef>
                          <a:spcPts val="0"/>
                        </a:spcBef>
                        <a:spcAft>
                          <a:spcPts val="0"/>
                        </a:spcAft>
                        <a:buNone/>
                      </a:pPr>
                      <a:r>
                        <a:rPr lang="en" sz="3100">
                          <a:solidFill>
                            <a:srgbClr val="282828"/>
                          </a:solidFill>
                          <a:latin typeface="Google Sans SemiBold"/>
                          <a:ea typeface="Google Sans SemiBold"/>
                          <a:cs typeface="Google Sans SemiBold"/>
                          <a:sym typeface="Google Sans SemiBold"/>
                        </a:rPr>
                        <a:t>מאכלים שאני אוהב.ת</a:t>
                      </a:r>
                      <a:endParaRPr sz="3100">
                        <a:solidFill>
                          <a:srgbClr val="282828"/>
                        </a:solidFill>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hMerge="1"/>
                <a:tc hMerge="1"/>
                <a:tc>
                  <a:txBody>
                    <a:bodyPr/>
                    <a:lstStyle/>
                    <a:p>
                      <a:pPr indent="0" lvl="0" marL="0" rtl="1" algn="ctr">
                        <a:spcBef>
                          <a:spcPts val="0"/>
                        </a:spcBef>
                        <a:spcAft>
                          <a:spcPts val="0"/>
                        </a:spcAft>
                        <a:buNone/>
                      </a:pPr>
                      <a:r>
                        <a:rPr lang="en" sz="3100">
                          <a:solidFill>
                            <a:srgbClr val="282828"/>
                          </a:solidFill>
                          <a:latin typeface="Google Sans SemiBold"/>
                          <a:ea typeface="Google Sans SemiBold"/>
                          <a:cs typeface="Google Sans SemiBold"/>
                          <a:sym typeface="Google Sans SemiBold"/>
                        </a:rPr>
                        <a:t>חבר.ה לכיתה</a:t>
                      </a:r>
                      <a:endParaRPr sz="3100">
                        <a:solidFill>
                          <a:srgbClr val="282828"/>
                        </a:solidFill>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1077075">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lang="en" sz="3100">
                          <a:latin typeface="Google Sans"/>
                          <a:ea typeface="Google Sans"/>
                          <a:cs typeface="Google Sans"/>
                          <a:sym typeface="Google Sans"/>
                        </a:rPr>
                        <a:t>מרק בצל</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lang="en" sz="3100">
                          <a:latin typeface="Google Sans"/>
                          <a:ea typeface="Google Sans"/>
                          <a:cs typeface="Google Sans"/>
                          <a:sym typeface="Google Sans"/>
                        </a:rPr>
                        <a:t>קיווי</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lang="en" sz="3100">
                          <a:latin typeface="Google Sans"/>
                          <a:ea typeface="Google Sans"/>
                          <a:cs typeface="Google Sans"/>
                          <a:sym typeface="Google Sans"/>
                        </a:rPr>
                        <a:t>גבינה כחולה</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lang="en" sz="3100">
                          <a:latin typeface="Google Sans"/>
                          <a:ea typeface="Google Sans"/>
                          <a:cs typeface="Google Sans"/>
                          <a:sym typeface="Google Sans"/>
                        </a:rPr>
                        <a:t>עגבניה</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lang="en" sz="3100">
                          <a:latin typeface="Google Sans"/>
                          <a:ea typeface="Google Sans"/>
                          <a:cs typeface="Google Sans"/>
                          <a:sym typeface="Google Sans"/>
                        </a:rPr>
                        <a:t>דגים</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lang="en" sz="3100">
                          <a:latin typeface="Google Sans"/>
                          <a:ea typeface="Google Sans"/>
                          <a:cs typeface="Google Sans"/>
                          <a:sym typeface="Google Sans"/>
                        </a:rPr>
                        <a:t>צ׳ילי</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lang="en" sz="3100">
                          <a:latin typeface="Google Sans"/>
                          <a:ea typeface="Google Sans"/>
                          <a:cs typeface="Google Sans"/>
                          <a:sym typeface="Google Sans"/>
                        </a:rPr>
                        <a:t>פסטה</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lang="en" sz="3100">
                          <a:latin typeface="Google Sans"/>
                          <a:ea typeface="Google Sans"/>
                          <a:cs typeface="Google Sans"/>
                          <a:sym typeface="Google Sans"/>
                        </a:rPr>
                        <a:t>אורז</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lang="en" sz="3100">
                          <a:latin typeface="Google Sans"/>
                          <a:ea typeface="Google Sans"/>
                          <a:cs typeface="Google Sans"/>
                          <a:sym typeface="Google Sans"/>
                        </a:rPr>
                        <a:t>פיצה</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lang="en" sz="3100">
                          <a:latin typeface="Google Sans"/>
                          <a:ea typeface="Google Sans"/>
                          <a:cs typeface="Google Sans"/>
                          <a:sym typeface="Google Sans"/>
                        </a:rPr>
                        <a:t>המאכלים שלי</a:t>
                      </a:r>
                      <a:endParaRPr sz="3100">
                        <a:latin typeface="Google Sans"/>
                        <a:ea typeface="Google Sans"/>
                        <a:cs typeface="Google Sans"/>
                        <a:sym typeface="Google Sans"/>
                      </a:endParaRPr>
                    </a:p>
                    <a:p>
                      <a:pPr indent="0" lvl="0" marL="0" rtl="1"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9D9D9"/>
                    </a:solidFill>
                  </a:tcPr>
                </a:tc>
              </a:tr>
              <a:tr h="1077075">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1" algn="ctr">
                        <a:spcBef>
                          <a:spcPts val="0"/>
                        </a:spcBef>
                        <a:spcAft>
                          <a:spcPts val="0"/>
                        </a:spcAft>
                        <a:buNone/>
                      </a:pPr>
                      <a:r>
                        <a:rPr b="1" lang="en" sz="3100">
                          <a:latin typeface="Google Sans"/>
                          <a:ea typeface="Google Sans"/>
                          <a:cs typeface="Google Sans"/>
                          <a:sym typeface="Google Sans"/>
                        </a:rPr>
                        <a:t>לא ניסיתי</a:t>
                      </a:r>
                      <a:endParaRPr b="1"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1" algn="ctr">
                        <a:spcBef>
                          <a:spcPts val="0"/>
                        </a:spcBef>
                        <a:spcAft>
                          <a:spcPts val="0"/>
                        </a:spcAft>
                        <a:buNone/>
                      </a:pPr>
                      <a:r>
                        <a:rPr b="1" lang="en" sz="3100">
                          <a:latin typeface="Google Sans"/>
                          <a:ea typeface="Google Sans"/>
                          <a:cs typeface="Google Sans"/>
                          <a:sym typeface="Google Sans"/>
                        </a:rPr>
                        <a:t>לא ניסיתי</a:t>
                      </a:r>
                      <a:endParaRPr b="1"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1" algn="ctr">
                        <a:spcBef>
                          <a:spcPts val="0"/>
                        </a:spcBef>
                        <a:spcAft>
                          <a:spcPts val="0"/>
                        </a:spcAft>
                        <a:buNone/>
                      </a:pPr>
                      <a:r>
                        <a:rPr b="1" lang="en" sz="3100">
                          <a:latin typeface="Google Sans"/>
                          <a:ea typeface="Google Sans"/>
                          <a:cs typeface="Google Sans"/>
                          <a:sym typeface="Google Sans"/>
                        </a:rPr>
                        <a:t>לא ניסיתי</a:t>
                      </a:r>
                      <a:endParaRPr b="1"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1" algn="ctr">
                        <a:spcBef>
                          <a:spcPts val="0"/>
                        </a:spcBef>
                        <a:spcAft>
                          <a:spcPts val="0"/>
                        </a:spcAft>
                        <a:buNone/>
                      </a:pPr>
                      <a:r>
                        <a:rPr b="1" lang="en" sz="3100">
                          <a:latin typeface="Google Sans"/>
                          <a:ea typeface="Google Sans"/>
                          <a:cs typeface="Google Sans"/>
                          <a:sym typeface="Google Sans"/>
                        </a:rPr>
                        <a:t>לא אוהב</a:t>
                      </a:r>
                      <a:endParaRPr b="1"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1" algn="ctr">
                        <a:spcBef>
                          <a:spcPts val="0"/>
                        </a:spcBef>
                        <a:spcAft>
                          <a:spcPts val="0"/>
                        </a:spcAft>
                        <a:buNone/>
                      </a:pPr>
                      <a:r>
                        <a:rPr b="1" lang="en" sz="3100">
                          <a:latin typeface="Google Sans"/>
                          <a:ea typeface="Google Sans"/>
                          <a:cs typeface="Google Sans"/>
                          <a:sym typeface="Google Sans"/>
                        </a:rPr>
                        <a:t>לא אוהב</a:t>
                      </a:r>
                      <a:endParaRPr b="1"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1" algn="ctr">
                        <a:spcBef>
                          <a:spcPts val="0"/>
                        </a:spcBef>
                        <a:spcAft>
                          <a:spcPts val="0"/>
                        </a:spcAft>
                        <a:buNone/>
                      </a:pPr>
                      <a:r>
                        <a:rPr b="1" lang="en" sz="3100">
                          <a:latin typeface="Google Sans"/>
                          <a:ea typeface="Google Sans"/>
                          <a:cs typeface="Google Sans"/>
                          <a:sym typeface="Google Sans"/>
                        </a:rPr>
                        <a:t>לא אוהב</a:t>
                      </a:r>
                      <a:endParaRPr b="1"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1" algn="ctr">
                        <a:spcBef>
                          <a:spcPts val="0"/>
                        </a:spcBef>
                        <a:spcAft>
                          <a:spcPts val="0"/>
                        </a:spcAft>
                        <a:buNone/>
                      </a:pPr>
                      <a:r>
                        <a:rPr b="1" lang="en" sz="3100">
                          <a:latin typeface="Google Sans"/>
                          <a:ea typeface="Google Sans"/>
                          <a:cs typeface="Google Sans"/>
                          <a:sym typeface="Google Sans"/>
                        </a:rPr>
                        <a:t>אוהב</a:t>
                      </a:r>
                      <a:endParaRPr b="1"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1" algn="ctr">
                        <a:spcBef>
                          <a:spcPts val="0"/>
                        </a:spcBef>
                        <a:spcAft>
                          <a:spcPts val="0"/>
                        </a:spcAft>
                        <a:buNone/>
                      </a:pPr>
                      <a:r>
                        <a:rPr b="1" lang="en" sz="3100">
                          <a:latin typeface="Google Sans"/>
                          <a:ea typeface="Google Sans"/>
                          <a:cs typeface="Google Sans"/>
                          <a:sym typeface="Google Sans"/>
                        </a:rPr>
                        <a:t>אוהב</a:t>
                      </a:r>
                      <a:endParaRPr b="1"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1" algn="ctr">
                        <a:spcBef>
                          <a:spcPts val="0"/>
                        </a:spcBef>
                        <a:spcAft>
                          <a:spcPts val="0"/>
                        </a:spcAft>
                        <a:buNone/>
                      </a:pPr>
                      <a:r>
                        <a:rPr b="1" lang="en" sz="3100">
                          <a:latin typeface="Google Sans"/>
                          <a:ea typeface="Google Sans"/>
                          <a:cs typeface="Google Sans"/>
                          <a:sym typeface="Google Sans"/>
                        </a:rPr>
                        <a:t>אוהב</a:t>
                      </a:r>
                      <a:endParaRPr b="1"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1" algn="ctr">
                        <a:spcBef>
                          <a:spcPts val="0"/>
                        </a:spcBef>
                        <a:spcAft>
                          <a:spcPts val="0"/>
                        </a:spcAft>
                        <a:buNone/>
                      </a:pPr>
                      <a:r>
                        <a:rPr lang="en" sz="3100">
                          <a:latin typeface="Google Sans"/>
                          <a:ea typeface="Google Sans"/>
                          <a:cs typeface="Google Sans"/>
                          <a:sym typeface="Google Sans"/>
                        </a:rPr>
                        <a:t>אני</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r>
              <a:tr h="1016000">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1" algn="ctr">
                        <a:spcBef>
                          <a:spcPts val="0"/>
                        </a:spcBef>
                        <a:spcAft>
                          <a:spcPts val="0"/>
                        </a:spcAft>
                        <a:buNone/>
                      </a:pPr>
                      <a:r>
                        <a:rPr b="1" lang="en" sz="3100">
                          <a:latin typeface="Google Sans"/>
                          <a:ea typeface="Google Sans"/>
                          <a:cs typeface="Google Sans"/>
                          <a:sym typeface="Google Sans"/>
                        </a:rPr>
                        <a:t>אוהב</a:t>
                      </a:r>
                      <a:endParaRPr b="1"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1" algn="ctr">
                        <a:spcBef>
                          <a:spcPts val="0"/>
                        </a:spcBef>
                        <a:spcAft>
                          <a:spcPts val="0"/>
                        </a:spcAft>
                        <a:buNone/>
                      </a:pPr>
                      <a:r>
                        <a:rPr b="1" lang="en" sz="3100">
                          <a:latin typeface="Google Sans"/>
                          <a:ea typeface="Google Sans"/>
                          <a:cs typeface="Google Sans"/>
                          <a:sym typeface="Google Sans"/>
                        </a:rPr>
                        <a:t>לא אוהב</a:t>
                      </a:r>
                      <a:endParaRPr b="1"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1" algn="ctr">
                        <a:spcBef>
                          <a:spcPts val="0"/>
                        </a:spcBef>
                        <a:spcAft>
                          <a:spcPts val="0"/>
                        </a:spcAft>
                        <a:buNone/>
                      </a:pPr>
                      <a:r>
                        <a:rPr b="1" lang="en" sz="3100">
                          <a:latin typeface="Google Sans"/>
                          <a:ea typeface="Google Sans"/>
                          <a:cs typeface="Google Sans"/>
                          <a:sym typeface="Google Sans"/>
                        </a:rPr>
                        <a:t>אוהב</a:t>
                      </a:r>
                      <a:endParaRPr b="1"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1" algn="ctr">
                        <a:spcBef>
                          <a:spcPts val="0"/>
                        </a:spcBef>
                        <a:spcAft>
                          <a:spcPts val="0"/>
                        </a:spcAft>
                        <a:buNone/>
                      </a:pPr>
                      <a:r>
                        <a:rPr b="1" lang="en" sz="3100">
                          <a:latin typeface="Google Sans"/>
                          <a:ea typeface="Google Sans"/>
                          <a:cs typeface="Google Sans"/>
                          <a:sym typeface="Google Sans"/>
                        </a:rPr>
                        <a:t>אוהב</a:t>
                      </a:r>
                      <a:endParaRPr b="1"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1" algn="ctr">
                        <a:spcBef>
                          <a:spcPts val="0"/>
                        </a:spcBef>
                        <a:spcAft>
                          <a:spcPts val="0"/>
                        </a:spcAft>
                        <a:buNone/>
                      </a:pPr>
                      <a:r>
                        <a:rPr b="1" lang="en" sz="3100">
                          <a:latin typeface="Google Sans"/>
                          <a:ea typeface="Google Sans"/>
                          <a:cs typeface="Google Sans"/>
                          <a:sym typeface="Google Sans"/>
                        </a:rPr>
                        <a:t>לא אוהב</a:t>
                      </a:r>
                      <a:endParaRPr b="1"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1" algn="ctr">
                        <a:spcBef>
                          <a:spcPts val="0"/>
                        </a:spcBef>
                        <a:spcAft>
                          <a:spcPts val="0"/>
                        </a:spcAft>
                        <a:buNone/>
                      </a:pPr>
                      <a:r>
                        <a:rPr b="1" lang="en" sz="3100">
                          <a:latin typeface="Google Sans"/>
                          <a:ea typeface="Google Sans"/>
                          <a:cs typeface="Google Sans"/>
                          <a:sym typeface="Google Sans"/>
                        </a:rPr>
                        <a:t>לא אוהב</a:t>
                      </a:r>
                      <a:endParaRPr b="1"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1" algn="ctr">
                        <a:spcBef>
                          <a:spcPts val="0"/>
                        </a:spcBef>
                        <a:spcAft>
                          <a:spcPts val="0"/>
                        </a:spcAft>
                        <a:buNone/>
                      </a:pPr>
                      <a:r>
                        <a:rPr b="1" lang="en" sz="3100">
                          <a:latin typeface="Google Sans"/>
                          <a:ea typeface="Google Sans"/>
                          <a:cs typeface="Google Sans"/>
                          <a:sym typeface="Google Sans"/>
                        </a:rPr>
                        <a:t>אוהב</a:t>
                      </a:r>
                      <a:endParaRPr b="1"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1" algn="ctr">
                        <a:spcBef>
                          <a:spcPts val="0"/>
                        </a:spcBef>
                        <a:spcAft>
                          <a:spcPts val="0"/>
                        </a:spcAft>
                        <a:buNone/>
                      </a:pPr>
                      <a:r>
                        <a:rPr b="1" lang="en" sz="3100">
                          <a:latin typeface="Google Sans"/>
                          <a:ea typeface="Google Sans"/>
                          <a:cs typeface="Google Sans"/>
                          <a:sym typeface="Google Sans"/>
                        </a:rPr>
                        <a:t>אוהב</a:t>
                      </a:r>
                      <a:endParaRPr b="1"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1" algn="ctr">
                        <a:spcBef>
                          <a:spcPts val="0"/>
                        </a:spcBef>
                        <a:spcAft>
                          <a:spcPts val="0"/>
                        </a:spcAft>
                        <a:buNone/>
                      </a:pPr>
                      <a:r>
                        <a:rPr b="1" lang="en" sz="3100">
                          <a:latin typeface="Google Sans"/>
                          <a:ea typeface="Google Sans"/>
                          <a:cs typeface="Google Sans"/>
                          <a:sym typeface="Google Sans"/>
                        </a:rPr>
                        <a:t>אוהב</a:t>
                      </a:r>
                      <a:endParaRPr b="1"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1" algn="ctr">
                        <a:spcBef>
                          <a:spcPts val="0"/>
                        </a:spcBef>
                        <a:spcAft>
                          <a:spcPts val="0"/>
                        </a:spcAft>
                        <a:buNone/>
                      </a:pPr>
                      <a:r>
                        <a:rPr lang="en" sz="3100">
                          <a:latin typeface="Google Sans"/>
                          <a:ea typeface="Google Sans"/>
                          <a:cs typeface="Google Sans"/>
                          <a:sym typeface="Google Sans"/>
                        </a:rPr>
                        <a:t>עמרי</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bl>
          </a:graphicData>
        </a:graphic>
      </p:graphicFrame>
      <p:sp>
        <p:nvSpPr>
          <p:cNvPr id="2779" name="Google Shape;2779;p74"/>
          <p:cNvSpPr/>
          <p:nvPr/>
        </p:nvSpPr>
        <p:spPr>
          <a:xfrm>
            <a:off x="2772151" y="6566225"/>
            <a:ext cx="20261100" cy="1287900"/>
          </a:xfrm>
          <a:prstGeom prst="roundRect">
            <a:avLst>
              <a:gd fmla="val 16667" name="adj"/>
            </a:avLst>
          </a:prstGeom>
          <a:noFill/>
          <a:ln cap="flat" cmpd="sng" w="76200">
            <a:solidFill>
              <a:schemeClr val="accent1"/>
            </a:solidFill>
            <a:prstDash val="solid"/>
            <a:round/>
            <a:headEnd len="sm" w="sm" type="none"/>
            <a:tailEnd len="sm" w="sm" type="none"/>
          </a:ln>
        </p:spPr>
        <p:txBody>
          <a:bodyPr anchorCtr="0" anchor="ctr" bIns="243825" lIns="243825" spcFirstLastPara="1" rIns="243825" wrap="square" tIns="243825">
            <a:noAutofit/>
          </a:bodyPr>
          <a:lstStyle/>
          <a:p>
            <a:pPr indent="0" lvl="0" marL="0" rtl="0" algn="ctr">
              <a:spcBef>
                <a:spcPts val="0"/>
              </a:spcBef>
              <a:spcAft>
                <a:spcPts val="0"/>
              </a:spcAft>
              <a:buNone/>
            </a:pPr>
            <a:r>
              <a:t/>
            </a:r>
            <a:endParaRPr sz="3700"/>
          </a:p>
        </p:txBody>
      </p:sp>
      <p:sp>
        <p:nvSpPr>
          <p:cNvPr id="2780" name="Google Shape;2780;p74"/>
          <p:cNvSpPr txBox="1"/>
          <p:nvPr/>
        </p:nvSpPr>
        <p:spPr>
          <a:xfrm>
            <a:off x="915550" y="8561875"/>
            <a:ext cx="17246100" cy="1698300"/>
          </a:xfrm>
          <a:prstGeom prst="rect">
            <a:avLst/>
          </a:prstGeom>
          <a:noFill/>
          <a:ln>
            <a:noFill/>
          </a:ln>
        </p:spPr>
        <p:txBody>
          <a:bodyPr anchorCtr="0" anchor="ctr" bIns="91425" lIns="91425" spcFirstLastPara="1" rIns="91425" wrap="square" tIns="91425">
            <a:spAutoFit/>
          </a:bodyPr>
          <a:lstStyle/>
          <a:p>
            <a:pPr indent="-605790" lvl="0" marL="457200" marR="0" rtl="1" algn="r">
              <a:lnSpc>
                <a:spcPct val="100000"/>
              </a:lnSpc>
              <a:spcBef>
                <a:spcPts val="0"/>
              </a:spcBef>
              <a:spcAft>
                <a:spcPts val="0"/>
              </a:spcAft>
              <a:buClr>
                <a:schemeClr val="accent1"/>
              </a:buClr>
              <a:buSzPts val="4500"/>
              <a:buFont typeface="Google Sans"/>
              <a:buChar char="✦"/>
            </a:pPr>
            <a:r>
              <a:rPr lang="en" sz="3600">
                <a:solidFill>
                  <a:schemeClr val="dk1"/>
                </a:solidFill>
                <a:latin typeface="Google Sans"/>
                <a:ea typeface="Google Sans"/>
                <a:cs typeface="Google Sans"/>
                <a:sym typeface="Google Sans"/>
              </a:rPr>
              <a:t>פגשו תלמידים אחרים, והשוו את המאכלים שאהבתם ולא אהבתם.</a:t>
            </a:r>
            <a:endParaRPr sz="3600">
              <a:solidFill>
                <a:schemeClr val="dk1"/>
              </a:solidFill>
              <a:latin typeface="Google Sans"/>
              <a:ea typeface="Google Sans"/>
              <a:cs typeface="Google Sans"/>
              <a:sym typeface="Google Sans"/>
            </a:endParaRPr>
          </a:p>
          <a:p>
            <a:pPr indent="-605790" lvl="0" marL="457200" rtl="1" algn="r">
              <a:spcBef>
                <a:spcPts val="1000"/>
              </a:spcBef>
              <a:spcAft>
                <a:spcPts val="1000"/>
              </a:spcAft>
              <a:buClr>
                <a:schemeClr val="accent1"/>
              </a:buClr>
              <a:buSzPts val="4500"/>
              <a:buFont typeface="Google Sans"/>
              <a:buChar char="✦"/>
            </a:pPr>
            <a:r>
              <a:rPr lang="en" sz="3600">
                <a:solidFill>
                  <a:schemeClr val="dk1"/>
                </a:solidFill>
                <a:latin typeface="Google Sans"/>
                <a:ea typeface="Google Sans"/>
                <a:cs typeface="Google Sans"/>
                <a:sym typeface="Google Sans"/>
              </a:rPr>
              <a:t>בקשו מחבריכם למלא את הפרטים שלו בטבלה שלכם.</a:t>
            </a:r>
            <a:endParaRPr sz="3600">
              <a:solidFill>
                <a:schemeClr val="dk1"/>
              </a:solidFill>
              <a:latin typeface="Google Sans"/>
              <a:ea typeface="Google Sans"/>
              <a:cs typeface="Google Sans"/>
              <a:sym typeface="Google Sans"/>
            </a:endParaRPr>
          </a:p>
        </p:txBody>
      </p:sp>
      <p:pic>
        <p:nvPicPr>
          <p:cNvPr descr="This 10-minute countdown timer is made for professional use and has some minimal sound effects in the last 5 seconds." id="2781" name="Google Shape;2781;p74" title="10 MINUTE TIMER - COUNTDOWN TIMER (MINIMAL)">
            <a:hlinkClick r:id="rId3"/>
          </p:cNvPr>
          <p:cNvPicPr preferRelativeResize="0"/>
          <p:nvPr/>
        </p:nvPicPr>
        <p:blipFill>
          <a:blip r:embed="rId4">
            <a:alphaModFix/>
          </a:blip>
          <a:stretch>
            <a:fillRect/>
          </a:stretch>
        </p:blipFill>
        <p:spPr>
          <a:xfrm>
            <a:off x="19164331" y="8678400"/>
            <a:ext cx="3681835" cy="20710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1"/>
                                        </p:tgtEl>
                                        <p:attrNameLst>
                                          <p:attrName>style.visibility</p:attrName>
                                        </p:attrNameLst>
                                      </p:cBhvr>
                                      <p:to>
                                        <p:strVal val="visible"/>
                                      </p:to>
                                    </p:set>
                                    <p:animEffect filter="fade" transition="in">
                                      <p:cBhvr>
                                        <p:cTn dur="1000"/>
                                        <p:tgtEl>
                                          <p:spTgt spid="27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5" name="Shape 2785"/>
        <p:cNvGrpSpPr/>
        <p:nvPr/>
      </p:nvGrpSpPr>
      <p:grpSpPr>
        <a:xfrm>
          <a:off x="0" y="0"/>
          <a:ext cx="0" cy="0"/>
          <a:chOff x="0" y="0"/>
          <a:chExt cx="0" cy="0"/>
        </a:xfrm>
      </p:grpSpPr>
      <p:sp>
        <p:nvSpPr>
          <p:cNvPr id="2786" name="Google Shape;2786;p75"/>
          <p:cNvSpPr txBox="1"/>
          <p:nvPr>
            <p:ph type="title"/>
          </p:nvPr>
        </p:nvSpPr>
        <p:spPr>
          <a:xfrm>
            <a:off x="10817675" y="1186725"/>
            <a:ext cx="12738300" cy="9252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t>שלב 3 - בדקו את הדמיון</a:t>
            </a:r>
            <a:endParaRPr/>
          </a:p>
        </p:txBody>
      </p:sp>
      <p:sp>
        <p:nvSpPr>
          <p:cNvPr id="2787" name="Google Shape;2787;p75"/>
          <p:cNvSpPr txBox="1"/>
          <p:nvPr/>
        </p:nvSpPr>
        <p:spPr>
          <a:xfrm>
            <a:off x="1209400" y="1162575"/>
            <a:ext cx="20019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פעילות</a:t>
            </a:r>
            <a:endParaRPr b="1" sz="2600">
              <a:solidFill>
                <a:srgbClr val="FFFFFF"/>
              </a:solidFill>
              <a:latin typeface="Google Sans"/>
              <a:ea typeface="Google Sans"/>
              <a:cs typeface="Google Sans"/>
              <a:sym typeface="Google Sans"/>
            </a:endParaRPr>
          </a:p>
        </p:txBody>
      </p:sp>
      <p:grpSp>
        <p:nvGrpSpPr>
          <p:cNvPr id="2788" name="Google Shape;2788;p75"/>
          <p:cNvGrpSpPr/>
          <p:nvPr/>
        </p:nvGrpSpPr>
        <p:grpSpPr>
          <a:xfrm>
            <a:off x="751766" y="1028509"/>
            <a:ext cx="873900" cy="873900"/>
            <a:chOff x="21309747" y="11086375"/>
            <a:chExt cx="873900" cy="873900"/>
          </a:xfrm>
        </p:grpSpPr>
        <p:sp>
          <p:nvSpPr>
            <p:cNvPr id="2789" name="Google Shape;2789;p75"/>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90" name="Google Shape;2790;p75"/>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aphicFrame>
        <p:nvGraphicFramePr>
          <p:cNvPr id="2791" name="Google Shape;2791;p75"/>
          <p:cNvGraphicFramePr/>
          <p:nvPr/>
        </p:nvGraphicFramePr>
        <p:xfrm>
          <a:off x="1540850" y="3158252"/>
          <a:ext cx="3000000" cy="3000000"/>
        </p:xfrm>
        <a:graphic>
          <a:graphicData uri="http://schemas.openxmlformats.org/drawingml/2006/table">
            <a:tbl>
              <a:tblPr>
                <a:noFill/>
                <a:tableStyleId>{AB80B1E1-2A0A-4D2B-9E96-AA632914FDF4}</a:tableStyleId>
              </a:tblPr>
              <a:tblGrid>
                <a:gridCol w="1373100"/>
                <a:gridCol w="1932275"/>
                <a:gridCol w="1932275"/>
                <a:gridCol w="1932275"/>
                <a:gridCol w="1932275"/>
                <a:gridCol w="1932275"/>
                <a:gridCol w="1932275"/>
                <a:gridCol w="1932275"/>
                <a:gridCol w="1932275"/>
                <a:gridCol w="1932275"/>
                <a:gridCol w="2541750"/>
              </a:tblGrid>
              <a:tr h="1016000">
                <a:tc>
                  <a:txBody>
                    <a:bodyPr/>
                    <a:lstStyle/>
                    <a:p>
                      <a:pPr indent="0" lvl="0" marL="0" rtl="1" algn="ctr">
                        <a:spcBef>
                          <a:spcPts val="0"/>
                        </a:spcBef>
                        <a:spcAft>
                          <a:spcPts val="0"/>
                        </a:spcAft>
                        <a:buNone/>
                      </a:pPr>
                      <a:r>
                        <a:rPr lang="en" sz="3100">
                          <a:solidFill>
                            <a:srgbClr val="282828"/>
                          </a:solidFill>
                          <a:latin typeface="Google Sans SemiBold"/>
                          <a:ea typeface="Google Sans SemiBold"/>
                          <a:cs typeface="Google Sans SemiBold"/>
                          <a:sym typeface="Google Sans SemiBold"/>
                        </a:rPr>
                        <a:t>נקודות דמיון</a:t>
                      </a:r>
                      <a:endParaRPr sz="3100">
                        <a:solidFill>
                          <a:srgbClr val="282828"/>
                        </a:solidFill>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gridSpan="3">
                  <a:txBody>
                    <a:bodyPr/>
                    <a:lstStyle/>
                    <a:p>
                      <a:pPr indent="0" lvl="0" marL="0" rtl="1" algn="ctr">
                        <a:spcBef>
                          <a:spcPts val="0"/>
                        </a:spcBef>
                        <a:spcAft>
                          <a:spcPts val="0"/>
                        </a:spcAft>
                        <a:buNone/>
                      </a:pPr>
                      <a:r>
                        <a:rPr lang="en" sz="3100">
                          <a:solidFill>
                            <a:srgbClr val="282828"/>
                          </a:solidFill>
                          <a:latin typeface="Google Sans SemiBold"/>
                          <a:ea typeface="Google Sans SemiBold"/>
                          <a:cs typeface="Google Sans SemiBold"/>
                          <a:sym typeface="Google Sans SemiBold"/>
                        </a:rPr>
                        <a:t>מאכלים שלא ניסיתי</a:t>
                      </a:r>
                      <a:endParaRPr sz="3100">
                        <a:solidFill>
                          <a:srgbClr val="282828"/>
                        </a:solidFill>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hMerge="1"/>
                <a:tc hMerge="1"/>
                <a:tc gridSpan="3">
                  <a:txBody>
                    <a:bodyPr/>
                    <a:lstStyle/>
                    <a:p>
                      <a:pPr indent="0" lvl="0" marL="0" rtl="1" algn="ctr">
                        <a:spcBef>
                          <a:spcPts val="0"/>
                        </a:spcBef>
                        <a:spcAft>
                          <a:spcPts val="0"/>
                        </a:spcAft>
                        <a:buNone/>
                      </a:pPr>
                      <a:r>
                        <a:rPr lang="en" sz="3100">
                          <a:solidFill>
                            <a:srgbClr val="282828"/>
                          </a:solidFill>
                          <a:latin typeface="Google Sans SemiBold"/>
                          <a:ea typeface="Google Sans SemiBold"/>
                          <a:cs typeface="Google Sans SemiBold"/>
                          <a:sym typeface="Google Sans SemiBold"/>
                        </a:rPr>
                        <a:t>מאכלים שאני לא אוהב.ת</a:t>
                      </a:r>
                      <a:endParaRPr sz="3100">
                        <a:solidFill>
                          <a:srgbClr val="282828"/>
                        </a:solidFill>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hMerge="1"/>
                <a:tc hMerge="1"/>
                <a:tc gridSpan="3">
                  <a:txBody>
                    <a:bodyPr/>
                    <a:lstStyle/>
                    <a:p>
                      <a:pPr indent="0" lvl="0" marL="0" rtl="1" algn="ctr">
                        <a:spcBef>
                          <a:spcPts val="0"/>
                        </a:spcBef>
                        <a:spcAft>
                          <a:spcPts val="0"/>
                        </a:spcAft>
                        <a:buNone/>
                      </a:pPr>
                      <a:r>
                        <a:rPr lang="en" sz="3100">
                          <a:solidFill>
                            <a:srgbClr val="282828"/>
                          </a:solidFill>
                          <a:latin typeface="Google Sans SemiBold"/>
                          <a:ea typeface="Google Sans SemiBold"/>
                          <a:cs typeface="Google Sans SemiBold"/>
                          <a:sym typeface="Google Sans SemiBold"/>
                        </a:rPr>
                        <a:t>מאכלים שאני אוהב.ת</a:t>
                      </a:r>
                      <a:endParaRPr sz="3100">
                        <a:solidFill>
                          <a:srgbClr val="282828"/>
                        </a:solidFill>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hMerge="1"/>
                <a:tc hMerge="1"/>
                <a:tc>
                  <a:txBody>
                    <a:bodyPr/>
                    <a:lstStyle/>
                    <a:p>
                      <a:pPr indent="0" lvl="0" marL="0" rtl="1" algn="ctr">
                        <a:spcBef>
                          <a:spcPts val="0"/>
                        </a:spcBef>
                        <a:spcAft>
                          <a:spcPts val="0"/>
                        </a:spcAft>
                        <a:buNone/>
                      </a:pPr>
                      <a:r>
                        <a:rPr lang="en" sz="3100">
                          <a:solidFill>
                            <a:srgbClr val="282828"/>
                          </a:solidFill>
                          <a:latin typeface="Google Sans SemiBold"/>
                          <a:ea typeface="Google Sans SemiBold"/>
                          <a:cs typeface="Google Sans SemiBold"/>
                          <a:sym typeface="Google Sans SemiBold"/>
                        </a:rPr>
                        <a:t>חבר.ה לכיתה</a:t>
                      </a:r>
                      <a:endParaRPr sz="3100">
                        <a:solidFill>
                          <a:srgbClr val="282828"/>
                        </a:solidFill>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1077075">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lang="en" sz="3100">
                          <a:latin typeface="Google Sans"/>
                          <a:ea typeface="Google Sans"/>
                          <a:cs typeface="Google Sans"/>
                          <a:sym typeface="Google Sans"/>
                        </a:rPr>
                        <a:t>מרק בצל</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lang="en" sz="3100">
                          <a:latin typeface="Google Sans"/>
                          <a:ea typeface="Google Sans"/>
                          <a:cs typeface="Google Sans"/>
                          <a:sym typeface="Google Sans"/>
                        </a:rPr>
                        <a:t>קיווי</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lang="en" sz="3100">
                          <a:latin typeface="Google Sans"/>
                          <a:ea typeface="Google Sans"/>
                          <a:cs typeface="Google Sans"/>
                          <a:sym typeface="Google Sans"/>
                        </a:rPr>
                        <a:t>גבינה כחולה</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lang="en" sz="3100">
                          <a:latin typeface="Google Sans"/>
                          <a:ea typeface="Google Sans"/>
                          <a:cs typeface="Google Sans"/>
                          <a:sym typeface="Google Sans"/>
                        </a:rPr>
                        <a:t>עגבניה</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lang="en" sz="3100">
                          <a:latin typeface="Google Sans"/>
                          <a:ea typeface="Google Sans"/>
                          <a:cs typeface="Google Sans"/>
                          <a:sym typeface="Google Sans"/>
                        </a:rPr>
                        <a:t>דגים</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lang="en" sz="3100">
                          <a:latin typeface="Google Sans"/>
                          <a:ea typeface="Google Sans"/>
                          <a:cs typeface="Google Sans"/>
                          <a:sym typeface="Google Sans"/>
                        </a:rPr>
                        <a:t>צ׳ילי</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lang="en" sz="3100">
                          <a:latin typeface="Google Sans"/>
                          <a:ea typeface="Google Sans"/>
                          <a:cs typeface="Google Sans"/>
                          <a:sym typeface="Google Sans"/>
                        </a:rPr>
                        <a:t>פסטה</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lang="en" sz="3100">
                          <a:latin typeface="Google Sans"/>
                          <a:ea typeface="Google Sans"/>
                          <a:cs typeface="Google Sans"/>
                          <a:sym typeface="Google Sans"/>
                        </a:rPr>
                        <a:t>אורז</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lang="en" sz="3100">
                          <a:latin typeface="Google Sans"/>
                          <a:ea typeface="Google Sans"/>
                          <a:cs typeface="Google Sans"/>
                          <a:sym typeface="Google Sans"/>
                        </a:rPr>
                        <a:t>פיצה</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lang="en" sz="3100">
                          <a:latin typeface="Google Sans"/>
                          <a:ea typeface="Google Sans"/>
                          <a:cs typeface="Google Sans"/>
                          <a:sym typeface="Google Sans"/>
                        </a:rPr>
                        <a:t>המאכלים שלי</a:t>
                      </a:r>
                      <a:endParaRPr sz="3100">
                        <a:latin typeface="Google Sans"/>
                        <a:ea typeface="Google Sans"/>
                        <a:cs typeface="Google Sans"/>
                        <a:sym typeface="Google Sans"/>
                      </a:endParaRPr>
                    </a:p>
                    <a:p>
                      <a:pPr indent="0" lvl="0" marL="0" rtl="1"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9D9D9"/>
                    </a:solidFill>
                  </a:tcPr>
                </a:tc>
              </a:tr>
              <a:tr h="1077075">
                <a:tc>
                  <a:txBody>
                    <a:bodyPr/>
                    <a:lstStyle/>
                    <a:p>
                      <a:pPr indent="0" lvl="0" marL="0" rtl="0" algn="ctr">
                        <a:spcBef>
                          <a:spcPts val="0"/>
                        </a:spcBef>
                        <a:spcAft>
                          <a:spcPts val="0"/>
                        </a:spcAft>
                        <a:buNone/>
                      </a:pPr>
                      <a:r>
                        <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1" algn="ctr">
                        <a:spcBef>
                          <a:spcPts val="0"/>
                        </a:spcBef>
                        <a:spcAft>
                          <a:spcPts val="0"/>
                        </a:spcAft>
                        <a:buNone/>
                      </a:pPr>
                      <a:r>
                        <a:rPr b="1" lang="en" sz="3100">
                          <a:latin typeface="Google Sans"/>
                          <a:ea typeface="Google Sans"/>
                          <a:cs typeface="Google Sans"/>
                          <a:sym typeface="Google Sans"/>
                        </a:rPr>
                        <a:t>לא ניסיתי</a:t>
                      </a:r>
                      <a:endParaRPr b="1"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1" algn="ctr">
                        <a:spcBef>
                          <a:spcPts val="0"/>
                        </a:spcBef>
                        <a:spcAft>
                          <a:spcPts val="0"/>
                        </a:spcAft>
                        <a:buNone/>
                      </a:pPr>
                      <a:r>
                        <a:rPr b="1" lang="en" sz="3100">
                          <a:latin typeface="Google Sans"/>
                          <a:ea typeface="Google Sans"/>
                          <a:cs typeface="Google Sans"/>
                          <a:sym typeface="Google Sans"/>
                        </a:rPr>
                        <a:t>לא ניסיתי</a:t>
                      </a:r>
                      <a:endParaRPr b="1"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1" algn="ctr">
                        <a:spcBef>
                          <a:spcPts val="0"/>
                        </a:spcBef>
                        <a:spcAft>
                          <a:spcPts val="0"/>
                        </a:spcAft>
                        <a:buNone/>
                      </a:pPr>
                      <a:r>
                        <a:rPr b="1" lang="en" sz="3100">
                          <a:latin typeface="Google Sans"/>
                          <a:ea typeface="Google Sans"/>
                          <a:cs typeface="Google Sans"/>
                          <a:sym typeface="Google Sans"/>
                        </a:rPr>
                        <a:t>לא ניסיתי</a:t>
                      </a:r>
                      <a:endParaRPr b="1"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1" algn="ctr">
                        <a:spcBef>
                          <a:spcPts val="0"/>
                        </a:spcBef>
                        <a:spcAft>
                          <a:spcPts val="0"/>
                        </a:spcAft>
                        <a:buNone/>
                      </a:pPr>
                      <a:r>
                        <a:rPr b="1" lang="en" sz="3100">
                          <a:latin typeface="Google Sans"/>
                          <a:ea typeface="Google Sans"/>
                          <a:cs typeface="Google Sans"/>
                          <a:sym typeface="Google Sans"/>
                        </a:rPr>
                        <a:t>לא אוהב</a:t>
                      </a:r>
                      <a:endParaRPr b="1"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1" algn="ctr">
                        <a:spcBef>
                          <a:spcPts val="0"/>
                        </a:spcBef>
                        <a:spcAft>
                          <a:spcPts val="0"/>
                        </a:spcAft>
                        <a:buNone/>
                      </a:pPr>
                      <a:r>
                        <a:rPr b="1" lang="en" sz="3100">
                          <a:latin typeface="Google Sans"/>
                          <a:ea typeface="Google Sans"/>
                          <a:cs typeface="Google Sans"/>
                          <a:sym typeface="Google Sans"/>
                        </a:rPr>
                        <a:t>לא אוהב</a:t>
                      </a:r>
                      <a:endParaRPr b="1"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1" algn="ctr">
                        <a:spcBef>
                          <a:spcPts val="0"/>
                        </a:spcBef>
                        <a:spcAft>
                          <a:spcPts val="0"/>
                        </a:spcAft>
                        <a:buNone/>
                      </a:pPr>
                      <a:r>
                        <a:rPr b="1" lang="en" sz="3100">
                          <a:latin typeface="Google Sans"/>
                          <a:ea typeface="Google Sans"/>
                          <a:cs typeface="Google Sans"/>
                          <a:sym typeface="Google Sans"/>
                        </a:rPr>
                        <a:t>לא אוהב</a:t>
                      </a:r>
                      <a:endParaRPr b="1"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1" algn="ctr">
                        <a:spcBef>
                          <a:spcPts val="0"/>
                        </a:spcBef>
                        <a:spcAft>
                          <a:spcPts val="0"/>
                        </a:spcAft>
                        <a:buNone/>
                      </a:pPr>
                      <a:r>
                        <a:rPr b="1" lang="en" sz="3100">
                          <a:latin typeface="Google Sans"/>
                          <a:ea typeface="Google Sans"/>
                          <a:cs typeface="Google Sans"/>
                          <a:sym typeface="Google Sans"/>
                        </a:rPr>
                        <a:t>אוהב</a:t>
                      </a:r>
                      <a:endParaRPr b="1"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1" algn="ctr">
                        <a:spcBef>
                          <a:spcPts val="0"/>
                        </a:spcBef>
                        <a:spcAft>
                          <a:spcPts val="0"/>
                        </a:spcAft>
                        <a:buNone/>
                      </a:pPr>
                      <a:r>
                        <a:rPr b="1" lang="en" sz="3100">
                          <a:latin typeface="Google Sans"/>
                          <a:ea typeface="Google Sans"/>
                          <a:cs typeface="Google Sans"/>
                          <a:sym typeface="Google Sans"/>
                        </a:rPr>
                        <a:t>אוהב</a:t>
                      </a:r>
                      <a:endParaRPr b="1"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1" algn="ctr">
                        <a:spcBef>
                          <a:spcPts val="0"/>
                        </a:spcBef>
                        <a:spcAft>
                          <a:spcPts val="0"/>
                        </a:spcAft>
                        <a:buNone/>
                      </a:pPr>
                      <a:r>
                        <a:rPr b="1" lang="en" sz="3100">
                          <a:latin typeface="Google Sans"/>
                          <a:ea typeface="Google Sans"/>
                          <a:cs typeface="Google Sans"/>
                          <a:sym typeface="Google Sans"/>
                        </a:rPr>
                        <a:t>אוהב</a:t>
                      </a:r>
                      <a:endParaRPr b="1"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1" algn="ctr">
                        <a:spcBef>
                          <a:spcPts val="0"/>
                        </a:spcBef>
                        <a:spcAft>
                          <a:spcPts val="0"/>
                        </a:spcAft>
                        <a:buNone/>
                      </a:pPr>
                      <a:r>
                        <a:rPr lang="en" sz="3100">
                          <a:latin typeface="Google Sans"/>
                          <a:ea typeface="Google Sans"/>
                          <a:cs typeface="Google Sans"/>
                          <a:sym typeface="Google Sans"/>
                        </a:rPr>
                        <a:t>אני</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r>
              <a:tr h="1016000">
                <a:tc>
                  <a:txBody>
                    <a:bodyPr/>
                    <a:lstStyle/>
                    <a:p>
                      <a:pPr indent="0" lvl="0" marL="0" rtl="0" algn="ctr">
                        <a:spcBef>
                          <a:spcPts val="0"/>
                        </a:spcBef>
                        <a:spcAft>
                          <a:spcPts val="0"/>
                        </a:spcAft>
                        <a:buNone/>
                      </a:pPr>
                      <a:r>
                        <a:rPr b="1" lang="en" sz="3100">
                          <a:latin typeface="Google Sans"/>
                          <a:ea typeface="Google Sans"/>
                          <a:cs typeface="Google Sans"/>
                          <a:sym typeface="Google Sans"/>
                        </a:rPr>
                        <a:t>4</a:t>
                      </a:r>
                      <a:endParaRPr b="1"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1" algn="ctr">
                        <a:spcBef>
                          <a:spcPts val="0"/>
                        </a:spcBef>
                        <a:spcAft>
                          <a:spcPts val="0"/>
                        </a:spcAft>
                        <a:buNone/>
                      </a:pPr>
                      <a:r>
                        <a:rPr b="1" lang="en" sz="3100">
                          <a:latin typeface="Google Sans"/>
                          <a:ea typeface="Google Sans"/>
                          <a:cs typeface="Google Sans"/>
                          <a:sym typeface="Google Sans"/>
                        </a:rPr>
                        <a:t>אוהב</a:t>
                      </a:r>
                      <a:endParaRPr b="1"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1" algn="ctr">
                        <a:spcBef>
                          <a:spcPts val="0"/>
                        </a:spcBef>
                        <a:spcAft>
                          <a:spcPts val="0"/>
                        </a:spcAft>
                        <a:buNone/>
                      </a:pPr>
                      <a:r>
                        <a:rPr b="1" lang="en" sz="3100">
                          <a:latin typeface="Google Sans"/>
                          <a:ea typeface="Google Sans"/>
                          <a:cs typeface="Google Sans"/>
                          <a:sym typeface="Google Sans"/>
                        </a:rPr>
                        <a:t>לא אוהב</a:t>
                      </a:r>
                      <a:endParaRPr b="1"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1" algn="ctr">
                        <a:spcBef>
                          <a:spcPts val="0"/>
                        </a:spcBef>
                        <a:spcAft>
                          <a:spcPts val="0"/>
                        </a:spcAft>
                        <a:buNone/>
                      </a:pPr>
                      <a:r>
                        <a:rPr b="1" lang="en" sz="3100">
                          <a:latin typeface="Google Sans"/>
                          <a:ea typeface="Google Sans"/>
                          <a:cs typeface="Google Sans"/>
                          <a:sym typeface="Google Sans"/>
                        </a:rPr>
                        <a:t>אוהב</a:t>
                      </a:r>
                      <a:endParaRPr b="1"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1" algn="ctr">
                        <a:spcBef>
                          <a:spcPts val="0"/>
                        </a:spcBef>
                        <a:spcAft>
                          <a:spcPts val="0"/>
                        </a:spcAft>
                        <a:buNone/>
                      </a:pPr>
                      <a:r>
                        <a:rPr b="1" lang="en" sz="3100">
                          <a:latin typeface="Google Sans"/>
                          <a:ea typeface="Google Sans"/>
                          <a:cs typeface="Google Sans"/>
                          <a:sym typeface="Google Sans"/>
                        </a:rPr>
                        <a:t>אוהב</a:t>
                      </a:r>
                      <a:endParaRPr b="1"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1" algn="ctr">
                        <a:spcBef>
                          <a:spcPts val="0"/>
                        </a:spcBef>
                        <a:spcAft>
                          <a:spcPts val="0"/>
                        </a:spcAft>
                        <a:buNone/>
                      </a:pPr>
                      <a:r>
                        <a:rPr b="1" lang="en" sz="3100">
                          <a:latin typeface="Google Sans"/>
                          <a:ea typeface="Google Sans"/>
                          <a:cs typeface="Google Sans"/>
                          <a:sym typeface="Google Sans"/>
                        </a:rPr>
                        <a:t>לא אוהב</a:t>
                      </a:r>
                      <a:endParaRPr b="1"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1" algn="ctr">
                        <a:spcBef>
                          <a:spcPts val="0"/>
                        </a:spcBef>
                        <a:spcAft>
                          <a:spcPts val="0"/>
                        </a:spcAft>
                        <a:buNone/>
                      </a:pPr>
                      <a:r>
                        <a:rPr b="1" lang="en" sz="3100">
                          <a:latin typeface="Google Sans"/>
                          <a:ea typeface="Google Sans"/>
                          <a:cs typeface="Google Sans"/>
                          <a:sym typeface="Google Sans"/>
                        </a:rPr>
                        <a:t>לא אוהב</a:t>
                      </a:r>
                      <a:endParaRPr b="1"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1" algn="ctr">
                        <a:spcBef>
                          <a:spcPts val="0"/>
                        </a:spcBef>
                        <a:spcAft>
                          <a:spcPts val="0"/>
                        </a:spcAft>
                        <a:buNone/>
                      </a:pPr>
                      <a:r>
                        <a:rPr b="1" lang="en" sz="3100">
                          <a:latin typeface="Google Sans"/>
                          <a:ea typeface="Google Sans"/>
                          <a:cs typeface="Google Sans"/>
                          <a:sym typeface="Google Sans"/>
                        </a:rPr>
                        <a:t>אוהב</a:t>
                      </a:r>
                      <a:endParaRPr b="1"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1" algn="ctr">
                        <a:spcBef>
                          <a:spcPts val="0"/>
                        </a:spcBef>
                        <a:spcAft>
                          <a:spcPts val="0"/>
                        </a:spcAft>
                        <a:buNone/>
                      </a:pPr>
                      <a:r>
                        <a:rPr b="1" lang="en" sz="3100">
                          <a:latin typeface="Google Sans"/>
                          <a:ea typeface="Google Sans"/>
                          <a:cs typeface="Google Sans"/>
                          <a:sym typeface="Google Sans"/>
                        </a:rPr>
                        <a:t>לא אוהב</a:t>
                      </a:r>
                      <a:endParaRPr b="1"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1" algn="ctr">
                        <a:spcBef>
                          <a:spcPts val="0"/>
                        </a:spcBef>
                        <a:spcAft>
                          <a:spcPts val="0"/>
                        </a:spcAft>
                        <a:buNone/>
                      </a:pPr>
                      <a:r>
                        <a:rPr b="1" lang="en" sz="3100">
                          <a:latin typeface="Google Sans"/>
                          <a:ea typeface="Google Sans"/>
                          <a:cs typeface="Google Sans"/>
                          <a:sym typeface="Google Sans"/>
                        </a:rPr>
                        <a:t>אוהב</a:t>
                      </a:r>
                      <a:endParaRPr b="1"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1" algn="ctr">
                        <a:spcBef>
                          <a:spcPts val="0"/>
                        </a:spcBef>
                        <a:spcAft>
                          <a:spcPts val="0"/>
                        </a:spcAft>
                        <a:buNone/>
                      </a:pPr>
                      <a:r>
                        <a:rPr lang="en" sz="3100">
                          <a:latin typeface="Google Sans"/>
                          <a:ea typeface="Google Sans"/>
                          <a:cs typeface="Google Sans"/>
                          <a:sym typeface="Google Sans"/>
                        </a:rPr>
                        <a:t>הדר</a:t>
                      </a:r>
                      <a:endParaRPr sz="31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bl>
          </a:graphicData>
        </a:graphic>
      </p:graphicFrame>
      <p:sp>
        <p:nvSpPr>
          <p:cNvPr id="2792" name="Google Shape;2792;p75"/>
          <p:cNvSpPr/>
          <p:nvPr/>
        </p:nvSpPr>
        <p:spPr>
          <a:xfrm>
            <a:off x="18508463" y="5929148"/>
            <a:ext cx="1662300" cy="2256000"/>
          </a:xfrm>
          <a:prstGeom prst="roundRect">
            <a:avLst>
              <a:gd fmla="val 16667" name="adj"/>
            </a:avLst>
          </a:prstGeom>
          <a:noFill/>
          <a:ln cap="flat" cmpd="sng" w="76200">
            <a:solidFill>
              <a:schemeClr val="accent4"/>
            </a:solidFill>
            <a:prstDash val="solid"/>
            <a:round/>
            <a:headEnd len="sm" w="sm" type="none"/>
            <a:tailEnd len="sm" w="sm" type="none"/>
          </a:ln>
        </p:spPr>
        <p:txBody>
          <a:bodyPr anchorCtr="0" anchor="ctr" bIns="243825" lIns="243825" spcFirstLastPara="1" rIns="243825" wrap="square" tIns="243825">
            <a:noAutofit/>
          </a:bodyPr>
          <a:lstStyle/>
          <a:p>
            <a:pPr indent="0" lvl="0" marL="0" rtl="0" algn="ctr">
              <a:spcBef>
                <a:spcPts val="0"/>
              </a:spcBef>
              <a:spcAft>
                <a:spcPts val="0"/>
              </a:spcAft>
              <a:buNone/>
            </a:pPr>
            <a:r>
              <a:t/>
            </a:r>
            <a:endParaRPr sz="3700"/>
          </a:p>
        </p:txBody>
      </p:sp>
      <p:sp>
        <p:nvSpPr>
          <p:cNvPr id="2793" name="Google Shape;2793;p75"/>
          <p:cNvSpPr txBox="1"/>
          <p:nvPr/>
        </p:nvSpPr>
        <p:spPr>
          <a:xfrm>
            <a:off x="915550" y="8561875"/>
            <a:ext cx="17246100" cy="2252400"/>
          </a:xfrm>
          <a:prstGeom prst="rect">
            <a:avLst/>
          </a:prstGeom>
          <a:noFill/>
          <a:ln>
            <a:noFill/>
          </a:ln>
        </p:spPr>
        <p:txBody>
          <a:bodyPr anchorCtr="0" anchor="ctr" bIns="91425" lIns="91425" spcFirstLastPara="1" rIns="91425" wrap="square" tIns="91425">
            <a:spAutoFit/>
          </a:bodyPr>
          <a:lstStyle/>
          <a:p>
            <a:pPr indent="-605790" lvl="0" marL="457200" rtl="1" algn="r">
              <a:spcBef>
                <a:spcPts val="0"/>
              </a:spcBef>
              <a:spcAft>
                <a:spcPts val="0"/>
              </a:spcAft>
              <a:buClr>
                <a:schemeClr val="accent1"/>
              </a:buClr>
              <a:buSzPts val="4500"/>
              <a:buFont typeface="Google Sans"/>
              <a:buChar char="✦"/>
            </a:pPr>
            <a:r>
              <a:rPr lang="en" sz="3600">
                <a:solidFill>
                  <a:schemeClr val="dk1"/>
                </a:solidFill>
                <a:latin typeface="Google Sans"/>
                <a:ea typeface="Google Sans"/>
                <a:cs typeface="Google Sans"/>
                <a:sym typeface="Google Sans"/>
              </a:rPr>
              <a:t>חזרו למקומותיכם</a:t>
            </a:r>
            <a:endParaRPr sz="3600">
              <a:solidFill>
                <a:schemeClr val="dk1"/>
              </a:solidFill>
              <a:latin typeface="Google Sans"/>
              <a:ea typeface="Google Sans"/>
              <a:cs typeface="Google Sans"/>
              <a:sym typeface="Google Sans"/>
            </a:endParaRPr>
          </a:p>
          <a:p>
            <a:pPr indent="-605790" lvl="0" marL="457200" rtl="1" algn="r">
              <a:spcBef>
                <a:spcPts val="1000"/>
              </a:spcBef>
              <a:spcAft>
                <a:spcPts val="1000"/>
              </a:spcAft>
              <a:buClr>
                <a:schemeClr val="accent1"/>
              </a:buClr>
              <a:buSzPts val="4500"/>
              <a:buFont typeface="Google Sans"/>
              <a:buChar char="✦"/>
            </a:pPr>
            <a:r>
              <a:rPr lang="en" sz="3600">
                <a:solidFill>
                  <a:schemeClr val="dk1"/>
                </a:solidFill>
                <a:latin typeface="Google Sans"/>
                <a:ea typeface="Google Sans"/>
                <a:cs typeface="Google Sans"/>
                <a:sym typeface="Google Sans"/>
              </a:rPr>
              <a:t>בדקו את הדמיון לכל אחד מהתלמידים באמצעות המקרא בעמודות "מאכלים שאני אוהב.ת" ו-"מאכלים שאני לא אוהב.ת" ורשמו את ציון הדמיון.</a:t>
            </a:r>
            <a:endParaRPr sz="3600">
              <a:solidFill>
                <a:schemeClr val="dk1"/>
              </a:solidFill>
              <a:latin typeface="Google Sans"/>
              <a:ea typeface="Google Sans"/>
              <a:cs typeface="Google Sans"/>
              <a:sym typeface="Google Sans"/>
            </a:endParaRPr>
          </a:p>
        </p:txBody>
      </p:sp>
      <p:sp>
        <p:nvSpPr>
          <p:cNvPr id="2794" name="Google Shape;2794;p75"/>
          <p:cNvSpPr/>
          <p:nvPr/>
        </p:nvSpPr>
        <p:spPr>
          <a:xfrm>
            <a:off x="16578122" y="5929148"/>
            <a:ext cx="1662300" cy="2256000"/>
          </a:xfrm>
          <a:prstGeom prst="roundRect">
            <a:avLst>
              <a:gd fmla="val 16667" name="adj"/>
            </a:avLst>
          </a:prstGeom>
          <a:noFill/>
          <a:ln cap="flat" cmpd="sng" w="76200">
            <a:solidFill>
              <a:schemeClr val="accent2"/>
            </a:solidFill>
            <a:prstDash val="solid"/>
            <a:round/>
            <a:headEnd len="sm" w="sm" type="none"/>
            <a:tailEnd len="sm" w="sm" type="none"/>
          </a:ln>
        </p:spPr>
        <p:txBody>
          <a:bodyPr anchorCtr="0" anchor="ctr" bIns="243825" lIns="243825" spcFirstLastPara="1" rIns="243825" wrap="square" tIns="243825">
            <a:noAutofit/>
          </a:bodyPr>
          <a:lstStyle/>
          <a:p>
            <a:pPr indent="0" lvl="0" marL="0" rtl="0" algn="ctr">
              <a:spcBef>
                <a:spcPts val="0"/>
              </a:spcBef>
              <a:spcAft>
                <a:spcPts val="0"/>
              </a:spcAft>
              <a:buNone/>
            </a:pPr>
            <a:r>
              <a:t/>
            </a:r>
            <a:endParaRPr sz="3700"/>
          </a:p>
        </p:txBody>
      </p:sp>
      <p:sp>
        <p:nvSpPr>
          <p:cNvPr id="2795" name="Google Shape;2795;p75"/>
          <p:cNvSpPr/>
          <p:nvPr/>
        </p:nvSpPr>
        <p:spPr>
          <a:xfrm>
            <a:off x="14647781" y="5929148"/>
            <a:ext cx="1662300" cy="2256000"/>
          </a:xfrm>
          <a:prstGeom prst="roundRect">
            <a:avLst>
              <a:gd fmla="val 16667" name="adj"/>
            </a:avLst>
          </a:prstGeom>
          <a:noFill/>
          <a:ln cap="flat" cmpd="sng" w="76200">
            <a:solidFill>
              <a:schemeClr val="accent4"/>
            </a:solidFill>
            <a:prstDash val="solid"/>
            <a:round/>
            <a:headEnd len="sm" w="sm" type="none"/>
            <a:tailEnd len="sm" w="sm" type="none"/>
          </a:ln>
        </p:spPr>
        <p:txBody>
          <a:bodyPr anchorCtr="0" anchor="ctr" bIns="243825" lIns="243825" spcFirstLastPara="1" rIns="243825" wrap="square" tIns="243825">
            <a:noAutofit/>
          </a:bodyPr>
          <a:lstStyle/>
          <a:p>
            <a:pPr indent="0" lvl="0" marL="0" rtl="0" algn="ctr">
              <a:spcBef>
                <a:spcPts val="0"/>
              </a:spcBef>
              <a:spcAft>
                <a:spcPts val="0"/>
              </a:spcAft>
              <a:buNone/>
            </a:pPr>
            <a:r>
              <a:t/>
            </a:r>
            <a:endParaRPr sz="3700"/>
          </a:p>
        </p:txBody>
      </p:sp>
      <p:sp>
        <p:nvSpPr>
          <p:cNvPr id="2796" name="Google Shape;2796;p75"/>
          <p:cNvSpPr/>
          <p:nvPr/>
        </p:nvSpPr>
        <p:spPr>
          <a:xfrm>
            <a:off x="12717441" y="5929148"/>
            <a:ext cx="1662300" cy="2256000"/>
          </a:xfrm>
          <a:prstGeom prst="roundRect">
            <a:avLst>
              <a:gd fmla="val 16667" name="adj"/>
            </a:avLst>
          </a:prstGeom>
          <a:noFill/>
          <a:ln cap="flat" cmpd="sng" w="76200">
            <a:solidFill>
              <a:schemeClr val="accent4"/>
            </a:solidFill>
            <a:prstDash val="solid"/>
            <a:round/>
            <a:headEnd len="sm" w="sm" type="none"/>
            <a:tailEnd len="sm" w="sm" type="none"/>
          </a:ln>
        </p:spPr>
        <p:txBody>
          <a:bodyPr anchorCtr="0" anchor="ctr" bIns="243825" lIns="243825" spcFirstLastPara="1" rIns="243825" wrap="square" tIns="243825">
            <a:noAutofit/>
          </a:bodyPr>
          <a:lstStyle/>
          <a:p>
            <a:pPr indent="0" lvl="0" marL="0" rtl="0" algn="ctr">
              <a:spcBef>
                <a:spcPts val="0"/>
              </a:spcBef>
              <a:spcAft>
                <a:spcPts val="0"/>
              </a:spcAft>
              <a:buNone/>
            </a:pPr>
            <a:r>
              <a:t/>
            </a:r>
            <a:endParaRPr sz="3700"/>
          </a:p>
        </p:txBody>
      </p:sp>
      <p:sp>
        <p:nvSpPr>
          <p:cNvPr id="2797" name="Google Shape;2797;p75"/>
          <p:cNvSpPr/>
          <p:nvPr/>
        </p:nvSpPr>
        <p:spPr>
          <a:xfrm>
            <a:off x="10787100" y="5929148"/>
            <a:ext cx="1662300" cy="2256000"/>
          </a:xfrm>
          <a:prstGeom prst="roundRect">
            <a:avLst>
              <a:gd fmla="val 16667" name="adj"/>
            </a:avLst>
          </a:prstGeom>
          <a:noFill/>
          <a:ln cap="flat" cmpd="sng" w="76200">
            <a:solidFill>
              <a:schemeClr val="accent4"/>
            </a:solidFill>
            <a:prstDash val="solid"/>
            <a:round/>
            <a:headEnd len="sm" w="sm" type="none"/>
            <a:tailEnd len="sm" w="sm" type="none"/>
          </a:ln>
        </p:spPr>
        <p:txBody>
          <a:bodyPr anchorCtr="0" anchor="ctr" bIns="243825" lIns="243825" spcFirstLastPara="1" rIns="243825" wrap="square" tIns="243825">
            <a:noAutofit/>
          </a:bodyPr>
          <a:lstStyle/>
          <a:p>
            <a:pPr indent="0" lvl="0" marL="0" rtl="0" algn="ctr">
              <a:spcBef>
                <a:spcPts val="0"/>
              </a:spcBef>
              <a:spcAft>
                <a:spcPts val="0"/>
              </a:spcAft>
              <a:buNone/>
            </a:pPr>
            <a:r>
              <a:t/>
            </a:r>
            <a:endParaRPr sz="3700"/>
          </a:p>
        </p:txBody>
      </p:sp>
      <p:sp>
        <p:nvSpPr>
          <p:cNvPr id="2798" name="Google Shape;2798;p75"/>
          <p:cNvSpPr/>
          <p:nvPr/>
        </p:nvSpPr>
        <p:spPr>
          <a:xfrm>
            <a:off x="8856759" y="5929148"/>
            <a:ext cx="1662300" cy="2256000"/>
          </a:xfrm>
          <a:prstGeom prst="roundRect">
            <a:avLst>
              <a:gd fmla="val 16667" name="adj"/>
            </a:avLst>
          </a:prstGeom>
          <a:noFill/>
          <a:ln cap="flat" cmpd="sng" w="76200">
            <a:solidFill>
              <a:schemeClr val="accent2"/>
            </a:solidFill>
            <a:prstDash val="solid"/>
            <a:round/>
            <a:headEnd len="sm" w="sm" type="none"/>
            <a:tailEnd len="sm" w="sm" type="none"/>
          </a:ln>
        </p:spPr>
        <p:txBody>
          <a:bodyPr anchorCtr="0" anchor="ctr" bIns="243825" lIns="243825" spcFirstLastPara="1" rIns="243825" wrap="square" tIns="243825">
            <a:noAutofit/>
          </a:bodyPr>
          <a:lstStyle/>
          <a:p>
            <a:pPr indent="0" lvl="0" marL="0" rtl="0" algn="ctr">
              <a:spcBef>
                <a:spcPts val="0"/>
              </a:spcBef>
              <a:spcAft>
                <a:spcPts val="0"/>
              </a:spcAft>
              <a:buNone/>
            </a:pPr>
            <a:r>
              <a:t/>
            </a:r>
            <a:endParaRPr sz="3700"/>
          </a:p>
        </p:txBody>
      </p:sp>
      <p:sp>
        <p:nvSpPr>
          <p:cNvPr id="2799" name="Google Shape;2799;p75"/>
          <p:cNvSpPr/>
          <p:nvPr/>
        </p:nvSpPr>
        <p:spPr>
          <a:xfrm>
            <a:off x="1625688" y="7100288"/>
            <a:ext cx="1245900" cy="1084800"/>
          </a:xfrm>
          <a:prstGeom prst="roundRect">
            <a:avLst>
              <a:gd fmla="val 35504" name="adj"/>
            </a:avLst>
          </a:prstGeom>
          <a:noFill/>
          <a:ln cap="flat" cmpd="sng" w="76200">
            <a:solidFill>
              <a:schemeClr val="dk1"/>
            </a:solidFill>
            <a:prstDash val="solid"/>
            <a:round/>
            <a:headEnd len="sm" w="sm" type="none"/>
            <a:tailEnd len="sm" w="sm" type="none"/>
          </a:ln>
        </p:spPr>
        <p:txBody>
          <a:bodyPr anchorCtr="0" anchor="ctr" bIns="243825" lIns="243825" spcFirstLastPara="1" rIns="243825" wrap="square" tIns="243825">
            <a:noAutofit/>
          </a:bodyPr>
          <a:lstStyle/>
          <a:p>
            <a:pPr indent="0" lvl="0" marL="0" rtl="0" algn="ctr">
              <a:spcBef>
                <a:spcPts val="0"/>
              </a:spcBef>
              <a:spcAft>
                <a:spcPts val="0"/>
              </a:spcAft>
              <a:buNone/>
            </a:pPr>
            <a:r>
              <a:t/>
            </a:r>
            <a:endParaRPr sz="3700"/>
          </a:p>
        </p:txBody>
      </p:sp>
      <p:sp>
        <p:nvSpPr>
          <p:cNvPr id="2800" name="Google Shape;2800;p75"/>
          <p:cNvSpPr txBox="1"/>
          <p:nvPr/>
        </p:nvSpPr>
        <p:spPr>
          <a:xfrm>
            <a:off x="6560075" y="2111925"/>
            <a:ext cx="16995900" cy="669600"/>
          </a:xfrm>
          <a:prstGeom prst="rect">
            <a:avLst/>
          </a:prstGeom>
          <a:noFill/>
          <a:ln>
            <a:noFill/>
          </a:ln>
        </p:spPr>
        <p:txBody>
          <a:bodyPr anchorCtr="0" anchor="t" bIns="91425" lIns="91425" spcFirstLastPara="1" rIns="91425" wrap="square" tIns="91425">
            <a:spAutoFit/>
          </a:bodyPr>
          <a:lstStyle/>
          <a:p>
            <a:pPr indent="0" lvl="0" marL="0" rtl="1" algn="r">
              <a:lnSpc>
                <a:spcPct val="90000"/>
              </a:lnSpc>
              <a:spcBef>
                <a:spcPts val="0"/>
              </a:spcBef>
              <a:spcAft>
                <a:spcPts val="0"/>
              </a:spcAft>
              <a:buNone/>
            </a:pPr>
            <a:r>
              <a:rPr lang="en" sz="3500">
                <a:solidFill>
                  <a:schemeClr val="accent6"/>
                </a:solidFill>
                <a:latin typeface="Google Sans"/>
                <a:ea typeface="Google Sans"/>
                <a:cs typeface="Google Sans"/>
                <a:sym typeface="Google Sans"/>
              </a:rPr>
              <a:t>בואו נראה דוגמא</a:t>
            </a:r>
            <a:endParaRPr sz="3500">
              <a:solidFill>
                <a:schemeClr val="accent6"/>
              </a:solidFill>
              <a:latin typeface="Google Sans"/>
              <a:ea typeface="Google Sans"/>
              <a:cs typeface="Google Sans"/>
              <a:sym typeface="Google Sans"/>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4" name="Shape 2804"/>
        <p:cNvGrpSpPr/>
        <p:nvPr/>
      </p:nvGrpSpPr>
      <p:grpSpPr>
        <a:xfrm>
          <a:off x="0" y="0"/>
          <a:ext cx="0" cy="0"/>
          <a:chOff x="0" y="0"/>
          <a:chExt cx="0" cy="0"/>
        </a:xfrm>
      </p:grpSpPr>
      <p:sp>
        <p:nvSpPr>
          <p:cNvPr id="2805" name="Google Shape;2805;p76"/>
          <p:cNvSpPr txBox="1"/>
          <p:nvPr/>
        </p:nvSpPr>
        <p:spPr>
          <a:xfrm>
            <a:off x="1209400" y="1162575"/>
            <a:ext cx="20019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פעילות</a:t>
            </a:r>
            <a:endParaRPr b="1" sz="2600">
              <a:solidFill>
                <a:srgbClr val="FFFFFF"/>
              </a:solidFill>
              <a:latin typeface="Google Sans"/>
              <a:ea typeface="Google Sans"/>
              <a:cs typeface="Google Sans"/>
              <a:sym typeface="Google Sans"/>
            </a:endParaRPr>
          </a:p>
        </p:txBody>
      </p:sp>
      <p:grpSp>
        <p:nvGrpSpPr>
          <p:cNvPr id="2806" name="Google Shape;2806;p76"/>
          <p:cNvGrpSpPr/>
          <p:nvPr/>
        </p:nvGrpSpPr>
        <p:grpSpPr>
          <a:xfrm>
            <a:off x="751766" y="1028509"/>
            <a:ext cx="873900" cy="873900"/>
            <a:chOff x="21309747" y="11086375"/>
            <a:chExt cx="873900" cy="873900"/>
          </a:xfrm>
        </p:grpSpPr>
        <p:sp>
          <p:nvSpPr>
            <p:cNvPr id="2807" name="Google Shape;2807;p76"/>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08" name="Google Shape;2808;p76"/>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2809" name="Google Shape;2809;p76"/>
          <p:cNvGrpSpPr/>
          <p:nvPr/>
        </p:nvGrpSpPr>
        <p:grpSpPr>
          <a:xfrm>
            <a:off x="18658999" y="9180182"/>
            <a:ext cx="1108330" cy="886165"/>
            <a:chOff x="506088" y="456216"/>
            <a:chExt cx="819044" cy="638080"/>
          </a:xfrm>
        </p:grpSpPr>
        <p:sp>
          <p:nvSpPr>
            <p:cNvPr id="2810" name="Google Shape;2810;p76"/>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811" name="Google Shape;2811;p76"/>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812" name="Google Shape;2812;p76"/>
          <p:cNvGrpSpPr/>
          <p:nvPr/>
        </p:nvGrpSpPr>
        <p:grpSpPr>
          <a:xfrm>
            <a:off x="18658999" y="7413432"/>
            <a:ext cx="1108330" cy="886165"/>
            <a:chOff x="506088" y="456216"/>
            <a:chExt cx="819044" cy="638080"/>
          </a:xfrm>
        </p:grpSpPr>
        <p:sp>
          <p:nvSpPr>
            <p:cNvPr id="2813" name="Google Shape;2813;p76"/>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814" name="Google Shape;2814;p76"/>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815" name="Google Shape;2815;p76"/>
          <p:cNvGrpSpPr/>
          <p:nvPr/>
        </p:nvGrpSpPr>
        <p:grpSpPr>
          <a:xfrm>
            <a:off x="12167125" y="9180182"/>
            <a:ext cx="1108330" cy="886165"/>
            <a:chOff x="506088" y="456216"/>
            <a:chExt cx="819044" cy="638080"/>
          </a:xfrm>
        </p:grpSpPr>
        <p:sp>
          <p:nvSpPr>
            <p:cNvPr id="2816" name="Google Shape;2816;p76"/>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817" name="Google Shape;2817;p76"/>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818" name="Google Shape;2818;p76"/>
          <p:cNvGrpSpPr/>
          <p:nvPr/>
        </p:nvGrpSpPr>
        <p:grpSpPr>
          <a:xfrm>
            <a:off x="6698208" y="7466349"/>
            <a:ext cx="1108330" cy="886165"/>
            <a:chOff x="506088" y="456216"/>
            <a:chExt cx="819044" cy="638080"/>
          </a:xfrm>
        </p:grpSpPr>
        <p:sp>
          <p:nvSpPr>
            <p:cNvPr id="2819" name="Google Shape;2819;p76"/>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1967D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820" name="Google Shape;2820;p76"/>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4285F4"/>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821" name="Google Shape;2821;p76"/>
          <p:cNvGrpSpPr/>
          <p:nvPr/>
        </p:nvGrpSpPr>
        <p:grpSpPr>
          <a:xfrm rot="10800000">
            <a:off x="15944992" y="7725920"/>
            <a:ext cx="1108330" cy="886165"/>
            <a:chOff x="506088" y="456216"/>
            <a:chExt cx="819044" cy="638080"/>
          </a:xfrm>
        </p:grpSpPr>
        <p:sp>
          <p:nvSpPr>
            <p:cNvPr id="2822" name="Google Shape;2822;p76"/>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823" name="Google Shape;2823;p76"/>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824" name="Google Shape;2824;p76"/>
          <p:cNvGrpSpPr/>
          <p:nvPr/>
        </p:nvGrpSpPr>
        <p:grpSpPr>
          <a:xfrm rot="10800000">
            <a:off x="9342538" y="9385645"/>
            <a:ext cx="1108330" cy="886165"/>
            <a:chOff x="506088" y="456216"/>
            <a:chExt cx="819044" cy="638080"/>
          </a:xfrm>
        </p:grpSpPr>
        <p:sp>
          <p:nvSpPr>
            <p:cNvPr id="2825" name="Google Shape;2825;p76"/>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826" name="Google Shape;2826;p76"/>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827" name="Google Shape;2827;p76"/>
          <p:cNvGrpSpPr/>
          <p:nvPr/>
        </p:nvGrpSpPr>
        <p:grpSpPr>
          <a:xfrm rot="10800000">
            <a:off x="12167125" y="7738657"/>
            <a:ext cx="1108330" cy="886165"/>
            <a:chOff x="506088" y="456216"/>
            <a:chExt cx="819044" cy="638080"/>
          </a:xfrm>
        </p:grpSpPr>
        <p:sp>
          <p:nvSpPr>
            <p:cNvPr id="2828" name="Google Shape;2828;p76"/>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829" name="Google Shape;2829;p76"/>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grpSp>
        <p:nvGrpSpPr>
          <p:cNvPr id="2830" name="Google Shape;2830;p76"/>
          <p:cNvGrpSpPr/>
          <p:nvPr/>
        </p:nvGrpSpPr>
        <p:grpSpPr>
          <a:xfrm rot="10800000">
            <a:off x="15944992" y="9385641"/>
            <a:ext cx="1108330" cy="886165"/>
            <a:chOff x="506088" y="456216"/>
            <a:chExt cx="819044" cy="638080"/>
          </a:xfrm>
        </p:grpSpPr>
        <p:sp>
          <p:nvSpPr>
            <p:cNvPr id="2831" name="Google Shape;2831;p76"/>
            <p:cNvSpPr/>
            <p:nvPr/>
          </p:nvSpPr>
          <p:spPr>
            <a:xfrm>
              <a:off x="506088" y="680444"/>
              <a:ext cx="378688" cy="413852"/>
            </a:xfrm>
            <a:custGeom>
              <a:rect b="b" l="l" r="r" t="t"/>
              <a:pathLst>
                <a:path extrusionOk="0" h="135912" w="124364">
                  <a:moveTo>
                    <a:pt x="484" y="1"/>
                  </a:moveTo>
                  <a:lnTo>
                    <a:pt x="302" y="61"/>
                  </a:lnTo>
                  <a:lnTo>
                    <a:pt x="181" y="182"/>
                  </a:lnTo>
                  <a:lnTo>
                    <a:pt x="60" y="303"/>
                  </a:lnTo>
                  <a:lnTo>
                    <a:pt x="0" y="484"/>
                  </a:lnTo>
                  <a:lnTo>
                    <a:pt x="0" y="135428"/>
                  </a:lnTo>
                  <a:lnTo>
                    <a:pt x="60" y="135610"/>
                  </a:lnTo>
                  <a:lnTo>
                    <a:pt x="181" y="135731"/>
                  </a:lnTo>
                  <a:lnTo>
                    <a:pt x="302" y="135852"/>
                  </a:lnTo>
                  <a:lnTo>
                    <a:pt x="484" y="135912"/>
                  </a:lnTo>
                  <a:lnTo>
                    <a:pt x="123880" y="135912"/>
                  </a:lnTo>
                  <a:lnTo>
                    <a:pt x="124061" y="135852"/>
                  </a:lnTo>
                  <a:lnTo>
                    <a:pt x="124182" y="135731"/>
                  </a:lnTo>
                  <a:lnTo>
                    <a:pt x="124303" y="135610"/>
                  </a:lnTo>
                  <a:lnTo>
                    <a:pt x="124363" y="135428"/>
                  </a:lnTo>
                  <a:lnTo>
                    <a:pt x="124363" y="484"/>
                  </a:lnTo>
                  <a:lnTo>
                    <a:pt x="124303" y="303"/>
                  </a:lnTo>
                  <a:lnTo>
                    <a:pt x="124182" y="182"/>
                  </a:lnTo>
                  <a:lnTo>
                    <a:pt x="124061" y="61"/>
                  </a:lnTo>
                  <a:lnTo>
                    <a:pt x="123880" y="1"/>
                  </a:lnTo>
                  <a:close/>
                </a:path>
              </a:pathLst>
            </a:custGeom>
            <a:solidFill>
              <a:srgbClr val="C5221F"/>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832" name="Google Shape;2832;p76"/>
            <p:cNvSpPr/>
            <p:nvPr/>
          </p:nvSpPr>
          <p:spPr>
            <a:xfrm>
              <a:off x="910915" y="456216"/>
              <a:ext cx="414217" cy="638080"/>
            </a:xfrm>
            <a:custGeom>
              <a:rect b="b" l="l" r="r" t="t"/>
              <a:pathLst>
                <a:path extrusionOk="0" h="209550" w="136032">
                  <a:moveTo>
                    <a:pt x="19952" y="0"/>
                  </a:moveTo>
                  <a:lnTo>
                    <a:pt x="18863" y="60"/>
                  </a:lnTo>
                  <a:lnTo>
                    <a:pt x="17836" y="242"/>
                  </a:lnTo>
                  <a:lnTo>
                    <a:pt x="16808" y="423"/>
                  </a:lnTo>
                  <a:lnTo>
                    <a:pt x="15780" y="665"/>
                  </a:lnTo>
                  <a:lnTo>
                    <a:pt x="14813" y="907"/>
                  </a:lnTo>
                  <a:lnTo>
                    <a:pt x="13785" y="1270"/>
                  </a:lnTo>
                  <a:lnTo>
                    <a:pt x="12878" y="1632"/>
                  </a:lnTo>
                  <a:lnTo>
                    <a:pt x="11911" y="2056"/>
                  </a:lnTo>
                  <a:lnTo>
                    <a:pt x="11004" y="2539"/>
                  </a:lnTo>
                  <a:lnTo>
                    <a:pt x="10157" y="3023"/>
                  </a:lnTo>
                  <a:lnTo>
                    <a:pt x="9311" y="3567"/>
                  </a:lnTo>
                  <a:lnTo>
                    <a:pt x="8465" y="4172"/>
                  </a:lnTo>
                  <a:lnTo>
                    <a:pt x="7679" y="4776"/>
                  </a:lnTo>
                  <a:lnTo>
                    <a:pt x="6893" y="5441"/>
                  </a:lnTo>
                  <a:lnTo>
                    <a:pt x="6167" y="6167"/>
                  </a:lnTo>
                  <a:lnTo>
                    <a:pt x="5502" y="6892"/>
                  </a:lnTo>
                  <a:lnTo>
                    <a:pt x="4837" y="7618"/>
                  </a:lnTo>
                  <a:lnTo>
                    <a:pt x="4172" y="8404"/>
                  </a:lnTo>
                  <a:lnTo>
                    <a:pt x="3628" y="9250"/>
                  </a:lnTo>
                  <a:lnTo>
                    <a:pt x="3084" y="10097"/>
                  </a:lnTo>
                  <a:lnTo>
                    <a:pt x="2540" y="11003"/>
                  </a:lnTo>
                  <a:lnTo>
                    <a:pt x="2116" y="11910"/>
                  </a:lnTo>
                  <a:lnTo>
                    <a:pt x="1693" y="12817"/>
                  </a:lnTo>
                  <a:lnTo>
                    <a:pt x="1270" y="13785"/>
                  </a:lnTo>
                  <a:lnTo>
                    <a:pt x="968" y="14752"/>
                  </a:lnTo>
                  <a:lnTo>
                    <a:pt x="665" y="15780"/>
                  </a:lnTo>
                  <a:lnTo>
                    <a:pt x="424" y="16747"/>
                  </a:lnTo>
                  <a:lnTo>
                    <a:pt x="242" y="17775"/>
                  </a:lnTo>
                  <a:lnTo>
                    <a:pt x="121" y="18863"/>
                  </a:lnTo>
                  <a:lnTo>
                    <a:pt x="61" y="19951"/>
                  </a:lnTo>
                  <a:lnTo>
                    <a:pt x="0" y="20979"/>
                  </a:lnTo>
                  <a:lnTo>
                    <a:pt x="0" y="74243"/>
                  </a:lnTo>
                  <a:lnTo>
                    <a:pt x="0" y="126117"/>
                  </a:lnTo>
                  <a:lnTo>
                    <a:pt x="0" y="192863"/>
                  </a:lnTo>
                  <a:lnTo>
                    <a:pt x="61" y="193770"/>
                  </a:lnTo>
                  <a:lnTo>
                    <a:pt x="121" y="194617"/>
                  </a:lnTo>
                  <a:lnTo>
                    <a:pt x="182" y="195403"/>
                  </a:lnTo>
                  <a:lnTo>
                    <a:pt x="363" y="196249"/>
                  </a:lnTo>
                  <a:lnTo>
                    <a:pt x="544" y="197035"/>
                  </a:lnTo>
                  <a:lnTo>
                    <a:pt x="786" y="197821"/>
                  </a:lnTo>
                  <a:lnTo>
                    <a:pt x="1028" y="198607"/>
                  </a:lnTo>
                  <a:lnTo>
                    <a:pt x="1330" y="199393"/>
                  </a:lnTo>
                  <a:lnTo>
                    <a:pt x="1633" y="200118"/>
                  </a:lnTo>
                  <a:lnTo>
                    <a:pt x="1995" y="200844"/>
                  </a:lnTo>
                  <a:lnTo>
                    <a:pt x="2419" y="201509"/>
                  </a:lnTo>
                  <a:lnTo>
                    <a:pt x="2842" y="202174"/>
                  </a:lnTo>
                  <a:lnTo>
                    <a:pt x="3326" y="202839"/>
                  </a:lnTo>
                  <a:lnTo>
                    <a:pt x="3809" y="203504"/>
                  </a:lnTo>
                  <a:lnTo>
                    <a:pt x="4353" y="204109"/>
                  </a:lnTo>
                  <a:lnTo>
                    <a:pt x="4897" y="204653"/>
                  </a:lnTo>
                  <a:lnTo>
                    <a:pt x="5442" y="205197"/>
                  </a:lnTo>
                  <a:lnTo>
                    <a:pt x="6046" y="205741"/>
                  </a:lnTo>
                  <a:lnTo>
                    <a:pt x="6711" y="206225"/>
                  </a:lnTo>
                  <a:lnTo>
                    <a:pt x="7376" y="206708"/>
                  </a:lnTo>
                  <a:lnTo>
                    <a:pt x="8041" y="207132"/>
                  </a:lnTo>
                  <a:lnTo>
                    <a:pt x="8706" y="207555"/>
                  </a:lnTo>
                  <a:lnTo>
                    <a:pt x="9432" y="207918"/>
                  </a:lnTo>
                  <a:lnTo>
                    <a:pt x="10157" y="208220"/>
                  </a:lnTo>
                  <a:lnTo>
                    <a:pt x="10943" y="208522"/>
                  </a:lnTo>
                  <a:lnTo>
                    <a:pt x="11729" y="208764"/>
                  </a:lnTo>
                  <a:lnTo>
                    <a:pt x="12515" y="209006"/>
                  </a:lnTo>
                  <a:lnTo>
                    <a:pt x="13301" y="209187"/>
                  </a:lnTo>
                  <a:lnTo>
                    <a:pt x="14148" y="209369"/>
                  </a:lnTo>
                  <a:lnTo>
                    <a:pt x="14934" y="209429"/>
                  </a:lnTo>
                  <a:lnTo>
                    <a:pt x="15780" y="209490"/>
                  </a:lnTo>
                  <a:lnTo>
                    <a:pt x="16687" y="209550"/>
                  </a:lnTo>
                  <a:lnTo>
                    <a:pt x="117169" y="209550"/>
                  </a:lnTo>
                  <a:lnTo>
                    <a:pt x="117532" y="209490"/>
                  </a:lnTo>
                  <a:lnTo>
                    <a:pt x="118922" y="209550"/>
                  </a:lnTo>
                  <a:lnTo>
                    <a:pt x="119769" y="209490"/>
                  </a:lnTo>
                  <a:lnTo>
                    <a:pt x="120615" y="209429"/>
                  </a:lnTo>
                  <a:lnTo>
                    <a:pt x="121522" y="209308"/>
                  </a:lnTo>
                  <a:lnTo>
                    <a:pt x="122368" y="209187"/>
                  </a:lnTo>
                  <a:lnTo>
                    <a:pt x="123154" y="209006"/>
                  </a:lnTo>
                  <a:lnTo>
                    <a:pt x="124001" y="208764"/>
                  </a:lnTo>
                  <a:lnTo>
                    <a:pt x="124787" y="208522"/>
                  </a:lnTo>
                  <a:lnTo>
                    <a:pt x="125573" y="208159"/>
                  </a:lnTo>
                  <a:lnTo>
                    <a:pt x="126298" y="207857"/>
                  </a:lnTo>
                  <a:lnTo>
                    <a:pt x="127084" y="207494"/>
                  </a:lnTo>
                  <a:lnTo>
                    <a:pt x="127749" y="207071"/>
                  </a:lnTo>
                  <a:lnTo>
                    <a:pt x="128475" y="206588"/>
                  </a:lnTo>
                  <a:lnTo>
                    <a:pt x="129140" y="206104"/>
                  </a:lnTo>
                  <a:lnTo>
                    <a:pt x="129805" y="205620"/>
                  </a:lnTo>
                  <a:lnTo>
                    <a:pt x="130409" y="205076"/>
                  </a:lnTo>
                  <a:lnTo>
                    <a:pt x="131014" y="204532"/>
                  </a:lnTo>
                  <a:lnTo>
                    <a:pt x="131558" y="203927"/>
                  </a:lnTo>
                  <a:lnTo>
                    <a:pt x="132102" y="203323"/>
                  </a:lnTo>
                  <a:lnTo>
                    <a:pt x="132646" y="202658"/>
                  </a:lnTo>
                  <a:lnTo>
                    <a:pt x="133070" y="201993"/>
                  </a:lnTo>
                  <a:lnTo>
                    <a:pt x="133553" y="201267"/>
                  </a:lnTo>
                  <a:lnTo>
                    <a:pt x="133976" y="200542"/>
                  </a:lnTo>
                  <a:lnTo>
                    <a:pt x="134339" y="199816"/>
                  </a:lnTo>
                  <a:lnTo>
                    <a:pt x="134702" y="199091"/>
                  </a:lnTo>
                  <a:lnTo>
                    <a:pt x="135004" y="198305"/>
                  </a:lnTo>
                  <a:lnTo>
                    <a:pt x="135246" y="197519"/>
                  </a:lnTo>
                  <a:lnTo>
                    <a:pt x="135488" y="196672"/>
                  </a:lnTo>
                  <a:lnTo>
                    <a:pt x="135669" y="195886"/>
                  </a:lnTo>
                  <a:lnTo>
                    <a:pt x="135851" y="195040"/>
                  </a:lnTo>
                  <a:lnTo>
                    <a:pt x="135911" y="194133"/>
                  </a:lnTo>
                  <a:lnTo>
                    <a:pt x="135972" y="193287"/>
                  </a:lnTo>
                  <a:lnTo>
                    <a:pt x="136032" y="192380"/>
                  </a:lnTo>
                  <a:lnTo>
                    <a:pt x="135972" y="190868"/>
                  </a:lnTo>
                  <a:lnTo>
                    <a:pt x="135730" y="189357"/>
                  </a:lnTo>
                  <a:lnTo>
                    <a:pt x="135427" y="187906"/>
                  </a:lnTo>
                  <a:lnTo>
                    <a:pt x="135004" y="186515"/>
                  </a:lnTo>
                  <a:lnTo>
                    <a:pt x="134400" y="185185"/>
                  </a:lnTo>
                  <a:lnTo>
                    <a:pt x="133735" y="183855"/>
                  </a:lnTo>
                  <a:lnTo>
                    <a:pt x="133009" y="182646"/>
                  </a:lnTo>
                  <a:lnTo>
                    <a:pt x="132102" y="181497"/>
                  </a:lnTo>
                  <a:lnTo>
                    <a:pt x="131558" y="180832"/>
                  </a:lnTo>
                  <a:lnTo>
                    <a:pt x="131135" y="180046"/>
                  </a:lnTo>
                  <a:lnTo>
                    <a:pt x="130712" y="179321"/>
                  </a:lnTo>
                  <a:lnTo>
                    <a:pt x="130409" y="178535"/>
                  </a:lnTo>
                  <a:lnTo>
                    <a:pt x="130168" y="177749"/>
                  </a:lnTo>
                  <a:lnTo>
                    <a:pt x="129986" y="176902"/>
                  </a:lnTo>
                  <a:lnTo>
                    <a:pt x="129865" y="176116"/>
                  </a:lnTo>
                  <a:lnTo>
                    <a:pt x="129805" y="175270"/>
                  </a:lnTo>
                  <a:lnTo>
                    <a:pt x="129865" y="174484"/>
                  </a:lnTo>
                  <a:lnTo>
                    <a:pt x="129986" y="173638"/>
                  </a:lnTo>
                  <a:lnTo>
                    <a:pt x="130168" y="172852"/>
                  </a:lnTo>
                  <a:lnTo>
                    <a:pt x="130409" y="172005"/>
                  </a:lnTo>
                  <a:lnTo>
                    <a:pt x="130712" y="171280"/>
                  </a:lnTo>
                  <a:lnTo>
                    <a:pt x="131135" y="170494"/>
                  </a:lnTo>
                  <a:lnTo>
                    <a:pt x="131558" y="169768"/>
                  </a:lnTo>
                  <a:lnTo>
                    <a:pt x="132102" y="169043"/>
                  </a:lnTo>
                  <a:lnTo>
                    <a:pt x="133009" y="167894"/>
                  </a:lnTo>
                  <a:lnTo>
                    <a:pt x="133735" y="166685"/>
                  </a:lnTo>
                  <a:lnTo>
                    <a:pt x="134400" y="165415"/>
                  </a:lnTo>
                  <a:lnTo>
                    <a:pt x="135004" y="164025"/>
                  </a:lnTo>
                  <a:lnTo>
                    <a:pt x="135427" y="162634"/>
                  </a:lnTo>
                  <a:lnTo>
                    <a:pt x="135730" y="161183"/>
                  </a:lnTo>
                  <a:lnTo>
                    <a:pt x="135972" y="159672"/>
                  </a:lnTo>
                  <a:lnTo>
                    <a:pt x="136032" y="158160"/>
                  </a:lnTo>
                  <a:lnTo>
                    <a:pt x="135972" y="156588"/>
                  </a:lnTo>
                  <a:lnTo>
                    <a:pt x="135730" y="155077"/>
                  </a:lnTo>
                  <a:lnTo>
                    <a:pt x="135427" y="153565"/>
                  </a:lnTo>
                  <a:lnTo>
                    <a:pt x="134944" y="152175"/>
                  </a:lnTo>
                  <a:lnTo>
                    <a:pt x="134339" y="150784"/>
                  </a:lnTo>
                  <a:lnTo>
                    <a:pt x="133674" y="149514"/>
                  </a:lnTo>
                  <a:lnTo>
                    <a:pt x="132888" y="148245"/>
                  </a:lnTo>
                  <a:lnTo>
                    <a:pt x="131981" y="147096"/>
                  </a:lnTo>
                  <a:lnTo>
                    <a:pt x="131437" y="146431"/>
                  </a:lnTo>
                  <a:lnTo>
                    <a:pt x="130953" y="145706"/>
                  </a:lnTo>
                  <a:lnTo>
                    <a:pt x="130591" y="144980"/>
                  </a:lnTo>
                  <a:lnTo>
                    <a:pt x="130288" y="144194"/>
                  </a:lnTo>
                  <a:lnTo>
                    <a:pt x="130047" y="143408"/>
                  </a:lnTo>
                  <a:lnTo>
                    <a:pt x="129865" y="142622"/>
                  </a:lnTo>
                  <a:lnTo>
                    <a:pt x="129744" y="141836"/>
                  </a:lnTo>
                  <a:lnTo>
                    <a:pt x="129744" y="141050"/>
                  </a:lnTo>
                  <a:lnTo>
                    <a:pt x="129744" y="140204"/>
                  </a:lnTo>
                  <a:lnTo>
                    <a:pt x="129865" y="139418"/>
                  </a:lnTo>
                  <a:lnTo>
                    <a:pt x="130047" y="138632"/>
                  </a:lnTo>
                  <a:lnTo>
                    <a:pt x="130288" y="137846"/>
                  </a:lnTo>
                  <a:lnTo>
                    <a:pt x="130591" y="137120"/>
                  </a:lnTo>
                  <a:lnTo>
                    <a:pt x="130953" y="136334"/>
                  </a:lnTo>
                  <a:lnTo>
                    <a:pt x="131437" y="135669"/>
                  </a:lnTo>
                  <a:lnTo>
                    <a:pt x="131981" y="134944"/>
                  </a:lnTo>
                  <a:lnTo>
                    <a:pt x="132888" y="133795"/>
                  </a:lnTo>
                  <a:lnTo>
                    <a:pt x="133674" y="132586"/>
                  </a:lnTo>
                  <a:lnTo>
                    <a:pt x="134339" y="131256"/>
                  </a:lnTo>
                  <a:lnTo>
                    <a:pt x="134944" y="129865"/>
                  </a:lnTo>
                  <a:lnTo>
                    <a:pt x="135427" y="128475"/>
                  </a:lnTo>
                  <a:lnTo>
                    <a:pt x="135730" y="126963"/>
                  </a:lnTo>
                  <a:lnTo>
                    <a:pt x="135972" y="125452"/>
                  </a:lnTo>
                  <a:lnTo>
                    <a:pt x="136032" y="123880"/>
                  </a:lnTo>
                  <a:lnTo>
                    <a:pt x="135972" y="122369"/>
                  </a:lnTo>
                  <a:lnTo>
                    <a:pt x="135730" y="120797"/>
                  </a:lnTo>
                  <a:lnTo>
                    <a:pt x="135427" y="119346"/>
                  </a:lnTo>
                  <a:lnTo>
                    <a:pt x="134944" y="117895"/>
                  </a:lnTo>
                  <a:lnTo>
                    <a:pt x="134400" y="116564"/>
                  </a:lnTo>
                  <a:lnTo>
                    <a:pt x="133674" y="115234"/>
                  </a:lnTo>
                  <a:lnTo>
                    <a:pt x="132888" y="114025"/>
                  </a:lnTo>
                  <a:lnTo>
                    <a:pt x="131981" y="112876"/>
                  </a:lnTo>
                  <a:lnTo>
                    <a:pt x="131437" y="112151"/>
                  </a:lnTo>
                  <a:lnTo>
                    <a:pt x="131014" y="111486"/>
                  </a:lnTo>
                  <a:lnTo>
                    <a:pt x="130591" y="110700"/>
                  </a:lnTo>
                  <a:lnTo>
                    <a:pt x="130288" y="109974"/>
                  </a:lnTo>
                  <a:lnTo>
                    <a:pt x="130047" y="109188"/>
                  </a:lnTo>
                  <a:lnTo>
                    <a:pt x="129865" y="108403"/>
                  </a:lnTo>
                  <a:lnTo>
                    <a:pt x="129744" y="107556"/>
                  </a:lnTo>
                  <a:lnTo>
                    <a:pt x="129744" y="106770"/>
                  </a:lnTo>
                  <a:lnTo>
                    <a:pt x="129744" y="105984"/>
                  </a:lnTo>
                  <a:lnTo>
                    <a:pt x="129865" y="105138"/>
                  </a:lnTo>
                  <a:lnTo>
                    <a:pt x="130047" y="104352"/>
                  </a:lnTo>
                  <a:lnTo>
                    <a:pt x="130288" y="103566"/>
                  </a:lnTo>
                  <a:lnTo>
                    <a:pt x="130591" y="102840"/>
                  </a:lnTo>
                  <a:lnTo>
                    <a:pt x="131014" y="102054"/>
                  </a:lnTo>
                  <a:lnTo>
                    <a:pt x="131437" y="101389"/>
                  </a:lnTo>
                  <a:lnTo>
                    <a:pt x="131981" y="100664"/>
                  </a:lnTo>
                  <a:lnTo>
                    <a:pt x="132888" y="99515"/>
                  </a:lnTo>
                  <a:lnTo>
                    <a:pt x="133674" y="98306"/>
                  </a:lnTo>
                  <a:lnTo>
                    <a:pt x="134400" y="96976"/>
                  </a:lnTo>
                  <a:lnTo>
                    <a:pt x="134944" y="95646"/>
                  </a:lnTo>
                  <a:lnTo>
                    <a:pt x="135427" y="94195"/>
                  </a:lnTo>
                  <a:lnTo>
                    <a:pt x="135730" y="92744"/>
                  </a:lnTo>
                  <a:lnTo>
                    <a:pt x="135972" y="91232"/>
                  </a:lnTo>
                  <a:lnTo>
                    <a:pt x="136032" y="89660"/>
                  </a:lnTo>
                  <a:lnTo>
                    <a:pt x="135972" y="88753"/>
                  </a:lnTo>
                  <a:lnTo>
                    <a:pt x="135911" y="87907"/>
                  </a:lnTo>
                  <a:lnTo>
                    <a:pt x="135851" y="87061"/>
                  </a:lnTo>
                  <a:lnTo>
                    <a:pt x="135669" y="86214"/>
                  </a:lnTo>
                  <a:lnTo>
                    <a:pt x="135488" y="85368"/>
                  </a:lnTo>
                  <a:lnTo>
                    <a:pt x="135246" y="84582"/>
                  </a:lnTo>
                  <a:lnTo>
                    <a:pt x="135004" y="83735"/>
                  </a:lnTo>
                  <a:lnTo>
                    <a:pt x="134702" y="82949"/>
                  </a:lnTo>
                  <a:lnTo>
                    <a:pt x="134339" y="82224"/>
                  </a:lnTo>
                  <a:lnTo>
                    <a:pt x="133976" y="81498"/>
                  </a:lnTo>
                  <a:lnTo>
                    <a:pt x="133553" y="80773"/>
                  </a:lnTo>
                  <a:lnTo>
                    <a:pt x="133070" y="80047"/>
                  </a:lnTo>
                  <a:lnTo>
                    <a:pt x="132646" y="79382"/>
                  </a:lnTo>
                  <a:lnTo>
                    <a:pt x="132102" y="78778"/>
                  </a:lnTo>
                  <a:lnTo>
                    <a:pt x="131558" y="78113"/>
                  </a:lnTo>
                  <a:lnTo>
                    <a:pt x="131014" y="77508"/>
                  </a:lnTo>
                  <a:lnTo>
                    <a:pt x="130409" y="76964"/>
                  </a:lnTo>
                  <a:lnTo>
                    <a:pt x="129805" y="76420"/>
                  </a:lnTo>
                  <a:lnTo>
                    <a:pt x="129140" y="75936"/>
                  </a:lnTo>
                  <a:lnTo>
                    <a:pt x="128475" y="75453"/>
                  </a:lnTo>
                  <a:lnTo>
                    <a:pt x="127749" y="74969"/>
                  </a:lnTo>
                  <a:lnTo>
                    <a:pt x="127084" y="74606"/>
                  </a:lnTo>
                  <a:lnTo>
                    <a:pt x="126298" y="74183"/>
                  </a:lnTo>
                  <a:lnTo>
                    <a:pt x="125573" y="73881"/>
                  </a:lnTo>
                  <a:lnTo>
                    <a:pt x="124787" y="73578"/>
                  </a:lnTo>
                  <a:lnTo>
                    <a:pt x="124001" y="73276"/>
                  </a:lnTo>
                  <a:lnTo>
                    <a:pt x="123154" y="73034"/>
                  </a:lnTo>
                  <a:lnTo>
                    <a:pt x="122368" y="72853"/>
                  </a:lnTo>
                  <a:lnTo>
                    <a:pt x="121522" y="72732"/>
                  </a:lnTo>
                  <a:lnTo>
                    <a:pt x="120615" y="72611"/>
                  </a:lnTo>
                  <a:lnTo>
                    <a:pt x="119769" y="72550"/>
                  </a:lnTo>
                  <a:lnTo>
                    <a:pt x="118922" y="72490"/>
                  </a:lnTo>
                  <a:lnTo>
                    <a:pt x="117532" y="72611"/>
                  </a:lnTo>
                  <a:lnTo>
                    <a:pt x="117169" y="72490"/>
                  </a:lnTo>
                  <a:lnTo>
                    <a:pt x="54473" y="72490"/>
                  </a:lnTo>
                  <a:lnTo>
                    <a:pt x="53204" y="72430"/>
                  </a:lnTo>
                  <a:lnTo>
                    <a:pt x="51995" y="72248"/>
                  </a:lnTo>
                  <a:lnTo>
                    <a:pt x="50785" y="71946"/>
                  </a:lnTo>
                  <a:lnTo>
                    <a:pt x="49637" y="71523"/>
                  </a:lnTo>
                  <a:lnTo>
                    <a:pt x="48549" y="71039"/>
                  </a:lnTo>
                  <a:lnTo>
                    <a:pt x="47521" y="70374"/>
                  </a:lnTo>
                  <a:lnTo>
                    <a:pt x="46553" y="69709"/>
                  </a:lnTo>
                  <a:lnTo>
                    <a:pt x="45707" y="68863"/>
                  </a:lnTo>
                  <a:lnTo>
                    <a:pt x="44921" y="68016"/>
                  </a:lnTo>
                  <a:lnTo>
                    <a:pt x="44196" y="67049"/>
                  </a:lnTo>
                  <a:lnTo>
                    <a:pt x="43591" y="66021"/>
                  </a:lnTo>
                  <a:lnTo>
                    <a:pt x="43047" y="64933"/>
                  </a:lnTo>
                  <a:lnTo>
                    <a:pt x="42624" y="63784"/>
                  </a:lnTo>
                  <a:lnTo>
                    <a:pt x="42321" y="62635"/>
                  </a:lnTo>
                  <a:lnTo>
                    <a:pt x="42140" y="61366"/>
                  </a:lnTo>
                  <a:lnTo>
                    <a:pt x="42079" y="60096"/>
                  </a:lnTo>
                  <a:lnTo>
                    <a:pt x="42079" y="20979"/>
                  </a:lnTo>
                  <a:lnTo>
                    <a:pt x="42019" y="19951"/>
                  </a:lnTo>
                  <a:lnTo>
                    <a:pt x="41959" y="18863"/>
                  </a:lnTo>
                  <a:lnTo>
                    <a:pt x="41838" y="17775"/>
                  </a:lnTo>
                  <a:lnTo>
                    <a:pt x="41656" y="16747"/>
                  </a:lnTo>
                  <a:lnTo>
                    <a:pt x="41414" y="15780"/>
                  </a:lnTo>
                  <a:lnTo>
                    <a:pt x="41112" y="14752"/>
                  </a:lnTo>
                  <a:lnTo>
                    <a:pt x="40810" y="13785"/>
                  </a:lnTo>
                  <a:lnTo>
                    <a:pt x="40387" y="12817"/>
                  </a:lnTo>
                  <a:lnTo>
                    <a:pt x="40024" y="11910"/>
                  </a:lnTo>
                  <a:lnTo>
                    <a:pt x="39540" y="11003"/>
                  </a:lnTo>
                  <a:lnTo>
                    <a:pt x="38996" y="10097"/>
                  </a:lnTo>
                  <a:lnTo>
                    <a:pt x="38452" y="9250"/>
                  </a:lnTo>
                  <a:lnTo>
                    <a:pt x="37908" y="8404"/>
                  </a:lnTo>
                  <a:lnTo>
                    <a:pt x="37243" y="7618"/>
                  </a:lnTo>
                  <a:lnTo>
                    <a:pt x="36578" y="6892"/>
                  </a:lnTo>
                  <a:lnTo>
                    <a:pt x="35913" y="6167"/>
                  </a:lnTo>
                  <a:lnTo>
                    <a:pt x="35187" y="5441"/>
                  </a:lnTo>
                  <a:lnTo>
                    <a:pt x="34401" y="4776"/>
                  </a:lnTo>
                  <a:lnTo>
                    <a:pt x="33615" y="4172"/>
                  </a:lnTo>
                  <a:lnTo>
                    <a:pt x="32769" y="3567"/>
                  </a:lnTo>
                  <a:lnTo>
                    <a:pt x="31922" y="3023"/>
                  </a:lnTo>
                  <a:lnTo>
                    <a:pt x="31076" y="2539"/>
                  </a:lnTo>
                  <a:lnTo>
                    <a:pt x="30169" y="2056"/>
                  </a:lnTo>
                  <a:lnTo>
                    <a:pt x="29202" y="1632"/>
                  </a:lnTo>
                  <a:lnTo>
                    <a:pt x="28295" y="1270"/>
                  </a:lnTo>
                  <a:lnTo>
                    <a:pt x="27267" y="907"/>
                  </a:lnTo>
                  <a:lnTo>
                    <a:pt x="26300" y="665"/>
                  </a:lnTo>
                  <a:lnTo>
                    <a:pt x="25272" y="423"/>
                  </a:lnTo>
                  <a:lnTo>
                    <a:pt x="24244" y="242"/>
                  </a:lnTo>
                  <a:lnTo>
                    <a:pt x="23216" y="60"/>
                  </a:lnTo>
                  <a:lnTo>
                    <a:pt x="22128" y="0"/>
                  </a:lnTo>
                  <a:close/>
                </a:path>
              </a:pathLst>
            </a:custGeom>
            <a:solidFill>
              <a:srgbClr val="E06666"/>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grpSp>
      <p:sp>
        <p:nvSpPr>
          <p:cNvPr id="2833" name="Google Shape;2833;p76"/>
          <p:cNvSpPr/>
          <p:nvPr/>
        </p:nvSpPr>
        <p:spPr>
          <a:xfrm rot="5400000">
            <a:off x="17666796" y="3577990"/>
            <a:ext cx="505500" cy="3692400"/>
          </a:xfrm>
          <a:prstGeom prst="leftBrace">
            <a:avLst>
              <a:gd fmla="val 50000" name="adj1"/>
              <a:gd fmla="val 50000" name="adj2"/>
            </a:avLst>
          </a:prstGeom>
          <a:noFill/>
          <a:ln cap="flat" cmpd="sng" w="76200">
            <a:solidFill>
              <a:srgbClr val="CCCCCC"/>
            </a:solidFill>
            <a:prstDash val="solid"/>
            <a:round/>
            <a:headEnd len="sm" w="sm" type="none"/>
            <a:tailEnd len="sm" w="sm" type="none"/>
          </a:ln>
        </p:spPr>
        <p:txBody>
          <a:bodyPr anchorCtr="0" anchor="ctr" bIns="243825" lIns="243825" spcFirstLastPara="1" rIns="243825" wrap="square" tIns="243825">
            <a:noAutofit/>
          </a:bodyPr>
          <a:lstStyle/>
          <a:p>
            <a:pPr indent="0" lvl="0" marL="0" rtl="0" algn="ctr">
              <a:spcBef>
                <a:spcPts val="0"/>
              </a:spcBef>
              <a:spcAft>
                <a:spcPts val="0"/>
              </a:spcAft>
              <a:buNone/>
            </a:pPr>
            <a:r>
              <a:t/>
            </a:r>
            <a:endParaRPr sz="3700">
              <a:solidFill>
                <a:schemeClr val="dk2"/>
              </a:solidFill>
            </a:endParaRPr>
          </a:p>
        </p:txBody>
      </p:sp>
      <p:sp>
        <p:nvSpPr>
          <p:cNvPr id="2834" name="Google Shape;2834;p76"/>
          <p:cNvSpPr/>
          <p:nvPr/>
        </p:nvSpPr>
        <p:spPr>
          <a:xfrm rot="5400000">
            <a:off x="8721765" y="641137"/>
            <a:ext cx="495300" cy="9555900"/>
          </a:xfrm>
          <a:prstGeom prst="leftBrace">
            <a:avLst>
              <a:gd fmla="val 50000" name="adj1"/>
              <a:gd fmla="val 50000" name="adj2"/>
            </a:avLst>
          </a:prstGeom>
          <a:noFill/>
          <a:ln cap="flat" cmpd="sng" w="76200">
            <a:solidFill>
              <a:srgbClr val="CCCCCC"/>
            </a:solidFill>
            <a:prstDash val="solid"/>
            <a:round/>
            <a:headEnd len="sm" w="sm" type="none"/>
            <a:tailEnd len="sm" w="sm" type="none"/>
          </a:ln>
        </p:spPr>
        <p:txBody>
          <a:bodyPr anchorCtr="0" anchor="ctr" bIns="243825" lIns="243825" spcFirstLastPara="1" rIns="243825" wrap="square" tIns="243825">
            <a:noAutofit/>
          </a:bodyPr>
          <a:lstStyle/>
          <a:p>
            <a:pPr indent="0" lvl="0" marL="0" rtl="0" algn="ctr">
              <a:spcBef>
                <a:spcPts val="0"/>
              </a:spcBef>
              <a:spcAft>
                <a:spcPts val="0"/>
              </a:spcAft>
              <a:buNone/>
            </a:pPr>
            <a:r>
              <a:t/>
            </a:r>
            <a:endParaRPr sz="3700">
              <a:solidFill>
                <a:schemeClr val="dk2"/>
              </a:solidFill>
            </a:endParaRPr>
          </a:p>
        </p:txBody>
      </p:sp>
      <p:sp>
        <p:nvSpPr>
          <p:cNvPr id="2835" name="Google Shape;2835;p76"/>
          <p:cNvSpPr txBox="1"/>
          <p:nvPr/>
        </p:nvSpPr>
        <p:spPr>
          <a:xfrm>
            <a:off x="15582181" y="3322863"/>
            <a:ext cx="4613400" cy="1116000"/>
          </a:xfrm>
          <a:prstGeom prst="rect">
            <a:avLst/>
          </a:prstGeom>
          <a:noFill/>
          <a:ln>
            <a:noFill/>
          </a:ln>
        </p:spPr>
        <p:txBody>
          <a:bodyPr anchorCtr="0" anchor="t" bIns="243825" lIns="243825" spcFirstLastPara="1" rIns="243825" wrap="square" tIns="243825">
            <a:noAutofit/>
          </a:bodyPr>
          <a:lstStyle/>
          <a:p>
            <a:pPr indent="0" lvl="0" marL="0" rtl="1" algn="ctr">
              <a:spcBef>
                <a:spcPts val="0"/>
              </a:spcBef>
              <a:spcAft>
                <a:spcPts val="0"/>
              </a:spcAft>
              <a:buNone/>
            </a:pPr>
            <a:r>
              <a:rPr lang="en" sz="3600">
                <a:solidFill>
                  <a:srgbClr val="282828"/>
                </a:solidFill>
                <a:latin typeface="Google Sans"/>
                <a:ea typeface="Google Sans"/>
                <a:cs typeface="Google Sans"/>
                <a:sym typeface="Google Sans"/>
              </a:rPr>
              <a:t>במקרה של הסכמה</a:t>
            </a:r>
            <a:br>
              <a:rPr lang="en" sz="3600">
                <a:solidFill>
                  <a:srgbClr val="282828"/>
                </a:solidFill>
                <a:latin typeface="Google Sans"/>
                <a:ea typeface="Google Sans"/>
                <a:cs typeface="Google Sans"/>
                <a:sym typeface="Google Sans"/>
              </a:rPr>
            </a:br>
            <a:r>
              <a:rPr b="1" lang="en" sz="3600">
                <a:solidFill>
                  <a:srgbClr val="282828"/>
                </a:solidFill>
                <a:latin typeface="Google Sans"/>
                <a:ea typeface="Google Sans"/>
                <a:cs typeface="Google Sans"/>
                <a:sym typeface="Google Sans"/>
              </a:rPr>
              <a:t>נוסיף נקודת דמיון</a:t>
            </a:r>
            <a:endParaRPr b="1" sz="3600">
              <a:solidFill>
                <a:srgbClr val="282828"/>
              </a:solidFill>
              <a:latin typeface="Google Sans"/>
              <a:ea typeface="Google Sans"/>
              <a:cs typeface="Google Sans"/>
              <a:sym typeface="Google Sans"/>
            </a:endParaRPr>
          </a:p>
        </p:txBody>
      </p:sp>
      <p:sp>
        <p:nvSpPr>
          <p:cNvPr id="2836" name="Google Shape;2836;p76"/>
          <p:cNvSpPr txBox="1"/>
          <p:nvPr/>
        </p:nvSpPr>
        <p:spPr>
          <a:xfrm>
            <a:off x="5336194" y="2847700"/>
            <a:ext cx="7269000" cy="1527300"/>
          </a:xfrm>
          <a:prstGeom prst="rect">
            <a:avLst/>
          </a:prstGeom>
          <a:noFill/>
          <a:ln>
            <a:noFill/>
          </a:ln>
        </p:spPr>
        <p:txBody>
          <a:bodyPr anchorCtr="0" anchor="t" bIns="243825" lIns="243825" spcFirstLastPara="1" rIns="243825" wrap="square" tIns="243825">
            <a:noAutofit/>
          </a:bodyPr>
          <a:lstStyle/>
          <a:p>
            <a:pPr indent="0" lvl="0" marL="0" rtl="1" algn="ctr">
              <a:spcBef>
                <a:spcPts val="0"/>
              </a:spcBef>
              <a:spcAft>
                <a:spcPts val="0"/>
              </a:spcAft>
              <a:buNone/>
            </a:pPr>
            <a:r>
              <a:rPr lang="en" sz="3600">
                <a:solidFill>
                  <a:srgbClr val="282828"/>
                </a:solidFill>
                <a:latin typeface="Google Sans"/>
                <a:ea typeface="Google Sans"/>
                <a:cs typeface="Google Sans"/>
                <a:sym typeface="Google Sans"/>
              </a:rPr>
              <a:t>במקרה של אי הסכמה או ששני הצדדים לא התנסו במאכל</a:t>
            </a:r>
            <a:br>
              <a:rPr lang="en" sz="3600">
                <a:solidFill>
                  <a:srgbClr val="282828"/>
                </a:solidFill>
                <a:latin typeface="Google Sans"/>
                <a:ea typeface="Google Sans"/>
                <a:cs typeface="Google Sans"/>
                <a:sym typeface="Google Sans"/>
              </a:rPr>
            </a:br>
            <a:r>
              <a:rPr b="1" lang="en" sz="3600">
                <a:solidFill>
                  <a:srgbClr val="282828"/>
                </a:solidFill>
                <a:latin typeface="Google Sans"/>
                <a:ea typeface="Google Sans"/>
                <a:cs typeface="Google Sans"/>
                <a:sym typeface="Google Sans"/>
              </a:rPr>
              <a:t>לא נוסיף נקודת דמיון</a:t>
            </a:r>
            <a:endParaRPr b="1" sz="3600">
              <a:solidFill>
                <a:srgbClr val="282828"/>
              </a:solidFill>
              <a:latin typeface="Google Sans"/>
              <a:ea typeface="Google Sans"/>
              <a:cs typeface="Google Sans"/>
              <a:sym typeface="Google Sans"/>
            </a:endParaRPr>
          </a:p>
        </p:txBody>
      </p:sp>
      <p:sp>
        <p:nvSpPr>
          <p:cNvPr id="2837" name="Google Shape;2837;p76"/>
          <p:cNvSpPr/>
          <p:nvPr/>
        </p:nvSpPr>
        <p:spPr>
          <a:xfrm>
            <a:off x="18921569" y="6330671"/>
            <a:ext cx="693605" cy="621668"/>
          </a:xfrm>
          <a:custGeom>
            <a:rect b="b" l="l" r="r" t="t"/>
            <a:pathLst>
              <a:path extrusionOk="0" h="27032" w="22988">
                <a:moveTo>
                  <a:pt x="0" y="15326"/>
                </a:moveTo>
                <a:lnTo>
                  <a:pt x="7450" y="27032"/>
                </a:lnTo>
                <a:lnTo>
                  <a:pt x="22988" y="0"/>
                </a:lnTo>
              </a:path>
            </a:pathLst>
          </a:custGeom>
          <a:noFill/>
          <a:ln cap="flat" cmpd="sng" w="114300">
            <a:solidFill>
              <a:schemeClr val="accent4"/>
            </a:solidFill>
            <a:prstDash val="solid"/>
            <a:round/>
            <a:headEnd len="med" w="med" type="none"/>
            <a:tailEnd len="med" w="med" type="none"/>
          </a:ln>
        </p:spPr>
      </p:sp>
      <p:sp>
        <p:nvSpPr>
          <p:cNvPr id="2838" name="Google Shape;2838;p76"/>
          <p:cNvSpPr/>
          <p:nvPr/>
        </p:nvSpPr>
        <p:spPr>
          <a:xfrm>
            <a:off x="9725740" y="7738647"/>
            <a:ext cx="341940" cy="531733"/>
          </a:xfrm>
          <a:custGeom>
            <a:rect b="b" l="l" r="r" t="t"/>
            <a:pathLst>
              <a:path extrusionOk="0" h="209550" w="122669">
                <a:moveTo>
                  <a:pt x="57532" y="0"/>
                </a:moveTo>
                <a:lnTo>
                  <a:pt x="54669" y="179"/>
                </a:lnTo>
                <a:lnTo>
                  <a:pt x="51806" y="447"/>
                </a:lnTo>
                <a:lnTo>
                  <a:pt x="49032" y="805"/>
                </a:lnTo>
                <a:lnTo>
                  <a:pt x="46348" y="1253"/>
                </a:lnTo>
                <a:lnTo>
                  <a:pt x="43663" y="1879"/>
                </a:lnTo>
                <a:lnTo>
                  <a:pt x="41069" y="2505"/>
                </a:lnTo>
                <a:lnTo>
                  <a:pt x="38563" y="3311"/>
                </a:lnTo>
                <a:lnTo>
                  <a:pt x="36148" y="4205"/>
                </a:lnTo>
                <a:lnTo>
                  <a:pt x="33732" y="5190"/>
                </a:lnTo>
                <a:lnTo>
                  <a:pt x="31405" y="6263"/>
                </a:lnTo>
                <a:lnTo>
                  <a:pt x="29169" y="7426"/>
                </a:lnTo>
                <a:lnTo>
                  <a:pt x="26932" y="8769"/>
                </a:lnTo>
                <a:lnTo>
                  <a:pt x="24784" y="10200"/>
                </a:lnTo>
                <a:lnTo>
                  <a:pt x="22726" y="11632"/>
                </a:lnTo>
                <a:lnTo>
                  <a:pt x="20758" y="13332"/>
                </a:lnTo>
                <a:lnTo>
                  <a:pt x="18879" y="14942"/>
                </a:lnTo>
                <a:lnTo>
                  <a:pt x="17090" y="16553"/>
                </a:lnTo>
                <a:lnTo>
                  <a:pt x="15390" y="18253"/>
                </a:lnTo>
                <a:lnTo>
                  <a:pt x="13779" y="19953"/>
                </a:lnTo>
                <a:lnTo>
                  <a:pt x="12258" y="21653"/>
                </a:lnTo>
                <a:lnTo>
                  <a:pt x="10737" y="23442"/>
                </a:lnTo>
                <a:lnTo>
                  <a:pt x="9395" y="25321"/>
                </a:lnTo>
                <a:lnTo>
                  <a:pt x="8053" y="27200"/>
                </a:lnTo>
                <a:lnTo>
                  <a:pt x="6800" y="29079"/>
                </a:lnTo>
                <a:lnTo>
                  <a:pt x="5637" y="30958"/>
                </a:lnTo>
                <a:lnTo>
                  <a:pt x="4474" y="32927"/>
                </a:lnTo>
                <a:lnTo>
                  <a:pt x="3489" y="34985"/>
                </a:lnTo>
                <a:lnTo>
                  <a:pt x="2505" y="37043"/>
                </a:lnTo>
                <a:lnTo>
                  <a:pt x="1611" y="39100"/>
                </a:lnTo>
                <a:lnTo>
                  <a:pt x="805" y="41158"/>
                </a:lnTo>
                <a:lnTo>
                  <a:pt x="89" y="43306"/>
                </a:lnTo>
                <a:lnTo>
                  <a:pt x="0" y="43664"/>
                </a:lnTo>
                <a:lnTo>
                  <a:pt x="0" y="44022"/>
                </a:lnTo>
                <a:lnTo>
                  <a:pt x="0" y="44380"/>
                </a:lnTo>
                <a:lnTo>
                  <a:pt x="89" y="44648"/>
                </a:lnTo>
                <a:lnTo>
                  <a:pt x="268" y="44916"/>
                </a:lnTo>
                <a:lnTo>
                  <a:pt x="537" y="45185"/>
                </a:lnTo>
                <a:lnTo>
                  <a:pt x="716" y="45364"/>
                </a:lnTo>
                <a:lnTo>
                  <a:pt x="1074" y="45543"/>
                </a:lnTo>
                <a:lnTo>
                  <a:pt x="30690" y="57890"/>
                </a:lnTo>
                <a:lnTo>
                  <a:pt x="31048" y="57980"/>
                </a:lnTo>
                <a:lnTo>
                  <a:pt x="31405" y="58069"/>
                </a:lnTo>
                <a:lnTo>
                  <a:pt x="31763" y="57980"/>
                </a:lnTo>
                <a:lnTo>
                  <a:pt x="32121" y="57890"/>
                </a:lnTo>
                <a:lnTo>
                  <a:pt x="32390" y="57711"/>
                </a:lnTo>
                <a:lnTo>
                  <a:pt x="32658" y="57443"/>
                </a:lnTo>
                <a:lnTo>
                  <a:pt x="32926" y="57174"/>
                </a:lnTo>
                <a:lnTo>
                  <a:pt x="33105" y="56817"/>
                </a:lnTo>
                <a:lnTo>
                  <a:pt x="33821" y="54669"/>
                </a:lnTo>
                <a:lnTo>
                  <a:pt x="34805" y="52611"/>
                </a:lnTo>
                <a:lnTo>
                  <a:pt x="35790" y="50643"/>
                </a:lnTo>
                <a:lnTo>
                  <a:pt x="36953" y="48674"/>
                </a:lnTo>
                <a:lnTo>
                  <a:pt x="38295" y="46885"/>
                </a:lnTo>
                <a:lnTo>
                  <a:pt x="39637" y="45095"/>
                </a:lnTo>
                <a:lnTo>
                  <a:pt x="41158" y="43485"/>
                </a:lnTo>
                <a:lnTo>
                  <a:pt x="42769" y="41964"/>
                </a:lnTo>
                <a:lnTo>
                  <a:pt x="43753" y="41069"/>
                </a:lnTo>
                <a:lnTo>
                  <a:pt x="44737" y="40353"/>
                </a:lnTo>
                <a:lnTo>
                  <a:pt x="45721" y="39637"/>
                </a:lnTo>
                <a:lnTo>
                  <a:pt x="46795" y="39011"/>
                </a:lnTo>
                <a:lnTo>
                  <a:pt x="47869" y="38385"/>
                </a:lnTo>
                <a:lnTo>
                  <a:pt x="48942" y="37848"/>
                </a:lnTo>
                <a:lnTo>
                  <a:pt x="50106" y="37311"/>
                </a:lnTo>
                <a:lnTo>
                  <a:pt x="51269" y="36864"/>
                </a:lnTo>
                <a:lnTo>
                  <a:pt x="52432" y="36506"/>
                </a:lnTo>
                <a:lnTo>
                  <a:pt x="53684" y="36148"/>
                </a:lnTo>
                <a:lnTo>
                  <a:pt x="54937" y="35879"/>
                </a:lnTo>
                <a:lnTo>
                  <a:pt x="56190" y="35611"/>
                </a:lnTo>
                <a:lnTo>
                  <a:pt x="57532" y="35432"/>
                </a:lnTo>
                <a:lnTo>
                  <a:pt x="58874" y="35253"/>
                </a:lnTo>
                <a:lnTo>
                  <a:pt x="60306" y="35253"/>
                </a:lnTo>
                <a:lnTo>
                  <a:pt x="61648" y="35164"/>
                </a:lnTo>
                <a:lnTo>
                  <a:pt x="64332" y="35253"/>
                </a:lnTo>
                <a:lnTo>
                  <a:pt x="66837" y="35611"/>
                </a:lnTo>
                <a:lnTo>
                  <a:pt x="68090" y="35790"/>
                </a:lnTo>
                <a:lnTo>
                  <a:pt x="69253" y="36058"/>
                </a:lnTo>
                <a:lnTo>
                  <a:pt x="70416" y="36327"/>
                </a:lnTo>
                <a:lnTo>
                  <a:pt x="71490" y="36774"/>
                </a:lnTo>
                <a:lnTo>
                  <a:pt x="72564" y="37132"/>
                </a:lnTo>
                <a:lnTo>
                  <a:pt x="73637" y="37579"/>
                </a:lnTo>
                <a:lnTo>
                  <a:pt x="74621" y="38116"/>
                </a:lnTo>
                <a:lnTo>
                  <a:pt x="75606" y="38653"/>
                </a:lnTo>
                <a:lnTo>
                  <a:pt x="76500" y="39279"/>
                </a:lnTo>
                <a:lnTo>
                  <a:pt x="77395" y="39906"/>
                </a:lnTo>
                <a:lnTo>
                  <a:pt x="78290" y="40622"/>
                </a:lnTo>
                <a:lnTo>
                  <a:pt x="79185" y="41337"/>
                </a:lnTo>
                <a:lnTo>
                  <a:pt x="80706" y="42948"/>
                </a:lnTo>
                <a:lnTo>
                  <a:pt x="82048" y="44558"/>
                </a:lnTo>
                <a:lnTo>
                  <a:pt x="82585" y="45453"/>
                </a:lnTo>
                <a:lnTo>
                  <a:pt x="83211" y="46348"/>
                </a:lnTo>
                <a:lnTo>
                  <a:pt x="83658" y="47243"/>
                </a:lnTo>
                <a:lnTo>
                  <a:pt x="84106" y="48227"/>
                </a:lnTo>
                <a:lnTo>
                  <a:pt x="84464" y="49122"/>
                </a:lnTo>
                <a:lnTo>
                  <a:pt x="84821" y="50106"/>
                </a:lnTo>
                <a:lnTo>
                  <a:pt x="85090" y="51090"/>
                </a:lnTo>
                <a:lnTo>
                  <a:pt x="85358" y="52074"/>
                </a:lnTo>
                <a:lnTo>
                  <a:pt x="85537" y="53148"/>
                </a:lnTo>
                <a:lnTo>
                  <a:pt x="85627" y="54222"/>
                </a:lnTo>
                <a:lnTo>
                  <a:pt x="85716" y="56369"/>
                </a:lnTo>
                <a:lnTo>
                  <a:pt x="85716" y="58248"/>
                </a:lnTo>
                <a:lnTo>
                  <a:pt x="85537" y="60038"/>
                </a:lnTo>
                <a:lnTo>
                  <a:pt x="85179" y="61738"/>
                </a:lnTo>
                <a:lnTo>
                  <a:pt x="84732" y="63438"/>
                </a:lnTo>
                <a:lnTo>
                  <a:pt x="84195" y="65048"/>
                </a:lnTo>
                <a:lnTo>
                  <a:pt x="83569" y="66569"/>
                </a:lnTo>
                <a:lnTo>
                  <a:pt x="82764" y="68090"/>
                </a:lnTo>
                <a:lnTo>
                  <a:pt x="81869" y="69522"/>
                </a:lnTo>
                <a:lnTo>
                  <a:pt x="80795" y="71043"/>
                </a:lnTo>
                <a:lnTo>
                  <a:pt x="79632" y="72564"/>
                </a:lnTo>
                <a:lnTo>
                  <a:pt x="78290" y="74085"/>
                </a:lnTo>
                <a:lnTo>
                  <a:pt x="76858" y="75785"/>
                </a:lnTo>
                <a:lnTo>
                  <a:pt x="75158" y="77485"/>
                </a:lnTo>
                <a:lnTo>
                  <a:pt x="73458" y="79275"/>
                </a:lnTo>
                <a:lnTo>
                  <a:pt x="71490" y="81064"/>
                </a:lnTo>
                <a:lnTo>
                  <a:pt x="69432" y="83033"/>
                </a:lnTo>
                <a:lnTo>
                  <a:pt x="65853" y="86164"/>
                </a:lnTo>
                <a:lnTo>
                  <a:pt x="62542" y="89296"/>
                </a:lnTo>
                <a:lnTo>
                  <a:pt x="59500" y="92249"/>
                </a:lnTo>
                <a:lnTo>
                  <a:pt x="56816" y="95201"/>
                </a:lnTo>
                <a:lnTo>
                  <a:pt x="54400" y="97975"/>
                </a:lnTo>
                <a:lnTo>
                  <a:pt x="52253" y="100749"/>
                </a:lnTo>
                <a:lnTo>
                  <a:pt x="50374" y="103343"/>
                </a:lnTo>
                <a:lnTo>
                  <a:pt x="48763" y="105938"/>
                </a:lnTo>
                <a:lnTo>
                  <a:pt x="47421" y="108443"/>
                </a:lnTo>
                <a:lnTo>
                  <a:pt x="46258" y="111128"/>
                </a:lnTo>
                <a:lnTo>
                  <a:pt x="45274" y="113991"/>
                </a:lnTo>
                <a:lnTo>
                  <a:pt x="44469" y="116854"/>
                </a:lnTo>
                <a:lnTo>
                  <a:pt x="43842" y="119896"/>
                </a:lnTo>
                <a:lnTo>
                  <a:pt x="43395" y="123028"/>
                </a:lnTo>
                <a:lnTo>
                  <a:pt x="43127" y="126338"/>
                </a:lnTo>
                <a:lnTo>
                  <a:pt x="43037" y="129649"/>
                </a:lnTo>
                <a:lnTo>
                  <a:pt x="43037" y="137344"/>
                </a:lnTo>
                <a:lnTo>
                  <a:pt x="43127" y="137702"/>
                </a:lnTo>
                <a:lnTo>
                  <a:pt x="43216" y="138060"/>
                </a:lnTo>
                <a:lnTo>
                  <a:pt x="43395" y="138328"/>
                </a:lnTo>
                <a:lnTo>
                  <a:pt x="43574" y="138596"/>
                </a:lnTo>
                <a:lnTo>
                  <a:pt x="43842" y="138775"/>
                </a:lnTo>
                <a:lnTo>
                  <a:pt x="44200" y="138954"/>
                </a:lnTo>
                <a:lnTo>
                  <a:pt x="44469" y="139133"/>
                </a:lnTo>
                <a:lnTo>
                  <a:pt x="79185" y="139133"/>
                </a:lnTo>
                <a:lnTo>
                  <a:pt x="79453" y="138954"/>
                </a:lnTo>
                <a:lnTo>
                  <a:pt x="79811" y="138775"/>
                </a:lnTo>
                <a:lnTo>
                  <a:pt x="80079" y="138596"/>
                </a:lnTo>
                <a:lnTo>
                  <a:pt x="80258" y="138328"/>
                </a:lnTo>
                <a:lnTo>
                  <a:pt x="80437" y="138060"/>
                </a:lnTo>
                <a:lnTo>
                  <a:pt x="80527" y="137702"/>
                </a:lnTo>
                <a:lnTo>
                  <a:pt x="80616" y="137344"/>
                </a:lnTo>
                <a:lnTo>
                  <a:pt x="80616" y="134570"/>
                </a:lnTo>
                <a:lnTo>
                  <a:pt x="80616" y="132065"/>
                </a:lnTo>
                <a:lnTo>
                  <a:pt x="80795" y="129738"/>
                </a:lnTo>
                <a:lnTo>
                  <a:pt x="81064" y="127502"/>
                </a:lnTo>
                <a:lnTo>
                  <a:pt x="81511" y="125354"/>
                </a:lnTo>
                <a:lnTo>
                  <a:pt x="81958" y="123386"/>
                </a:lnTo>
                <a:lnTo>
                  <a:pt x="82585" y="121417"/>
                </a:lnTo>
                <a:lnTo>
                  <a:pt x="83300" y="119628"/>
                </a:lnTo>
                <a:lnTo>
                  <a:pt x="84195" y="117928"/>
                </a:lnTo>
                <a:lnTo>
                  <a:pt x="85179" y="116228"/>
                </a:lnTo>
                <a:lnTo>
                  <a:pt x="86343" y="114528"/>
                </a:lnTo>
                <a:lnTo>
                  <a:pt x="87685" y="112649"/>
                </a:lnTo>
                <a:lnTo>
                  <a:pt x="89295" y="110680"/>
                </a:lnTo>
                <a:lnTo>
                  <a:pt x="91085" y="108712"/>
                </a:lnTo>
                <a:lnTo>
                  <a:pt x="92964" y="106654"/>
                </a:lnTo>
                <a:lnTo>
                  <a:pt x="95111" y="104417"/>
                </a:lnTo>
                <a:lnTo>
                  <a:pt x="97437" y="102180"/>
                </a:lnTo>
                <a:lnTo>
                  <a:pt x="100569" y="99228"/>
                </a:lnTo>
                <a:lnTo>
                  <a:pt x="103343" y="96275"/>
                </a:lnTo>
                <a:lnTo>
                  <a:pt x="106027" y="93412"/>
                </a:lnTo>
                <a:lnTo>
                  <a:pt x="108532" y="90549"/>
                </a:lnTo>
                <a:lnTo>
                  <a:pt x="110769" y="87775"/>
                </a:lnTo>
                <a:lnTo>
                  <a:pt x="112827" y="85001"/>
                </a:lnTo>
                <a:lnTo>
                  <a:pt x="114706" y="82317"/>
                </a:lnTo>
                <a:lnTo>
                  <a:pt x="116406" y="79722"/>
                </a:lnTo>
                <a:lnTo>
                  <a:pt x="117122" y="78380"/>
                </a:lnTo>
                <a:lnTo>
                  <a:pt x="117837" y="77038"/>
                </a:lnTo>
                <a:lnTo>
                  <a:pt x="118553" y="75606"/>
                </a:lnTo>
                <a:lnTo>
                  <a:pt x="119090" y="74175"/>
                </a:lnTo>
                <a:lnTo>
                  <a:pt x="119716" y="72743"/>
                </a:lnTo>
                <a:lnTo>
                  <a:pt x="120253" y="71222"/>
                </a:lnTo>
                <a:lnTo>
                  <a:pt x="120701" y="69701"/>
                </a:lnTo>
                <a:lnTo>
                  <a:pt x="121058" y="68180"/>
                </a:lnTo>
                <a:lnTo>
                  <a:pt x="121506" y="66569"/>
                </a:lnTo>
                <a:lnTo>
                  <a:pt x="121774" y="64959"/>
                </a:lnTo>
                <a:lnTo>
                  <a:pt x="122043" y="63259"/>
                </a:lnTo>
                <a:lnTo>
                  <a:pt x="122311" y="61559"/>
                </a:lnTo>
                <a:lnTo>
                  <a:pt x="122580" y="58069"/>
                </a:lnTo>
                <a:lnTo>
                  <a:pt x="122669" y="54401"/>
                </a:lnTo>
                <a:lnTo>
                  <a:pt x="122669" y="52522"/>
                </a:lnTo>
                <a:lnTo>
                  <a:pt x="122580" y="50643"/>
                </a:lnTo>
                <a:lnTo>
                  <a:pt x="122401" y="48764"/>
                </a:lnTo>
                <a:lnTo>
                  <a:pt x="122222" y="46974"/>
                </a:lnTo>
                <a:lnTo>
                  <a:pt x="121864" y="45185"/>
                </a:lnTo>
                <a:lnTo>
                  <a:pt x="121595" y="43395"/>
                </a:lnTo>
                <a:lnTo>
                  <a:pt x="121148" y="41606"/>
                </a:lnTo>
                <a:lnTo>
                  <a:pt x="120701" y="39906"/>
                </a:lnTo>
                <a:lnTo>
                  <a:pt x="120164" y="38206"/>
                </a:lnTo>
                <a:lnTo>
                  <a:pt x="119627" y="36506"/>
                </a:lnTo>
                <a:lnTo>
                  <a:pt x="118911" y="34806"/>
                </a:lnTo>
                <a:lnTo>
                  <a:pt x="118285" y="33106"/>
                </a:lnTo>
                <a:lnTo>
                  <a:pt x="117480" y="31495"/>
                </a:lnTo>
                <a:lnTo>
                  <a:pt x="116674" y="29885"/>
                </a:lnTo>
                <a:lnTo>
                  <a:pt x="115780" y="28274"/>
                </a:lnTo>
                <a:lnTo>
                  <a:pt x="114795" y="26753"/>
                </a:lnTo>
                <a:lnTo>
                  <a:pt x="113811" y="25232"/>
                </a:lnTo>
                <a:lnTo>
                  <a:pt x="112737" y="23711"/>
                </a:lnTo>
                <a:lnTo>
                  <a:pt x="111664" y="22279"/>
                </a:lnTo>
                <a:lnTo>
                  <a:pt x="110501" y="20848"/>
                </a:lnTo>
                <a:lnTo>
                  <a:pt x="109248" y="19506"/>
                </a:lnTo>
                <a:lnTo>
                  <a:pt x="107995" y="18163"/>
                </a:lnTo>
                <a:lnTo>
                  <a:pt x="106743" y="16821"/>
                </a:lnTo>
                <a:lnTo>
                  <a:pt x="105311" y="15658"/>
                </a:lnTo>
                <a:lnTo>
                  <a:pt x="103969" y="14405"/>
                </a:lnTo>
                <a:lnTo>
                  <a:pt x="102537" y="13242"/>
                </a:lnTo>
                <a:lnTo>
                  <a:pt x="101016" y="12169"/>
                </a:lnTo>
                <a:lnTo>
                  <a:pt x="99406" y="11005"/>
                </a:lnTo>
                <a:lnTo>
                  <a:pt x="97885" y="10021"/>
                </a:lnTo>
                <a:lnTo>
                  <a:pt x="96185" y="9037"/>
                </a:lnTo>
                <a:lnTo>
                  <a:pt x="94485" y="8053"/>
                </a:lnTo>
                <a:lnTo>
                  <a:pt x="92785" y="7158"/>
                </a:lnTo>
                <a:lnTo>
                  <a:pt x="90995" y="6263"/>
                </a:lnTo>
                <a:lnTo>
                  <a:pt x="89116" y="5458"/>
                </a:lnTo>
                <a:lnTo>
                  <a:pt x="87327" y="4742"/>
                </a:lnTo>
                <a:lnTo>
                  <a:pt x="85448" y="4026"/>
                </a:lnTo>
                <a:lnTo>
                  <a:pt x="83479" y="3400"/>
                </a:lnTo>
                <a:lnTo>
                  <a:pt x="81600" y="2774"/>
                </a:lnTo>
                <a:lnTo>
                  <a:pt x="79632" y="2237"/>
                </a:lnTo>
                <a:lnTo>
                  <a:pt x="77574" y="1789"/>
                </a:lnTo>
                <a:lnTo>
                  <a:pt x="75606" y="1342"/>
                </a:lnTo>
                <a:lnTo>
                  <a:pt x="73548" y="984"/>
                </a:lnTo>
                <a:lnTo>
                  <a:pt x="71400" y="716"/>
                </a:lnTo>
                <a:lnTo>
                  <a:pt x="69342" y="447"/>
                </a:lnTo>
                <a:lnTo>
                  <a:pt x="67195" y="268"/>
                </a:lnTo>
                <a:lnTo>
                  <a:pt x="64958" y="89"/>
                </a:lnTo>
                <a:lnTo>
                  <a:pt x="62811" y="0"/>
                </a:lnTo>
                <a:close/>
                <a:moveTo>
                  <a:pt x="60127" y="160070"/>
                </a:moveTo>
                <a:lnTo>
                  <a:pt x="58874" y="160160"/>
                </a:lnTo>
                <a:lnTo>
                  <a:pt x="57621" y="160249"/>
                </a:lnTo>
                <a:lnTo>
                  <a:pt x="56458" y="160518"/>
                </a:lnTo>
                <a:lnTo>
                  <a:pt x="55295" y="160697"/>
                </a:lnTo>
                <a:lnTo>
                  <a:pt x="54132" y="161055"/>
                </a:lnTo>
                <a:lnTo>
                  <a:pt x="52969" y="161413"/>
                </a:lnTo>
                <a:lnTo>
                  <a:pt x="51895" y="161860"/>
                </a:lnTo>
                <a:lnTo>
                  <a:pt x="50821" y="162307"/>
                </a:lnTo>
                <a:lnTo>
                  <a:pt x="49748" y="162844"/>
                </a:lnTo>
                <a:lnTo>
                  <a:pt x="48674" y="163381"/>
                </a:lnTo>
                <a:lnTo>
                  <a:pt x="47690" y="164097"/>
                </a:lnTo>
                <a:lnTo>
                  <a:pt x="46705" y="164723"/>
                </a:lnTo>
                <a:lnTo>
                  <a:pt x="45811" y="165528"/>
                </a:lnTo>
                <a:lnTo>
                  <a:pt x="44827" y="166334"/>
                </a:lnTo>
                <a:lnTo>
                  <a:pt x="43932" y="167228"/>
                </a:lnTo>
                <a:lnTo>
                  <a:pt x="43037" y="168123"/>
                </a:lnTo>
                <a:lnTo>
                  <a:pt x="42232" y="169018"/>
                </a:lnTo>
                <a:lnTo>
                  <a:pt x="41516" y="170002"/>
                </a:lnTo>
                <a:lnTo>
                  <a:pt x="40800" y="170986"/>
                </a:lnTo>
                <a:lnTo>
                  <a:pt x="40174" y="171971"/>
                </a:lnTo>
                <a:lnTo>
                  <a:pt x="39548" y="172955"/>
                </a:lnTo>
                <a:lnTo>
                  <a:pt x="39011" y="174029"/>
                </a:lnTo>
                <a:lnTo>
                  <a:pt x="38563" y="175102"/>
                </a:lnTo>
                <a:lnTo>
                  <a:pt x="38116" y="176265"/>
                </a:lnTo>
                <a:lnTo>
                  <a:pt x="37758" y="177339"/>
                </a:lnTo>
                <a:lnTo>
                  <a:pt x="37490" y="178502"/>
                </a:lnTo>
                <a:lnTo>
                  <a:pt x="37221" y="179665"/>
                </a:lnTo>
                <a:lnTo>
                  <a:pt x="37042" y="180918"/>
                </a:lnTo>
                <a:lnTo>
                  <a:pt x="36863" y="182081"/>
                </a:lnTo>
                <a:lnTo>
                  <a:pt x="36774" y="183334"/>
                </a:lnTo>
                <a:lnTo>
                  <a:pt x="36774" y="184676"/>
                </a:lnTo>
                <a:lnTo>
                  <a:pt x="36774" y="185929"/>
                </a:lnTo>
                <a:lnTo>
                  <a:pt x="36863" y="187181"/>
                </a:lnTo>
                <a:lnTo>
                  <a:pt x="37042" y="188434"/>
                </a:lnTo>
                <a:lnTo>
                  <a:pt x="37221" y="189597"/>
                </a:lnTo>
                <a:lnTo>
                  <a:pt x="37490" y="190760"/>
                </a:lnTo>
                <a:lnTo>
                  <a:pt x="37758" y="191923"/>
                </a:lnTo>
                <a:lnTo>
                  <a:pt x="38116" y="193087"/>
                </a:lnTo>
                <a:lnTo>
                  <a:pt x="38563" y="194250"/>
                </a:lnTo>
                <a:lnTo>
                  <a:pt x="39011" y="195324"/>
                </a:lnTo>
                <a:lnTo>
                  <a:pt x="39548" y="196397"/>
                </a:lnTo>
                <a:lnTo>
                  <a:pt x="40174" y="197381"/>
                </a:lnTo>
                <a:lnTo>
                  <a:pt x="40800" y="198455"/>
                </a:lnTo>
                <a:lnTo>
                  <a:pt x="41516" y="199439"/>
                </a:lnTo>
                <a:lnTo>
                  <a:pt x="42232" y="200424"/>
                </a:lnTo>
                <a:lnTo>
                  <a:pt x="43037" y="201318"/>
                </a:lnTo>
                <a:lnTo>
                  <a:pt x="43932" y="202303"/>
                </a:lnTo>
                <a:lnTo>
                  <a:pt x="44827" y="203108"/>
                </a:lnTo>
                <a:lnTo>
                  <a:pt x="45811" y="204003"/>
                </a:lnTo>
                <a:lnTo>
                  <a:pt x="46705" y="204718"/>
                </a:lnTo>
                <a:lnTo>
                  <a:pt x="47690" y="205434"/>
                </a:lnTo>
                <a:lnTo>
                  <a:pt x="48674" y="206150"/>
                </a:lnTo>
                <a:lnTo>
                  <a:pt x="49748" y="206687"/>
                </a:lnTo>
                <a:lnTo>
                  <a:pt x="50821" y="207224"/>
                </a:lnTo>
                <a:lnTo>
                  <a:pt x="51895" y="207761"/>
                </a:lnTo>
                <a:lnTo>
                  <a:pt x="52969" y="208118"/>
                </a:lnTo>
                <a:lnTo>
                  <a:pt x="54132" y="208566"/>
                </a:lnTo>
                <a:lnTo>
                  <a:pt x="55295" y="208834"/>
                </a:lnTo>
                <a:lnTo>
                  <a:pt x="56458" y="209103"/>
                </a:lnTo>
                <a:lnTo>
                  <a:pt x="57621" y="209282"/>
                </a:lnTo>
                <a:lnTo>
                  <a:pt x="58874" y="209461"/>
                </a:lnTo>
                <a:lnTo>
                  <a:pt x="60127" y="209550"/>
                </a:lnTo>
                <a:lnTo>
                  <a:pt x="62721" y="209550"/>
                </a:lnTo>
                <a:lnTo>
                  <a:pt x="63974" y="209461"/>
                </a:lnTo>
                <a:lnTo>
                  <a:pt x="65137" y="209282"/>
                </a:lnTo>
                <a:lnTo>
                  <a:pt x="66390" y="209103"/>
                </a:lnTo>
                <a:lnTo>
                  <a:pt x="67553" y="208834"/>
                </a:lnTo>
                <a:lnTo>
                  <a:pt x="68716" y="208566"/>
                </a:lnTo>
                <a:lnTo>
                  <a:pt x="69879" y="208118"/>
                </a:lnTo>
                <a:lnTo>
                  <a:pt x="70953" y="207761"/>
                </a:lnTo>
                <a:lnTo>
                  <a:pt x="72027" y="207224"/>
                </a:lnTo>
                <a:lnTo>
                  <a:pt x="73100" y="206687"/>
                </a:lnTo>
                <a:lnTo>
                  <a:pt x="74174" y="206150"/>
                </a:lnTo>
                <a:lnTo>
                  <a:pt x="75158" y="205434"/>
                </a:lnTo>
                <a:lnTo>
                  <a:pt x="76142" y="204718"/>
                </a:lnTo>
                <a:lnTo>
                  <a:pt x="77127" y="204003"/>
                </a:lnTo>
                <a:lnTo>
                  <a:pt x="78111" y="203108"/>
                </a:lnTo>
                <a:lnTo>
                  <a:pt x="79006" y="202303"/>
                </a:lnTo>
                <a:lnTo>
                  <a:pt x="79900" y="201318"/>
                </a:lnTo>
                <a:lnTo>
                  <a:pt x="80706" y="200424"/>
                </a:lnTo>
                <a:lnTo>
                  <a:pt x="81511" y="199439"/>
                </a:lnTo>
                <a:lnTo>
                  <a:pt x="82227" y="198455"/>
                </a:lnTo>
                <a:lnTo>
                  <a:pt x="82853" y="197381"/>
                </a:lnTo>
                <a:lnTo>
                  <a:pt x="83479" y="196397"/>
                </a:lnTo>
                <a:lnTo>
                  <a:pt x="84016" y="195324"/>
                </a:lnTo>
                <a:lnTo>
                  <a:pt x="84464" y="194250"/>
                </a:lnTo>
                <a:lnTo>
                  <a:pt x="84911" y="193087"/>
                </a:lnTo>
                <a:lnTo>
                  <a:pt x="85269" y="191923"/>
                </a:lnTo>
                <a:lnTo>
                  <a:pt x="85627" y="190760"/>
                </a:lnTo>
                <a:lnTo>
                  <a:pt x="85895" y="189597"/>
                </a:lnTo>
                <a:lnTo>
                  <a:pt x="86074" y="188434"/>
                </a:lnTo>
                <a:lnTo>
                  <a:pt x="86164" y="187181"/>
                </a:lnTo>
                <a:lnTo>
                  <a:pt x="86253" y="185929"/>
                </a:lnTo>
                <a:lnTo>
                  <a:pt x="86343" y="184676"/>
                </a:lnTo>
                <a:lnTo>
                  <a:pt x="86253" y="183334"/>
                </a:lnTo>
                <a:lnTo>
                  <a:pt x="86164" y="182081"/>
                </a:lnTo>
                <a:lnTo>
                  <a:pt x="86074" y="180918"/>
                </a:lnTo>
                <a:lnTo>
                  <a:pt x="85895" y="179665"/>
                </a:lnTo>
                <a:lnTo>
                  <a:pt x="85627" y="178502"/>
                </a:lnTo>
                <a:lnTo>
                  <a:pt x="85269" y="177339"/>
                </a:lnTo>
                <a:lnTo>
                  <a:pt x="84911" y="176265"/>
                </a:lnTo>
                <a:lnTo>
                  <a:pt x="84464" y="175102"/>
                </a:lnTo>
                <a:lnTo>
                  <a:pt x="84016" y="174029"/>
                </a:lnTo>
                <a:lnTo>
                  <a:pt x="83479" y="172955"/>
                </a:lnTo>
                <a:lnTo>
                  <a:pt x="82853" y="171971"/>
                </a:lnTo>
                <a:lnTo>
                  <a:pt x="82227" y="170986"/>
                </a:lnTo>
                <a:lnTo>
                  <a:pt x="81511" y="170002"/>
                </a:lnTo>
                <a:lnTo>
                  <a:pt x="80706" y="169018"/>
                </a:lnTo>
                <a:lnTo>
                  <a:pt x="79900" y="168123"/>
                </a:lnTo>
                <a:lnTo>
                  <a:pt x="79006" y="167228"/>
                </a:lnTo>
                <a:lnTo>
                  <a:pt x="78111" y="166334"/>
                </a:lnTo>
                <a:lnTo>
                  <a:pt x="77127" y="165528"/>
                </a:lnTo>
                <a:lnTo>
                  <a:pt x="76142" y="164723"/>
                </a:lnTo>
                <a:lnTo>
                  <a:pt x="75158" y="164097"/>
                </a:lnTo>
                <a:lnTo>
                  <a:pt x="74174" y="163381"/>
                </a:lnTo>
                <a:lnTo>
                  <a:pt x="73100" y="162844"/>
                </a:lnTo>
                <a:lnTo>
                  <a:pt x="72027" y="162307"/>
                </a:lnTo>
                <a:lnTo>
                  <a:pt x="70953" y="161860"/>
                </a:lnTo>
                <a:lnTo>
                  <a:pt x="69879" y="161413"/>
                </a:lnTo>
                <a:lnTo>
                  <a:pt x="68716" y="161055"/>
                </a:lnTo>
                <a:lnTo>
                  <a:pt x="67553" y="160697"/>
                </a:lnTo>
                <a:lnTo>
                  <a:pt x="66390" y="160518"/>
                </a:lnTo>
                <a:lnTo>
                  <a:pt x="65137" y="160249"/>
                </a:lnTo>
                <a:lnTo>
                  <a:pt x="63974" y="160160"/>
                </a:lnTo>
                <a:lnTo>
                  <a:pt x="62721" y="160070"/>
                </a:lnTo>
                <a:close/>
              </a:path>
            </a:pathLst>
          </a:custGeom>
          <a:solidFill>
            <a:schemeClr val="accent6"/>
          </a:solidFill>
          <a:ln cap="flat" cmpd="sng" w="9525">
            <a:solidFill>
              <a:srgbClr val="FFFFFF"/>
            </a:solidFill>
            <a:prstDash val="solid"/>
            <a:round/>
            <a:headEnd len="sm" w="sm" type="none"/>
            <a:tailEnd len="sm" w="sm" type="none"/>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839" name="Google Shape;2839;p76"/>
          <p:cNvSpPr/>
          <p:nvPr/>
        </p:nvSpPr>
        <p:spPr>
          <a:xfrm>
            <a:off x="16280681" y="6330671"/>
            <a:ext cx="693605" cy="621668"/>
          </a:xfrm>
          <a:custGeom>
            <a:rect b="b" l="l" r="r" t="t"/>
            <a:pathLst>
              <a:path extrusionOk="0" h="27032" w="22988">
                <a:moveTo>
                  <a:pt x="0" y="15326"/>
                </a:moveTo>
                <a:lnTo>
                  <a:pt x="7450" y="27032"/>
                </a:lnTo>
                <a:lnTo>
                  <a:pt x="22988" y="0"/>
                </a:lnTo>
              </a:path>
            </a:pathLst>
          </a:custGeom>
          <a:noFill/>
          <a:ln cap="flat" cmpd="sng" w="114300">
            <a:solidFill>
              <a:schemeClr val="accent4"/>
            </a:solidFill>
            <a:prstDash val="solid"/>
            <a:round/>
            <a:headEnd len="med" w="med" type="none"/>
            <a:tailEnd len="med" w="med" type="none"/>
          </a:ln>
        </p:spPr>
      </p:sp>
      <p:sp>
        <p:nvSpPr>
          <p:cNvPr id="2840" name="Google Shape;2840;p76"/>
          <p:cNvSpPr/>
          <p:nvPr/>
        </p:nvSpPr>
        <p:spPr>
          <a:xfrm>
            <a:off x="7081415" y="9357397"/>
            <a:ext cx="341940" cy="531733"/>
          </a:xfrm>
          <a:custGeom>
            <a:rect b="b" l="l" r="r" t="t"/>
            <a:pathLst>
              <a:path extrusionOk="0" h="209550" w="122669">
                <a:moveTo>
                  <a:pt x="57532" y="0"/>
                </a:moveTo>
                <a:lnTo>
                  <a:pt x="54669" y="179"/>
                </a:lnTo>
                <a:lnTo>
                  <a:pt x="51806" y="447"/>
                </a:lnTo>
                <a:lnTo>
                  <a:pt x="49032" y="805"/>
                </a:lnTo>
                <a:lnTo>
                  <a:pt x="46348" y="1253"/>
                </a:lnTo>
                <a:lnTo>
                  <a:pt x="43663" y="1879"/>
                </a:lnTo>
                <a:lnTo>
                  <a:pt x="41069" y="2505"/>
                </a:lnTo>
                <a:lnTo>
                  <a:pt x="38563" y="3311"/>
                </a:lnTo>
                <a:lnTo>
                  <a:pt x="36148" y="4205"/>
                </a:lnTo>
                <a:lnTo>
                  <a:pt x="33732" y="5190"/>
                </a:lnTo>
                <a:lnTo>
                  <a:pt x="31405" y="6263"/>
                </a:lnTo>
                <a:lnTo>
                  <a:pt x="29169" y="7426"/>
                </a:lnTo>
                <a:lnTo>
                  <a:pt x="26932" y="8769"/>
                </a:lnTo>
                <a:lnTo>
                  <a:pt x="24784" y="10200"/>
                </a:lnTo>
                <a:lnTo>
                  <a:pt x="22726" y="11632"/>
                </a:lnTo>
                <a:lnTo>
                  <a:pt x="20758" y="13332"/>
                </a:lnTo>
                <a:lnTo>
                  <a:pt x="18879" y="14942"/>
                </a:lnTo>
                <a:lnTo>
                  <a:pt x="17090" y="16553"/>
                </a:lnTo>
                <a:lnTo>
                  <a:pt x="15390" y="18253"/>
                </a:lnTo>
                <a:lnTo>
                  <a:pt x="13779" y="19953"/>
                </a:lnTo>
                <a:lnTo>
                  <a:pt x="12258" y="21653"/>
                </a:lnTo>
                <a:lnTo>
                  <a:pt x="10737" y="23442"/>
                </a:lnTo>
                <a:lnTo>
                  <a:pt x="9395" y="25321"/>
                </a:lnTo>
                <a:lnTo>
                  <a:pt x="8053" y="27200"/>
                </a:lnTo>
                <a:lnTo>
                  <a:pt x="6800" y="29079"/>
                </a:lnTo>
                <a:lnTo>
                  <a:pt x="5637" y="30958"/>
                </a:lnTo>
                <a:lnTo>
                  <a:pt x="4474" y="32927"/>
                </a:lnTo>
                <a:lnTo>
                  <a:pt x="3489" y="34985"/>
                </a:lnTo>
                <a:lnTo>
                  <a:pt x="2505" y="37043"/>
                </a:lnTo>
                <a:lnTo>
                  <a:pt x="1611" y="39100"/>
                </a:lnTo>
                <a:lnTo>
                  <a:pt x="805" y="41158"/>
                </a:lnTo>
                <a:lnTo>
                  <a:pt x="89" y="43306"/>
                </a:lnTo>
                <a:lnTo>
                  <a:pt x="0" y="43664"/>
                </a:lnTo>
                <a:lnTo>
                  <a:pt x="0" y="44022"/>
                </a:lnTo>
                <a:lnTo>
                  <a:pt x="0" y="44380"/>
                </a:lnTo>
                <a:lnTo>
                  <a:pt x="89" y="44648"/>
                </a:lnTo>
                <a:lnTo>
                  <a:pt x="268" y="44916"/>
                </a:lnTo>
                <a:lnTo>
                  <a:pt x="537" y="45185"/>
                </a:lnTo>
                <a:lnTo>
                  <a:pt x="716" y="45364"/>
                </a:lnTo>
                <a:lnTo>
                  <a:pt x="1074" y="45543"/>
                </a:lnTo>
                <a:lnTo>
                  <a:pt x="30690" y="57890"/>
                </a:lnTo>
                <a:lnTo>
                  <a:pt x="31048" y="57980"/>
                </a:lnTo>
                <a:lnTo>
                  <a:pt x="31405" y="58069"/>
                </a:lnTo>
                <a:lnTo>
                  <a:pt x="31763" y="57980"/>
                </a:lnTo>
                <a:lnTo>
                  <a:pt x="32121" y="57890"/>
                </a:lnTo>
                <a:lnTo>
                  <a:pt x="32390" y="57711"/>
                </a:lnTo>
                <a:lnTo>
                  <a:pt x="32658" y="57443"/>
                </a:lnTo>
                <a:lnTo>
                  <a:pt x="32926" y="57174"/>
                </a:lnTo>
                <a:lnTo>
                  <a:pt x="33105" y="56817"/>
                </a:lnTo>
                <a:lnTo>
                  <a:pt x="33821" y="54669"/>
                </a:lnTo>
                <a:lnTo>
                  <a:pt x="34805" y="52611"/>
                </a:lnTo>
                <a:lnTo>
                  <a:pt x="35790" y="50643"/>
                </a:lnTo>
                <a:lnTo>
                  <a:pt x="36953" y="48674"/>
                </a:lnTo>
                <a:lnTo>
                  <a:pt x="38295" y="46885"/>
                </a:lnTo>
                <a:lnTo>
                  <a:pt x="39637" y="45095"/>
                </a:lnTo>
                <a:lnTo>
                  <a:pt x="41158" y="43485"/>
                </a:lnTo>
                <a:lnTo>
                  <a:pt x="42769" y="41964"/>
                </a:lnTo>
                <a:lnTo>
                  <a:pt x="43753" y="41069"/>
                </a:lnTo>
                <a:lnTo>
                  <a:pt x="44737" y="40353"/>
                </a:lnTo>
                <a:lnTo>
                  <a:pt x="45721" y="39637"/>
                </a:lnTo>
                <a:lnTo>
                  <a:pt x="46795" y="39011"/>
                </a:lnTo>
                <a:lnTo>
                  <a:pt x="47869" y="38385"/>
                </a:lnTo>
                <a:lnTo>
                  <a:pt x="48942" y="37848"/>
                </a:lnTo>
                <a:lnTo>
                  <a:pt x="50106" y="37311"/>
                </a:lnTo>
                <a:lnTo>
                  <a:pt x="51269" y="36864"/>
                </a:lnTo>
                <a:lnTo>
                  <a:pt x="52432" y="36506"/>
                </a:lnTo>
                <a:lnTo>
                  <a:pt x="53684" y="36148"/>
                </a:lnTo>
                <a:lnTo>
                  <a:pt x="54937" y="35879"/>
                </a:lnTo>
                <a:lnTo>
                  <a:pt x="56190" y="35611"/>
                </a:lnTo>
                <a:lnTo>
                  <a:pt x="57532" y="35432"/>
                </a:lnTo>
                <a:lnTo>
                  <a:pt x="58874" y="35253"/>
                </a:lnTo>
                <a:lnTo>
                  <a:pt x="60306" y="35253"/>
                </a:lnTo>
                <a:lnTo>
                  <a:pt x="61648" y="35164"/>
                </a:lnTo>
                <a:lnTo>
                  <a:pt x="64332" y="35253"/>
                </a:lnTo>
                <a:lnTo>
                  <a:pt x="66837" y="35611"/>
                </a:lnTo>
                <a:lnTo>
                  <a:pt x="68090" y="35790"/>
                </a:lnTo>
                <a:lnTo>
                  <a:pt x="69253" y="36058"/>
                </a:lnTo>
                <a:lnTo>
                  <a:pt x="70416" y="36327"/>
                </a:lnTo>
                <a:lnTo>
                  <a:pt x="71490" y="36774"/>
                </a:lnTo>
                <a:lnTo>
                  <a:pt x="72564" y="37132"/>
                </a:lnTo>
                <a:lnTo>
                  <a:pt x="73637" y="37579"/>
                </a:lnTo>
                <a:lnTo>
                  <a:pt x="74621" y="38116"/>
                </a:lnTo>
                <a:lnTo>
                  <a:pt x="75606" y="38653"/>
                </a:lnTo>
                <a:lnTo>
                  <a:pt x="76500" y="39279"/>
                </a:lnTo>
                <a:lnTo>
                  <a:pt x="77395" y="39906"/>
                </a:lnTo>
                <a:lnTo>
                  <a:pt x="78290" y="40622"/>
                </a:lnTo>
                <a:lnTo>
                  <a:pt x="79185" y="41337"/>
                </a:lnTo>
                <a:lnTo>
                  <a:pt x="80706" y="42948"/>
                </a:lnTo>
                <a:lnTo>
                  <a:pt x="82048" y="44558"/>
                </a:lnTo>
                <a:lnTo>
                  <a:pt x="82585" y="45453"/>
                </a:lnTo>
                <a:lnTo>
                  <a:pt x="83211" y="46348"/>
                </a:lnTo>
                <a:lnTo>
                  <a:pt x="83658" y="47243"/>
                </a:lnTo>
                <a:lnTo>
                  <a:pt x="84106" y="48227"/>
                </a:lnTo>
                <a:lnTo>
                  <a:pt x="84464" y="49122"/>
                </a:lnTo>
                <a:lnTo>
                  <a:pt x="84821" y="50106"/>
                </a:lnTo>
                <a:lnTo>
                  <a:pt x="85090" y="51090"/>
                </a:lnTo>
                <a:lnTo>
                  <a:pt x="85358" y="52074"/>
                </a:lnTo>
                <a:lnTo>
                  <a:pt x="85537" y="53148"/>
                </a:lnTo>
                <a:lnTo>
                  <a:pt x="85627" y="54222"/>
                </a:lnTo>
                <a:lnTo>
                  <a:pt x="85716" y="56369"/>
                </a:lnTo>
                <a:lnTo>
                  <a:pt x="85716" y="58248"/>
                </a:lnTo>
                <a:lnTo>
                  <a:pt x="85537" y="60038"/>
                </a:lnTo>
                <a:lnTo>
                  <a:pt x="85179" y="61738"/>
                </a:lnTo>
                <a:lnTo>
                  <a:pt x="84732" y="63438"/>
                </a:lnTo>
                <a:lnTo>
                  <a:pt x="84195" y="65048"/>
                </a:lnTo>
                <a:lnTo>
                  <a:pt x="83569" y="66569"/>
                </a:lnTo>
                <a:lnTo>
                  <a:pt x="82764" y="68090"/>
                </a:lnTo>
                <a:lnTo>
                  <a:pt x="81869" y="69522"/>
                </a:lnTo>
                <a:lnTo>
                  <a:pt x="80795" y="71043"/>
                </a:lnTo>
                <a:lnTo>
                  <a:pt x="79632" y="72564"/>
                </a:lnTo>
                <a:lnTo>
                  <a:pt x="78290" y="74085"/>
                </a:lnTo>
                <a:lnTo>
                  <a:pt x="76858" y="75785"/>
                </a:lnTo>
                <a:lnTo>
                  <a:pt x="75158" y="77485"/>
                </a:lnTo>
                <a:lnTo>
                  <a:pt x="73458" y="79275"/>
                </a:lnTo>
                <a:lnTo>
                  <a:pt x="71490" y="81064"/>
                </a:lnTo>
                <a:lnTo>
                  <a:pt x="69432" y="83033"/>
                </a:lnTo>
                <a:lnTo>
                  <a:pt x="65853" y="86164"/>
                </a:lnTo>
                <a:lnTo>
                  <a:pt x="62542" y="89296"/>
                </a:lnTo>
                <a:lnTo>
                  <a:pt x="59500" y="92249"/>
                </a:lnTo>
                <a:lnTo>
                  <a:pt x="56816" y="95201"/>
                </a:lnTo>
                <a:lnTo>
                  <a:pt x="54400" y="97975"/>
                </a:lnTo>
                <a:lnTo>
                  <a:pt x="52253" y="100749"/>
                </a:lnTo>
                <a:lnTo>
                  <a:pt x="50374" y="103343"/>
                </a:lnTo>
                <a:lnTo>
                  <a:pt x="48763" y="105938"/>
                </a:lnTo>
                <a:lnTo>
                  <a:pt x="47421" y="108443"/>
                </a:lnTo>
                <a:lnTo>
                  <a:pt x="46258" y="111128"/>
                </a:lnTo>
                <a:lnTo>
                  <a:pt x="45274" y="113991"/>
                </a:lnTo>
                <a:lnTo>
                  <a:pt x="44469" y="116854"/>
                </a:lnTo>
                <a:lnTo>
                  <a:pt x="43842" y="119896"/>
                </a:lnTo>
                <a:lnTo>
                  <a:pt x="43395" y="123028"/>
                </a:lnTo>
                <a:lnTo>
                  <a:pt x="43127" y="126338"/>
                </a:lnTo>
                <a:lnTo>
                  <a:pt x="43037" y="129649"/>
                </a:lnTo>
                <a:lnTo>
                  <a:pt x="43037" y="137344"/>
                </a:lnTo>
                <a:lnTo>
                  <a:pt x="43127" y="137702"/>
                </a:lnTo>
                <a:lnTo>
                  <a:pt x="43216" y="138060"/>
                </a:lnTo>
                <a:lnTo>
                  <a:pt x="43395" y="138328"/>
                </a:lnTo>
                <a:lnTo>
                  <a:pt x="43574" y="138596"/>
                </a:lnTo>
                <a:lnTo>
                  <a:pt x="43842" y="138775"/>
                </a:lnTo>
                <a:lnTo>
                  <a:pt x="44200" y="138954"/>
                </a:lnTo>
                <a:lnTo>
                  <a:pt x="44469" y="139133"/>
                </a:lnTo>
                <a:lnTo>
                  <a:pt x="79185" y="139133"/>
                </a:lnTo>
                <a:lnTo>
                  <a:pt x="79453" y="138954"/>
                </a:lnTo>
                <a:lnTo>
                  <a:pt x="79811" y="138775"/>
                </a:lnTo>
                <a:lnTo>
                  <a:pt x="80079" y="138596"/>
                </a:lnTo>
                <a:lnTo>
                  <a:pt x="80258" y="138328"/>
                </a:lnTo>
                <a:lnTo>
                  <a:pt x="80437" y="138060"/>
                </a:lnTo>
                <a:lnTo>
                  <a:pt x="80527" y="137702"/>
                </a:lnTo>
                <a:lnTo>
                  <a:pt x="80616" y="137344"/>
                </a:lnTo>
                <a:lnTo>
                  <a:pt x="80616" y="134570"/>
                </a:lnTo>
                <a:lnTo>
                  <a:pt x="80616" y="132065"/>
                </a:lnTo>
                <a:lnTo>
                  <a:pt x="80795" y="129738"/>
                </a:lnTo>
                <a:lnTo>
                  <a:pt x="81064" y="127502"/>
                </a:lnTo>
                <a:lnTo>
                  <a:pt x="81511" y="125354"/>
                </a:lnTo>
                <a:lnTo>
                  <a:pt x="81958" y="123386"/>
                </a:lnTo>
                <a:lnTo>
                  <a:pt x="82585" y="121417"/>
                </a:lnTo>
                <a:lnTo>
                  <a:pt x="83300" y="119628"/>
                </a:lnTo>
                <a:lnTo>
                  <a:pt x="84195" y="117928"/>
                </a:lnTo>
                <a:lnTo>
                  <a:pt x="85179" y="116228"/>
                </a:lnTo>
                <a:lnTo>
                  <a:pt x="86343" y="114528"/>
                </a:lnTo>
                <a:lnTo>
                  <a:pt x="87685" y="112649"/>
                </a:lnTo>
                <a:lnTo>
                  <a:pt x="89295" y="110680"/>
                </a:lnTo>
                <a:lnTo>
                  <a:pt x="91085" y="108712"/>
                </a:lnTo>
                <a:lnTo>
                  <a:pt x="92964" y="106654"/>
                </a:lnTo>
                <a:lnTo>
                  <a:pt x="95111" y="104417"/>
                </a:lnTo>
                <a:lnTo>
                  <a:pt x="97437" y="102180"/>
                </a:lnTo>
                <a:lnTo>
                  <a:pt x="100569" y="99228"/>
                </a:lnTo>
                <a:lnTo>
                  <a:pt x="103343" y="96275"/>
                </a:lnTo>
                <a:lnTo>
                  <a:pt x="106027" y="93412"/>
                </a:lnTo>
                <a:lnTo>
                  <a:pt x="108532" y="90549"/>
                </a:lnTo>
                <a:lnTo>
                  <a:pt x="110769" y="87775"/>
                </a:lnTo>
                <a:lnTo>
                  <a:pt x="112827" y="85001"/>
                </a:lnTo>
                <a:lnTo>
                  <a:pt x="114706" y="82317"/>
                </a:lnTo>
                <a:lnTo>
                  <a:pt x="116406" y="79722"/>
                </a:lnTo>
                <a:lnTo>
                  <a:pt x="117122" y="78380"/>
                </a:lnTo>
                <a:lnTo>
                  <a:pt x="117837" y="77038"/>
                </a:lnTo>
                <a:lnTo>
                  <a:pt x="118553" y="75606"/>
                </a:lnTo>
                <a:lnTo>
                  <a:pt x="119090" y="74175"/>
                </a:lnTo>
                <a:lnTo>
                  <a:pt x="119716" y="72743"/>
                </a:lnTo>
                <a:lnTo>
                  <a:pt x="120253" y="71222"/>
                </a:lnTo>
                <a:lnTo>
                  <a:pt x="120701" y="69701"/>
                </a:lnTo>
                <a:lnTo>
                  <a:pt x="121058" y="68180"/>
                </a:lnTo>
                <a:lnTo>
                  <a:pt x="121506" y="66569"/>
                </a:lnTo>
                <a:lnTo>
                  <a:pt x="121774" y="64959"/>
                </a:lnTo>
                <a:lnTo>
                  <a:pt x="122043" y="63259"/>
                </a:lnTo>
                <a:lnTo>
                  <a:pt x="122311" y="61559"/>
                </a:lnTo>
                <a:lnTo>
                  <a:pt x="122580" y="58069"/>
                </a:lnTo>
                <a:lnTo>
                  <a:pt x="122669" y="54401"/>
                </a:lnTo>
                <a:lnTo>
                  <a:pt x="122669" y="52522"/>
                </a:lnTo>
                <a:lnTo>
                  <a:pt x="122580" y="50643"/>
                </a:lnTo>
                <a:lnTo>
                  <a:pt x="122401" y="48764"/>
                </a:lnTo>
                <a:lnTo>
                  <a:pt x="122222" y="46974"/>
                </a:lnTo>
                <a:lnTo>
                  <a:pt x="121864" y="45185"/>
                </a:lnTo>
                <a:lnTo>
                  <a:pt x="121595" y="43395"/>
                </a:lnTo>
                <a:lnTo>
                  <a:pt x="121148" y="41606"/>
                </a:lnTo>
                <a:lnTo>
                  <a:pt x="120701" y="39906"/>
                </a:lnTo>
                <a:lnTo>
                  <a:pt x="120164" y="38206"/>
                </a:lnTo>
                <a:lnTo>
                  <a:pt x="119627" y="36506"/>
                </a:lnTo>
                <a:lnTo>
                  <a:pt x="118911" y="34806"/>
                </a:lnTo>
                <a:lnTo>
                  <a:pt x="118285" y="33106"/>
                </a:lnTo>
                <a:lnTo>
                  <a:pt x="117480" y="31495"/>
                </a:lnTo>
                <a:lnTo>
                  <a:pt x="116674" y="29885"/>
                </a:lnTo>
                <a:lnTo>
                  <a:pt x="115780" y="28274"/>
                </a:lnTo>
                <a:lnTo>
                  <a:pt x="114795" y="26753"/>
                </a:lnTo>
                <a:lnTo>
                  <a:pt x="113811" y="25232"/>
                </a:lnTo>
                <a:lnTo>
                  <a:pt x="112737" y="23711"/>
                </a:lnTo>
                <a:lnTo>
                  <a:pt x="111664" y="22279"/>
                </a:lnTo>
                <a:lnTo>
                  <a:pt x="110501" y="20848"/>
                </a:lnTo>
                <a:lnTo>
                  <a:pt x="109248" y="19506"/>
                </a:lnTo>
                <a:lnTo>
                  <a:pt x="107995" y="18163"/>
                </a:lnTo>
                <a:lnTo>
                  <a:pt x="106743" y="16821"/>
                </a:lnTo>
                <a:lnTo>
                  <a:pt x="105311" y="15658"/>
                </a:lnTo>
                <a:lnTo>
                  <a:pt x="103969" y="14405"/>
                </a:lnTo>
                <a:lnTo>
                  <a:pt x="102537" y="13242"/>
                </a:lnTo>
                <a:lnTo>
                  <a:pt x="101016" y="12169"/>
                </a:lnTo>
                <a:lnTo>
                  <a:pt x="99406" y="11005"/>
                </a:lnTo>
                <a:lnTo>
                  <a:pt x="97885" y="10021"/>
                </a:lnTo>
                <a:lnTo>
                  <a:pt x="96185" y="9037"/>
                </a:lnTo>
                <a:lnTo>
                  <a:pt x="94485" y="8053"/>
                </a:lnTo>
                <a:lnTo>
                  <a:pt x="92785" y="7158"/>
                </a:lnTo>
                <a:lnTo>
                  <a:pt x="90995" y="6263"/>
                </a:lnTo>
                <a:lnTo>
                  <a:pt x="89116" y="5458"/>
                </a:lnTo>
                <a:lnTo>
                  <a:pt x="87327" y="4742"/>
                </a:lnTo>
                <a:lnTo>
                  <a:pt x="85448" y="4026"/>
                </a:lnTo>
                <a:lnTo>
                  <a:pt x="83479" y="3400"/>
                </a:lnTo>
                <a:lnTo>
                  <a:pt x="81600" y="2774"/>
                </a:lnTo>
                <a:lnTo>
                  <a:pt x="79632" y="2237"/>
                </a:lnTo>
                <a:lnTo>
                  <a:pt x="77574" y="1789"/>
                </a:lnTo>
                <a:lnTo>
                  <a:pt x="75606" y="1342"/>
                </a:lnTo>
                <a:lnTo>
                  <a:pt x="73548" y="984"/>
                </a:lnTo>
                <a:lnTo>
                  <a:pt x="71400" y="716"/>
                </a:lnTo>
                <a:lnTo>
                  <a:pt x="69342" y="447"/>
                </a:lnTo>
                <a:lnTo>
                  <a:pt x="67195" y="268"/>
                </a:lnTo>
                <a:lnTo>
                  <a:pt x="64958" y="89"/>
                </a:lnTo>
                <a:lnTo>
                  <a:pt x="62811" y="0"/>
                </a:lnTo>
                <a:close/>
                <a:moveTo>
                  <a:pt x="60127" y="160070"/>
                </a:moveTo>
                <a:lnTo>
                  <a:pt x="58874" y="160160"/>
                </a:lnTo>
                <a:lnTo>
                  <a:pt x="57621" y="160249"/>
                </a:lnTo>
                <a:lnTo>
                  <a:pt x="56458" y="160518"/>
                </a:lnTo>
                <a:lnTo>
                  <a:pt x="55295" y="160697"/>
                </a:lnTo>
                <a:lnTo>
                  <a:pt x="54132" y="161055"/>
                </a:lnTo>
                <a:lnTo>
                  <a:pt x="52969" y="161413"/>
                </a:lnTo>
                <a:lnTo>
                  <a:pt x="51895" y="161860"/>
                </a:lnTo>
                <a:lnTo>
                  <a:pt x="50821" y="162307"/>
                </a:lnTo>
                <a:lnTo>
                  <a:pt x="49748" y="162844"/>
                </a:lnTo>
                <a:lnTo>
                  <a:pt x="48674" y="163381"/>
                </a:lnTo>
                <a:lnTo>
                  <a:pt x="47690" y="164097"/>
                </a:lnTo>
                <a:lnTo>
                  <a:pt x="46705" y="164723"/>
                </a:lnTo>
                <a:lnTo>
                  <a:pt x="45811" y="165528"/>
                </a:lnTo>
                <a:lnTo>
                  <a:pt x="44827" y="166334"/>
                </a:lnTo>
                <a:lnTo>
                  <a:pt x="43932" y="167228"/>
                </a:lnTo>
                <a:lnTo>
                  <a:pt x="43037" y="168123"/>
                </a:lnTo>
                <a:lnTo>
                  <a:pt x="42232" y="169018"/>
                </a:lnTo>
                <a:lnTo>
                  <a:pt x="41516" y="170002"/>
                </a:lnTo>
                <a:lnTo>
                  <a:pt x="40800" y="170986"/>
                </a:lnTo>
                <a:lnTo>
                  <a:pt x="40174" y="171971"/>
                </a:lnTo>
                <a:lnTo>
                  <a:pt x="39548" y="172955"/>
                </a:lnTo>
                <a:lnTo>
                  <a:pt x="39011" y="174029"/>
                </a:lnTo>
                <a:lnTo>
                  <a:pt x="38563" y="175102"/>
                </a:lnTo>
                <a:lnTo>
                  <a:pt x="38116" y="176265"/>
                </a:lnTo>
                <a:lnTo>
                  <a:pt x="37758" y="177339"/>
                </a:lnTo>
                <a:lnTo>
                  <a:pt x="37490" y="178502"/>
                </a:lnTo>
                <a:lnTo>
                  <a:pt x="37221" y="179665"/>
                </a:lnTo>
                <a:lnTo>
                  <a:pt x="37042" y="180918"/>
                </a:lnTo>
                <a:lnTo>
                  <a:pt x="36863" y="182081"/>
                </a:lnTo>
                <a:lnTo>
                  <a:pt x="36774" y="183334"/>
                </a:lnTo>
                <a:lnTo>
                  <a:pt x="36774" y="184676"/>
                </a:lnTo>
                <a:lnTo>
                  <a:pt x="36774" y="185929"/>
                </a:lnTo>
                <a:lnTo>
                  <a:pt x="36863" y="187181"/>
                </a:lnTo>
                <a:lnTo>
                  <a:pt x="37042" y="188434"/>
                </a:lnTo>
                <a:lnTo>
                  <a:pt x="37221" y="189597"/>
                </a:lnTo>
                <a:lnTo>
                  <a:pt x="37490" y="190760"/>
                </a:lnTo>
                <a:lnTo>
                  <a:pt x="37758" y="191923"/>
                </a:lnTo>
                <a:lnTo>
                  <a:pt x="38116" y="193087"/>
                </a:lnTo>
                <a:lnTo>
                  <a:pt x="38563" y="194250"/>
                </a:lnTo>
                <a:lnTo>
                  <a:pt x="39011" y="195324"/>
                </a:lnTo>
                <a:lnTo>
                  <a:pt x="39548" y="196397"/>
                </a:lnTo>
                <a:lnTo>
                  <a:pt x="40174" y="197381"/>
                </a:lnTo>
                <a:lnTo>
                  <a:pt x="40800" y="198455"/>
                </a:lnTo>
                <a:lnTo>
                  <a:pt x="41516" y="199439"/>
                </a:lnTo>
                <a:lnTo>
                  <a:pt x="42232" y="200424"/>
                </a:lnTo>
                <a:lnTo>
                  <a:pt x="43037" y="201318"/>
                </a:lnTo>
                <a:lnTo>
                  <a:pt x="43932" y="202303"/>
                </a:lnTo>
                <a:lnTo>
                  <a:pt x="44827" y="203108"/>
                </a:lnTo>
                <a:lnTo>
                  <a:pt x="45811" y="204003"/>
                </a:lnTo>
                <a:lnTo>
                  <a:pt x="46705" y="204718"/>
                </a:lnTo>
                <a:lnTo>
                  <a:pt x="47690" y="205434"/>
                </a:lnTo>
                <a:lnTo>
                  <a:pt x="48674" y="206150"/>
                </a:lnTo>
                <a:lnTo>
                  <a:pt x="49748" y="206687"/>
                </a:lnTo>
                <a:lnTo>
                  <a:pt x="50821" y="207224"/>
                </a:lnTo>
                <a:lnTo>
                  <a:pt x="51895" y="207761"/>
                </a:lnTo>
                <a:lnTo>
                  <a:pt x="52969" y="208118"/>
                </a:lnTo>
                <a:lnTo>
                  <a:pt x="54132" y="208566"/>
                </a:lnTo>
                <a:lnTo>
                  <a:pt x="55295" y="208834"/>
                </a:lnTo>
                <a:lnTo>
                  <a:pt x="56458" y="209103"/>
                </a:lnTo>
                <a:lnTo>
                  <a:pt x="57621" y="209282"/>
                </a:lnTo>
                <a:lnTo>
                  <a:pt x="58874" y="209461"/>
                </a:lnTo>
                <a:lnTo>
                  <a:pt x="60127" y="209550"/>
                </a:lnTo>
                <a:lnTo>
                  <a:pt x="62721" y="209550"/>
                </a:lnTo>
                <a:lnTo>
                  <a:pt x="63974" y="209461"/>
                </a:lnTo>
                <a:lnTo>
                  <a:pt x="65137" y="209282"/>
                </a:lnTo>
                <a:lnTo>
                  <a:pt x="66390" y="209103"/>
                </a:lnTo>
                <a:lnTo>
                  <a:pt x="67553" y="208834"/>
                </a:lnTo>
                <a:lnTo>
                  <a:pt x="68716" y="208566"/>
                </a:lnTo>
                <a:lnTo>
                  <a:pt x="69879" y="208118"/>
                </a:lnTo>
                <a:lnTo>
                  <a:pt x="70953" y="207761"/>
                </a:lnTo>
                <a:lnTo>
                  <a:pt x="72027" y="207224"/>
                </a:lnTo>
                <a:lnTo>
                  <a:pt x="73100" y="206687"/>
                </a:lnTo>
                <a:lnTo>
                  <a:pt x="74174" y="206150"/>
                </a:lnTo>
                <a:lnTo>
                  <a:pt x="75158" y="205434"/>
                </a:lnTo>
                <a:lnTo>
                  <a:pt x="76142" y="204718"/>
                </a:lnTo>
                <a:lnTo>
                  <a:pt x="77127" y="204003"/>
                </a:lnTo>
                <a:lnTo>
                  <a:pt x="78111" y="203108"/>
                </a:lnTo>
                <a:lnTo>
                  <a:pt x="79006" y="202303"/>
                </a:lnTo>
                <a:lnTo>
                  <a:pt x="79900" y="201318"/>
                </a:lnTo>
                <a:lnTo>
                  <a:pt x="80706" y="200424"/>
                </a:lnTo>
                <a:lnTo>
                  <a:pt x="81511" y="199439"/>
                </a:lnTo>
                <a:lnTo>
                  <a:pt x="82227" y="198455"/>
                </a:lnTo>
                <a:lnTo>
                  <a:pt x="82853" y="197381"/>
                </a:lnTo>
                <a:lnTo>
                  <a:pt x="83479" y="196397"/>
                </a:lnTo>
                <a:lnTo>
                  <a:pt x="84016" y="195324"/>
                </a:lnTo>
                <a:lnTo>
                  <a:pt x="84464" y="194250"/>
                </a:lnTo>
                <a:lnTo>
                  <a:pt x="84911" y="193087"/>
                </a:lnTo>
                <a:lnTo>
                  <a:pt x="85269" y="191923"/>
                </a:lnTo>
                <a:lnTo>
                  <a:pt x="85627" y="190760"/>
                </a:lnTo>
                <a:lnTo>
                  <a:pt x="85895" y="189597"/>
                </a:lnTo>
                <a:lnTo>
                  <a:pt x="86074" y="188434"/>
                </a:lnTo>
                <a:lnTo>
                  <a:pt x="86164" y="187181"/>
                </a:lnTo>
                <a:lnTo>
                  <a:pt x="86253" y="185929"/>
                </a:lnTo>
                <a:lnTo>
                  <a:pt x="86343" y="184676"/>
                </a:lnTo>
                <a:lnTo>
                  <a:pt x="86253" y="183334"/>
                </a:lnTo>
                <a:lnTo>
                  <a:pt x="86164" y="182081"/>
                </a:lnTo>
                <a:lnTo>
                  <a:pt x="86074" y="180918"/>
                </a:lnTo>
                <a:lnTo>
                  <a:pt x="85895" y="179665"/>
                </a:lnTo>
                <a:lnTo>
                  <a:pt x="85627" y="178502"/>
                </a:lnTo>
                <a:lnTo>
                  <a:pt x="85269" y="177339"/>
                </a:lnTo>
                <a:lnTo>
                  <a:pt x="84911" y="176265"/>
                </a:lnTo>
                <a:lnTo>
                  <a:pt x="84464" y="175102"/>
                </a:lnTo>
                <a:lnTo>
                  <a:pt x="84016" y="174029"/>
                </a:lnTo>
                <a:lnTo>
                  <a:pt x="83479" y="172955"/>
                </a:lnTo>
                <a:lnTo>
                  <a:pt x="82853" y="171971"/>
                </a:lnTo>
                <a:lnTo>
                  <a:pt x="82227" y="170986"/>
                </a:lnTo>
                <a:lnTo>
                  <a:pt x="81511" y="170002"/>
                </a:lnTo>
                <a:lnTo>
                  <a:pt x="80706" y="169018"/>
                </a:lnTo>
                <a:lnTo>
                  <a:pt x="79900" y="168123"/>
                </a:lnTo>
                <a:lnTo>
                  <a:pt x="79006" y="167228"/>
                </a:lnTo>
                <a:lnTo>
                  <a:pt x="78111" y="166334"/>
                </a:lnTo>
                <a:lnTo>
                  <a:pt x="77127" y="165528"/>
                </a:lnTo>
                <a:lnTo>
                  <a:pt x="76142" y="164723"/>
                </a:lnTo>
                <a:lnTo>
                  <a:pt x="75158" y="164097"/>
                </a:lnTo>
                <a:lnTo>
                  <a:pt x="74174" y="163381"/>
                </a:lnTo>
                <a:lnTo>
                  <a:pt x="73100" y="162844"/>
                </a:lnTo>
                <a:lnTo>
                  <a:pt x="72027" y="162307"/>
                </a:lnTo>
                <a:lnTo>
                  <a:pt x="70953" y="161860"/>
                </a:lnTo>
                <a:lnTo>
                  <a:pt x="69879" y="161413"/>
                </a:lnTo>
                <a:lnTo>
                  <a:pt x="68716" y="161055"/>
                </a:lnTo>
                <a:lnTo>
                  <a:pt x="67553" y="160697"/>
                </a:lnTo>
                <a:lnTo>
                  <a:pt x="66390" y="160518"/>
                </a:lnTo>
                <a:lnTo>
                  <a:pt x="65137" y="160249"/>
                </a:lnTo>
                <a:lnTo>
                  <a:pt x="63974" y="160160"/>
                </a:lnTo>
                <a:lnTo>
                  <a:pt x="62721" y="160070"/>
                </a:lnTo>
                <a:close/>
              </a:path>
            </a:pathLst>
          </a:custGeom>
          <a:solidFill>
            <a:schemeClr val="accent6"/>
          </a:solidFill>
          <a:ln cap="flat" cmpd="sng" w="9525">
            <a:solidFill>
              <a:srgbClr val="FFFFFF"/>
            </a:solidFill>
            <a:prstDash val="solid"/>
            <a:round/>
            <a:headEnd len="sm" w="sm" type="none"/>
            <a:tailEnd len="sm" w="sm" type="none"/>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pic>
        <p:nvPicPr>
          <p:cNvPr descr="This 5 MINUTE countdown timer is made for professional use and has some minimal sound effects in the last 5 seconds." id="2841" name="Google Shape;2841;p76" title="5 MINUTE TIMER - COUNTDOWN TIMER (MINIMAL)">
            <a:hlinkClick r:id="rId3"/>
          </p:cNvPr>
          <p:cNvPicPr preferRelativeResize="0"/>
          <p:nvPr/>
        </p:nvPicPr>
        <p:blipFill>
          <a:blip r:embed="rId4">
            <a:alphaModFix/>
          </a:blip>
          <a:stretch>
            <a:fillRect/>
          </a:stretch>
        </p:blipFill>
        <p:spPr>
          <a:xfrm>
            <a:off x="19430225" y="10917423"/>
            <a:ext cx="3681875" cy="2071050"/>
          </a:xfrm>
          <a:prstGeom prst="rect">
            <a:avLst/>
          </a:prstGeom>
          <a:noFill/>
          <a:ln cap="flat" cmpd="sng" w="19050">
            <a:solidFill>
              <a:schemeClr val="dk2"/>
            </a:solidFill>
            <a:prstDash val="solid"/>
            <a:round/>
            <a:headEnd len="sm" w="sm" type="none"/>
            <a:tailEnd len="sm" w="sm" type="none"/>
          </a:ln>
        </p:spPr>
      </p:pic>
      <p:sp>
        <p:nvSpPr>
          <p:cNvPr id="2842" name="Google Shape;2842;p76"/>
          <p:cNvSpPr txBox="1"/>
          <p:nvPr>
            <p:ph type="title"/>
          </p:nvPr>
        </p:nvSpPr>
        <p:spPr>
          <a:xfrm>
            <a:off x="10817675" y="1186725"/>
            <a:ext cx="12738300" cy="9252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t>שלב 3 - בדקו את הדמיון</a:t>
            </a:r>
            <a:endParaRPr/>
          </a:p>
        </p:txBody>
      </p:sp>
      <p:sp>
        <p:nvSpPr>
          <p:cNvPr id="2843" name="Google Shape;2843;p76"/>
          <p:cNvSpPr txBox="1"/>
          <p:nvPr/>
        </p:nvSpPr>
        <p:spPr>
          <a:xfrm>
            <a:off x="4543313" y="11007600"/>
            <a:ext cx="14069100" cy="1985700"/>
          </a:xfrm>
          <a:prstGeom prst="rect">
            <a:avLst/>
          </a:prstGeom>
          <a:noFill/>
          <a:ln>
            <a:noFill/>
          </a:ln>
        </p:spPr>
        <p:txBody>
          <a:bodyPr anchorCtr="0" anchor="ctr" bIns="91425" lIns="91425" spcFirstLastPara="1" rIns="91425" wrap="square" tIns="91425">
            <a:spAutoFit/>
          </a:bodyPr>
          <a:lstStyle/>
          <a:p>
            <a:pPr indent="-605790" lvl="0" marL="457200" rtl="1" algn="r">
              <a:spcBef>
                <a:spcPts val="0"/>
              </a:spcBef>
              <a:spcAft>
                <a:spcPts val="1000"/>
              </a:spcAft>
              <a:buClr>
                <a:schemeClr val="accent1"/>
              </a:buClr>
              <a:buSzPts val="4500"/>
              <a:buFont typeface="Google Sans"/>
              <a:buChar char="✦"/>
            </a:pPr>
            <a:r>
              <a:rPr lang="en" sz="3600">
                <a:solidFill>
                  <a:schemeClr val="dk1"/>
                </a:solidFill>
                <a:latin typeface="Google Sans"/>
                <a:ea typeface="Google Sans"/>
                <a:cs typeface="Google Sans"/>
                <a:sym typeface="Google Sans"/>
              </a:rPr>
              <a:t>בדקו את הדמיון לכל אחד מהתלמידים באמצעות המקרא בעמודות "מאכלים שאני אוהב.ת" ו-"מאכלים שאני לא אוהב.ת" ורשמו את ציון הדמיון.</a:t>
            </a:r>
            <a:endParaRPr sz="3600">
              <a:solidFill>
                <a:schemeClr val="dk1"/>
              </a:solidFill>
              <a:latin typeface="Google Sans"/>
              <a:ea typeface="Google Sans"/>
              <a:cs typeface="Google Sans"/>
              <a:sym typeface="Google Sans"/>
            </a:endParaRPr>
          </a:p>
        </p:txBody>
      </p:sp>
      <p:sp>
        <p:nvSpPr>
          <p:cNvPr id="2844" name="Google Shape;2844;p76"/>
          <p:cNvSpPr txBox="1"/>
          <p:nvPr/>
        </p:nvSpPr>
        <p:spPr>
          <a:xfrm>
            <a:off x="6560075" y="2111925"/>
            <a:ext cx="16995900" cy="669600"/>
          </a:xfrm>
          <a:prstGeom prst="rect">
            <a:avLst/>
          </a:prstGeom>
          <a:noFill/>
          <a:ln>
            <a:noFill/>
          </a:ln>
        </p:spPr>
        <p:txBody>
          <a:bodyPr anchorCtr="0" anchor="t" bIns="91425" lIns="91425" spcFirstLastPara="1" rIns="91425" wrap="square" tIns="91425">
            <a:spAutoFit/>
          </a:bodyPr>
          <a:lstStyle/>
          <a:p>
            <a:pPr indent="0" lvl="0" marL="0" rtl="1" algn="r">
              <a:lnSpc>
                <a:spcPct val="90000"/>
              </a:lnSpc>
              <a:spcBef>
                <a:spcPts val="0"/>
              </a:spcBef>
              <a:spcAft>
                <a:spcPts val="0"/>
              </a:spcAft>
              <a:buNone/>
            </a:pPr>
            <a:r>
              <a:rPr lang="en" sz="3500">
                <a:solidFill>
                  <a:schemeClr val="accent6"/>
                </a:solidFill>
                <a:latin typeface="Google Sans"/>
                <a:ea typeface="Google Sans"/>
                <a:cs typeface="Google Sans"/>
                <a:sym typeface="Google Sans"/>
              </a:rPr>
              <a:t>עשו זאת בטבלאות שלכם לפי המקרא</a:t>
            </a:r>
            <a:endParaRPr sz="3500">
              <a:solidFill>
                <a:schemeClr val="accent6"/>
              </a:solidFill>
              <a:latin typeface="Google Sans"/>
              <a:ea typeface="Google Sans"/>
              <a:cs typeface="Google Sans"/>
              <a:sym typeface="Google Sans"/>
            </a:endParaRPr>
          </a:p>
        </p:txBody>
      </p:sp>
      <p:sp>
        <p:nvSpPr>
          <p:cNvPr id="2845" name="Google Shape;2845;p76"/>
          <p:cNvSpPr/>
          <p:nvPr/>
        </p:nvSpPr>
        <p:spPr>
          <a:xfrm>
            <a:off x="4777665" y="7738647"/>
            <a:ext cx="341940" cy="531733"/>
          </a:xfrm>
          <a:custGeom>
            <a:rect b="b" l="l" r="r" t="t"/>
            <a:pathLst>
              <a:path extrusionOk="0" h="209550" w="122669">
                <a:moveTo>
                  <a:pt x="57532" y="0"/>
                </a:moveTo>
                <a:lnTo>
                  <a:pt x="54669" y="179"/>
                </a:lnTo>
                <a:lnTo>
                  <a:pt x="51806" y="447"/>
                </a:lnTo>
                <a:lnTo>
                  <a:pt x="49032" y="805"/>
                </a:lnTo>
                <a:lnTo>
                  <a:pt x="46348" y="1253"/>
                </a:lnTo>
                <a:lnTo>
                  <a:pt x="43663" y="1879"/>
                </a:lnTo>
                <a:lnTo>
                  <a:pt x="41069" y="2505"/>
                </a:lnTo>
                <a:lnTo>
                  <a:pt x="38563" y="3311"/>
                </a:lnTo>
                <a:lnTo>
                  <a:pt x="36148" y="4205"/>
                </a:lnTo>
                <a:lnTo>
                  <a:pt x="33732" y="5190"/>
                </a:lnTo>
                <a:lnTo>
                  <a:pt x="31405" y="6263"/>
                </a:lnTo>
                <a:lnTo>
                  <a:pt x="29169" y="7426"/>
                </a:lnTo>
                <a:lnTo>
                  <a:pt x="26932" y="8769"/>
                </a:lnTo>
                <a:lnTo>
                  <a:pt x="24784" y="10200"/>
                </a:lnTo>
                <a:lnTo>
                  <a:pt x="22726" y="11632"/>
                </a:lnTo>
                <a:lnTo>
                  <a:pt x="20758" y="13332"/>
                </a:lnTo>
                <a:lnTo>
                  <a:pt x="18879" y="14942"/>
                </a:lnTo>
                <a:lnTo>
                  <a:pt x="17090" y="16553"/>
                </a:lnTo>
                <a:lnTo>
                  <a:pt x="15390" y="18253"/>
                </a:lnTo>
                <a:lnTo>
                  <a:pt x="13779" y="19953"/>
                </a:lnTo>
                <a:lnTo>
                  <a:pt x="12258" y="21653"/>
                </a:lnTo>
                <a:lnTo>
                  <a:pt x="10737" y="23442"/>
                </a:lnTo>
                <a:lnTo>
                  <a:pt x="9395" y="25321"/>
                </a:lnTo>
                <a:lnTo>
                  <a:pt x="8053" y="27200"/>
                </a:lnTo>
                <a:lnTo>
                  <a:pt x="6800" y="29079"/>
                </a:lnTo>
                <a:lnTo>
                  <a:pt x="5637" y="30958"/>
                </a:lnTo>
                <a:lnTo>
                  <a:pt x="4474" y="32927"/>
                </a:lnTo>
                <a:lnTo>
                  <a:pt x="3489" y="34985"/>
                </a:lnTo>
                <a:lnTo>
                  <a:pt x="2505" y="37043"/>
                </a:lnTo>
                <a:lnTo>
                  <a:pt x="1611" y="39100"/>
                </a:lnTo>
                <a:lnTo>
                  <a:pt x="805" y="41158"/>
                </a:lnTo>
                <a:lnTo>
                  <a:pt x="89" y="43306"/>
                </a:lnTo>
                <a:lnTo>
                  <a:pt x="0" y="43664"/>
                </a:lnTo>
                <a:lnTo>
                  <a:pt x="0" y="44022"/>
                </a:lnTo>
                <a:lnTo>
                  <a:pt x="0" y="44380"/>
                </a:lnTo>
                <a:lnTo>
                  <a:pt x="89" y="44648"/>
                </a:lnTo>
                <a:lnTo>
                  <a:pt x="268" y="44916"/>
                </a:lnTo>
                <a:lnTo>
                  <a:pt x="537" y="45185"/>
                </a:lnTo>
                <a:lnTo>
                  <a:pt x="716" y="45364"/>
                </a:lnTo>
                <a:lnTo>
                  <a:pt x="1074" y="45543"/>
                </a:lnTo>
                <a:lnTo>
                  <a:pt x="30690" y="57890"/>
                </a:lnTo>
                <a:lnTo>
                  <a:pt x="31048" y="57980"/>
                </a:lnTo>
                <a:lnTo>
                  <a:pt x="31405" y="58069"/>
                </a:lnTo>
                <a:lnTo>
                  <a:pt x="31763" y="57980"/>
                </a:lnTo>
                <a:lnTo>
                  <a:pt x="32121" y="57890"/>
                </a:lnTo>
                <a:lnTo>
                  <a:pt x="32390" y="57711"/>
                </a:lnTo>
                <a:lnTo>
                  <a:pt x="32658" y="57443"/>
                </a:lnTo>
                <a:lnTo>
                  <a:pt x="32926" y="57174"/>
                </a:lnTo>
                <a:lnTo>
                  <a:pt x="33105" y="56817"/>
                </a:lnTo>
                <a:lnTo>
                  <a:pt x="33821" y="54669"/>
                </a:lnTo>
                <a:lnTo>
                  <a:pt x="34805" y="52611"/>
                </a:lnTo>
                <a:lnTo>
                  <a:pt x="35790" y="50643"/>
                </a:lnTo>
                <a:lnTo>
                  <a:pt x="36953" y="48674"/>
                </a:lnTo>
                <a:lnTo>
                  <a:pt x="38295" y="46885"/>
                </a:lnTo>
                <a:lnTo>
                  <a:pt x="39637" y="45095"/>
                </a:lnTo>
                <a:lnTo>
                  <a:pt x="41158" y="43485"/>
                </a:lnTo>
                <a:lnTo>
                  <a:pt x="42769" y="41964"/>
                </a:lnTo>
                <a:lnTo>
                  <a:pt x="43753" y="41069"/>
                </a:lnTo>
                <a:lnTo>
                  <a:pt x="44737" y="40353"/>
                </a:lnTo>
                <a:lnTo>
                  <a:pt x="45721" y="39637"/>
                </a:lnTo>
                <a:lnTo>
                  <a:pt x="46795" y="39011"/>
                </a:lnTo>
                <a:lnTo>
                  <a:pt x="47869" y="38385"/>
                </a:lnTo>
                <a:lnTo>
                  <a:pt x="48942" y="37848"/>
                </a:lnTo>
                <a:lnTo>
                  <a:pt x="50106" y="37311"/>
                </a:lnTo>
                <a:lnTo>
                  <a:pt x="51269" y="36864"/>
                </a:lnTo>
                <a:lnTo>
                  <a:pt x="52432" y="36506"/>
                </a:lnTo>
                <a:lnTo>
                  <a:pt x="53684" y="36148"/>
                </a:lnTo>
                <a:lnTo>
                  <a:pt x="54937" y="35879"/>
                </a:lnTo>
                <a:lnTo>
                  <a:pt x="56190" y="35611"/>
                </a:lnTo>
                <a:lnTo>
                  <a:pt x="57532" y="35432"/>
                </a:lnTo>
                <a:lnTo>
                  <a:pt x="58874" y="35253"/>
                </a:lnTo>
                <a:lnTo>
                  <a:pt x="60306" y="35253"/>
                </a:lnTo>
                <a:lnTo>
                  <a:pt x="61648" y="35164"/>
                </a:lnTo>
                <a:lnTo>
                  <a:pt x="64332" y="35253"/>
                </a:lnTo>
                <a:lnTo>
                  <a:pt x="66837" y="35611"/>
                </a:lnTo>
                <a:lnTo>
                  <a:pt x="68090" y="35790"/>
                </a:lnTo>
                <a:lnTo>
                  <a:pt x="69253" y="36058"/>
                </a:lnTo>
                <a:lnTo>
                  <a:pt x="70416" y="36327"/>
                </a:lnTo>
                <a:lnTo>
                  <a:pt x="71490" y="36774"/>
                </a:lnTo>
                <a:lnTo>
                  <a:pt x="72564" y="37132"/>
                </a:lnTo>
                <a:lnTo>
                  <a:pt x="73637" y="37579"/>
                </a:lnTo>
                <a:lnTo>
                  <a:pt x="74621" y="38116"/>
                </a:lnTo>
                <a:lnTo>
                  <a:pt x="75606" y="38653"/>
                </a:lnTo>
                <a:lnTo>
                  <a:pt x="76500" y="39279"/>
                </a:lnTo>
                <a:lnTo>
                  <a:pt x="77395" y="39906"/>
                </a:lnTo>
                <a:lnTo>
                  <a:pt x="78290" y="40622"/>
                </a:lnTo>
                <a:lnTo>
                  <a:pt x="79185" y="41337"/>
                </a:lnTo>
                <a:lnTo>
                  <a:pt x="80706" y="42948"/>
                </a:lnTo>
                <a:lnTo>
                  <a:pt x="82048" y="44558"/>
                </a:lnTo>
                <a:lnTo>
                  <a:pt x="82585" y="45453"/>
                </a:lnTo>
                <a:lnTo>
                  <a:pt x="83211" y="46348"/>
                </a:lnTo>
                <a:lnTo>
                  <a:pt x="83658" y="47243"/>
                </a:lnTo>
                <a:lnTo>
                  <a:pt x="84106" y="48227"/>
                </a:lnTo>
                <a:lnTo>
                  <a:pt x="84464" y="49122"/>
                </a:lnTo>
                <a:lnTo>
                  <a:pt x="84821" y="50106"/>
                </a:lnTo>
                <a:lnTo>
                  <a:pt x="85090" y="51090"/>
                </a:lnTo>
                <a:lnTo>
                  <a:pt x="85358" y="52074"/>
                </a:lnTo>
                <a:lnTo>
                  <a:pt x="85537" y="53148"/>
                </a:lnTo>
                <a:lnTo>
                  <a:pt x="85627" y="54222"/>
                </a:lnTo>
                <a:lnTo>
                  <a:pt x="85716" y="56369"/>
                </a:lnTo>
                <a:lnTo>
                  <a:pt x="85716" y="58248"/>
                </a:lnTo>
                <a:lnTo>
                  <a:pt x="85537" y="60038"/>
                </a:lnTo>
                <a:lnTo>
                  <a:pt x="85179" y="61738"/>
                </a:lnTo>
                <a:lnTo>
                  <a:pt x="84732" y="63438"/>
                </a:lnTo>
                <a:lnTo>
                  <a:pt x="84195" y="65048"/>
                </a:lnTo>
                <a:lnTo>
                  <a:pt x="83569" y="66569"/>
                </a:lnTo>
                <a:lnTo>
                  <a:pt x="82764" y="68090"/>
                </a:lnTo>
                <a:lnTo>
                  <a:pt x="81869" y="69522"/>
                </a:lnTo>
                <a:lnTo>
                  <a:pt x="80795" y="71043"/>
                </a:lnTo>
                <a:lnTo>
                  <a:pt x="79632" y="72564"/>
                </a:lnTo>
                <a:lnTo>
                  <a:pt x="78290" y="74085"/>
                </a:lnTo>
                <a:lnTo>
                  <a:pt x="76858" y="75785"/>
                </a:lnTo>
                <a:lnTo>
                  <a:pt x="75158" y="77485"/>
                </a:lnTo>
                <a:lnTo>
                  <a:pt x="73458" y="79275"/>
                </a:lnTo>
                <a:lnTo>
                  <a:pt x="71490" y="81064"/>
                </a:lnTo>
                <a:lnTo>
                  <a:pt x="69432" y="83033"/>
                </a:lnTo>
                <a:lnTo>
                  <a:pt x="65853" y="86164"/>
                </a:lnTo>
                <a:lnTo>
                  <a:pt x="62542" y="89296"/>
                </a:lnTo>
                <a:lnTo>
                  <a:pt x="59500" y="92249"/>
                </a:lnTo>
                <a:lnTo>
                  <a:pt x="56816" y="95201"/>
                </a:lnTo>
                <a:lnTo>
                  <a:pt x="54400" y="97975"/>
                </a:lnTo>
                <a:lnTo>
                  <a:pt x="52253" y="100749"/>
                </a:lnTo>
                <a:lnTo>
                  <a:pt x="50374" y="103343"/>
                </a:lnTo>
                <a:lnTo>
                  <a:pt x="48763" y="105938"/>
                </a:lnTo>
                <a:lnTo>
                  <a:pt x="47421" y="108443"/>
                </a:lnTo>
                <a:lnTo>
                  <a:pt x="46258" y="111128"/>
                </a:lnTo>
                <a:lnTo>
                  <a:pt x="45274" y="113991"/>
                </a:lnTo>
                <a:lnTo>
                  <a:pt x="44469" y="116854"/>
                </a:lnTo>
                <a:lnTo>
                  <a:pt x="43842" y="119896"/>
                </a:lnTo>
                <a:lnTo>
                  <a:pt x="43395" y="123028"/>
                </a:lnTo>
                <a:lnTo>
                  <a:pt x="43127" y="126338"/>
                </a:lnTo>
                <a:lnTo>
                  <a:pt x="43037" y="129649"/>
                </a:lnTo>
                <a:lnTo>
                  <a:pt x="43037" y="137344"/>
                </a:lnTo>
                <a:lnTo>
                  <a:pt x="43127" y="137702"/>
                </a:lnTo>
                <a:lnTo>
                  <a:pt x="43216" y="138060"/>
                </a:lnTo>
                <a:lnTo>
                  <a:pt x="43395" y="138328"/>
                </a:lnTo>
                <a:lnTo>
                  <a:pt x="43574" y="138596"/>
                </a:lnTo>
                <a:lnTo>
                  <a:pt x="43842" y="138775"/>
                </a:lnTo>
                <a:lnTo>
                  <a:pt x="44200" y="138954"/>
                </a:lnTo>
                <a:lnTo>
                  <a:pt x="44469" y="139133"/>
                </a:lnTo>
                <a:lnTo>
                  <a:pt x="79185" y="139133"/>
                </a:lnTo>
                <a:lnTo>
                  <a:pt x="79453" y="138954"/>
                </a:lnTo>
                <a:lnTo>
                  <a:pt x="79811" y="138775"/>
                </a:lnTo>
                <a:lnTo>
                  <a:pt x="80079" y="138596"/>
                </a:lnTo>
                <a:lnTo>
                  <a:pt x="80258" y="138328"/>
                </a:lnTo>
                <a:lnTo>
                  <a:pt x="80437" y="138060"/>
                </a:lnTo>
                <a:lnTo>
                  <a:pt x="80527" y="137702"/>
                </a:lnTo>
                <a:lnTo>
                  <a:pt x="80616" y="137344"/>
                </a:lnTo>
                <a:lnTo>
                  <a:pt x="80616" y="134570"/>
                </a:lnTo>
                <a:lnTo>
                  <a:pt x="80616" y="132065"/>
                </a:lnTo>
                <a:lnTo>
                  <a:pt x="80795" y="129738"/>
                </a:lnTo>
                <a:lnTo>
                  <a:pt x="81064" y="127502"/>
                </a:lnTo>
                <a:lnTo>
                  <a:pt x="81511" y="125354"/>
                </a:lnTo>
                <a:lnTo>
                  <a:pt x="81958" y="123386"/>
                </a:lnTo>
                <a:lnTo>
                  <a:pt x="82585" y="121417"/>
                </a:lnTo>
                <a:lnTo>
                  <a:pt x="83300" y="119628"/>
                </a:lnTo>
                <a:lnTo>
                  <a:pt x="84195" y="117928"/>
                </a:lnTo>
                <a:lnTo>
                  <a:pt x="85179" y="116228"/>
                </a:lnTo>
                <a:lnTo>
                  <a:pt x="86343" y="114528"/>
                </a:lnTo>
                <a:lnTo>
                  <a:pt x="87685" y="112649"/>
                </a:lnTo>
                <a:lnTo>
                  <a:pt x="89295" y="110680"/>
                </a:lnTo>
                <a:lnTo>
                  <a:pt x="91085" y="108712"/>
                </a:lnTo>
                <a:lnTo>
                  <a:pt x="92964" y="106654"/>
                </a:lnTo>
                <a:lnTo>
                  <a:pt x="95111" y="104417"/>
                </a:lnTo>
                <a:lnTo>
                  <a:pt x="97437" y="102180"/>
                </a:lnTo>
                <a:lnTo>
                  <a:pt x="100569" y="99228"/>
                </a:lnTo>
                <a:lnTo>
                  <a:pt x="103343" y="96275"/>
                </a:lnTo>
                <a:lnTo>
                  <a:pt x="106027" y="93412"/>
                </a:lnTo>
                <a:lnTo>
                  <a:pt x="108532" y="90549"/>
                </a:lnTo>
                <a:lnTo>
                  <a:pt x="110769" y="87775"/>
                </a:lnTo>
                <a:lnTo>
                  <a:pt x="112827" y="85001"/>
                </a:lnTo>
                <a:lnTo>
                  <a:pt x="114706" y="82317"/>
                </a:lnTo>
                <a:lnTo>
                  <a:pt x="116406" y="79722"/>
                </a:lnTo>
                <a:lnTo>
                  <a:pt x="117122" y="78380"/>
                </a:lnTo>
                <a:lnTo>
                  <a:pt x="117837" y="77038"/>
                </a:lnTo>
                <a:lnTo>
                  <a:pt x="118553" y="75606"/>
                </a:lnTo>
                <a:lnTo>
                  <a:pt x="119090" y="74175"/>
                </a:lnTo>
                <a:lnTo>
                  <a:pt x="119716" y="72743"/>
                </a:lnTo>
                <a:lnTo>
                  <a:pt x="120253" y="71222"/>
                </a:lnTo>
                <a:lnTo>
                  <a:pt x="120701" y="69701"/>
                </a:lnTo>
                <a:lnTo>
                  <a:pt x="121058" y="68180"/>
                </a:lnTo>
                <a:lnTo>
                  <a:pt x="121506" y="66569"/>
                </a:lnTo>
                <a:lnTo>
                  <a:pt x="121774" y="64959"/>
                </a:lnTo>
                <a:lnTo>
                  <a:pt x="122043" y="63259"/>
                </a:lnTo>
                <a:lnTo>
                  <a:pt x="122311" y="61559"/>
                </a:lnTo>
                <a:lnTo>
                  <a:pt x="122580" y="58069"/>
                </a:lnTo>
                <a:lnTo>
                  <a:pt x="122669" y="54401"/>
                </a:lnTo>
                <a:lnTo>
                  <a:pt x="122669" y="52522"/>
                </a:lnTo>
                <a:lnTo>
                  <a:pt x="122580" y="50643"/>
                </a:lnTo>
                <a:lnTo>
                  <a:pt x="122401" y="48764"/>
                </a:lnTo>
                <a:lnTo>
                  <a:pt x="122222" y="46974"/>
                </a:lnTo>
                <a:lnTo>
                  <a:pt x="121864" y="45185"/>
                </a:lnTo>
                <a:lnTo>
                  <a:pt x="121595" y="43395"/>
                </a:lnTo>
                <a:lnTo>
                  <a:pt x="121148" y="41606"/>
                </a:lnTo>
                <a:lnTo>
                  <a:pt x="120701" y="39906"/>
                </a:lnTo>
                <a:lnTo>
                  <a:pt x="120164" y="38206"/>
                </a:lnTo>
                <a:lnTo>
                  <a:pt x="119627" y="36506"/>
                </a:lnTo>
                <a:lnTo>
                  <a:pt x="118911" y="34806"/>
                </a:lnTo>
                <a:lnTo>
                  <a:pt x="118285" y="33106"/>
                </a:lnTo>
                <a:lnTo>
                  <a:pt x="117480" y="31495"/>
                </a:lnTo>
                <a:lnTo>
                  <a:pt x="116674" y="29885"/>
                </a:lnTo>
                <a:lnTo>
                  <a:pt x="115780" y="28274"/>
                </a:lnTo>
                <a:lnTo>
                  <a:pt x="114795" y="26753"/>
                </a:lnTo>
                <a:lnTo>
                  <a:pt x="113811" y="25232"/>
                </a:lnTo>
                <a:lnTo>
                  <a:pt x="112737" y="23711"/>
                </a:lnTo>
                <a:lnTo>
                  <a:pt x="111664" y="22279"/>
                </a:lnTo>
                <a:lnTo>
                  <a:pt x="110501" y="20848"/>
                </a:lnTo>
                <a:lnTo>
                  <a:pt x="109248" y="19506"/>
                </a:lnTo>
                <a:lnTo>
                  <a:pt x="107995" y="18163"/>
                </a:lnTo>
                <a:lnTo>
                  <a:pt x="106743" y="16821"/>
                </a:lnTo>
                <a:lnTo>
                  <a:pt x="105311" y="15658"/>
                </a:lnTo>
                <a:lnTo>
                  <a:pt x="103969" y="14405"/>
                </a:lnTo>
                <a:lnTo>
                  <a:pt x="102537" y="13242"/>
                </a:lnTo>
                <a:lnTo>
                  <a:pt x="101016" y="12169"/>
                </a:lnTo>
                <a:lnTo>
                  <a:pt x="99406" y="11005"/>
                </a:lnTo>
                <a:lnTo>
                  <a:pt x="97885" y="10021"/>
                </a:lnTo>
                <a:lnTo>
                  <a:pt x="96185" y="9037"/>
                </a:lnTo>
                <a:lnTo>
                  <a:pt x="94485" y="8053"/>
                </a:lnTo>
                <a:lnTo>
                  <a:pt x="92785" y="7158"/>
                </a:lnTo>
                <a:lnTo>
                  <a:pt x="90995" y="6263"/>
                </a:lnTo>
                <a:lnTo>
                  <a:pt x="89116" y="5458"/>
                </a:lnTo>
                <a:lnTo>
                  <a:pt x="87327" y="4742"/>
                </a:lnTo>
                <a:lnTo>
                  <a:pt x="85448" y="4026"/>
                </a:lnTo>
                <a:lnTo>
                  <a:pt x="83479" y="3400"/>
                </a:lnTo>
                <a:lnTo>
                  <a:pt x="81600" y="2774"/>
                </a:lnTo>
                <a:lnTo>
                  <a:pt x="79632" y="2237"/>
                </a:lnTo>
                <a:lnTo>
                  <a:pt x="77574" y="1789"/>
                </a:lnTo>
                <a:lnTo>
                  <a:pt x="75606" y="1342"/>
                </a:lnTo>
                <a:lnTo>
                  <a:pt x="73548" y="984"/>
                </a:lnTo>
                <a:lnTo>
                  <a:pt x="71400" y="716"/>
                </a:lnTo>
                <a:lnTo>
                  <a:pt x="69342" y="447"/>
                </a:lnTo>
                <a:lnTo>
                  <a:pt x="67195" y="268"/>
                </a:lnTo>
                <a:lnTo>
                  <a:pt x="64958" y="89"/>
                </a:lnTo>
                <a:lnTo>
                  <a:pt x="62811" y="0"/>
                </a:lnTo>
                <a:close/>
                <a:moveTo>
                  <a:pt x="60127" y="160070"/>
                </a:moveTo>
                <a:lnTo>
                  <a:pt x="58874" y="160160"/>
                </a:lnTo>
                <a:lnTo>
                  <a:pt x="57621" y="160249"/>
                </a:lnTo>
                <a:lnTo>
                  <a:pt x="56458" y="160518"/>
                </a:lnTo>
                <a:lnTo>
                  <a:pt x="55295" y="160697"/>
                </a:lnTo>
                <a:lnTo>
                  <a:pt x="54132" y="161055"/>
                </a:lnTo>
                <a:lnTo>
                  <a:pt x="52969" y="161413"/>
                </a:lnTo>
                <a:lnTo>
                  <a:pt x="51895" y="161860"/>
                </a:lnTo>
                <a:lnTo>
                  <a:pt x="50821" y="162307"/>
                </a:lnTo>
                <a:lnTo>
                  <a:pt x="49748" y="162844"/>
                </a:lnTo>
                <a:lnTo>
                  <a:pt x="48674" y="163381"/>
                </a:lnTo>
                <a:lnTo>
                  <a:pt x="47690" y="164097"/>
                </a:lnTo>
                <a:lnTo>
                  <a:pt x="46705" y="164723"/>
                </a:lnTo>
                <a:lnTo>
                  <a:pt x="45811" y="165528"/>
                </a:lnTo>
                <a:lnTo>
                  <a:pt x="44827" y="166334"/>
                </a:lnTo>
                <a:lnTo>
                  <a:pt x="43932" y="167228"/>
                </a:lnTo>
                <a:lnTo>
                  <a:pt x="43037" y="168123"/>
                </a:lnTo>
                <a:lnTo>
                  <a:pt x="42232" y="169018"/>
                </a:lnTo>
                <a:lnTo>
                  <a:pt x="41516" y="170002"/>
                </a:lnTo>
                <a:lnTo>
                  <a:pt x="40800" y="170986"/>
                </a:lnTo>
                <a:lnTo>
                  <a:pt x="40174" y="171971"/>
                </a:lnTo>
                <a:lnTo>
                  <a:pt x="39548" y="172955"/>
                </a:lnTo>
                <a:lnTo>
                  <a:pt x="39011" y="174029"/>
                </a:lnTo>
                <a:lnTo>
                  <a:pt x="38563" y="175102"/>
                </a:lnTo>
                <a:lnTo>
                  <a:pt x="38116" y="176265"/>
                </a:lnTo>
                <a:lnTo>
                  <a:pt x="37758" y="177339"/>
                </a:lnTo>
                <a:lnTo>
                  <a:pt x="37490" y="178502"/>
                </a:lnTo>
                <a:lnTo>
                  <a:pt x="37221" y="179665"/>
                </a:lnTo>
                <a:lnTo>
                  <a:pt x="37042" y="180918"/>
                </a:lnTo>
                <a:lnTo>
                  <a:pt x="36863" y="182081"/>
                </a:lnTo>
                <a:lnTo>
                  <a:pt x="36774" y="183334"/>
                </a:lnTo>
                <a:lnTo>
                  <a:pt x="36774" y="184676"/>
                </a:lnTo>
                <a:lnTo>
                  <a:pt x="36774" y="185929"/>
                </a:lnTo>
                <a:lnTo>
                  <a:pt x="36863" y="187181"/>
                </a:lnTo>
                <a:lnTo>
                  <a:pt x="37042" y="188434"/>
                </a:lnTo>
                <a:lnTo>
                  <a:pt x="37221" y="189597"/>
                </a:lnTo>
                <a:lnTo>
                  <a:pt x="37490" y="190760"/>
                </a:lnTo>
                <a:lnTo>
                  <a:pt x="37758" y="191923"/>
                </a:lnTo>
                <a:lnTo>
                  <a:pt x="38116" y="193087"/>
                </a:lnTo>
                <a:lnTo>
                  <a:pt x="38563" y="194250"/>
                </a:lnTo>
                <a:lnTo>
                  <a:pt x="39011" y="195324"/>
                </a:lnTo>
                <a:lnTo>
                  <a:pt x="39548" y="196397"/>
                </a:lnTo>
                <a:lnTo>
                  <a:pt x="40174" y="197381"/>
                </a:lnTo>
                <a:lnTo>
                  <a:pt x="40800" y="198455"/>
                </a:lnTo>
                <a:lnTo>
                  <a:pt x="41516" y="199439"/>
                </a:lnTo>
                <a:lnTo>
                  <a:pt x="42232" y="200424"/>
                </a:lnTo>
                <a:lnTo>
                  <a:pt x="43037" y="201318"/>
                </a:lnTo>
                <a:lnTo>
                  <a:pt x="43932" y="202303"/>
                </a:lnTo>
                <a:lnTo>
                  <a:pt x="44827" y="203108"/>
                </a:lnTo>
                <a:lnTo>
                  <a:pt x="45811" y="204003"/>
                </a:lnTo>
                <a:lnTo>
                  <a:pt x="46705" y="204718"/>
                </a:lnTo>
                <a:lnTo>
                  <a:pt x="47690" y="205434"/>
                </a:lnTo>
                <a:lnTo>
                  <a:pt x="48674" y="206150"/>
                </a:lnTo>
                <a:lnTo>
                  <a:pt x="49748" y="206687"/>
                </a:lnTo>
                <a:lnTo>
                  <a:pt x="50821" y="207224"/>
                </a:lnTo>
                <a:lnTo>
                  <a:pt x="51895" y="207761"/>
                </a:lnTo>
                <a:lnTo>
                  <a:pt x="52969" y="208118"/>
                </a:lnTo>
                <a:lnTo>
                  <a:pt x="54132" y="208566"/>
                </a:lnTo>
                <a:lnTo>
                  <a:pt x="55295" y="208834"/>
                </a:lnTo>
                <a:lnTo>
                  <a:pt x="56458" y="209103"/>
                </a:lnTo>
                <a:lnTo>
                  <a:pt x="57621" y="209282"/>
                </a:lnTo>
                <a:lnTo>
                  <a:pt x="58874" y="209461"/>
                </a:lnTo>
                <a:lnTo>
                  <a:pt x="60127" y="209550"/>
                </a:lnTo>
                <a:lnTo>
                  <a:pt x="62721" y="209550"/>
                </a:lnTo>
                <a:lnTo>
                  <a:pt x="63974" y="209461"/>
                </a:lnTo>
                <a:lnTo>
                  <a:pt x="65137" y="209282"/>
                </a:lnTo>
                <a:lnTo>
                  <a:pt x="66390" y="209103"/>
                </a:lnTo>
                <a:lnTo>
                  <a:pt x="67553" y="208834"/>
                </a:lnTo>
                <a:lnTo>
                  <a:pt x="68716" y="208566"/>
                </a:lnTo>
                <a:lnTo>
                  <a:pt x="69879" y="208118"/>
                </a:lnTo>
                <a:lnTo>
                  <a:pt x="70953" y="207761"/>
                </a:lnTo>
                <a:lnTo>
                  <a:pt x="72027" y="207224"/>
                </a:lnTo>
                <a:lnTo>
                  <a:pt x="73100" y="206687"/>
                </a:lnTo>
                <a:lnTo>
                  <a:pt x="74174" y="206150"/>
                </a:lnTo>
                <a:lnTo>
                  <a:pt x="75158" y="205434"/>
                </a:lnTo>
                <a:lnTo>
                  <a:pt x="76142" y="204718"/>
                </a:lnTo>
                <a:lnTo>
                  <a:pt x="77127" y="204003"/>
                </a:lnTo>
                <a:lnTo>
                  <a:pt x="78111" y="203108"/>
                </a:lnTo>
                <a:lnTo>
                  <a:pt x="79006" y="202303"/>
                </a:lnTo>
                <a:lnTo>
                  <a:pt x="79900" y="201318"/>
                </a:lnTo>
                <a:lnTo>
                  <a:pt x="80706" y="200424"/>
                </a:lnTo>
                <a:lnTo>
                  <a:pt x="81511" y="199439"/>
                </a:lnTo>
                <a:lnTo>
                  <a:pt x="82227" y="198455"/>
                </a:lnTo>
                <a:lnTo>
                  <a:pt x="82853" y="197381"/>
                </a:lnTo>
                <a:lnTo>
                  <a:pt x="83479" y="196397"/>
                </a:lnTo>
                <a:lnTo>
                  <a:pt x="84016" y="195324"/>
                </a:lnTo>
                <a:lnTo>
                  <a:pt x="84464" y="194250"/>
                </a:lnTo>
                <a:lnTo>
                  <a:pt x="84911" y="193087"/>
                </a:lnTo>
                <a:lnTo>
                  <a:pt x="85269" y="191923"/>
                </a:lnTo>
                <a:lnTo>
                  <a:pt x="85627" y="190760"/>
                </a:lnTo>
                <a:lnTo>
                  <a:pt x="85895" y="189597"/>
                </a:lnTo>
                <a:lnTo>
                  <a:pt x="86074" y="188434"/>
                </a:lnTo>
                <a:lnTo>
                  <a:pt x="86164" y="187181"/>
                </a:lnTo>
                <a:lnTo>
                  <a:pt x="86253" y="185929"/>
                </a:lnTo>
                <a:lnTo>
                  <a:pt x="86343" y="184676"/>
                </a:lnTo>
                <a:lnTo>
                  <a:pt x="86253" y="183334"/>
                </a:lnTo>
                <a:lnTo>
                  <a:pt x="86164" y="182081"/>
                </a:lnTo>
                <a:lnTo>
                  <a:pt x="86074" y="180918"/>
                </a:lnTo>
                <a:lnTo>
                  <a:pt x="85895" y="179665"/>
                </a:lnTo>
                <a:lnTo>
                  <a:pt x="85627" y="178502"/>
                </a:lnTo>
                <a:lnTo>
                  <a:pt x="85269" y="177339"/>
                </a:lnTo>
                <a:lnTo>
                  <a:pt x="84911" y="176265"/>
                </a:lnTo>
                <a:lnTo>
                  <a:pt x="84464" y="175102"/>
                </a:lnTo>
                <a:lnTo>
                  <a:pt x="84016" y="174029"/>
                </a:lnTo>
                <a:lnTo>
                  <a:pt x="83479" y="172955"/>
                </a:lnTo>
                <a:lnTo>
                  <a:pt x="82853" y="171971"/>
                </a:lnTo>
                <a:lnTo>
                  <a:pt x="82227" y="170986"/>
                </a:lnTo>
                <a:lnTo>
                  <a:pt x="81511" y="170002"/>
                </a:lnTo>
                <a:lnTo>
                  <a:pt x="80706" y="169018"/>
                </a:lnTo>
                <a:lnTo>
                  <a:pt x="79900" y="168123"/>
                </a:lnTo>
                <a:lnTo>
                  <a:pt x="79006" y="167228"/>
                </a:lnTo>
                <a:lnTo>
                  <a:pt x="78111" y="166334"/>
                </a:lnTo>
                <a:lnTo>
                  <a:pt x="77127" y="165528"/>
                </a:lnTo>
                <a:lnTo>
                  <a:pt x="76142" y="164723"/>
                </a:lnTo>
                <a:lnTo>
                  <a:pt x="75158" y="164097"/>
                </a:lnTo>
                <a:lnTo>
                  <a:pt x="74174" y="163381"/>
                </a:lnTo>
                <a:lnTo>
                  <a:pt x="73100" y="162844"/>
                </a:lnTo>
                <a:lnTo>
                  <a:pt x="72027" y="162307"/>
                </a:lnTo>
                <a:lnTo>
                  <a:pt x="70953" y="161860"/>
                </a:lnTo>
                <a:lnTo>
                  <a:pt x="69879" y="161413"/>
                </a:lnTo>
                <a:lnTo>
                  <a:pt x="68716" y="161055"/>
                </a:lnTo>
                <a:lnTo>
                  <a:pt x="67553" y="160697"/>
                </a:lnTo>
                <a:lnTo>
                  <a:pt x="66390" y="160518"/>
                </a:lnTo>
                <a:lnTo>
                  <a:pt x="65137" y="160249"/>
                </a:lnTo>
                <a:lnTo>
                  <a:pt x="63974" y="160160"/>
                </a:lnTo>
                <a:lnTo>
                  <a:pt x="62721" y="160070"/>
                </a:lnTo>
                <a:close/>
              </a:path>
            </a:pathLst>
          </a:custGeom>
          <a:solidFill>
            <a:schemeClr val="accent6"/>
          </a:solidFill>
          <a:ln cap="flat" cmpd="sng" w="9525">
            <a:solidFill>
              <a:srgbClr val="FFFFFF"/>
            </a:solidFill>
            <a:prstDash val="solid"/>
            <a:round/>
            <a:headEnd len="sm" w="sm" type="none"/>
            <a:tailEnd len="sm" w="sm" type="none"/>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2846" name="Google Shape;2846;p76"/>
          <p:cNvSpPr/>
          <p:nvPr/>
        </p:nvSpPr>
        <p:spPr>
          <a:xfrm>
            <a:off x="4777665" y="9357397"/>
            <a:ext cx="341940" cy="531733"/>
          </a:xfrm>
          <a:custGeom>
            <a:rect b="b" l="l" r="r" t="t"/>
            <a:pathLst>
              <a:path extrusionOk="0" h="209550" w="122669">
                <a:moveTo>
                  <a:pt x="57532" y="0"/>
                </a:moveTo>
                <a:lnTo>
                  <a:pt x="54669" y="179"/>
                </a:lnTo>
                <a:lnTo>
                  <a:pt x="51806" y="447"/>
                </a:lnTo>
                <a:lnTo>
                  <a:pt x="49032" y="805"/>
                </a:lnTo>
                <a:lnTo>
                  <a:pt x="46348" y="1253"/>
                </a:lnTo>
                <a:lnTo>
                  <a:pt x="43663" y="1879"/>
                </a:lnTo>
                <a:lnTo>
                  <a:pt x="41069" y="2505"/>
                </a:lnTo>
                <a:lnTo>
                  <a:pt x="38563" y="3311"/>
                </a:lnTo>
                <a:lnTo>
                  <a:pt x="36148" y="4205"/>
                </a:lnTo>
                <a:lnTo>
                  <a:pt x="33732" y="5190"/>
                </a:lnTo>
                <a:lnTo>
                  <a:pt x="31405" y="6263"/>
                </a:lnTo>
                <a:lnTo>
                  <a:pt x="29169" y="7426"/>
                </a:lnTo>
                <a:lnTo>
                  <a:pt x="26932" y="8769"/>
                </a:lnTo>
                <a:lnTo>
                  <a:pt x="24784" y="10200"/>
                </a:lnTo>
                <a:lnTo>
                  <a:pt x="22726" y="11632"/>
                </a:lnTo>
                <a:lnTo>
                  <a:pt x="20758" y="13332"/>
                </a:lnTo>
                <a:lnTo>
                  <a:pt x="18879" y="14942"/>
                </a:lnTo>
                <a:lnTo>
                  <a:pt x="17090" y="16553"/>
                </a:lnTo>
                <a:lnTo>
                  <a:pt x="15390" y="18253"/>
                </a:lnTo>
                <a:lnTo>
                  <a:pt x="13779" y="19953"/>
                </a:lnTo>
                <a:lnTo>
                  <a:pt x="12258" y="21653"/>
                </a:lnTo>
                <a:lnTo>
                  <a:pt x="10737" y="23442"/>
                </a:lnTo>
                <a:lnTo>
                  <a:pt x="9395" y="25321"/>
                </a:lnTo>
                <a:lnTo>
                  <a:pt x="8053" y="27200"/>
                </a:lnTo>
                <a:lnTo>
                  <a:pt x="6800" y="29079"/>
                </a:lnTo>
                <a:lnTo>
                  <a:pt x="5637" y="30958"/>
                </a:lnTo>
                <a:lnTo>
                  <a:pt x="4474" y="32927"/>
                </a:lnTo>
                <a:lnTo>
                  <a:pt x="3489" y="34985"/>
                </a:lnTo>
                <a:lnTo>
                  <a:pt x="2505" y="37043"/>
                </a:lnTo>
                <a:lnTo>
                  <a:pt x="1611" y="39100"/>
                </a:lnTo>
                <a:lnTo>
                  <a:pt x="805" y="41158"/>
                </a:lnTo>
                <a:lnTo>
                  <a:pt x="89" y="43306"/>
                </a:lnTo>
                <a:lnTo>
                  <a:pt x="0" y="43664"/>
                </a:lnTo>
                <a:lnTo>
                  <a:pt x="0" y="44022"/>
                </a:lnTo>
                <a:lnTo>
                  <a:pt x="0" y="44380"/>
                </a:lnTo>
                <a:lnTo>
                  <a:pt x="89" y="44648"/>
                </a:lnTo>
                <a:lnTo>
                  <a:pt x="268" y="44916"/>
                </a:lnTo>
                <a:lnTo>
                  <a:pt x="537" y="45185"/>
                </a:lnTo>
                <a:lnTo>
                  <a:pt x="716" y="45364"/>
                </a:lnTo>
                <a:lnTo>
                  <a:pt x="1074" y="45543"/>
                </a:lnTo>
                <a:lnTo>
                  <a:pt x="30690" y="57890"/>
                </a:lnTo>
                <a:lnTo>
                  <a:pt x="31048" y="57980"/>
                </a:lnTo>
                <a:lnTo>
                  <a:pt x="31405" y="58069"/>
                </a:lnTo>
                <a:lnTo>
                  <a:pt x="31763" y="57980"/>
                </a:lnTo>
                <a:lnTo>
                  <a:pt x="32121" y="57890"/>
                </a:lnTo>
                <a:lnTo>
                  <a:pt x="32390" y="57711"/>
                </a:lnTo>
                <a:lnTo>
                  <a:pt x="32658" y="57443"/>
                </a:lnTo>
                <a:lnTo>
                  <a:pt x="32926" y="57174"/>
                </a:lnTo>
                <a:lnTo>
                  <a:pt x="33105" y="56817"/>
                </a:lnTo>
                <a:lnTo>
                  <a:pt x="33821" y="54669"/>
                </a:lnTo>
                <a:lnTo>
                  <a:pt x="34805" y="52611"/>
                </a:lnTo>
                <a:lnTo>
                  <a:pt x="35790" y="50643"/>
                </a:lnTo>
                <a:lnTo>
                  <a:pt x="36953" y="48674"/>
                </a:lnTo>
                <a:lnTo>
                  <a:pt x="38295" y="46885"/>
                </a:lnTo>
                <a:lnTo>
                  <a:pt x="39637" y="45095"/>
                </a:lnTo>
                <a:lnTo>
                  <a:pt x="41158" y="43485"/>
                </a:lnTo>
                <a:lnTo>
                  <a:pt x="42769" y="41964"/>
                </a:lnTo>
                <a:lnTo>
                  <a:pt x="43753" y="41069"/>
                </a:lnTo>
                <a:lnTo>
                  <a:pt x="44737" y="40353"/>
                </a:lnTo>
                <a:lnTo>
                  <a:pt x="45721" y="39637"/>
                </a:lnTo>
                <a:lnTo>
                  <a:pt x="46795" y="39011"/>
                </a:lnTo>
                <a:lnTo>
                  <a:pt x="47869" y="38385"/>
                </a:lnTo>
                <a:lnTo>
                  <a:pt x="48942" y="37848"/>
                </a:lnTo>
                <a:lnTo>
                  <a:pt x="50106" y="37311"/>
                </a:lnTo>
                <a:lnTo>
                  <a:pt x="51269" y="36864"/>
                </a:lnTo>
                <a:lnTo>
                  <a:pt x="52432" y="36506"/>
                </a:lnTo>
                <a:lnTo>
                  <a:pt x="53684" y="36148"/>
                </a:lnTo>
                <a:lnTo>
                  <a:pt x="54937" y="35879"/>
                </a:lnTo>
                <a:lnTo>
                  <a:pt x="56190" y="35611"/>
                </a:lnTo>
                <a:lnTo>
                  <a:pt x="57532" y="35432"/>
                </a:lnTo>
                <a:lnTo>
                  <a:pt x="58874" y="35253"/>
                </a:lnTo>
                <a:lnTo>
                  <a:pt x="60306" y="35253"/>
                </a:lnTo>
                <a:lnTo>
                  <a:pt x="61648" y="35164"/>
                </a:lnTo>
                <a:lnTo>
                  <a:pt x="64332" y="35253"/>
                </a:lnTo>
                <a:lnTo>
                  <a:pt x="66837" y="35611"/>
                </a:lnTo>
                <a:lnTo>
                  <a:pt x="68090" y="35790"/>
                </a:lnTo>
                <a:lnTo>
                  <a:pt x="69253" y="36058"/>
                </a:lnTo>
                <a:lnTo>
                  <a:pt x="70416" y="36327"/>
                </a:lnTo>
                <a:lnTo>
                  <a:pt x="71490" y="36774"/>
                </a:lnTo>
                <a:lnTo>
                  <a:pt x="72564" y="37132"/>
                </a:lnTo>
                <a:lnTo>
                  <a:pt x="73637" y="37579"/>
                </a:lnTo>
                <a:lnTo>
                  <a:pt x="74621" y="38116"/>
                </a:lnTo>
                <a:lnTo>
                  <a:pt x="75606" y="38653"/>
                </a:lnTo>
                <a:lnTo>
                  <a:pt x="76500" y="39279"/>
                </a:lnTo>
                <a:lnTo>
                  <a:pt x="77395" y="39906"/>
                </a:lnTo>
                <a:lnTo>
                  <a:pt x="78290" y="40622"/>
                </a:lnTo>
                <a:lnTo>
                  <a:pt x="79185" y="41337"/>
                </a:lnTo>
                <a:lnTo>
                  <a:pt x="80706" y="42948"/>
                </a:lnTo>
                <a:lnTo>
                  <a:pt x="82048" y="44558"/>
                </a:lnTo>
                <a:lnTo>
                  <a:pt x="82585" y="45453"/>
                </a:lnTo>
                <a:lnTo>
                  <a:pt x="83211" y="46348"/>
                </a:lnTo>
                <a:lnTo>
                  <a:pt x="83658" y="47243"/>
                </a:lnTo>
                <a:lnTo>
                  <a:pt x="84106" y="48227"/>
                </a:lnTo>
                <a:lnTo>
                  <a:pt x="84464" y="49122"/>
                </a:lnTo>
                <a:lnTo>
                  <a:pt x="84821" y="50106"/>
                </a:lnTo>
                <a:lnTo>
                  <a:pt x="85090" y="51090"/>
                </a:lnTo>
                <a:lnTo>
                  <a:pt x="85358" y="52074"/>
                </a:lnTo>
                <a:lnTo>
                  <a:pt x="85537" y="53148"/>
                </a:lnTo>
                <a:lnTo>
                  <a:pt x="85627" y="54222"/>
                </a:lnTo>
                <a:lnTo>
                  <a:pt x="85716" y="56369"/>
                </a:lnTo>
                <a:lnTo>
                  <a:pt x="85716" y="58248"/>
                </a:lnTo>
                <a:lnTo>
                  <a:pt x="85537" y="60038"/>
                </a:lnTo>
                <a:lnTo>
                  <a:pt x="85179" y="61738"/>
                </a:lnTo>
                <a:lnTo>
                  <a:pt x="84732" y="63438"/>
                </a:lnTo>
                <a:lnTo>
                  <a:pt x="84195" y="65048"/>
                </a:lnTo>
                <a:lnTo>
                  <a:pt x="83569" y="66569"/>
                </a:lnTo>
                <a:lnTo>
                  <a:pt x="82764" y="68090"/>
                </a:lnTo>
                <a:lnTo>
                  <a:pt x="81869" y="69522"/>
                </a:lnTo>
                <a:lnTo>
                  <a:pt x="80795" y="71043"/>
                </a:lnTo>
                <a:lnTo>
                  <a:pt x="79632" y="72564"/>
                </a:lnTo>
                <a:lnTo>
                  <a:pt x="78290" y="74085"/>
                </a:lnTo>
                <a:lnTo>
                  <a:pt x="76858" y="75785"/>
                </a:lnTo>
                <a:lnTo>
                  <a:pt x="75158" y="77485"/>
                </a:lnTo>
                <a:lnTo>
                  <a:pt x="73458" y="79275"/>
                </a:lnTo>
                <a:lnTo>
                  <a:pt x="71490" y="81064"/>
                </a:lnTo>
                <a:lnTo>
                  <a:pt x="69432" y="83033"/>
                </a:lnTo>
                <a:lnTo>
                  <a:pt x="65853" y="86164"/>
                </a:lnTo>
                <a:lnTo>
                  <a:pt x="62542" y="89296"/>
                </a:lnTo>
                <a:lnTo>
                  <a:pt x="59500" y="92249"/>
                </a:lnTo>
                <a:lnTo>
                  <a:pt x="56816" y="95201"/>
                </a:lnTo>
                <a:lnTo>
                  <a:pt x="54400" y="97975"/>
                </a:lnTo>
                <a:lnTo>
                  <a:pt x="52253" y="100749"/>
                </a:lnTo>
                <a:lnTo>
                  <a:pt x="50374" y="103343"/>
                </a:lnTo>
                <a:lnTo>
                  <a:pt x="48763" y="105938"/>
                </a:lnTo>
                <a:lnTo>
                  <a:pt x="47421" y="108443"/>
                </a:lnTo>
                <a:lnTo>
                  <a:pt x="46258" y="111128"/>
                </a:lnTo>
                <a:lnTo>
                  <a:pt x="45274" y="113991"/>
                </a:lnTo>
                <a:lnTo>
                  <a:pt x="44469" y="116854"/>
                </a:lnTo>
                <a:lnTo>
                  <a:pt x="43842" y="119896"/>
                </a:lnTo>
                <a:lnTo>
                  <a:pt x="43395" y="123028"/>
                </a:lnTo>
                <a:lnTo>
                  <a:pt x="43127" y="126338"/>
                </a:lnTo>
                <a:lnTo>
                  <a:pt x="43037" y="129649"/>
                </a:lnTo>
                <a:lnTo>
                  <a:pt x="43037" y="137344"/>
                </a:lnTo>
                <a:lnTo>
                  <a:pt x="43127" y="137702"/>
                </a:lnTo>
                <a:lnTo>
                  <a:pt x="43216" y="138060"/>
                </a:lnTo>
                <a:lnTo>
                  <a:pt x="43395" y="138328"/>
                </a:lnTo>
                <a:lnTo>
                  <a:pt x="43574" y="138596"/>
                </a:lnTo>
                <a:lnTo>
                  <a:pt x="43842" y="138775"/>
                </a:lnTo>
                <a:lnTo>
                  <a:pt x="44200" y="138954"/>
                </a:lnTo>
                <a:lnTo>
                  <a:pt x="44469" y="139133"/>
                </a:lnTo>
                <a:lnTo>
                  <a:pt x="79185" y="139133"/>
                </a:lnTo>
                <a:lnTo>
                  <a:pt x="79453" y="138954"/>
                </a:lnTo>
                <a:lnTo>
                  <a:pt x="79811" y="138775"/>
                </a:lnTo>
                <a:lnTo>
                  <a:pt x="80079" y="138596"/>
                </a:lnTo>
                <a:lnTo>
                  <a:pt x="80258" y="138328"/>
                </a:lnTo>
                <a:lnTo>
                  <a:pt x="80437" y="138060"/>
                </a:lnTo>
                <a:lnTo>
                  <a:pt x="80527" y="137702"/>
                </a:lnTo>
                <a:lnTo>
                  <a:pt x="80616" y="137344"/>
                </a:lnTo>
                <a:lnTo>
                  <a:pt x="80616" y="134570"/>
                </a:lnTo>
                <a:lnTo>
                  <a:pt x="80616" y="132065"/>
                </a:lnTo>
                <a:lnTo>
                  <a:pt x="80795" y="129738"/>
                </a:lnTo>
                <a:lnTo>
                  <a:pt x="81064" y="127502"/>
                </a:lnTo>
                <a:lnTo>
                  <a:pt x="81511" y="125354"/>
                </a:lnTo>
                <a:lnTo>
                  <a:pt x="81958" y="123386"/>
                </a:lnTo>
                <a:lnTo>
                  <a:pt x="82585" y="121417"/>
                </a:lnTo>
                <a:lnTo>
                  <a:pt x="83300" y="119628"/>
                </a:lnTo>
                <a:lnTo>
                  <a:pt x="84195" y="117928"/>
                </a:lnTo>
                <a:lnTo>
                  <a:pt x="85179" y="116228"/>
                </a:lnTo>
                <a:lnTo>
                  <a:pt x="86343" y="114528"/>
                </a:lnTo>
                <a:lnTo>
                  <a:pt x="87685" y="112649"/>
                </a:lnTo>
                <a:lnTo>
                  <a:pt x="89295" y="110680"/>
                </a:lnTo>
                <a:lnTo>
                  <a:pt x="91085" y="108712"/>
                </a:lnTo>
                <a:lnTo>
                  <a:pt x="92964" y="106654"/>
                </a:lnTo>
                <a:lnTo>
                  <a:pt x="95111" y="104417"/>
                </a:lnTo>
                <a:lnTo>
                  <a:pt x="97437" y="102180"/>
                </a:lnTo>
                <a:lnTo>
                  <a:pt x="100569" y="99228"/>
                </a:lnTo>
                <a:lnTo>
                  <a:pt x="103343" y="96275"/>
                </a:lnTo>
                <a:lnTo>
                  <a:pt x="106027" y="93412"/>
                </a:lnTo>
                <a:lnTo>
                  <a:pt x="108532" y="90549"/>
                </a:lnTo>
                <a:lnTo>
                  <a:pt x="110769" y="87775"/>
                </a:lnTo>
                <a:lnTo>
                  <a:pt x="112827" y="85001"/>
                </a:lnTo>
                <a:lnTo>
                  <a:pt x="114706" y="82317"/>
                </a:lnTo>
                <a:lnTo>
                  <a:pt x="116406" y="79722"/>
                </a:lnTo>
                <a:lnTo>
                  <a:pt x="117122" y="78380"/>
                </a:lnTo>
                <a:lnTo>
                  <a:pt x="117837" y="77038"/>
                </a:lnTo>
                <a:lnTo>
                  <a:pt x="118553" y="75606"/>
                </a:lnTo>
                <a:lnTo>
                  <a:pt x="119090" y="74175"/>
                </a:lnTo>
                <a:lnTo>
                  <a:pt x="119716" y="72743"/>
                </a:lnTo>
                <a:lnTo>
                  <a:pt x="120253" y="71222"/>
                </a:lnTo>
                <a:lnTo>
                  <a:pt x="120701" y="69701"/>
                </a:lnTo>
                <a:lnTo>
                  <a:pt x="121058" y="68180"/>
                </a:lnTo>
                <a:lnTo>
                  <a:pt x="121506" y="66569"/>
                </a:lnTo>
                <a:lnTo>
                  <a:pt x="121774" y="64959"/>
                </a:lnTo>
                <a:lnTo>
                  <a:pt x="122043" y="63259"/>
                </a:lnTo>
                <a:lnTo>
                  <a:pt x="122311" y="61559"/>
                </a:lnTo>
                <a:lnTo>
                  <a:pt x="122580" y="58069"/>
                </a:lnTo>
                <a:lnTo>
                  <a:pt x="122669" y="54401"/>
                </a:lnTo>
                <a:lnTo>
                  <a:pt x="122669" y="52522"/>
                </a:lnTo>
                <a:lnTo>
                  <a:pt x="122580" y="50643"/>
                </a:lnTo>
                <a:lnTo>
                  <a:pt x="122401" y="48764"/>
                </a:lnTo>
                <a:lnTo>
                  <a:pt x="122222" y="46974"/>
                </a:lnTo>
                <a:lnTo>
                  <a:pt x="121864" y="45185"/>
                </a:lnTo>
                <a:lnTo>
                  <a:pt x="121595" y="43395"/>
                </a:lnTo>
                <a:lnTo>
                  <a:pt x="121148" y="41606"/>
                </a:lnTo>
                <a:lnTo>
                  <a:pt x="120701" y="39906"/>
                </a:lnTo>
                <a:lnTo>
                  <a:pt x="120164" y="38206"/>
                </a:lnTo>
                <a:lnTo>
                  <a:pt x="119627" y="36506"/>
                </a:lnTo>
                <a:lnTo>
                  <a:pt x="118911" y="34806"/>
                </a:lnTo>
                <a:lnTo>
                  <a:pt x="118285" y="33106"/>
                </a:lnTo>
                <a:lnTo>
                  <a:pt x="117480" y="31495"/>
                </a:lnTo>
                <a:lnTo>
                  <a:pt x="116674" y="29885"/>
                </a:lnTo>
                <a:lnTo>
                  <a:pt x="115780" y="28274"/>
                </a:lnTo>
                <a:lnTo>
                  <a:pt x="114795" y="26753"/>
                </a:lnTo>
                <a:lnTo>
                  <a:pt x="113811" y="25232"/>
                </a:lnTo>
                <a:lnTo>
                  <a:pt x="112737" y="23711"/>
                </a:lnTo>
                <a:lnTo>
                  <a:pt x="111664" y="22279"/>
                </a:lnTo>
                <a:lnTo>
                  <a:pt x="110501" y="20848"/>
                </a:lnTo>
                <a:lnTo>
                  <a:pt x="109248" y="19506"/>
                </a:lnTo>
                <a:lnTo>
                  <a:pt x="107995" y="18163"/>
                </a:lnTo>
                <a:lnTo>
                  <a:pt x="106743" y="16821"/>
                </a:lnTo>
                <a:lnTo>
                  <a:pt x="105311" y="15658"/>
                </a:lnTo>
                <a:lnTo>
                  <a:pt x="103969" y="14405"/>
                </a:lnTo>
                <a:lnTo>
                  <a:pt x="102537" y="13242"/>
                </a:lnTo>
                <a:lnTo>
                  <a:pt x="101016" y="12169"/>
                </a:lnTo>
                <a:lnTo>
                  <a:pt x="99406" y="11005"/>
                </a:lnTo>
                <a:lnTo>
                  <a:pt x="97885" y="10021"/>
                </a:lnTo>
                <a:lnTo>
                  <a:pt x="96185" y="9037"/>
                </a:lnTo>
                <a:lnTo>
                  <a:pt x="94485" y="8053"/>
                </a:lnTo>
                <a:lnTo>
                  <a:pt x="92785" y="7158"/>
                </a:lnTo>
                <a:lnTo>
                  <a:pt x="90995" y="6263"/>
                </a:lnTo>
                <a:lnTo>
                  <a:pt x="89116" y="5458"/>
                </a:lnTo>
                <a:lnTo>
                  <a:pt x="87327" y="4742"/>
                </a:lnTo>
                <a:lnTo>
                  <a:pt x="85448" y="4026"/>
                </a:lnTo>
                <a:lnTo>
                  <a:pt x="83479" y="3400"/>
                </a:lnTo>
                <a:lnTo>
                  <a:pt x="81600" y="2774"/>
                </a:lnTo>
                <a:lnTo>
                  <a:pt x="79632" y="2237"/>
                </a:lnTo>
                <a:lnTo>
                  <a:pt x="77574" y="1789"/>
                </a:lnTo>
                <a:lnTo>
                  <a:pt x="75606" y="1342"/>
                </a:lnTo>
                <a:lnTo>
                  <a:pt x="73548" y="984"/>
                </a:lnTo>
                <a:lnTo>
                  <a:pt x="71400" y="716"/>
                </a:lnTo>
                <a:lnTo>
                  <a:pt x="69342" y="447"/>
                </a:lnTo>
                <a:lnTo>
                  <a:pt x="67195" y="268"/>
                </a:lnTo>
                <a:lnTo>
                  <a:pt x="64958" y="89"/>
                </a:lnTo>
                <a:lnTo>
                  <a:pt x="62811" y="0"/>
                </a:lnTo>
                <a:close/>
                <a:moveTo>
                  <a:pt x="60127" y="160070"/>
                </a:moveTo>
                <a:lnTo>
                  <a:pt x="58874" y="160160"/>
                </a:lnTo>
                <a:lnTo>
                  <a:pt x="57621" y="160249"/>
                </a:lnTo>
                <a:lnTo>
                  <a:pt x="56458" y="160518"/>
                </a:lnTo>
                <a:lnTo>
                  <a:pt x="55295" y="160697"/>
                </a:lnTo>
                <a:lnTo>
                  <a:pt x="54132" y="161055"/>
                </a:lnTo>
                <a:lnTo>
                  <a:pt x="52969" y="161413"/>
                </a:lnTo>
                <a:lnTo>
                  <a:pt x="51895" y="161860"/>
                </a:lnTo>
                <a:lnTo>
                  <a:pt x="50821" y="162307"/>
                </a:lnTo>
                <a:lnTo>
                  <a:pt x="49748" y="162844"/>
                </a:lnTo>
                <a:lnTo>
                  <a:pt x="48674" y="163381"/>
                </a:lnTo>
                <a:lnTo>
                  <a:pt x="47690" y="164097"/>
                </a:lnTo>
                <a:lnTo>
                  <a:pt x="46705" y="164723"/>
                </a:lnTo>
                <a:lnTo>
                  <a:pt x="45811" y="165528"/>
                </a:lnTo>
                <a:lnTo>
                  <a:pt x="44827" y="166334"/>
                </a:lnTo>
                <a:lnTo>
                  <a:pt x="43932" y="167228"/>
                </a:lnTo>
                <a:lnTo>
                  <a:pt x="43037" y="168123"/>
                </a:lnTo>
                <a:lnTo>
                  <a:pt x="42232" y="169018"/>
                </a:lnTo>
                <a:lnTo>
                  <a:pt x="41516" y="170002"/>
                </a:lnTo>
                <a:lnTo>
                  <a:pt x="40800" y="170986"/>
                </a:lnTo>
                <a:lnTo>
                  <a:pt x="40174" y="171971"/>
                </a:lnTo>
                <a:lnTo>
                  <a:pt x="39548" y="172955"/>
                </a:lnTo>
                <a:lnTo>
                  <a:pt x="39011" y="174029"/>
                </a:lnTo>
                <a:lnTo>
                  <a:pt x="38563" y="175102"/>
                </a:lnTo>
                <a:lnTo>
                  <a:pt x="38116" y="176265"/>
                </a:lnTo>
                <a:lnTo>
                  <a:pt x="37758" y="177339"/>
                </a:lnTo>
                <a:lnTo>
                  <a:pt x="37490" y="178502"/>
                </a:lnTo>
                <a:lnTo>
                  <a:pt x="37221" y="179665"/>
                </a:lnTo>
                <a:lnTo>
                  <a:pt x="37042" y="180918"/>
                </a:lnTo>
                <a:lnTo>
                  <a:pt x="36863" y="182081"/>
                </a:lnTo>
                <a:lnTo>
                  <a:pt x="36774" y="183334"/>
                </a:lnTo>
                <a:lnTo>
                  <a:pt x="36774" y="184676"/>
                </a:lnTo>
                <a:lnTo>
                  <a:pt x="36774" y="185929"/>
                </a:lnTo>
                <a:lnTo>
                  <a:pt x="36863" y="187181"/>
                </a:lnTo>
                <a:lnTo>
                  <a:pt x="37042" y="188434"/>
                </a:lnTo>
                <a:lnTo>
                  <a:pt x="37221" y="189597"/>
                </a:lnTo>
                <a:lnTo>
                  <a:pt x="37490" y="190760"/>
                </a:lnTo>
                <a:lnTo>
                  <a:pt x="37758" y="191923"/>
                </a:lnTo>
                <a:lnTo>
                  <a:pt x="38116" y="193087"/>
                </a:lnTo>
                <a:lnTo>
                  <a:pt x="38563" y="194250"/>
                </a:lnTo>
                <a:lnTo>
                  <a:pt x="39011" y="195324"/>
                </a:lnTo>
                <a:lnTo>
                  <a:pt x="39548" y="196397"/>
                </a:lnTo>
                <a:lnTo>
                  <a:pt x="40174" y="197381"/>
                </a:lnTo>
                <a:lnTo>
                  <a:pt x="40800" y="198455"/>
                </a:lnTo>
                <a:lnTo>
                  <a:pt x="41516" y="199439"/>
                </a:lnTo>
                <a:lnTo>
                  <a:pt x="42232" y="200424"/>
                </a:lnTo>
                <a:lnTo>
                  <a:pt x="43037" y="201318"/>
                </a:lnTo>
                <a:lnTo>
                  <a:pt x="43932" y="202303"/>
                </a:lnTo>
                <a:lnTo>
                  <a:pt x="44827" y="203108"/>
                </a:lnTo>
                <a:lnTo>
                  <a:pt x="45811" y="204003"/>
                </a:lnTo>
                <a:lnTo>
                  <a:pt x="46705" y="204718"/>
                </a:lnTo>
                <a:lnTo>
                  <a:pt x="47690" y="205434"/>
                </a:lnTo>
                <a:lnTo>
                  <a:pt x="48674" y="206150"/>
                </a:lnTo>
                <a:lnTo>
                  <a:pt x="49748" y="206687"/>
                </a:lnTo>
                <a:lnTo>
                  <a:pt x="50821" y="207224"/>
                </a:lnTo>
                <a:lnTo>
                  <a:pt x="51895" y="207761"/>
                </a:lnTo>
                <a:lnTo>
                  <a:pt x="52969" y="208118"/>
                </a:lnTo>
                <a:lnTo>
                  <a:pt x="54132" y="208566"/>
                </a:lnTo>
                <a:lnTo>
                  <a:pt x="55295" y="208834"/>
                </a:lnTo>
                <a:lnTo>
                  <a:pt x="56458" y="209103"/>
                </a:lnTo>
                <a:lnTo>
                  <a:pt x="57621" y="209282"/>
                </a:lnTo>
                <a:lnTo>
                  <a:pt x="58874" y="209461"/>
                </a:lnTo>
                <a:lnTo>
                  <a:pt x="60127" y="209550"/>
                </a:lnTo>
                <a:lnTo>
                  <a:pt x="62721" y="209550"/>
                </a:lnTo>
                <a:lnTo>
                  <a:pt x="63974" y="209461"/>
                </a:lnTo>
                <a:lnTo>
                  <a:pt x="65137" y="209282"/>
                </a:lnTo>
                <a:lnTo>
                  <a:pt x="66390" y="209103"/>
                </a:lnTo>
                <a:lnTo>
                  <a:pt x="67553" y="208834"/>
                </a:lnTo>
                <a:lnTo>
                  <a:pt x="68716" y="208566"/>
                </a:lnTo>
                <a:lnTo>
                  <a:pt x="69879" y="208118"/>
                </a:lnTo>
                <a:lnTo>
                  <a:pt x="70953" y="207761"/>
                </a:lnTo>
                <a:lnTo>
                  <a:pt x="72027" y="207224"/>
                </a:lnTo>
                <a:lnTo>
                  <a:pt x="73100" y="206687"/>
                </a:lnTo>
                <a:lnTo>
                  <a:pt x="74174" y="206150"/>
                </a:lnTo>
                <a:lnTo>
                  <a:pt x="75158" y="205434"/>
                </a:lnTo>
                <a:lnTo>
                  <a:pt x="76142" y="204718"/>
                </a:lnTo>
                <a:lnTo>
                  <a:pt x="77127" y="204003"/>
                </a:lnTo>
                <a:lnTo>
                  <a:pt x="78111" y="203108"/>
                </a:lnTo>
                <a:lnTo>
                  <a:pt x="79006" y="202303"/>
                </a:lnTo>
                <a:lnTo>
                  <a:pt x="79900" y="201318"/>
                </a:lnTo>
                <a:lnTo>
                  <a:pt x="80706" y="200424"/>
                </a:lnTo>
                <a:lnTo>
                  <a:pt x="81511" y="199439"/>
                </a:lnTo>
                <a:lnTo>
                  <a:pt x="82227" y="198455"/>
                </a:lnTo>
                <a:lnTo>
                  <a:pt x="82853" y="197381"/>
                </a:lnTo>
                <a:lnTo>
                  <a:pt x="83479" y="196397"/>
                </a:lnTo>
                <a:lnTo>
                  <a:pt x="84016" y="195324"/>
                </a:lnTo>
                <a:lnTo>
                  <a:pt x="84464" y="194250"/>
                </a:lnTo>
                <a:lnTo>
                  <a:pt x="84911" y="193087"/>
                </a:lnTo>
                <a:lnTo>
                  <a:pt x="85269" y="191923"/>
                </a:lnTo>
                <a:lnTo>
                  <a:pt x="85627" y="190760"/>
                </a:lnTo>
                <a:lnTo>
                  <a:pt x="85895" y="189597"/>
                </a:lnTo>
                <a:lnTo>
                  <a:pt x="86074" y="188434"/>
                </a:lnTo>
                <a:lnTo>
                  <a:pt x="86164" y="187181"/>
                </a:lnTo>
                <a:lnTo>
                  <a:pt x="86253" y="185929"/>
                </a:lnTo>
                <a:lnTo>
                  <a:pt x="86343" y="184676"/>
                </a:lnTo>
                <a:lnTo>
                  <a:pt x="86253" y="183334"/>
                </a:lnTo>
                <a:lnTo>
                  <a:pt x="86164" y="182081"/>
                </a:lnTo>
                <a:lnTo>
                  <a:pt x="86074" y="180918"/>
                </a:lnTo>
                <a:lnTo>
                  <a:pt x="85895" y="179665"/>
                </a:lnTo>
                <a:lnTo>
                  <a:pt x="85627" y="178502"/>
                </a:lnTo>
                <a:lnTo>
                  <a:pt x="85269" y="177339"/>
                </a:lnTo>
                <a:lnTo>
                  <a:pt x="84911" y="176265"/>
                </a:lnTo>
                <a:lnTo>
                  <a:pt x="84464" y="175102"/>
                </a:lnTo>
                <a:lnTo>
                  <a:pt x="84016" y="174029"/>
                </a:lnTo>
                <a:lnTo>
                  <a:pt x="83479" y="172955"/>
                </a:lnTo>
                <a:lnTo>
                  <a:pt x="82853" y="171971"/>
                </a:lnTo>
                <a:lnTo>
                  <a:pt x="82227" y="170986"/>
                </a:lnTo>
                <a:lnTo>
                  <a:pt x="81511" y="170002"/>
                </a:lnTo>
                <a:lnTo>
                  <a:pt x="80706" y="169018"/>
                </a:lnTo>
                <a:lnTo>
                  <a:pt x="79900" y="168123"/>
                </a:lnTo>
                <a:lnTo>
                  <a:pt x="79006" y="167228"/>
                </a:lnTo>
                <a:lnTo>
                  <a:pt x="78111" y="166334"/>
                </a:lnTo>
                <a:lnTo>
                  <a:pt x="77127" y="165528"/>
                </a:lnTo>
                <a:lnTo>
                  <a:pt x="76142" y="164723"/>
                </a:lnTo>
                <a:lnTo>
                  <a:pt x="75158" y="164097"/>
                </a:lnTo>
                <a:lnTo>
                  <a:pt x="74174" y="163381"/>
                </a:lnTo>
                <a:lnTo>
                  <a:pt x="73100" y="162844"/>
                </a:lnTo>
                <a:lnTo>
                  <a:pt x="72027" y="162307"/>
                </a:lnTo>
                <a:lnTo>
                  <a:pt x="70953" y="161860"/>
                </a:lnTo>
                <a:lnTo>
                  <a:pt x="69879" y="161413"/>
                </a:lnTo>
                <a:lnTo>
                  <a:pt x="68716" y="161055"/>
                </a:lnTo>
                <a:lnTo>
                  <a:pt x="67553" y="160697"/>
                </a:lnTo>
                <a:lnTo>
                  <a:pt x="66390" y="160518"/>
                </a:lnTo>
                <a:lnTo>
                  <a:pt x="65137" y="160249"/>
                </a:lnTo>
                <a:lnTo>
                  <a:pt x="63974" y="160160"/>
                </a:lnTo>
                <a:lnTo>
                  <a:pt x="62721" y="160070"/>
                </a:lnTo>
                <a:close/>
              </a:path>
            </a:pathLst>
          </a:custGeom>
          <a:solidFill>
            <a:schemeClr val="accent6"/>
          </a:solidFill>
          <a:ln cap="flat" cmpd="sng" w="9525">
            <a:solidFill>
              <a:srgbClr val="FFFFFF"/>
            </a:solidFill>
            <a:prstDash val="solid"/>
            <a:round/>
            <a:headEnd len="sm" w="sm" type="none"/>
            <a:tailEnd len="sm" w="sm" type="none"/>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0" name="Shape 2850"/>
        <p:cNvGrpSpPr/>
        <p:nvPr/>
      </p:nvGrpSpPr>
      <p:grpSpPr>
        <a:xfrm>
          <a:off x="0" y="0"/>
          <a:ext cx="0" cy="0"/>
          <a:chOff x="0" y="0"/>
          <a:chExt cx="0" cy="0"/>
        </a:xfrm>
      </p:grpSpPr>
      <p:graphicFrame>
        <p:nvGraphicFramePr>
          <p:cNvPr id="2851" name="Google Shape;2851;p77"/>
          <p:cNvGraphicFramePr/>
          <p:nvPr/>
        </p:nvGraphicFramePr>
        <p:xfrm>
          <a:off x="1540850" y="4916142"/>
          <a:ext cx="3000000" cy="3000000"/>
        </p:xfrm>
        <a:graphic>
          <a:graphicData uri="http://schemas.openxmlformats.org/drawingml/2006/table">
            <a:tbl>
              <a:tblPr>
                <a:noFill/>
                <a:tableStyleId>{AB80B1E1-2A0A-4D2B-9E96-AA632914FDF4}</a:tableStyleId>
              </a:tblPr>
              <a:tblGrid>
                <a:gridCol w="1373100"/>
                <a:gridCol w="1932275"/>
                <a:gridCol w="1932275"/>
                <a:gridCol w="1932275"/>
                <a:gridCol w="1932275"/>
                <a:gridCol w="1932275"/>
                <a:gridCol w="1932275"/>
                <a:gridCol w="1932275"/>
                <a:gridCol w="1932275"/>
                <a:gridCol w="1932275"/>
                <a:gridCol w="2541750"/>
              </a:tblGrid>
              <a:tr h="1016000">
                <a:tc>
                  <a:txBody>
                    <a:bodyPr/>
                    <a:lstStyle/>
                    <a:p>
                      <a:pPr indent="0" lvl="0" marL="0" rtl="1" algn="ctr">
                        <a:spcBef>
                          <a:spcPts val="0"/>
                        </a:spcBef>
                        <a:spcAft>
                          <a:spcPts val="0"/>
                        </a:spcAft>
                        <a:buNone/>
                      </a:pPr>
                      <a:r>
                        <a:rPr lang="en" sz="3000">
                          <a:solidFill>
                            <a:srgbClr val="282828"/>
                          </a:solidFill>
                          <a:latin typeface="Google Sans"/>
                          <a:ea typeface="Google Sans"/>
                          <a:cs typeface="Google Sans"/>
                          <a:sym typeface="Google Sans"/>
                        </a:rPr>
                        <a:t>נקודות דמיון</a:t>
                      </a:r>
                      <a:endParaRPr sz="3000">
                        <a:solidFill>
                          <a:srgbClr val="282828"/>
                        </a:solidFill>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gridSpan="3">
                  <a:txBody>
                    <a:bodyPr/>
                    <a:lstStyle/>
                    <a:p>
                      <a:pPr indent="0" lvl="0" marL="0" rtl="1" algn="ctr">
                        <a:spcBef>
                          <a:spcPts val="0"/>
                        </a:spcBef>
                        <a:spcAft>
                          <a:spcPts val="0"/>
                        </a:spcAft>
                        <a:buNone/>
                      </a:pPr>
                      <a:r>
                        <a:rPr lang="en" sz="3000">
                          <a:solidFill>
                            <a:srgbClr val="282828"/>
                          </a:solidFill>
                          <a:latin typeface="Google Sans"/>
                          <a:ea typeface="Google Sans"/>
                          <a:cs typeface="Google Sans"/>
                          <a:sym typeface="Google Sans"/>
                        </a:rPr>
                        <a:t>מאכלים שלא ניסיתי</a:t>
                      </a:r>
                      <a:endParaRPr sz="3000">
                        <a:solidFill>
                          <a:srgbClr val="282828"/>
                        </a:solidFill>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hMerge="1"/>
                <a:tc hMerge="1"/>
                <a:tc gridSpan="3">
                  <a:txBody>
                    <a:bodyPr/>
                    <a:lstStyle/>
                    <a:p>
                      <a:pPr indent="0" lvl="0" marL="0" rtl="1" algn="ctr">
                        <a:spcBef>
                          <a:spcPts val="0"/>
                        </a:spcBef>
                        <a:spcAft>
                          <a:spcPts val="0"/>
                        </a:spcAft>
                        <a:buNone/>
                      </a:pPr>
                      <a:r>
                        <a:rPr lang="en" sz="3000">
                          <a:solidFill>
                            <a:srgbClr val="282828"/>
                          </a:solidFill>
                          <a:latin typeface="Google Sans"/>
                          <a:ea typeface="Google Sans"/>
                          <a:cs typeface="Google Sans"/>
                          <a:sym typeface="Google Sans"/>
                        </a:rPr>
                        <a:t>מאכלים שאני לא אוהב.ת</a:t>
                      </a:r>
                      <a:endParaRPr sz="3000">
                        <a:solidFill>
                          <a:srgbClr val="282828"/>
                        </a:solidFill>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hMerge="1"/>
                <a:tc hMerge="1"/>
                <a:tc gridSpan="3">
                  <a:txBody>
                    <a:bodyPr/>
                    <a:lstStyle/>
                    <a:p>
                      <a:pPr indent="0" lvl="0" marL="0" rtl="1" algn="ctr">
                        <a:spcBef>
                          <a:spcPts val="0"/>
                        </a:spcBef>
                        <a:spcAft>
                          <a:spcPts val="0"/>
                        </a:spcAft>
                        <a:buNone/>
                      </a:pPr>
                      <a:r>
                        <a:rPr lang="en" sz="3000">
                          <a:solidFill>
                            <a:srgbClr val="282828"/>
                          </a:solidFill>
                          <a:latin typeface="Google Sans"/>
                          <a:ea typeface="Google Sans"/>
                          <a:cs typeface="Google Sans"/>
                          <a:sym typeface="Google Sans"/>
                        </a:rPr>
                        <a:t>מאכלים שאני אוהב.ת</a:t>
                      </a:r>
                      <a:endParaRPr sz="3000">
                        <a:solidFill>
                          <a:srgbClr val="282828"/>
                        </a:solidFill>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hMerge="1"/>
                <a:tc hMerge="1"/>
                <a:tc>
                  <a:txBody>
                    <a:bodyPr/>
                    <a:lstStyle/>
                    <a:p>
                      <a:pPr indent="0" lvl="0" marL="0" rtl="1" algn="ctr">
                        <a:spcBef>
                          <a:spcPts val="0"/>
                        </a:spcBef>
                        <a:spcAft>
                          <a:spcPts val="0"/>
                        </a:spcAft>
                        <a:buNone/>
                      </a:pPr>
                      <a:r>
                        <a:rPr lang="en" sz="3000">
                          <a:solidFill>
                            <a:srgbClr val="282828"/>
                          </a:solidFill>
                          <a:latin typeface="Google Sans"/>
                          <a:ea typeface="Google Sans"/>
                          <a:cs typeface="Google Sans"/>
                          <a:sym typeface="Google Sans"/>
                        </a:rPr>
                        <a:t>חבר.ה לכיתה</a:t>
                      </a:r>
                      <a:endParaRPr sz="3000">
                        <a:solidFill>
                          <a:srgbClr val="282828"/>
                        </a:solidFill>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1077075">
                <a:tc>
                  <a:txBody>
                    <a:bodyPr/>
                    <a:lstStyle/>
                    <a:p>
                      <a:pPr indent="0" lvl="0" marL="0" rtl="0" algn="ctr">
                        <a:spcBef>
                          <a:spcPts val="0"/>
                        </a:spcBef>
                        <a:spcAft>
                          <a:spcPts val="0"/>
                        </a:spcAft>
                        <a:buNone/>
                      </a:pPr>
                      <a:r>
                        <a:t/>
                      </a:r>
                      <a:endParaRPr sz="3000">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lang="en" sz="3000">
                          <a:latin typeface="Google Sans SemiBold"/>
                          <a:ea typeface="Google Sans SemiBold"/>
                          <a:cs typeface="Google Sans SemiBold"/>
                          <a:sym typeface="Google Sans SemiBold"/>
                        </a:rPr>
                        <a:t>מרק בצל</a:t>
                      </a:r>
                      <a:endParaRPr sz="3000">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lang="en" sz="3000">
                          <a:latin typeface="Google Sans SemiBold"/>
                          <a:ea typeface="Google Sans SemiBold"/>
                          <a:cs typeface="Google Sans SemiBold"/>
                          <a:sym typeface="Google Sans SemiBold"/>
                        </a:rPr>
                        <a:t>קיווי</a:t>
                      </a:r>
                      <a:endParaRPr sz="3000">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lang="en" sz="3000">
                          <a:latin typeface="Google Sans SemiBold"/>
                          <a:ea typeface="Google Sans SemiBold"/>
                          <a:cs typeface="Google Sans SemiBold"/>
                          <a:sym typeface="Google Sans SemiBold"/>
                        </a:rPr>
                        <a:t>גבינה כחולה</a:t>
                      </a:r>
                      <a:endParaRPr sz="3000">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lang="en" sz="3000">
                          <a:latin typeface="Google Sans SemiBold"/>
                          <a:ea typeface="Google Sans SemiBold"/>
                          <a:cs typeface="Google Sans SemiBold"/>
                          <a:sym typeface="Google Sans SemiBold"/>
                        </a:rPr>
                        <a:t>עגבניה</a:t>
                      </a:r>
                      <a:endParaRPr sz="3000">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lang="en" sz="3000">
                          <a:latin typeface="Google Sans SemiBold"/>
                          <a:ea typeface="Google Sans SemiBold"/>
                          <a:cs typeface="Google Sans SemiBold"/>
                          <a:sym typeface="Google Sans SemiBold"/>
                        </a:rPr>
                        <a:t>דגים</a:t>
                      </a:r>
                      <a:endParaRPr sz="3000">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lang="en" sz="3000">
                          <a:latin typeface="Google Sans SemiBold"/>
                          <a:ea typeface="Google Sans SemiBold"/>
                          <a:cs typeface="Google Sans SemiBold"/>
                          <a:sym typeface="Google Sans SemiBold"/>
                        </a:rPr>
                        <a:t>צ׳ילי</a:t>
                      </a:r>
                      <a:endParaRPr sz="3000">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lang="en" sz="3000">
                          <a:latin typeface="Google Sans SemiBold"/>
                          <a:ea typeface="Google Sans SemiBold"/>
                          <a:cs typeface="Google Sans SemiBold"/>
                          <a:sym typeface="Google Sans SemiBold"/>
                        </a:rPr>
                        <a:t>פסטה</a:t>
                      </a:r>
                      <a:endParaRPr sz="3000">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lang="en" sz="3000">
                          <a:latin typeface="Google Sans SemiBold"/>
                          <a:ea typeface="Google Sans SemiBold"/>
                          <a:cs typeface="Google Sans SemiBold"/>
                          <a:sym typeface="Google Sans SemiBold"/>
                        </a:rPr>
                        <a:t>אורז</a:t>
                      </a:r>
                      <a:endParaRPr sz="3000">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lang="en" sz="3000">
                          <a:latin typeface="Google Sans SemiBold"/>
                          <a:ea typeface="Google Sans SemiBold"/>
                          <a:cs typeface="Google Sans SemiBold"/>
                          <a:sym typeface="Google Sans SemiBold"/>
                        </a:rPr>
                        <a:t>פיצה</a:t>
                      </a:r>
                      <a:endParaRPr sz="3000">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9D9D9"/>
                    </a:solidFill>
                  </a:tcPr>
                </a:tc>
                <a:tc>
                  <a:txBody>
                    <a:bodyPr/>
                    <a:lstStyle/>
                    <a:p>
                      <a:pPr indent="0" lvl="0" marL="0" rtl="1" algn="ctr">
                        <a:spcBef>
                          <a:spcPts val="0"/>
                        </a:spcBef>
                        <a:spcAft>
                          <a:spcPts val="0"/>
                        </a:spcAft>
                        <a:buNone/>
                      </a:pPr>
                      <a:r>
                        <a:rPr lang="en" sz="3100">
                          <a:latin typeface="Google Sans"/>
                          <a:ea typeface="Google Sans"/>
                          <a:cs typeface="Google Sans"/>
                          <a:sym typeface="Google Sans"/>
                        </a:rPr>
                        <a:t>המאכלים שלי</a:t>
                      </a:r>
                      <a:endParaRPr sz="3100">
                        <a:latin typeface="Google Sans"/>
                        <a:ea typeface="Google Sans"/>
                        <a:cs typeface="Google Sans"/>
                        <a:sym typeface="Google Sans"/>
                      </a:endParaRPr>
                    </a:p>
                    <a:p>
                      <a:pPr indent="0" lvl="0" marL="0" rtl="1" algn="ctr">
                        <a:spcBef>
                          <a:spcPts val="0"/>
                        </a:spcBef>
                        <a:spcAft>
                          <a:spcPts val="0"/>
                        </a:spcAft>
                        <a:buNone/>
                      </a:pPr>
                      <a:r>
                        <a:t/>
                      </a:r>
                      <a:endParaRPr sz="30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9D9D9"/>
                    </a:solidFill>
                  </a:tcPr>
                </a:tc>
              </a:tr>
              <a:tr h="1077075">
                <a:tc>
                  <a:txBody>
                    <a:bodyPr/>
                    <a:lstStyle/>
                    <a:p>
                      <a:pPr indent="0" lvl="0" marL="0" rtl="0" algn="ctr">
                        <a:spcBef>
                          <a:spcPts val="0"/>
                        </a:spcBef>
                        <a:spcAft>
                          <a:spcPts val="0"/>
                        </a:spcAft>
                        <a:buNone/>
                      </a:pPr>
                      <a:r>
                        <a:t/>
                      </a:r>
                      <a:endParaRPr sz="3000">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1" algn="ctr">
                        <a:spcBef>
                          <a:spcPts val="0"/>
                        </a:spcBef>
                        <a:spcAft>
                          <a:spcPts val="0"/>
                        </a:spcAft>
                        <a:buNone/>
                      </a:pPr>
                      <a:r>
                        <a:rPr lang="en" sz="3000">
                          <a:latin typeface="Google Sans SemiBold"/>
                          <a:ea typeface="Google Sans SemiBold"/>
                          <a:cs typeface="Google Sans SemiBold"/>
                          <a:sym typeface="Google Sans SemiBold"/>
                        </a:rPr>
                        <a:t>לא ניסיתי</a:t>
                      </a:r>
                      <a:endParaRPr sz="3000">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1" algn="ctr">
                        <a:spcBef>
                          <a:spcPts val="0"/>
                        </a:spcBef>
                        <a:spcAft>
                          <a:spcPts val="0"/>
                        </a:spcAft>
                        <a:buNone/>
                      </a:pPr>
                      <a:r>
                        <a:rPr lang="en" sz="3000">
                          <a:latin typeface="Google Sans SemiBold"/>
                          <a:ea typeface="Google Sans SemiBold"/>
                          <a:cs typeface="Google Sans SemiBold"/>
                          <a:sym typeface="Google Sans SemiBold"/>
                        </a:rPr>
                        <a:t>לא ניסיתי</a:t>
                      </a:r>
                      <a:endParaRPr sz="3000">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1" algn="ctr">
                        <a:spcBef>
                          <a:spcPts val="0"/>
                        </a:spcBef>
                        <a:spcAft>
                          <a:spcPts val="0"/>
                        </a:spcAft>
                        <a:buNone/>
                      </a:pPr>
                      <a:r>
                        <a:rPr lang="en" sz="3000">
                          <a:latin typeface="Google Sans SemiBold"/>
                          <a:ea typeface="Google Sans SemiBold"/>
                          <a:cs typeface="Google Sans SemiBold"/>
                          <a:sym typeface="Google Sans SemiBold"/>
                        </a:rPr>
                        <a:t>לא ניסיתי</a:t>
                      </a:r>
                      <a:endParaRPr sz="3000">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1" algn="ctr">
                        <a:spcBef>
                          <a:spcPts val="0"/>
                        </a:spcBef>
                        <a:spcAft>
                          <a:spcPts val="0"/>
                        </a:spcAft>
                        <a:buNone/>
                      </a:pPr>
                      <a:r>
                        <a:rPr lang="en" sz="3000">
                          <a:latin typeface="Google Sans SemiBold"/>
                          <a:ea typeface="Google Sans SemiBold"/>
                          <a:cs typeface="Google Sans SemiBold"/>
                          <a:sym typeface="Google Sans SemiBold"/>
                        </a:rPr>
                        <a:t>לא אוהב</a:t>
                      </a:r>
                      <a:endParaRPr sz="3000">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1" algn="ctr">
                        <a:spcBef>
                          <a:spcPts val="0"/>
                        </a:spcBef>
                        <a:spcAft>
                          <a:spcPts val="0"/>
                        </a:spcAft>
                        <a:buNone/>
                      </a:pPr>
                      <a:r>
                        <a:rPr lang="en" sz="3000">
                          <a:latin typeface="Google Sans SemiBold"/>
                          <a:ea typeface="Google Sans SemiBold"/>
                          <a:cs typeface="Google Sans SemiBold"/>
                          <a:sym typeface="Google Sans SemiBold"/>
                        </a:rPr>
                        <a:t>לא אוהב</a:t>
                      </a:r>
                      <a:endParaRPr sz="3000">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1" algn="ctr">
                        <a:spcBef>
                          <a:spcPts val="0"/>
                        </a:spcBef>
                        <a:spcAft>
                          <a:spcPts val="0"/>
                        </a:spcAft>
                        <a:buNone/>
                      </a:pPr>
                      <a:r>
                        <a:rPr lang="en" sz="3000">
                          <a:latin typeface="Google Sans SemiBold"/>
                          <a:ea typeface="Google Sans SemiBold"/>
                          <a:cs typeface="Google Sans SemiBold"/>
                          <a:sym typeface="Google Sans SemiBold"/>
                        </a:rPr>
                        <a:t>לא אוהב</a:t>
                      </a:r>
                      <a:endParaRPr sz="3000">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1" algn="ctr">
                        <a:spcBef>
                          <a:spcPts val="0"/>
                        </a:spcBef>
                        <a:spcAft>
                          <a:spcPts val="0"/>
                        </a:spcAft>
                        <a:buNone/>
                      </a:pPr>
                      <a:r>
                        <a:rPr lang="en" sz="3000">
                          <a:latin typeface="Google Sans SemiBold"/>
                          <a:ea typeface="Google Sans SemiBold"/>
                          <a:cs typeface="Google Sans SemiBold"/>
                          <a:sym typeface="Google Sans SemiBold"/>
                        </a:rPr>
                        <a:t>אוהב</a:t>
                      </a:r>
                      <a:endParaRPr sz="3000">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1" algn="ctr">
                        <a:spcBef>
                          <a:spcPts val="0"/>
                        </a:spcBef>
                        <a:spcAft>
                          <a:spcPts val="0"/>
                        </a:spcAft>
                        <a:buNone/>
                      </a:pPr>
                      <a:r>
                        <a:rPr lang="en" sz="3000">
                          <a:latin typeface="Google Sans SemiBold"/>
                          <a:ea typeface="Google Sans SemiBold"/>
                          <a:cs typeface="Google Sans SemiBold"/>
                          <a:sym typeface="Google Sans SemiBold"/>
                        </a:rPr>
                        <a:t>אוהב</a:t>
                      </a:r>
                      <a:endParaRPr sz="3000">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1" algn="ctr">
                        <a:spcBef>
                          <a:spcPts val="0"/>
                        </a:spcBef>
                        <a:spcAft>
                          <a:spcPts val="0"/>
                        </a:spcAft>
                        <a:buNone/>
                      </a:pPr>
                      <a:r>
                        <a:rPr lang="en" sz="3000">
                          <a:latin typeface="Google Sans SemiBold"/>
                          <a:ea typeface="Google Sans SemiBold"/>
                          <a:cs typeface="Google Sans SemiBold"/>
                          <a:sym typeface="Google Sans SemiBold"/>
                        </a:rPr>
                        <a:t>אוהב</a:t>
                      </a:r>
                      <a:endParaRPr sz="3000">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1" algn="ctr">
                        <a:spcBef>
                          <a:spcPts val="0"/>
                        </a:spcBef>
                        <a:spcAft>
                          <a:spcPts val="0"/>
                        </a:spcAft>
                        <a:buNone/>
                      </a:pPr>
                      <a:r>
                        <a:rPr lang="en" sz="3000">
                          <a:latin typeface="Google Sans"/>
                          <a:ea typeface="Google Sans"/>
                          <a:cs typeface="Google Sans"/>
                          <a:sym typeface="Google Sans"/>
                        </a:rPr>
                        <a:t>אני</a:t>
                      </a:r>
                      <a:endParaRPr sz="30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r>
              <a:tr h="1016000">
                <a:tc>
                  <a:txBody>
                    <a:bodyPr/>
                    <a:lstStyle/>
                    <a:p>
                      <a:pPr indent="0" lvl="0" marL="0" rtl="0" algn="ctr">
                        <a:spcBef>
                          <a:spcPts val="0"/>
                        </a:spcBef>
                        <a:spcAft>
                          <a:spcPts val="0"/>
                        </a:spcAft>
                        <a:buNone/>
                      </a:pPr>
                      <a:r>
                        <a:rPr lang="en" sz="3000">
                          <a:latin typeface="Google Sans SemiBold"/>
                          <a:ea typeface="Google Sans SemiBold"/>
                          <a:cs typeface="Google Sans SemiBold"/>
                          <a:sym typeface="Google Sans SemiBold"/>
                        </a:rPr>
                        <a:t>5</a:t>
                      </a:r>
                      <a:endParaRPr sz="3000">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1" algn="ctr">
                        <a:spcBef>
                          <a:spcPts val="0"/>
                        </a:spcBef>
                        <a:spcAft>
                          <a:spcPts val="0"/>
                        </a:spcAft>
                        <a:buNone/>
                      </a:pPr>
                      <a:r>
                        <a:rPr lang="en" sz="3000">
                          <a:latin typeface="Google Sans SemiBold"/>
                          <a:ea typeface="Google Sans SemiBold"/>
                          <a:cs typeface="Google Sans SemiBold"/>
                          <a:sym typeface="Google Sans SemiBold"/>
                        </a:rPr>
                        <a:t>אוהב</a:t>
                      </a:r>
                      <a:endParaRPr sz="3000">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1" algn="ctr">
                        <a:spcBef>
                          <a:spcPts val="0"/>
                        </a:spcBef>
                        <a:spcAft>
                          <a:spcPts val="0"/>
                        </a:spcAft>
                        <a:buNone/>
                      </a:pPr>
                      <a:r>
                        <a:rPr lang="en" sz="3000">
                          <a:latin typeface="Google Sans SemiBold"/>
                          <a:ea typeface="Google Sans SemiBold"/>
                          <a:cs typeface="Google Sans SemiBold"/>
                          <a:sym typeface="Google Sans SemiBold"/>
                        </a:rPr>
                        <a:t>לא אוהב</a:t>
                      </a:r>
                      <a:endParaRPr sz="3000">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1" algn="ctr">
                        <a:spcBef>
                          <a:spcPts val="0"/>
                        </a:spcBef>
                        <a:spcAft>
                          <a:spcPts val="0"/>
                        </a:spcAft>
                        <a:buNone/>
                      </a:pPr>
                      <a:r>
                        <a:rPr lang="en" sz="3000">
                          <a:latin typeface="Google Sans SemiBold"/>
                          <a:ea typeface="Google Sans SemiBold"/>
                          <a:cs typeface="Google Sans SemiBold"/>
                          <a:sym typeface="Google Sans SemiBold"/>
                        </a:rPr>
                        <a:t>אוהב</a:t>
                      </a:r>
                      <a:endParaRPr sz="3000">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1" algn="ctr">
                        <a:spcBef>
                          <a:spcPts val="0"/>
                        </a:spcBef>
                        <a:spcAft>
                          <a:spcPts val="0"/>
                        </a:spcAft>
                        <a:buNone/>
                      </a:pPr>
                      <a:r>
                        <a:rPr lang="en" sz="3000">
                          <a:latin typeface="Google Sans SemiBold"/>
                          <a:ea typeface="Google Sans SemiBold"/>
                          <a:cs typeface="Google Sans SemiBold"/>
                          <a:sym typeface="Google Sans SemiBold"/>
                        </a:rPr>
                        <a:t>אוהב</a:t>
                      </a:r>
                      <a:endParaRPr sz="3000">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1" algn="ctr">
                        <a:spcBef>
                          <a:spcPts val="0"/>
                        </a:spcBef>
                        <a:spcAft>
                          <a:spcPts val="0"/>
                        </a:spcAft>
                        <a:buNone/>
                      </a:pPr>
                      <a:r>
                        <a:rPr lang="en" sz="3000">
                          <a:latin typeface="Google Sans SemiBold"/>
                          <a:ea typeface="Google Sans SemiBold"/>
                          <a:cs typeface="Google Sans SemiBold"/>
                          <a:sym typeface="Google Sans SemiBold"/>
                        </a:rPr>
                        <a:t>לא אוהב</a:t>
                      </a:r>
                      <a:endParaRPr sz="3000">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1" algn="ctr">
                        <a:spcBef>
                          <a:spcPts val="0"/>
                        </a:spcBef>
                        <a:spcAft>
                          <a:spcPts val="0"/>
                        </a:spcAft>
                        <a:buNone/>
                      </a:pPr>
                      <a:r>
                        <a:rPr lang="en" sz="3000">
                          <a:latin typeface="Google Sans SemiBold"/>
                          <a:ea typeface="Google Sans SemiBold"/>
                          <a:cs typeface="Google Sans SemiBold"/>
                          <a:sym typeface="Google Sans SemiBold"/>
                        </a:rPr>
                        <a:t>לא אוהב</a:t>
                      </a:r>
                      <a:endParaRPr sz="3000">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1" algn="ctr">
                        <a:spcBef>
                          <a:spcPts val="0"/>
                        </a:spcBef>
                        <a:spcAft>
                          <a:spcPts val="0"/>
                        </a:spcAft>
                        <a:buNone/>
                      </a:pPr>
                      <a:r>
                        <a:rPr lang="en" sz="3000">
                          <a:latin typeface="Google Sans SemiBold"/>
                          <a:ea typeface="Google Sans SemiBold"/>
                          <a:cs typeface="Google Sans SemiBold"/>
                          <a:sym typeface="Google Sans SemiBold"/>
                        </a:rPr>
                        <a:t>אוהב</a:t>
                      </a:r>
                      <a:endParaRPr sz="3000">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1" algn="ctr">
                        <a:spcBef>
                          <a:spcPts val="0"/>
                        </a:spcBef>
                        <a:spcAft>
                          <a:spcPts val="0"/>
                        </a:spcAft>
                        <a:buNone/>
                      </a:pPr>
                      <a:r>
                        <a:rPr lang="en" sz="3000">
                          <a:latin typeface="Google Sans SemiBold"/>
                          <a:ea typeface="Google Sans SemiBold"/>
                          <a:cs typeface="Google Sans SemiBold"/>
                          <a:sym typeface="Google Sans SemiBold"/>
                        </a:rPr>
                        <a:t>אוהב</a:t>
                      </a:r>
                      <a:endParaRPr sz="3000">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1" algn="ctr">
                        <a:spcBef>
                          <a:spcPts val="0"/>
                        </a:spcBef>
                        <a:spcAft>
                          <a:spcPts val="0"/>
                        </a:spcAft>
                        <a:buNone/>
                      </a:pPr>
                      <a:r>
                        <a:rPr lang="en" sz="3000">
                          <a:latin typeface="Google Sans SemiBold"/>
                          <a:ea typeface="Google Sans SemiBold"/>
                          <a:cs typeface="Google Sans SemiBold"/>
                          <a:sym typeface="Google Sans SemiBold"/>
                        </a:rPr>
                        <a:t>אוהב</a:t>
                      </a:r>
                      <a:endParaRPr sz="3000">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1" algn="ctr">
                        <a:spcBef>
                          <a:spcPts val="0"/>
                        </a:spcBef>
                        <a:spcAft>
                          <a:spcPts val="0"/>
                        </a:spcAft>
                        <a:buNone/>
                      </a:pPr>
                      <a:r>
                        <a:rPr lang="en" sz="3000">
                          <a:latin typeface="Google Sans"/>
                          <a:ea typeface="Google Sans"/>
                          <a:cs typeface="Google Sans"/>
                          <a:sym typeface="Google Sans"/>
                        </a:rPr>
                        <a:t>עמרי</a:t>
                      </a:r>
                      <a:endParaRPr sz="30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1016000">
                <a:tc>
                  <a:txBody>
                    <a:bodyPr/>
                    <a:lstStyle/>
                    <a:p>
                      <a:pPr indent="0" lvl="0" marL="0" rtl="0" algn="ctr">
                        <a:spcBef>
                          <a:spcPts val="0"/>
                        </a:spcBef>
                        <a:spcAft>
                          <a:spcPts val="0"/>
                        </a:spcAft>
                        <a:buNone/>
                      </a:pPr>
                      <a:r>
                        <a:rPr lang="en" sz="3000">
                          <a:latin typeface="Google Sans SemiBold"/>
                          <a:ea typeface="Google Sans SemiBold"/>
                          <a:cs typeface="Google Sans SemiBold"/>
                          <a:sym typeface="Google Sans SemiBold"/>
                        </a:rPr>
                        <a:t>2</a:t>
                      </a:r>
                      <a:endParaRPr sz="3000">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1" algn="ctr">
                        <a:spcBef>
                          <a:spcPts val="0"/>
                        </a:spcBef>
                        <a:spcAft>
                          <a:spcPts val="0"/>
                        </a:spcAft>
                        <a:buNone/>
                      </a:pPr>
                      <a:r>
                        <a:rPr lang="en" sz="3000">
                          <a:latin typeface="Google Sans SemiBold"/>
                          <a:ea typeface="Google Sans SemiBold"/>
                          <a:cs typeface="Google Sans SemiBold"/>
                          <a:sym typeface="Google Sans SemiBold"/>
                        </a:rPr>
                        <a:t>אוהבת</a:t>
                      </a:r>
                      <a:endParaRPr sz="3000">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1" algn="ctr">
                        <a:spcBef>
                          <a:spcPts val="0"/>
                        </a:spcBef>
                        <a:spcAft>
                          <a:spcPts val="0"/>
                        </a:spcAft>
                        <a:buNone/>
                      </a:pPr>
                      <a:r>
                        <a:rPr lang="en" sz="3000">
                          <a:latin typeface="Google Sans SemiBold"/>
                          <a:ea typeface="Google Sans SemiBold"/>
                          <a:cs typeface="Google Sans SemiBold"/>
                          <a:sym typeface="Google Sans SemiBold"/>
                        </a:rPr>
                        <a:t>אוהבת</a:t>
                      </a:r>
                      <a:endParaRPr sz="3000">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1" algn="ctr">
                        <a:spcBef>
                          <a:spcPts val="0"/>
                        </a:spcBef>
                        <a:spcAft>
                          <a:spcPts val="0"/>
                        </a:spcAft>
                        <a:buNone/>
                      </a:pPr>
                      <a:r>
                        <a:rPr lang="en" sz="3000">
                          <a:latin typeface="Google Sans SemiBold"/>
                          <a:ea typeface="Google Sans SemiBold"/>
                          <a:cs typeface="Google Sans SemiBold"/>
                          <a:sym typeface="Google Sans SemiBold"/>
                        </a:rPr>
                        <a:t>אוהבת</a:t>
                      </a:r>
                      <a:endParaRPr sz="3000">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1" algn="ctr">
                        <a:spcBef>
                          <a:spcPts val="0"/>
                        </a:spcBef>
                        <a:spcAft>
                          <a:spcPts val="0"/>
                        </a:spcAft>
                        <a:buNone/>
                      </a:pPr>
                      <a:r>
                        <a:rPr lang="en" sz="3000">
                          <a:latin typeface="Google Sans SemiBold"/>
                          <a:ea typeface="Google Sans SemiBold"/>
                          <a:cs typeface="Google Sans SemiBold"/>
                          <a:sym typeface="Google Sans SemiBold"/>
                        </a:rPr>
                        <a:t>אוהבת</a:t>
                      </a:r>
                      <a:endParaRPr sz="3000">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1" algn="ctr">
                        <a:spcBef>
                          <a:spcPts val="0"/>
                        </a:spcBef>
                        <a:spcAft>
                          <a:spcPts val="0"/>
                        </a:spcAft>
                        <a:buNone/>
                      </a:pPr>
                      <a:r>
                        <a:rPr lang="en" sz="3000">
                          <a:latin typeface="Google Sans SemiBold"/>
                          <a:ea typeface="Google Sans SemiBold"/>
                          <a:cs typeface="Google Sans SemiBold"/>
                          <a:sym typeface="Google Sans SemiBold"/>
                        </a:rPr>
                        <a:t>לא אוהבת</a:t>
                      </a:r>
                      <a:endParaRPr sz="3000">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1" algn="ctr">
                        <a:spcBef>
                          <a:spcPts val="0"/>
                        </a:spcBef>
                        <a:spcAft>
                          <a:spcPts val="0"/>
                        </a:spcAft>
                        <a:buNone/>
                      </a:pPr>
                      <a:r>
                        <a:rPr lang="en" sz="3000">
                          <a:latin typeface="Google Sans SemiBold"/>
                          <a:ea typeface="Google Sans SemiBold"/>
                          <a:cs typeface="Google Sans SemiBold"/>
                          <a:sym typeface="Google Sans SemiBold"/>
                        </a:rPr>
                        <a:t>אוהבת</a:t>
                      </a:r>
                      <a:endParaRPr sz="3000">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1" algn="ctr">
                        <a:spcBef>
                          <a:spcPts val="0"/>
                        </a:spcBef>
                        <a:spcAft>
                          <a:spcPts val="0"/>
                        </a:spcAft>
                        <a:buNone/>
                      </a:pPr>
                      <a:r>
                        <a:rPr lang="en" sz="3000">
                          <a:latin typeface="Google Sans SemiBold"/>
                          <a:ea typeface="Google Sans SemiBold"/>
                          <a:cs typeface="Google Sans SemiBold"/>
                          <a:sym typeface="Google Sans SemiBold"/>
                        </a:rPr>
                        <a:t>לא אוהבת</a:t>
                      </a:r>
                      <a:endParaRPr sz="3000">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1" algn="ctr">
                        <a:spcBef>
                          <a:spcPts val="0"/>
                        </a:spcBef>
                        <a:spcAft>
                          <a:spcPts val="0"/>
                        </a:spcAft>
                        <a:buNone/>
                      </a:pPr>
                      <a:r>
                        <a:rPr lang="en" sz="3000">
                          <a:latin typeface="Google Sans SemiBold"/>
                          <a:ea typeface="Google Sans SemiBold"/>
                          <a:cs typeface="Google Sans SemiBold"/>
                          <a:sym typeface="Google Sans SemiBold"/>
                        </a:rPr>
                        <a:t>אוהבת</a:t>
                      </a:r>
                      <a:endParaRPr sz="3000">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1" algn="ctr">
                        <a:spcBef>
                          <a:spcPts val="0"/>
                        </a:spcBef>
                        <a:spcAft>
                          <a:spcPts val="0"/>
                        </a:spcAft>
                        <a:buNone/>
                      </a:pPr>
                      <a:r>
                        <a:rPr lang="en" sz="3000">
                          <a:latin typeface="Google Sans SemiBold"/>
                          <a:ea typeface="Google Sans SemiBold"/>
                          <a:cs typeface="Google Sans SemiBold"/>
                          <a:sym typeface="Google Sans SemiBold"/>
                        </a:rPr>
                        <a:t>לא אוהבת</a:t>
                      </a:r>
                      <a:endParaRPr sz="3000">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1" algn="ctr">
                        <a:spcBef>
                          <a:spcPts val="0"/>
                        </a:spcBef>
                        <a:spcAft>
                          <a:spcPts val="0"/>
                        </a:spcAft>
                        <a:buNone/>
                      </a:pPr>
                      <a:r>
                        <a:rPr lang="en" sz="3000">
                          <a:latin typeface="Google Sans"/>
                          <a:ea typeface="Google Sans"/>
                          <a:cs typeface="Google Sans"/>
                          <a:sym typeface="Google Sans"/>
                        </a:rPr>
                        <a:t>מיכל</a:t>
                      </a:r>
                      <a:endParaRPr sz="30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1016000">
                <a:tc>
                  <a:txBody>
                    <a:bodyPr/>
                    <a:lstStyle/>
                    <a:p>
                      <a:pPr indent="0" lvl="0" marL="0" rtl="0" algn="ctr">
                        <a:spcBef>
                          <a:spcPts val="0"/>
                        </a:spcBef>
                        <a:spcAft>
                          <a:spcPts val="0"/>
                        </a:spcAft>
                        <a:buNone/>
                      </a:pPr>
                      <a:r>
                        <a:rPr lang="en" sz="3000">
                          <a:latin typeface="Google Sans SemiBold"/>
                          <a:ea typeface="Google Sans SemiBold"/>
                          <a:cs typeface="Google Sans SemiBold"/>
                          <a:sym typeface="Google Sans SemiBold"/>
                        </a:rPr>
                        <a:t>4</a:t>
                      </a:r>
                      <a:endParaRPr sz="3000">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1" algn="ctr">
                        <a:spcBef>
                          <a:spcPts val="0"/>
                        </a:spcBef>
                        <a:spcAft>
                          <a:spcPts val="0"/>
                        </a:spcAft>
                        <a:buNone/>
                      </a:pPr>
                      <a:r>
                        <a:rPr lang="en" sz="3000">
                          <a:latin typeface="Google Sans SemiBold"/>
                          <a:ea typeface="Google Sans SemiBold"/>
                          <a:cs typeface="Google Sans SemiBold"/>
                          <a:sym typeface="Google Sans SemiBold"/>
                        </a:rPr>
                        <a:t>אוהבת</a:t>
                      </a:r>
                      <a:endParaRPr sz="3000">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1" algn="ctr">
                        <a:spcBef>
                          <a:spcPts val="0"/>
                        </a:spcBef>
                        <a:spcAft>
                          <a:spcPts val="0"/>
                        </a:spcAft>
                        <a:buNone/>
                      </a:pPr>
                      <a:r>
                        <a:rPr lang="en" sz="3000">
                          <a:latin typeface="Google Sans SemiBold"/>
                          <a:ea typeface="Google Sans SemiBold"/>
                          <a:cs typeface="Google Sans SemiBold"/>
                          <a:sym typeface="Google Sans SemiBold"/>
                        </a:rPr>
                        <a:t>לא אוהבת</a:t>
                      </a:r>
                      <a:endParaRPr sz="3000">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1" algn="ctr">
                        <a:spcBef>
                          <a:spcPts val="0"/>
                        </a:spcBef>
                        <a:spcAft>
                          <a:spcPts val="0"/>
                        </a:spcAft>
                        <a:buNone/>
                      </a:pPr>
                      <a:r>
                        <a:rPr lang="en" sz="3000">
                          <a:latin typeface="Google Sans SemiBold"/>
                          <a:ea typeface="Google Sans SemiBold"/>
                          <a:cs typeface="Google Sans SemiBold"/>
                          <a:sym typeface="Google Sans SemiBold"/>
                        </a:rPr>
                        <a:t>לא אוהבת</a:t>
                      </a:r>
                      <a:endParaRPr sz="3000">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1" algn="ctr">
                        <a:spcBef>
                          <a:spcPts val="0"/>
                        </a:spcBef>
                        <a:spcAft>
                          <a:spcPts val="0"/>
                        </a:spcAft>
                        <a:buNone/>
                      </a:pPr>
                      <a:r>
                        <a:rPr lang="en" sz="3000">
                          <a:latin typeface="Google Sans SemiBold"/>
                          <a:ea typeface="Google Sans SemiBold"/>
                          <a:cs typeface="Google Sans SemiBold"/>
                          <a:sym typeface="Google Sans SemiBold"/>
                        </a:rPr>
                        <a:t>אוהבת</a:t>
                      </a:r>
                      <a:endParaRPr sz="3000">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1" algn="ctr">
                        <a:spcBef>
                          <a:spcPts val="0"/>
                        </a:spcBef>
                        <a:spcAft>
                          <a:spcPts val="0"/>
                        </a:spcAft>
                        <a:buNone/>
                      </a:pPr>
                      <a:r>
                        <a:rPr lang="en" sz="3000">
                          <a:latin typeface="Google Sans SemiBold"/>
                          <a:ea typeface="Google Sans SemiBold"/>
                          <a:cs typeface="Google Sans SemiBold"/>
                          <a:sym typeface="Google Sans SemiBold"/>
                        </a:rPr>
                        <a:t>לא אוהבת</a:t>
                      </a:r>
                      <a:endParaRPr sz="3000">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1" algn="ctr">
                        <a:spcBef>
                          <a:spcPts val="0"/>
                        </a:spcBef>
                        <a:spcAft>
                          <a:spcPts val="0"/>
                        </a:spcAft>
                        <a:buNone/>
                      </a:pPr>
                      <a:r>
                        <a:rPr lang="en" sz="3000">
                          <a:latin typeface="Google Sans SemiBold"/>
                          <a:ea typeface="Google Sans SemiBold"/>
                          <a:cs typeface="Google Sans SemiBold"/>
                          <a:sym typeface="Google Sans SemiBold"/>
                        </a:rPr>
                        <a:t>לא אוהבת</a:t>
                      </a:r>
                      <a:endParaRPr sz="3000">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1" algn="ctr">
                        <a:spcBef>
                          <a:spcPts val="0"/>
                        </a:spcBef>
                        <a:spcAft>
                          <a:spcPts val="0"/>
                        </a:spcAft>
                        <a:buNone/>
                      </a:pPr>
                      <a:r>
                        <a:rPr lang="en" sz="3000">
                          <a:latin typeface="Google Sans SemiBold"/>
                          <a:ea typeface="Google Sans SemiBold"/>
                          <a:cs typeface="Google Sans SemiBold"/>
                          <a:sym typeface="Google Sans SemiBold"/>
                        </a:rPr>
                        <a:t>אוהבת</a:t>
                      </a:r>
                      <a:endParaRPr sz="3000">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1" algn="ctr">
                        <a:spcBef>
                          <a:spcPts val="0"/>
                        </a:spcBef>
                        <a:spcAft>
                          <a:spcPts val="0"/>
                        </a:spcAft>
                        <a:buNone/>
                      </a:pPr>
                      <a:r>
                        <a:rPr lang="en" sz="3000">
                          <a:latin typeface="Google Sans SemiBold"/>
                          <a:ea typeface="Google Sans SemiBold"/>
                          <a:cs typeface="Google Sans SemiBold"/>
                          <a:sym typeface="Google Sans SemiBold"/>
                        </a:rPr>
                        <a:t>אוהבת</a:t>
                      </a:r>
                      <a:endParaRPr sz="3000">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1" algn="ctr">
                        <a:spcBef>
                          <a:spcPts val="0"/>
                        </a:spcBef>
                        <a:spcAft>
                          <a:spcPts val="0"/>
                        </a:spcAft>
                        <a:buNone/>
                      </a:pPr>
                      <a:r>
                        <a:rPr lang="en" sz="3000">
                          <a:latin typeface="Google Sans SemiBold"/>
                          <a:ea typeface="Google Sans SemiBold"/>
                          <a:cs typeface="Google Sans SemiBold"/>
                          <a:sym typeface="Google Sans SemiBold"/>
                        </a:rPr>
                        <a:t>אוהבת</a:t>
                      </a:r>
                      <a:endParaRPr sz="3000">
                        <a:latin typeface="Google Sans SemiBold"/>
                        <a:ea typeface="Google Sans SemiBold"/>
                        <a:cs typeface="Google Sans SemiBold"/>
                        <a:sym typeface="Google Sans SemiBold"/>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1" algn="ctr">
                        <a:spcBef>
                          <a:spcPts val="0"/>
                        </a:spcBef>
                        <a:spcAft>
                          <a:spcPts val="0"/>
                        </a:spcAft>
                        <a:buNone/>
                      </a:pPr>
                      <a:r>
                        <a:rPr lang="en" sz="3000">
                          <a:latin typeface="Google Sans"/>
                          <a:ea typeface="Google Sans"/>
                          <a:cs typeface="Google Sans"/>
                          <a:sym typeface="Google Sans"/>
                        </a:rPr>
                        <a:t>ליאור</a:t>
                      </a:r>
                      <a:endParaRPr sz="3000">
                        <a:latin typeface="Google Sans"/>
                        <a:ea typeface="Google Sans"/>
                        <a:cs typeface="Google Sans"/>
                        <a:sym typeface="Google Sans"/>
                      </a:endParaRPr>
                    </a:p>
                  </a:txBody>
                  <a:tcPr marT="243800" marB="243800" marR="0" marL="0"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bl>
          </a:graphicData>
        </a:graphic>
      </p:graphicFrame>
      <p:sp>
        <p:nvSpPr>
          <p:cNvPr id="2852" name="Google Shape;2852;p77"/>
          <p:cNvSpPr txBox="1"/>
          <p:nvPr>
            <p:ph type="title"/>
          </p:nvPr>
        </p:nvSpPr>
        <p:spPr>
          <a:xfrm>
            <a:off x="3889375" y="1186725"/>
            <a:ext cx="19666500" cy="9252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sz="5000"/>
              <a:t>בדקו מי התלמיד שהכי דומה לכם והסתכלו על עמודת "מאכלים שלא ניסיתי".</a:t>
            </a:r>
            <a:endParaRPr sz="5000"/>
          </a:p>
          <a:p>
            <a:pPr indent="0" lvl="0" marL="0" rtl="1" algn="r">
              <a:spcBef>
                <a:spcPts val="0"/>
              </a:spcBef>
              <a:spcAft>
                <a:spcPts val="0"/>
              </a:spcAft>
              <a:buNone/>
            </a:pPr>
            <a:br>
              <a:rPr lang="en" sz="3500">
                <a:solidFill>
                  <a:schemeClr val="accent6"/>
                </a:solidFill>
              </a:rPr>
            </a:br>
            <a:r>
              <a:rPr lang="en" sz="3500">
                <a:solidFill>
                  <a:schemeClr val="accent6"/>
                </a:solidFill>
              </a:rPr>
              <a:t>שם מופיעות ההמלצות שמבוססות על האדם שהכי דומה לכם מבין כל התלמידים בטבלה, כדאי לכם לנסות את המאכלים שרשום עליהם "אוהב" ולהמנע ממאכלים שרשום עליהם "לא אוהב".</a:t>
            </a:r>
            <a:endParaRPr sz="3500">
              <a:solidFill>
                <a:schemeClr val="accent6"/>
              </a:solidFill>
            </a:endParaRPr>
          </a:p>
          <a:p>
            <a:pPr indent="0" lvl="0" marL="0" rtl="1" algn="r">
              <a:spcBef>
                <a:spcPts val="0"/>
              </a:spcBef>
              <a:spcAft>
                <a:spcPts val="0"/>
              </a:spcAft>
              <a:buNone/>
            </a:pPr>
            <a:r>
              <a:rPr lang="en" sz="3500">
                <a:solidFill>
                  <a:schemeClr val="accent6"/>
                </a:solidFill>
              </a:rPr>
              <a:t>שתפו את ההמלצות שלכם, האם נראה לכם שהמערכת קלעה לטעם שלכם?</a:t>
            </a:r>
            <a:endParaRPr sz="3500">
              <a:solidFill>
                <a:schemeClr val="accent6"/>
              </a:solidFill>
            </a:endParaRPr>
          </a:p>
        </p:txBody>
      </p:sp>
      <p:sp>
        <p:nvSpPr>
          <p:cNvPr id="2853" name="Google Shape;2853;p77"/>
          <p:cNvSpPr txBox="1"/>
          <p:nvPr/>
        </p:nvSpPr>
        <p:spPr>
          <a:xfrm>
            <a:off x="1209400" y="1162575"/>
            <a:ext cx="20019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פעילות</a:t>
            </a:r>
            <a:endParaRPr b="1" sz="2600">
              <a:solidFill>
                <a:srgbClr val="FFFFFF"/>
              </a:solidFill>
              <a:latin typeface="Google Sans"/>
              <a:ea typeface="Google Sans"/>
              <a:cs typeface="Google Sans"/>
              <a:sym typeface="Google Sans"/>
            </a:endParaRPr>
          </a:p>
        </p:txBody>
      </p:sp>
      <p:grpSp>
        <p:nvGrpSpPr>
          <p:cNvPr id="2854" name="Google Shape;2854;p77"/>
          <p:cNvGrpSpPr/>
          <p:nvPr/>
        </p:nvGrpSpPr>
        <p:grpSpPr>
          <a:xfrm>
            <a:off x="751766" y="1028509"/>
            <a:ext cx="873900" cy="873900"/>
            <a:chOff x="21309747" y="11086375"/>
            <a:chExt cx="873900" cy="873900"/>
          </a:xfrm>
        </p:grpSpPr>
        <p:sp>
          <p:nvSpPr>
            <p:cNvPr id="2855" name="Google Shape;2855;p77"/>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56" name="Google Shape;2856;p77"/>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2857" name="Google Shape;2857;p77"/>
          <p:cNvSpPr/>
          <p:nvPr/>
        </p:nvSpPr>
        <p:spPr>
          <a:xfrm>
            <a:off x="1396317" y="8418300"/>
            <a:ext cx="7480800" cy="1287900"/>
          </a:xfrm>
          <a:prstGeom prst="roundRect">
            <a:avLst>
              <a:gd fmla="val 33333" name="adj"/>
            </a:avLst>
          </a:prstGeom>
          <a:noFill/>
          <a:ln cap="flat" cmpd="sng" w="76200">
            <a:solidFill>
              <a:schemeClr val="accent1"/>
            </a:solidFill>
            <a:prstDash val="solid"/>
            <a:round/>
            <a:headEnd len="sm" w="sm" type="none"/>
            <a:tailEnd len="sm" w="sm" type="none"/>
          </a:ln>
        </p:spPr>
        <p:txBody>
          <a:bodyPr anchorCtr="0" anchor="ctr" bIns="243825" lIns="243825" spcFirstLastPara="1" rIns="243825" wrap="square" tIns="243825">
            <a:noAutofit/>
          </a:bodyPr>
          <a:lstStyle/>
          <a:p>
            <a:pPr indent="0" lvl="0" marL="0" rtl="0" algn="ctr">
              <a:spcBef>
                <a:spcPts val="0"/>
              </a:spcBef>
              <a:spcAft>
                <a:spcPts val="0"/>
              </a:spcAft>
              <a:buNone/>
            </a:pPr>
            <a:r>
              <a:t/>
            </a:r>
            <a:endParaRPr sz="370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1" name="Shape 2861"/>
        <p:cNvGrpSpPr/>
        <p:nvPr/>
      </p:nvGrpSpPr>
      <p:grpSpPr>
        <a:xfrm>
          <a:off x="0" y="0"/>
          <a:ext cx="0" cy="0"/>
          <a:chOff x="0" y="0"/>
          <a:chExt cx="0" cy="0"/>
        </a:xfrm>
      </p:grpSpPr>
      <p:sp>
        <p:nvSpPr>
          <p:cNvPr id="2862" name="Google Shape;2862;p78"/>
          <p:cNvSpPr txBox="1"/>
          <p:nvPr>
            <p:ph type="title"/>
          </p:nvPr>
        </p:nvSpPr>
        <p:spPr>
          <a:xfrm>
            <a:off x="8518075" y="1186725"/>
            <a:ext cx="15037800" cy="9252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t>כל הכבוד, בניתם </a:t>
            </a:r>
            <a:r>
              <a:rPr lang="en">
                <a:solidFill>
                  <a:schemeClr val="accent1"/>
                </a:solidFill>
              </a:rPr>
              <a:t>מערכות המלצה!</a:t>
            </a:r>
            <a:endParaRPr>
              <a:solidFill>
                <a:schemeClr val="accent1"/>
              </a:solidFill>
            </a:endParaRPr>
          </a:p>
        </p:txBody>
      </p:sp>
      <p:sp>
        <p:nvSpPr>
          <p:cNvPr id="2863" name="Google Shape;2863;p78"/>
          <p:cNvSpPr txBox="1"/>
          <p:nvPr/>
        </p:nvSpPr>
        <p:spPr>
          <a:xfrm>
            <a:off x="10912925" y="2556500"/>
            <a:ext cx="12643500" cy="6163200"/>
          </a:xfrm>
          <a:prstGeom prst="rect">
            <a:avLst/>
          </a:prstGeom>
          <a:noFill/>
          <a:ln>
            <a:noFill/>
          </a:ln>
        </p:spPr>
        <p:txBody>
          <a:bodyPr anchorCtr="0" anchor="t" bIns="91425" lIns="91425" spcFirstLastPara="1" rIns="91425" wrap="square" tIns="91425">
            <a:spAutoFit/>
          </a:bodyPr>
          <a:lstStyle/>
          <a:p>
            <a:pPr indent="0" lvl="0" marL="0" rtl="1" algn="r">
              <a:lnSpc>
                <a:spcPct val="115000"/>
              </a:lnSpc>
              <a:spcBef>
                <a:spcPts val="0"/>
              </a:spcBef>
              <a:spcAft>
                <a:spcPts val="0"/>
              </a:spcAft>
              <a:buNone/>
            </a:pPr>
            <a:r>
              <a:rPr lang="en" sz="4600">
                <a:solidFill>
                  <a:schemeClr val="dk1"/>
                </a:solidFill>
                <a:latin typeface="Google Sans"/>
                <a:ea typeface="Google Sans"/>
                <a:cs typeface="Google Sans"/>
                <a:sym typeface="Google Sans"/>
              </a:rPr>
              <a:t>כפי שאתם קיבלתם המלצה למאכל שכנראה תאהבו בהתבסס על ההעדפות שלכם, כך הבינה המלאכותית מוצאת תכנים שמתאימים אישית לכל בן אדם.</a:t>
            </a:r>
            <a:endParaRPr sz="4600">
              <a:solidFill>
                <a:schemeClr val="dk1"/>
              </a:solidFill>
              <a:latin typeface="Google Sans"/>
              <a:ea typeface="Google Sans"/>
              <a:cs typeface="Google Sans"/>
              <a:sym typeface="Google Sans"/>
            </a:endParaRPr>
          </a:p>
          <a:p>
            <a:pPr indent="0" lvl="0" marL="0" rtl="1" algn="r">
              <a:lnSpc>
                <a:spcPct val="115000"/>
              </a:lnSpc>
              <a:spcBef>
                <a:spcPts val="3000"/>
              </a:spcBef>
              <a:spcAft>
                <a:spcPts val="3000"/>
              </a:spcAft>
              <a:buNone/>
            </a:pPr>
            <a:r>
              <a:rPr lang="en" sz="4600">
                <a:solidFill>
                  <a:schemeClr val="dk1"/>
                </a:solidFill>
                <a:latin typeface="Google Sans"/>
                <a:ea typeface="Google Sans"/>
                <a:cs typeface="Google Sans"/>
                <a:sym typeface="Google Sans"/>
              </a:rPr>
              <a:t>Youtube או Netflix משוות את ההעדפות שלכם להעדפות של משתמשים אחרים, ומציעות לכם תכנים חדשים שאולי תאהבו.</a:t>
            </a:r>
            <a:endParaRPr sz="4600">
              <a:solidFill>
                <a:schemeClr val="dk1"/>
              </a:solidFill>
              <a:latin typeface="Google Sans"/>
              <a:ea typeface="Google Sans"/>
              <a:cs typeface="Google Sans"/>
              <a:sym typeface="Google Sans"/>
            </a:endParaRPr>
          </a:p>
        </p:txBody>
      </p:sp>
      <p:pic>
        <p:nvPicPr>
          <p:cNvPr descr="recommendation system that recommends food, only picutres no writing" id="2864" name="Google Shape;2864;p78"/>
          <p:cNvPicPr preferRelativeResize="0"/>
          <p:nvPr/>
        </p:nvPicPr>
        <p:blipFill>
          <a:blip r:embed="rId3">
            <a:alphaModFix/>
          </a:blip>
          <a:stretch>
            <a:fillRect/>
          </a:stretch>
        </p:blipFill>
        <p:spPr>
          <a:xfrm>
            <a:off x="4838187" y="7582050"/>
            <a:ext cx="4536000" cy="4536000"/>
          </a:xfrm>
          <a:prstGeom prst="roundRect">
            <a:avLst>
              <a:gd fmla="val 16667" name="adj"/>
            </a:avLst>
          </a:prstGeom>
          <a:noFill/>
          <a:ln>
            <a:noFill/>
          </a:ln>
        </p:spPr>
      </p:pic>
      <p:pic>
        <p:nvPicPr>
          <p:cNvPr descr="recommendation system that recommends food, only picutres no writing" id="2865" name="Google Shape;2865;p78"/>
          <p:cNvPicPr preferRelativeResize="0"/>
          <p:nvPr/>
        </p:nvPicPr>
        <p:blipFill>
          <a:blip r:embed="rId4">
            <a:alphaModFix/>
          </a:blip>
          <a:stretch>
            <a:fillRect/>
          </a:stretch>
        </p:blipFill>
        <p:spPr>
          <a:xfrm>
            <a:off x="2352525" y="2556500"/>
            <a:ext cx="4588200" cy="4588200"/>
          </a:xfrm>
          <a:prstGeom prst="roundRect">
            <a:avLst>
              <a:gd fmla="val 16667" name="adj"/>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9" name="Shape 2869"/>
        <p:cNvGrpSpPr/>
        <p:nvPr/>
      </p:nvGrpSpPr>
      <p:grpSpPr>
        <a:xfrm>
          <a:off x="0" y="0"/>
          <a:ext cx="0" cy="0"/>
          <a:chOff x="0" y="0"/>
          <a:chExt cx="0" cy="0"/>
        </a:xfrm>
      </p:grpSpPr>
      <p:sp>
        <p:nvSpPr>
          <p:cNvPr id="2870" name="Google Shape;2870;p79"/>
          <p:cNvSpPr txBox="1"/>
          <p:nvPr>
            <p:ph type="title"/>
          </p:nvPr>
        </p:nvSpPr>
        <p:spPr>
          <a:xfrm>
            <a:off x="12691775" y="1186725"/>
            <a:ext cx="10864200" cy="9252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t>לא רק השוואות לאחרים</a:t>
            </a:r>
            <a:endParaRPr/>
          </a:p>
        </p:txBody>
      </p:sp>
      <p:sp>
        <p:nvSpPr>
          <p:cNvPr id="2871" name="Google Shape;2871;p79"/>
          <p:cNvSpPr txBox="1"/>
          <p:nvPr/>
        </p:nvSpPr>
        <p:spPr>
          <a:xfrm>
            <a:off x="1209400" y="1162575"/>
            <a:ext cx="16482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דיון</a:t>
            </a:r>
            <a:endParaRPr b="1" sz="2600">
              <a:solidFill>
                <a:srgbClr val="FFFFFF"/>
              </a:solidFill>
              <a:latin typeface="Google Sans"/>
              <a:ea typeface="Google Sans"/>
              <a:cs typeface="Google Sans"/>
              <a:sym typeface="Google Sans"/>
            </a:endParaRPr>
          </a:p>
        </p:txBody>
      </p:sp>
      <p:grpSp>
        <p:nvGrpSpPr>
          <p:cNvPr id="2872" name="Google Shape;2872;p79"/>
          <p:cNvGrpSpPr/>
          <p:nvPr/>
        </p:nvGrpSpPr>
        <p:grpSpPr>
          <a:xfrm>
            <a:off x="751766" y="1028509"/>
            <a:ext cx="873900" cy="873900"/>
            <a:chOff x="21309747" y="11086375"/>
            <a:chExt cx="873900" cy="873900"/>
          </a:xfrm>
        </p:grpSpPr>
        <p:sp>
          <p:nvSpPr>
            <p:cNvPr id="2873" name="Google Shape;2873;p79"/>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74" name="Google Shape;2874;p79"/>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2875" name="Google Shape;2875;p79"/>
          <p:cNvSpPr txBox="1"/>
          <p:nvPr/>
        </p:nvSpPr>
        <p:spPr>
          <a:xfrm>
            <a:off x="12691850" y="2556500"/>
            <a:ext cx="10864200" cy="7491000"/>
          </a:xfrm>
          <a:prstGeom prst="rect">
            <a:avLst/>
          </a:prstGeom>
          <a:noFill/>
          <a:ln>
            <a:noFill/>
          </a:ln>
        </p:spPr>
        <p:txBody>
          <a:bodyPr anchorCtr="0" anchor="t" bIns="91425" lIns="91425" spcFirstLastPara="1" rIns="91425" wrap="square" tIns="91425">
            <a:spAutoFit/>
          </a:bodyPr>
          <a:lstStyle/>
          <a:p>
            <a:pPr indent="0" lvl="0" marL="0" rtl="1" algn="r">
              <a:lnSpc>
                <a:spcPct val="115000"/>
              </a:lnSpc>
              <a:spcBef>
                <a:spcPts val="0"/>
              </a:spcBef>
              <a:spcAft>
                <a:spcPts val="0"/>
              </a:spcAft>
              <a:buNone/>
            </a:pPr>
            <a:r>
              <a:rPr lang="en" sz="4000">
                <a:solidFill>
                  <a:schemeClr val="dk1"/>
                </a:solidFill>
                <a:latin typeface="Google Sans"/>
                <a:ea typeface="Google Sans"/>
                <a:cs typeface="Google Sans"/>
                <a:sym typeface="Google Sans"/>
              </a:rPr>
              <a:t>יש</a:t>
            </a:r>
            <a:r>
              <a:rPr lang="en" sz="4000">
                <a:solidFill>
                  <a:schemeClr val="dk1"/>
                </a:solidFill>
                <a:latin typeface="Google Sans"/>
                <a:ea typeface="Google Sans"/>
                <a:cs typeface="Google Sans"/>
                <a:sym typeface="Google Sans"/>
              </a:rPr>
              <a:t> מערכות המלצה המבוססות על נתוני עבר אישיים: מערכות אלה ממליצות למשתמש על פריטים שהן מזהות שדומים לפריטים שהמשתמש אהב בעבר ומסירות המלצות לפריטים שהמשתמש לא אהב בעבר.</a:t>
            </a:r>
            <a:endParaRPr sz="4000">
              <a:solidFill>
                <a:schemeClr val="dk1"/>
              </a:solidFill>
              <a:latin typeface="Google Sans"/>
              <a:ea typeface="Google Sans"/>
              <a:cs typeface="Google Sans"/>
              <a:sym typeface="Google Sans"/>
            </a:endParaRPr>
          </a:p>
          <a:p>
            <a:pPr indent="0" lvl="0" marL="0" rtl="1" algn="r">
              <a:lnSpc>
                <a:spcPct val="115000"/>
              </a:lnSpc>
              <a:spcBef>
                <a:spcPts val="4000"/>
              </a:spcBef>
              <a:spcAft>
                <a:spcPts val="0"/>
              </a:spcAft>
              <a:buNone/>
            </a:pPr>
            <a:r>
              <a:rPr lang="en" sz="4000">
                <a:solidFill>
                  <a:schemeClr val="dk1"/>
                </a:solidFill>
                <a:latin typeface="Google Sans"/>
                <a:ea typeface="Google Sans"/>
                <a:cs typeface="Google Sans"/>
                <a:sym typeface="Google Sans"/>
              </a:rPr>
              <a:t>לדוגמא ב-YouTube, ממליצים לנו על סרטונים בהתאם לסרטונים שראינו בעבר.</a:t>
            </a:r>
            <a:endParaRPr sz="4000">
              <a:solidFill>
                <a:schemeClr val="dk1"/>
              </a:solidFill>
              <a:latin typeface="Google Sans"/>
              <a:ea typeface="Google Sans"/>
              <a:cs typeface="Google Sans"/>
              <a:sym typeface="Google Sans"/>
            </a:endParaRPr>
          </a:p>
          <a:p>
            <a:pPr indent="0" lvl="0" marL="0" rtl="1" algn="r">
              <a:lnSpc>
                <a:spcPct val="115000"/>
              </a:lnSpc>
              <a:spcBef>
                <a:spcPts val="4000"/>
              </a:spcBef>
              <a:spcAft>
                <a:spcPts val="4000"/>
              </a:spcAft>
              <a:buNone/>
            </a:pPr>
            <a:r>
              <a:rPr b="1" lang="en" sz="4000">
                <a:solidFill>
                  <a:schemeClr val="dk1"/>
                </a:solidFill>
                <a:latin typeface="Google Sans"/>
                <a:ea typeface="Google Sans"/>
                <a:cs typeface="Google Sans"/>
                <a:sym typeface="Google Sans"/>
              </a:rPr>
              <a:t>באיזה מידע נוכל להשתמש כדי לתת המלצות שהמשתמש יאהב?</a:t>
            </a:r>
            <a:endParaRPr b="1" sz="4800">
              <a:solidFill>
                <a:schemeClr val="dk1"/>
              </a:solidFill>
              <a:latin typeface="Google Sans"/>
              <a:ea typeface="Google Sans"/>
              <a:cs typeface="Google Sans"/>
              <a:sym typeface="Google Sans"/>
            </a:endParaRPr>
          </a:p>
        </p:txBody>
      </p:sp>
      <p:pic>
        <p:nvPicPr>
          <p:cNvPr id="2876" name="Google Shape;2876;p79"/>
          <p:cNvPicPr preferRelativeResize="0"/>
          <p:nvPr/>
        </p:nvPicPr>
        <p:blipFill>
          <a:blip r:embed="rId3">
            <a:alphaModFix/>
          </a:blip>
          <a:stretch>
            <a:fillRect/>
          </a:stretch>
        </p:blipFill>
        <p:spPr>
          <a:xfrm>
            <a:off x="1209400" y="2751350"/>
            <a:ext cx="6414000" cy="6414000"/>
          </a:xfrm>
          <a:prstGeom prst="roundRect">
            <a:avLst>
              <a:gd fmla="val 16667" name="adj"/>
            </a:avLst>
          </a:prstGeom>
          <a:noFill/>
          <a:ln>
            <a:noFill/>
          </a:ln>
        </p:spPr>
      </p:pic>
      <p:pic>
        <p:nvPicPr>
          <p:cNvPr id="2877" name="Google Shape;2877;p79"/>
          <p:cNvPicPr preferRelativeResize="0"/>
          <p:nvPr/>
        </p:nvPicPr>
        <p:blipFill>
          <a:blip r:embed="rId4">
            <a:alphaModFix/>
          </a:blip>
          <a:stretch>
            <a:fillRect/>
          </a:stretch>
        </p:blipFill>
        <p:spPr>
          <a:xfrm>
            <a:off x="8121825" y="7189750"/>
            <a:ext cx="4071600" cy="4071600"/>
          </a:xfrm>
          <a:prstGeom prst="roundRect">
            <a:avLst>
              <a:gd fmla="val 16667" name="adj"/>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1" name="Shape 2881"/>
        <p:cNvGrpSpPr/>
        <p:nvPr/>
      </p:nvGrpSpPr>
      <p:grpSpPr>
        <a:xfrm>
          <a:off x="0" y="0"/>
          <a:ext cx="0" cy="0"/>
          <a:chOff x="0" y="0"/>
          <a:chExt cx="0" cy="0"/>
        </a:xfrm>
      </p:grpSpPr>
      <p:sp>
        <p:nvSpPr>
          <p:cNvPr id="2882" name="Google Shape;2882;p80"/>
          <p:cNvSpPr txBox="1"/>
          <p:nvPr>
            <p:ph type="title"/>
          </p:nvPr>
        </p:nvSpPr>
        <p:spPr>
          <a:xfrm>
            <a:off x="12691775" y="1186725"/>
            <a:ext cx="10864200" cy="9252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t>לא רק השוואות לאחרים</a:t>
            </a:r>
            <a:endParaRPr/>
          </a:p>
        </p:txBody>
      </p:sp>
      <p:sp>
        <p:nvSpPr>
          <p:cNvPr id="2883" name="Google Shape;2883;p80"/>
          <p:cNvSpPr txBox="1"/>
          <p:nvPr/>
        </p:nvSpPr>
        <p:spPr>
          <a:xfrm>
            <a:off x="12691850" y="2556500"/>
            <a:ext cx="10864200" cy="3417000"/>
          </a:xfrm>
          <a:prstGeom prst="rect">
            <a:avLst/>
          </a:prstGeom>
          <a:noFill/>
          <a:ln>
            <a:noFill/>
          </a:ln>
        </p:spPr>
        <p:txBody>
          <a:bodyPr anchorCtr="0" anchor="t" bIns="91425" lIns="91425" spcFirstLastPara="1" rIns="91425" wrap="square" tIns="91425">
            <a:spAutoFit/>
          </a:bodyPr>
          <a:lstStyle/>
          <a:p>
            <a:pPr indent="0" lvl="0" marL="0" rtl="1" algn="r">
              <a:spcBef>
                <a:spcPts val="0"/>
              </a:spcBef>
              <a:spcAft>
                <a:spcPts val="0"/>
              </a:spcAft>
              <a:buNone/>
            </a:pPr>
            <a:r>
              <a:rPr b="1" lang="en" sz="4000">
                <a:solidFill>
                  <a:schemeClr val="dk1"/>
                </a:solidFill>
                <a:latin typeface="Google Sans"/>
                <a:ea typeface="Google Sans"/>
                <a:cs typeface="Google Sans"/>
                <a:sym typeface="Google Sans"/>
              </a:rPr>
              <a:t>באיזה מידע נוכל להשתמש כדי לתת המלצות שהמשתמש יאהב?</a:t>
            </a:r>
            <a:endParaRPr b="1" sz="4000">
              <a:solidFill>
                <a:schemeClr val="dk1"/>
              </a:solidFill>
              <a:latin typeface="Google Sans"/>
              <a:ea typeface="Google Sans"/>
              <a:cs typeface="Google Sans"/>
              <a:sym typeface="Google Sans"/>
            </a:endParaRPr>
          </a:p>
          <a:p>
            <a:pPr indent="0" lvl="0" marL="0" rtl="1" algn="r">
              <a:spcBef>
                <a:spcPts val="3000"/>
              </a:spcBef>
              <a:spcAft>
                <a:spcPts val="0"/>
              </a:spcAft>
              <a:buNone/>
            </a:pPr>
            <a:r>
              <a:t/>
            </a:r>
            <a:endParaRPr b="1" sz="4000">
              <a:solidFill>
                <a:schemeClr val="dk1"/>
              </a:solidFill>
              <a:latin typeface="Google Sans"/>
              <a:ea typeface="Google Sans"/>
              <a:cs typeface="Google Sans"/>
              <a:sym typeface="Google Sans"/>
            </a:endParaRPr>
          </a:p>
          <a:p>
            <a:pPr indent="0" lvl="0" marL="0" rtl="1" algn="r">
              <a:spcBef>
                <a:spcPts val="3000"/>
              </a:spcBef>
              <a:spcAft>
                <a:spcPts val="3000"/>
              </a:spcAft>
              <a:buNone/>
            </a:pPr>
            <a:r>
              <a:t/>
            </a:r>
            <a:endParaRPr b="1" sz="4000">
              <a:solidFill>
                <a:schemeClr val="dk1"/>
              </a:solidFill>
              <a:latin typeface="Google Sans"/>
              <a:ea typeface="Google Sans"/>
              <a:cs typeface="Google Sans"/>
              <a:sym typeface="Google Sans"/>
            </a:endParaRPr>
          </a:p>
        </p:txBody>
      </p:sp>
      <p:sp>
        <p:nvSpPr>
          <p:cNvPr id="2884" name="Google Shape;2884;p80"/>
          <p:cNvSpPr txBox="1"/>
          <p:nvPr>
            <p:ph type="title"/>
          </p:nvPr>
        </p:nvSpPr>
        <p:spPr>
          <a:xfrm>
            <a:off x="12691850" y="4038650"/>
            <a:ext cx="10606500" cy="7724400"/>
          </a:xfrm>
          <a:prstGeom prst="rect">
            <a:avLst/>
          </a:prstGeom>
          <a:noFill/>
        </p:spPr>
        <p:txBody>
          <a:bodyPr anchorCtr="0" anchor="t" bIns="91425" lIns="91425" spcFirstLastPara="1" rIns="365750" wrap="square" tIns="91425">
            <a:noAutofit/>
          </a:bodyPr>
          <a:lstStyle/>
          <a:p>
            <a:pPr indent="-561340" lvl="0" marL="457200" rtl="1" algn="r">
              <a:lnSpc>
                <a:spcPct val="115000"/>
              </a:lnSpc>
              <a:spcBef>
                <a:spcPts val="0"/>
              </a:spcBef>
              <a:spcAft>
                <a:spcPts val="0"/>
              </a:spcAft>
              <a:buClr>
                <a:schemeClr val="accent1"/>
              </a:buClr>
              <a:buSzPts val="3800"/>
              <a:buFont typeface="Google Sans"/>
              <a:buChar char="✦"/>
            </a:pPr>
            <a:r>
              <a:rPr lang="en" sz="4200">
                <a:solidFill>
                  <a:schemeClr val="dk1"/>
                </a:solidFill>
                <a:latin typeface="Google Sans"/>
                <a:ea typeface="Google Sans"/>
                <a:cs typeface="Google Sans"/>
                <a:sym typeface="Google Sans"/>
              </a:rPr>
              <a:t>לייקים</a:t>
            </a:r>
            <a:endParaRPr sz="4200">
              <a:solidFill>
                <a:schemeClr val="dk1"/>
              </a:solidFill>
              <a:latin typeface="Google Sans"/>
              <a:ea typeface="Google Sans"/>
              <a:cs typeface="Google Sans"/>
              <a:sym typeface="Google Sans"/>
            </a:endParaRPr>
          </a:p>
          <a:p>
            <a:pPr indent="-561340" lvl="0" marL="457200" rtl="1" algn="r">
              <a:lnSpc>
                <a:spcPct val="115000"/>
              </a:lnSpc>
              <a:spcBef>
                <a:spcPts val="4000"/>
              </a:spcBef>
              <a:spcAft>
                <a:spcPts val="0"/>
              </a:spcAft>
              <a:buClr>
                <a:schemeClr val="accent1"/>
              </a:buClr>
              <a:buSzPts val="3800"/>
              <a:buFont typeface="Google Sans"/>
              <a:buChar char="✦"/>
            </a:pPr>
            <a:r>
              <a:rPr lang="en" sz="4200">
                <a:solidFill>
                  <a:schemeClr val="dk1"/>
                </a:solidFill>
                <a:latin typeface="Google Sans"/>
                <a:ea typeface="Google Sans"/>
                <a:cs typeface="Google Sans"/>
                <a:sym typeface="Google Sans"/>
              </a:rPr>
              <a:t>תגובות</a:t>
            </a:r>
            <a:endParaRPr sz="4200">
              <a:solidFill>
                <a:schemeClr val="dk1"/>
              </a:solidFill>
              <a:latin typeface="Google Sans"/>
              <a:ea typeface="Google Sans"/>
              <a:cs typeface="Google Sans"/>
              <a:sym typeface="Google Sans"/>
            </a:endParaRPr>
          </a:p>
          <a:p>
            <a:pPr indent="-561340" lvl="0" marL="457200" rtl="1" algn="r">
              <a:lnSpc>
                <a:spcPct val="115000"/>
              </a:lnSpc>
              <a:spcBef>
                <a:spcPts val="4000"/>
              </a:spcBef>
              <a:spcAft>
                <a:spcPts val="0"/>
              </a:spcAft>
              <a:buClr>
                <a:schemeClr val="accent1"/>
              </a:buClr>
              <a:buSzPts val="3800"/>
              <a:buFont typeface="Google Sans"/>
              <a:buChar char="✦"/>
            </a:pPr>
            <a:r>
              <a:rPr lang="en" sz="4200">
                <a:solidFill>
                  <a:schemeClr val="dk1"/>
                </a:solidFill>
                <a:latin typeface="Google Sans"/>
                <a:ea typeface="Google Sans"/>
                <a:cs typeface="Google Sans"/>
                <a:sym typeface="Google Sans"/>
              </a:rPr>
              <a:t>דירוג 5 כוכבים</a:t>
            </a:r>
            <a:endParaRPr sz="4200">
              <a:solidFill>
                <a:schemeClr val="dk1"/>
              </a:solidFill>
              <a:latin typeface="Google Sans"/>
              <a:ea typeface="Google Sans"/>
              <a:cs typeface="Google Sans"/>
              <a:sym typeface="Google Sans"/>
            </a:endParaRPr>
          </a:p>
          <a:p>
            <a:pPr indent="-561340" lvl="0" marL="457200" rtl="1" algn="r">
              <a:lnSpc>
                <a:spcPct val="115000"/>
              </a:lnSpc>
              <a:spcBef>
                <a:spcPts val="4000"/>
              </a:spcBef>
              <a:spcAft>
                <a:spcPts val="0"/>
              </a:spcAft>
              <a:buClr>
                <a:schemeClr val="accent1"/>
              </a:buClr>
              <a:buSzPts val="3800"/>
              <a:buFont typeface="Google Sans"/>
              <a:buChar char="✦"/>
            </a:pPr>
            <a:r>
              <a:rPr lang="en" sz="4200">
                <a:solidFill>
                  <a:schemeClr val="dk1"/>
                </a:solidFill>
                <a:latin typeface="Google Sans"/>
                <a:ea typeface="Google Sans"/>
                <a:cs typeface="Google Sans"/>
                <a:sym typeface="Google Sans"/>
              </a:rPr>
              <a:t>זמן צפייה</a:t>
            </a:r>
            <a:endParaRPr sz="4200">
              <a:solidFill>
                <a:schemeClr val="dk1"/>
              </a:solidFill>
              <a:latin typeface="Google Sans"/>
              <a:ea typeface="Google Sans"/>
              <a:cs typeface="Google Sans"/>
              <a:sym typeface="Google Sans"/>
            </a:endParaRPr>
          </a:p>
          <a:p>
            <a:pPr indent="-561340" lvl="0" marL="457200" rtl="1" algn="r">
              <a:lnSpc>
                <a:spcPct val="115000"/>
              </a:lnSpc>
              <a:spcBef>
                <a:spcPts val="4000"/>
              </a:spcBef>
              <a:spcAft>
                <a:spcPts val="0"/>
              </a:spcAft>
              <a:buClr>
                <a:schemeClr val="accent1"/>
              </a:buClr>
              <a:buSzPts val="3800"/>
              <a:buFont typeface="Google Sans"/>
              <a:buChar char="✦"/>
            </a:pPr>
            <a:r>
              <a:rPr lang="en" sz="4200">
                <a:solidFill>
                  <a:schemeClr val="dk1"/>
                </a:solidFill>
                <a:latin typeface="Google Sans"/>
                <a:ea typeface="Google Sans"/>
                <a:cs typeface="Google Sans"/>
                <a:sym typeface="Google Sans"/>
              </a:rPr>
              <a:t>שיתוף התוכן</a:t>
            </a:r>
            <a:endParaRPr sz="4200">
              <a:solidFill>
                <a:schemeClr val="dk1"/>
              </a:solidFill>
              <a:latin typeface="Google Sans"/>
              <a:ea typeface="Google Sans"/>
              <a:cs typeface="Google Sans"/>
              <a:sym typeface="Google Sans"/>
            </a:endParaRPr>
          </a:p>
          <a:p>
            <a:pPr indent="-561340" lvl="0" marL="457200" rtl="1" algn="r">
              <a:lnSpc>
                <a:spcPct val="115000"/>
              </a:lnSpc>
              <a:spcBef>
                <a:spcPts val="4000"/>
              </a:spcBef>
              <a:spcAft>
                <a:spcPts val="4000"/>
              </a:spcAft>
              <a:buClr>
                <a:schemeClr val="accent1"/>
              </a:buClr>
              <a:buSzPts val="3800"/>
              <a:buFont typeface="Google Sans"/>
              <a:buChar char="✦"/>
            </a:pPr>
            <a:r>
              <a:rPr b="1" lang="en" sz="4200">
                <a:solidFill>
                  <a:schemeClr val="dk1"/>
                </a:solidFill>
                <a:latin typeface="Google Sans"/>
                <a:ea typeface="Google Sans"/>
                <a:cs typeface="Google Sans"/>
                <a:sym typeface="Google Sans"/>
              </a:rPr>
              <a:t>במציאות - רוב מערכות ההמלצה משלבות את שתי השיטות - השוואות למשתמשים אחרים ובדיקת נתוני עבר.</a:t>
            </a:r>
            <a:endParaRPr b="1" sz="4200">
              <a:solidFill>
                <a:schemeClr val="dk1"/>
              </a:solidFill>
              <a:latin typeface="Google Sans"/>
              <a:ea typeface="Google Sans"/>
              <a:cs typeface="Google Sans"/>
              <a:sym typeface="Google Sans"/>
            </a:endParaRPr>
          </a:p>
        </p:txBody>
      </p:sp>
      <p:pic>
        <p:nvPicPr>
          <p:cNvPr id="2885" name="Google Shape;2885;p80"/>
          <p:cNvPicPr preferRelativeResize="0"/>
          <p:nvPr/>
        </p:nvPicPr>
        <p:blipFill>
          <a:blip r:embed="rId3">
            <a:alphaModFix/>
          </a:blip>
          <a:stretch>
            <a:fillRect/>
          </a:stretch>
        </p:blipFill>
        <p:spPr>
          <a:xfrm>
            <a:off x="1209400" y="2751350"/>
            <a:ext cx="6414000" cy="6414000"/>
          </a:xfrm>
          <a:prstGeom prst="roundRect">
            <a:avLst>
              <a:gd fmla="val 16667" name="adj"/>
            </a:avLst>
          </a:prstGeom>
          <a:noFill/>
          <a:ln>
            <a:noFill/>
          </a:ln>
        </p:spPr>
      </p:pic>
      <p:pic>
        <p:nvPicPr>
          <p:cNvPr id="2886" name="Google Shape;2886;p80"/>
          <p:cNvPicPr preferRelativeResize="0"/>
          <p:nvPr/>
        </p:nvPicPr>
        <p:blipFill>
          <a:blip r:embed="rId4">
            <a:alphaModFix/>
          </a:blip>
          <a:stretch>
            <a:fillRect/>
          </a:stretch>
        </p:blipFill>
        <p:spPr>
          <a:xfrm>
            <a:off x="8121825" y="7189750"/>
            <a:ext cx="4071600" cy="4071600"/>
          </a:xfrm>
          <a:prstGeom prst="roundRect">
            <a:avLst>
              <a:gd fmla="val 16667" name="adj"/>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id="171" name="Google Shape;171;p36" title="סרטון פתיחה חוכמת הממליצים.mp4">
            <a:hlinkClick r:id="rId3"/>
          </p:cNvPr>
          <p:cNvPicPr preferRelativeResize="0"/>
          <p:nvPr/>
        </p:nvPicPr>
        <p:blipFill>
          <a:blip r:embed="rId4">
            <a:alphaModFix/>
          </a:blip>
          <a:stretch>
            <a:fillRect/>
          </a:stretch>
        </p:blipFill>
        <p:spPr>
          <a:xfrm>
            <a:off x="-42325" y="-76200"/>
            <a:ext cx="24384000" cy="13716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
                                        </p:tgtEl>
                                        <p:attrNameLst>
                                          <p:attrName>style.visibility</p:attrName>
                                        </p:attrNameLst>
                                      </p:cBhvr>
                                      <p:to>
                                        <p:strVal val="visible"/>
                                      </p:to>
                                    </p:set>
                                    <p:animEffect filter="fade" transition="in">
                                      <p:cBhvr>
                                        <p:cTn dur="1000"/>
                                        <p:tgtEl>
                                          <p:spTgt spid="1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0" name="Shape 2890"/>
        <p:cNvGrpSpPr/>
        <p:nvPr/>
      </p:nvGrpSpPr>
      <p:grpSpPr>
        <a:xfrm>
          <a:off x="0" y="0"/>
          <a:ext cx="0" cy="0"/>
          <a:chOff x="0" y="0"/>
          <a:chExt cx="0" cy="0"/>
        </a:xfrm>
      </p:grpSpPr>
      <p:sp>
        <p:nvSpPr>
          <p:cNvPr id="2891" name="Google Shape;2891;p81"/>
          <p:cNvSpPr txBox="1"/>
          <p:nvPr>
            <p:ph type="title"/>
          </p:nvPr>
        </p:nvSpPr>
        <p:spPr>
          <a:xfrm>
            <a:off x="16834400" y="1186725"/>
            <a:ext cx="6721500" cy="9252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t>מאחורי הפרופיל</a:t>
            </a:r>
            <a:endParaRPr/>
          </a:p>
        </p:txBody>
      </p:sp>
      <p:sp>
        <p:nvSpPr>
          <p:cNvPr id="2892" name="Google Shape;2892;p81"/>
          <p:cNvSpPr txBox="1"/>
          <p:nvPr>
            <p:ph type="title"/>
          </p:nvPr>
        </p:nvSpPr>
        <p:spPr>
          <a:xfrm>
            <a:off x="15562550" y="2829350"/>
            <a:ext cx="7736100" cy="7724400"/>
          </a:xfrm>
          <a:prstGeom prst="rect">
            <a:avLst/>
          </a:prstGeom>
          <a:noFill/>
        </p:spPr>
        <p:txBody>
          <a:bodyPr anchorCtr="0" anchor="t" bIns="91425" lIns="91425" spcFirstLastPara="1" rIns="365750" wrap="square" tIns="91425">
            <a:noAutofit/>
          </a:bodyPr>
          <a:lstStyle/>
          <a:p>
            <a:pPr indent="0" lvl="0" marL="0" rtl="1" algn="r">
              <a:lnSpc>
                <a:spcPct val="100000"/>
              </a:lnSpc>
              <a:spcBef>
                <a:spcPts val="0"/>
              </a:spcBef>
              <a:spcAft>
                <a:spcPts val="0"/>
              </a:spcAft>
              <a:buNone/>
            </a:pPr>
            <a:r>
              <a:rPr lang="en" sz="4000">
                <a:solidFill>
                  <a:schemeClr val="dk1"/>
                </a:solidFill>
                <a:latin typeface="Google Sans"/>
                <a:ea typeface="Google Sans"/>
                <a:cs typeface="Google Sans"/>
                <a:sym typeface="Google Sans"/>
              </a:rPr>
              <a:t>לפניכם פרופיל YouTube. בהתאם לסרטונים המופיעים בדף הבית מה אנו יכולים ללמוד על המשתמש מהתוכן?</a:t>
            </a:r>
            <a:endParaRPr sz="4000">
              <a:solidFill>
                <a:schemeClr val="dk1"/>
              </a:solidFill>
              <a:latin typeface="Google Sans"/>
              <a:ea typeface="Google Sans"/>
              <a:cs typeface="Google Sans"/>
              <a:sym typeface="Google Sans"/>
            </a:endParaRPr>
          </a:p>
          <a:p>
            <a:pPr indent="-523240" lvl="0" marL="457200" rtl="1" algn="r">
              <a:lnSpc>
                <a:spcPct val="100000"/>
              </a:lnSpc>
              <a:spcBef>
                <a:spcPts val="4000"/>
              </a:spcBef>
              <a:spcAft>
                <a:spcPts val="0"/>
              </a:spcAft>
              <a:buClr>
                <a:schemeClr val="accent1"/>
              </a:buClr>
              <a:buSzPts val="3200"/>
              <a:buFont typeface="Google Sans"/>
              <a:buChar char="✦"/>
            </a:pPr>
            <a:r>
              <a:rPr b="1" lang="en" sz="4000">
                <a:solidFill>
                  <a:schemeClr val="dk1"/>
                </a:solidFill>
                <a:latin typeface="Google Sans"/>
                <a:ea typeface="Google Sans"/>
                <a:cs typeface="Google Sans"/>
                <a:sym typeface="Google Sans"/>
              </a:rPr>
              <a:t>מה הגיל של המשתמש?</a:t>
            </a:r>
            <a:endParaRPr b="1" sz="4000">
              <a:solidFill>
                <a:schemeClr val="dk1"/>
              </a:solidFill>
              <a:latin typeface="Google Sans"/>
              <a:ea typeface="Google Sans"/>
              <a:cs typeface="Google Sans"/>
              <a:sym typeface="Google Sans"/>
            </a:endParaRPr>
          </a:p>
          <a:p>
            <a:pPr indent="-523240" lvl="0" marL="457200" rtl="1" algn="r">
              <a:lnSpc>
                <a:spcPct val="100000"/>
              </a:lnSpc>
              <a:spcBef>
                <a:spcPts val="4000"/>
              </a:spcBef>
              <a:spcAft>
                <a:spcPts val="0"/>
              </a:spcAft>
              <a:buClr>
                <a:schemeClr val="accent1"/>
              </a:buClr>
              <a:buSzPts val="3200"/>
              <a:buFont typeface="Google Sans"/>
              <a:buChar char="✦"/>
            </a:pPr>
            <a:r>
              <a:rPr b="1" lang="en" sz="4000">
                <a:solidFill>
                  <a:schemeClr val="dk1"/>
                </a:solidFill>
                <a:latin typeface="Google Sans"/>
                <a:ea typeface="Google Sans"/>
                <a:cs typeface="Google Sans"/>
                <a:sym typeface="Google Sans"/>
              </a:rPr>
              <a:t>מהם תחומי העניין של המשתמש?</a:t>
            </a:r>
            <a:endParaRPr b="1" sz="4000">
              <a:solidFill>
                <a:schemeClr val="dk1"/>
              </a:solidFill>
              <a:latin typeface="Google Sans"/>
              <a:ea typeface="Google Sans"/>
              <a:cs typeface="Google Sans"/>
              <a:sym typeface="Google Sans"/>
            </a:endParaRPr>
          </a:p>
          <a:p>
            <a:pPr indent="-523240" lvl="0" marL="457200" rtl="1" algn="r">
              <a:lnSpc>
                <a:spcPct val="100000"/>
              </a:lnSpc>
              <a:spcBef>
                <a:spcPts val="4000"/>
              </a:spcBef>
              <a:spcAft>
                <a:spcPts val="0"/>
              </a:spcAft>
              <a:buClr>
                <a:schemeClr val="accent1"/>
              </a:buClr>
              <a:buSzPts val="3200"/>
              <a:buFont typeface="Google Sans"/>
              <a:buChar char="✦"/>
            </a:pPr>
            <a:r>
              <a:rPr b="1" lang="en" sz="4000">
                <a:solidFill>
                  <a:schemeClr val="dk1"/>
                </a:solidFill>
                <a:latin typeface="Google Sans"/>
                <a:ea typeface="Google Sans"/>
                <a:cs typeface="Google Sans"/>
                <a:sym typeface="Google Sans"/>
              </a:rPr>
              <a:t>האם המשתמש מעדיף מוזיקה או סדרות?</a:t>
            </a:r>
            <a:endParaRPr b="1" sz="4000">
              <a:solidFill>
                <a:schemeClr val="dk1"/>
              </a:solidFill>
              <a:latin typeface="Google Sans"/>
              <a:ea typeface="Google Sans"/>
              <a:cs typeface="Google Sans"/>
              <a:sym typeface="Google Sans"/>
            </a:endParaRPr>
          </a:p>
          <a:p>
            <a:pPr indent="-523240" lvl="0" marL="457200" rtl="1" algn="r">
              <a:lnSpc>
                <a:spcPct val="100000"/>
              </a:lnSpc>
              <a:spcBef>
                <a:spcPts val="4000"/>
              </a:spcBef>
              <a:spcAft>
                <a:spcPts val="0"/>
              </a:spcAft>
              <a:buClr>
                <a:schemeClr val="accent1"/>
              </a:buClr>
              <a:buSzPts val="3200"/>
              <a:buFont typeface="Google Sans"/>
              <a:buChar char="✦"/>
            </a:pPr>
            <a:r>
              <a:rPr b="1" lang="en" sz="4000">
                <a:solidFill>
                  <a:schemeClr val="dk1"/>
                </a:solidFill>
                <a:latin typeface="Google Sans"/>
                <a:ea typeface="Google Sans"/>
                <a:cs typeface="Google Sans"/>
                <a:sym typeface="Google Sans"/>
              </a:rPr>
              <a:t>מה עוד הצלחתם לגלות על המשתמש?</a:t>
            </a:r>
            <a:endParaRPr b="1" sz="4000">
              <a:solidFill>
                <a:schemeClr val="dk1"/>
              </a:solidFill>
              <a:latin typeface="Google Sans"/>
              <a:ea typeface="Google Sans"/>
              <a:cs typeface="Google Sans"/>
              <a:sym typeface="Google Sans"/>
            </a:endParaRPr>
          </a:p>
          <a:p>
            <a:pPr indent="0" lvl="0" marL="0" rtl="1" algn="r">
              <a:lnSpc>
                <a:spcPct val="100000"/>
              </a:lnSpc>
              <a:spcBef>
                <a:spcPts val="4000"/>
              </a:spcBef>
              <a:spcAft>
                <a:spcPts val="4000"/>
              </a:spcAft>
              <a:buNone/>
            </a:pPr>
            <a:r>
              <a:rPr lang="en" sz="4000">
                <a:solidFill>
                  <a:schemeClr val="dk1"/>
                </a:solidFill>
                <a:latin typeface="Google Sans"/>
                <a:ea typeface="Google Sans"/>
                <a:cs typeface="Google Sans"/>
                <a:sym typeface="Google Sans"/>
              </a:rPr>
              <a:t>אילו גורמים היו יכולים להשפיע על ההמלצות שמופיעות?</a:t>
            </a:r>
            <a:endParaRPr sz="4000">
              <a:solidFill>
                <a:schemeClr val="dk1"/>
              </a:solidFill>
              <a:latin typeface="Google Sans"/>
              <a:ea typeface="Google Sans"/>
              <a:cs typeface="Google Sans"/>
              <a:sym typeface="Google Sans"/>
            </a:endParaRPr>
          </a:p>
        </p:txBody>
      </p:sp>
      <p:sp>
        <p:nvSpPr>
          <p:cNvPr id="2893" name="Google Shape;2893;p81"/>
          <p:cNvSpPr txBox="1"/>
          <p:nvPr/>
        </p:nvSpPr>
        <p:spPr>
          <a:xfrm>
            <a:off x="1209400" y="1162575"/>
            <a:ext cx="20019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פעילות</a:t>
            </a:r>
            <a:endParaRPr b="1" sz="2600">
              <a:solidFill>
                <a:srgbClr val="FFFFFF"/>
              </a:solidFill>
              <a:latin typeface="Google Sans"/>
              <a:ea typeface="Google Sans"/>
              <a:cs typeface="Google Sans"/>
              <a:sym typeface="Google Sans"/>
            </a:endParaRPr>
          </a:p>
        </p:txBody>
      </p:sp>
      <p:grpSp>
        <p:nvGrpSpPr>
          <p:cNvPr id="2894" name="Google Shape;2894;p81"/>
          <p:cNvGrpSpPr/>
          <p:nvPr/>
        </p:nvGrpSpPr>
        <p:grpSpPr>
          <a:xfrm>
            <a:off x="751766" y="1028509"/>
            <a:ext cx="873900" cy="873900"/>
            <a:chOff x="21309747" y="11086375"/>
            <a:chExt cx="873900" cy="873900"/>
          </a:xfrm>
        </p:grpSpPr>
        <p:sp>
          <p:nvSpPr>
            <p:cNvPr id="2895" name="Google Shape;2895;p81"/>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96" name="Google Shape;2896;p81"/>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2897" name="Google Shape;2897;p81"/>
          <p:cNvGrpSpPr/>
          <p:nvPr/>
        </p:nvGrpSpPr>
        <p:grpSpPr>
          <a:xfrm>
            <a:off x="968972" y="2652744"/>
            <a:ext cx="14379186" cy="9306582"/>
            <a:chOff x="968972" y="2652744"/>
            <a:chExt cx="14379186" cy="9306582"/>
          </a:xfrm>
        </p:grpSpPr>
        <p:grpSp>
          <p:nvGrpSpPr>
            <p:cNvPr id="2898" name="Google Shape;2898;p81"/>
            <p:cNvGrpSpPr/>
            <p:nvPr/>
          </p:nvGrpSpPr>
          <p:grpSpPr>
            <a:xfrm>
              <a:off x="968972" y="2652744"/>
              <a:ext cx="14379186" cy="9306582"/>
              <a:chOff x="968972" y="2652744"/>
              <a:chExt cx="14379186" cy="9306582"/>
            </a:xfrm>
          </p:grpSpPr>
          <p:grpSp>
            <p:nvGrpSpPr>
              <p:cNvPr id="2899" name="Google Shape;2899;p81"/>
              <p:cNvGrpSpPr/>
              <p:nvPr/>
            </p:nvGrpSpPr>
            <p:grpSpPr>
              <a:xfrm>
                <a:off x="968972" y="2652744"/>
                <a:ext cx="14379186" cy="9306582"/>
                <a:chOff x="968975" y="2652750"/>
                <a:chExt cx="11722800" cy="7587300"/>
              </a:xfrm>
            </p:grpSpPr>
            <p:sp>
              <p:nvSpPr>
                <p:cNvPr id="2900" name="Google Shape;2900;p81"/>
                <p:cNvSpPr/>
                <p:nvPr/>
              </p:nvSpPr>
              <p:spPr>
                <a:xfrm>
                  <a:off x="968975" y="2652750"/>
                  <a:ext cx="11722800" cy="7587300"/>
                </a:xfrm>
                <a:prstGeom prst="roundRect">
                  <a:avLst>
                    <a:gd fmla="val 8549" name="adj"/>
                  </a:avLst>
                </a:prstGeom>
                <a:solidFill>
                  <a:srgbClr val="000000"/>
                </a:solidFill>
                <a:ln cap="flat" cmpd="sng" w="11675">
                  <a:solidFill>
                    <a:schemeClr val="dk2"/>
                  </a:solidFill>
                  <a:prstDash val="solid"/>
                  <a:round/>
                  <a:headEnd len="sm" w="sm" type="none"/>
                  <a:tailEnd len="sm" w="sm" type="none"/>
                </a:ln>
              </p:spPr>
              <p:txBody>
                <a:bodyPr anchorCtr="0" anchor="ctr" bIns="112150" lIns="112150" spcFirstLastPara="1" rIns="112150" wrap="square" tIns="112150">
                  <a:noAutofit/>
                </a:bodyPr>
                <a:lstStyle/>
                <a:p>
                  <a:pPr indent="0" lvl="0" marL="0" rtl="0" algn="ctr">
                    <a:spcBef>
                      <a:spcPts val="0"/>
                    </a:spcBef>
                    <a:spcAft>
                      <a:spcPts val="0"/>
                    </a:spcAft>
                    <a:buNone/>
                  </a:pPr>
                  <a:r>
                    <a:t/>
                  </a:r>
                  <a:endParaRPr sz="1700"/>
                </a:p>
              </p:txBody>
            </p:sp>
            <p:grpSp>
              <p:nvGrpSpPr>
                <p:cNvPr id="2901" name="Google Shape;2901;p81"/>
                <p:cNvGrpSpPr/>
                <p:nvPr/>
              </p:nvGrpSpPr>
              <p:grpSpPr>
                <a:xfrm>
                  <a:off x="1175452" y="2903300"/>
                  <a:ext cx="11187430" cy="7086523"/>
                  <a:chOff x="607222" y="1411150"/>
                  <a:chExt cx="4343452" cy="2751300"/>
                </a:xfrm>
              </p:grpSpPr>
              <p:pic>
                <p:nvPicPr>
                  <p:cNvPr id="2902" name="Google Shape;2902;p81"/>
                  <p:cNvPicPr preferRelativeResize="0"/>
                  <p:nvPr/>
                </p:nvPicPr>
                <p:blipFill>
                  <a:blip r:embed="rId3">
                    <a:alphaModFix/>
                  </a:blip>
                  <a:stretch>
                    <a:fillRect/>
                  </a:stretch>
                </p:blipFill>
                <p:spPr>
                  <a:xfrm>
                    <a:off x="607222" y="1411150"/>
                    <a:ext cx="4343400" cy="2751300"/>
                  </a:xfrm>
                  <a:prstGeom prst="roundRect">
                    <a:avLst>
                      <a:gd fmla="val 3642" name="adj"/>
                    </a:avLst>
                  </a:prstGeom>
                  <a:noFill/>
                  <a:ln>
                    <a:noFill/>
                  </a:ln>
                </p:spPr>
              </p:pic>
              <p:pic>
                <p:nvPicPr>
                  <p:cNvPr id="2903" name="Google Shape;2903;p81"/>
                  <p:cNvPicPr preferRelativeResize="0"/>
                  <p:nvPr/>
                </p:nvPicPr>
                <p:blipFill>
                  <a:blip r:embed="rId4">
                    <a:alphaModFix/>
                  </a:blip>
                  <a:stretch>
                    <a:fillRect/>
                  </a:stretch>
                </p:blipFill>
                <p:spPr>
                  <a:xfrm>
                    <a:off x="3519225" y="2859675"/>
                    <a:ext cx="1431449" cy="1214825"/>
                  </a:xfrm>
                  <a:prstGeom prst="rect">
                    <a:avLst/>
                  </a:prstGeom>
                  <a:noFill/>
                  <a:ln>
                    <a:noFill/>
                  </a:ln>
                </p:spPr>
              </p:pic>
            </p:grpSp>
          </p:grpSp>
          <p:pic>
            <p:nvPicPr>
              <p:cNvPr id="2904" name="Google Shape;2904;p81"/>
              <p:cNvPicPr preferRelativeResize="0"/>
              <p:nvPr/>
            </p:nvPicPr>
            <p:blipFill rotWithShape="1">
              <a:blip r:embed="rId5">
                <a:alphaModFix/>
              </a:blip>
              <a:srcRect b="5457" l="0" r="0" t="9667"/>
              <a:stretch/>
            </p:blipFill>
            <p:spPr>
              <a:xfrm>
                <a:off x="5781650" y="3667700"/>
                <a:ext cx="4753800" cy="3838050"/>
              </a:xfrm>
              <a:prstGeom prst="rect">
                <a:avLst/>
              </a:prstGeom>
              <a:noFill/>
              <a:ln>
                <a:noFill/>
              </a:ln>
            </p:spPr>
          </p:pic>
        </p:grpSp>
        <p:pic>
          <p:nvPicPr>
            <p:cNvPr id="2905" name="Google Shape;2905;p81"/>
            <p:cNvPicPr preferRelativeResize="0"/>
            <p:nvPr/>
          </p:nvPicPr>
          <p:blipFill>
            <a:blip r:embed="rId6">
              <a:alphaModFix/>
            </a:blip>
            <a:stretch>
              <a:fillRect/>
            </a:stretch>
          </p:blipFill>
          <p:spPr>
            <a:xfrm>
              <a:off x="10386171" y="7510650"/>
              <a:ext cx="4611200" cy="4080000"/>
            </a:xfrm>
            <a:prstGeom prst="rect">
              <a:avLst/>
            </a:prstGeom>
            <a:noFill/>
            <a:ln>
              <a:noFill/>
            </a:ln>
          </p:spPr>
        </p:pic>
      </p:gr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9" name="Shape 2909"/>
        <p:cNvGrpSpPr/>
        <p:nvPr/>
      </p:nvGrpSpPr>
      <p:grpSpPr>
        <a:xfrm>
          <a:off x="0" y="0"/>
          <a:ext cx="0" cy="0"/>
          <a:chOff x="0" y="0"/>
          <a:chExt cx="0" cy="0"/>
        </a:xfrm>
      </p:grpSpPr>
      <p:sp>
        <p:nvSpPr>
          <p:cNvPr id="2910" name="Google Shape;2910;p82"/>
          <p:cNvSpPr txBox="1"/>
          <p:nvPr>
            <p:ph type="title"/>
          </p:nvPr>
        </p:nvSpPr>
        <p:spPr>
          <a:xfrm>
            <a:off x="16834400" y="1186725"/>
            <a:ext cx="6721500" cy="9252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t>מאחורי הפרופיל</a:t>
            </a:r>
            <a:endParaRPr/>
          </a:p>
        </p:txBody>
      </p:sp>
      <p:sp>
        <p:nvSpPr>
          <p:cNvPr id="2911" name="Google Shape;2911;p82"/>
          <p:cNvSpPr txBox="1"/>
          <p:nvPr>
            <p:ph type="title"/>
          </p:nvPr>
        </p:nvSpPr>
        <p:spPr>
          <a:xfrm>
            <a:off x="15562550" y="2829350"/>
            <a:ext cx="7735800" cy="7724400"/>
          </a:xfrm>
          <a:prstGeom prst="rect">
            <a:avLst/>
          </a:prstGeom>
          <a:noFill/>
        </p:spPr>
        <p:txBody>
          <a:bodyPr anchorCtr="0" anchor="t" bIns="91425" lIns="91425" spcFirstLastPara="1" rIns="365750" wrap="square" tIns="91425">
            <a:noAutofit/>
          </a:bodyPr>
          <a:lstStyle/>
          <a:p>
            <a:pPr indent="-535940" lvl="0" marL="457200" rtl="1" algn="r">
              <a:lnSpc>
                <a:spcPct val="115000"/>
              </a:lnSpc>
              <a:spcBef>
                <a:spcPts val="0"/>
              </a:spcBef>
              <a:spcAft>
                <a:spcPts val="0"/>
              </a:spcAft>
              <a:buClr>
                <a:schemeClr val="accent1"/>
              </a:buClr>
              <a:buSzPts val="3400"/>
              <a:buFont typeface="Google Sans"/>
              <a:buChar char="✦"/>
            </a:pPr>
            <a:r>
              <a:rPr lang="en" sz="4200">
                <a:solidFill>
                  <a:schemeClr val="dk1"/>
                </a:solidFill>
                <a:latin typeface="Google Sans"/>
                <a:ea typeface="Google Sans"/>
                <a:cs typeface="Google Sans"/>
                <a:sym typeface="Google Sans"/>
              </a:rPr>
              <a:t>אין פה תשובות נכונות או לא נכונות.</a:t>
            </a:r>
            <a:endParaRPr sz="4200">
              <a:solidFill>
                <a:schemeClr val="dk1"/>
              </a:solidFill>
              <a:latin typeface="Google Sans"/>
              <a:ea typeface="Google Sans"/>
              <a:cs typeface="Google Sans"/>
              <a:sym typeface="Google Sans"/>
            </a:endParaRPr>
          </a:p>
          <a:p>
            <a:pPr indent="-535940" lvl="0" marL="457200" rtl="1" algn="r">
              <a:lnSpc>
                <a:spcPct val="115000"/>
              </a:lnSpc>
              <a:spcBef>
                <a:spcPts val="4000"/>
              </a:spcBef>
              <a:spcAft>
                <a:spcPts val="4000"/>
              </a:spcAft>
              <a:buClr>
                <a:schemeClr val="accent1"/>
              </a:buClr>
              <a:buSzPts val="3400"/>
              <a:buFont typeface="Google Sans"/>
              <a:buChar char="✦"/>
            </a:pPr>
            <a:r>
              <a:rPr lang="en" sz="4200">
                <a:solidFill>
                  <a:schemeClr val="dk1"/>
                </a:solidFill>
                <a:latin typeface="Google Sans"/>
                <a:ea typeface="Google Sans"/>
                <a:cs typeface="Google Sans"/>
                <a:sym typeface="Google Sans"/>
              </a:rPr>
              <a:t>לא נוכל לדעת בוודאות אך נוכל להעריך מי הוא המשתמש שעומד מאחורי הפרופיל.</a:t>
            </a:r>
            <a:endParaRPr sz="4200">
              <a:solidFill>
                <a:schemeClr val="dk1"/>
              </a:solidFill>
              <a:latin typeface="Google Sans"/>
              <a:ea typeface="Google Sans"/>
              <a:cs typeface="Google Sans"/>
              <a:sym typeface="Google Sans"/>
            </a:endParaRPr>
          </a:p>
        </p:txBody>
      </p:sp>
      <p:grpSp>
        <p:nvGrpSpPr>
          <p:cNvPr id="2912" name="Google Shape;2912;p82"/>
          <p:cNvGrpSpPr/>
          <p:nvPr/>
        </p:nvGrpSpPr>
        <p:grpSpPr>
          <a:xfrm>
            <a:off x="968972" y="2652744"/>
            <a:ext cx="14379186" cy="9306582"/>
            <a:chOff x="968972" y="2652744"/>
            <a:chExt cx="14379186" cy="9306582"/>
          </a:xfrm>
        </p:grpSpPr>
        <p:grpSp>
          <p:nvGrpSpPr>
            <p:cNvPr id="2913" name="Google Shape;2913;p82"/>
            <p:cNvGrpSpPr/>
            <p:nvPr/>
          </p:nvGrpSpPr>
          <p:grpSpPr>
            <a:xfrm>
              <a:off x="968972" y="2652744"/>
              <a:ext cx="14379186" cy="9306582"/>
              <a:chOff x="968972" y="2652744"/>
              <a:chExt cx="14379186" cy="9306582"/>
            </a:xfrm>
          </p:grpSpPr>
          <p:grpSp>
            <p:nvGrpSpPr>
              <p:cNvPr id="2914" name="Google Shape;2914;p82"/>
              <p:cNvGrpSpPr/>
              <p:nvPr/>
            </p:nvGrpSpPr>
            <p:grpSpPr>
              <a:xfrm>
                <a:off x="968972" y="2652744"/>
                <a:ext cx="14379186" cy="9306582"/>
                <a:chOff x="968975" y="2652750"/>
                <a:chExt cx="11722800" cy="7587300"/>
              </a:xfrm>
            </p:grpSpPr>
            <p:sp>
              <p:nvSpPr>
                <p:cNvPr id="2915" name="Google Shape;2915;p82"/>
                <p:cNvSpPr/>
                <p:nvPr/>
              </p:nvSpPr>
              <p:spPr>
                <a:xfrm>
                  <a:off x="968975" y="2652750"/>
                  <a:ext cx="11722800" cy="7587300"/>
                </a:xfrm>
                <a:prstGeom prst="roundRect">
                  <a:avLst>
                    <a:gd fmla="val 8549" name="adj"/>
                  </a:avLst>
                </a:prstGeom>
                <a:solidFill>
                  <a:srgbClr val="000000"/>
                </a:solidFill>
                <a:ln cap="flat" cmpd="sng" w="11675">
                  <a:solidFill>
                    <a:schemeClr val="dk2"/>
                  </a:solidFill>
                  <a:prstDash val="solid"/>
                  <a:round/>
                  <a:headEnd len="sm" w="sm" type="none"/>
                  <a:tailEnd len="sm" w="sm" type="none"/>
                </a:ln>
              </p:spPr>
              <p:txBody>
                <a:bodyPr anchorCtr="0" anchor="ctr" bIns="112150" lIns="112150" spcFirstLastPara="1" rIns="112150" wrap="square" tIns="112150">
                  <a:noAutofit/>
                </a:bodyPr>
                <a:lstStyle/>
                <a:p>
                  <a:pPr indent="0" lvl="0" marL="0" rtl="0" algn="ctr">
                    <a:spcBef>
                      <a:spcPts val="0"/>
                    </a:spcBef>
                    <a:spcAft>
                      <a:spcPts val="0"/>
                    </a:spcAft>
                    <a:buNone/>
                  </a:pPr>
                  <a:r>
                    <a:t/>
                  </a:r>
                  <a:endParaRPr sz="1700"/>
                </a:p>
              </p:txBody>
            </p:sp>
            <p:grpSp>
              <p:nvGrpSpPr>
                <p:cNvPr id="2916" name="Google Shape;2916;p82"/>
                <p:cNvGrpSpPr/>
                <p:nvPr/>
              </p:nvGrpSpPr>
              <p:grpSpPr>
                <a:xfrm>
                  <a:off x="1175452" y="2903300"/>
                  <a:ext cx="11187430" cy="7086523"/>
                  <a:chOff x="607222" y="1411150"/>
                  <a:chExt cx="4343452" cy="2751300"/>
                </a:xfrm>
              </p:grpSpPr>
              <p:pic>
                <p:nvPicPr>
                  <p:cNvPr id="2917" name="Google Shape;2917;p82"/>
                  <p:cNvPicPr preferRelativeResize="0"/>
                  <p:nvPr/>
                </p:nvPicPr>
                <p:blipFill>
                  <a:blip r:embed="rId3">
                    <a:alphaModFix/>
                  </a:blip>
                  <a:stretch>
                    <a:fillRect/>
                  </a:stretch>
                </p:blipFill>
                <p:spPr>
                  <a:xfrm>
                    <a:off x="607222" y="1411150"/>
                    <a:ext cx="4343400" cy="2751300"/>
                  </a:xfrm>
                  <a:prstGeom prst="roundRect">
                    <a:avLst>
                      <a:gd fmla="val 3642" name="adj"/>
                    </a:avLst>
                  </a:prstGeom>
                  <a:noFill/>
                  <a:ln>
                    <a:noFill/>
                  </a:ln>
                </p:spPr>
              </p:pic>
              <p:pic>
                <p:nvPicPr>
                  <p:cNvPr id="2918" name="Google Shape;2918;p82"/>
                  <p:cNvPicPr preferRelativeResize="0"/>
                  <p:nvPr/>
                </p:nvPicPr>
                <p:blipFill>
                  <a:blip r:embed="rId4">
                    <a:alphaModFix/>
                  </a:blip>
                  <a:stretch>
                    <a:fillRect/>
                  </a:stretch>
                </p:blipFill>
                <p:spPr>
                  <a:xfrm>
                    <a:off x="3519225" y="2859675"/>
                    <a:ext cx="1431449" cy="1214825"/>
                  </a:xfrm>
                  <a:prstGeom prst="rect">
                    <a:avLst/>
                  </a:prstGeom>
                  <a:noFill/>
                  <a:ln>
                    <a:noFill/>
                  </a:ln>
                </p:spPr>
              </p:pic>
            </p:grpSp>
          </p:grpSp>
          <p:pic>
            <p:nvPicPr>
              <p:cNvPr id="2919" name="Google Shape;2919;p82"/>
              <p:cNvPicPr preferRelativeResize="0"/>
              <p:nvPr/>
            </p:nvPicPr>
            <p:blipFill rotWithShape="1">
              <a:blip r:embed="rId5">
                <a:alphaModFix/>
              </a:blip>
              <a:srcRect b="5457" l="0" r="0" t="9667"/>
              <a:stretch/>
            </p:blipFill>
            <p:spPr>
              <a:xfrm>
                <a:off x="5781650" y="3667700"/>
                <a:ext cx="4753800" cy="3838050"/>
              </a:xfrm>
              <a:prstGeom prst="rect">
                <a:avLst/>
              </a:prstGeom>
              <a:noFill/>
              <a:ln>
                <a:noFill/>
              </a:ln>
            </p:spPr>
          </p:pic>
        </p:grpSp>
        <p:pic>
          <p:nvPicPr>
            <p:cNvPr id="2920" name="Google Shape;2920;p82"/>
            <p:cNvPicPr preferRelativeResize="0"/>
            <p:nvPr/>
          </p:nvPicPr>
          <p:blipFill>
            <a:blip r:embed="rId6">
              <a:alphaModFix/>
            </a:blip>
            <a:stretch>
              <a:fillRect/>
            </a:stretch>
          </p:blipFill>
          <p:spPr>
            <a:xfrm>
              <a:off x="10386171" y="7510650"/>
              <a:ext cx="4611200" cy="4080000"/>
            </a:xfrm>
            <a:prstGeom prst="rect">
              <a:avLst/>
            </a:prstGeom>
            <a:noFill/>
            <a:ln>
              <a:noFill/>
            </a:ln>
          </p:spPr>
        </p:pic>
      </p:gr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4" name="Shape 2924"/>
        <p:cNvGrpSpPr/>
        <p:nvPr/>
      </p:nvGrpSpPr>
      <p:grpSpPr>
        <a:xfrm>
          <a:off x="0" y="0"/>
          <a:ext cx="0" cy="0"/>
          <a:chOff x="0" y="0"/>
          <a:chExt cx="0" cy="0"/>
        </a:xfrm>
      </p:grpSpPr>
      <p:sp>
        <p:nvSpPr>
          <p:cNvPr id="2925" name="Google Shape;2925;p83"/>
          <p:cNvSpPr txBox="1"/>
          <p:nvPr>
            <p:ph type="title"/>
          </p:nvPr>
        </p:nvSpPr>
        <p:spPr>
          <a:xfrm>
            <a:off x="490675" y="1186725"/>
            <a:ext cx="23065200" cy="15273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t>לבחור נכון: לנווט בין ההמלצות</a:t>
            </a:r>
            <a:endParaRPr/>
          </a:p>
        </p:txBody>
      </p:sp>
      <p:sp>
        <p:nvSpPr>
          <p:cNvPr id="2926" name="Google Shape;2926;p83"/>
          <p:cNvSpPr txBox="1"/>
          <p:nvPr>
            <p:ph type="title"/>
          </p:nvPr>
        </p:nvSpPr>
        <p:spPr>
          <a:xfrm>
            <a:off x="10874375" y="2829350"/>
            <a:ext cx="12423900" cy="7724400"/>
          </a:xfrm>
          <a:prstGeom prst="rect">
            <a:avLst/>
          </a:prstGeom>
          <a:noFill/>
        </p:spPr>
        <p:txBody>
          <a:bodyPr anchorCtr="0" anchor="t" bIns="91425" lIns="91425" spcFirstLastPara="1" rIns="365750" wrap="square" tIns="91425">
            <a:noAutofit/>
          </a:bodyPr>
          <a:lstStyle/>
          <a:p>
            <a:pPr indent="0" lvl="0" marL="0" rtl="1" algn="r">
              <a:lnSpc>
                <a:spcPct val="115000"/>
              </a:lnSpc>
              <a:spcBef>
                <a:spcPts val="0"/>
              </a:spcBef>
              <a:spcAft>
                <a:spcPts val="0"/>
              </a:spcAft>
              <a:buNone/>
            </a:pPr>
            <a:r>
              <a:rPr b="1" lang="en" sz="4200">
                <a:solidFill>
                  <a:schemeClr val="dk1"/>
                </a:solidFill>
                <a:latin typeface="Google Sans"/>
                <a:ea typeface="Google Sans"/>
                <a:cs typeface="Google Sans"/>
                <a:sym typeface="Google Sans"/>
              </a:rPr>
              <a:t>רוב התוכן שמופיע לנו ברשתות החברתיות הוא מבוסס מערכת המלצה. לכן חשוב לדעת איך מערכות המלצה עובדות.</a:t>
            </a:r>
            <a:endParaRPr b="1" sz="4200">
              <a:solidFill>
                <a:schemeClr val="dk1"/>
              </a:solidFill>
              <a:latin typeface="Google Sans"/>
              <a:ea typeface="Google Sans"/>
              <a:cs typeface="Google Sans"/>
              <a:sym typeface="Google Sans"/>
            </a:endParaRPr>
          </a:p>
          <a:p>
            <a:pPr indent="-535940" lvl="0" marL="640080" rtl="1" algn="r">
              <a:lnSpc>
                <a:spcPct val="115000"/>
              </a:lnSpc>
              <a:spcBef>
                <a:spcPts val="4000"/>
              </a:spcBef>
              <a:spcAft>
                <a:spcPts val="0"/>
              </a:spcAft>
              <a:buClr>
                <a:schemeClr val="accent1"/>
              </a:buClr>
              <a:buSzPts val="3400"/>
              <a:buFont typeface="Google Sans"/>
              <a:buChar char="✦"/>
            </a:pPr>
            <a:r>
              <a:rPr lang="en" sz="4200">
                <a:solidFill>
                  <a:schemeClr val="dk1"/>
                </a:solidFill>
                <a:latin typeface="Google Sans"/>
                <a:ea typeface="Google Sans"/>
                <a:cs typeface="Google Sans"/>
                <a:sym typeface="Google Sans"/>
              </a:rPr>
              <a:t>איך מערכות המלצה משפיעות על ההחלטות שאנחנו מקבלים ביומיום?</a:t>
            </a:r>
            <a:endParaRPr sz="4200">
              <a:solidFill>
                <a:schemeClr val="dk1"/>
              </a:solidFill>
              <a:latin typeface="Google Sans"/>
              <a:ea typeface="Google Sans"/>
              <a:cs typeface="Google Sans"/>
              <a:sym typeface="Google Sans"/>
            </a:endParaRPr>
          </a:p>
          <a:p>
            <a:pPr indent="-535940" lvl="0" marL="640080" rtl="1" algn="r">
              <a:lnSpc>
                <a:spcPct val="115000"/>
              </a:lnSpc>
              <a:spcBef>
                <a:spcPts val="4000"/>
              </a:spcBef>
              <a:spcAft>
                <a:spcPts val="0"/>
              </a:spcAft>
              <a:buClr>
                <a:schemeClr val="accent1"/>
              </a:buClr>
              <a:buSzPts val="3400"/>
              <a:buFont typeface="Google Sans"/>
              <a:buChar char="✦"/>
            </a:pPr>
            <a:r>
              <a:rPr lang="en" sz="4200">
                <a:solidFill>
                  <a:schemeClr val="dk1"/>
                </a:solidFill>
                <a:latin typeface="Google Sans"/>
                <a:ea typeface="Google Sans"/>
                <a:cs typeface="Google Sans"/>
                <a:sym typeface="Google Sans"/>
              </a:rPr>
              <a:t>איך מערכות המלצה יכולות להשפיע על החברה?</a:t>
            </a:r>
            <a:endParaRPr sz="4200">
              <a:solidFill>
                <a:schemeClr val="dk1"/>
              </a:solidFill>
              <a:latin typeface="Google Sans"/>
              <a:ea typeface="Google Sans"/>
              <a:cs typeface="Google Sans"/>
              <a:sym typeface="Google Sans"/>
            </a:endParaRPr>
          </a:p>
          <a:p>
            <a:pPr indent="-535940" lvl="0" marL="640080" rtl="1" algn="r">
              <a:lnSpc>
                <a:spcPct val="115000"/>
              </a:lnSpc>
              <a:spcBef>
                <a:spcPts val="4000"/>
              </a:spcBef>
              <a:spcAft>
                <a:spcPts val="4000"/>
              </a:spcAft>
              <a:buClr>
                <a:schemeClr val="accent1"/>
              </a:buClr>
              <a:buSzPts val="3400"/>
              <a:buFont typeface="Google Sans"/>
              <a:buChar char="✦"/>
            </a:pPr>
            <a:r>
              <a:rPr lang="en" sz="4200">
                <a:solidFill>
                  <a:schemeClr val="dk1"/>
                </a:solidFill>
                <a:latin typeface="Google Sans"/>
                <a:ea typeface="Google Sans"/>
                <a:cs typeface="Google Sans"/>
                <a:sym typeface="Google Sans"/>
              </a:rPr>
              <a:t>איך נשפיע על התוכן שמוצג לנו דרך מערכות המלצה כמו שיש ברשתות החברתיות? </a:t>
            </a:r>
            <a:endParaRPr sz="4200">
              <a:solidFill>
                <a:schemeClr val="dk1"/>
              </a:solidFill>
              <a:latin typeface="Google Sans"/>
              <a:ea typeface="Google Sans"/>
              <a:cs typeface="Google Sans"/>
              <a:sym typeface="Google Sans"/>
            </a:endParaRPr>
          </a:p>
        </p:txBody>
      </p:sp>
      <p:sp>
        <p:nvSpPr>
          <p:cNvPr id="2927" name="Google Shape;2927;p83"/>
          <p:cNvSpPr txBox="1"/>
          <p:nvPr/>
        </p:nvSpPr>
        <p:spPr>
          <a:xfrm>
            <a:off x="1209400" y="1162575"/>
            <a:ext cx="16482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דיון</a:t>
            </a:r>
            <a:endParaRPr b="1" sz="2600">
              <a:solidFill>
                <a:srgbClr val="FFFFFF"/>
              </a:solidFill>
              <a:latin typeface="Google Sans"/>
              <a:ea typeface="Google Sans"/>
              <a:cs typeface="Google Sans"/>
              <a:sym typeface="Google Sans"/>
            </a:endParaRPr>
          </a:p>
        </p:txBody>
      </p:sp>
      <p:grpSp>
        <p:nvGrpSpPr>
          <p:cNvPr id="2928" name="Google Shape;2928;p83"/>
          <p:cNvGrpSpPr/>
          <p:nvPr/>
        </p:nvGrpSpPr>
        <p:grpSpPr>
          <a:xfrm>
            <a:off x="751766" y="1028509"/>
            <a:ext cx="873900" cy="873900"/>
            <a:chOff x="21309747" y="11086375"/>
            <a:chExt cx="873900" cy="873900"/>
          </a:xfrm>
        </p:grpSpPr>
        <p:sp>
          <p:nvSpPr>
            <p:cNvPr id="2929" name="Google Shape;2929;p83"/>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30" name="Google Shape;2930;p83"/>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2931" name="Google Shape;2931;p83"/>
          <p:cNvSpPr/>
          <p:nvPr/>
        </p:nvSpPr>
        <p:spPr>
          <a:xfrm>
            <a:off x="3274726" y="2937950"/>
            <a:ext cx="6675900" cy="7507200"/>
          </a:xfrm>
          <a:prstGeom prst="roundRect">
            <a:avLst>
              <a:gd fmla="val 9728" name="adj"/>
            </a:avLst>
          </a:prstGeom>
          <a:solidFill>
            <a:srgbClr val="FFFFFF"/>
          </a:solidFill>
          <a:ln cap="flat" cmpd="sng" w="9525">
            <a:solidFill>
              <a:srgbClr val="CCCCCC"/>
            </a:solidFill>
            <a:prstDash val="solid"/>
            <a:round/>
            <a:headEnd len="sm" w="sm" type="none"/>
            <a:tailEnd len="sm" w="sm" type="none"/>
          </a:ln>
          <a:effectLst>
            <a:outerShdw blurRad="328613" rotWithShape="0" algn="bl" dir="5400000" dist="114300">
              <a:srgbClr val="000000">
                <a:alpha val="12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932" name="Google Shape;2932;p83"/>
          <p:cNvPicPr preferRelativeResize="0"/>
          <p:nvPr/>
        </p:nvPicPr>
        <p:blipFill>
          <a:blip r:embed="rId3">
            <a:alphaModFix/>
          </a:blip>
          <a:stretch>
            <a:fillRect/>
          </a:stretch>
        </p:blipFill>
        <p:spPr>
          <a:xfrm>
            <a:off x="3423307" y="3326284"/>
            <a:ext cx="6246873" cy="6730527"/>
          </a:xfrm>
          <a:prstGeom prst="rect">
            <a:avLst/>
          </a:prstGeom>
          <a:noFill/>
          <a:ln>
            <a:noFill/>
          </a:ln>
        </p:spPr>
      </p:pic>
      <p:cxnSp>
        <p:nvCxnSpPr>
          <p:cNvPr id="2933" name="Google Shape;2933;p83"/>
          <p:cNvCxnSpPr/>
          <p:nvPr/>
        </p:nvCxnSpPr>
        <p:spPr>
          <a:xfrm>
            <a:off x="3533832" y="7538488"/>
            <a:ext cx="6096000" cy="0"/>
          </a:xfrm>
          <a:prstGeom prst="straightConnector1">
            <a:avLst/>
          </a:prstGeom>
          <a:noFill/>
          <a:ln cap="flat" cmpd="sng" w="9525">
            <a:solidFill>
              <a:srgbClr val="999999"/>
            </a:solidFill>
            <a:prstDash val="solid"/>
            <a:round/>
            <a:headEnd len="med" w="med" type="none"/>
            <a:tailEnd len="med" w="med" type="none"/>
          </a:ln>
        </p:spPr>
      </p:cxn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7" name="Shape 2937"/>
        <p:cNvGrpSpPr/>
        <p:nvPr/>
      </p:nvGrpSpPr>
      <p:grpSpPr>
        <a:xfrm>
          <a:off x="0" y="0"/>
          <a:ext cx="0" cy="0"/>
          <a:chOff x="0" y="0"/>
          <a:chExt cx="0" cy="0"/>
        </a:xfrm>
      </p:grpSpPr>
      <p:sp>
        <p:nvSpPr>
          <p:cNvPr id="2938" name="Google Shape;2938;p84"/>
          <p:cNvSpPr/>
          <p:nvPr/>
        </p:nvSpPr>
        <p:spPr>
          <a:xfrm>
            <a:off x="3274726" y="2937950"/>
            <a:ext cx="6675900" cy="7507200"/>
          </a:xfrm>
          <a:prstGeom prst="roundRect">
            <a:avLst>
              <a:gd fmla="val 9728" name="adj"/>
            </a:avLst>
          </a:prstGeom>
          <a:solidFill>
            <a:srgbClr val="FFFFFF"/>
          </a:solidFill>
          <a:ln cap="flat" cmpd="sng" w="9525">
            <a:solidFill>
              <a:srgbClr val="CCCCCC"/>
            </a:solidFill>
            <a:prstDash val="solid"/>
            <a:round/>
            <a:headEnd len="sm" w="sm" type="none"/>
            <a:tailEnd len="sm" w="sm" type="none"/>
          </a:ln>
          <a:effectLst>
            <a:outerShdw blurRad="328613" rotWithShape="0" algn="bl" dir="5400000" dist="114300">
              <a:srgbClr val="000000">
                <a:alpha val="12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39" name="Google Shape;2939;p84"/>
          <p:cNvSpPr txBox="1"/>
          <p:nvPr>
            <p:ph type="title"/>
          </p:nvPr>
        </p:nvSpPr>
        <p:spPr>
          <a:xfrm>
            <a:off x="490675" y="1186725"/>
            <a:ext cx="23065200" cy="15273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t>לבחור נכון: לנווט בין ההמלצות</a:t>
            </a:r>
            <a:endParaRPr/>
          </a:p>
        </p:txBody>
      </p:sp>
      <p:sp>
        <p:nvSpPr>
          <p:cNvPr id="2940" name="Google Shape;2940;p84"/>
          <p:cNvSpPr txBox="1"/>
          <p:nvPr>
            <p:ph type="title"/>
          </p:nvPr>
        </p:nvSpPr>
        <p:spPr>
          <a:xfrm>
            <a:off x="11694875" y="2829350"/>
            <a:ext cx="11603400" cy="7724400"/>
          </a:xfrm>
          <a:prstGeom prst="rect">
            <a:avLst/>
          </a:prstGeom>
          <a:noFill/>
        </p:spPr>
        <p:txBody>
          <a:bodyPr anchorCtr="0" anchor="t" bIns="91425" lIns="91425" spcFirstLastPara="1" rIns="365750" wrap="square" tIns="91425">
            <a:noAutofit/>
          </a:bodyPr>
          <a:lstStyle/>
          <a:p>
            <a:pPr indent="-548640" lvl="0" marL="457200" rtl="1" algn="r">
              <a:lnSpc>
                <a:spcPct val="115000"/>
              </a:lnSpc>
              <a:spcBef>
                <a:spcPts val="0"/>
              </a:spcBef>
              <a:spcAft>
                <a:spcPts val="0"/>
              </a:spcAft>
              <a:buClr>
                <a:schemeClr val="accent1"/>
              </a:buClr>
              <a:buSzPts val="3600"/>
              <a:buFont typeface="Google Sans"/>
              <a:buChar char="✦"/>
            </a:pPr>
            <a:r>
              <a:rPr lang="en" sz="4000">
                <a:solidFill>
                  <a:schemeClr val="dk1"/>
                </a:solidFill>
                <a:latin typeface="Google Sans"/>
                <a:ea typeface="Google Sans"/>
                <a:cs typeface="Google Sans"/>
                <a:sym typeface="Google Sans"/>
              </a:rPr>
              <a:t>מערכות המלצה יקבעו איזה תוכן יופיע לנו ברשתות החברתיות ולכן הן יכולות להשפיע עלינו גם בחיי היומיום. הן יכולות לקבוע לאיזה נושאים נהיה חשופים -  וכך להשפיע על הבחירות שלנו. עלול להיווצר מצב בו מערכות ההמלצה יחשפו אותנו רק לתכנים שתואמים את מה שאנחנו אוהבים, ובכך מוגבלת האפשרות שלנו להיחשף לרעיונות ונקודות מבט חדשות. מומלץ לחשוף את עצמנו למגוון נקודות מבט ולחפש אקטיבית רעיונות חדשים ודעות מגוונות.</a:t>
            </a:r>
            <a:endParaRPr sz="4000">
              <a:solidFill>
                <a:schemeClr val="dk1"/>
              </a:solidFill>
              <a:latin typeface="Google Sans"/>
              <a:ea typeface="Google Sans"/>
              <a:cs typeface="Google Sans"/>
              <a:sym typeface="Google Sans"/>
            </a:endParaRPr>
          </a:p>
          <a:p>
            <a:pPr indent="-548640" lvl="0" marL="457200" rtl="1" algn="r">
              <a:lnSpc>
                <a:spcPct val="115000"/>
              </a:lnSpc>
              <a:spcBef>
                <a:spcPts val="4000"/>
              </a:spcBef>
              <a:spcAft>
                <a:spcPts val="4000"/>
              </a:spcAft>
              <a:buClr>
                <a:schemeClr val="accent1"/>
              </a:buClr>
              <a:buSzPts val="3600"/>
              <a:buFont typeface="Google Sans"/>
              <a:buChar char="✦"/>
            </a:pPr>
            <a:r>
              <a:rPr lang="en" sz="4000">
                <a:solidFill>
                  <a:schemeClr val="dk1"/>
                </a:solidFill>
                <a:latin typeface="Google Sans"/>
                <a:ea typeface="Google Sans"/>
                <a:cs typeface="Google Sans"/>
                <a:sym typeface="Google Sans"/>
              </a:rPr>
              <a:t>מכיוון שרבים מאיתנו משתמשים באפליקציות שיש בהן מערכות המלצה, הפעילות שלהן יכולה להשפיע על החברה.</a:t>
            </a:r>
            <a:endParaRPr sz="4000">
              <a:solidFill>
                <a:schemeClr val="dk1"/>
              </a:solidFill>
              <a:latin typeface="Google Sans"/>
              <a:ea typeface="Google Sans"/>
              <a:cs typeface="Google Sans"/>
              <a:sym typeface="Google Sans"/>
            </a:endParaRPr>
          </a:p>
        </p:txBody>
      </p:sp>
      <p:pic>
        <p:nvPicPr>
          <p:cNvPr id="2941" name="Google Shape;2941;p84"/>
          <p:cNvPicPr preferRelativeResize="0"/>
          <p:nvPr/>
        </p:nvPicPr>
        <p:blipFill>
          <a:blip r:embed="rId3">
            <a:alphaModFix/>
          </a:blip>
          <a:stretch>
            <a:fillRect/>
          </a:stretch>
        </p:blipFill>
        <p:spPr>
          <a:xfrm>
            <a:off x="3423307" y="3326284"/>
            <a:ext cx="6246873" cy="6730527"/>
          </a:xfrm>
          <a:prstGeom prst="rect">
            <a:avLst/>
          </a:prstGeom>
          <a:noFill/>
          <a:ln>
            <a:noFill/>
          </a:ln>
        </p:spPr>
      </p:pic>
      <p:cxnSp>
        <p:nvCxnSpPr>
          <p:cNvPr id="2942" name="Google Shape;2942;p84"/>
          <p:cNvCxnSpPr/>
          <p:nvPr/>
        </p:nvCxnSpPr>
        <p:spPr>
          <a:xfrm>
            <a:off x="3533832" y="7538488"/>
            <a:ext cx="6096000" cy="0"/>
          </a:xfrm>
          <a:prstGeom prst="straightConnector1">
            <a:avLst/>
          </a:prstGeom>
          <a:noFill/>
          <a:ln cap="flat" cmpd="sng" w="9525">
            <a:solidFill>
              <a:srgbClr val="999999"/>
            </a:solidFill>
            <a:prstDash val="solid"/>
            <a:round/>
            <a:headEnd len="med" w="med" type="none"/>
            <a:tailEnd len="med" w="med" type="none"/>
          </a:ln>
        </p:spPr>
      </p:cxn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6" name="Shape 2946"/>
        <p:cNvGrpSpPr/>
        <p:nvPr/>
      </p:nvGrpSpPr>
      <p:grpSpPr>
        <a:xfrm>
          <a:off x="0" y="0"/>
          <a:ext cx="0" cy="0"/>
          <a:chOff x="0" y="0"/>
          <a:chExt cx="0" cy="0"/>
        </a:xfrm>
      </p:grpSpPr>
      <p:sp>
        <p:nvSpPr>
          <p:cNvPr id="2947" name="Google Shape;2947;p85"/>
          <p:cNvSpPr/>
          <p:nvPr/>
        </p:nvSpPr>
        <p:spPr>
          <a:xfrm>
            <a:off x="1475551" y="2937950"/>
            <a:ext cx="6675900" cy="7507200"/>
          </a:xfrm>
          <a:prstGeom prst="roundRect">
            <a:avLst>
              <a:gd fmla="val 9728" name="adj"/>
            </a:avLst>
          </a:prstGeom>
          <a:solidFill>
            <a:srgbClr val="FFFFFF"/>
          </a:solidFill>
          <a:ln cap="flat" cmpd="sng" w="9525">
            <a:solidFill>
              <a:srgbClr val="CCCCCC"/>
            </a:solidFill>
            <a:prstDash val="solid"/>
            <a:round/>
            <a:headEnd len="sm" w="sm" type="none"/>
            <a:tailEnd len="sm" w="sm" type="none"/>
          </a:ln>
          <a:effectLst>
            <a:outerShdw blurRad="328613" rotWithShape="0" algn="bl" dir="5400000" dist="114300">
              <a:srgbClr val="000000">
                <a:alpha val="12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48" name="Google Shape;2948;p85"/>
          <p:cNvSpPr txBox="1"/>
          <p:nvPr>
            <p:ph type="title"/>
          </p:nvPr>
        </p:nvSpPr>
        <p:spPr>
          <a:xfrm>
            <a:off x="490675" y="1186725"/>
            <a:ext cx="23065200" cy="15273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t>טיפים וטריקים: איך להשפיע על מערכות ההמלצה?</a:t>
            </a:r>
            <a:endParaRPr/>
          </a:p>
        </p:txBody>
      </p:sp>
      <p:sp>
        <p:nvSpPr>
          <p:cNvPr id="2949" name="Google Shape;2949;p85"/>
          <p:cNvSpPr txBox="1"/>
          <p:nvPr>
            <p:ph type="title"/>
          </p:nvPr>
        </p:nvSpPr>
        <p:spPr>
          <a:xfrm>
            <a:off x="11694875" y="2829350"/>
            <a:ext cx="11603400" cy="7724400"/>
          </a:xfrm>
          <a:prstGeom prst="rect">
            <a:avLst/>
          </a:prstGeom>
          <a:noFill/>
        </p:spPr>
        <p:txBody>
          <a:bodyPr anchorCtr="0" anchor="t" bIns="91425" lIns="91425" spcFirstLastPara="1" rIns="365750" wrap="square" tIns="91425">
            <a:noAutofit/>
          </a:bodyPr>
          <a:lstStyle/>
          <a:p>
            <a:pPr indent="-561340" lvl="0" marL="457200" rtl="1" algn="r">
              <a:lnSpc>
                <a:spcPct val="115000"/>
              </a:lnSpc>
              <a:spcBef>
                <a:spcPts val="0"/>
              </a:spcBef>
              <a:spcAft>
                <a:spcPts val="0"/>
              </a:spcAft>
              <a:buClr>
                <a:schemeClr val="accent1"/>
              </a:buClr>
              <a:buSzPts val="3800"/>
              <a:buFont typeface="Google Sans"/>
              <a:buChar char="✦"/>
            </a:pPr>
            <a:r>
              <a:rPr lang="en" sz="4200">
                <a:solidFill>
                  <a:schemeClr val="dk1"/>
                </a:solidFill>
                <a:latin typeface="Google Sans"/>
                <a:ea typeface="Google Sans"/>
                <a:cs typeface="Google Sans"/>
                <a:sym typeface="Google Sans"/>
              </a:rPr>
              <a:t>על ידי נקיטת עמדה וסימון ההעדפות שלכם תוכלו להשפיע על מערכות ההמלצה ועל התוכן שמוצג לכם ברשתות החברתיות.</a:t>
            </a:r>
            <a:endParaRPr sz="4200">
              <a:solidFill>
                <a:schemeClr val="dk1"/>
              </a:solidFill>
              <a:latin typeface="Google Sans"/>
              <a:ea typeface="Google Sans"/>
              <a:cs typeface="Google Sans"/>
              <a:sym typeface="Google Sans"/>
            </a:endParaRPr>
          </a:p>
          <a:p>
            <a:pPr indent="-561340" lvl="0" marL="457200" rtl="1" algn="r">
              <a:lnSpc>
                <a:spcPct val="115000"/>
              </a:lnSpc>
              <a:spcBef>
                <a:spcPts val="4000"/>
              </a:spcBef>
              <a:spcAft>
                <a:spcPts val="0"/>
              </a:spcAft>
              <a:buClr>
                <a:schemeClr val="accent1"/>
              </a:buClr>
              <a:buSzPts val="3800"/>
              <a:buFont typeface="Google Sans"/>
              <a:buChar char="✦"/>
            </a:pPr>
            <a:r>
              <a:rPr lang="en" sz="4200">
                <a:solidFill>
                  <a:schemeClr val="dk1"/>
                </a:solidFill>
                <a:latin typeface="Google Sans"/>
                <a:ea typeface="Google Sans"/>
                <a:cs typeface="Google Sans"/>
                <a:sym typeface="Google Sans"/>
              </a:rPr>
              <a:t>לדוגמה, לחיצה על כפתור 3 הנקודות ב-YouTube תפתח לכם תפריט בו תוכלו לבחור באפשרויות שיציגו לכם עוד תוכן דומה, וגם באפשרויות שיגרמו לכך שלא ימליצו לכם על תוכן שכזה.</a:t>
            </a:r>
            <a:endParaRPr sz="4200">
              <a:solidFill>
                <a:schemeClr val="dk1"/>
              </a:solidFill>
              <a:latin typeface="Google Sans"/>
              <a:ea typeface="Google Sans"/>
              <a:cs typeface="Google Sans"/>
              <a:sym typeface="Google Sans"/>
            </a:endParaRPr>
          </a:p>
          <a:p>
            <a:pPr indent="-561340" lvl="0" marL="457200" rtl="1" algn="r">
              <a:lnSpc>
                <a:spcPct val="115000"/>
              </a:lnSpc>
              <a:spcBef>
                <a:spcPts val="4000"/>
              </a:spcBef>
              <a:spcAft>
                <a:spcPts val="4000"/>
              </a:spcAft>
              <a:buClr>
                <a:schemeClr val="accent1"/>
              </a:buClr>
              <a:buSzPts val="3800"/>
              <a:buFont typeface="Google Sans"/>
              <a:buChar char="✦"/>
            </a:pPr>
            <a:r>
              <a:rPr lang="en" sz="4200">
                <a:solidFill>
                  <a:schemeClr val="dk1"/>
                </a:solidFill>
                <a:latin typeface="Google Sans"/>
                <a:ea typeface="Google Sans"/>
                <a:cs typeface="Google Sans"/>
                <a:sym typeface="Google Sans"/>
              </a:rPr>
              <a:t>בסוף המצגת תוכלו לקרוא עוד על טיפים וטריקים שדרכם תוכלו להשפיע על התוכן שמוצג לכם בכל רשת חברתית.</a:t>
            </a:r>
            <a:endParaRPr sz="4200">
              <a:solidFill>
                <a:schemeClr val="dk1"/>
              </a:solidFill>
              <a:latin typeface="Google Sans"/>
              <a:ea typeface="Google Sans"/>
              <a:cs typeface="Google Sans"/>
              <a:sym typeface="Google Sans"/>
            </a:endParaRPr>
          </a:p>
        </p:txBody>
      </p:sp>
      <p:pic>
        <p:nvPicPr>
          <p:cNvPr id="2950" name="Google Shape;2950;p85"/>
          <p:cNvPicPr preferRelativeResize="0"/>
          <p:nvPr/>
        </p:nvPicPr>
        <p:blipFill>
          <a:blip r:embed="rId3">
            <a:alphaModFix/>
          </a:blip>
          <a:stretch>
            <a:fillRect/>
          </a:stretch>
        </p:blipFill>
        <p:spPr>
          <a:xfrm>
            <a:off x="1624132" y="3326284"/>
            <a:ext cx="6246873" cy="6730527"/>
          </a:xfrm>
          <a:prstGeom prst="rect">
            <a:avLst/>
          </a:prstGeom>
          <a:noFill/>
          <a:ln>
            <a:noFill/>
          </a:ln>
        </p:spPr>
      </p:pic>
      <p:sp>
        <p:nvSpPr>
          <p:cNvPr id="2951" name="Google Shape;2951;p85"/>
          <p:cNvSpPr txBox="1"/>
          <p:nvPr/>
        </p:nvSpPr>
        <p:spPr>
          <a:xfrm>
            <a:off x="8484322" y="4389724"/>
            <a:ext cx="2191500" cy="1470000"/>
          </a:xfrm>
          <a:prstGeom prst="rect">
            <a:avLst/>
          </a:prstGeom>
          <a:noFill/>
          <a:ln>
            <a:noFill/>
          </a:ln>
        </p:spPr>
        <p:txBody>
          <a:bodyPr anchorCtr="0" anchor="t" bIns="243825" lIns="243825" spcFirstLastPara="1" rIns="243825" wrap="square" tIns="243825">
            <a:noAutofit/>
          </a:bodyPr>
          <a:lstStyle/>
          <a:p>
            <a:pPr indent="0" lvl="0" marL="0" rtl="1" algn="l">
              <a:spcBef>
                <a:spcPts val="0"/>
              </a:spcBef>
              <a:spcAft>
                <a:spcPts val="0"/>
              </a:spcAft>
              <a:buNone/>
            </a:pPr>
            <a:r>
              <a:rPr lang="en" sz="2900">
                <a:solidFill>
                  <a:schemeClr val="dk1"/>
                </a:solidFill>
                <a:latin typeface="Google Sans SemiBold"/>
                <a:ea typeface="Google Sans SemiBold"/>
                <a:cs typeface="Google Sans SemiBold"/>
                <a:sym typeface="Google Sans SemiBold"/>
              </a:rPr>
              <a:t>המלץ לי על תוכן דומה</a:t>
            </a:r>
            <a:endParaRPr sz="2900">
              <a:solidFill>
                <a:schemeClr val="dk1"/>
              </a:solidFill>
              <a:latin typeface="Google Sans SemiBold"/>
              <a:ea typeface="Google Sans SemiBold"/>
              <a:cs typeface="Google Sans SemiBold"/>
              <a:sym typeface="Google Sans SemiBold"/>
            </a:endParaRPr>
          </a:p>
        </p:txBody>
      </p:sp>
      <p:sp>
        <p:nvSpPr>
          <p:cNvPr id="2952" name="Google Shape;2952;p85"/>
          <p:cNvSpPr txBox="1"/>
          <p:nvPr/>
        </p:nvSpPr>
        <p:spPr>
          <a:xfrm>
            <a:off x="8484322" y="7626858"/>
            <a:ext cx="2191500" cy="1470000"/>
          </a:xfrm>
          <a:prstGeom prst="rect">
            <a:avLst/>
          </a:prstGeom>
          <a:noFill/>
          <a:ln>
            <a:noFill/>
          </a:ln>
        </p:spPr>
        <p:txBody>
          <a:bodyPr anchorCtr="0" anchor="t" bIns="243825" lIns="243825" spcFirstLastPara="1" rIns="243825" wrap="square" tIns="243825">
            <a:noAutofit/>
          </a:bodyPr>
          <a:lstStyle/>
          <a:p>
            <a:pPr indent="0" lvl="0" marL="0" rtl="1" algn="l">
              <a:spcBef>
                <a:spcPts val="0"/>
              </a:spcBef>
              <a:spcAft>
                <a:spcPts val="0"/>
              </a:spcAft>
              <a:buNone/>
            </a:pPr>
            <a:r>
              <a:rPr lang="en" sz="2900">
                <a:solidFill>
                  <a:schemeClr val="dk1"/>
                </a:solidFill>
                <a:latin typeface="Google Sans SemiBold"/>
                <a:ea typeface="Google Sans SemiBold"/>
                <a:cs typeface="Google Sans SemiBold"/>
                <a:sym typeface="Google Sans SemiBold"/>
              </a:rPr>
              <a:t>אל תמליץ לי על תוכן כזה</a:t>
            </a:r>
            <a:endParaRPr sz="2900">
              <a:solidFill>
                <a:schemeClr val="dk1"/>
              </a:solidFill>
              <a:latin typeface="Google Sans SemiBold"/>
              <a:ea typeface="Google Sans SemiBold"/>
              <a:cs typeface="Google Sans SemiBold"/>
              <a:sym typeface="Google Sans SemiBold"/>
            </a:endParaRPr>
          </a:p>
        </p:txBody>
      </p:sp>
      <p:cxnSp>
        <p:nvCxnSpPr>
          <p:cNvPr id="2953" name="Google Shape;2953;p85"/>
          <p:cNvCxnSpPr/>
          <p:nvPr/>
        </p:nvCxnSpPr>
        <p:spPr>
          <a:xfrm>
            <a:off x="1734657" y="7538488"/>
            <a:ext cx="6096000" cy="0"/>
          </a:xfrm>
          <a:prstGeom prst="straightConnector1">
            <a:avLst/>
          </a:prstGeom>
          <a:noFill/>
          <a:ln cap="flat" cmpd="sng" w="9525">
            <a:solidFill>
              <a:srgbClr val="999999"/>
            </a:solidFill>
            <a:prstDash val="solid"/>
            <a:round/>
            <a:headEnd len="med" w="med" type="none"/>
            <a:tailEnd len="med" w="med" type="none"/>
          </a:ln>
        </p:spPr>
      </p:cxn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7" name="Shape 2957"/>
        <p:cNvGrpSpPr/>
        <p:nvPr/>
      </p:nvGrpSpPr>
      <p:grpSpPr>
        <a:xfrm>
          <a:off x="0" y="0"/>
          <a:ext cx="0" cy="0"/>
          <a:chOff x="0" y="0"/>
          <a:chExt cx="0" cy="0"/>
        </a:xfrm>
      </p:grpSpPr>
      <p:sp>
        <p:nvSpPr>
          <p:cNvPr id="2958" name="Google Shape;2958;p86"/>
          <p:cNvSpPr txBox="1"/>
          <p:nvPr>
            <p:ph type="title"/>
          </p:nvPr>
        </p:nvSpPr>
        <p:spPr>
          <a:xfrm>
            <a:off x="190500" y="1186725"/>
            <a:ext cx="23365200" cy="15273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sz="5400"/>
              <a:t>לא רק תוכן: איפה עוד אפשר למצוא מערכות המלצה בחיי היומיום?</a:t>
            </a:r>
            <a:endParaRPr sz="5400"/>
          </a:p>
        </p:txBody>
      </p:sp>
      <p:sp>
        <p:nvSpPr>
          <p:cNvPr id="2959" name="Google Shape;2959;p86"/>
          <p:cNvSpPr txBox="1"/>
          <p:nvPr/>
        </p:nvSpPr>
        <p:spPr>
          <a:xfrm>
            <a:off x="1209400" y="1162575"/>
            <a:ext cx="16482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דיון</a:t>
            </a:r>
            <a:endParaRPr b="1" sz="2600">
              <a:solidFill>
                <a:srgbClr val="FFFFFF"/>
              </a:solidFill>
              <a:latin typeface="Google Sans"/>
              <a:ea typeface="Google Sans"/>
              <a:cs typeface="Google Sans"/>
              <a:sym typeface="Google Sans"/>
            </a:endParaRPr>
          </a:p>
        </p:txBody>
      </p:sp>
      <p:grpSp>
        <p:nvGrpSpPr>
          <p:cNvPr id="2960" name="Google Shape;2960;p86"/>
          <p:cNvGrpSpPr/>
          <p:nvPr/>
        </p:nvGrpSpPr>
        <p:grpSpPr>
          <a:xfrm>
            <a:off x="751766" y="1028509"/>
            <a:ext cx="873900" cy="873900"/>
            <a:chOff x="21309747" y="11086375"/>
            <a:chExt cx="873900" cy="873900"/>
          </a:xfrm>
        </p:grpSpPr>
        <p:sp>
          <p:nvSpPr>
            <p:cNvPr id="2961" name="Google Shape;2961;p86"/>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62" name="Google Shape;2962;p86"/>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6" name="Shape 2966"/>
        <p:cNvGrpSpPr/>
        <p:nvPr/>
      </p:nvGrpSpPr>
      <p:grpSpPr>
        <a:xfrm>
          <a:off x="0" y="0"/>
          <a:ext cx="0" cy="0"/>
          <a:chOff x="0" y="0"/>
          <a:chExt cx="0" cy="0"/>
        </a:xfrm>
      </p:grpSpPr>
      <p:sp>
        <p:nvSpPr>
          <p:cNvPr id="2967" name="Google Shape;2967;p87"/>
          <p:cNvSpPr txBox="1"/>
          <p:nvPr>
            <p:ph type="title"/>
          </p:nvPr>
        </p:nvSpPr>
        <p:spPr>
          <a:xfrm>
            <a:off x="190500" y="1186725"/>
            <a:ext cx="23365200" cy="15273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sz="5400"/>
              <a:t>לא רק תוכן: </a:t>
            </a:r>
            <a:r>
              <a:rPr lang="en" sz="5400"/>
              <a:t>איפה עוד אפשר למצוא מערכות המלצה בחיי היומיום?</a:t>
            </a:r>
            <a:endParaRPr sz="5400"/>
          </a:p>
        </p:txBody>
      </p:sp>
      <p:pic>
        <p:nvPicPr>
          <p:cNvPr id="2968" name="Google Shape;2968;p87"/>
          <p:cNvPicPr preferRelativeResize="0"/>
          <p:nvPr/>
        </p:nvPicPr>
        <p:blipFill>
          <a:blip r:embed="rId3">
            <a:alphaModFix/>
          </a:blip>
          <a:stretch>
            <a:fillRect/>
          </a:stretch>
        </p:blipFill>
        <p:spPr>
          <a:xfrm>
            <a:off x="16748699" y="4040925"/>
            <a:ext cx="2829000" cy="2829000"/>
          </a:xfrm>
          <a:prstGeom prst="roundRect">
            <a:avLst>
              <a:gd fmla="val 16667" name="adj"/>
            </a:avLst>
          </a:prstGeom>
          <a:noFill/>
          <a:ln>
            <a:noFill/>
          </a:ln>
        </p:spPr>
      </p:pic>
      <p:sp>
        <p:nvSpPr>
          <p:cNvPr id="2969" name="Google Shape;2969;p87"/>
          <p:cNvSpPr txBox="1"/>
          <p:nvPr>
            <p:ph idx="1" type="body"/>
          </p:nvPr>
        </p:nvSpPr>
        <p:spPr>
          <a:xfrm>
            <a:off x="13503900" y="8196825"/>
            <a:ext cx="9318600" cy="5348700"/>
          </a:xfrm>
          <a:prstGeom prst="rect">
            <a:avLst/>
          </a:prstGeom>
          <a:noFill/>
          <a:ln>
            <a:noFill/>
          </a:ln>
        </p:spPr>
        <p:txBody>
          <a:bodyPr anchorCtr="0" anchor="t" bIns="91425" lIns="91425" spcFirstLastPara="1" rIns="91425" wrap="square" tIns="91425">
            <a:noAutofit/>
          </a:bodyPr>
          <a:lstStyle/>
          <a:p>
            <a:pPr indent="0" lvl="0" marL="0" rtl="1" algn="ctr">
              <a:spcBef>
                <a:spcPts val="0"/>
              </a:spcBef>
              <a:spcAft>
                <a:spcPts val="0"/>
              </a:spcAft>
              <a:buNone/>
            </a:pPr>
            <a:r>
              <a:rPr lang="en" sz="4000">
                <a:solidFill>
                  <a:schemeClr val="dk1"/>
                </a:solidFill>
                <a:latin typeface="Google Sans"/>
                <a:ea typeface="Google Sans"/>
                <a:cs typeface="Google Sans"/>
                <a:sym typeface="Google Sans"/>
              </a:rPr>
              <a:t>Waze משתמשת במידע של נהגים כדי להמליץ לנו על </a:t>
            </a:r>
            <a:r>
              <a:rPr b="1" lang="en" sz="4000">
                <a:solidFill>
                  <a:schemeClr val="dk1"/>
                </a:solidFill>
                <a:latin typeface="Google Sans"/>
                <a:ea typeface="Google Sans"/>
                <a:cs typeface="Google Sans"/>
                <a:sym typeface="Google Sans"/>
              </a:rPr>
              <a:t>מסלול מועדף.</a:t>
            </a:r>
            <a:r>
              <a:rPr lang="en" sz="4000">
                <a:solidFill>
                  <a:schemeClr val="dk1"/>
                </a:solidFill>
                <a:latin typeface="Google Sans"/>
                <a:ea typeface="Google Sans"/>
                <a:cs typeface="Google Sans"/>
                <a:sym typeface="Google Sans"/>
              </a:rPr>
              <a:t> בנוסף, בהתאם לדפוסי הנהיגה שלנו האפליקציה מציגה לנו זמן הגעה מותאם אישית.</a:t>
            </a:r>
            <a:endParaRPr sz="4000">
              <a:solidFill>
                <a:schemeClr val="dk1"/>
              </a:solidFill>
              <a:latin typeface="Google Sans"/>
              <a:ea typeface="Google Sans"/>
              <a:cs typeface="Google Sans"/>
              <a:sym typeface="Google Sans"/>
            </a:endParaRPr>
          </a:p>
        </p:txBody>
      </p:sp>
      <p:sp>
        <p:nvSpPr>
          <p:cNvPr id="2970" name="Google Shape;2970;p87"/>
          <p:cNvSpPr txBox="1"/>
          <p:nvPr>
            <p:ph idx="2" type="body"/>
          </p:nvPr>
        </p:nvSpPr>
        <p:spPr>
          <a:xfrm>
            <a:off x="1921075" y="8196825"/>
            <a:ext cx="10272600" cy="5348700"/>
          </a:xfrm>
          <a:prstGeom prst="rect">
            <a:avLst/>
          </a:prstGeom>
          <a:noFill/>
          <a:ln>
            <a:noFill/>
          </a:ln>
        </p:spPr>
        <p:txBody>
          <a:bodyPr anchorCtr="0" anchor="t" bIns="91425" lIns="91425" spcFirstLastPara="1" rIns="91425" wrap="square" tIns="91425">
            <a:noAutofit/>
          </a:bodyPr>
          <a:lstStyle/>
          <a:p>
            <a:pPr indent="0" lvl="0" marL="0" rtl="1" algn="ctr">
              <a:spcBef>
                <a:spcPts val="0"/>
              </a:spcBef>
              <a:spcAft>
                <a:spcPts val="0"/>
              </a:spcAft>
              <a:buNone/>
            </a:pPr>
            <a:r>
              <a:rPr lang="en" sz="4000">
                <a:solidFill>
                  <a:schemeClr val="dk1"/>
                </a:solidFill>
                <a:latin typeface="Google Sans"/>
                <a:ea typeface="Google Sans"/>
                <a:cs typeface="Google Sans"/>
                <a:sym typeface="Google Sans"/>
              </a:rPr>
              <a:t>אתרי קניות יציגו לנו מוצרים בקטגוריה הבאה: </a:t>
            </a:r>
            <a:r>
              <a:rPr b="1" lang="en" sz="4000">
                <a:solidFill>
                  <a:schemeClr val="dk1"/>
                </a:solidFill>
                <a:latin typeface="Google Sans"/>
                <a:ea typeface="Google Sans"/>
                <a:cs typeface="Google Sans"/>
                <a:sym typeface="Google Sans"/>
              </a:rPr>
              <a:t>"אנשים שקנו מוצר זה קנו גם".</a:t>
            </a:r>
            <a:r>
              <a:rPr lang="en" sz="4000">
                <a:solidFill>
                  <a:schemeClr val="dk1"/>
                </a:solidFill>
                <a:latin typeface="Google Sans"/>
                <a:ea typeface="Google Sans"/>
                <a:cs typeface="Google Sans"/>
                <a:sym typeface="Google Sans"/>
              </a:rPr>
              <a:t> הם מתבססים על מידע של אנשים שהיו מעוניינים באותו מוצר כמונו וממליצים לנו על מוצרים נוספים.</a:t>
            </a:r>
            <a:endParaRPr sz="4000">
              <a:solidFill>
                <a:schemeClr val="dk1"/>
              </a:solidFill>
              <a:latin typeface="Google Sans"/>
              <a:ea typeface="Google Sans"/>
              <a:cs typeface="Google Sans"/>
              <a:sym typeface="Google Sans"/>
            </a:endParaRPr>
          </a:p>
        </p:txBody>
      </p:sp>
      <p:pic>
        <p:nvPicPr>
          <p:cNvPr id="2971" name="Google Shape;2971;p87"/>
          <p:cNvPicPr preferRelativeResize="0"/>
          <p:nvPr/>
        </p:nvPicPr>
        <p:blipFill rotWithShape="1">
          <a:blip r:embed="rId4">
            <a:alphaModFix/>
          </a:blip>
          <a:srcRect b="0" l="23465" r="0" t="0"/>
          <a:stretch/>
        </p:blipFill>
        <p:spPr>
          <a:xfrm>
            <a:off x="2189323" y="2911108"/>
            <a:ext cx="9759224" cy="4603917"/>
          </a:xfrm>
          <a:prstGeom prst="rect">
            <a:avLst/>
          </a:prstGeom>
          <a:noFill/>
          <a:ln>
            <a:noFill/>
          </a:ln>
        </p:spPr>
      </p:pic>
      <p:sp>
        <p:nvSpPr>
          <p:cNvPr id="2972" name="Google Shape;2972;p87"/>
          <p:cNvSpPr/>
          <p:nvPr/>
        </p:nvSpPr>
        <p:spPr>
          <a:xfrm>
            <a:off x="7790928" y="3032712"/>
            <a:ext cx="4047300" cy="767100"/>
          </a:xfrm>
          <a:prstGeom prst="roundRect">
            <a:avLst>
              <a:gd fmla="val 50000" name="adj"/>
            </a:avLst>
          </a:prstGeom>
          <a:noFill/>
          <a:ln cap="flat" cmpd="sng" w="76200">
            <a:solidFill>
              <a:schemeClr val="accent2"/>
            </a:solidFill>
            <a:prstDash val="solid"/>
            <a:round/>
            <a:headEnd len="sm" w="sm" type="none"/>
            <a:tailEnd len="sm" w="sm" type="none"/>
          </a:ln>
        </p:spPr>
        <p:txBody>
          <a:bodyPr anchorCtr="0" anchor="ctr" bIns="79950" lIns="79950" spcFirstLastPara="1" rIns="79950" wrap="square" tIns="79950">
            <a:noAutofit/>
          </a:bodyPr>
          <a:lstStyle/>
          <a:p>
            <a:pPr indent="0" lvl="0" marL="0" rtl="0" algn="ctr">
              <a:spcBef>
                <a:spcPts val="0"/>
              </a:spcBef>
              <a:spcAft>
                <a:spcPts val="0"/>
              </a:spcAft>
              <a:buNone/>
            </a:pPr>
            <a:r>
              <a:t/>
            </a:r>
            <a:endParaRPr sz="1300">
              <a:latin typeface="Roboto"/>
              <a:ea typeface="Roboto"/>
              <a:cs typeface="Roboto"/>
              <a:sym typeface="Roboto"/>
            </a:endParaRPr>
          </a:p>
        </p:txBody>
      </p:sp>
      <p:pic>
        <p:nvPicPr>
          <p:cNvPr id="2973" name="Google Shape;2973;p87"/>
          <p:cNvPicPr preferRelativeResize="0"/>
          <p:nvPr/>
        </p:nvPicPr>
        <p:blipFill rotWithShape="1">
          <a:blip r:embed="rId5">
            <a:alphaModFix/>
          </a:blip>
          <a:srcRect b="0" l="0" r="5606" t="20760"/>
          <a:stretch/>
        </p:blipFill>
        <p:spPr>
          <a:xfrm>
            <a:off x="2166050" y="2849878"/>
            <a:ext cx="1792034" cy="605700"/>
          </a:xfrm>
          <a:prstGeom prst="rect">
            <a:avLst/>
          </a:prstGeom>
          <a:noFill/>
          <a:ln>
            <a:noFill/>
          </a:ln>
        </p:spPr>
      </p:pic>
      <p:sp>
        <p:nvSpPr>
          <p:cNvPr id="2974" name="Google Shape;2974;p87"/>
          <p:cNvSpPr txBox="1"/>
          <p:nvPr/>
        </p:nvSpPr>
        <p:spPr>
          <a:xfrm>
            <a:off x="1209400" y="1162575"/>
            <a:ext cx="16482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דיון</a:t>
            </a:r>
            <a:endParaRPr b="1" sz="2600">
              <a:solidFill>
                <a:srgbClr val="FFFFFF"/>
              </a:solidFill>
              <a:latin typeface="Google Sans"/>
              <a:ea typeface="Google Sans"/>
              <a:cs typeface="Google Sans"/>
              <a:sym typeface="Google Sans"/>
            </a:endParaRPr>
          </a:p>
        </p:txBody>
      </p:sp>
      <p:grpSp>
        <p:nvGrpSpPr>
          <p:cNvPr id="2975" name="Google Shape;2975;p87"/>
          <p:cNvGrpSpPr/>
          <p:nvPr/>
        </p:nvGrpSpPr>
        <p:grpSpPr>
          <a:xfrm>
            <a:off x="751766" y="1028509"/>
            <a:ext cx="873900" cy="873900"/>
            <a:chOff x="21309747" y="11086375"/>
            <a:chExt cx="873900" cy="873900"/>
          </a:xfrm>
        </p:grpSpPr>
        <p:sp>
          <p:nvSpPr>
            <p:cNvPr id="2976" name="Google Shape;2976;p87"/>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77" name="Google Shape;2977;p87"/>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1" name="Shape 2981"/>
        <p:cNvGrpSpPr/>
        <p:nvPr/>
      </p:nvGrpSpPr>
      <p:grpSpPr>
        <a:xfrm>
          <a:off x="0" y="0"/>
          <a:ext cx="0" cy="0"/>
          <a:chOff x="0" y="0"/>
          <a:chExt cx="0" cy="0"/>
        </a:xfrm>
      </p:grpSpPr>
      <p:sp>
        <p:nvSpPr>
          <p:cNvPr id="2982" name="Google Shape;2982;p88"/>
          <p:cNvSpPr txBox="1"/>
          <p:nvPr>
            <p:ph type="title"/>
          </p:nvPr>
        </p:nvSpPr>
        <p:spPr>
          <a:xfrm>
            <a:off x="3536150" y="1186725"/>
            <a:ext cx="20019600" cy="15273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t>סיכום</a:t>
            </a:r>
            <a:endParaRPr/>
          </a:p>
        </p:txBody>
      </p:sp>
      <p:sp>
        <p:nvSpPr>
          <p:cNvPr id="2983" name="Google Shape;2983;p88"/>
          <p:cNvSpPr txBox="1"/>
          <p:nvPr>
            <p:ph type="title"/>
          </p:nvPr>
        </p:nvSpPr>
        <p:spPr>
          <a:xfrm>
            <a:off x="2326425" y="2829350"/>
            <a:ext cx="20971800" cy="7724400"/>
          </a:xfrm>
          <a:prstGeom prst="rect">
            <a:avLst/>
          </a:prstGeom>
          <a:noFill/>
        </p:spPr>
        <p:txBody>
          <a:bodyPr anchorCtr="0" anchor="t" bIns="91425" lIns="91425" spcFirstLastPara="1" rIns="365750" wrap="square" tIns="91425">
            <a:noAutofit/>
          </a:bodyPr>
          <a:lstStyle/>
          <a:p>
            <a:pPr indent="-605790" lvl="0" marL="457200" rtl="1" algn="r">
              <a:lnSpc>
                <a:spcPct val="115000"/>
              </a:lnSpc>
              <a:spcBef>
                <a:spcPts val="0"/>
              </a:spcBef>
              <a:spcAft>
                <a:spcPts val="0"/>
              </a:spcAft>
              <a:buClr>
                <a:schemeClr val="accent1"/>
              </a:buClr>
              <a:buSzPts val="4500"/>
              <a:buFont typeface="Google Sans"/>
              <a:buChar char="✦"/>
            </a:pPr>
            <a:r>
              <a:rPr lang="en" sz="5300">
                <a:solidFill>
                  <a:schemeClr val="dk1"/>
                </a:solidFill>
                <a:latin typeface="Google Sans"/>
                <a:ea typeface="Google Sans"/>
                <a:cs typeface="Google Sans"/>
                <a:sym typeface="Google Sans"/>
              </a:rPr>
              <a:t>מה למדנו על מערכות המלצה?</a:t>
            </a:r>
            <a:endParaRPr sz="5300">
              <a:solidFill>
                <a:schemeClr val="dk1"/>
              </a:solidFill>
              <a:latin typeface="Google Sans"/>
              <a:ea typeface="Google Sans"/>
              <a:cs typeface="Google Sans"/>
              <a:sym typeface="Google Sans"/>
            </a:endParaRPr>
          </a:p>
          <a:p>
            <a:pPr indent="-605790" lvl="0" marL="457200" rtl="1" algn="r">
              <a:lnSpc>
                <a:spcPct val="115000"/>
              </a:lnSpc>
              <a:spcBef>
                <a:spcPts val="4000"/>
              </a:spcBef>
              <a:spcAft>
                <a:spcPts val="0"/>
              </a:spcAft>
              <a:buClr>
                <a:schemeClr val="accent2"/>
              </a:buClr>
              <a:buSzPts val="4500"/>
              <a:buFont typeface="Google Sans"/>
              <a:buChar char="✦"/>
            </a:pPr>
            <a:r>
              <a:rPr lang="en" sz="5300">
                <a:solidFill>
                  <a:schemeClr val="dk1"/>
                </a:solidFill>
                <a:latin typeface="Google Sans"/>
                <a:ea typeface="Google Sans"/>
                <a:cs typeface="Google Sans"/>
                <a:sym typeface="Google Sans"/>
              </a:rPr>
              <a:t>חישבו על אחת ההמלצות שקיבלתם לאחרונה (לדוגמה מ-YouTube או Netflix או Instagram). עד כמה מדויקת ומתאימה הייתה ההמלצה? </a:t>
            </a:r>
            <a:endParaRPr sz="5300">
              <a:solidFill>
                <a:schemeClr val="dk1"/>
              </a:solidFill>
              <a:latin typeface="Google Sans"/>
              <a:ea typeface="Google Sans"/>
              <a:cs typeface="Google Sans"/>
              <a:sym typeface="Google Sans"/>
            </a:endParaRPr>
          </a:p>
          <a:p>
            <a:pPr indent="-605790" lvl="0" marL="457200" rtl="1" algn="r">
              <a:lnSpc>
                <a:spcPct val="115000"/>
              </a:lnSpc>
              <a:spcBef>
                <a:spcPts val="4000"/>
              </a:spcBef>
              <a:spcAft>
                <a:spcPts val="0"/>
              </a:spcAft>
              <a:buClr>
                <a:schemeClr val="accent3"/>
              </a:buClr>
              <a:buSzPts val="4500"/>
              <a:buFont typeface="Google Sans"/>
              <a:buChar char="✦"/>
            </a:pPr>
            <a:r>
              <a:rPr lang="en" sz="5300">
                <a:solidFill>
                  <a:schemeClr val="dk1"/>
                </a:solidFill>
                <a:latin typeface="Google Sans"/>
                <a:ea typeface="Google Sans"/>
                <a:cs typeface="Google Sans"/>
                <a:sym typeface="Google Sans"/>
              </a:rPr>
              <a:t>למה אתם חושבים שמערכת ההמלצה הציגה לכם דווקא את ההמלצה הזו?</a:t>
            </a:r>
            <a:endParaRPr sz="5300">
              <a:solidFill>
                <a:schemeClr val="dk1"/>
              </a:solidFill>
              <a:latin typeface="Google Sans"/>
              <a:ea typeface="Google Sans"/>
              <a:cs typeface="Google Sans"/>
              <a:sym typeface="Google Sans"/>
            </a:endParaRPr>
          </a:p>
          <a:p>
            <a:pPr indent="-605790" lvl="0" marL="457200" rtl="1" algn="r">
              <a:lnSpc>
                <a:spcPct val="115000"/>
              </a:lnSpc>
              <a:spcBef>
                <a:spcPts val="4000"/>
              </a:spcBef>
              <a:spcAft>
                <a:spcPts val="4000"/>
              </a:spcAft>
              <a:buClr>
                <a:schemeClr val="accent4"/>
              </a:buClr>
              <a:buSzPts val="4500"/>
              <a:buFont typeface="Google Sans"/>
              <a:buChar char="✦"/>
            </a:pPr>
            <a:r>
              <a:rPr lang="en" sz="5300">
                <a:solidFill>
                  <a:schemeClr val="dk1"/>
                </a:solidFill>
                <a:latin typeface="Google Sans"/>
                <a:ea typeface="Google Sans"/>
                <a:cs typeface="Google Sans"/>
                <a:sym typeface="Google Sans"/>
              </a:rPr>
              <a:t>אילו עוד שימושים יצירתיים יכולים להיות למערכות המלצה? </a:t>
            </a:r>
            <a:endParaRPr sz="5300">
              <a:solidFill>
                <a:schemeClr val="dk1"/>
              </a:solidFill>
              <a:latin typeface="Google Sans"/>
              <a:ea typeface="Google Sans"/>
              <a:cs typeface="Google Sans"/>
              <a:sym typeface="Google Sans"/>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7" name="Shape 2987"/>
        <p:cNvGrpSpPr/>
        <p:nvPr/>
      </p:nvGrpSpPr>
      <p:grpSpPr>
        <a:xfrm>
          <a:off x="0" y="0"/>
          <a:ext cx="0" cy="0"/>
          <a:chOff x="0" y="0"/>
          <a:chExt cx="0" cy="0"/>
        </a:xfrm>
      </p:grpSpPr>
      <p:sp>
        <p:nvSpPr>
          <p:cNvPr id="2988" name="Google Shape;2988;p89"/>
          <p:cNvSpPr/>
          <p:nvPr/>
        </p:nvSpPr>
        <p:spPr>
          <a:xfrm>
            <a:off x="17689275" y="0"/>
            <a:ext cx="6697800" cy="3279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89" name="Google Shape;2989;p89"/>
          <p:cNvSpPr/>
          <p:nvPr/>
        </p:nvSpPr>
        <p:spPr>
          <a:xfrm>
            <a:off x="10550775" y="2937300"/>
            <a:ext cx="13836300" cy="78414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990" name="Google Shape;2990;p89"/>
          <p:cNvPicPr preferRelativeResize="0"/>
          <p:nvPr/>
        </p:nvPicPr>
        <p:blipFill rotWithShape="1">
          <a:blip r:embed="rId3">
            <a:alphaModFix/>
          </a:blip>
          <a:srcRect b="6463" l="0" r="0" t="0"/>
          <a:stretch/>
        </p:blipFill>
        <p:spPr>
          <a:xfrm>
            <a:off x="10870288" y="3279700"/>
            <a:ext cx="13197275" cy="7156600"/>
          </a:xfrm>
          <a:prstGeom prst="rect">
            <a:avLst/>
          </a:prstGeom>
          <a:noFill/>
          <a:ln>
            <a:noFill/>
          </a:ln>
        </p:spPr>
      </p:pic>
      <p:sp>
        <p:nvSpPr>
          <p:cNvPr id="2991" name="Google Shape;2991;p89"/>
          <p:cNvSpPr txBox="1"/>
          <p:nvPr>
            <p:ph type="title"/>
          </p:nvPr>
        </p:nvSpPr>
        <p:spPr>
          <a:xfrm>
            <a:off x="10723427" y="1186725"/>
            <a:ext cx="12832200" cy="15273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solidFill>
                  <a:srgbClr val="FFFFFF"/>
                </a:solidFill>
              </a:rPr>
              <a:t>Green Light</a:t>
            </a:r>
            <a:endParaRPr>
              <a:solidFill>
                <a:srgbClr val="FFFFFF"/>
              </a:solidFill>
            </a:endParaRPr>
          </a:p>
        </p:txBody>
      </p:sp>
      <p:sp>
        <p:nvSpPr>
          <p:cNvPr id="2992" name="Google Shape;2992;p89"/>
          <p:cNvSpPr txBox="1"/>
          <p:nvPr>
            <p:ph type="title"/>
          </p:nvPr>
        </p:nvSpPr>
        <p:spPr>
          <a:xfrm>
            <a:off x="1244150" y="3376550"/>
            <a:ext cx="8826900" cy="3333300"/>
          </a:xfrm>
          <a:prstGeom prst="rect">
            <a:avLst/>
          </a:prstGeom>
          <a:noFill/>
        </p:spPr>
        <p:txBody>
          <a:bodyPr anchorCtr="0" anchor="t" bIns="91425" lIns="91425" spcFirstLastPara="1" rIns="365750" wrap="square" tIns="91425">
            <a:noAutofit/>
          </a:bodyPr>
          <a:lstStyle/>
          <a:p>
            <a:pPr indent="0" lvl="0" marL="0" rtl="1" algn="r">
              <a:lnSpc>
                <a:spcPct val="100000"/>
              </a:lnSpc>
              <a:spcBef>
                <a:spcPts val="0"/>
              </a:spcBef>
              <a:spcAft>
                <a:spcPts val="0"/>
              </a:spcAft>
              <a:buNone/>
            </a:pPr>
            <a:r>
              <a:rPr lang="en" sz="3600">
                <a:latin typeface="Google Sans"/>
                <a:ea typeface="Google Sans"/>
                <a:cs typeface="Google Sans"/>
                <a:sym typeface="Google Sans"/>
              </a:rPr>
              <a:t>יש עוד פרויקטים שבעזרת AI ומידע נותנים המלצות מותאמות אישית שיכולות לחסוך לנו זמן בפקקים, וגם להפחית את פליטת המזהמים מהמכוניות שלנו.</a:t>
            </a:r>
            <a:endParaRPr sz="3600">
              <a:latin typeface="Google Sans"/>
              <a:ea typeface="Google Sans"/>
              <a:cs typeface="Google Sans"/>
              <a:sym typeface="Google Sans"/>
            </a:endParaRPr>
          </a:p>
          <a:p>
            <a:pPr indent="0" lvl="0" marL="0" rtl="1" algn="r">
              <a:lnSpc>
                <a:spcPct val="100000"/>
              </a:lnSpc>
              <a:spcBef>
                <a:spcPts val="4000"/>
              </a:spcBef>
              <a:spcAft>
                <a:spcPts val="0"/>
              </a:spcAft>
              <a:buNone/>
            </a:pPr>
            <a:r>
              <a:rPr lang="en" sz="3600">
                <a:latin typeface="Google Sans"/>
                <a:ea typeface="Google Sans"/>
                <a:cs typeface="Google Sans"/>
                <a:sym typeface="Google Sans"/>
              </a:rPr>
              <a:t>פרויקט Green Light משתמש בבינה מלאכותית כדי ללמוד את דפוסי הנהיגה בצמתים וכך ליצור המלצות מותאמות לכל רמזור בצומת שיגרמו לכך שהתנועה תזרום בצורה חלקה.</a:t>
            </a:r>
            <a:endParaRPr sz="3600">
              <a:latin typeface="Google Sans"/>
              <a:ea typeface="Google Sans"/>
              <a:cs typeface="Google Sans"/>
              <a:sym typeface="Google Sans"/>
            </a:endParaRPr>
          </a:p>
          <a:p>
            <a:pPr indent="0" lvl="0" marL="0" rtl="1" algn="r">
              <a:lnSpc>
                <a:spcPct val="100000"/>
              </a:lnSpc>
              <a:spcBef>
                <a:spcPts val="4000"/>
              </a:spcBef>
              <a:spcAft>
                <a:spcPts val="0"/>
              </a:spcAft>
              <a:buNone/>
            </a:pPr>
            <a:r>
              <a:rPr lang="en" sz="3600">
                <a:latin typeface="Google Sans"/>
                <a:ea typeface="Google Sans"/>
                <a:cs typeface="Google Sans"/>
                <a:sym typeface="Google Sans"/>
              </a:rPr>
              <a:t>הפרויקטים האלה מפותחים על ידי אנשים ממש כאן בישראל.</a:t>
            </a:r>
            <a:endParaRPr sz="3600">
              <a:latin typeface="Google Sans"/>
              <a:ea typeface="Google Sans"/>
              <a:cs typeface="Google Sans"/>
              <a:sym typeface="Google Sans"/>
            </a:endParaRPr>
          </a:p>
          <a:p>
            <a:pPr indent="0" lvl="0" marL="0" rtl="1" algn="r">
              <a:lnSpc>
                <a:spcPct val="100000"/>
              </a:lnSpc>
              <a:spcBef>
                <a:spcPts val="4000"/>
              </a:spcBef>
              <a:spcAft>
                <a:spcPts val="4000"/>
              </a:spcAft>
              <a:buNone/>
            </a:pPr>
            <a:r>
              <a:rPr b="1" lang="en" sz="3600">
                <a:latin typeface="Google Sans"/>
                <a:ea typeface="Google Sans"/>
                <a:cs typeface="Google Sans"/>
                <a:sym typeface="Google Sans"/>
              </a:rPr>
              <a:t>תכירו את אבישי, מהנדס בצוות Green Light.</a:t>
            </a:r>
            <a:endParaRPr sz="3600">
              <a:latin typeface="Google Sans"/>
              <a:ea typeface="Google Sans"/>
              <a:cs typeface="Google Sans"/>
              <a:sym typeface="Google Sans"/>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6" name="Shape 2996"/>
        <p:cNvGrpSpPr/>
        <p:nvPr/>
      </p:nvGrpSpPr>
      <p:grpSpPr>
        <a:xfrm>
          <a:off x="0" y="0"/>
          <a:ext cx="0" cy="0"/>
          <a:chOff x="0" y="0"/>
          <a:chExt cx="0" cy="0"/>
        </a:xfrm>
      </p:grpSpPr>
      <p:pic>
        <p:nvPicPr>
          <p:cNvPr id="2997" name="Google Shape;2997;p90" title="Google HelloTech Recommedation Systems Module AVISHAI">
            <a:hlinkClick r:id="rId3"/>
          </p:cNvPr>
          <p:cNvPicPr preferRelativeResize="0"/>
          <p:nvPr/>
        </p:nvPicPr>
        <p:blipFill>
          <a:blip r:embed="rId4">
            <a:alphaModFix/>
          </a:blip>
          <a:stretch>
            <a:fillRect/>
          </a:stretch>
        </p:blipFill>
        <p:spPr>
          <a:xfrm>
            <a:off x="0" y="0"/>
            <a:ext cx="24384000" cy="13716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97"/>
                                        </p:tgtEl>
                                        <p:attrNameLst>
                                          <p:attrName>style.visibility</p:attrName>
                                        </p:attrNameLst>
                                      </p:cBhvr>
                                      <p:to>
                                        <p:strVal val="visible"/>
                                      </p:to>
                                    </p:set>
                                    <p:animEffect filter="fade" transition="in">
                                      <p:cBhvr>
                                        <p:cTn dur="1000"/>
                                        <p:tgtEl>
                                          <p:spTgt spid="29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37"/>
          <p:cNvSpPr txBox="1"/>
          <p:nvPr>
            <p:ph type="title"/>
          </p:nvPr>
        </p:nvSpPr>
        <p:spPr>
          <a:xfrm>
            <a:off x="831304" y="1186733"/>
            <a:ext cx="22724400" cy="1527300"/>
          </a:xfrm>
          <a:prstGeom prst="rect">
            <a:avLst/>
          </a:prstGeom>
        </p:spPr>
        <p:txBody>
          <a:bodyPr anchorCtr="0" anchor="t" bIns="0" lIns="0" spcFirstLastPara="1" rIns="0" wrap="square" tIns="0">
            <a:noAutofit/>
          </a:bodyPr>
          <a:lstStyle/>
          <a:p>
            <a:pPr indent="0" lvl="0" marL="0" rtl="1" algn="r">
              <a:spcBef>
                <a:spcPts val="0"/>
              </a:spcBef>
              <a:spcAft>
                <a:spcPts val="0"/>
              </a:spcAft>
              <a:buClr>
                <a:schemeClr val="dk1"/>
              </a:buClr>
              <a:buSzPts val="2900"/>
              <a:buFont typeface="Arial"/>
              <a:buNone/>
            </a:pPr>
            <a:r>
              <a:rPr lang="en"/>
              <a:t>מה ראינו בסרטון?</a:t>
            </a:r>
            <a:endParaRPr/>
          </a:p>
          <a:p>
            <a:pPr indent="0" lvl="0" marL="0" rtl="0" algn="l">
              <a:spcBef>
                <a:spcPts val="0"/>
              </a:spcBef>
              <a:spcAft>
                <a:spcPts val="0"/>
              </a:spcAft>
              <a:buClr>
                <a:schemeClr val="dk1"/>
              </a:buClr>
              <a:buSzPts val="2900"/>
              <a:buFont typeface="Arial"/>
              <a:buNone/>
            </a:pPr>
            <a:r>
              <a:t/>
            </a:r>
            <a:endParaRPr/>
          </a:p>
          <a:p>
            <a:pPr indent="0" lvl="0" marL="0" rtl="0" algn="l">
              <a:spcBef>
                <a:spcPts val="0"/>
              </a:spcBef>
              <a:spcAft>
                <a:spcPts val="0"/>
              </a:spcAft>
              <a:buNone/>
            </a:pPr>
            <a:r>
              <a:t/>
            </a:r>
            <a:endParaRPr/>
          </a:p>
        </p:txBody>
      </p:sp>
      <p:sp>
        <p:nvSpPr>
          <p:cNvPr id="177" name="Google Shape;177;p37"/>
          <p:cNvSpPr/>
          <p:nvPr/>
        </p:nvSpPr>
        <p:spPr>
          <a:xfrm>
            <a:off x="6779158" y="3148031"/>
            <a:ext cx="5155081" cy="4959020"/>
          </a:xfrm>
          <a:custGeom>
            <a:rect b="b" l="l" r="r" t="t"/>
            <a:pathLst>
              <a:path extrusionOk="0" h="1090" w="1091">
                <a:moveTo>
                  <a:pt x="545" y="0"/>
                </a:moveTo>
                <a:cubicBezTo>
                  <a:pt x="243" y="0"/>
                  <a:pt x="0" y="243"/>
                  <a:pt x="0" y="545"/>
                </a:cubicBezTo>
                <a:cubicBezTo>
                  <a:pt x="0" y="846"/>
                  <a:pt x="243" y="1089"/>
                  <a:pt x="545" y="1089"/>
                </a:cubicBezTo>
                <a:cubicBezTo>
                  <a:pt x="847" y="1089"/>
                  <a:pt x="1090" y="846"/>
                  <a:pt x="1090" y="545"/>
                </a:cubicBezTo>
                <a:cubicBezTo>
                  <a:pt x="1090" y="243"/>
                  <a:pt x="847" y="0"/>
                  <a:pt x="545" y="0"/>
                </a:cubicBezTo>
                <a:close/>
                <a:moveTo>
                  <a:pt x="438" y="790"/>
                </a:moveTo>
                <a:lnTo>
                  <a:pt x="438" y="299"/>
                </a:lnTo>
                <a:lnTo>
                  <a:pt x="765" y="545"/>
                </a:lnTo>
                <a:lnTo>
                  <a:pt x="438" y="790"/>
                </a:lnTo>
                <a:close/>
              </a:path>
            </a:pathLst>
          </a:custGeom>
          <a:solidFill>
            <a:schemeClr val="accent5"/>
          </a:solidFill>
          <a:ln>
            <a:noFill/>
          </a:ln>
        </p:spPr>
        <p:txBody>
          <a:bodyPr anchorCtr="0" anchor="ctr" bIns="168475" lIns="337100" spcFirstLastPara="1" rIns="337100" wrap="square" tIns="168475">
            <a:noAutofit/>
          </a:bodyPr>
          <a:lstStyle/>
          <a:p>
            <a:pPr indent="0" lvl="0" marL="0" marR="0" rtl="0" algn="l">
              <a:spcBef>
                <a:spcPts val="0"/>
              </a:spcBef>
              <a:spcAft>
                <a:spcPts val="0"/>
              </a:spcAft>
              <a:buNone/>
            </a:pPr>
            <a:r>
              <a:t/>
            </a:r>
            <a:endParaRPr b="0" i="0" sz="2100" u="none" cap="none" strike="noStrike">
              <a:solidFill>
                <a:srgbClr val="000000"/>
              </a:solidFill>
              <a:latin typeface="Calibri"/>
              <a:ea typeface="Calibri"/>
              <a:cs typeface="Calibri"/>
              <a:sym typeface="Calibri"/>
            </a:endParaRPr>
          </a:p>
        </p:txBody>
      </p:sp>
      <p:pic>
        <p:nvPicPr>
          <p:cNvPr id="178" name="Google Shape;178;p37"/>
          <p:cNvPicPr preferRelativeResize="0"/>
          <p:nvPr/>
        </p:nvPicPr>
        <p:blipFill>
          <a:blip r:embed="rId3">
            <a:alphaModFix/>
          </a:blip>
          <a:stretch>
            <a:fillRect/>
          </a:stretch>
        </p:blipFill>
        <p:spPr>
          <a:xfrm rot="-823284">
            <a:off x="12362905" y="5051269"/>
            <a:ext cx="5244950" cy="5176875"/>
          </a:xfrm>
          <a:prstGeom prst="rect">
            <a:avLst/>
          </a:prstGeom>
          <a:noFill/>
          <a:ln>
            <a:noFill/>
          </a:ln>
        </p:spPr>
      </p:pic>
      <p:sp>
        <p:nvSpPr>
          <p:cNvPr id="179" name="Google Shape;179;p37"/>
          <p:cNvSpPr txBox="1"/>
          <p:nvPr/>
        </p:nvSpPr>
        <p:spPr>
          <a:xfrm>
            <a:off x="1209400" y="1162575"/>
            <a:ext cx="16482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דיון</a:t>
            </a:r>
            <a:endParaRPr b="1" sz="2600">
              <a:solidFill>
                <a:srgbClr val="FFFFFF"/>
              </a:solidFill>
              <a:latin typeface="Google Sans"/>
              <a:ea typeface="Google Sans"/>
              <a:cs typeface="Google Sans"/>
              <a:sym typeface="Google Sans"/>
            </a:endParaRPr>
          </a:p>
        </p:txBody>
      </p:sp>
      <p:grpSp>
        <p:nvGrpSpPr>
          <p:cNvPr id="180" name="Google Shape;180;p37"/>
          <p:cNvGrpSpPr/>
          <p:nvPr/>
        </p:nvGrpSpPr>
        <p:grpSpPr>
          <a:xfrm>
            <a:off x="751766" y="1028509"/>
            <a:ext cx="873900" cy="873900"/>
            <a:chOff x="21309747" y="11086375"/>
            <a:chExt cx="873900" cy="873900"/>
          </a:xfrm>
        </p:grpSpPr>
        <p:sp>
          <p:nvSpPr>
            <p:cNvPr id="181" name="Google Shape;181;p37"/>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2" name="Google Shape;182;p37"/>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1" name="Shape 3001"/>
        <p:cNvGrpSpPr/>
        <p:nvPr/>
      </p:nvGrpSpPr>
      <p:grpSpPr>
        <a:xfrm>
          <a:off x="0" y="0"/>
          <a:ext cx="0" cy="0"/>
          <a:chOff x="0" y="0"/>
          <a:chExt cx="0" cy="0"/>
        </a:xfrm>
      </p:grpSpPr>
      <p:pic>
        <p:nvPicPr>
          <p:cNvPr id="3002" name="Google Shape;3002;p91"/>
          <p:cNvPicPr preferRelativeResize="0"/>
          <p:nvPr/>
        </p:nvPicPr>
        <p:blipFill rotWithShape="1">
          <a:blip r:embed="rId3">
            <a:alphaModFix amt="51000"/>
          </a:blip>
          <a:srcRect b="11863" l="0" r="0" t="0"/>
          <a:stretch/>
        </p:blipFill>
        <p:spPr>
          <a:xfrm>
            <a:off x="308725" y="286959"/>
            <a:ext cx="23769600" cy="11783875"/>
          </a:xfrm>
          <a:prstGeom prst="rect">
            <a:avLst/>
          </a:prstGeom>
          <a:noFill/>
          <a:ln>
            <a:noFill/>
          </a:ln>
        </p:spPr>
      </p:pic>
      <p:sp>
        <p:nvSpPr>
          <p:cNvPr id="3003" name="Google Shape;3003;p91"/>
          <p:cNvSpPr/>
          <p:nvPr/>
        </p:nvSpPr>
        <p:spPr>
          <a:xfrm>
            <a:off x="2451525" y="3081625"/>
            <a:ext cx="19484100" cy="3501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04" name="Google Shape;3004;p91"/>
          <p:cNvSpPr/>
          <p:nvPr/>
        </p:nvSpPr>
        <p:spPr>
          <a:xfrm>
            <a:off x="8075425" y="7031697"/>
            <a:ext cx="8236200" cy="2213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05" name="Google Shape;3005;p91"/>
          <p:cNvSpPr txBox="1"/>
          <p:nvPr>
            <p:ph type="title"/>
          </p:nvPr>
        </p:nvSpPr>
        <p:spPr>
          <a:xfrm>
            <a:off x="1173775" y="994351"/>
            <a:ext cx="22039500" cy="10235100"/>
          </a:xfrm>
          <a:prstGeom prst="rect">
            <a:avLst/>
          </a:prstGeom>
        </p:spPr>
        <p:txBody>
          <a:bodyPr anchorCtr="0" anchor="ctr" bIns="0" lIns="0" spcFirstLastPara="1" rIns="0" wrap="square" tIns="0">
            <a:noAutofit/>
          </a:bodyPr>
          <a:lstStyle/>
          <a:p>
            <a:pPr indent="0" lvl="0" marL="0" rtl="1" algn="ctr">
              <a:spcBef>
                <a:spcPts val="0"/>
              </a:spcBef>
              <a:spcAft>
                <a:spcPts val="0"/>
              </a:spcAft>
              <a:buNone/>
            </a:pPr>
            <a:r>
              <a:rPr lang="en" sz="9600"/>
              <a:t>בינה מלאכותית באה להעצים את היכולות שלנו, היא ההווה והעתיד.</a:t>
            </a:r>
            <a:endParaRPr sz="9600"/>
          </a:p>
          <a:p>
            <a:pPr indent="0" lvl="0" marL="0" rtl="1" algn="ctr">
              <a:spcBef>
                <a:spcPts val="0"/>
              </a:spcBef>
              <a:spcAft>
                <a:spcPts val="0"/>
              </a:spcAft>
              <a:buNone/>
            </a:pPr>
            <a:r>
              <a:t/>
            </a:r>
            <a:endParaRPr sz="9600"/>
          </a:p>
          <a:p>
            <a:pPr indent="0" lvl="0" marL="0" rtl="1" algn="ctr">
              <a:spcBef>
                <a:spcPts val="0"/>
              </a:spcBef>
              <a:spcAft>
                <a:spcPts val="0"/>
              </a:spcAft>
              <a:buNone/>
            </a:pPr>
            <a:r>
              <a:rPr lang="en" sz="9600">
                <a:solidFill>
                  <a:srgbClr val="FFFFFF"/>
                </a:solidFill>
              </a:rPr>
              <a:t>בואו סקרנים. </a:t>
            </a:r>
            <a:endParaRPr sz="9600">
              <a:solidFill>
                <a:srgbClr val="FFFFFF"/>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9" name="Shape 3009"/>
        <p:cNvGrpSpPr/>
        <p:nvPr/>
      </p:nvGrpSpPr>
      <p:grpSpPr>
        <a:xfrm>
          <a:off x="0" y="0"/>
          <a:ext cx="0" cy="0"/>
          <a:chOff x="0" y="0"/>
          <a:chExt cx="0" cy="0"/>
        </a:xfrm>
      </p:grpSpPr>
      <p:pic>
        <p:nvPicPr>
          <p:cNvPr id="3010" name="Google Shape;3010;p92"/>
          <p:cNvPicPr preferRelativeResize="0"/>
          <p:nvPr/>
        </p:nvPicPr>
        <p:blipFill rotWithShape="1">
          <a:blip r:embed="rId3">
            <a:alphaModFix amt="51000"/>
          </a:blip>
          <a:srcRect b="11863" l="0" r="0" t="0"/>
          <a:stretch/>
        </p:blipFill>
        <p:spPr>
          <a:xfrm>
            <a:off x="308725" y="286959"/>
            <a:ext cx="23769600" cy="11783875"/>
          </a:xfrm>
          <a:prstGeom prst="rect">
            <a:avLst/>
          </a:prstGeom>
          <a:noFill/>
          <a:ln>
            <a:noFill/>
          </a:ln>
        </p:spPr>
      </p:pic>
      <p:sp>
        <p:nvSpPr>
          <p:cNvPr id="3011" name="Google Shape;3011;p92"/>
          <p:cNvSpPr/>
          <p:nvPr/>
        </p:nvSpPr>
        <p:spPr>
          <a:xfrm>
            <a:off x="3079275" y="7829100"/>
            <a:ext cx="18228600" cy="2793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12" name="Google Shape;3012;p92"/>
          <p:cNvSpPr txBox="1"/>
          <p:nvPr>
            <p:ph type="title"/>
          </p:nvPr>
        </p:nvSpPr>
        <p:spPr>
          <a:xfrm>
            <a:off x="3079275" y="7638600"/>
            <a:ext cx="18228600" cy="3174000"/>
          </a:xfrm>
          <a:prstGeom prst="rect">
            <a:avLst/>
          </a:prstGeom>
        </p:spPr>
        <p:txBody>
          <a:bodyPr anchorCtr="0" anchor="ctr" bIns="0" lIns="0" spcFirstLastPara="1" rIns="0" wrap="square" tIns="0">
            <a:noAutofit/>
          </a:bodyPr>
          <a:lstStyle/>
          <a:p>
            <a:pPr indent="0" lvl="0" marL="0" rtl="1" algn="ctr">
              <a:spcBef>
                <a:spcPts val="0"/>
              </a:spcBef>
              <a:spcAft>
                <a:spcPts val="0"/>
              </a:spcAft>
              <a:buNone/>
            </a:pPr>
            <a:r>
              <a:rPr lang="en" sz="6000"/>
              <a:t>סרקו את קוד ה-QR כדי לדעת עוד על איך תוכלו להשפיע על מערכות המלצה ברשתות החברתיות</a:t>
            </a:r>
            <a:endParaRPr sz="6000">
              <a:solidFill>
                <a:srgbClr val="FFFFFF"/>
              </a:solidFill>
            </a:endParaRPr>
          </a:p>
        </p:txBody>
      </p:sp>
      <p:pic>
        <p:nvPicPr>
          <p:cNvPr id="3013" name="Google Shape;3013;p92"/>
          <p:cNvPicPr preferRelativeResize="0"/>
          <p:nvPr/>
        </p:nvPicPr>
        <p:blipFill>
          <a:blip r:embed="rId4">
            <a:alphaModFix/>
          </a:blip>
          <a:stretch>
            <a:fillRect/>
          </a:stretch>
        </p:blipFill>
        <p:spPr>
          <a:xfrm>
            <a:off x="9263625" y="1566100"/>
            <a:ext cx="5859800" cy="5859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38"/>
          <p:cNvSpPr txBox="1"/>
          <p:nvPr/>
        </p:nvSpPr>
        <p:spPr>
          <a:xfrm>
            <a:off x="1209400" y="1162575"/>
            <a:ext cx="16482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דיון</a:t>
            </a:r>
            <a:endParaRPr b="1" sz="2600">
              <a:solidFill>
                <a:srgbClr val="FFFFFF"/>
              </a:solidFill>
              <a:latin typeface="Google Sans"/>
              <a:ea typeface="Google Sans"/>
              <a:cs typeface="Google Sans"/>
              <a:sym typeface="Google Sans"/>
            </a:endParaRPr>
          </a:p>
        </p:txBody>
      </p:sp>
      <p:grpSp>
        <p:nvGrpSpPr>
          <p:cNvPr id="188" name="Google Shape;188;p38"/>
          <p:cNvGrpSpPr/>
          <p:nvPr/>
        </p:nvGrpSpPr>
        <p:grpSpPr>
          <a:xfrm>
            <a:off x="751766" y="1028509"/>
            <a:ext cx="873900" cy="873900"/>
            <a:chOff x="21309747" y="11086375"/>
            <a:chExt cx="873900" cy="873900"/>
          </a:xfrm>
        </p:grpSpPr>
        <p:sp>
          <p:nvSpPr>
            <p:cNvPr id="189" name="Google Shape;189;p38"/>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0" name="Google Shape;190;p38"/>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191" name="Google Shape;191;p38"/>
          <p:cNvSpPr txBox="1"/>
          <p:nvPr>
            <p:ph type="title"/>
          </p:nvPr>
        </p:nvSpPr>
        <p:spPr>
          <a:xfrm>
            <a:off x="2132475" y="2991200"/>
            <a:ext cx="20122200" cy="9490500"/>
          </a:xfrm>
          <a:prstGeom prst="rect">
            <a:avLst/>
          </a:prstGeom>
          <a:noFill/>
        </p:spPr>
        <p:txBody>
          <a:bodyPr anchorCtr="0" anchor="ctr" bIns="0" lIns="0" spcFirstLastPara="1" rIns="0" wrap="square" tIns="0">
            <a:noAutofit/>
          </a:bodyPr>
          <a:lstStyle/>
          <a:p>
            <a:pPr indent="0" lvl="0" marL="0" rtl="1" algn="ctr">
              <a:lnSpc>
                <a:spcPct val="100000"/>
              </a:lnSpc>
              <a:spcBef>
                <a:spcPts val="0"/>
              </a:spcBef>
              <a:spcAft>
                <a:spcPts val="0"/>
              </a:spcAft>
              <a:buNone/>
            </a:pPr>
            <a:r>
              <a:rPr lang="en" sz="9600"/>
              <a:t>איך YouTube, Netflix, Spotify יודעים להמליץ לנו על תוכן שנאהב?</a:t>
            </a:r>
            <a:endParaRPr sz="9600"/>
          </a:p>
          <a:p>
            <a:pPr indent="0" lvl="0" marL="0" rtl="1" algn="ctr">
              <a:lnSpc>
                <a:spcPct val="100000"/>
              </a:lnSpc>
              <a:spcBef>
                <a:spcPts val="0"/>
              </a:spcBef>
              <a:spcAft>
                <a:spcPts val="0"/>
              </a:spcAft>
              <a:buNone/>
            </a:pPr>
            <a:r>
              <a:t/>
            </a:r>
            <a:endParaRPr sz="9600"/>
          </a:p>
          <a:p>
            <a:pPr indent="0" lvl="0" marL="0" rtl="1" algn="ctr">
              <a:lnSpc>
                <a:spcPct val="100000"/>
              </a:lnSpc>
              <a:spcBef>
                <a:spcPts val="0"/>
              </a:spcBef>
              <a:spcAft>
                <a:spcPts val="0"/>
              </a:spcAft>
              <a:buNone/>
            </a:pPr>
            <a:r>
              <a:t/>
            </a:r>
            <a:endParaRPr sz="9600"/>
          </a:p>
          <a:p>
            <a:pPr indent="0" lvl="0" marL="0" rtl="1" algn="ctr">
              <a:lnSpc>
                <a:spcPct val="100000"/>
              </a:lnSpc>
              <a:spcBef>
                <a:spcPts val="0"/>
              </a:spcBef>
              <a:spcAft>
                <a:spcPts val="0"/>
              </a:spcAft>
              <a:buNone/>
            </a:pPr>
            <a:r>
              <a:rPr lang="en" sz="4800"/>
              <a:t>שתפו את המחשבות שלכם, נגלה בשקף הבא</a:t>
            </a:r>
            <a:endParaRPr sz="48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9"/>
          <p:cNvSpPr txBox="1"/>
          <p:nvPr>
            <p:ph type="title"/>
          </p:nvPr>
        </p:nvSpPr>
        <p:spPr>
          <a:xfrm>
            <a:off x="10723427" y="1186725"/>
            <a:ext cx="12832200" cy="1527300"/>
          </a:xfrm>
          <a:prstGeom prst="rect">
            <a:avLst/>
          </a:prstGeom>
        </p:spPr>
        <p:txBody>
          <a:bodyPr anchorCtr="0" anchor="t" bIns="0" lIns="0" spcFirstLastPara="1" rIns="0" wrap="square" tIns="0">
            <a:noAutofit/>
          </a:bodyPr>
          <a:lstStyle/>
          <a:p>
            <a:pPr indent="0" lvl="0" marL="0" rtl="1" algn="r">
              <a:spcBef>
                <a:spcPts val="0"/>
              </a:spcBef>
              <a:spcAft>
                <a:spcPts val="0"/>
              </a:spcAft>
              <a:buClr>
                <a:schemeClr val="dk1"/>
              </a:buClr>
              <a:buSzPts val="2900"/>
              <a:buFont typeface="Arial"/>
              <a:buNone/>
            </a:pPr>
            <a:r>
              <a:rPr lang="en"/>
              <a:t>איך YouTube, Netflix, Spotify יודעים להמליץ לנו על תוכן שנאהב?</a:t>
            </a:r>
            <a:endParaRPr/>
          </a:p>
          <a:p>
            <a:pPr indent="0" lvl="0" marL="0" rtl="0" algn="l">
              <a:spcBef>
                <a:spcPts val="0"/>
              </a:spcBef>
              <a:spcAft>
                <a:spcPts val="0"/>
              </a:spcAft>
              <a:buClr>
                <a:schemeClr val="dk1"/>
              </a:buClr>
              <a:buSzPts val="2900"/>
              <a:buFont typeface="Arial"/>
              <a:buNone/>
            </a:pPr>
            <a:r>
              <a:t/>
            </a:r>
            <a:endParaRPr/>
          </a:p>
          <a:p>
            <a:pPr indent="0" lvl="0" marL="0" rtl="0" algn="l">
              <a:spcBef>
                <a:spcPts val="0"/>
              </a:spcBef>
              <a:spcAft>
                <a:spcPts val="0"/>
              </a:spcAft>
              <a:buNone/>
            </a:pPr>
            <a:r>
              <a:t/>
            </a:r>
            <a:endParaRPr/>
          </a:p>
        </p:txBody>
      </p:sp>
      <p:pic>
        <p:nvPicPr>
          <p:cNvPr descr="recommendation system in a social network" id="197" name="Google Shape;197;p39"/>
          <p:cNvPicPr preferRelativeResize="0"/>
          <p:nvPr/>
        </p:nvPicPr>
        <p:blipFill>
          <a:blip r:embed="rId3">
            <a:alphaModFix/>
          </a:blip>
          <a:stretch>
            <a:fillRect/>
          </a:stretch>
        </p:blipFill>
        <p:spPr>
          <a:xfrm>
            <a:off x="1895225" y="2542575"/>
            <a:ext cx="9384300" cy="9384300"/>
          </a:xfrm>
          <a:prstGeom prst="roundRect">
            <a:avLst>
              <a:gd fmla="val 10878" name="adj"/>
            </a:avLst>
          </a:prstGeom>
          <a:noFill/>
          <a:ln>
            <a:noFill/>
          </a:ln>
        </p:spPr>
      </p:pic>
      <p:sp>
        <p:nvSpPr>
          <p:cNvPr id="198" name="Google Shape;198;p39"/>
          <p:cNvSpPr txBox="1"/>
          <p:nvPr>
            <p:ph type="title"/>
          </p:nvPr>
        </p:nvSpPr>
        <p:spPr>
          <a:xfrm>
            <a:off x="13335000" y="5043200"/>
            <a:ext cx="9963300" cy="3333300"/>
          </a:xfrm>
          <a:prstGeom prst="rect">
            <a:avLst/>
          </a:prstGeom>
          <a:noFill/>
        </p:spPr>
        <p:txBody>
          <a:bodyPr anchorCtr="0" anchor="t" bIns="91425" lIns="91425" spcFirstLastPara="1" rIns="365750" wrap="square" tIns="91425">
            <a:noAutofit/>
          </a:bodyPr>
          <a:lstStyle/>
          <a:p>
            <a:pPr indent="-580390" lvl="0" marL="457200" rtl="1" algn="r">
              <a:lnSpc>
                <a:spcPct val="100000"/>
              </a:lnSpc>
              <a:spcBef>
                <a:spcPts val="0"/>
              </a:spcBef>
              <a:spcAft>
                <a:spcPts val="0"/>
              </a:spcAft>
              <a:buClr>
                <a:schemeClr val="accent1"/>
              </a:buClr>
              <a:buSzPts val="4100"/>
              <a:buFont typeface="Google Sans"/>
              <a:buChar char="✦"/>
            </a:pPr>
            <a:r>
              <a:rPr lang="en" sz="4400">
                <a:solidFill>
                  <a:schemeClr val="dk1"/>
                </a:solidFill>
                <a:latin typeface="Google Sans"/>
                <a:ea typeface="Google Sans"/>
                <a:cs typeface="Google Sans"/>
                <a:sym typeface="Google Sans"/>
              </a:rPr>
              <a:t>האפליקציות לומדות</a:t>
            </a:r>
            <a:r>
              <a:rPr lang="en" sz="4400">
                <a:solidFill>
                  <a:schemeClr val="dk1"/>
                </a:solidFill>
                <a:latin typeface="Google Sans"/>
                <a:ea typeface="Google Sans"/>
                <a:cs typeface="Google Sans"/>
                <a:sym typeface="Google Sans"/>
              </a:rPr>
              <a:t> </a:t>
            </a:r>
            <a:r>
              <a:rPr lang="en" sz="4400">
                <a:solidFill>
                  <a:schemeClr val="dk1"/>
                </a:solidFill>
                <a:latin typeface="Google Sans"/>
                <a:ea typeface="Google Sans"/>
                <a:cs typeface="Google Sans"/>
                <a:sym typeface="Google Sans"/>
              </a:rPr>
              <a:t>את ההעדפות שלנו וממליצות לנו על תוכן שמתאים למה שהן "מזהות" שנרצה לראות.</a:t>
            </a:r>
            <a:endParaRPr sz="4400">
              <a:solidFill>
                <a:schemeClr val="dk1"/>
              </a:solidFill>
              <a:latin typeface="Google Sans"/>
              <a:ea typeface="Google Sans"/>
              <a:cs typeface="Google Sans"/>
              <a:sym typeface="Google Sans"/>
            </a:endParaRPr>
          </a:p>
          <a:p>
            <a:pPr indent="-580390" lvl="0" marL="457200" rtl="1" algn="r">
              <a:lnSpc>
                <a:spcPct val="100000"/>
              </a:lnSpc>
              <a:spcBef>
                <a:spcPts val="4000"/>
              </a:spcBef>
              <a:spcAft>
                <a:spcPts val="4000"/>
              </a:spcAft>
              <a:buClr>
                <a:schemeClr val="accent1"/>
              </a:buClr>
              <a:buSzPts val="4100"/>
              <a:buFont typeface="Google Sans"/>
              <a:buChar char="✦"/>
            </a:pPr>
            <a:r>
              <a:rPr lang="en" sz="4400">
                <a:solidFill>
                  <a:schemeClr val="dk1"/>
                </a:solidFill>
                <a:latin typeface="Google Sans"/>
                <a:ea typeface="Google Sans"/>
                <a:cs typeface="Google Sans"/>
                <a:sym typeface="Google Sans"/>
              </a:rPr>
              <a:t>האפליקציות בודקות איזה תכנים פופולריים וממליצות לנו עליהם.</a:t>
            </a:r>
            <a:endParaRPr sz="4400">
              <a:solidFill>
                <a:schemeClr val="dk1"/>
              </a:solidFill>
              <a:latin typeface="Google Sans"/>
              <a:ea typeface="Google Sans"/>
              <a:cs typeface="Google Sans"/>
              <a:sym typeface="Google Sans"/>
            </a:endParaRPr>
          </a:p>
        </p:txBody>
      </p:sp>
      <p:sp>
        <p:nvSpPr>
          <p:cNvPr id="199" name="Google Shape;199;p39"/>
          <p:cNvSpPr txBox="1"/>
          <p:nvPr/>
        </p:nvSpPr>
        <p:spPr>
          <a:xfrm>
            <a:off x="13855125" y="9631575"/>
            <a:ext cx="9700500" cy="3417000"/>
          </a:xfrm>
          <a:prstGeom prst="rect">
            <a:avLst/>
          </a:prstGeom>
          <a:noFill/>
          <a:ln>
            <a:noFill/>
          </a:ln>
        </p:spPr>
        <p:txBody>
          <a:bodyPr anchorCtr="0" anchor="t" bIns="91425" lIns="91425" spcFirstLastPara="1" rIns="91425" wrap="square" tIns="91425">
            <a:spAutoFit/>
          </a:bodyPr>
          <a:lstStyle/>
          <a:p>
            <a:pPr indent="0" lvl="0" marL="0" rtl="1" algn="r">
              <a:spcBef>
                <a:spcPts val="0"/>
              </a:spcBef>
              <a:spcAft>
                <a:spcPts val="0"/>
              </a:spcAft>
              <a:buNone/>
            </a:pPr>
            <a:r>
              <a:rPr b="1" lang="en" sz="7000">
                <a:solidFill>
                  <a:srgbClr val="282828"/>
                </a:solidFill>
                <a:latin typeface="Google Sans"/>
                <a:ea typeface="Google Sans"/>
                <a:cs typeface="Google Sans"/>
                <a:sym typeface="Google Sans"/>
              </a:rPr>
              <a:t>כדי לתת לנו המלצות, משתמשים בבינה מלאכותית. </a:t>
            </a:r>
            <a:endParaRPr sz="70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p40"/>
          <p:cNvPicPr preferRelativeResize="0"/>
          <p:nvPr/>
        </p:nvPicPr>
        <p:blipFill rotWithShape="1">
          <a:blip r:embed="rId3">
            <a:alphaModFix amt="51000"/>
          </a:blip>
          <a:srcRect b="11863" l="0" r="0" t="0"/>
          <a:stretch/>
        </p:blipFill>
        <p:spPr>
          <a:xfrm>
            <a:off x="308725" y="286959"/>
            <a:ext cx="23769600" cy="11783875"/>
          </a:xfrm>
          <a:prstGeom prst="rect">
            <a:avLst/>
          </a:prstGeom>
          <a:noFill/>
          <a:ln>
            <a:noFill/>
          </a:ln>
        </p:spPr>
      </p:pic>
      <p:sp>
        <p:nvSpPr>
          <p:cNvPr id="205" name="Google Shape;205;p40"/>
          <p:cNvSpPr/>
          <p:nvPr/>
        </p:nvSpPr>
        <p:spPr>
          <a:xfrm>
            <a:off x="9224824" y="1789346"/>
            <a:ext cx="4231516" cy="4328932"/>
          </a:xfrm>
          <a:prstGeom prst="rect">
            <a:avLst/>
          </a:prstGeom>
        </p:spPr>
        <p:txBody>
          <a:bodyPr>
            <a:prstTxWarp prst="textPlain"/>
          </a:bodyPr>
          <a:lstStyle/>
          <a:p>
            <a:pPr lvl="0" algn="ctr"/>
            <a:r>
              <a:rPr b="0" i="0">
                <a:ln>
                  <a:noFill/>
                </a:ln>
                <a:solidFill>
                  <a:schemeClr val="accent1"/>
                </a:solidFill>
                <a:latin typeface="Heebo;900"/>
              </a:rPr>
              <a:t>A</a:t>
            </a:r>
          </a:p>
        </p:txBody>
      </p:sp>
      <p:sp>
        <p:nvSpPr>
          <p:cNvPr id="206" name="Google Shape;206;p40"/>
          <p:cNvSpPr/>
          <p:nvPr/>
        </p:nvSpPr>
        <p:spPr>
          <a:xfrm>
            <a:off x="13827424" y="1789346"/>
            <a:ext cx="1114198" cy="4328932"/>
          </a:xfrm>
          <a:prstGeom prst="rect">
            <a:avLst/>
          </a:prstGeom>
        </p:spPr>
        <p:txBody>
          <a:bodyPr>
            <a:prstTxWarp prst="textPlain"/>
          </a:bodyPr>
          <a:lstStyle/>
          <a:p>
            <a:pPr lvl="0" algn="ctr"/>
            <a:r>
              <a:rPr b="0" i="0">
                <a:ln>
                  <a:noFill/>
                </a:ln>
                <a:solidFill>
                  <a:schemeClr val="accent1"/>
                </a:solidFill>
                <a:latin typeface="Heebo;900"/>
              </a:rPr>
              <a:t>I</a:t>
            </a:r>
          </a:p>
        </p:txBody>
      </p:sp>
      <p:sp>
        <p:nvSpPr>
          <p:cNvPr id="207" name="Google Shape;207;p40"/>
          <p:cNvSpPr txBox="1"/>
          <p:nvPr>
            <p:ph type="title"/>
          </p:nvPr>
        </p:nvSpPr>
        <p:spPr>
          <a:xfrm>
            <a:off x="3959900" y="6118275"/>
            <a:ext cx="16467300" cy="3723600"/>
          </a:xfrm>
          <a:prstGeom prst="rect">
            <a:avLst/>
          </a:prstGeom>
          <a:solidFill>
            <a:srgbClr val="FFFFFF"/>
          </a:solidFill>
        </p:spPr>
        <p:txBody>
          <a:bodyPr anchorCtr="0" anchor="ctr" bIns="0" lIns="0" spcFirstLastPara="1" rIns="0" wrap="square" tIns="0">
            <a:noAutofit/>
          </a:bodyPr>
          <a:lstStyle/>
          <a:p>
            <a:pPr indent="0" lvl="0" marL="0" rtl="1" algn="ctr">
              <a:lnSpc>
                <a:spcPct val="100000"/>
              </a:lnSpc>
              <a:spcBef>
                <a:spcPts val="0"/>
              </a:spcBef>
              <a:spcAft>
                <a:spcPts val="0"/>
              </a:spcAft>
              <a:buNone/>
            </a:pPr>
            <a:r>
              <a:rPr b="1" lang="en" sz="10800">
                <a:latin typeface="Google Sans"/>
                <a:ea typeface="Google Sans"/>
                <a:cs typeface="Google Sans"/>
                <a:sym typeface="Google Sans"/>
              </a:rPr>
              <a:t>אז </a:t>
            </a:r>
            <a:r>
              <a:rPr b="1" lang="en" sz="10800">
                <a:latin typeface="Google Sans"/>
                <a:ea typeface="Google Sans"/>
                <a:cs typeface="Google Sans"/>
                <a:sym typeface="Google Sans"/>
              </a:rPr>
              <a:t>מה זה בעצם בינה מלאכותית?</a:t>
            </a:r>
            <a:endParaRPr b="1" sz="10800">
              <a:latin typeface="Google Sans"/>
              <a:ea typeface="Google Sans"/>
              <a:cs typeface="Google Sans"/>
              <a:sym typeface="Google Sans"/>
            </a:endParaRPr>
          </a:p>
        </p:txBody>
      </p:sp>
      <p:sp>
        <p:nvSpPr>
          <p:cNvPr id="208" name="Google Shape;208;p40"/>
          <p:cNvSpPr txBox="1"/>
          <p:nvPr/>
        </p:nvSpPr>
        <p:spPr>
          <a:xfrm>
            <a:off x="1209400" y="1162575"/>
            <a:ext cx="16482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דיון</a:t>
            </a:r>
            <a:endParaRPr b="1" sz="2600">
              <a:solidFill>
                <a:srgbClr val="FFFFFF"/>
              </a:solidFill>
              <a:latin typeface="Google Sans"/>
              <a:ea typeface="Google Sans"/>
              <a:cs typeface="Google Sans"/>
              <a:sym typeface="Google Sans"/>
            </a:endParaRPr>
          </a:p>
        </p:txBody>
      </p:sp>
      <p:grpSp>
        <p:nvGrpSpPr>
          <p:cNvPr id="209" name="Google Shape;209;p40"/>
          <p:cNvGrpSpPr/>
          <p:nvPr/>
        </p:nvGrpSpPr>
        <p:grpSpPr>
          <a:xfrm>
            <a:off x="751766" y="1028509"/>
            <a:ext cx="873900" cy="873900"/>
            <a:chOff x="21309747" y="11086375"/>
            <a:chExt cx="873900" cy="873900"/>
          </a:xfrm>
        </p:grpSpPr>
        <p:sp>
          <p:nvSpPr>
            <p:cNvPr id="210" name="Google Shape;210;p40"/>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1" name="Google Shape;211;p40"/>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ne GBO Ads Template">
  <a:themeElements>
    <a:clrScheme name="Simple Light">
      <a:dk1>
        <a:srgbClr val="3C4043"/>
      </a:dk1>
      <a:lt1>
        <a:srgbClr val="FFFFFF"/>
      </a:lt1>
      <a:dk2>
        <a:srgbClr val="5F6368"/>
      </a:dk2>
      <a:lt2>
        <a:srgbClr val="F1F3F4"/>
      </a:lt2>
      <a:accent1>
        <a:srgbClr val="4285F4"/>
      </a:accent1>
      <a:accent2>
        <a:srgbClr val="EA4335"/>
      </a:accent2>
      <a:accent3>
        <a:srgbClr val="FBBC05"/>
      </a:accent3>
      <a:accent4>
        <a:srgbClr val="34A853"/>
      </a:accent4>
      <a:accent5>
        <a:srgbClr val="E8F0FE"/>
      </a:accent5>
      <a:accent6>
        <a:srgbClr val="80868B"/>
      </a:accent6>
      <a:hlink>
        <a:srgbClr val="4285F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ne GBO Ads Template">
  <a:themeElements>
    <a:clrScheme name="Simple Light">
      <a:dk1>
        <a:srgbClr val="3C4043"/>
      </a:dk1>
      <a:lt1>
        <a:srgbClr val="FFFFFF"/>
      </a:lt1>
      <a:dk2>
        <a:srgbClr val="5F6368"/>
      </a:dk2>
      <a:lt2>
        <a:srgbClr val="F1F3F4"/>
      </a:lt2>
      <a:accent1>
        <a:srgbClr val="4285F4"/>
      </a:accent1>
      <a:accent2>
        <a:srgbClr val="EA4335"/>
      </a:accent2>
      <a:accent3>
        <a:srgbClr val="FBBC05"/>
      </a:accent3>
      <a:accent4>
        <a:srgbClr val="34A853"/>
      </a:accent4>
      <a:accent5>
        <a:srgbClr val="E8F0FE"/>
      </a:accent5>
      <a:accent6>
        <a:srgbClr val="80868B"/>
      </a:accent6>
      <a:hlink>
        <a:srgbClr val="4285F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