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7F78BF-517A-4935-BAD0-7907DDE1720F}">
  <a:tblStyle styleId="{F87F78BF-517A-4935-BAD0-7907DDE1720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None/>
            </a:pPr>
            <a:r>
              <a:rPr lang="iw-IL" sz="1800">
                <a:solidFill>
                  <a:srgbClr val="595959"/>
                </a:solidFill>
                <a:latin typeface="Arial"/>
                <a:ea typeface="Arial"/>
                <a:cs typeface="Arial"/>
                <a:sym typeface="Arial"/>
              </a:rPr>
              <a:t>היי, שלום לכולם ברוכים הבאים לסדרת סרטונים בנושא פיצוח טקסט וארגון מידע. שמי תמי דובי אני יועצת ומנחת,  סדנאות, ובהחלט ניתן לאמר שיש יחסי אהבה ביני ובין התכנים שאעביר.  מקווה שבסיום סדרת הסרטונים גם אתם תלמדו להעריך ולהשתמש בכלים  . אז בואו נתחיל....</a:t>
            </a:r>
            <a:endParaRPr sz="1800">
              <a:latin typeface="Arial"/>
              <a:ea typeface="Arial"/>
              <a:cs typeface="Arial"/>
              <a:sym typeface="Arial"/>
            </a:endParaRPr>
          </a:p>
        </p:txBody>
      </p:sp>
      <p:sp>
        <p:nvSpPr>
          <p:cNvPr id="63" name="Google Shape;63;p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1" algn="r">
              <a:lnSpc>
                <a:spcPct val="115000"/>
              </a:lnSpc>
              <a:spcBef>
                <a:spcPts val="0"/>
              </a:spcBef>
              <a:spcAft>
                <a:spcPts val="0"/>
              </a:spcAft>
              <a:buClr>
                <a:srgbClr val="595959"/>
              </a:buClr>
              <a:buSzPts val="1800"/>
              <a:buFont typeface="Noto Sans Symbols"/>
              <a:buChar char="∙"/>
            </a:pPr>
            <a:r>
              <a:rPr lang="iw-IL" sz="1800">
                <a:solidFill>
                  <a:srgbClr val="595959"/>
                </a:solidFill>
                <a:latin typeface="Arial"/>
                <a:ea typeface="Arial"/>
                <a:cs typeface="Arial"/>
                <a:sym typeface="Arial"/>
              </a:rPr>
              <a:t>כותרות –ישנם סוגים מגוונים לכותרות העשויים לרמוז לנו על כוונת הכותב למשל </a:t>
            </a:r>
            <a:r>
              <a:rPr b="1" lang="iw-IL" sz="1800">
                <a:solidFill>
                  <a:srgbClr val="FF0000"/>
                </a:solidFill>
                <a:latin typeface="Arial"/>
                <a:ea typeface="Arial"/>
                <a:cs typeface="Arial"/>
                <a:sym typeface="Arial"/>
              </a:rPr>
              <a:t>[הפעלת הנפשה ] </a:t>
            </a:r>
            <a:r>
              <a:rPr lang="iw-IL" sz="1800">
                <a:solidFill>
                  <a:srgbClr val="595959"/>
                </a:solidFill>
                <a:latin typeface="Arial"/>
                <a:ea typeface="Arial"/>
                <a:cs typeface="Arial"/>
                <a:sym typeface="Arial"/>
              </a:rPr>
              <a:t>כותרת המציגה עובדה, או </a:t>
            </a:r>
            <a:r>
              <a:rPr b="1" lang="iw-IL" sz="1800">
                <a:solidFill>
                  <a:srgbClr val="FF0000"/>
                </a:solidFill>
                <a:latin typeface="Arial"/>
                <a:ea typeface="Arial"/>
                <a:cs typeface="Arial"/>
                <a:sym typeface="Arial"/>
              </a:rPr>
              <a:t>[הפעלת הנפשה ] </a:t>
            </a:r>
            <a:r>
              <a:rPr lang="iw-IL" sz="1800">
                <a:solidFill>
                  <a:srgbClr val="FF0000"/>
                </a:solidFill>
                <a:latin typeface="Arial"/>
                <a:ea typeface="Arial"/>
                <a:cs typeface="Arial"/>
                <a:sym typeface="Arial"/>
              </a:rPr>
              <a:t>כותרת המציגה דעה</a:t>
            </a:r>
            <a:endParaRPr sz="1800">
              <a:latin typeface="Arial"/>
              <a:ea typeface="Arial"/>
              <a:cs typeface="Arial"/>
              <a:sym typeface="Arial"/>
            </a:endParaRPr>
          </a:p>
          <a:p>
            <a:pPr indent="-342900" lvl="0" marL="342900" rtl="1" algn="r">
              <a:lnSpc>
                <a:spcPct val="115000"/>
              </a:lnSpc>
              <a:spcBef>
                <a:spcPts val="0"/>
              </a:spcBef>
              <a:spcAft>
                <a:spcPts val="0"/>
              </a:spcAft>
              <a:buClr>
                <a:srgbClr val="595959"/>
              </a:buClr>
              <a:buSzPts val="1800"/>
              <a:buFont typeface="Noto Sans Symbols"/>
              <a:buChar char="∙"/>
            </a:pPr>
            <a:r>
              <a:rPr lang="iw-IL" sz="1800">
                <a:solidFill>
                  <a:srgbClr val="595959"/>
                </a:solidFill>
                <a:latin typeface="Arial"/>
                <a:ea typeface="Arial"/>
                <a:cs typeface="Arial"/>
                <a:sym typeface="Arial"/>
              </a:rPr>
              <a:t>בעזרת מילות קישור ניתן לאתר את הקשר הלוגי שמובע בטקסט. כך למשל כאשר מופיעה המילה "אם" אנחנו יודעים כי לאחריה תבוא התניה והתוצאה של אותה התניה שכנראה תתחיל במילה "אז" . מילות קישור יכולות להופיעה בין פסקאות, בין משפטים וגם בתוך משפט.</a:t>
            </a:r>
            <a:endParaRPr>
              <a:latin typeface="Arial"/>
              <a:ea typeface="Arial"/>
              <a:cs typeface="Arial"/>
              <a:sym typeface="Arial"/>
            </a:endParaRPr>
          </a:p>
        </p:txBody>
      </p:sp>
      <p:sp>
        <p:nvSpPr>
          <p:cNvPr id="169" name="Google Shape;169;p10: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None/>
            </a:pPr>
            <a:r>
              <a:rPr lang="iw-IL" sz="1800">
                <a:solidFill>
                  <a:srgbClr val="595959"/>
                </a:solidFill>
                <a:latin typeface="Arial"/>
                <a:ea typeface="Arial"/>
                <a:cs typeface="Arial"/>
                <a:sym typeface="Arial"/>
              </a:rPr>
              <a:t>בסרטון הנוכחי רעננו את הדרכים בהם ניתן להבין תוכן טקסטואלי, בשיעורים הבאים נעסוק בהצגת הטקסט באופן המיטבי ע"י שימוש ביצוגי ידע. לסיכום אבקש כי תבצעו את המשימה שלפניכם. חומרי המשימה זמינים בנוסף בחומרי העזר של הקורס. מקווה שהחכמתם ונהניתם, נתראה בסרטון הבא😊</a:t>
            </a:r>
            <a:endParaRPr>
              <a:latin typeface="Arial"/>
              <a:ea typeface="Arial"/>
              <a:cs typeface="Arial"/>
              <a:sym typeface="Arial"/>
            </a:endParaRPr>
          </a:p>
        </p:txBody>
      </p:sp>
      <p:sp>
        <p:nvSpPr>
          <p:cNvPr id="182" name="Google Shape;182;p1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None/>
            </a:pPr>
            <a:r>
              <a:rPr lang="iw-IL" sz="1800">
                <a:solidFill>
                  <a:srgbClr val="595959"/>
                </a:solidFill>
                <a:latin typeface="Arial"/>
                <a:ea typeface="Arial"/>
                <a:cs typeface="Arial"/>
                <a:sym typeface="Arial"/>
              </a:rPr>
              <a:t>באיזה צד הייתם מעוניינים לבחור, בצד הטקסט או בטבלה? אני אישית הייתי מעדיפה את ייצוג הידע הטבלאי</a:t>
            </a:r>
            <a:endParaRPr>
              <a:latin typeface="Arial"/>
              <a:ea typeface="Arial"/>
              <a:cs typeface="Arial"/>
              <a:sym typeface="Arial"/>
            </a:endParaRPr>
          </a:p>
        </p:txBody>
      </p:sp>
      <p:sp>
        <p:nvSpPr>
          <p:cNvPr id="71" name="Google Shape;71;p2: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None/>
            </a:pPr>
            <a:r>
              <a:rPr lang="iw-IL" sz="1800">
                <a:solidFill>
                  <a:srgbClr val="595959"/>
                </a:solidFill>
                <a:latin typeface="Arial"/>
                <a:ea typeface="Arial"/>
                <a:cs typeface="Arial"/>
                <a:sym typeface="Arial"/>
              </a:rPr>
              <a:t>וכעת באיזה צד הייתם מעוניינים? בטבלה או בתרשים הזרימה? בדוגמה הזאת, אני חושבת שההעדפה היא לא כל כך ברורה, והבחירה נהיית יותר מורכבת.  מדוע אנחנו מעדיפים ייצוג ידע זה או אחר? כיצד יצוגי ידע משפיעים על ההבנה שלנו?  אני מקווה כי בסיום סדרת הסרטונים שלנו תוכלו לענות על שאלות אלו. </a:t>
            </a:r>
            <a:endParaRPr>
              <a:latin typeface="Arial"/>
              <a:ea typeface="Arial"/>
              <a:cs typeface="Arial"/>
              <a:sym typeface="Arial"/>
            </a:endParaRPr>
          </a:p>
        </p:txBody>
      </p:sp>
      <p:sp>
        <p:nvSpPr>
          <p:cNvPr id="81" name="Google Shape;81;p3: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800">
                <a:solidFill>
                  <a:srgbClr val="595959"/>
                </a:solidFill>
                <a:latin typeface="Arial"/>
                <a:ea typeface="Arial"/>
                <a:cs typeface="Arial"/>
                <a:sym typeface="Arial"/>
              </a:rPr>
              <a:t>אז בואו נחדד את המטרה שלנו. המטרה שציינתי כאן מורכבת משני תהליכים מרכזיים, הראשון להבין את התוכן שאותו אנחנו קוראים והתהליך השני הוא לדעת להעביר את התוכן הלאה.</a:t>
            </a:r>
            <a:r>
              <a:rPr lang="iw-IL" sz="1800">
                <a:solidFill>
                  <a:srgbClr val="FF0000"/>
                </a:solidFill>
                <a:latin typeface="Arial"/>
                <a:ea typeface="Arial"/>
                <a:cs typeface="Arial"/>
                <a:sym typeface="Arial"/>
              </a:rPr>
              <a:t> </a:t>
            </a:r>
            <a:r>
              <a:rPr b="1" lang="iw-IL" sz="1800">
                <a:solidFill>
                  <a:srgbClr val="FF0000"/>
                </a:solidFill>
                <a:latin typeface="Arial"/>
                <a:ea typeface="Arial"/>
                <a:cs typeface="Arial"/>
                <a:sym typeface="Arial"/>
              </a:rPr>
              <a:t>[הפעלת הנפשה ]</a:t>
            </a:r>
            <a:r>
              <a:rPr lang="iw-IL" sz="1800">
                <a:solidFill>
                  <a:srgbClr val="FF0000"/>
                </a:solidFill>
                <a:latin typeface="Arial"/>
                <a:ea typeface="Arial"/>
                <a:cs typeface="Arial"/>
                <a:sym typeface="Arial"/>
              </a:rPr>
              <a:t> </a:t>
            </a:r>
            <a:r>
              <a:rPr lang="iw-IL" sz="1800">
                <a:solidFill>
                  <a:srgbClr val="595959"/>
                </a:solidFill>
                <a:latin typeface="Arial"/>
                <a:ea typeface="Arial"/>
                <a:cs typeface="Arial"/>
                <a:sym typeface="Arial"/>
              </a:rPr>
              <a:t> בדרך למימוש המטרה שלנו, אנחנו נענה גם על השאלות המוצגות כאן</a:t>
            </a:r>
            <a:endParaRPr>
              <a:latin typeface="Arial"/>
              <a:ea typeface="Arial"/>
              <a:cs typeface="Arial"/>
              <a:sym typeface="Arial"/>
            </a:endParaRPr>
          </a:p>
        </p:txBody>
      </p:sp>
      <p:sp>
        <p:nvSpPr>
          <p:cNvPr id="90" name="Google Shape;90;p4: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800">
                <a:solidFill>
                  <a:srgbClr val="595959"/>
                </a:solidFill>
                <a:latin typeface="Arial"/>
                <a:ea typeface="Arial"/>
                <a:cs typeface="Arial"/>
                <a:sym typeface="Arial"/>
              </a:rPr>
              <a:t>זוכרים מה היה החלק הראשון של מטרתנו? להבין את הטקסט שאותו אנחנו קוראים. הבנה היא פעילות מחשבתית מורכבת הכוללת מספר שלבים. בשלב הראשון אנחנו צריכים לקלוט את הטקסט, </a:t>
            </a:r>
            <a:r>
              <a:rPr b="1" lang="iw-IL" sz="1800">
                <a:solidFill>
                  <a:srgbClr val="FF0000"/>
                </a:solidFill>
                <a:latin typeface="Arial"/>
                <a:ea typeface="Arial"/>
                <a:cs typeface="Arial"/>
                <a:sym typeface="Arial"/>
              </a:rPr>
              <a:t>[הפעלת הנפשה ] </a:t>
            </a:r>
            <a:r>
              <a:rPr lang="iw-IL" sz="1800">
                <a:solidFill>
                  <a:srgbClr val="595959"/>
                </a:solidFill>
                <a:latin typeface="Arial"/>
                <a:ea typeface="Arial"/>
                <a:cs typeface="Arial"/>
                <a:sym typeface="Arial"/>
              </a:rPr>
              <a:t>וכאן המוח שלנו מתעתע בנו ועושה לנו טריקים. בדומה למסננת אנחנו קולטים רק רסיסים מהמידע שנמצא סביבנו. תחשבו האם וכמה קלטתם ממה שאמרתי כאשר התמונה זזה ממקום למקום. אתם מוזמנים לעצור את הסרטון ולחזור מספר שניות אחורה ולבדוק את עצמכם.</a:t>
            </a:r>
            <a:endParaRPr>
              <a:latin typeface="Arial"/>
              <a:ea typeface="Arial"/>
              <a:cs typeface="Arial"/>
              <a:sym typeface="Arial"/>
            </a:endParaRPr>
          </a:p>
        </p:txBody>
      </p:sp>
      <p:sp>
        <p:nvSpPr>
          <p:cNvPr id="101" name="Google Shape;101;p5: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800">
                <a:solidFill>
                  <a:srgbClr val="595959"/>
                </a:solidFill>
                <a:latin typeface="Arial"/>
                <a:ea typeface="Arial"/>
                <a:cs typeface="Arial"/>
                <a:sym typeface="Arial"/>
              </a:rPr>
              <a:t>אחרי שקלטנו את רסיסי המידע, המוח שלנו מעבד אותם לידע חדש. תהליך העיבוד כולל יצירת הקשרים בין המידע החדש לבין הידע הקודם שלנו. מה דעתכם? האם הידע החדש שנוצר אצלכם זהה לזה של החברים שלכם לכיתה? </a:t>
            </a:r>
            <a:r>
              <a:rPr b="1" lang="iw-IL" sz="1800">
                <a:solidFill>
                  <a:srgbClr val="FF0000"/>
                </a:solidFill>
                <a:latin typeface="Arial"/>
                <a:ea typeface="Arial"/>
                <a:cs typeface="Arial"/>
                <a:sym typeface="Arial"/>
              </a:rPr>
              <a:t>[הפעלת הנפשה ] </a:t>
            </a:r>
            <a:r>
              <a:rPr lang="iw-IL" sz="1800">
                <a:solidFill>
                  <a:srgbClr val="595959"/>
                </a:solidFill>
                <a:latin typeface="Arial"/>
                <a:ea typeface="Arial"/>
                <a:cs typeface="Arial"/>
                <a:sym typeface="Arial"/>
              </a:rPr>
              <a:t>ניתן להסביר את התהליך באופן הכי בסיסי בשימוש מעולם התוכן של צבעים. צבע צהוב הוא המידע החדש, כשהוא בא במגע עם האיש שהידע הקיים שלו מיוצג בצבע כחול, הידע החדש שייווצר יהיה ירוק. לעומת זאת, כשאותו מידע בדיוק, אותו צבע צהוב יבוא במגע עם האיש שהידע הקיים שלו מיוצג בצבע אדום, הידע החדש שיווצר יהיה כתום. </a:t>
            </a:r>
            <a:endParaRPr>
              <a:latin typeface="Arial"/>
              <a:ea typeface="Arial"/>
              <a:cs typeface="Arial"/>
              <a:sym typeface="Arial"/>
            </a:endParaRPr>
          </a:p>
        </p:txBody>
      </p:sp>
      <p:sp>
        <p:nvSpPr>
          <p:cNvPr id="109" name="Google Shape;109;p6: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None/>
            </a:pPr>
            <a:r>
              <a:rPr lang="iw-IL" sz="1800">
                <a:solidFill>
                  <a:srgbClr val="595959"/>
                </a:solidFill>
                <a:latin typeface="Arial"/>
                <a:ea typeface="Arial"/>
                <a:cs typeface="Arial"/>
                <a:sym typeface="Arial"/>
              </a:rPr>
              <a:t>לכל אדם יש מאגר ידע אינדיבידואלי שנבנה עם השנים על בסיס חוויותיו האישיות, תרבותו, משפחתו ועוד. השוני במאגרי הידע האנושיים גורם לכך שהבנת טקסט אינה זהה בין אדם לאדם.  הבנת הנקרא, אם כן,  היא שילוב של פיצוח טקסט שהוא מידע חדש עבורנו, בשילוב תהליך עם עיבוד ידע קיים שלנו שנצבר עם השנים. נקודה נוספת חשובה היא שכאשר אנחנו משתמשים בידע קודם, וברקע שלנו אנחנו מפעילים באופן בלתי מודע הטיות כלפי ידע חדש. הטיות יכולות להיות קשורות לתרבות, לאמונות או לחוויה שעברנו, בחומרי הלמידה תראו קישור לקודקס של סוגי הטיות שונים אשר יכולים להשפיע על אופן קליטת מידע חדש. ממליצה להסתכל על הקודקס ולגלות באיזה הטיות אתם נתקלתם בעבר, אפילו באופן בלתי מודע.</a:t>
            </a:r>
            <a:br>
              <a:rPr lang="iw-IL" sz="1800">
                <a:solidFill>
                  <a:srgbClr val="595959"/>
                </a:solidFill>
                <a:latin typeface="Arial"/>
                <a:ea typeface="Arial"/>
                <a:cs typeface="Arial"/>
                <a:sym typeface="Arial"/>
              </a:rPr>
            </a:br>
            <a:r>
              <a:rPr lang="iw-IL" sz="1800">
                <a:solidFill>
                  <a:srgbClr val="595959"/>
                </a:solidFill>
                <a:latin typeface="Arial"/>
                <a:ea typeface="Arial"/>
                <a:cs typeface="Arial"/>
                <a:sym typeface="Arial"/>
              </a:rPr>
              <a:t>חשוב להבין שהאתגר שלנו בניהול ידע הוא כפול, גם להבין טקסט שנכתב על ידי אחרים וגם להעביר את ההבנה הזאת, את הידע לאחרים כך שהם יקלטו ויבינו אותו. </a:t>
            </a:r>
            <a:endParaRPr sz="1800">
              <a:latin typeface="Arial"/>
              <a:ea typeface="Arial"/>
              <a:cs typeface="Arial"/>
              <a:sym typeface="Arial"/>
            </a:endParaRPr>
          </a:p>
          <a:p>
            <a:pPr indent="0" lvl="0" marL="0" rtl="1" algn="r">
              <a:lnSpc>
                <a:spcPct val="115000"/>
              </a:lnSpc>
              <a:spcBef>
                <a:spcPts val="1000"/>
              </a:spcBef>
              <a:spcAft>
                <a:spcPts val="0"/>
              </a:spcAft>
              <a:buNone/>
            </a:pPr>
            <a:r>
              <a:rPr lang="iw-IL" sz="1800">
                <a:solidFill>
                  <a:srgbClr val="595959"/>
                </a:solidFill>
                <a:latin typeface="Arial"/>
                <a:ea typeface="Arial"/>
                <a:cs typeface="Arial"/>
                <a:sym typeface="Arial"/>
              </a:rPr>
              <a:t>עכשיו נעבור לרכיב הטקסט בהבנת הנקרא ונראה שיטות שיסייעו לנו לפצח את הטקסט. </a:t>
            </a:r>
            <a:endParaRPr>
              <a:latin typeface="Arial"/>
              <a:ea typeface="Arial"/>
              <a:cs typeface="Arial"/>
              <a:sym typeface="Arial"/>
            </a:endParaRPr>
          </a:p>
        </p:txBody>
      </p:sp>
      <p:sp>
        <p:nvSpPr>
          <p:cNvPr id="125" name="Google Shape;125;p7: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800">
                <a:solidFill>
                  <a:srgbClr val="595959"/>
                </a:solidFill>
                <a:latin typeface="Arial"/>
                <a:ea typeface="Arial"/>
                <a:cs typeface="Arial"/>
                <a:sym typeface="Arial"/>
              </a:rPr>
              <a:t>מסתבר שהמוח שלנו אוהב מבנים ודפוסים,  וכאשר אנו קוראים טקסט, אנחנו באופן בלתי מודע מחפשים מבנים שאנחנו מכירים.   אם נהפוך את החיפוש של מבני טקסט לפעילות מודעת נוכל לפצח את הטקסט ביתר קלות. ולכן במהלך קריאה אנחנו צריכים להיות מודעים למבנים שנמצאים בטקסט שלפנינו. כפי שאתם יכולים לראות יש כאן דוגמה לסוגי פסקאות מרכזיים שאיתור שלהם בתוך הטקסט יכול לעזור לנו בפיצוחו ובהבנתו. </a:t>
            </a:r>
            <a:endParaRPr>
              <a:latin typeface="Arial"/>
              <a:ea typeface="Arial"/>
              <a:cs typeface="Arial"/>
              <a:sym typeface="Arial"/>
            </a:endParaRPr>
          </a:p>
        </p:txBody>
      </p:sp>
      <p:sp>
        <p:nvSpPr>
          <p:cNvPr id="137" name="Google Shape;137;p8: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None/>
            </a:pPr>
            <a:r>
              <a:rPr lang="iw-IL" sz="1800">
                <a:solidFill>
                  <a:srgbClr val="595959"/>
                </a:solidFill>
                <a:latin typeface="Arial"/>
                <a:ea typeface="Arial"/>
                <a:cs typeface="Arial"/>
                <a:sym typeface="Arial"/>
              </a:rPr>
              <a:t>לפעמים זה לא פשוט לאתר מבנים בטקסט, לצורך כך יש לנו מספר כלים שיכולים לסייע לנו בינהן, שאתם אמורים להכיר מתחום העברית והלשון שלמדתם בעבר:</a:t>
            </a:r>
            <a:endParaRPr sz="1800">
              <a:latin typeface="Arial"/>
              <a:ea typeface="Arial"/>
              <a:cs typeface="Arial"/>
              <a:sym typeface="Arial"/>
            </a:endParaRPr>
          </a:p>
          <a:p>
            <a:pPr indent="0" lvl="0" marL="0" rtl="1" algn="r">
              <a:spcBef>
                <a:spcPts val="1000"/>
              </a:spcBef>
              <a:spcAft>
                <a:spcPts val="0"/>
              </a:spcAft>
              <a:buNone/>
            </a:pPr>
            <a:r>
              <a:rPr lang="iw-IL" sz="1800">
                <a:solidFill>
                  <a:srgbClr val="595959"/>
                </a:solidFill>
              </a:rPr>
              <a:t>מילות מפתח – מילה / ביטוי שחוזר פעמים רבות בטקסט והוא מסייע באיתור הנושא המרכזי בטקסט</a:t>
            </a:r>
            <a:endParaRPr/>
          </a:p>
        </p:txBody>
      </p:sp>
      <p:sp>
        <p:nvSpPr>
          <p:cNvPr id="158" name="Google Shape;158;p9: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bg>
      <p:bgPr>
        <a:solidFill>
          <a:schemeClr val="lt1"/>
        </a:solidFill>
      </p:bgPr>
    </p:bg>
    <p:spTree>
      <p:nvGrpSpPr>
        <p:cNvPr id="14" name="Shape 14"/>
        <p:cNvGrpSpPr/>
        <p:nvPr/>
      </p:nvGrpSpPr>
      <p:grpSpPr>
        <a:xfrm>
          <a:off x="0" y="0"/>
          <a:ext cx="0" cy="0"/>
          <a:chOff x="0" y="0"/>
          <a:chExt cx="0" cy="0"/>
        </a:xfrm>
      </p:grpSpPr>
      <p:sp>
        <p:nvSpPr>
          <p:cNvPr id="15" name="Google Shape;15;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rtl="1" algn="ctr">
              <a:lnSpc>
                <a:spcPct val="90000"/>
              </a:lnSpc>
              <a:spcBef>
                <a:spcPts val="0"/>
              </a:spcBef>
              <a:spcAft>
                <a:spcPts val="0"/>
              </a:spcAft>
              <a:buClr>
                <a:srgbClr val="1F3864"/>
              </a:buClr>
              <a:buSzPts val="4400"/>
              <a:buFont typeface="Arial"/>
              <a:buNone/>
              <a:defRPr sz="4400">
                <a:solidFill>
                  <a:srgbClr val="1F386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rtl="1" algn="ctr">
              <a:lnSpc>
                <a:spcPct val="90000"/>
              </a:lnSpc>
              <a:spcBef>
                <a:spcPts val="1000"/>
              </a:spcBef>
              <a:spcAft>
                <a:spcPts val="0"/>
              </a:spcAft>
              <a:buClr>
                <a:srgbClr val="C55A11"/>
              </a:buClr>
              <a:buSzPts val="3600"/>
              <a:buNone/>
              <a:defRPr sz="3600">
                <a:solidFill>
                  <a:srgbClr val="C55A11"/>
                </a:solidFill>
                <a:latin typeface="Arial"/>
                <a:ea typeface="Arial"/>
                <a:cs typeface="Arial"/>
                <a:sym typeface="Arial"/>
              </a:defRPr>
            </a:lvl1pPr>
            <a:lvl2pPr lvl="1" rtl="1" algn="ctr">
              <a:lnSpc>
                <a:spcPct val="90000"/>
              </a:lnSpc>
              <a:spcBef>
                <a:spcPts val="500"/>
              </a:spcBef>
              <a:spcAft>
                <a:spcPts val="0"/>
              </a:spcAft>
              <a:buClr>
                <a:srgbClr val="002060"/>
              </a:buClr>
              <a:buSzPts val="2000"/>
              <a:buNone/>
              <a:defRPr sz="2000"/>
            </a:lvl2pPr>
            <a:lvl3pPr lvl="2" rtl="1" algn="ctr">
              <a:lnSpc>
                <a:spcPct val="90000"/>
              </a:lnSpc>
              <a:spcBef>
                <a:spcPts val="500"/>
              </a:spcBef>
              <a:spcAft>
                <a:spcPts val="0"/>
              </a:spcAft>
              <a:buClr>
                <a:srgbClr val="002060"/>
              </a:buClr>
              <a:buSzPts val="1800"/>
              <a:buNone/>
              <a:defRPr sz="1800"/>
            </a:lvl3pPr>
            <a:lvl4pPr lvl="3" rtl="1" algn="ctr">
              <a:lnSpc>
                <a:spcPct val="90000"/>
              </a:lnSpc>
              <a:spcBef>
                <a:spcPts val="500"/>
              </a:spcBef>
              <a:spcAft>
                <a:spcPts val="0"/>
              </a:spcAft>
              <a:buClr>
                <a:srgbClr val="002060"/>
              </a:buClr>
              <a:buSzPts val="1600"/>
              <a:buNone/>
              <a:defRPr sz="1600"/>
            </a:lvl4pPr>
            <a:lvl5pPr lvl="4" rtl="1" algn="ctr">
              <a:lnSpc>
                <a:spcPct val="90000"/>
              </a:lnSpc>
              <a:spcBef>
                <a:spcPts val="500"/>
              </a:spcBef>
              <a:spcAft>
                <a:spcPts val="0"/>
              </a:spcAft>
              <a:buClr>
                <a:srgbClr val="002060"/>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17" name="Google Shape;17;p2"/>
          <p:cNvSpPr/>
          <p:nvPr/>
        </p:nvSpPr>
        <p:spPr>
          <a:xfrm>
            <a:off x="130629" y="157842"/>
            <a:ext cx="11930742" cy="6542315"/>
          </a:xfrm>
          <a:prstGeom prst="rect">
            <a:avLst/>
          </a:prstGeom>
          <a:noFill/>
          <a:ln cap="flat" cmpd="sng" w="76200">
            <a:solidFill>
              <a:srgbClr val="E570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p:cSld name="ריק">
    <p:spTree>
      <p:nvGrpSpPr>
        <p:cNvPr id="18" name="Shape 18"/>
        <p:cNvGrpSpPr/>
        <p:nvPr/>
      </p:nvGrpSpPr>
      <p:grpSpPr>
        <a:xfrm>
          <a:off x="0" y="0"/>
          <a:ext cx="0" cy="0"/>
          <a:chOff x="0" y="0"/>
          <a:chExt cx="0" cy="0"/>
        </a:xfrm>
      </p:grpSpPr>
      <p:pic>
        <p:nvPicPr>
          <p:cNvPr descr="רקע כחול עם מרקם" id="19" name="Google Shape;19;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 name="Google Shape;20;p3"/>
          <p:cNvSpPr txBox="1"/>
          <p:nvPr/>
        </p:nvSpPr>
        <p:spPr>
          <a:xfrm>
            <a:off x="8077200" y="6470650"/>
            <a:ext cx="4114800" cy="365125"/>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rPr b="0" i="0" lang="iw-IL" sz="1200" u="none" cap="none" strike="noStrike">
                <a:solidFill>
                  <a:srgbClr val="888888"/>
                </a:solidFill>
                <a:latin typeface="Calibri"/>
                <a:ea typeface="Calibri"/>
                <a:cs typeface="Calibri"/>
                <a:sym typeface="Calibri"/>
              </a:rPr>
              <a:t>נוצר ע"י תמי דובי</a:t>
            </a:r>
            <a:endParaRPr b="0" i="0" sz="1200" u="none" cap="none" strike="noStrike">
              <a:solidFill>
                <a:srgbClr val="888888"/>
              </a:solidFill>
              <a:latin typeface="Calibri"/>
              <a:ea typeface="Calibri"/>
              <a:cs typeface="Calibri"/>
              <a:sym typeface="Calibri"/>
            </a:endParaRPr>
          </a:p>
        </p:txBody>
      </p:sp>
      <p:sp>
        <p:nvSpPr>
          <p:cNvPr id="21" name="Google Shape;21;p3"/>
          <p:cNvSpPr txBox="1"/>
          <p:nvPr>
            <p:ph idx="12" type="sldNum"/>
          </p:nvPr>
        </p:nvSpPr>
        <p:spPr>
          <a:xfrm>
            <a:off x="293915" y="6471488"/>
            <a:ext cx="1132112"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b="0" i="0" sz="1200" u="none" cap="none" strike="noStrike">
                <a:solidFill>
                  <a:srgbClr val="888888"/>
                </a:solidFill>
                <a:latin typeface="Calibri"/>
                <a:ea typeface="Calibri"/>
                <a:cs typeface="Calibri"/>
                <a:sym typeface="Calibri"/>
              </a:defRPr>
            </a:lvl1pPr>
            <a:lvl2pPr indent="0" lvl="1" marL="0" rtl="1" algn="l">
              <a:spcBef>
                <a:spcPts val="0"/>
              </a:spcBef>
              <a:buNone/>
              <a:defRPr b="0" i="0" sz="1200" u="none" cap="none" strike="noStrike">
                <a:solidFill>
                  <a:srgbClr val="888888"/>
                </a:solidFill>
                <a:latin typeface="Calibri"/>
                <a:ea typeface="Calibri"/>
                <a:cs typeface="Calibri"/>
                <a:sym typeface="Calibri"/>
              </a:defRPr>
            </a:lvl2pPr>
            <a:lvl3pPr indent="0" lvl="2" marL="0" rtl="1" algn="l">
              <a:spcBef>
                <a:spcPts val="0"/>
              </a:spcBef>
              <a:buNone/>
              <a:defRPr b="0" i="0" sz="1200" u="none" cap="none" strike="noStrike">
                <a:solidFill>
                  <a:srgbClr val="888888"/>
                </a:solidFill>
                <a:latin typeface="Calibri"/>
                <a:ea typeface="Calibri"/>
                <a:cs typeface="Calibri"/>
                <a:sym typeface="Calibri"/>
              </a:defRPr>
            </a:lvl3pPr>
            <a:lvl4pPr indent="0" lvl="3" marL="0" rtl="1" algn="l">
              <a:spcBef>
                <a:spcPts val="0"/>
              </a:spcBef>
              <a:buNone/>
              <a:defRPr b="0" i="0" sz="1200" u="none" cap="none" strike="noStrike">
                <a:solidFill>
                  <a:srgbClr val="888888"/>
                </a:solidFill>
                <a:latin typeface="Calibri"/>
                <a:ea typeface="Calibri"/>
                <a:cs typeface="Calibri"/>
                <a:sym typeface="Calibri"/>
              </a:defRPr>
            </a:lvl4pPr>
            <a:lvl5pPr indent="0" lvl="4" marL="0" rtl="1" algn="l">
              <a:spcBef>
                <a:spcPts val="0"/>
              </a:spcBef>
              <a:buNone/>
              <a:defRPr b="0" i="0" sz="1200" u="none" cap="none" strike="noStrike">
                <a:solidFill>
                  <a:srgbClr val="888888"/>
                </a:solidFill>
                <a:latin typeface="Calibri"/>
                <a:ea typeface="Calibri"/>
                <a:cs typeface="Calibri"/>
                <a:sym typeface="Calibri"/>
              </a:defRPr>
            </a:lvl5pPr>
            <a:lvl6pPr indent="0" lvl="5" marL="0" rtl="1" algn="l">
              <a:spcBef>
                <a:spcPts val="0"/>
              </a:spcBef>
              <a:buNone/>
              <a:defRPr b="0" i="0" sz="1200" u="none" cap="none" strike="noStrike">
                <a:solidFill>
                  <a:srgbClr val="888888"/>
                </a:solidFill>
                <a:latin typeface="Calibri"/>
                <a:ea typeface="Calibri"/>
                <a:cs typeface="Calibri"/>
                <a:sym typeface="Calibri"/>
              </a:defRPr>
            </a:lvl6pPr>
            <a:lvl7pPr indent="0" lvl="6" marL="0" rtl="1" algn="l">
              <a:spcBef>
                <a:spcPts val="0"/>
              </a:spcBef>
              <a:buNone/>
              <a:defRPr b="0" i="0" sz="1200" u="none" cap="none" strike="noStrike">
                <a:solidFill>
                  <a:srgbClr val="888888"/>
                </a:solidFill>
                <a:latin typeface="Calibri"/>
                <a:ea typeface="Calibri"/>
                <a:cs typeface="Calibri"/>
                <a:sym typeface="Calibri"/>
              </a:defRPr>
            </a:lvl7pPr>
            <a:lvl8pPr indent="0" lvl="7" marL="0" rtl="1" algn="l">
              <a:spcBef>
                <a:spcPts val="0"/>
              </a:spcBef>
              <a:buNone/>
              <a:defRPr b="0" i="0" sz="1200" u="none" cap="none" strike="noStrike">
                <a:solidFill>
                  <a:srgbClr val="888888"/>
                </a:solidFill>
                <a:latin typeface="Calibri"/>
                <a:ea typeface="Calibri"/>
                <a:cs typeface="Calibri"/>
                <a:sym typeface="Calibri"/>
              </a:defRPr>
            </a:lvl8pPr>
            <a:lvl9pPr indent="0" lvl="8" marL="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
        <p:nvSpPr>
          <p:cNvPr id="22" name="Google Shape;22;p3"/>
          <p:cNvSpPr txBox="1"/>
          <p:nvPr>
            <p:ph type="title"/>
          </p:nvPr>
        </p:nvSpPr>
        <p:spPr>
          <a:xfrm>
            <a:off x="2030185" y="195944"/>
            <a:ext cx="8131629" cy="544286"/>
          </a:xfrm>
          <a:prstGeom prst="rect">
            <a:avLst/>
          </a:prstGeom>
          <a:noFill/>
          <a:ln>
            <a:noFill/>
          </a:ln>
        </p:spPr>
        <p:txBody>
          <a:bodyPr anchorCtr="0" anchor="b" bIns="45700" lIns="91425" spcFirstLastPara="1" rIns="91425" wrap="square" tIns="45700">
            <a:noAutofit/>
          </a:bodyPr>
          <a:lstStyle>
            <a:lvl1pPr lvl="0" rtl="1" algn="r">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bg>
      <p:bgPr>
        <a:solidFill>
          <a:schemeClr val="lt1"/>
        </a:solidFill>
      </p:bgPr>
    </p:bg>
    <p:spTree>
      <p:nvGrpSpPr>
        <p:cNvPr id="23" name="Shape 23"/>
        <p:cNvGrpSpPr/>
        <p:nvPr/>
      </p:nvGrpSpPr>
      <p:grpSpPr>
        <a:xfrm>
          <a:off x="0" y="0"/>
          <a:ext cx="0" cy="0"/>
          <a:chOff x="0" y="0"/>
          <a:chExt cx="0" cy="0"/>
        </a:xfrm>
      </p:grpSpPr>
      <p:sp>
        <p:nvSpPr>
          <p:cNvPr id="24" name="Google Shape;24;p4"/>
          <p:cNvSpPr txBox="1"/>
          <p:nvPr>
            <p:ph type="title"/>
          </p:nvPr>
        </p:nvSpPr>
        <p:spPr>
          <a:xfrm>
            <a:off x="814345" y="175580"/>
            <a:ext cx="11279683" cy="658132"/>
          </a:xfrm>
          <a:prstGeom prst="rect">
            <a:avLst/>
          </a:prstGeom>
          <a:noFill/>
          <a:ln>
            <a:noFill/>
          </a:ln>
        </p:spPr>
        <p:txBody>
          <a:bodyPr anchorCtr="0" anchor="ctr" bIns="45700" lIns="91425" spcFirstLastPara="1" rIns="91425" wrap="square" tIns="45700">
            <a:noAutofit/>
          </a:bodyPr>
          <a:lstStyle>
            <a:lvl1pPr lvl="0" rtl="1" algn="r">
              <a:lnSpc>
                <a:spcPct val="90000"/>
              </a:lnSpc>
              <a:spcBef>
                <a:spcPts val="0"/>
              </a:spcBef>
              <a:spcAft>
                <a:spcPts val="0"/>
              </a:spcAft>
              <a:buClr>
                <a:srgbClr val="C55A11"/>
              </a:buClr>
              <a:buSzPts val="4400"/>
              <a:buFont typeface="Arial"/>
              <a:buNone/>
              <a:defRPr sz="4400">
                <a:solidFill>
                  <a:srgbClr val="C55A1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0" y="1013479"/>
            <a:ext cx="12192000" cy="5834742"/>
          </a:xfrm>
          <a:prstGeom prst="rect">
            <a:avLst/>
          </a:prstGeom>
          <a:noFill/>
          <a:ln>
            <a:noFill/>
          </a:ln>
        </p:spPr>
        <p:txBody>
          <a:bodyPr anchorCtr="0" anchor="t" bIns="45700" lIns="91425" spcFirstLastPara="1" rIns="91425" wrap="square" tIns="45700">
            <a:noAutofit/>
          </a:bodyPr>
          <a:lstStyle>
            <a:lvl1pPr indent="-228600" lvl="0" marL="457200" rtl="1" algn="r">
              <a:lnSpc>
                <a:spcPct val="90000"/>
              </a:lnSpc>
              <a:spcBef>
                <a:spcPts val="1000"/>
              </a:spcBef>
              <a:spcAft>
                <a:spcPts val="0"/>
              </a:spcAft>
              <a:buClr>
                <a:srgbClr val="002060"/>
              </a:buClr>
              <a:buSzPts val="2800"/>
              <a:buNone/>
              <a:defRPr>
                <a:solidFill>
                  <a:srgbClr val="002060"/>
                </a:solidFill>
                <a:latin typeface="Arial"/>
                <a:ea typeface="Arial"/>
                <a:cs typeface="Arial"/>
                <a:sym typeface="Arial"/>
              </a:defRPr>
            </a:lvl1pPr>
            <a:lvl2pPr indent="-406400" lvl="1" marL="914400" rtl="1" algn="r">
              <a:lnSpc>
                <a:spcPct val="90000"/>
              </a:lnSpc>
              <a:spcBef>
                <a:spcPts val="500"/>
              </a:spcBef>
              <a:spcAft>
                <a:spcPts val="0"/>
              </a:spcAft>
              <a:buClr>
                <a:srgbClr val="002060"/>
              </a:buClr>
              <a:buSzPts val="2800"/>
              <a:buFont typeface="Noto Sans Symbols"/>
              <a:buChar char="⇦"/>
              <a:defRPr>
                <a:solidFill>
                  <a:srgbClr val="002060"/>
                </a:solidFill>
                <a:latin typeface="Arial"/>
                <a:ea typeface="Arial"/>
                <a:cs typeface="Arial"/>
                <a:sym typeface="Arial"/>
              </a:defRPr>
            </a:lvl2pPr>
            <a:lvl3pPr indent="-406400" lvl="2" marL="1371600" rtl="1" algn="r">
              <a:lnSpc>
                <a:spcPct val="90000"/>
              </a:lnSpc>
              <a:spcBef>
                <a:spcPts val="500"/>
              </a:spcBef>
              <a:spcAft>
                <a:spcPts val="0"/>
              </a:spcAft>
              <a:buClr>
                <a:srgbClr val="002060"/>
              </a:buClr>
              <a:buSzPts val="2800"/>
              <a:buFont typeface="Noto Sans Symbols"/>
              <a:buChar char="✔"/>
              <a:defRPr sz="2800">
                <a:solidFill>
                  <a:srgbClr val="002060"/>
                </a:solidFill>
                <a:latin typeface="Arial"/>
                <a:ea typeface="Arial"/>
                <a:cs typeface="Arial"/>
                <a:sym typeface="Arial"/>
              </a:defRPr>
            </a:lvl3pPr>
            <a:lvl4pPr indent="-406400" lvl="3" marL="1828800" rtl="1" algn="r">
              <a:lnSpc>
                <a:spcPct val="90000"/>
              </a:lnSpc>
              <a:spcBef>
                <a:spcPts val="500"/>
              </a:spcBef>
              <a:spcAft>
                <a:spcPts val="0"/>
              </a:spcAft>
              <a:buClr>
                <a:srgbClr val="002060"/>
              </a:buClr>
              <a:buSzPts val="2800"/>
              <a:buChar char="•"/>
              <a:defRPr>
                <a:solidFill>
                  <a:srgbClr val="002060"/>
                </a:solidFill>
                <a:latin typeface="Arial"/>
                <a:ea typeface="Arial"/>
                <a:cs typeface="Arial"/>
                <a:sym typeface="Arial"/>
              </a:defRPr>
            </a:lvl4pPr>
            <a:lvl5pPr indent="-406400" lvl="4" marL="2286000" rtl="1" algn="r">
              <a:lnSpc>
                <a:spcPct val="90000"/>
              </a:lnSpc>
              <a:spcBef>
                <a:spcPts val="500"/>
              </a:spcBef>
              <a:spcAft>
                <a:spcPts val="0"/>
              </a:spcAft>
              <a:buClr>
                <a:srgbClr val="002060"/>
              </a:buClr>
              <a:buSzPts val="2800"/>
              <a:buChar char="•"/>
              <a:defRPr>
                <a:solidFill>
                  <a:srgbClr val="002060"/>
                </a:solidFill>
                <a:latin typeface="Arial"/>
                <a:ea typeface="Arial"/>
                <a:cs typeface="Arial"/>
                <a:sym typeface="Arial"/>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26" name="Google Shape;26;p4"/>
          <p:cNvSpPr txBox="1"/>
          <p:nvPr>
            <p:ph idx="11" type="ftr"/>
          </p:nvPr>
        </p:nvSpPr>
        <p:spPr>
          <a:xfrm>
            <a:off x="8077200" y="6470650"/>
            <a:ext cx="4114800" cy="365125"/>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sz="1200">
                <a:solidFill>
                  <a:schemeClr val="dk1"/>
                </a:solidFill>
                <a:latin typeface="Arial"/>
                <a:ea typeface="Arial"/>
                <a:cs typeface="Arial"/>
                <a:sym typeface="Arial"/>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27" name="Google Shape;27;p4"/>
          <p:cNvCxnSpPr/>
          <p:nvPr/>
        </p:nvCxnSpPr>
        <p:spPr>
          <a:xfrm>
            <a:off x="215630" y="131309"/>
            <a:ext cx="0" cy="6716912"/>
          </a:xfrm>
          <a:prstGeom prst="straightConnector1">
            <a:avLst/>
          </a:prstGeom>
          <a:noFill/>
          <a:ln cap="flat" cmpd="sng" w="57150">
            <a:solidFill>
              <a:srgbClr val="1F3864"/>
            </a:solidFill>
            <a:prstDash val="solid"/>
            <a:miter lim="800000"/>
            <a:headEnd len="sm" w="sm" type="none"/>
            <a:tailEnd len="sm" w="sm" type="none"/>
          </a:ln>
        </p:spPr>
      </p:cxnSp>
      <p:cxnSp>
        <p:nvCxnSpPr>
          <p:cNvPr id="28" name="Google Shape;28;p4"/>
          <p:cNvCxnSpPr/>
          <p:nvPr/>
        </p:nvCxnSpPr>
        <p:spPr>
          <a:xfrm>
            <a:off x="-1971" y="131309"/>
            <a:ext cx="12096000" cy="0"/>
          </a:xfrm>
          <a:prstGeom prst="straightConnector1">
            <a:avLst/>
          </a:prstGeom>
          <a:noFill/>
          <a:ln cap="flat" cmpd="sng" w="38100">
            <a:solidFill>
              <a:srgbClr val="1F3864"/>
            </a:solidFill>
            <a:prstDash val="solid"/>
            <a:miter lim="800000"/>
            <a:headEnd len="sm" w="sm" type="none"/>
            <a:tailEnd len="sm" w="sm" type="none"/>
          </a:ln>
        </p:spPr>
      </p:cxnSp>
      <p:grpSp>
        <p:nvGrpSpPr>
          <p:cNvPr id="29" name="Google Shape;29;p4"/>
          <p:cNvGrpSpPr/>
          <p:nvPr/>
        </p:nvGrpSpPr>
        <p:grpSpPr>
          <a:xfrm>
            <a:off x="215630" y="0"/>
            <a:ext cx="11878399" cy="833712"/>
            <a:chOff x="0" y="0"/>
            <a:chExt cx="12094029" cy="947286"/>
          </a:xfrm>
        </p:grpSpPr>
        <p:cxnSp>
          <p:nvCxnSpPr>
            <p:cNvPr id="30" name="Google Shape;30;p4"/>
            <p:cNvCxnSpPr/>
            <p:nvPr/>
          </p:nvCxnSpPr>
          <p:spPr>
            <a:xfrm rot="10800000">
              <a:off x="0" y="920970"/>
              <a:ext cx="12094029" cy="26316"/>
            </a:xfrm>
            <a:prstGeom prst="straightConnector1">
              <a:avLst/>
            </a:prstGeom>
            <a:noFill/>
            <a:ln cap="flat" cmpd="sng" w="38100">
              <a:solidFill>
                <a:srgbClr val="1F3864"/>
              </a:solidFill>
              <a:prstDash val="solid"/>
              <a:miter lim="800000"/>
              <a:headEnd len="sm" w="sm" type="none"/>
              <a:tailEnd len="sm" w="sm" type="none"/>
            </a:ln>
          </p:spPr>
        </p:cxnSp>
        <p:cxnSp>
          <p:nvCxnSpPr>
            <p:cNvPr id="31" name="Google Shape;31;p4"/>
            <p:cNvCxnSpPr/>
            <p:nvPr/>
          </p:nvCxnSpPr>
          <p:spPr>
            <a:xfrm>
              <a:off x="12094029" y="0"/>
              <a:ext cx="0" cy="936000"/>
            </a:xfrm>
            <a:prstGeom prst="straightConnector1">
              <a:avLst/>
            </a:prstGeom>
            <a:noFill/>
            <a:ln cap="flat" cmpd="sng" w="57150">
              <a:solidFill>
                <a:srgbClr val="1F3864"/>
              </a:solidFill>
              <a:prstDash val="solid"/>
              <a:miter lim="800000"/>
              <a:headEnd len="sm" w="sm" type="none"/>
              <a:tailEnd len="sm" w="sm" type="none"/>
            </a:ln>
          </p:spPr>
        </p:cxnSp>
      </p:grpSp>
      <p:sp>
        <p:nvSpPr>
          <p:cNvPr id="32" name="Google Shape;32;p4"/>
          <p:cNvSpPr txBox="1"/>
          <p:nvPr>
            <p:ph idx="12" type="sldNum"/>
          </p:nvPr>
        </p:nvSpPr>
        <p:spPr>
          <a:xfrm>
            <a:off x="293915" y="6471488"/>
            <a:ext cx="1132112"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p:cSld name="שני תכנים">
    <p:bg>
      <p:bgPr>
        <a:solidFill>
          <a:schemeClr val="lt1"/>
        </a:solidFill>
      </p:bgPr>
    </p:bg>
    <p:spTree>
      <p:nvGrpSpPr>
        <p:cNvPr id="33" name="Shape 33"/>
        <p:cNvGrpSpPr/>
        <p:nvPr/>
      </p:nvGrpSpPr>
      <p:grpSpPr>
        <a:xfrm>
          <a:off x="0" y="0"/>
          <a:ext cx="0" cy="0"/>
          <a:chOff x="0" y="0"/>
          <a:chExt cx="0" cy="0"/>
        </a:xfrm>
      </p:grpSpPr>
      <p:sp>
        <p:nvSpPr>
          <p:cNvPr id="34" name="Google Shape;34;p5"/>
          <p:cNvSpPr txBox="1"/>
          <p:nvPr>
            <p:ph idx="1" type="body"/>
          </p:nvPr>
        </p:nvSpPr>
        <p:spPr>
          <a:xfrm>
            <a:off x="326572" y="962894"/>
            <a:ext cx="5868000" cy="5517689"/>
          </a:xfrm>
          <a:prstGeom prst="rect">
            <a:avLst/>
          </a:prstGeom>
          <a:noFill/>
          <a:ln>
            <a:noFill/>
          </a:ln>
        </p:spPr>
        <p:txBody>
          <a:bodyPr anchorCtr="0" anchor="t" bIns="45700" lIns="91425" spcFirstLastPara="1" rIns="91425" wrap="square" tIns="45700">
            <a:noAutofit/>
          </a:bodyPr>
          <a:lstStyle>
            <a:lvl1pPr indent="-406400" lvl="0" marL="457200" rtl="1" algn="r">
              <a:lnSpc>
                <a:spcPct val="90000"/>
              </a:lnSpc>
              <a:spcBef>
                <a:spcPts val="1000"/>
              </a:spcBef>
              <a:spcAft>
                <a:spcPts val="0"/>
              </a:spcAft>
              <a:buClr>
                <a:srgbClr val="002060"/>
              </a:buClr>
              <a:buSzPts val="2800"/>
              <a:buFont typeface="Arial"/>
              <a:buChar char="•"/>
              <a:defRPr sz="2800">
                <a:solidFill>
                  <a:srgbClr val="002060"/>
                </a:solidFill>
                <a:latin typeface="Arial"/>
                <a:ea typeface="Arial"/>
                <a:cs typeface="Arial"/>
                <a:sym typeface="Arial"/>
              </a:defRPr>
            </a:lvl1pPr>
            <a:lvl2pPr indent="-406400" lvl="1" marL="914400" rtl="1" algn="r">
              <a:lnSpc>
                <a:spcPct val="90000"/>
              </a:lnSpc>
              <a:spcBef>
                <a:spcPts val="500"/>
              </a:spcBef>
              <a:spcAft>
                <a:spcPts val="0"/>
              </a:spcAft>
              <a:buClr>
                <a:srgbClr val="002060"/>
              </a:buClr>
              <a:buSzPts val="2800"/>
              <a:buFont typeface="Arial"/>
              <a:buChar char="•"/>
              <a:defRPr sz="2800">
                <a:solidFill>
                  <a:srgbClr val="002060"/>
                </a:solidFill>
                <a:latin typeface="Arial"/>
                <a:ea typeface="Arial"/>
                <a:cs typeface="Arial"/>
                <a:sym typeface="Arial"/>
              </a:defRPr>
            </a:lvl2pPr>
            <a:lvl3pPr indent="-381000" lvl="2" marL="1371600" rtl="1" algn="r">
              <a:lnSpc>
                <a:spcPct val="90000"/>
              </a:lnSpc>
              <a:spcBef>
                <a:spcPts val="500"/>
              </a:spcBef>
              <a:spcAft>
                <a:spcPts val="0"/>
              </a:spcAft>
              <a:buClr>
                <a:srgbClr val="002060"/>
              </a:buClr>
              <a:buSzPts val="2400"/>
              <a:buFont typeface="Arial"/>
              <a:buChar char="•"/>
              <a:defRPr sz="2400">
                <a:solidFill>
                  <a:srgbClr val="002060"/>
                </a:solidFill>
                <a:latin typeface="Arial"/>
                <a:ea typeface="Arial"/>
                <a:cs typeface="Arial"/>
                <a:sym typeface="Arial"/>
              </a:defRPr>
            </a:lvl3pPr>
            <a:lvl4pPr indent="-406400" lvl="3" marL="1828800" rtl="1" algn="r">
              <a:lnSpc>
                <a:spcPct val="90000"/>
              </a:lnSpc>
              <a:spcBef>
                <a:spcPts val="500"/>
              </a:spcBef>
              <a:spcAft>
                <a:spcPts val="0"/>
              </a:spcAft>
              <a:buClr>
                <a:srgbClr val="002060"/>
              </a:buClr>
              <a:buSzPts val="2800"/>
              <a:buFont typeface="Arial"/>
              <a:buChar char="•"/>
              <a:defRPr sz="2800">
                <a:solidFill>
                  <a:srgbClr val="002060"/>
                </a:solidFill>
                <a:latin typeface="Arial"/>
                <a:ea typeface="Arial"/>
                <a:cs typeface="Arial"/>
                <a:sym typeface="Arial"/>
              </a:defRPr>
            </a:lvl4pPr>
            <a:lvl5pPr indent="-406400" lvl="4" marL="2286000" rtl="1" algn="r">
              <a:lnSpc>
                <a:spcPct val="90000"/>
              </a:lnSpc>
              <a:spcBef>
                <a:spcPts val="500"/>
              </a:spcBef>
              <a:spcAft>
                <a:spcPts val="0"/>
              </a:spcAft>
              <a:buClr>
                <a:srgbClr val="002060"/>
              </a:buClr>
              <a:buSzPts val="2800"/>
              <a:buFont typeface="Arial"/>
              <a:buChar char="•"/>
              <a:defRPr sz="2800">
                <a:solidFill>
                  <a:srgbClr val="002060"/>
                </a:solidFill>
                <a:latin typeface="Arial"/>
                <a:ea typeface="Arial"/>
                <a:cs typeface="Arial"/>
                <a:sym typeface="Arial"/>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5" name="Google Shape;35;p5"/>
          <p:cNvSpPr txBox="1"/>
          <p:nvPr>
            <p:ph idx="2" type="body"/>
          </p:nvPr>
        </p:nvSpPr>
        <p:spPr>
          <a:xfrm>
            <a:off x="6324000" y="962894"/>
            <a:ext cx="5868000" cy="5517689"/>
          </a:xfrm>
          <a:prstGeom prst="rect">
            <a:avLst/>
          </a:prstGeom>
          <a:noFill/>
          <a:ln>
            <a:noFill/>
          </a:ln>
        </p:spPr>
        <p:txBody>
          <a:bodyPr anchorCtr="0" anchor="t" bIns="45700" lIns="91425" spcFirstLastPara="1" rIns="91425" wrap="square" tIns="45700">
            <a:noAutofit/>
          </a:bodyPr>
          <a:lstStyle>
            <a:lvl1pPr indent="-228600" lvl="0" marL="457200" rtl="1" algn="r">
              <a:lnSpc>
                <a:spcPct val="90000"/>
              </a:lnSpc>
              <a:spcBef>
                <a:spcPts val="1000"/>
              </a:spcBef>
              <a:spcAft>
                <a:spcPts val="0"/>
              </a:spcAft>
              <a:buClr>
                <a:srgbClr val="002060"/>
              </a:buClr>
              <a:buSzPts val="2800"/>
              <a:buFont typeface="Arial"/>
              <a:buNone/>
              <a:defRPr sz="2800">
                <a:solidFill>
                  <a:srgbClr val="002060"/>
                </a:solidFill>
                <a:latin typeface="Arial"/>
                <a:ea typeface="Arial"/>
                <a:cs typeface="Arial"/>
                <a:sym typeface="Arial"/>
              </a:defRPr>
            </a:lvl1pPr>
            <a:lvl2pPr indent="-406400" lvl="1" marL="914400" rtl="1" algn="r">
              <a:lnSpc>
                <a:spcPct val="90000"/>
              </a:lnSpc>
              <a:spcBef>
                <a:spcPts val="500"/>
              </a:spcBef>
              <a:spcAft>
                <a:spcPts val="0"/>
              </a:spcAft>
              <a:buClr>
                <a:srgbClr val="002060"/>
              </a:buClr>
              <a:buSzPts val="2800"/>
              <a:buFont typeface="Noto Sans Symbols"/>
              <a:buChar char="⇦"/>
              <a:defRPr sz="2800">
                <a:solidFill>
                  <a:srgbClr val="002060"/>
                </a:solidFill>
                <a:latin typeface="Arial"/>
                <a:ea typeface="Arial"/>
                <a:cs typeface="Arial"/>
                <a:sym typeface="Arial"/>
              </a:defRPr>
            </a:lvl2pPr>
            <a:lvl3pPr indent="-381000" lvl="2" marL="1371600" rtl="1" algn="r">
              <a:lnSpc>
                <a:spcPct val="90000"/>
              </a:lnSpc>
              <a:spcBef>
                <a:spcPts val="500"/>
              </a:spcBef>
              <a:spcAft>
                <a:spcPts val="0"/>
              </a:spcAft>
              <a:buClr>
                <a:srgbClr val="002060"/>
              </a:buClr>
              <a:buSzPts val="2400"/>
              <a:buFont typeface="Noto Sans Symbols"/>
              <a:buChar char="✔"/>
              <a:defRPr sz="2400">
                <a:solidFill>
                  <a:srgbClr val="002060"/>
                </a:solidFill>
                <a:latin typeface="Arial"/>
                <a:ea typeface="Arial"/>
                <a:cs typeface="Arial"/>
                <a:sym typeface="Arial"/>
              </a:defRPr>
            </a:lvl3pPr>
            <a:lvl4pPr indent="-406400" lvl="3" marL="1828800" rtl="1" algn="r">
              <a:lnSpc>
                <a:spcPct val="90000"/>
              </a:lnSpc>
              <a:spcBef>
                <a:spcPts val="500"/>
              </a:spcBef>
              <a:spcAft>
                <a:spcPts val="0"/>
              </a:spcAft>
              <a:buClr>
                <a:srgbClr val="002060"/>
              </a:buClr>
              <a:buSzPts val="2800"/>
              <a:buFont typeface="Arial"/>
              <a:buChar char="•"/>
              <a:defRPr sz="2800">
                <a:solidFill>
                  <a:srgbClr val="002060"/>
                </a:solidFill>
                <a:latin typeface="Arial"/>
                <a:ea typeface="Arial"/>
                <a:cs typeface="Arial"/>
                <a:sym typeface="Arial"/>
              </a:defRPr>
            </a:lvl4pPr>
            <a:lvl5pPr indent="-406400" lvl="4" marL="2286000" rtl="1" algn="r">
              <a:lnSpc>
                <a:spcPct val="90000"/>
              </a:lnSpc>
              <a:spcBef>
                <a:spcPts val="500"/>
              </a:spcBef>
              <a:spcAft>
                <a:spcPts val="0"/>
              </a:spcAft>
              <a:buClr>
                <a:srgbClr val="002060"/>
              </a:buClr>
              <a:buSzPts val="2800"/>
              <a:buFont typeface="Arial"/>
              <a:buChar char="•"/>
              <a:defRPr sz="2800">
                <a:solidFill>
                  <a:srgbClr val="002060"/>
                </a:solidFill>
                <a:latin typeface="Arial"/>
                <a:ea typeface="Arial"/>
                <a:cs typeface="Arial"/>
                <a:sym typeface="Arial"/>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6" name="Google Shape;36;p5"/>
          <p:cNvSpPr txBox="1"/>
          <p:nvPr>
            <p:ph idx="12" type="sldNum"/>
          </p:nvPr>
        </p:nvSpPr>
        <p:spPr>
          <a:xfrm>
            <a:off x="293915" y="6471488"/>
            <a:ext cx="1132112"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
        <p:nvSpPr>
          <p:cNvPr id="37" name="Google Shape;37;p5"/>
          <p:cNvSpPr txBox="1"/>
          <p:nvPr/>
        </p:nvSpPr>
        <p:spPr>
          <a:xfrm>
            <a:off x="8077200" y="6470650"/>
            <a:ext cx="4114800" cy="365125"/>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rPr lang="iw-IL" sz="1200">
                <a:solidFill>
                  <a:srgbClr val="888888"/>
                </a:solidFill>
                <a:latin typeface="Calibri"/>
                <a:ea typeface="Calibri"/>
                <a:cs typeface="Calibri"/>
                <a:sym typeface="Calibri"/>
              </a:rPr>
              <a:t>נוצר ע"י תמי דובי</a:t>
            </a:r>
            <a:endParaRPr sz="1200">
              <a:solidFill>
                <a:srgbClr val="888888"/>
              </a:solidFill>
              <a:latin typeface="Calibri"/>
              <a:ea typeface="Calibri"/>
              <a:cs typeface="Calibri"/>
              <a:sym typeface="Calibri"/>
            </a:endParaRPr>
          </a:p>
        </p:txBody>
      </p:sp>
      <p:sp>
        <p:nvSpPr>
          <p:cNvPr id="38" name="Google Shape;38;p5"/>
          <p:cNvSpPr txBox="1"/>
          <p:nvPr>
            <p:ph type="title"/>
          </p:nvPr>
        </p:nvSpPr>
        <p:spPr>
          <a:xfrm>
            <a:off x="803459" y="197352"/>
            <a:ext cx="11279683" cy="578714"/>
          </a:xfrm>
          <a:prstGeom prst="rect">
            <a:avLst/>
          </a:prstGeom>
          <a:noFill/>
          <a:ln>
            <a:noFill/>
          </a:ln>
        </p:spPr>
        <p:txBody>
          <a:bodyPr anchorCtr="0" anchor="ctr" bIns="45700" lIns="91425" spcFirstLastPara="1" rIns="91425" wrap="square" tIns="45700">
            <a:noAutofit/>
          </a:bodyPr>
          <a:lstStyle>
            <a:lvl1pPr lvl="0" rtl="1" algn="r">
              <a:lnSpc>
                <a:spcPct val="90000"/>
              </a:lnSpc>
              <a:spcBef>
                <a:spcPts val="0"/>
              </a:spcBef>
              <a:spcAft>
                <a:spcPts val="0"/>
              </a:spcAft>
              <a:buClr>
                <a:srgbClr val="C55A11"/>
              </a:buClr>
              <a:buSzPts val="4400"/>
              <a:buFont typeface="Arial"/>
              <a:buNone/>
              <a:defRPr sz="4400">
                <a:solidFill>
                  <a:srgbClr val="C55A1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9" name="Google Shape;39;p5"/>
          <p:cNvCxnSpPr/>
          <p:nvPr/>
        </p:nvCxnSpPr>
        <p:spPr>
          <a:xfrm>
            <a:off x="215630" y="131309"/>
            <a:ext cx="0" cy="6716912"/>
          </a:xfrm>
          <a:prstGeom prst="straightConnector1">
            <a:avLst/>
          </a:prstGeom>
          <a:noFill/>
          <a:ln cap="flat" cmpd="sng" w="57150">
            <a:solidFill>
              <a:srgbClr val="1F3864"/>
            </a:solidFill>
            <a:prstDash val="solid"/>
            <a:miter lim="800000"/>
            <a:headEnd len="sm" w="sm" type="none"/>
            <a:tailEnd len="sm" w="sm" type="none"/>
          </a:ln>
        </p:spPr>
      </p:cxnSp>
      <p:cxnSp>
        <p:nvCxnSpPr>
          <p:cNvPr id="40" name="Google Shape;40;p5"/>
          <p:cNvCxnSpPr/>
          <p:nvPr/>
        </p:nvCxnSpPr>
        <p:spPr>
          <a:xfrm>
            <a:off x="-1971" y="131309"/>
            <a:ext cx="12096000" cy="0"/>
          </a:xfrm>
          <a:prstGeom prst="straightConnector1">
            <a:avLst/>
          </a:prstGeom>
          <a:noFill/>
          <a:ln cap="flat" cmpd="sng" w="38100">
            <a:solidFill>
              <a:srgbClr val="1F3864"/>
            </a:solidFill>
            <a:prstDash val="solid"/>
            <a:miter lim="800000"/>
            <a:headEnd len="sm" w="sm" type="none"/>
            <a:tailEnd len="sm" w="sm" type="none"/>
          </a:ln>
        </p:spPr>
      </p:cxnSp>
      <p:grpSp>
        <p:nvGrpSpPr>
          <p:cNvPr id="41" name="Google Shape;41;p5"/>
          <p:cNvGrpSpPr/>
          <p:nvPr/>
        </p:nvGrpSpPr>
        <p:grpSpPr>
          <a:xfrm>
            <a:off x="215630" y="0"/>
            <a:ext cx="11878399" cy="833712"/>
            <a:chOff x="0" y="0"/>
            <a:chExt cx="12094029" cy="947286"/>
          </a:xfrm>
        </p:grpSpPr>
        <p:cxnSp>
          <p:nvCxnSpPr>
            <p:cNvPr id="42" name="Google Shape;42;p5"/>
            <p:cNvCxnSpPr/>
            <p:nvPr/>
          </p:nvCxnSpPr>
          <p:spPr>
            <a:xfrm rot="10800000">
              <a:off x="0" y="920970"/>
              <a:ext cx="12094029" cy="26316"/>
            </a:xfrm>
            <a:prstGeom prst="straightConnector1">
              <a:avLst/>
            </a:prstGeom>
            <a:noFill/>
            <a:ln cap="flat" cmpd="sng" w="38100">
              <a:solidFill>
                <a:srgbClr val="1F3864"/>
              </a:solidFill>
              <a:prstDash val="solid"/>
              <a:miter lim="800000"/>
              <a:headEnd len="sm" w="sm" type="none"/>
              <a:tailEnd len="sm" w="sm" type="none"/>
            </a:ln>
          </p:spPr>
        </p:cxnSp>
        <p:cxnSp>
          <p:nvCxnSpPr>
            <p:cNvPr id="43" name="Google Shape;43;p5"/>
            <p:cNvCxnSpPr/>
            <p:nvPr/>
          </p:nvCxnSpPr>
          <p:spPr>
            <a:xfrm>
              <a:off x="12094029" y="0"/>
              <a:ext cx="0" cy="936000"/>
            </a:xfrm>
            <a:prstGeom prst="straightConnector1">
              <a:avLst/>
            </a:prstGeom>
            <a:noFill/>
            <a:ln cap="flat" cmpd="sng" w="57150">
              <a:solidFill>
                <a:srgbClr val="1F3864"/>
              </a:solidFill>
              <a:prstDash val="solid"/>
              <a:miter lim="800000"/>
              <a:headEnd len="sm" w="sm" type="none"/>
              <a:tailEnd len="sm" w="sm"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44" name="Shape 44"/>
        <p:cNvGrpSpPr/>
        <p:nvPr/>
      </p:nvGrpSpPr>
      <p:grpSpPr>
        <a:xfrm>
          <a:off x="0" y="0"/>
          <a:ext cx="0" cy="0"/>
          <a:chOff x="0" y="0"/>
          <a:chExt cx="0" cy="0"/>
        </a:xfrm>
      </p:grpSpPr>
      <p:sp>
        <p:nvSpPr>
          <p:cNvPr id="45" name="Google Shape;45;p6"/>
          <p:cNvSpPr/>
          <p:nvPr>
            <p:ph idx="2" type="pic"/>
          </p:nvPr>
        </p:nvSpPr>
        <p:spPr>
          <a:xfrm>
            <a:off x="0" y="5898"/>
            <a:ext cx="12192000" cy="6852102"/>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1000"/>
              </a:spcBef>
              <a:spcAft>
                <a:spcPts val="0"/>
              </a:spcAft>
              <a:buClr>
                <a:srgbClr val="002060"/>
              </a:buClr>
              <a:buSzPts val="3200"/>
              <a:buFont typeface="Noto Sans Symbols"/>
              <a:buNone/>
              <a:defRPr b="0" i="0" sz="3200" u="none" cap="none" strike="noStrike">
                <a:solidFill>
                  <a:srgbClr val="002060"/>
                </a:solidFill>
                <a:latin typeface="Arial"/>
                <a:ea typeface="Arial"/>
                <a:cs typeface="Arial"/>
                <a:sym typeface="Arial"/>
              </a:defRPr>
            </a:lvl1pPr>
            <a:lvl2pPr lvl="1" marR="0" rtl="1" algn="r">
              <a:lnSpc>
                <a:spcPct val="90000"/>
              </a:lnSpc>
              <a:spcBef>
                <a:spcPts val="500"/>
              </a:spcBef>
              <a:spcAft>
                <a:spcPts val="0"/>
              </a:spcAft>
              <a:buClr>
                <a:srgbClr val="002060"/>
              </a:buClr>
              <a:buSzPts val="2800"/>
              <a:buFont typeface="Noto Sans Symbols"/>
              <a:buNone/>
              <a:defRPr b="0" i="0" sz="2800" u="none" cap="none" strike="noStrike">
                <a:solidFill>
                  <a:srgbClr val="002060"/>
                </a:solidFill>
                <a:latin typeface="Arial"/>
                <a:ea typeface="Arial"/>
                <a:cs typeface="Arial"/>
                <a:sym typeface="Arial"/>
              </a:defRPr>
            </a:lvl2pPr>
            <a:lvl3pPr lvl="2" marR="0" rtl="1" algn="r">
              <a:lnSpc>
                <a:spcPct val="90000"/>
              </a:lnSpc>
              <a:spcBef>
                <a:spcPts val="500"/>
              </a:spcBef>
              <a:spcAft>
                <a:spcPts val="0"/>
              </a:spcAft>
              <a:buClr>
                <a:srgbClr val="002060"/>
              </a:buClr>
              <a:buSzPts val="2400"/>
              <a:buFont typeface="Noto Sans Symbols"/>
              <a:buNone/>
              <a:defRPr b="0" i="0" sz="2400" u="none" cap="none" strike="noStrike">
                <a:solidFill>
                  <a:srgbClr val="002060"/>
                </a:solidFill>
                <a:latin typeface="Arial"/>
                <a:ea typeface="Arial"/>
                <a:cs typeface="Arial"/>
                <a:sym typeface="Arial"/>
              </a:defRPr>
            </a:lvl3pPr>
            <a:lvl4pPr lvl="3" marR="0" rtl="1" algn="r">
              <a:lnSpc>
                <a:spcPct val="90000"/>
              </a:lnSpc>
              <a:spcBef>
                <a:spcPts val="500"/>
              </a:spcBef>
              <a:spcAft>
                <a:spcPts val="0"/>
              </a:spcAft>
              <a:buClr>
                <a:srgbClr val="002060"/>
              </a:buClr>
              <a:buSzPts val="2000"/>
              <a:buFont typeface="Arial"/>
              <a:buNone/>
              <a:defRPr b="0" i="0" sz="2000" u="none" cap="none" strike="noStrike">
                <a:solidFill>
                  <a:srgbClr val="002060"/>
                </a:solidFill>
                <a:latin typeface="Arial"/>
                <a:ea typeface="Arial"/>
                <a:cs typeface="Arial"/>
                <a:sym typeface="Arial"/>
              </a:defRPr>
            </a:lvl4pPr>
            <a:lvl5pPr lvl="4" marR="0" rtl="1" algn="r">
              <a:lnSpc>
                <a:spcPct val="90000"/>
              </a:lnSpc>
              <a:spcBef>
                <a:spcPts val="500"/>
              </a:spcBef>
              <a:spcAft>
                <a:spcPts val="0"/>
              </a:spcAft>
              <a:buClr>
                <a:srgbClr val="002060"/>
              </a:buClr>
              <a:buSzPts val="2000"/>
              <a:buFont typeface="Arial"/>
              <a:buNone/>
              <a:defRPr b="0" i="0" sz="2000" u="none" cap="none" strike="noStrike">
                <a:solidFill>
                  <a:srgbClr val="002060"/>
                </a:solidFill>
                <a:latin typeface="Arial"/>
                <a:ea typeface="Arial"/>
                <a:cs typeface="Arial"/>
                <a:sym typeface="Arial"/>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9448800" y="6492874"/>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 name="Google Shape;47;p6"/>
          <p:cNvSpPr txBox="1"/>
          <p:nvPr>
            <p:ph type="title"/>
          </p:nvPr>
        </p:nvSpPr>
        <p:spPr>
          <a:xfrm>
            <a:off x="4022271" y="87086"/>
            <a:ext cx="8131629" cy="544286"/>
          </a:xfrm>
          <a:prstGeom prst="rect">
            <a:avLst/>
          </a:prstGeom>
          <a:noFill/>
          <a:ln>
            <a:noFill/>
          </a:ln>
        </p:spPr>
        <p:txBody>
          <a:bodyPr anchorCtr="0" anchor="b" bIns="45700" lIns="91425" spcFirstLastPara="1" rIns="91425" wrap="square" tIns="45700">
            <a:noAutofit/>
          </a:bodyPr>
          <a:lstStyle>
            <a:lvl1pPr lvl="0" rtl="1" algn="r">
              <a:lnSpc>
                <a:spcPct val="90000"/>
              </a:lnSpc>
              <a:spcBef>
                <a:spcPts val="0"/>
              </a:spcBef>
              <a:spcAft>
                <a:spcPts val="0"/>
              </a:spcAft>
              <a:buClr>
                <a:srgbClr val="C55A1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4561114" y="3668485"/>
            <a:ext cx="7467601" cy="1415143"/>
          </a:xfrm>
          <a:prstGeom prst="rect">
            <a:avLst/>
          </a:prstGeom>
          <a:noFill/>
          <a:ln>
            <a:noFill/>
          </a:ln>
        </p:spPr>
        <p:txBody>
          <a:bodyPr anchorCtr="0" anchor="t" bIns="45700" lIns="91425" spcFirstLastPara="1" rIns="91425" wrap="square" tIns="45700">
            <a:noAutofit/>
          </a:bodyPr>
          <a:lstStyle>
            <a:lvl1pPr indent="-228600" lvl="0" marL="457200" rtl="1" algn="r">
              <a:lnSpc>
                <a:spcPct val="90000"/>
              </a:lnSpc>
              <a:spcBef>
                <a:spcPts val="1000"/>
              </a:spcBef>
              <a:spcAft>
                <a:spcPts val="0"/>
              </a:spcAft>
              <a:buClr>
                <a:srgbClr val="002060"/>
              </a:buClr>
              <a:buSzPts val="2800"/>
              <a:buNone/>
              <a:defRPr sz="2800">
                <a:solidFill>
                  <a:srgbClr val="002060"/>
                </a:solidFill>
                <a:latin typeface="Arial"/>
                <a:ea typeface="Arial"/>
                <a:cs typeface="Arial"/>
                <a:sym typeface="Arial"/>
              </a:defRPr>
            </a:lvl1pPr>
            <a:lvl2pPr indent="-406400" lvl="1" marL="914400" rtl="1" algn="r">
              <a:lnSpc>
                <a:spcPct val="90000"/>
              </a:lnSpc>
              <a:spcBef>
                <a:spcPts val="500"/>
              </a:spcBef>
              <a:spcAft>
                <a:spcPts val="0"/>
              </a:spcAft>
              <a:buClr>
                <a:srgbClr val="002060"/>
              </a:buClr>
              <a:buSzPts val="2800"/>
              <a:buFont typeface="Noto Sans Symbols"/>
              <a:buChar char="⇦"/>
              <a:defRPr sz="2800"/>
            </a:lvl2pPr>
            <a:lvl3pPr indent="-381000" lvl="2" marL="1371600" rtl="1" algn="r">
              <a:lnSpc>
                <a:spcPct val="90000"/>
              </a:lnSpc>
              <a:spcBef>
                <a:spcPts val="500"/>
              </a:spcBef>
              <a:spcAft>
                <a:spcPts val="0"/>
              </a:spcAft>
              <a:buClr>
                <a:srgbClr val="002060"/>
              </a:buClr>
              <a:buSzPts val="2400"/>
              <a:buFont typeface="Noto Sans Symbols"/>
              <a:buChar char="✔"/>
              <a:defRPr sz="2400"/>
            </a:lvl3pPr>
            <a:lvl4pPr indent="-228600" lvl="3" marL="1828800" rtl="1" algn="r">
              <a:lnSpc>
                <a:spcPct val="90000"/>
              </a:lnSpc>
              <a:spcBef>
                <a:spcPts val="500"/>
              </a:spcBef>
              <a:spcAft>
                <a:spcPts val="0"/>
              </a:spcAft>
              <a:buClr>
                <a:srgbClr val="002060"/>
              </a:buClr>
              <a:buSzPts val="1000"/>
              <a:buNone/>
              <a:defRPr sz="1000"/>
            </a:lvl4pPr>
            <a:lvl5pPr indent="-228600" lvl="4" marL="2286000" rtl="1" algn="r">
              <a:lnSpc>
                <a:spcPct val="90000"/>
              </a:lnSpc>
              <a:spcBef>
                <a:spcPts val="500"/>
              </a:spcBef>
              <a:spcAft>
                <a:spcPts val="0"/>
              </a:spcAft>
              <a:buClr>
                <a:srgbClr val="002060"/>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49" name="Google Shape;49;p6"/>
          <p:cNvSpPr txBox="1"/>
          <p:nvPr>
            <p:ph idx="12" type="sldNum"/>
          </p:nvPr>
        </p:nvSpPr>
        <p:spPr>
          <a:xfrm>
            <a:off x="10888" y="6471488"/>
            <a:ext cx="1132112"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p:cSld name="כותרת בלבד">
    <p:spTree>
      <p:nvGrpSpPr>
        <p:cNvPr id="50" name="Shape 50"/>
        <p:cNvGrpSpPr/>
        <p:nvPr/>
      </p:nvGrpSpPr>
      <p:grpSpPr>
        <a:xfrm>
          <a:off x="0" y="0"/>
          <a:ext cx="0" cy="0"/>
          <a:chOff x="0" y="0"/>
          <a:chExt cx="0" cy="0"/>
        </a:xfrm>
      </p:grpSpPr>
      <p:sp>
        <p:nvSpPr>
          <p:cNvPr id="51" name="Google Shape;51;p7"/>
          <p:cNvSpPr txBox="1"/>
          <p:nvPr>
            <p:ph type="title"/>
          </p:nvPr>
        </p:nvSpPr>
        <p:spPr>
          <a:xfrm>
            <a:off x="814345" y="175580"/>
            <a:ext cx="11279683" cy="658132"/>
          </a:xfrm>
          <a:prstGeom prst="rect">
            <a:avLst/>
          </a:prstGeom>
          <a:noFill/>
          <a:ln>
            <a:noFill/>
          </a:ln>
        </p:spPr>
        <p:txBody>
          <a:bodyPr anchorCtr="0" anchor="ctr" bIns="45700" lIns="91425" spcFirstLastPara="1" rIns="91425" wrap="square" tIns="45700">
            <a:noAutofit/>
          </a:bodyPr>
          <a:lstStyle>
            <a:lvl1pPr lvl="0" rtl="1" algn="r">
              <a:lnSpc>
                <a:spcPct val="90000"/>
              </a:lnSpc>
              <a:spcBef>
                <a:spcPts val="0"/>
              </a:spcBef>
              <a:spcAft>
                <a:spcPts val="0"/>
              </a:spcAft>
              <a:buClr>
                <a:srgbClr val="C55A11"/>
              </a:buClr>
              <a:buSzPts val="4400"/>
              <a:buFont typeface="Arial"/>
              <a:buNone/>
              <a:defRPr sz="4400">
                <a:solidFill>
                  <a:srgbClr val="C55A1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0" y="1013479"/>
            <a:ext cx="12192000" cy="5834742"/>
          </a:xfrm>
          <a:prstGeom prst="rect">
            <a:avLst/>
          </a:prstGeom>
          <a:noFill/>
          <a:ln>
            <a:noFill/>
          </a:ln>
        </p:spPr>
        <p:txBody>
          <a:bodyPr anchorCtr="0" anchor="t" bIns="45700" lIns="91425" spcFirstLastPara="1" rIns="91425" wrap="square" tIns="45700">
            <a:noAutofit/>
          </a:bodyPr>
          <a:lstStyle>
            <a:lvl1pPr indent="-228600" lvl="0" marL="457200" rtl="1" algn="r">
              <a:lnSpc>
                <a:spcPct val="90000"/>
              </a:lnSpc>
              <a:spcBef>
                <a:spcPts val="1000"/>
              </a:spcBef>
              <a:spcAft>
                <a:spcPts val="0"/>
              </a:spcAft>
              <a:buClr>
                <a:srgbClr val="002060"/>
              </a:buClr>
              <a:buSzPts val="2800"/>
              <a:buNone/>
              <a:defRPr>
                <a:solidFill>
                  <a:srgbClr val="002060"/>
                </a:solidFill>
                <a:latin typeface="Arial"/>
                <a:ea typeface="Arial"/>
                <a:cs typeface="Arial"/>
                <a:sym typeface="Arial"/>
              </a:defRPr>
            </a:lvl1pPr>
            <a:lvl2pPr indent="-406400" lvl="1" marL="914400" rtl="1" algn="r">
              <a:lnSpc>
                <a:spcPct val="90000"/>
              </a:lnSpc>
              <a:spcBef>
                <a:spcPts val="500"/>
              </a:spcBef>
              <a:spcAft>
                <a:spcPts val="0"/>
              </a:spcAft>
              <a:buClr>
                <a:srgbClr val="002060"/>
              </a:buClr>
              <a:buSzPts val="2800"/>
              <a:buFont typeface="Noto Sans Symbols"/>
              <a:buChar char="⇦"/>
              <a:defRPr>
                <a:solidFill>
                  <a:srgbClr val="002060"/>
                </a:solidFill>
                <a:latin typeface="Arial"/>
                <a:ea typeface="Arial"/>
                <a:cs typeface="Arial"/>
                <a:sym typeface="Arial"/>
              </a:defRPr>
            </a:lvl2pPr>
            <a:lvl3pPr indent="-406400" lvl="2" marL="1371600" rtl="1" algn="r">
              <a:lnSpc>
                <a:spcPct val="90000"/>
              </a:lnSpc>
              <a:spcBef>
                <a:spcPts val="500"/>
              </a:spcBef>
              <a:spcAft>
                <a:spcPts val="0"/>
              </a:spcAft>
              <a:buClr>
                <a:srgbClr val="002060"/>
              </a:buClr>
              <a:buSzPts val="2800"/>
              <a:buFont typeface="Noto Sans Symbols"/>
              <a:buChar char="✔"/>
              <a:defRPr sz="2800">
                <a:solidFill>
                  <a:srgbClr val="002060"/>
                </a:solidFill>
                <a:latin typeface="Arial"/>
                <a:ea typeface="Arial"/>
                <a:cs typeface="Arial"/>
                <a:sym typeface="Arial"/>
              </a:defRPr>
            </a:lvl3pPr>
            <a:lvl4pPr indent="-406400" lvl="3" marL="1828800" rtl="1" algn="r">
              <a:lnSpc>
                <a:spcPct val="90000"/>
              </a:lnSpc>
              <a:spcBef>
                <a:spcPts val="500"/>
              </a:spcBef>
              <a:spcAft>
                <a:spcPts val="0"/>
              </a:spcAft>
              <a:buClr>
                <a:srgbClr val="002060"/>
              </a:buClr>
              <a:buSzPts val="2800"/>
              <a:buChar char="•"/>
              <a:defRPr>
                <a:solidFill>
                  <a:srgbClr val="002060"/>
                </a:solidFill>
                <a:latin typeface="Arial"/>
                <a:ea typeface="Arial"/>
                <a:cs typeface="Arial"/>
                <a:sym typeface="Arial"/>
              </a:defRPr>
            </a:lvl4pPr>
            <a:lvl5pPr indent="-406400" lvl="4" marL="2286000" rtl="1" algn="r">
              <a:lnSpc>
                <a:spcPct val="90000"/>
              </a:lnSpc>
              <a:spcBef>
                <a:spcPts val="500"/>
              </a:spcBef>
              <a:spcAft>
                <a:spcPts val="0"/>
              </a:spcAft>
              <a:buClr>
                <a:srgbClr val="002060"/>
              </a:buClr>
              <a:buSzPts val="2800"/>
              <a:buChar char="•"/>
              <a:defRPr>
                <a:solidFill>
                  <a:srgbClr val="002060"/>
                </a:solidFill>
                <a:latin typeface="Arial"/>
                <a:ea typeface="Arial"/>
                <a:cs typeface="Arial"/>
                <a:sym typeface="Arial"/>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53" name="Google Shape;53;p7"/>
          <p:cNvSpPr txBox="1"/>
          <p:nvPr>
            <p:ph idx="11" type="ftr"/>
          </p:nvPr>
        </p:nvSpPr>
        <p:spPr>
          <a:xfrm>
            <a:off x="8077200" y="6470650"/>
            <a:ext cx="4114800" cy="365125"/>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sz="1200">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54" name="Google Shape;54;p7"/>
          <p:cNvCxnSpPr/>
          <p:nvPr/>
        </p:nvCxnSpPr>
        <p:spPr>
          <a:xfrm>
            <a:off x="215630" y="131309"/>
            <a:ext cx="0" cy="6716912"/>
          </a:xfrm>
          <a:prstGeom prst="straightConnector1">
            <a:avLst/>
          </a:prstGeom>
          <a:noFill/>
          <a:ln cap="flat" cmpd="sng" w="57150">
            <a:solidFill>
              <a:srgbClr val="1F3864"/>
            </a:solidFill>
            <a:prstDash val="solid"/>
            <a:miter lim="800000"/>
            <a:headEnd len="sm" w="sm" type="none"/>
            <a:tailEnd len="sm" w="sm" type="none"/>
          </a:ln>
        </p:spPr>
      </p:cxnSp>
      <p:cxnSp>
        <p:nvCxnSpPr>
          <p:cNvPr id="55" name="Google Shape;55;p7"/>
          <p:cNvCxnSpPr/>
          <p:nvPr/>
        </p:nvCxnSpPr>
        <p:spPr>
          <a:xfrm>
            <a:off x="-1971" y="131309"/>
            <a:ext cx="12096000" cy="0"/>
          </a:xfrm>
          <a:prstGeom prst="straightConnector1">
            <a:avLst/>
          </a:prstGeom>
          <a:noFill/>
          <a:ln cap="flat" cmpd="sng" w="38100">
            <a:solidFill>
              <a:srgbClr val="1F3864"/>
            </a:solidFill>
            <a:prstDash val="solid"/>
            <a:miter lim="800000"/>
            <a:headEnd len="sm" w="sm" type="none"/>
            <a:tailEnd len="sm" w="sm" type="none"/>
          </a:ln>
        </p:spPr>
      </p:cxnSp>
      <p:grpSp>
        <p:nvGrpSpPr>
          <p:cNvPr id="56" name="Google Shape;56;p7"/>
          <p:cNvGrpSpPr/>
          <p:nvPr/>
        </p:nvGrpSpPr>
        <p:grpSpPr>
          <a:xfrm>
            <a:off x="215630" y="0"/>
            <a:ext cx="11878399" cy="833712"/>
            <a:chOff x="0" y="0"/>
            <a:chExt cx="12094029" cy="947286"/>
          </a:xfrm>
        </p:grpSpPr>
        <p:cxnSp>
          <p:nvCxnSpPr>
            <p:cNvPr id="57" name="Google Shape;57;p7"/>
            <p:cNvCxnSpPr/>
            <p:nvPr/>
          </p:nvCxnSpPr>
          <p:spPr>
            <a:xfrm rot="10800000">
              <a:off x="0" y="920970"/>
              <a:ext cx="12094029" cy="26316"/>
            </a:xfrm>
            <a:prstGeom prst="straightConnector1">
              <a:avLst/>
            </a:prstGeom>
            <a:noFill/>
            <a:ln cap="flat" cmpd="sng" w="38100">
              <a:solidFill>
                <a:srgbClr val="1F3864"/>
              </a:solidFill>
              <a:prstDash val="solid"/>
              <a:miter lim="800000"/>
              <a:headEnd len="sm" w="sm" type="none"/>
              <a:tailEnd len="sm" w="sm" type="none"/>
            </a:ln>
          </p:spPr>
        </p:cxnSp>
        <p:cxnSp>
          <p:nvCxnSpPr>
            <p:cNvPr id="58" name="Google Shape;58;p7"/>
            <p:cNvCxnSpPr/>
            <p:nvPr/>
          </p:nvCxnSpPr>
          <p:spPr>
            <a:xfrm>
              <a:off x="12094029" y="0"/>
              <a:ext cx="0" cy="936000"/>
            </a:xfrm>
            <a:prstGeom prst="straightConnector1">
              <a:avLst/>
            </a:prstGeom>
            <a:noFill/>
            <a:ln cap="flat" cmpd="sng" w="57150">
              <a:solidFill>
                <a:srgbClr val="1F3864"/>
              </a:solidFill>
              <a:prstDash val="solid"/>
              <a:miter lim="800000"/>
              <a:headEnd len="sm" w="sm" type="none"/>
              <a:tailEnd len="sm" w="sm" type="none"/>
            </a:ln>
          </p:spPr>
        </p:cxnSp>
      </p:grpSp>
      <p:sp>
        <p:nvSpPr>
          <p:cNvPr id="59" name="Google Shape;59;p7"/>
          <p:cNvSpPr txBox="1"/>
          <p:nvPr>
            <p:ph idx="12" type="sldNum"/>
          </p:nvPr>
        </p:nvSpPr>
        <p:spPr>
          <a:xfrm>
            <a:off x="293915" y="6471488"/>
            <a:ext cx="1132112"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0" y="278041"/>
            <a:ext cx="12192000" cy="658132"/>
          </a:xfrm>
          <a:prstGeom prst="rect">
            <a:avLst/>
          </a:prstGeom>
          <a:noFill/>
          <a:ln>
            <a:noFill/>
          </a:ln>
        </p:spPr>
        <p:txBody>
          <a:bodyPr anchorCtr="0" anchor="ctr" bIns="45700" lIns="91425" spcFirstLastPara="1" rIns="91425" wrap="square" tIns="45700">
            <a:noAutofit/>
          </a:bodyPr>
          <a:lstStyle>
            <a:lvl1pPr lvl="0" marR="0" rtl="1" algn="r">
              <a:lnSpc>
                <a:spcPct val="90000"/>
              </a:lnSpc>
              <a:spcBef>
                <a:spcPts val="0"/>
              </a:spcBef>
              <a:spcAft>
                <a:spcPts val="0"/>
              </a:spcAft>
              <a:buClr>
                <a:srgbClr val="C55A11"/>
              </a:buClr>
              <a:buSzPts val="4400"/>
              <a:buFont typeface="Arial"/>
              <a:buNone/>
              <a:defRPr b="0" i="0" sz="4400" u="none" cap="none" strike="noStrike">
                <a:solidFill>
                  <a:srgbClr val="C55A1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0" y="1023258"/>
            <a:ext cx="12192000" cy="5834742"/>
          </a:xfrm>
          <a:prstGeom prst="rect">
            <a:avLst/>
          </a:prstGeom>
          <a:noFill/>
          <a:ln>
            <a:noFill/>
          </a:ln>
        </p:spPr>
        <p:txBody>
          <a:bodyPr anchorCtr="0" anchor="t" bIns="45700" lIns="91425" spcFirstLastPara="1" rIns="91425" wrap="square" tIns="45700">
            <a:noAutofit/>
          </a:bodyPr>
          <a:lstStyle>
            <a:lvl1pPr indent="-406400" lvl="0" marL="457200" marR="0" rtl="1" algn="r">
              <a:lnSpc>
                <a:spcPct val="90000"/>
              </a:lnSpc>
              <a:spcBef>
                <a:spcPts val="1000"/>
              </a:spcBef>
              <a:spcAft>
                <a:spcPts val="0"/>
              </a:spcAft>
              <a:buClr>
                <a:srgbClr val="002060"/>
              </a:buClr>
              <a:buSzPts val="2800"/>
              <a:buFont typeface="Noto Sans Symbols"/>
              <a:buChar char="⇦"/>
              <a:defRPr b="0" i="0" sz="2800" u="none" cap="none" strike="noStrike">
                <a:solidFill>
                  <a:srgbClr val="002060"/>
                </a:solidFill>
                <a:latin typeface="Arial"/>
                <a:ea typeface="Arial"/>
                <a:cs typeface="Arial"/>
                <a:sym typeface="Arial"/>
              </a:defRPr>
            </a:lvl1pPr>
            <a:lvl2pPr indent="-406400" lvl="1" marL="914400" marR="0" rtl="1" algn="r">
              <a:lnSpc>
                <a:spcPct val="90000"/>
              </a:lnSpc>
              <a:spcBef>
                <a:spcPts val="500"/>
              </a:spcBef>
              <a:spcAft>
                <a:spcPts val="0"/>
              </a:spcAft>
              <a:buClr>
                <a:srgbClr val="002060"/>
              </a:buClr>
              <a:buSzPts val="2800"/>
              <a:buFont typeface="Noto Sans Symbols"/>
              <a:buChar char="✔"/>
              <a:defRPr b="0" i="0" sz="2800" u="none" cap="none" strike="noStrike">
                <a:solidFill>
                  <a:srgbClr val="002060"/>
                </a:solidFill>
                <a:latin typeface="Arial"/>
                <a:ea typeface="Arial"/>
                <a:cs typeface="Arial"/>
                <a:sym typeface="Arial"/>
              </a:defRPr>
            </a:lvl2pPr>
            <a:lvl3pPr indent="-406400" lvl="2" marL="1371600" marR="0" rtl="1" algn="r">
              <a:lnSpc>
                <a:spcPct val="90000"/>
              </a:lnSpc>
              <a:spcBef>
                <a:spcPts val="500"/>
              </a:spcBef>
              <a:spcAft>
                <a:spcPts val="0"/>
              </a:spcAft>
              <a:buClr>
                <a:srgbClr val="002060"/>
              </a:buClr>
              <a:buSzPts val="2800"/>
              <a:buFont typeface="Noto Sans Symbols"/>
              <a:buChar char="🔿"/>
              <a:defRPr b="0" i="0" sz="2800" u="none" cap="none" strike="noStrike">
                <a:solidFill>
                  <a:srgbClr val="002060"/>
                </a:solidFill>
                <a:latin typeface="Arial"/>
                <a:ea typeface="Arial"/>
                <a:cs typeface="Arial"/>
                <a:sym typeface="Arial"/>
              </a:defRPr>
            </a:lvl3pPr>
            <a:lvl4pPr indent="-406400" lvl="3" marL="1828800" marR="0" rtl="1" algn="r">
              <a:lnSpc>
                <a:spcPct val="90000"/>
              </a:lnSpc>
              <a:spcBef>
                <a:spcPts val="500"/>
              </a:spcBef>
              <a:spcAft>
                <a:spcPts val="0"/>
              </a:spcAft>
              <a:buClr>
                <a:srgbClr val="002060"/>
              </a:buClr>
              <a:buSzPts val="2800"/>
              <a:buFont typeface="Arial"/>
              <a:buChar char="•"/>
              <a:defRPr b="0" i="0" sz="2800" u="none" cap="none" strike="noStrike">
                <a:solidFill>
                  <a:srgbClr val="002060"/>
                </a:solidFill>
                <a:latin typeface="Arial"/>
                <a:ea typeface="Arial"/>
                <a:cs typeface="Arial"/>
                <a:sym typeface="Arial"/>
              </a:defRPr>
            </a:lvl4pPr>
            <a:lvl5pPr indent="-406400" lvl="4" marL="2286000" marR="0" rtl="1" algn="r">
              <a:lnSpc>
                <a:spcPct val="90000"/>
              </a:lnSpc>
              <a:spcBef>
                <a:spcPts val="500"/>
              </a:spcBef>
              <a:spcAft>
                <a:spcPts val="0"/>
              </a:spcAft>
              <a:buClr>
                <a:srgbClr val="002060"/>
              </a:buClr>
              <a:buSzPts val="2800"/>
              <a:buFont typeface="Arial"/>
              <a:buChar char="•"/>
              <a:defRPr b="0" i="0" sz="2800" u="none" cap="none" strike="noStrike">
                <a:solidFill>
                  <a:srgbClr val="002060"/>
                </a:solidFill>
                <a:latin typeface="Arial"/>
                <a:ea typeface="Arial"/>
                <a:cs typeface="Arial"/>
                <a:sym typeface="Arial"/>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9448800" y="6492875"/>
            <a:ext cx="27432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0" y="6492874"/>
            <a:ext cx="1077686"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hyperlink" Target="https://www.wannapik.com/vectors/5499?search%5Bquery%5D=detectiv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hyperlink" Target="https://www.haaretz.co.il/nature/MAGAZINE-1.7257664" TargetMode="External"/><Relationship Id="rId5" Type="http://schemas.openxmlformats.org/officeDocument/2006/relationships/hyperlink" Target="https://www.haaretz.co.il/nature/1.769557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5.jp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hyperlink" Target="https://www.wannapik.com/vectors/5499?search%5Bquery%5D=detectiv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descr="רקע כחול עם מרקם" id="65" name="Google Shape;65;p8"/>
          <p:cNvSpPr/>
          <p:nvPr/>
        </p:nvSpPr>
        <p:spPr>
          <a:xfrm>
            <a:off x="1" y="0"/>
            <a:ext cx="12192000" cy="6858000"/>
          </a:xfrm>
          <a:prstGeom prst="bevel">
            <a:avLst>
              <a:gd fmla="val 12500" name="adj"/>
            </a:avLst>
          </a:prstGeom>
          <a:blipFill rotWithShape="1">
            <a:blip r:embed="rId3">
              <a:alphaModFix/>
            </a:blip>
            <a:stretch>
              <a:fillRect b="0" l="0" r="0" t="0"/>
            </a:stretch>
          </a:blip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 name="Google Shape;66;p8"/>
          <p:cNvSpPr txBox="1"/>
          <p:nvPr>
            <p:ph idx="1" type="subTitle"/>
          </p:nvPr>
        </p:nvSpPr>
        <p:spPr>
          <a:xfrm>
            <a:off x="3320310" y="3786349"/>
            <a:ext cx="5551381" cy="769441"/>
          </a:xfrm>
          <a:prstGeom prst="rect">
            <a:avLst/>
          </a:prstGeom>
          <a:noFill/>
          <a:ln>
            <a:noFill/>
          </a:ln>
        </p:spPr>
        <p:txBody>
          <a:bodyPr anchorCtr="0" anchor="t" bIns="45700" lIns="91425" spcFirstLastPara="1" rIns="91425" wrap="square" tIns="45700">
            <a:noAutofit/>
          </a:bodyPr>
          <a:lstStyle/>
          <a:p>
            <a:pPr indent="0" lvl="0" marL="0" rtl="1" algn="ctr">
              <a:lnSpc>
                <a:spcPct val="90000"/>
              </a:lnSpc>
              <a:spcBef>
                <a:spcPts val="0"/>
              </a:spcBef>
              <a:spcAft>
                <a:spcPts val="0"/>
              </a:spcAft>
              <a:buClr>
                <a:srgbClr val="D8D8D8"/>
              </a:buClr>
              <a:buSzPts val="3600"/>
              <a:buNone/>
            </a:pPr>
            <a:r>
              <a:rPr lang="iw-IL" sz="3600">
                <a:solidFill>
                  <a:srgbClr val="D8D8D8"/>
                </a:solidFill>
                <a:latin typeface="Arial"/>
                <a:ea typeface="Arial"/>
                <a:cs typeface="Arial"/>
                <a:sym typeface="Arial"/>
              </a:rPr>
              <a:t>תמי דובי</a:t>
            </a:r>
            <a:endParaRPr/>
          </a:p>
        </p:txBody>
      </p:sp>
      <p:sp>
        <p:nvSpPr>
          <p:cNvPr id="67" name="Google Shape;67;p8"/>
          <p:cNvSpPr txBox="1"/>
          <p:nvPr/>
        </p:nvSpPr>
        <p:spPr>
          <a:xfrm>
            <a:off x="1789898" y="2009825"/>
            <a:ext cx="8612204" cy="76944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iw-IL" sz="4400" u="none" cap="none" strike="noStrike">
                <a:solidFill>
                  <a:srgbClr val="92D050"/>
                </a:solidFill>
                <a:latin typeface="Arial"/>
                <a:ea typeface="Arial"/>
                <a:cs typeface="Arial"/>
                <a:sym typeface="Arial"/>
              </a:rPr>
              <a:t>פיצוח טקסט וארגון מידע - מבוא</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7"/>
          <p:cNvSpPr txBox="1"/>
          <p:nvPr/>
        </p:nvSpPr>
        <p:spPr>
          <a:xfrm>
            <a:off x="3151414" y="2626479"/>
            <a:ext cx="5889171" cy="1099457"/>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3600"/>
              <a:buFont typeface="Arial"/>
              <a:buNone/>
            </a:pPr>
            <a:r>
              <a:rPr lang="iw-IL" sz="3600">
                <a:solidFill>
                  <a:schemeClr val="lt1"/>
                </a:solidFill>
                <a:latin typeface="Arial"/>
                <a:ea typeface="Arial"/>
                <a:cs typeface="Arial"/>
                <a:sym typeface="Arial"/>
              </a:rPr>
              <a:t>כותרות</a:t>
            </a:r>
            <a:endParaRPr/>
          </a:p>
        </p:txBody>
      </p:sp>
      <p:pic>
        <p:nvPicPr>
          <p:cNvPr id="172" name="Google Shape;172;p17"/>
          <p:cNvPicPr preferRelativeResize="0"/>
          <p:nvPr/>
        </p:nvPicPr>
        <p:blipFill rotWithShape="1">
          <a:blip r:embed="rId3">
            <a:alphaModFix/>
          </a:blip>
          <a:srcRect b="0" l="0" r="0" t="0"/>
          <a:stretch/>
        </p:blipFill>
        <p:spPr>
          <a:xfrm rot="274299">
            <a:off x="4115922" y="1922449"/>
            <a:ext cx="5495925" cy="485775"/>
          </a:xfrm>
          <a:prstGeom prst="rect">
            <a:avLst/>
          </a:prstGeom>
          <a:noFill/>
          <a:ln>
            <a:noFill/>
          </a:ln>
        </p:spPr>
      </p:pic>
      <p:pic>
        <p:nvPicPr>
          <p:cNvPr id="173" name="Google Shape;173;p17"/>
          <p:cNvPicPr preferRelativeResize="0"/>
          <p:nvPr/>
        </p:nvPicPr>
        <p:blipFill rotWithShape="1">
          <a:blip r:embed="rId4">
            <a:alphaModFix/>
          </a:blip>
          <a:srcRect b="0" l="0" r="0" t="0"/>
          <a:stretch/>
        </p:blipFill>
        <p:spPr>
          <a:xfrm rot="-1693608">
            <a:off x="4525891" y="3330905"/>
            <a:ext cx="2533650" cy="447675"/>
          </a:xfrm>
          <a:prstGeom prst="rect">
            <a:avLst/>
          </a:prstGeom>
          <a:noFill/>
          <a:ln>
            <a:noFill/>
          </a:ln>
        </p:spPr>
      </p:pic>
      <p:sp>
        <p:nvSpPr>
          <p:cNvPr id="174" name="Google Shape;174;p17"/>
          <p:cNvSpPr txBox="1"/>
          <p:nvPr/>
        </p:nvSpPr>
        <p:spPr>
          <a:xfrm>
            <a:off x="555172" y="3429000"/>
            <a:ext cx="5889171" cy="1099457"/>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3600"/>
              <a:buFont typeface="Arial"/>
              <a:buNone/>
            </a:pPr>
            <a:r>
              <a:rPr lang="iw-IL" sz="3600">
                <a:solidFill>
                  <a:schemeClr val="lt1"/>
                </a:solidFill>
                <a:latin typeface="Arial"/>
                <a:ea typeface="Arial"/>
                <a:cs typeface="Arial"/>
                <a:sym typeface="Arial"/>
              </a:rPr>
              <a:t>מילות קישור</a:t>
            </a:r>
            <a:endParaRPr/>
          </a:p>
        </p:txBody>
      </p:sp>
      <p:sp>
        <p:nvSpPr>
          <p:cNvPr id="175" name="Google Shape;175;p17"/>
          <p:cNvSpPr txBox="1"/>
          <p:nvPr/>
        </p:nvSpPr>
        <p:spPr>
          <a:xfrm>
            <a:off x="6281058" y="498322"/>
            <a:ext cx="5889171" cy="1099457"/>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3600"/>
              <a:buFont typeface="Arial"/>
              <a:buNone/>
            </a:pPr>
            <a:r>
              <a:rPr lang="iw-IL" sz="3600">
                <a:solidFill>
                  <a:schemeClr val="lt1"/>
                </a:solidFill>
                <a:latin typeface="Arial"/>
                <a:ea typeface="Arial"/>
                <a:cs typeface="Arial"/>
                <a:sym typeface="Arial"/>
              </a:rPr>
              <a:t>מילות מפתח</a:t>
            </a:r>
            <a:endParaRPr/>
          </a:p>
        </p:txBody>
      </p:sp>
      <p:grpSp>
        <p:nvGrpSpPr>
          <p:cNvPr id="176" name="Google Shape;176;p17"/>
          <p:cNvGrpSpPr/>
          <p:nvPr/>
        </p:nvGrpSpPr>
        <p:grpSpPr>
          <a:xfrm flipH="1">
            <a:off x="8605098" y="3921279"/>
            <a:ext cx="3586902" cy="2936721"/>
            <a:chOff x="0" y="3921279"/>
            <a:chExt cx="3586902" cy="2936721"/>
          </a:xfrm>
        </p:grpSpPr>
        <p:pic>
          <p:nvPicPr>
            <p:cNvPr id="177" name="Google Shape;177;p17"/>
            <p:cNvPicPr preferRelativeResize="0"/>
            <p:nvPr/>
          </p:nvPicPr>
          <p:blipFill rotWithShape="1">
            <a:blip r:embed="rId5">
              <a:alphaModFix/>
            </a:blip>
            <a:srcRect b="0" l="0" r="0" t="0"/>
            <a:stretch/>
          </p:blipFill>
          <p:spPr>
            <a:xfrm>
              <a:off x="0" y="3921279"/>
              <a:ext cx="3586902" cy="2628944"/>
            </a:xfrm>
            <a:prstGeom prst="rect">
              <a:avLst/>
            </a:prstGeom>
            <a:noFill/>
            <a:ln>
              <a:noFill/>
            </a:ln>
          </p:spPr>
        </p:pic>
        <p:sp>
          <p:nvSpPr>
            <p:cNvPr id="178" name="Google Shape;178;p17"/>
            <p:cNvSpPr txBox="1"/>
            <p:nvPr/>
          </p:nvSpPr>
          <p:spPr>
            <a:xfrm>
              <a:off x="0" y="6550223"/>
              <a:ext cx="334191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w-IL" sz="1400" u="sng">
                  <a:solidFill>
                    <a:schemeClr val="hlink"/>
                  </a:solidFill>
                  <a:latin typeface="Calibri"/>
                  <a:ea typeface="Calibri"/>
                  <a:cs typeface="Calibri"/>
                  <a:sym typeface="Calibri"/>
                  <a:hlinkClick r:id="rId6"/>
                </a:rPr>
                <a:t>Detective Investigates with Magnification</a:t>
              </a:r>
              <a:endParaRPr sz="1400">
                <a:solidFill>
                  <a:srgbClr val="D8D8D8"/>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pSp>
        <p:nvGrpSpPr>
          <p:cNvPr id="184" name="Google Shape;184;p18"/>
          <p:cNvGrpSpPr/>
          <p:nvPr/>
        </p:nvGrpSpPr>
        <p:grpSpPr>
          <a:xfrm>
            <a:off x="156117" y="2886075"/>
            <a:ext cx="11879766" cy="3125228"/>
            <a:chOff x="156117" y="3189249"/>
            <a:chExt cx="11879766" cy="2822054"/>
          </a:xfrm>
        </p:grpSpPr>
        <p:pic>
          <p:nvPicPr>
            <p:cNvPr descr="רקע נייר מקומט לבן" id="185" name="Google Shape;185;p18"/>
            <p:cNvPicPr preferRelativeResize="0"/>
            <p:nvPr/>
          </p:nvPicPr>
          <p:blipFill rotWithShape="1">
            <a:blip r:embed="rId3">
              <a:alphaModFix/>
            </a:blip>
            <a:srcRect b="0" l="0" r="0" t="0"/>
            <a:stretch/>
          </p:blipFill>
          <p:spPr>
            <a:xfrm>
              <a:off x="156117" y="3189249"/>
              <a:ext cx="11879766" cy="2822054"/>
            </a:xfrm>
            <a:prstGeom prst="rect">
              <a:avLst/>
            </a:prstGeom>
            <a:noFill/>
            <a:ln>
              <a:noFill/>
            </a:ln>
          </p:spPr>
        </p:pic>
        <p:sp>
          <p:nvSpPr>
            <p:cNvPr id="186" name="Google Shape;186;p18"/>
            <p:cNvSpPr txBox="1"/>
            <p:nvPr/>
          </p:nvSpPr>
          <p:spPr>
            <a:xfrm>
              <a:off x="593547" y="3360325"/>
              <a:ext cx="11442336" cy="2634678"/>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2400">
                  <a:solidFill>
                    <a:schemeClr val="dk1"/>
                  </a:solidFill>
                  <a:latin typeface="Arial"/>
                  <a:ea typeface="Arial"/>
                  <a:cs typeface="Arial"/>
                  <a:sym typeface="Arial"/>
                </a:rPr>
                <a:t>מתחמם אבל,</a:t>
              </a:r>
              <a:endParaRPr sz="2400">
                <a:solidFill>
                  <a:schemeClr val="dk1"/>
                </a:solidFill>
                <a:latin typeface="Arial"/>
                <a:ea typeface="Arial"/>
                <a:cs typeface="Arial"/>
                <a:sym typeface="Arial"/>
              </a:endParaRPr>
            </a:p>
            <a:p>
              <a:pPr indent="0" lvl="0" marL="0" marR="0" rtl="1" algn="r">
                <a:lnSpc>
                  <a:spcPct val="114000"/>
                </a:lnSpc>
                <a:spcBef>
                  <a:spcPts val="0"/>
                </a:spcBef>
                <a:spcAft>
                  <a:spcPts val="0"/>
                </a:spcAft>
                <a:buNone/>
              </a:pPr>
              <a:r>
                <a:rPr lang="iw-IL" sz="2000">
                  <a:solidFill>
                    <a:schemeClr val="dk1"/>
                  </a:solidFill>
                  <a:latin typeface="Arial"/>
                  <a:ea typeface="Arial"/>
                  <a:cs typeface="Arial"/>
                  <a:sym typeface="Arial"/>
                </a:rPr>
                <a:t>נכון, כדור הארץ מתחמם. מגוון מדידות בלתי-תלויות, במגוון שיטות, מראות שהטמפרטורה הממוצעת של כדור-הארץ עולה בהדרגה, החל בערך משנת 1880. השאלה היא כמובן - מה הגורם לעלייה? </a:t>
              </a:r>
              <a:r>
                <a:rPr lang="iw-IL" sz="2000" u="sng">
                  <a:solidFill>
                    <a:schemeClr val="hlink"/>
                  </a:solidFill>
                  <a:latin typeface="Arial"/>
                  <a:ea typeface="Arial"/>
                  <a:cs typeface="Arial"/>
                  <a:sym typeface="Arial"/>
                  <a:hlinkClick r:id="rId4"/>
                </a:rPr>
                <a:t>חסון ורינת </a:t>
              </a:r>
              <a:r>
                <a:rPr lang="iw-IL" sz="2000">
                  <a:solidFill>
                    <a:schemeClr val="dk1"/>
                  </a:solidFill>
                  <a:latin typeface="Arial"/>
                  <a:ea typeface="Arial"/>
                  <a:cs typeface="Arial"/>
                  <a:sym typeface="Arial"/>
                </a:rPr>
                <a:t>קובעים ללא סייגים כי האדם ופעילותו, באמצעות פליטת פחמן דו חמצני (CO2) לאטמוספירה, הוא הגורם לעלייה. CO2  הוא גז-חממה וזו עובדה ידועה. נכונה גם העובדה שהאדם פולט CO2  לאטמוספירה בצורה מהירה. ומכאן שהאשמה היא ב-CO2 אולם לא ראוי לנהוג בחופזה במקרה זה. הטמפרטורה של כדור הארץ היא עניין מסובך, המושפע מכמות אדירה של גורמים, שריכוז ה-CO2 הוא רק אחד מהם – </a:t>
              </a:r>
              <a:br>
                <a:rPr lang="iw-IL" sz="2000">
                  <a:solidFill>
                    <a:schemeClr val="dk1"/>
                  </a:solidFill>
                  <a:latin typeface="Arial"/>
                  <a:ea typeface="Arial"/>
                  <a:cs typeface="Arial"/>
                  <a:sym typeface="Arial"/>
                </a:rPr>
              </a:br>
              <a:r>
                <a:rPr lang="iw-IL" sz="2000">
                  <a:solidFill>
                    <a:schemeClr val="dk1"/>
                  </a:solidFill>
                  <a:latin typeface="Arial"/>
                  <a:ea typeface="Arial"/>
                  <a:cs typeface="Arial"/>
                  <a:sym typeface="Arial"/>
                </a:rPr>
                <a:t>ומידת השפעתו אינה ידועה מספיק.</a:t>
              </a:r>
              <a:endParaRPr sz="1800">
                <a:solidFill>
                  <a:schemeClr val="dk1"/>
                </a:solidFill>
                <a:latin typeface="Arial"/>
                <a:ea typeface="Arial"/>
                <a:cs typeface="Arial"/>
                <a:sym typeface="Arial"/>
              </a:endParaRPr>
            </a:p>
          </p:txBody>
        </p:sp>
      </p:grpSp>
      <p:sp>
        <p:nvSpPr>
          <p:cNvPr id="187" name="Google Shape;187;p18"/>
          <p:cNvSpPr txBox="1"/>
          <p:nvPr/>
        </p:nvSpPr>
        <p:spPr>
          <a:xfrm>
            <a:off x="1" y="6328240"/>
            <a:ext cx="12192000" cy="52322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iw-IL" sz="1400">
                <a:solidFill>
                  <a:schemeClr val="lt1"/>
                </a:solidFill>
                <a:latin typeface="Arial"/>
                <a:ea typeface="Arial"/>
                <a:cs typeface="Arial"/>
                <a:sym typeface="Arial"/>
              </a:rPr>
              <a:t>מתוך: "</a:t>
            </a:r>
            <a:r>
              <a:rPr lang="iw-IL" sz="1400">
                <a:solidFill>
                  <a:schemeClr val="lt1"/>
                </a:solidFill>
                <a:latin typeface="Calibri"/>
                <a:ea typeface="Calibri"/>
                <a:cs typeface="Calibri"/>
                <a:sym typeface="Calibri"/>
              </a:rPr>
              <a:t>משבר אקלים? אל תמהרו להאמין ל"הוכחות" (עיתון הארץ 20.8.19 יונתן דובי)</a:t>
            </a:r>
            <a:endParaRPr sz="1400">
              <a:solidFill>
                <a:schemeClr val="lt1"/>
              </a:solidFill>
              <a:latin typeface="Arial"/>
              <a:ea typeface="Arial"/>
              <a:cs typeface="Arial"/>
              <a:sym typeface="Arial"/>
            </a:endParaRPr>
          </a:p>
          <a:p>
            <a:pPr indent="0" lvl="0" marL="0" marR="0" rtl="1" algn="r">
              <a:spcBef>
                <a:spcPts val="0"/>
              </a:spcBef>
              <a:spcAft>
                <a:spcPts val="0"/>
              </a:spcAft>
              <a:buNone/>
            </a:pPr>
            <a:r>
              <a:rPr lang="iw-IL" sz="1400" u="sng">
                <a:solidFill>
                  <a:schemeClr val="hlink"/>
                </a:solidFill>
                <a:latin typeface="Arial"/>
                <a:ea typeface="Arial"/>
                <a:cs typeface="Arial"/>
                <a:sym typeface="Arial"/>
                <a:hlinkClick r:id="rId5"/>
              </a:rPr>
              <a:t>https://www.haaretz.co.il/nature/1.7695575</a:t>
            </a:r>
            <a:r>
              <a:rPr lang="iw-IL" sz="1400" u="sng">
                <a:solidFill>
                  <a:schemeClr val="lt1"/>
                </a:solidFill>
                <a:latin typeface="Arial"/>
                <a:ea typeface="Arial"/>
                <a:cs typeface="Arial"/>
                <a:sym typeface="Arial"/>
              </a:rPr>
              <a:t>  * גילוי נאות: יונתן דובי הוא קרוב משפחה אך המאמר נבחר בשל הרלבנטיות ללמידה</a:t>
            </a:r>
            <a:endParaRPr sz="1400">
              <a:solidFill>
                <a:schemeClr val="lt1"/>
              </a:solidFill>
              <a:latin typeface="Arial"/>
              <a:ea typeface="Arial"/>
              <a:cs typeface="Arial"/>
              <a:sym typeface="Arial"/>
            </a:endParaRPr>
          </a:p>
        </p:txBody>
      </p:sp>
      <p:sp>
        <p:nvSpPr>
          <p:cNvPr id="188" name="Google Shape;188;p18"/>
          <p:cNvSpPr txBox="1"/>
          <p:nvPr>
            <p:ph type="title"/>
          </p:nvPr>
        </p:nvSpPr>
        <p:spPr>
          <a:xfrm>
            <a:off x="593547" y="100839"/>
            <a:ext cx="11279683" cy="658132"/>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lt1"/>
              </a:buClr>
              <a:buSzPts val="4400"/>
              <a:buFont typeface="Arial"/>
              <a:buNone/>
            </a:pPr>
            <a:r>
              <a:rPr lang="iw-IL" sz="4400">
                <a:latin typeface="Arial"/>
                <a:ea typeface="Arial"/>
                <a:cs typeface="Arial"/>
                <a:sym typeface="Arial"/>
              </a:rPr>
              <a:t>משימה</a:t>
            </a:r>
            <a:endParaRPr/>
          </a:p>
        </p:txBody>
      </p:sp>
      <p:sp>
        <p:nvSpPr>
          <p:cNvPr id="189" name="Google Shape;189;p18"/>
          <p:cNvSpPr txBox="1"/>
          <p:nvPr/>
        </p:nvSpPr>
        <p:spPr>
          <a:xfrm>
            <a:off x="423746" y="669071"/>
            <a:ext cx="11117766" cy="2381367"/>
          </a:xfrm>
          <a:prstGeom prst="rect">
            <a:avLst/>
          </a:prstGeom>
          <a:noFill/>
          <a:ln>
            <a:noFill/>
          </a:ln>
        </p:spPr>
        <p:txBody>
          <a:bodyPr anchorCtr="0" anchor="ctr" bIns="45700" lIns="91425" spcFirstLastPara="1" rIns="91425" wrap="square" tIns="45700">
            <a:noAutofit/>
          </a:bodyPr>
          <a:lstStyle/>
          <a:p>
            <a:pPr indent="-571500" lvl="0" marL="571500" marR="0" rtl="1" algn="r">
              <a:lnSpc>
                <a:spcPct val="170000"/>
              </a:lnSpc>
              <a:spcBef>
                <a:spcPts val="0"/>
              </a:spcBef>
              <a:spcAft>
                <a:spcPts val="0"/>
              </a:spcAft>
              <a:buClr>
                <a:schemeClr val="lt1"/>
              </a:buClr>
              <a:buSzPts val="2000"/>
              <a:buFont typeface="Noto Sans Symbols"/>
              <a:buChar char="🔿"/>
            </a:pPr>
            <a:r>
              <a:rPr lang="iw-IL" sz="2000">
                <a:solidFill>
                  <a:schemeClr val="lt1"/>
                </a:solidFill>
                <a:latin typeface="Arial"/>
                <a:ea typeface="Arial"/>
                <a:cs typeface="Arial"/>
                <a:sym typeface="Arial"/>
              </a:rPr>
              <a:t>מהו סוג הפסקה שלפניכם? </a:t>
            </a:r>
            <a:endParaRPr/>
          </a:p>
          <a:p>
            <a:pPr indent="-571500" lvl="0" marL="571500" marR="0" rtl="1" algn="r">
              <a:lnSpc>
                <a:spcPct val="170000"/>
              </a:lnSpc>
              <a:spcBef>
                <a:spcPts val="0"/>
              </a:spcBef>
              <a:spcAft>
                <a:spcPts val="0"/>
              </a:spcAft>
              <a:buClr>
                <a:schemeClr val="lt1"/>
              </a:buClr>
              <a:buSzPts val="2000"/>
              <a:buFont typeface="Noto Sans Symbols"/>
              <a:buChar char="🔿"/>
            </a:pPr>
            <a:r>
              <a:rPr lang="iw-IL" sz="2000">
                <a:solidFill>
                  <a:schemeClr val="lt1"/>
                </a:solidFill>
                <a:latin typeface="Arial"/>
                <a:ea typeface="Arial"/>
                <a:cs typeface="Arial"/>
                <a:sym typeface="Arial"/>
              </a:rPr>
              <a:t>כיצד קבעתם את סוג הפסקה?</a:t>
            </a:r>
            <a:endParaRPr/>
          </a:p>
          <a:p>
            <a:pPr indent="-571500" lvl="0" marL="571500" marR="0" rtl="1" algn="r">
              <a:lnSpc>
                <a:spcPct val="170000"/>
              </a:lnSpc>
              <a:spcBef>
                <a:spcPts val="0"/>
              </a:spcBef>
              <a:spcAft>
                <a:spcPts val="0"/>
              </a:spcAft>
              <a:buClr>
                <a:schemeClr val="lt1"/>
              </a:buClr>
              <a:buSzPts val="2000"/>
              <a:buFont typeface="Noto Sans Symbols"/>
              <a:buChar char="🔿"/>
            </a:pPr>
            <a:r>
              <a:rPr lang="iw-IL" sz="2000">
                <a:solidFill>
                  <a:schemeClr val="lt1"/>
                </a:solidFill>
                <a:latin typeface="Arial"/>
                <a:ea typeface="Arial"/>
                <a:cs typeface="Arial"/>
                <a:sym typeface="Arial"/>
              </a:rPr>
              <a:t>האם הכותרת עזרה בקביעת סוג הפסקה? אילו מילות קישור השפיעו על הבנתכם?</a:t>
            </a:r>
            <a:endParaRPr/>
          </a:p>
          <a:p>
            <a:pPr indent="-571500" lvl="0" marL="571500" marR="0" rtl="1" algn="r">
              <a:lnSpc>
                <a:spcPct val="170000"/>
              </a:lnSpc>
              <a:spcBef>
                <a:spcPts val="0"/>
              </a:spcBef>
              <a:spcAft>
                <a:spcPts val="0"/>
              </a:spcAft>
              <a:buClr>
                <a:schemeClr val="lt1"/>
              </a:buClr>
              <a:buSzPts val="2000"/>
              <a:buFont typeface="Noto Sans Symbols"/>
              <a:buChar char="🔿"/>
            </a:pPr>
            <a:r>
              <a:rPr lang="iw-IL" sz="2000">
                <a:solidFill>
                  <a:schemeClr val="lt1"/>
                </a:solidFill>
                <a:latin typeface="Arial"/>
                <a:ea typeface="Arial"/>
                <a:cs typeface="Arial"/>
                <a:sym typeface="Arial"/>
              </a:rPr>
              <a:t>האם, לדעת הכותב, האדם ופעילותו אחראים בלעדיים להתחממות כדור הארץ?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descr="רקע כחול עם מרקם" id="73" name="Google Shape;73;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4" name="Google Shape;74;p9"/>
          <p:cNvSpPr/>
          <p:nvPr/>
        </p:nvSpPr>
        <p:spPr>
          <a:xfrm>
            <a:off x="6237514" y="1106034"/>
            <a:ext cx="5954486" cy="5225142"/>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75" name="Google Shape;75;p9"/>
          <p:cNvPicPr preferRelativeResize="0"/>
          <p:nvPr>
            <p:ph idx="4294967295" type="body"/>
          </p:nvPr>
        </p:nvPicPr>
        <p:blipFill rotWithShape="1">
          <a:blip r:embed="rId4">
            <a:alphaModFix/>
          </a:blip>
          <a:srcRect b="0" l="7773" r="0" t="0"/>
          <a:stretch/>
        </p:blipFill>
        <p:spPr>
          <a:xfrm>
            <a:off x="6595606" y="1516969"/>
            <a:ext cx="5292725" cy="4596493"/>
          </a:xfrm>
          <a:prstGeom prst="rect">
            <a:avLst/>
          </a:prstGeom>
          <a:noFill/>
          <a:ln>
            <a:noFill/>
          </a:ln>
        </p:spPr>
      </p:pic>
      <p:pic>
        <p:nvPicPr>
          <p:cNvPr id="76" name="Google Shape;76;p9"/>
          <p:cNvPicPr preferRelativeResize="0"/>
          <p:nvPr/>
        </p:nvPicPr>
        <p:blipFill rotWithShape="1">
          <a:blip r:embed="rId5">
            <a:alphaModFix/>
          </a:blip>
          <a:srcRect b="0" l="0" r="0" t="0"/>
          <a:stretch/>
        </p:blipFill>
        <p:spPr>
          <a:xfrm>
            <a:off x="456159" y="2014537"/>
            <a:ext cx="5686425" cy="2828925"/>
          </a:xfrm>
          <a:prstGeom prst="rect">
            <a:avLst/>
          </a:prstGeom>
          <a:noFill/>
          <a:ln>
            <a:noFill/>
          </a:ln>
        </p:spPr>
      </p:pic>
      <p:sp>
        <p:nvSpPr>
          <p:cNvPr id="77" name="Google Shape;77;p9"/>
          <p:cNvSpPr txBox="1"/>
          <p:nvPr>
            <p:ph type="title"/>
          </p:nvPr>
        </p:nvSpPr>
        <p:spPr>
          <a:xfrm>
            <a:off x="456159" y="223951"/>
            <a:ext cx="11279683" cy="658132"/>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rgbClr val="92D050"/>
              </a:buClr>
              <a:buSzPts val="4400"/>
              <a:buFont typeface="Arial"/>
              <a:buNone/>
            </a:pPr>
            <a:r>
              <a:rPr lang="iw-IL" sz="4400">
                <a:solidFill>
                  <a:srgbClr val="92D050"/>
                </a:solidFill>
              </a:rPr>
              <a:t>איזה סוג תוכן אתם מעדיפים?</a:t>
            </a:r>
            <a:endParaRPr sz="4400">
              <a:solidFill>
                <a:srgbClr val="92D05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רקע כחול עם מרקם" id="83" name="Google Shape;83;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4" name="Google Shape;84;p10"/>
          <p:cNvSpPr txBox="1"/>
          <p:nvPr>
            <p:ph type="title"/>
          </p:nvPr>
        </p:nvSpPr>
        <p:spPr>
          <a:xfrm>
            <a:off x="456159" y="223951"/>
            <a:ext cx="11279683" cy="658132"/>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lt1"/>
              </a:buClr>
              <a:buSzPts val="4400"/>
              <a:buFont typeface="Arial"/>
              <a:buNone/>
            </a:pPr>
            <a:r>
              <a:rPr lang="iw-IL" sz="4400"/>
              <a:t>ועכשיו איזה סוג תוכן אתם מעדיפים?</a:t>
            </a:r>
            <a:endParaRPr sz="4400">
              <a:latin typeface="Arial"/>
              <a:ea typeface="Arial"/>
              <a:cs typeface="Arial"/>
              <a:sym typeface="Arial"/>
            </a:endParaRPr>
          </a:p>
        </p:txBody>
      </p:sp>
      <p:pic>
        <p:nvPicPr>
          <p:cNvPr id="85" name="Google Shape;85;p10"/>
          <p:cNvPicPr preferRelativeResize="0"/>
          <p:nvPr/>
        </p:nvPicPr>
        <p:blipFill rotWithShape="1">
          <a:blip r:embed="rId4">
            <a:alphaModFix/>
          </a:blip>
          <a:srcRect b="0" l="0" r="0" t="0"/>
          <a:stretch/>
        </p:blipFill>
        <p:spPr>
          <a:xfrm>
            <a:off x="6395627" y="1228173"/>
            <a:ext cx="5253718" cy="3233057"/>
          </a:xfrm>
          <a:prstGeom prst="rect">
            <a:avLst/>
          </a:prstGeom>
          <a:noFill/>
          <a:ln>
            <a:noFill/>
          </a:ln>
        </p:spPr>
      </p:pic>
      <p:pic>
        <p:nvPicPr>
          <p:cNvPr id="86" name="Google Shape;86;p10"/>
          <p:cNvPicPr preferRelativeResize="0"/>
          <p:nvPr/>
        </p:nvPicPr>
        <p:blipFill rotWithShape="1">
          <a:blip r:embed="rId5">
            <a:alphaModFix/>
          </a:blip>
          <a:srcRect b="0" l="0" r="0" t="0"/>
          <a:stretch/>
        </p:blipFill>
        <p:spPr>
          <a:xfrm>
            <a:off x="1041855" y="1973163"/>
            <a:ext cx="458152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pSp>
        <p:nvGrpSpPr>
          <p:cNvPr id="92" name="Google Shape;92;p11"/>
          <p:cNvGrpSpPr/>
          <p:nvPr/>
        </p:nvGrpSpPr>
        <p:grpSpPr>
          <a:xfrm>
            <a:off x="0" y="0"/>
            <a:ext cx="12192000" cy="6857999"/>
            <a:chOff x="1567543" y="729343"/>
            <a:chExt cx="8828314" cy="6052457"/>
          </a:xfrm>
        </p:grpSpPr>
        <p:sp>
          <p:nvSpPr>
            <p:cNvPr id="93" name="Google Shape;93;p11"/>
            <p:cNvSpPr/>
            <p:nvPr/>
          </p:nvSpPr>
          <p:spPr>
            <a:xfrm>
              <a:off x="1567543" y="729343"/>
              <a:ext cx="8828314" cy="6052457"/>
            </a:xfrm>
            <a:prstGeom prst="rect">
              <a:avLst/>
            </a:prstGeom>
            <a:blipFill rotWithShape="1">
              <a:blip r:embed="rId3">
                <a:alphaModFix/>
              </a:blip>
              <a:tile algn="tl" flip="none" tx="0" sx="100000" ty="0" sy="100000"/>
            </a:blip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משרוקית של מאמן עם רקע לוח כיתה" id="94" name="Google Shape;94;p11"/>
            <p:cNvPicPr preferRelativeResize="0"/>
            <p:nvPr/>
          </p:nvPicPr>
          <p:blipFill rotWithShape="1">
            <a:blip r:embed="rId4">
              <a:alphaModFix/>
            </a:blip>
            <a:srcRect b="18854" l="17309" r="0" t="0"/>
            <a:stretch/>
          </p:blipFill>
          <p:spPr>
            <a:xfrm>
              <a:off x="1727479" y="907134"/>
              <a:ext cx="8508442" cy="5726915"/>
            </a:xfrm>
            <a:prstGeom prst="rect">
              <a:avLst/>
            </a:prstGeom>
            <a:noFill/>
            <a:ln>
              <a:noFill/>
            </a:ln>
          </p:spPr>
        </p:pic>
      </p:grpSp>
      <p:sp>
        <p:nvSpPr>
          <p:cNvPr id="95" name="Google Shape;95;p11"/>
          <p:cNvSpPr txBox="1"/>
          <p:nvPr/>
        </p:nvSpPr>
        <p:spPr>
          <a:xfrm>
            <a:off x="1122020" y="3277961"/>
            <a:ext cx="8815847" cy="1110467"/>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Clr>
                <a:schemeClr val="lt1"/>
              </a:buClr>
              <a:buSzPts val="2800"/>
              <a:buFont typeface="Arial"/>
              <a:buNone/>
            </a:pPr>
            <a:r>
              <a:rPr b="0" i="0" lang="iw-IL" sz="2800" u="none" cap="none" strike="noStrike">
                <a:solidFill>
                  <a:schemeClr val="lt1"/>
                </a:solidFill>
                <a:latin typeface="Arial"/>
                <a:ea typeface="Arial"/>
                <a:cs typeface="Arial"/>
                <a:sym typeface="Arial"/>
              </a:rPr>
              <a:t>להבין טקסט ולדעת להציג אותו באופן מיטבי</a:t>
            </a:r>
            <a:endParaRPr/>
          </a:p>
        </p:txBody>
      </p:sp>
      <p:pic>
        <p:nvPicPr>
          <p:cNvPr descr="פגיעה במטרה" id="96" name="Google Shape;96;p11"/>
          <p:cNvPicPr preferRelativeResize="0"/>
          <p:nvPr/>
        </p:nvPicPr>
        <p:blipFill rotWithShape="1">
          <a:blip r:embed="rId5">
            <a:alphaModFix/>
          </a:blip>
          <a:srcRect b="0" l="0" r="0" t="0"/>
          <a:stretch/>
        </p:blipFill>
        <p:spPr>
          <a:xfrm>
            <a:off x="5529943" y="460795"/>
            <a:ext cx="1497237" cy="1497237"/>
          </a:xfrm>
          <a:prstGeom prst="rect">
            <a:avLst/>
          </a:prstGeom>
          <a:noFill/>
          <a:ln>
            <a:noFill/>
          </a:ln>
        </p:spPr>
      </p:pic>
      <p:sp>
        <p:nvSpPr>
          <p:cNvPr id="97" name="Google Shape;97;p11"/>
          <p:cNvSpPr txBox="1"/>
          <p:nvPr/>
        </p:nvSpPr>
        <p:spPr>
          <a:xfrm>
            <a:off x="1296191" y="2546898"/>
            <a:ext cx="8467504" cy="3554819"/>
          </a:xfrm>
          <a:prstGeom prst="rect">
            <a:avLst/>
          </a:prstGeom>
          <a:noFill/>
          <a:ln>
            <a:noFill/>
          </a:ln>
        </p:spPr>
        <p:txBody>
          <a:bodyPr anchorCtr="0" anchor="t" bIns="45700" lIns="91425" spcFirstLastPara="1" rIns="91425" wrap="square" tIns="45700">
            <a:noAutofit/>
          </a:bodyPr>
          <a:lstStyle/>
          <a:p>
            <a:pPr indent="-533400" lvl="0" marL="533400" marR="0" rtl="1" algn="r">
              <a:lnSpc>
                <a:spcPct val="150000"/>
              </a:lnSpc>
              <a:spcBef>
                <a:spcPts val="0"/>
              </a:spcBef>
              <a:spcAft>
                <a:spcPts val="0"/>
              </a:spcAft>
              <a:buClr>
                <a:schemeClr val="lt1"/>
              </a:buClr>
              <a:buSzPts val="2400"/>
              <a:buFont typeface="Noto Sans Symbols"/>
              <a:buChar char="🔿"/>
            </a:pPr>
            <a:r>
              <a:rPr b="0" i="0" lang="iw-IL" sz="2400" u="none" cap="none" strike="noStrike">
                <a:solidFill>
                  <a:schemeClr val="lt1"/>
                </a:solidFill>
                <a:latin typeface="Arial"/>
                <a:ea typeface="Arial"/>
                <a:cs typeface="Arial"/>
                <a:sym typeface="Arial"/>
              </a:rPr>
              <a:t>כיצד מפצחים טקסט?</a:t>
            </a:r>
            <a:endParaRPr b="0" i="0" sz="2400" u="none" cap="none" strike="noStrike">
              <a:solidFill>
                <a:schemeClr val="lt1"/>
              </a:solidFill>
              <a:latin typeface="Arial"/>
              <a:ea typeface="Arial"/>
              <a:cs typeface="Arial"/>
              <a:sym typeface="Arial"/>
            </a:endParaRPr>
          </a:p>
          <a:p>
            <a:pPr indent="-533400" lvl="0" marL="533400" marR="0" rtl="1" algn="r">
              <a:lnSpc>
                <a:spcPct val="150000"/>
              </a:lnSpc>
              <a:spcBef>
                <a:spcPts val="1200"/>
              </a:spcBef>
              <a:spcAft>
                <a:spcPts val="0"/>
              </a:spcAft>
              <a:buClr>
                <a:schemeClr val="lt1"/>
              </a:buClr>
              <a:buSzPts val="2400"/>
              <a:buFont typeface="Noto Sans Symbols"/>
              <a:buChar char="🔿"/>
            </a:pPr>
            <a:r>
              <a:rPr b="0" i="0" lang="iw-IL" sz="2400" u="none" cap="none" strike="noStrike">
                <a:solidFill>
                  <a:schemeClr val="lt1"/>
                </a:solidFill>
                <a:latin typeface="Arial"/>
                <a:ea typeface="Arial"/>
                <a:cs typeface="Arial"/>
                <a:sym typeface="Arial"/>
              </a:rPr>
              <a:t>מה הם ייצוגי ידע?</a:t>
            </a:r>
            <a:endParaRPr b="0" i="0" sz="2400" u="none" cap="none" strike="noStrike">
              <a:solidFill>
                <a:schemeClr val="lt1"/>
              </a:solidFill>
              <a:latin typeface="Arial"/>
              <a:ea typeface="Arial"/>
              <a:cs typeface="Arial"/>
              <a:sym typeface="Arial"/>
            </a:endParaRPr>
          </a:p>
          <a:p>
            <a:pPr indent="-533400" lvl="0" marL="533400" marR="0" rtl="1" algn="r">
              <a:lnSpc>
                <a:spcPct val="150000"/>
              </a:lnSpc>
              <a:spcBef>
                <a:spcPts val="1200"/>
              </a:spcBef>
              <a:spcAft>
                <a:spcPts val="0"/>
              </a:spcAft>
              <a:buClr>
                <a:schemeClr val="lt1"/>
              </a:buClr>
              <a:buSzPts val="2400"/>
              <a:buFont typeface="Noto Sans Symbols"/>
              <a:buChar char="🔿"/>
            </a:pPr>
            <a:r>
              <a:rPr b="0" i="0" lang="iw-IL" sz="2400" u="none" cap="none" strike="noStrike">
                <a:solidFill>
                  <a:schemeClr val="lt1"/>
                </a:solidFill>
                <a:latin typeface="Arial"/>
                <a:ea typeface="Arial"/>
                <a:cs typeface="Arial"/>
                <a:sym typeface="Arial"/>
              </a:rPr>
              <a:t>מדוע כדאי להשתמש ביצוגי ידע?</a:t>
            </a:r>
            <a:endParaRPr b="0" i="0" sz="2400" u="none" cap="none" strike="noStrike">
              <a:solidFill>
                <a:schemeClr val="lt1"/>
              </a:solidFill>
              <a:latin typeface="Arial"/>
              <a:ea typeface="Arial"/>
              <a:cs typeface="Arial"/>
              <a:sym typeface="Arial"/>
            </a:endParaRPr>
          </a:p>
          <a:p>
            <a:pPr indent="-533400" lvl="0" marL="533400" marR="0" rtl="1" algn="r">
              <a:lnSpc>
                <a:spcPct val="150000"/>
              </a:lnSpc>
              <a:spcBef>
                <a:spcPts val="1200"/>
              </a:spcBef>
              <a:spcAft>
                <a:spcPts val="0"/>
              </a:spcAft>
              <a:buClr>
                <a:schemeClr val="lt1"/>
              </a:buClr>
              <a:buSzPts val="2400"/>
              <a:buFont typeface="Noto Sans Symbols"/>
              <a:buChar char="🔿"/>
            </a:pPr>
            <a:r>
              <a:rPr b="0" i="0" lang="iw-IL" sz="2400" u="none" cap="none" strike="noStrike">
                <a:solidFill>
                  <a:schemeClr val="lt1"/>
                </a:solidFill>
                <a:latin typeface="Arial"/>
                <a:ea typeface="Arial"/>
                <a:cs typeface="Arial"/>
                <a:sym typeface="Arial"/>
              </a:rPr>
              <a:t>מדוע אנחנו מעדיפים ייצוג ידע זה או אחר?</a:t>
            </a:r>
            <a:endParaRPr/>
          </a:p>
          <a:p>
            <a:pPr indent="-533400" lvl="0" marL="533400" marR="0" rtl="1" algn="r">
              <a:lnSpc>
                <a:spcPct val="150000"/>
              </a:lnSpc>
              <a:spcBef>
                <a:spcPts val="2200"/>
              </a:spcBef>
              <a:spcAft>
                <a:spcPts val="0"/>
              </a:spcAft>
              <a:buClr>
                <a:schemeClr val="lt1"/>
              </a:buClr>
              <a:buSzPts val="2400"/>
              <a:buFont typeface="Noto Sans Symbols"/>
              <a:buChar char="🔿"/>
            </a:pPr>
            <a:r>
              <a:rPr b="0" i="0" lang="iw-IL" sz="2400" u="none" cap="none" strike="noStrike">
                <a:solidFill>
                  <a:schemeClr val="lt1"/>
                </a:solidFill>
                <a:latin typeface="Arial"/>
                <a:ea typeface="Arial"/>
                <a:cs typeface="Arial"/>
                <a:sym typeface="Arial"/>
              </a:rPr>
              <a:t>כיצד נתאים יצוג ידע לטקסט?</a:t>
            </a:r>
            <a:endParaRPr b="0" i="0" sz="2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2"/>
          <p:cNvSpPr/>
          <p:nvPr/>
        </p:nvSpPr>
        <p:spPr>
          <a:xfrm>
            <a:off x="-17201" y="-44868"/>
            <a:ext cx="12192000" cy="6858000"/>
          </a:xfrm>
          <a:prstGeom prst="rect">
            <a:avLst/>
          </a:prstGeom>
          <a:solidFill>
            <a:srgbClr val="F2F2F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2"/>
          <p:cNvSpPr txBox="1"/>
          <p:nvPr/>
        </p:nvSpPr>
        <p:spPr>
          <a:xfrm>
            <a:off x="4026672" y="44868"/>
            <a:ext cx="8148127" cy="2263140"/>
          </a:xfrm>
          <a:prstGeom prst="rect">
            <a:avLst/>
          </a:prstGeom>
          <a:noFill/>
          <a:ln>
            <a:noFill/>
          </a:ln>
        </p:spPr>
        <p:txBody>
          <a:bodyPr anchorCtr="0" anchor="ctr" bIns="45700" lIns="91425" spcFirstLastPara="1" rIns="91425" wrap="square" tIns="45700">
            <a:noAutofit/>
          </a:bodyPr>
          <a:lstStyle/>
          <a:p>
            <a:pPr indent="-742950" lvl="0" marL="742950" marR="0" rtl="1" algn="r">
              <a:lnSpc>
                <a:spcPct val="200000"/>
              </a:lnSpc>
              <a:spcBef>
                <a:spcPts val="0"/>
              </a:spcBef>
              <a:spcAft>
                <a:spcPts val="0"/>
              </a:spcAft>
              <a:buClr>
                <a:srgbClr val="002060"/>
              </a:buClr>
              <a:buSzPts val="3600"/>
              <a:buFont typeface="Arial"/>
              <a:buAutoNum type="arabicPeriod"/>
            </a:pPr>
            <a:r>
              <a:rPr b="0" i="0" lang="iw-IL" sz="3600" u="none" cap="none" strike="noStrike">
                <a:solidFill>
                  <a:srgbClr val="002060"/>
                </a:solidFill>
                <a:latin typeface="Arial"/>
                <a:ea typeface="Arial"/>
                <a:cs typeface="Arial"/>
                <a:sym typeface="Arial"/>
              </a:rPr>
              <a:t>קליטת מידע</a:t>
            </a:r>
            <a:endParaRPr/>
          </a:p>
          <a:p>
            <a:pPr indent="0" lvl="0" marL="0" marR="0" rtl="1" algn="r">
              <a:lnSpc>
                <a:spcPct val="200000"/>
              </a:lnSpc>
              <a:spcBef>
                <a:spcPts val="0"/>
              </a:spcBef>
              <a:spcAft>
                <a:spcPts val="0"/>
              </a:spcAft>
              <a:buNone/>
            </a:pPr>
            <a:r>
              <a:t/>
            </a:r>
            <a:endParaRPr b="0" i="0" sz="3600" u="none" cap="none" strike="noStrike">
              <a:solidFill>
                <a:srgbClr val="002060"/>
              </a:solidFill>
              <a:latin typeface="Arial"/>
              <a:ea typeface="Arial"/>
              <a:cs typeface="Arial"/>
              <a:sym typeface="Arial"/>
            </a:endParaRPr>
          </a:p>
        </p:txBody>
      </p:sp>
      <p:pic>
        <p:nvPicPr>
          <p:cNvPr descr="תמונה שמכילה אדם, מזון, מקורה, גוזר&#10;&#10;התיאור נוצר באופן אוטומטי" id="105" name="Google Shape;105;p12"/>
          <p:cNvPicPr preferRelativeResize="0"/>
          <p:nvPr/>
        </p:nvPicPr>
        <p:blipFill rotWithShape="1">
          <a:blip r:embed="rId3">
            <a:alphaModFix/>
          </a:blip>
          <a:srcRect b="0" l="0" r="0" t="0"/>
          <a:stretch/>
        </p:blipFill>
        <p:spPr>
          <a:xfrm>
            <a:off x="5324642" y="0"/>
            <a:ext cx="4572505"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3"/>
          <p:cNvSpPr/>
          <p:nvPr/>
        </p:nvSpPr>
        <p:spPr>
          <a:xfrm>
            <a:off x="-17201" y="0"/>
            <a:ext cx="12192000" cy="6858000"/>
          </a:xfrm>
          <a:prstGeom prst="rect">
            <a:avLst/>
          </a:prstGeom>
          <a:solidFill>
            <a:srgbClr val="F2F2F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13"/>
          <p:cNvSpPr txBox="1"/>
          <p:nvPr/>
        </p:nvSpPr>
        <p:spPr>
          <a:xfrm>
            <a:off x="4026672" y="44868"/>
            <a:ext cx="8148127" cy="1873677"/>
          </a:xfrm>
          <a:prstGeom prst="rect">
            <a:avLst/>
          </a:prstGeom>
          <a:noFill/>
          <a:ln>
            <a:noFill/>
          </a:ln>
        </p:spPr>
        <p:txBody>
          <a:bodyPr anchorCtr="0" anchor="ctr" bIns="45700" lIns="91425" spcFirstLastPara="1" rIns="91425" wrap="square" tIns="45700">
            <a:noAutofit/>
          </a:bodyPr>
          <a:lstStyle/>
          <a:p>
            <a:pPr indent="-742950" lvl="0" marL="742950" marR="0" rtl="1" algn="r">
              <a:lnSpc>
                <a:spcPct val="180000"/>
              </a:lnSpc>
              <a:spcBef>
                <a:spcPts val="0"/>
              </a:spcBef>
              <a:spcAft>
                <a:spcPts val="0"/>
              </a:spcAft>
              <a:buClr>
                <a:srgbClr val="C9C9C9"/>
              </a:buClr>
              <a:buSzPts val="3330"/>
              <a:buFont typeface="Arial"/>
              <a:buAutoNum type="arabicPeriod"/>
            </a:pPr>
            <a:r>
              <a:rPr b="0" i="0" lang="iw-IL" sz="3330" u="none" cap="none" strike="noStrike">
                <a:solidFill>
                  <a:srgbClr val="C9C9C9"/>
                </a:solidFill>
                <a:latin typeface="Arial"/>
                <a:ea typeface="Arial"/>
                <a:cs typeface="Arial"/>
                <a:sym typeface="Arial"/>
              </a:rPr>
              <a:t>קליטת מידע</a:t>
            </a:r>
            <a:endParaRPr/>
          </a:p>
          <a:p>
            <a:pPr indent="-742950" lvl="0" marL="742950" marR="0" rtl="1" algn="r">
              <a:lnSpc>
                <a:spcPct val="180000"/>
              </a:lnSpc>
              <a:spcBef>
                <a:spcPts val="0"/>
              </a:spcBef>
              <a:spcAft>
                <a:spcPts val="0"/>
              </a:spcAft>
              <a:buClr>
                <a:srgbClr val="1F3864"/>
              </a:buClr>
              <a:buSzPts val="3330"/>
              <a:buFont typeface="Arial"/>
              <a:buAutoNum type="arabicPeriod"/>
            </a:pPr>
            <a:r>
              <a:rPr b="0" i="0" lang="iw-IL" sz="3330" u="none" cap="none" strike="noStrike">
                <a:solidFill>
                  <a:srgbClr val="1F3864"/>
                </a:solidFill>
                <a:latin typeface="Arial"/>
                <a:ea typeface="Arial"/>
                <a:cs typeface="Arial"/>
                <a:sym typeface="Arial"/>
              </a:rPr>
              <a:t>עיבוד מידע לידע חדש ויצירת משמעות</a:t>
            </a:r>
            <a:endParaRPr/>
          </a:p>
        </p:txBody>
      </p:sp>
      <p:graphicFrame>
        <p:nvGraphicFramePr>
          <p:cNvPr id="113" name="Google Shape;113;p13"/>
          <p:cNvGraphicFramePr/>
          <p:nvPr/>
        </p:nvGraphicFramePr>
        <p:xfrm>
          <a:off x="4026672" y="2211126"/>
          <a:ext cx="3000000" cy="3000000"/>
        </p:xfrm>
        <a:graphic>
          <a:graphicData uri="http://schemas.openxmlformats.org/drawingml/2006/table">
            <a:tbl>
              <a:tblPr bandRow="1" firstRow="1">
                <a:noFill/>
                <a:tableStyleId>{F87F78BF-517A-4935-BAD0-7907DDE1720F}</a:tableStyleId>
              </a:tblPr>
              <a:tblGrid>
                <a:gridCol w="2443800"/>
                <a:gridCol w="2443800"/>
                <a:gridCol w="2443800"/>
              </a:tblGrid>
              <a:tr h="1563925">
                <a:tc>
                  <a:txBody>
                    <a:bodyPr/>
                    <a:lstStyle/>
                    <a:p>
                      <a:pPr indent="0" lvl="0" marL="0" marR="0" rtl="1" algn="ctr">
                        <a:spcBef>
                          <a:spcPts val="0"/>
                        </a:spcBef>
                        <a:spcAft>
                          <a:spcPts val="0"/>
                        </a:spcAft>
                        <a:buNone/>
                      </a:pPr>
                      <a:r>
                        <a:rPr lang="iw-IL" sz="3000" u="none" cap="none" strike="noStrike">
                          <a:solidFill>
                            <a:schemeClr val="dk1"/>
                          </a:solidFill>
                        </a:rPr>
                        <a:t>ידע חדש</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1" algn="ctr">
                        <a:spcBef>
                          <a:spcPts val="0"/>
                        </a:spcBef>
                        <a:spcAft>
                          <a:spcPts val="0"/>
                        </a:spcAft>
                        <a:buNone/>
                      </a:pPr>
                      <a:r>
                        <a:rPr b="1" lang="iw-IL" sz="3000" u="none" cap="none" strike="noStrike">
                          <a:solidFill>
                            <a:schemeClr val="dk1"/>
                          </a:solidFill>
                          <a:latin typeface="Arial"/>
                          <a:ea typeface="Arial"/>
                          <a:cs typeface="Arial"/>
                          <a:sym typeface="Arial"/>
                        </a:rPr>
                        <a:t>ידע קיים</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1" algn="ctr">
                        <a:spcBef>
                          <a:spcPts val="0"/>
                        </a:spcBef>
                        <a:spcAft>
                          <a:spcPts val="0"/>
                        </a:spcAft>
                        <a:buNone/>
                      </a:pPr>
                      <a:r>
                        <a:rPr lang="iw-IL" sz="3000" u="none" cap="none" strike="noStrike">
                          <a:solidFill>
                            <a:schemeClr val="dk1"/>
                          </a:solidFill>
                          <a:latin typeface="Arial"/>
                          <a:ea typeface="Arial"/>
                          <a:cs typeface="Arial"/>
                          <a:sym typeface="Arial"/>
                        </a:rPr>
                        <a:t>מידע</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63925">
                <a:tc>
                  <a:txBody>
                    <a:bodyPr/>
                    <a:lstStyle/>
                    <a:p>
                      <a:pPr indent="0" lvl="0" marL="0" marR="0" rtl="1" algn="r">
                        <a:spcBef>
                          <a:spcPts val="0"/>
                        </a:spcBef>
                        <a:spcAft>
                          <a:spcPts val="0"/>
                        </a:spcAft>
                        <a:buNone/>
                      </a:pPr>
                      <a:r>
                        <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1" algn="r">
                        <a:spcBef>
                          <a:spcPts val="0"/>
                        </a:spcBef>
                        <a:spcAft>
                          <a:spcPts val="0"/>
                        </a:spcAft>
                        <a:buNone/>
                      </a:pPr>
                      <a:r>
                        <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1" algn="r">
                        <a:spcBef>
                          <a:spcPts val="0"/>
                        </a:spcBef>
                        <a:spcAft>
                          <a:spcPts val="0"/>
                        </a:spcAft>
                        <a:buNone/>
                      </a:pPr>
                      <a:r>
                        <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63925">
                <a:tc>
                  <a:txBody>
                    <a:bodyPr/>
                    <a:lstStyle/>
                    <a:p>
                      <a:pPr indent="0" lvl="0" marL="0" marR="0" rtl="1" algn="r">
                        <a:spcBef>
                          <a:spcPts val="0"/>
                        </a:spcBef>
                        <a:spcAft>
                          <a:spcPts val="0"/>
                        </a:spcAft>
                        <a:buNone/>
                      </a:pPr>
                      <a:r>
                        <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1" algn="r">
                        <a:spcBef>
                          <a:spcPts val="0"/>
                        </a:spcBef>
                        <a:spcAft>
                          <a:spcPts val="0"/>
                        </a:spcAft>
                        <a:buNone/>
                      </a:pPr>
                      <a:r>
                        <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bl>
          </a:graphicData>
        </a:graphic>
      </p:graphicFrame>
      <p:pic>
        <p:nvPicPr>
          <p:cNvPr descr="כיצד לקבל צבע סגול על ידי ערבוב צבעים - אמנות 2020" id="114" name="Google Shape;114;p13"/>
          <p:cNvPicPr preferRelativeResize="0"/>
          <p:nvPr/>
        </p:nvPicPr>
        <p:blipFill rotWithShape="1">
          <a:blip r:embed="rId3">
            <a:alphaModFix/>
          </a:blip>
          <a:srcRect b="78083" l="0" r="74569" t="-1"/>
          <a:stretch/>
        </p:blipFill>
        <p:spPr>
          <a:xfrm>
            <a:off x="6905411" y="5713334"/>
            <a:ext cx="1253010" cy="1028292"/>
          </a:xfrm>
          <a:prstGeom prst="rect">
            <a:avLst/>
          </a:prstGeom>
          <a:noFill/>
          <a:ln>
            <a:noFill/>
          </a:ln>
        </p:spPr>
      </p:pic>
      <p:pic>
        <p:nvPicPr>
          <p:cNvPr descr="כיצד לקבל צבע סגול על ידי ערבוב צבעים - אמנות 2020" id="115" name="Google Shape;115;p13"/>
          <p:cNvPicPr preferRelativeResize="0"/>
          <p:nvPr/>
        </p:nvPicPr>
        <p:blipFill rotWithShape="1">
          <a:blip r:embed="rId4">
            <a:alphaModFix/>
          </a:blip>
          <a:srcRect b="38119" l="72296" r="1962" t="34938"/>
          <a:stretch/>
        </p:blipFill>
        <p:spPr>
          <a:xfrm>
            <a:off x="9377894" y="3970722"/>
            <a:ext cx="1268393" cy="1263916"/>
          </a:xfrm>
          <a:prstGeom prst="rect">
            <a:avLst/>
          </a:prstGeom>
          <a:noFill/>
          <a:ln>
            <a:noFill/>
          </a:ln>
        </p:spPr>
      </p:pic>
      <p:pic>
        <p:nvPicPr>
          <p:cNvPr descr="כיצד לקבל צבע סגול על ידי ערבוב צבעים - אמנות 2020" id="116" name="Google Shape;116;p13"/>
          <p:cNvPicPr preferRelativeResize="0"/>
          <p:nvPr/>
        </p:nvPicPr>
        <p:blipFill rotWithShape="1">
          <a:blip r:embed="rId5">
            <a:alphaModFix/>
          </a:blip>
          <a:srcRect b="73492" l="74257" r="0" t="2090"/>
          <a:stretch/>
        </p:blipFill>
        <p:spPr>
          <a:xfrm>
            <a:off x="9377893" y="5596127"/>
            <a:ext cx="1268393" cy="1145499"/>
          </a:xfrm>
          <a:prstGeom prst="rect">
            <a:avLst/>
          </a:prstGeom>
          <a:noFill/>
          <a:ln>
            <a:noFill/>
          </a:ln>
        </p:spPr>
      </p:pic>
      <p:pic>
        <p:nvPicPr>
          <p:cNvPr descr="כיצד לקבל צבע סגול על ידי ערבוב צבעים - אמנות 2020" id="117" name="Google Shape;117;p13"/>
          <p:cNvPicPr preferRelativeResize="0"/>
          <p:nvPr/>
        </p:nvPicPr>
        <p:blipFill rotWithShape="1">
          <a:blip r:embed="rId6">
            <a:alphaModFix/>
          </a:blip>
          <a:srcRect b="75585" l="38509" r="41165" t="0"/>
          <a:stretch/>
        </p:blipFill>
        <p:spPr>
          <a:xfrm>
            <a:off x="4377539" y="4644091"/>
            <a:ext cx="1001486" cy="1145499"/>
          </a:xfrm>
          <a:prstGeom prst="rect">
            <a:avLst/>
          </a:prstGeom>
          <a:noFill/>
          <a:ln>
            <a:noFill/>
          </a:ln>
        </p:spPr>
      </p:pic>
      <p:pic>
        <p:nvPicPr>
          <p:cNvPr descr="כיצד לקבל צבע סגול על ידי ערבוב צבעים - אמנות 2020" id="118" name="Google Shape;118;p13"/>
          <p:cNvPicPr preferRelativeResize="0"/>
          <p:nvPr/>
        </p:nvPicPr>
        <p:blipFill rotWithShape="1">
          <a:blip r:embed="rId7">
            <a:alphaModFix/>
          </a:blip>
          <a:srcRect b="43456" l="1601" r="75229" t="32125"/>
          <a:stretch/>
        </p:blipFill>
        <p:spPr>
          <a:xfrm>
            <a:off x="6905411" y="4029931"/>
            <a:ext cx="1141638" cy="1145499"/>
          </a:xfrm>
          <a:prstGeom prst="rect">
            <a:avLst/>
          </a:prstGeom>
          <a:noFill/>
          <a:ln>
            <a:noFill/>
          </a:ln>
        </p:spPr>
      </p:pic>
      <p:sp>
        <p:nvSpPr>
          <p:cNvPr id="119" name="Google Shape;119;p13"/>
          <p:cNvSpPr/>
          <p:nvPr/>
        </p:nvSpPr>
        <p:spPr>
          <a:xfrm>
            <a:off x="5642668" y="4975633"/>
            <a:ext cx="642257" cy="587829"/>
          </a:xfrm>
          <a:prstGeom prst="mathPlus">
            <a:avLst>
              <a:gd fmla="val 23520" name="adj1"/>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p13"/>
          <p:cNvSpPr/>
          <p:nvPr/>
        </p:nvSpPr>
        <p:spPr>
          <a:xfrm>
            <a:off x="8278300" y="4437262"/>
            <a:ext cx="620221" cy="500743"/>
          </a:xfrm>
          <a:prstGeom prst="mathEqual">
            <a:avLst>
              <a:gd fmla="val 23520" name="adj1"/>
              <a:gd fmla="val 1176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1" name="Google Shape;121;p13"/>
          <p:cNvSpPr/>
          <p:nvPr/>
        </p:nvSpPr>
        <p:spPr>
          <a:xfrm>
            <a:off x="8289318" y="6064676"/>
            <a:ext cx="620221" cy="500743"/>
          </a:xfrm>
          <a:prstGeom prst="mathEqual">
            <a:avLst>
              <a:gd fmla="val 23520" name="adj1"/>
              <a:gd fmla="val 1176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4"/>
          <p:cNvSpPr/>
          <p:nvPr/>
        </p:nvSpPr>
        <p:spPr>
          <a:xfrm>
            <a:off x="2427511" y="308764"/>
            <a:ext cx="6180488" cy="1429750"/>
          </a:xfrm>
          <a:prstGeom prst="ellipse">
            <a:avLst/>
          </a:prstGeom>
          <a:solidFill>
            <a:srgbClr val="FFE2BA">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5060805" y="3696523"/>
            <a:ext cx="840286" cy="537783"/>
          </a:xfrm>
          <a:prstGeom prst="downArrow">
            <a:avLst>
              <a:gd fmla="val 50000" name="adj1"/>
              <a:gd fmla="val 50000" name="adj2"/>
            </a:avLst>
          </a:prstGeom>
          <a:solidFill>
            <a:srgbClr val="92D050"/>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3420726" y="4235608"/>
            <a:ext cx="4033373" cy="1008343"/>
          </a:xfrm>
          <a:custGeom>
            <a:rect b="b" l="l" r="r" t="t"/>
            <a:pathLst>
              <a:path extrusionOk="0" h="1008343" w="4033373">
                <a:moveTo>
                  <a:pt x="0" y="0"/>
                </a:moveTo>
                <a:lnTo>
                  <a:pt x="4033373" y="0"/>
                </a:lnTo>
                <a:lnTo>
                  <a:pt x="4033373" y="1008343"/>
                </a:lnTo>
                <a:lnTo>
                  <a:pt x="0" y="1008343"/>
                </a:lnTo>
                <a:lnTo>
                  <a:pt x="0" y="0"/>
                </a:lnTo>
                <a:close/>
              </a:path>
            </a:pathLst>
          </a:custGeom>
          <a:noFill/>
          <a:ln>
            <a:noFill/>
          </a:ln>
        </p:spPr>
        <p:txBody>
          <a:bodyPr anchorCtr="0" anchor="ctr" bIns="256025" lIns="256025" spcFirstLastPara="1" rIns="256025" wrap="square" tIns="256025">
            <a:noAutofit/>
          </a:bodyPr>
          <a:lstStyle/>
          <a:p>
            <a:pPr indent="0" lvl="0" marL="0" marR="0" rtl="1" algn="ctr">
              <a:lnSpc>
                <a:spcPct val="90000"/>
              </a:lnSpc>
              <a:spcBef>
                <a:spcPts val="0"/>
              </a:spcBef>
              <a:spcAft>
                <a:spcPts val="0"/>
              </a:spcAft>
              <a:buClr>
                <a:srgbClr val="92D050"/>
              </a:buClr>
              <a:buSzPts val="3600"/>
              <a:buFont typeface="Arial"/>
              <a:buNone/>
            </a:pPr>
            <a:r>
              <a:rPr b="0" i="0" lang="iw-IL" sz="3600" u="none" cap="none" strike="noStrike">
                <a:solidFill>
                  <a:srgbClr val="92D050"/>
                </a:solidFill>
                <a:latin typeface="Arial"/>
                <a:ea typeface="Arial"/>
                <a:cs typeface="Arial"/>
                <a:sym typeface="Arial"/>
              </a:rPr>
              <a:t>הבנת הנקרא</a:t>
            </a:r>
            <a:endParaRPr/>
          </a:p>
        </p:txBody>
      </p:sp>
      <p:sp>
        <p:nvSpPr>
          <p:cNvPr id="130" name="Google Shape;130;p14"/>
          <p:cNvSpPr/>
          <p:nvPr/>
        </p:nvSpPr>
        <p:spPr>
          <a:xfrm>
            <a:off x="5072744" y="979219"/>
            <a:ext cx="1945835" cy="1945835"/>
          </a:xfrm>
          <a:custGeom>
            <a:rect b="b" l="l" r="r" t="t"/>
            <a:pathLst>
              <a:path extrusionOk="0" h="1945835" w="1945835">
                <a:moveTo>
                  <a:pt x="0" y="972918"/>
                </a:moveTo>
                <a:cubicBezTo>
                  <a:pt x="0" y="435590"/>
                  <a:pt x="435590" y="0"/>
                  <a:pt x="972918" y="0"/>
                </a:cubicBezTo>
                <a:cubicBezTo>
                  <a:pt x="1510246" y="0"/>
                  <a:pt x="1945836" y="435590"/>
                  <a:pt x="1945836" y="972918"/>
                </a:cubicBezTo>
                <a:cubicBezTo>
                  <a:pt x="1945836" y="1510246"/>
                  <a:pt x="1510246" y="1945836"/>
                  <a:pt x="972918" y="1945836"/>
                </a:cubicBezTo>
                <a:cubicBezTo>
                  <a:pt x="435590" y="1945836"/>
                  <a:pt x="0" y="1510246"/>
                  <a:pt x="0" y="972918"/>
                </a:cubicBezTo>
                <a:close/>
              </a:path>
            </a:pathLst>
          </a:cu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ctr" bIns="325600" lIns="325600" spcFirstLastPara="1" rIns="325600" wrap="square" tIns="325600">
            <a:noAutofit/>
          </a:bodyPr>
          <a:lstStyle/>
          <a:p>
            <a:pPr indent="0" lvl="0" marL="0" marR="0" rtl="1" algn="ctr">
              <a:lnSpc>
                <a:spcPct val="90000"/>
              </a:lnSpc>
              <a:spcBef>
                <a:spcPts val="0"/>
              </a:spcBef>
              <a:spcAft>
                <a:spcPts val="0"/>
              </a:spcAft>
              <a:buClr>
                <a:schemeClr val="lt1"/>
              </a:buClr>
              <a:buSzPts val="3200"/>
              <a:buFont typeface="Arial"/>
              <a:buNone/>
            </a:pPr>
            <a:r>
              <a:rPr b="0" i="0" lang="iw-IL" sz="3200" u="none" cap="none" strike="noStrike">
                <a:solidFill>
                  <a:schemeClr val="lt1"/>
                </a:solidFill>
                <a:latin typeface="Arial"/>
                <a:ea typeface="Arial"/>
                <a:cs typeface="Arial"/>
                <a:sym typeface="Arial"/>
              </a:rPr>
              <a:t>טקסט</a:t>
            </a:r>
            <a:endParaRPr/>
          </a:p>
        </p:txBody>
      </p:sp>
      <p:sp>
        <p:nvSpPr>
          <p:cNvPr id="131" name="Google Shape;131;p14"/>
          <p:cNvSpPr/>
          <p:nvPr/>
        </p:nvSpPr>
        <p:spPr>
          <a:xfrm>
            <a:off x="3126885" y="479254"/>
            <a:ext cx="1945835" cy="1945835"/>
          </a:xfrm>
          <a:custGeom>
            <a:rect b="b" l="l" r="r" t="t"/>
            <a:pathLst>
              <a:path extrusionOk="0" h="1945835" w="1945835">
                <a:moveTo>
                  <a:pt x="0" y="972918"/>
                </a:moveTo>
                <a:cubicBezTo>
                  <a:pt x="0" y="435590"/>
                  <a:pt x="435590" y="0"/>
                  <a:pt x="972918" y="0"/>
                </a:cubicBezTo>
                <a:cubicBezTo>
                  <a:pt x="1510246" y="0"/>
                  <a:pt x="1945836" y="435590"/>
                  <a:pt x="1945836" y="972918"/>
                </a:cubicBezTo>
                <a:cubicBezTo>
                  <a:pt x="1945836" y="1510246"/>
                  <a:pt x="1510246" y="1945836"/>
                  <a:pt x="972918" y="1945836"/>
                </a:cubicBezTo>
                <a:cubicBezTo>
                  <a:pt x="435590" y="1945836"/>
                  <a:pt x="0" y="1510246"/>
                  <a:pt x="0" y="972918"/>
                </a:cubicBezTo>
                <a:close/>
              </a:path>
            </a:pathLst>
          </a:custGeom>
          <a:gradFill>
            <a:gsLst>
              <a:gs pos="0">
                <a:srgbClr val="6EA3DA"/>
              </a:gs>
              <a:gs pos="50000">
                <a:srgbClr val="5299DA"/>
              </a:gs>
              <a:gs pos="100000">
                <a:srgbClr val="4186C8"/>
              </a:gs>
            </a:gsLst>
            <a:lin ang="5400000" scaled="0"/>
          </a:gradFill>
          <a:ln>
            <a:noFill/>
          </a:ln>
          <a:effectLst>
            <a:outerShdw blurRad="57150" rotWithShape="0" algn="ctr" dir="5400000" dist="19050">
              <a:srgbClr val="000000">
                <a:alpha val="62745"/>
              </a:srgbClr>
            </a:outerShdw>
          </a:effectLst>
        </p:spPr>
        <p:txBody>
          <a:bodyPr anchorCtr="0" anchor="ctr" bIns="325600" lIns="325600" spcFirstLastPara="1" rIns="325600" wrap="square" tIns="325600">
            <a:noAutofit/>
          </a:bodyPr>
          <a:lstStyle/>
          <a:p>
            <a:pPr indent="0" lvl="0" marL="0" marR="0" rtl="1" algn="ctr">
              <a:lnSpc>
                <a:spcPct val="90000"/>
              </a:lnSpc>
              <a:spcBef>
                <a:spcPts val="0"/>
              </a:spcBef>
              <a:spcAft>
                <a:spcPts val="0"/>
              </a:spcAft>
              <a:buClr>
                <a:schemeClr val="lt1"/>
              </a:buClr>
              <a:buSzPts val="3200"/>
              <a:buFont typeface="Arial"/>
              <a:buNone/>
            </a:pPr>
            <a:r>
              <a:rPr b="0" i="0" lang="iw-IL" sz="3200" u="none" cap="none" strike="noStrike">
                <a:solidFill>
                  <a:schemeClr val="lt1"/>
                </a:solidFill>
                <a:latin typeface="Arial"/>
                <a:ea typeface="Arial"/>
                <a:cs typeface="Arial"/>
                <a:sym typeface="Arial"/>
              </a:rPr>
              <a:t>רקע וידע מוקדם</a:t>
            </a:r>
            <a:endParaRPr/>
          </a:p>
        </p:txBody>
      </p:sp>
      <p:sp>
        <p:nvSpPr>
          <p:cNvPr id="132" name="Google Shape;132;p14"/>
          <p:cNvSpPr/>
          <p:nvPr/>
        </p:nvSpPr>
        <p:spPr>
          <a:xfrm>
            <a:off x="2253343" y="249879"/>
            <a:ext cx="6368138" cy="3202030"/>
          </a:xfrm>
          <a:custGeom>
            <a:rect b="b" l="l" r="r" t="t"/>
            <a:pathLst>
              <a:path extrusionOk="0" h="120000" w="12000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3017" y="30000"/>
                </a:moveTo>
                <a:lnTo>
                  <a:pt x="3017" y="30000"/>
                </a:lnTo>
                <a:cubicBezTo>
                  <a:pt x="3017" y="43255"/>
                  <a:pt x="28529" y="54000"/>
                  <a:pt x="60000" y="54000"/>
                </a:cubicBezTo>
                <a:cubicBezTo>
                  <a:pt x="91471" y="54000"/>
                  <a:pt x="116983" y="43255"/>
                  <a:pt x="116983" y="30000"/>
                </a:cubicBezTo>
                <a:cubicBezTo>
                  <a:pt x="116983" y="16745"/>
                  <a:pt x="91471" y="6000"/>
                  <a:pt x="60000" y="6000"/>
                </a:cubicBezTo>
                <a:cubicBezTo>
                  <a:pt x="28529" y="6000"/>
                  <a:pt x="3017" y="16745"/>
                  <a:pt x="3017" y="30000"/>
                </a:cubicBezTo>
                <a:close/>
              </a:path>
            </a:pathLst>
          </a:custGeom>
          <a:solidFill>
            <a:schemeClr val="lt1">
              <a:alpha val="40000"/>
            </a:schemeClr>
          </a:solidFill>
          <a:ln cap="flat" cmpd="sng" w="9525">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3139857" y="5980193"/>
            <a:ext cx="9052143" cy="783193"/>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0" i="0" lang="iw-IL" sz="2000" u="none" cap="none" strike="noStrike">
                <a:solidFill>
                  <a:schemeClr val="lt1"/>
                </a:solidFill>
                <a:latin typeface="Calibri"/>
                <a:ea typeface="Calibri"/>
                <a:cs typeface="Calibri"/>
                <a:sym typeface="Calibri"/>
              </a:rPr>
              <a:t>הבנת הנקרא כוללת את ידיעותיו של האדם על העולם, שעשויות להיות עם הטיה תרבותית</a:t>
            </a:r>
            <a:endParaRPr sz="2000">
              <a:solidFill>
                <a:schemeClr val="lt1"/>
              </a:solidFill>
              <a:latin typeface="Calibri"/>
              <a:ea typeface="Calibri"/>
              <a:cs typeface="Calibri"/>
              <a:sym typeface="Calibri"/>
            </a:endParaRPr>
          </a:p>
          <a:p>
            <a:pPr indent="0" lvl="0" marL="0" marR="0" rtl="1" algn="r">
              <a:spcBef>
                <a:spcPts val="0"/>
              </a:spcBef>
              <a:spcAft>
                <a:spcPts val="0"/>
              </a:spcAft>
              <a:buNone/>
            </a:pPr>
            <a:r>
              <a:rPr lang="iw-IL" sz="2000">
                <a:solidFill>
                  <a:schemeClr val="lt1"/>
                </a:solidFill>
                <a:latin typeface="Calibri"/>
                <a:ea typeface="Calibri"/>
                <a:cs typeface="Calibri"/>
                <a:sym typeface="Calibri"/>
              </a:rPr>
              <a:t>(Adams and Collins 1979, Rumelhart 1980)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5"/>
          <p:cNvSpPr txBox="1"/>
          <p:nvPr>
            <p:ph type="title"/>
          </p:nvPr>
        </p:nvSpPr>
        <p:spPr>
          <a:xfrm>
            <a:off x="89829" y="54042"/>
            <a:ext cx="12102171" cy="723229"/>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lt1"/>
              </a:buClr>
              <a:buSzPts val="3600"/>
              <a:buFont typeface="Arial"/>
              <a:buNone/>
            </a:pPr>
            <a:r>
              <a:rPr lang="iw-IL" sz="3600"/>
              <a:t>סוגי פסקאות</a:t>
            </a:r>
            <a:endParaRPr sz="3600">
              <a:latin typeface="Arial"/>
              <a:ea typeface="Arial"/>
              <a:cs typeface="Arial"/>
              <a:sym typeface="Arial"/>
            </a:endParaRPr>
          </a:p>
        </p:txBody>
      </p:sp>
      <p:grpSp>
        <p:nvGrpSpPr>
          <p:cNvPr id="140" name="Google Shape;140;p15"/>
          <p:cNvGrpSpPr/>
          <p:nvPr/>
        </p:nvGrpSpPr>
        <p:grpSpPr>
          <a:xfrm>
            <a:off x="1665514" y="984588"/>
            <a:ext cx="10436658" cy="540000"/>
            <a:chOff x="1534886" y="809072"/>
            <a:chExt cx="10567285" cy="932400"/>
          </a:xfrm>
        </p:grpSpPr>
        <p:sp>
          <p:nvSpPr>
            <p:cNvPr id="141" name="Google Shape;141;p15"/>
            <p:cNvSpPr/>
            <p:nvPr/>
          </p:nvSpPr>
          <p:spPr>
            <a:xfrm>
              <a:off x="1534886" y="809072"/>
              <a:ext cx="8392885" cy="932400"/>
            </a:xfrm>
            <a:prstGeom prst="rect">
              <a:avLst/>
            </a:prstGeom>
            <a:solidFill>
              <a:schemeClr val="lt1">
                <a:alpha val="89803"/>
              </a:schemeClr>
            </a:solidFill>
            <a:ln cap="flat" cmpd="sng" w="12700">
              <a:solidFill>
                <a:schemeClr val="accent4"/>
              </a:solidFill>
              <a:prstDash val="solid"/>
              <a:miter lim="800000"/>
              <a:headEnd len="sm" w="sm" type="none"/>
              <a:tailEnd len="sm" w="sm" type="none"/>
            </a:ln>
          </p:spPr>
          <p:txBody>
            <a:bodyPr anchorCtr="0" anchor="ctr" bIns="35550" lIns="78600" spcFirstLastPara="1" rIns="78600" wrap="square" tIns="149725">
              <a:noAutofit/>
            </a:bodyPr>
            <a:lstStyle/>
            <a:p>
              <a:pPr indent="0" lvl="0" marL="0" marR="0" rtl="1" algn="r">
                <a:spcBef>
                  <a:spcPts val="0"/>
                </a:spcBef>
                <a:spcAft>
                  <a:spcPts val="0"/>
                </a:spcAft>
                <a:buNone/>
              </a:pPr>
              <a:r>
                <a:rPr b="0" i="0" lang="iw-IL" sz="2000">
                  <a:solidFill>
                    <a:srgbClr val="003300"/>
                  </a:solidFill>
                  <a:latin typeface="Calibri"/>
                  <a:ea typeface="Calibri"/>
                  <a:cs typeface="Calibri"/>
                  <a:sym typeface="Calibri"/>
                </a:rPr>
                <a:t>משפט המפתח מציג </a:t>
              </a:r>
              <a:r>
                <a:rPr b="1" i="0" lang="iw-IL" sz="2000">
                  <a:solidFill>
                    <a:srgbClr val="003300"/>
                  </a:solidFill>
                  <a:latin typeface="Calibri"/>
                  <a:ea typeface="Calibri"/>
                  <a:cs typeface="Calibri"/>
                  <a:sym typeface="Calibri"/>
                </a:rPr>
                <a:t>עובדה</a:t>
              </a:r>
              <a:r>
                <a:rPr b="0" i="0" lang="iw-IL" sz="2000">
                  <a:solidFill>
                    <a:srgbClr val="003300"/>
                  </a:solidFill>
                  <a:latin typeface="Calibri"/>
                  <a:ea typeface="Calibri"/>
                  <a:cs typeface="Calibri"/>
                  <a:sym typeface="Calibri"/>
                </a:rPr>
                <a:t>, המשפטים התומכים מסבירים את הרעיון המרכזי</a:t>
              </a:r>
              <a:endParaRPr sz="2000">
                <a:solidFill>
                  <a:schemeClr val="dk1"/>
                </a:solidFill>
                <a:latin typeface="Calibri"/>
                <a:ea typeface="Calibri"/>
                <a:cs typeface="Calibri"/>
                <a:sym typeface="Calibri"/>
              </a:endParaRPr>
            </a:p>
          </p:txBody>
        </p:sp>
        <p:sp>
          <p:nvSpPr>
            <p:cNvPr id="142" name="Google Shape;142;p15"/>
            <p:cNvSpPr/>
            <p:nvPr/>
          </p:nvSpPr>
          <p:spPr>
            <a:xfrm>
              <a:off x="9929204" y="809072"/>
              <a:ext cx="2172967" cy="931035"/>
            </a:xfrm>
            <a:custGeom>
              <a:rect b="b" l="l" r="r" t="t"/>
              <a:pathLst>
                <a:path extrusionOk="0" h="931035" w="2900548">
                  <a:moveTo>
                    <a:pt x="0" y="0"/>
                  </a:moveTo>
                  <a:lnTo>
                    <a:pt x="2900548" y="0"/>
                  </a:lnTo>
                  <a:lnTo>
                    <a:pt x="2900548" y="931035"/>
                  </a:lnTo>
                  <a:lnTo>
                    <a:pt x="0" y="931035"/>
                  </a:lnTo>
                  <a:lnTo>
                    <a:pt x="0" y="0"/>
                  </a:lnTo>
                  <a:close/>
                </a:path>
              </a:pathLst>
            </a:custGeom>
            <a:solidFill>
              <a:schemeClr val="accent4"/>
            </a:solidFill>
            <a:ln cap="flat" cmpd="sng" w="12700">
              <a:solidFill>
                <a:schemeClr val="accent4"/>
              </a:solidFill>
              <a:prstDash val="solid"/>
              <a:miter lim="800000"/>
              <a:headEnd len="sm" w="sm" type="none"/>
              <a:tailEnd len="sm" w="sm" type="none"/>
            </a:ln>
          </p:spPr>
          <p:txBody>
            <a:bodyPr anchorCtr="0" anchor="ctr" bIns="0" lIns="0" spcFirstLastPara="1" rIns="0" wrap="square" tIns="0">
              <a:noAutofit/>
            </a:bodyPr>
            <a:lstStyle/>
            <a:p>
              <a:pPr indent="0" lvl="0" marL="0" marR="0" rtl="1" algn="r">
                <a:lnSpc>
                  <a:spcPct val="90000"/>
                </a:lnSpc>
                <a:spcBef>
                  <a:spcPts val="0"/>
                </a:spcBef>
                <a:spcAft>
                  <a:spcPts val="0"/>
                </a:spcAft>
                <a:buNone/>
              </a:pPr>
              <a:r>
                <a:rPr lang="iw-IL" sz="2800">
                  <a:solidFill>
                    <a:schemeClr val="lt1"/>
                  </a:solidFill>
                  <a:latin typeface="Calibri"/>
                  <a:ea typeface="Calibri"/>
                  <a:cs typeface="Calibri"/>
                  <a:sym typeface="Calibri"/>
                </a:rPr>
                <a:t>פיסקת הסבר</a:t>
              </a:r>
              <a:endParaRPr/>
            </a:p>
          </p:txBody>
        </p:sp>
      </p:grpSp>
      <p:grpSp>
        <p:nvGrpSpPr>
          <p:cNvPr id="143" name="Google Shape;143;p15"/>
          <p:cNvGrpSpPr/>
          <p:nvPr/>
        </p:nvGrpSpPr>
        <p:grpSpPr>
          <a:xfrm>
            <a:off x="1665514" y="2140311"/>
            <a:ext cx="10436658" cy="540000"/>
            <a:chOff x="1534886" y="2083619"/>
            <a:chExt cx="10567285" cy="932400"/>
          </a:xfrm>
        </p:grpSpPr>
        <p:sp>
          <p:nvSpPr>
            <p:cNvPr id="144" name="Google Shape;144;p15"/>
            <p:cNvSpPr/>
            <p:nvPr/>
          </p:nvSpPr>
          <p:spPr>
            <a:xfrm>
              <a:off x="9929204" y="2083619"/>
              <a:ext cx="2172967" cy="931035"/>
            </a:xfrm>
            <a:custGeom>
              <a:rect b="b" l="l" r="r" t="t"/>
              <a:pathLst>
                <a:path extrusionOk="0" h="931035" w="2900548">
                  <a:moveTo>
                    <a:pt x="0" y="0"/>
                  </a:moveTo>
                  <a:lnTo>
                    <a:pt x="2900548" y="0"/>
                  </a:lnTo>
                  <a:lnTo>
                    <a:pt x="2900548" y="931035"/>
                  </a:lnTo>
                  <a:lnTo>
                    <a:pt x="0" y="931035"/>
                  </a:lnTo>
                  <a:lnTo>
                    <a:pt x="0" y="0"/>
                  </a:lnTo>
                  <a:close/>
                </a:path>
              </a:pathLst>
            </a:custGeom>
            <a:solidFill>
              <a:srgbClr val="FF99FF"/>
            </a:solidFill>
            <a:ln cap="flat" cmpd="sng" w="12700">
              <a:solidFill>
                <a:srgbClr val="93F316"/>
              </a:solidFill>
              <a:prstDash val="solid"/>
              <a:miter lim="800000"/>
              <a:headEnd len="sm" w="sm" type="none"/>
              <a:tailEnd len="sm" w="sm" type="none"/>
            </a:ln>
          </p:spPr>
          <p:txBody>
            <a:bodyPr anchorCtr="0" anchor="ctr" bIns="0" lIns="0" spcFirstLastPara="1" rIns="0" wrap="square" tIns="0">
              <a:noAutofit/>
            </a:bodyPr>
            <a:lstStyle/>
            <a:p>
              <a:pPr indent="0" lvl="0" marL="0" marR="0" rtl="1" algn="r">
                <a:lnSpc>
                  <a:spcPct val="90000"/>
                </a:lnSpc>
                <a:spcBef>
                  <a:spcPts val="0"/>
                </a:spcBef>
                <a:spcAft>
                  <a:spcPts val="0"/>
                </a:spcAft>
                <a:buClr>
                  <a:schemeClr val="lt1"/>
                </a:buClr>
                <a:buSzPts val="2800"/>
                <a:buFont typeface="Calibri"/>
                <a:buNone/>
              </a:pPr>
              <a:r>
                <a:rPr lang="iw-IL" sz="2800">
                  <a:solidFill>
                    <a:schemeClr val="lt1"/>
                  </a:solidFill>
                  <a:latin typeface="Calibri"/>
                  <a:ea typeface="Calibri"/>
                  <a:cs typeface="Calibri"/>
                  <a:sym typeface="Calibri"/>
                </a:rPr>
                <a:t>פסקת הדגמה</a:t>
              </a:r>
              <a:endParaRPr sz="3200">
                <a:solidFill>
                  <a:schemeClr val="lt1"/>
                </a:solidFill>
                <a:latin typeface="Calibri"/>
                <a:ea typeface="Calibri"/>
                <a:cs typeface="Calibri"/>
                <a:sym typeface="Calibri"/>
              </a:endParaRPr>
            </a:p>
          </p:txBody>
        </p:sp>
        <p:sp>
          <p:nvSpPr>
            <p:cNvPr id="145" name="Google Shape;145;p15"/>
            <p:cNvSpPr/>
            <p:nvPr/>
          </p:nvSpPr>
          <p:spPr>
            <a:xfrm>
              <a:off x="1534886" y="2083619"/>
              <a:ext cx="8392885" cy="932400"/>
            </a:xfrm>
            <a:prstGeom prst="rect">
              <a:avLst/>
            </a:prstGeom>
            <a:solidFill>
              <a:schemeClr val="lt1">
                <a:alpha val="89803"/>
              </a:schemeClr>
            </a:solidFill>
            <a:ln cap="flat" cmpd="sng" w="12700">
              <a:solidFill>
                <a:schemeClr val="accent4"/>
              </a:solidFill>
              <a:prstDash val="solid"/>
              <a:miter lim="800000"/>
              <a:headEnd len="sm" w="sm" type="none"/>
              <a:tailEnd len="sm" w="sm" type="none"/>
            </a:ln>
          </p:spPr>
          <p:txBody>
            <a:bodyPr anchorCtr="0" anchor="ctr" bIns="35550" lIns="78600" spcFirstLastPara="1" rIns="78600" wrap="square" tIns="149725">
              <a:noAutofit/>
            </a:bodyPr>
            <a:lstStyle/>
            <a:p>
              <a:pPr indent="0" lvl="0" marL="0" marR="0" rtl="1" algn="r">
                <a:spcBef>
                  <a:spcPts val="0"/>
                </a:spcBef>
                <a:spcAft>
                  <a:spcPts val="0"/>
                </a:spcAft>
                <a:buNone/>
              </a:pPr>
              <a:r>
                <a:rPr b="0" i="0" lang="iw-IL" sz="2000">
                  <a:solidFill>
                    <a:srgbClr val="003300"/>
                  </a:solidFill>
                  <a:latin typeface="Calibri"/>
                  <a:ea typeface="Calibri"/>
                  <a:cs typeface="Calibri"/>
                  <a:sym typeface="Calibri"/>
                </a:rPr>
                <a:t>משפט המפתח מביע כלל כלשהו ומשפטים תומכים המדגימים כלל זה</a:t>
              </a:r>
              <a:endParaRPr sz="2000">
                <a:solidFill>
                  <a:srgbClr val="003300"/>
                </a:solidFill>
                <a:latin typeface="Calibri"/>
                <a:ea typeface="Calibri"/>
                <a:cs typeface="Calibri"/>
                <a:sym typeface="Calibri"/>
              </a:endParaRPr>
            </a:p>
          </p:txBody>
        </p:sp>
      </p:grpSp>
      <p:grpSp>
        <p:nvGrpSpPr>
          <p:cNvPr id="146" name="Google Shape;146;p15"/>
          <p:cNvGrpSpPr/>
          <p:nvPr/>
        </p:nvGrpSpPr>
        <p:grpSpPr>
          <a:xfrm>
            <a:off x="1665514" y="3296825"/>
            <a:ext cx="10436658" cy="540000"/>
            <a:chOff x="1534886" y="3245579"/>
            <a:chExt cx="10567285" cy="932400"/>
          </a:xfrm>
        </p:grpSpPr>
        <p:sp>
          <p:nvSpPr>
            <p:cNvPr id="147" name="Google Shape;147;p15"/>
            <p:cNvSpPr/>
            <p:nvPr/>
          </p:nvSpPr>
          <p:spPr>
            <a:xfrm>
              <a:off x="9929204" y="3245579"/>
              <a:ext cx="2172967" cy="931035"/>
            </a:xfrm>
            <a:custGeom>
              <a:rect b="b" l="l" r="r" t="t"/>
              <a:pathLst>
                <a:path extrusionOk="0" h="931035" w="2900548">
                  <a:moveTo>
                    <a:pt x="0" y="0"/>
                  </a:moveTo>
                  <a:lnTo>
                    <a:pt x="2900548" y="0"/>
                  </a:lnTo>
                  <a:lnTo>
                    <a:pt x="2900548" y="931035"/>
                  </a:lnTo>
                  <a:lnTo>
                    <a:pt x="0" y="931035"/>
                  </a:lnTo>
                  <a:lnTo>
                    <a:pt x="0" y="0"/>
                  </a:lnTo>
                  <a:close/>
                </a:path>
              </a:pathLst>
            </a:custGeom>
            <a:solidFill>
              <a:srgbClr val="2EE844"/>
            </a:solidFill>
            <a:ln cap="flat" cmpd="sng" w="12700">
              <a:solidFill>
                <a:srgbClr val="2EE844"/>
              </a:solidFill>
              <a:prstDash val="solid"/>
              <a:miter lim="800000"/>
              <a:headEnd len="sm" w="sm" type="none"/>
              <a:tailEnd len="sm" w="sm" type="none"/>
            </a:ln>
          </p:spPr>
          <p:txBody>
            <a:bodyPr anchorCtr="0" anchor="ctr" bIns="0" lIns="0" spcFirstLastPara="1" rIns="0" wrap="square" tIns="0">
              <a:noAutofit/>
            </a:bodyPr>
            <a:lstStyle/>
            <a:p>
              <a:pPr indent="0" lvl="0" marL="0" marR="0" rtl="1" algn="r">
                <a:lnSpc>
                  <a:spcPct val="90000"/>
                </a:lnSpc>
                <a:spcBef>
                  <a:spcPts val="0"/>
                </a:spcBef>
                <a:spcAft>
                  <a:spcPts val="0"/>
                </a:spcAft>
                <a:buClr>
                  <a:schemeClr val="lt1"/>
                </a:buClr>
                <a:buSzPts val="2800"/>
                <a:buFont typeface="Calibri"/>
                <a:buNone/>
              </a:pPr>
              <a:r>
                <a:rPr lang="iw-IL" sz="2800">
                  <a:solidFill>
                    <a:schemeClr val="lt1"/>
                  </a:solidFill>
                  <a:latin typeface="Calibri"/>
                  <a:ea typeface="Calibri"/>
                  <a:cs typeface="Calibri"/>
                  <a:sym typeface="Calibri"/>
                </a:rPr>
                <a:t>פסקת הנמקה</a:t>
              </a:r>
              <a:endParaRPr/>
            </a:p>
          </p:txBody>
        </p:sp>
        <p:sp>
          <p:nvSpPr>
            <p:cNvPr id="148" name="Google Shape;148;p15"/>
            <p:cNvSpPr/>
            <p:nvPr/>
          </p:nvSpPr>
          <p:spPr>
            <a:xfrm>
              <a:off x="1534886" y="3245579"/>
              <a:ext cx="8392885" cy="932400"/>
            </a:xfrm>
            <a:prstGeom prst="rect">
              <a:avLst/>
            </a:prstGeom>
            <a:solidFill>
              <a:schemeClr val="lt1">
                <a:alpha val="89803"/>
              </a:schemeClr>
            </a:solidFill>
            <a:ln cap="flat" cmpd="sng" w="12700">
              <a:solidFill>
                <a:schemeClr val="accent4"/>
              </a:solidFill>
              <a:prstDash val="solid"/>
              <a:miter lim="800000"/>
              <a:headEnd len="sm" w="sm" type="none"/>
              <a:tailEnd len="sm" w="sm" type="none"/>
            </a:ln>
          </p:spPr>
          <p:txBody>
            <a:bodyPr anchorCtr="0" anchor="ctr" bIns="35550" lIns="78600" spcFirstLastPara="1" rIns="78600" wrap="square" tIns="149725">
              <a:noAutofit/>
            </a:bodyPr>
            <a:lstStyle/>
            <a:p>
              <a:pPr indent="0" lvl="0" marL="0" marR="0" rtl="1" algn="r">
                <a:spcBef>
                  <a:spcPts val="0"/>
                </a:spcBef>
                <a:spcAft>
                  <a:spcPts val="0"/>
                </a:spcAft>
                <a:buNone/>
              </a:pPr>
              <a:r>
                <a:rPr b="0" i="0" lang="iw-IL" sz="2000">
                  <a:solidFill>
                    <a:srgbClr val="003300"/>
                  </a:solidFill>
                  <a:latin typeface="Calibri"/>
                  <a:ea typeface="Calibri"/>
                  <a:cs typeface="Calibri"/>
                  <a:sym typeface="Calibri"/>
                </a:rPr>
                <a:t>משפט המפתח מציג </a:t>
              </a:r>
              <a:r>
                <a:rPr b="1" i="0" lang="iw-IL" sz="2000">
                  <a:solidFill>
                    <a:srgbClr val="003300"/>
                  </a:solidFill>
                  <a:latin typeface="Calibri"/>
                  <a:ea typeface="Calibri"/>
                  <a:cs typeface="Calibri"/>
                  <a:sym typeface="Calibri"/>
                </a:rPr>
                <a:t>דעה</a:t>
              </a:r>
              <a:r>
                <a:rPr b="0" i="0" lang="iw-IL" sz="2000">
                  <a:solidFill>
                    <a:srgbClr val="003300"/>
                  </a:solidFill>
                  <a:latin typeface="Calibri"/>
                  <a:ea typeface="Calibri"/>
                  <a:cs typeface="Calibri"/>
                  <a:sym typeface="Calibri"/>
                </a:rPr>
                <a:t> ומשפטים תומכים המחזקים את הדעה</a:t>
              </a:r>
              <a:endParaRPr sz="2000">
                <a:solidFill>
                  <a:srgbClr val="003300"/>
                </a:solidFill>
                <a:latin typeface="Calibri"/>
                <a:ea typeface="Calibri"/>
                <a:cs typeface="Calibri"/>
                <a:sym typeface="Calibri"/>
              </a:endParaRPr>
            </a:p>
          </p:txBody>
        </p:sp>
      </p:grpSp>
      <p:grpSp>
        <p:nvGrpSpPr>
          <p:cNvPr id="149" name="Google Shape;149;p15"/>
          <p:cNvGrpSpPr/>
          <p:nvPr/>
        </p:nvGrpSpPr>
        <p:grpSpPr>
          <a:xfrm>
            <a:off x="1665514" y="4451758"/>
            <a:ext cx="10436658" cy="540000"/>
            <a:chOff x="1534886" y="4616349"/>
            <a:chExt cx="10567285" cy="932400"/>
          </a:xfrm>
        </p:grpSpPr>
        <p:sp>
          <p:nvSpPr>
            <p:cNvPr id="150" name="Google Shape;150;p15"/>
            <p:cNvSpPr/>
            <p:nvPr/>
          </p:nvSpPr>
          <p:spPr>
            <a:xfrm>
              <a:off x="9927771" y="4617714"/>
              <a:ext cx="2174400" cy="931035"/>
            </a:xfrm>
            <a:custGeom>
              <a:rect b="b" l="l" r="r" t="t"/>
              <a:pathLst>
                <a:path extrusionOk="0" h="931035" w="2900548">
                  <a:moveTo>
                    <a:pt x="0" y="0"/>
                  </a:moveTo>
                  <a:lnTo>
                    <a:pt x="2900548" y="0"/>
                  </a:lnTo>
                  <a:lnTo>
                    <a:pt x="2900548" y="931035"/>
                  </a:lnTo>
                  <a:lnTo>
                    <a:pt x="0" y="931035"/>
                  </a:lnTo>
                  <a:lnTo>
                    <a:pt x="0" y="0"/>
                  </a:lnTo>
                  <a:close/>
                </a:path>
              </a:pathLst>
            </a:custGeom>
            <a:solidFill>
              <a:srgbClr val="44DEBE"/>
            </a:solidFill>
            <a:ln cap="flat" cmpd="sng" w="12700">
              <a:solidFill>
                <a:srgbClr val="44DEBE"/>
              </a:solidFill>
              <a:prstDash val="solid"/>
              <a:miter lim="800000"/>
              <a:headEnd len="sm" w="sm" type="none"/>
              <a:tailEnd len="sm" w="sm" type="none"/>
            </a:ln>
          </p:spPr>
          <p:txBody>
            <a:bodyPr anchorCtr="0" anchor="ctr" bIns="0" lIns="0" spcFirstLastPara="1" rIns="0" wrap="square" tIns="0">
              <a:noAutofit/>
            </a:bodyPr>
            <a:lstStyle/>
            <a:p>
              <a:pPr indent="0" lvl="0" marL="0" marR="0" rtl="1" algn="r">
                <a:lnSpc>
                  <a:spcPct val="90000"/>
                </a:lnSpc>
                <a:spcBef>
                  <a:spcPts val="0"/>
                </a:spcBef>
                <a:spcAft>
                  <a:spcPts val="0"/>
                </a:spcAft>
                <a:buClr>
                  <a:schemeClr val="lt1"/>
                </a:buClr>
                <a:buSzPts val="2800"/>
                <a:buFont typeface="Calibri"/>
                <a:buNone/>
              </a:pPr>
              <a:r>
                <a:rPr lang="iw-IL" sz="2800">
                  <a:solidFill>
                    <a:schemeClr val="lt1"/>
                  </a:solidFill>
                  <a:latin typeface="Calibri"/>
                  <a:ea typeface="Calibri"/>
                  <a:cs typeface="Calibri"/>
                  <a:sym typeface="Calibri"/>
                </a:rPr>
                <a:t>פסקת עימות</a:t>
              </a:r>
              <a:endParaRPr/>
            </a:p>
          </p:txBody>
        </p:sp>
        <p:sp>
          <p:nvSpPr>
            <p:cNvPr id="151" name="Google Shape;151;p15"/>
            <p:cNvSpPr/>
            <p:nvPr/>
          </p:nvSpPr>
          <p:spPr>
            <a:xfrm>
              <a:off x="1534886" y="4616349"/>
              <a:ext cx="8392885" cy="932400"/>
            </a:xfrm>
            <a:prstGeom prst="rect">
              <a:avLst/>
            </a:prstGeom>
            <a:solidFill>
              <a:schemeClr val="lt1">
                <a:alpha val="89803"/>
              </a:schemeClr>
            </a:solidFill>
            <a:ln cap="flat" cmpd="sng" w="12700">
              <a:solidFill>
                <a:schemeClr val="accent4"/>
              </a:solidFill>
              <a:prstDash val="solid"/>
              <a:miter lim="800000"/>
              <a:headEnd len="sm" w="sm" type="none"/>
              <a:tailEnd len="sm" w="sm" type="none"/>
            </a:ln>
          </p:spPr>
          <p:txBody>
            <a:bodyPr anchorCtr="0" anchor="ctr" bIns="35550" lIns="78600" spcFirstLastPara="1" rIns="78600" wrap="square" tIns="149725">
              <a:noAutofit/>
            </a:bodyPr>
            <a:lstStyle/>
            <a:p>
              <a:pPr indent="0" lvl="0" marL="0" marR="0" rtl="1" algn="r">
                <a:spcBef>
                  <a:spcPts val="0"/>
                </a:spcBef>
                <a:spcAft>
                  <a:spcPts val="0"/>
                </a:spcAft>
                <a:buNone/>
              </a:pPr>
              <a:r>
                <a:rPr b="0" i="0" lang="iw-IL" sz="2000">
                  <a:solidFill>
                    <a:srgbClr val="003300"/>
                  </a:solidFill>
                  <a:latin typeface="Calibri"/>
                  <a:ea typeface="Calibri"/>
                  <a:cs typeface="Calibri"/>
                  <a:sym typeface="Calibri"/>
                </a:rPr>
                <a:t>הפסקה מכילה ניגוד והשוואה בין דעות שונות</a:t>
              </a:r>
              <a:endParaRPr sz="2000">
                <a:solidFill>
                  <a:srgbClr val="003300"/>
                </a:solidFill>
                <a:latin typeface="Calibri"/>
                <a:ea typeface="Calibri"/>
                <a:cs typeface="Calibri"/>
                <a:sym typeface="Calibri"/>
              </a:endParaRPr>
            </a:p>
          </p:txBody>
        </p:sp>
      </p:grpSp>
      <p:grpSp>
        <p:nvGrpSpPr>
          <p:cNvPr id="152" name="Google Shape;152;p15"/>
          <p:cNvGrpSpPr/>
          <p:nvPr/>
        </p:nvGrpSpPr>
        <p:grpSpPr>
          <a:xfrm>
            <a:off x="1665514" y="5606691"/>
            <a:ext cx="10436400" cy="540000"/>
            <a:chOff x="1534886" y="5826126"/>
            <a:chExt cx="10567285" cy="933765"/>
          </a:xfrm>
        </p:grpSpPr>
        <p:sp>
          <p:nvSpPr>
            <p:cNvPr id="153" name="Google Shape;153;p15"/>
            <p:cNvSpPr/>
            <p:nvPr/>
          </p:nvSpPr>
          <p:spPr>
            <a:xfrm>
              <a:off x="9927771" y="5826126"/>
              <a:ext cx="2174400" cy="931035"/>
            </a:xfrm>
            <a:custGeom>
              <a:rect b="b" l="l" r="r" t="t"/>
              <a:pathLst>
                <a:path extrusionOk="0" h="931035" w="2900548">
                  <a:moveTo>
                    <a:pt x="0" y="0"/>
                  </a:moveTo>
                  <a:lnTo>
                    <a:pt x="2900548" y="0"/>
                  </a:lnTo>
                  <a:lnTo>
                    <a:pt x="2900548" y="931035"/>
                  </a:lnTo>
                  <a:lnTo>
                    <a:pt x="0" y="931035"/>
                  </a:lnTo>
                  <a:lnTo>
                    <a:pt x="0" y="0"/>
                  </a:lnTo>
                  <a:close/>
                </a:path>
              </a:pathLst>
            </a:custGeom>
            <a:solidFill>
              <a:srgbClr val="5999D5"/>
            </a:solidFill>
            <a:ln cap="flat" cmpd="sng" w="12700">
              <a:solidFill>
                <a:srgbClr val="5999D5"/>
              </a:solidFill>
              <a:prstDash val="solid"/>
              <a:miter lim="800000"/>
              <a:headEnd len="sm" w="sm" type="none"/>
              <a:tailEnd len="sm" w="sm" type="none"/>
            </a:ln>
          </p:spPr>
          <p:txBody>
            <a:bodyPr anchorCtr="0" anchor="ctr" bIns="0" lIns="0" spcFirstLastPara="1" rIns="0" wrap="square" tIns="0">
              <a:noAutofit/>
            </a:bodyPr>
            <a:lstStyle/>
            <a:p>
              <a:pPr indent="0" lvl="0" marL="0" marR="0" rtl="1" algn="r">
                <a:lnSpc>
                  <a:spcPct val="90000"/>
                </a:lnSpc>
                <a:spcBef>
                  <a:spcPts val="0"/>
                </a:spcBef>
                <a:spcAft>
                  <a:spcPts val="0"/>
                </a:spcAft>
                <a:buClr>
                  <a:schemeClr val="lt1"/>
                </a:buClr>
                <a:buSzPts val="2800"/>
                <a:buFont typeface="Calibri"/>
                <a:buNone/>
              </a:pPr>
              <a:r>
                <a:rPr lang="iw-IL" sz="2800">
                  <a:solidFill>
                    <a:schemeClr val="lt1"/>
                  </a:solidFill>
                  <a:latin typeface="Calibri"/>
                  <a:ea typeface="Calibri"/>
                  <a:cs typeface="Calibri"/>
                  <a:sym typeface="Calibri"/>
                </a:rPr>
                <a:t>פסקת פירוט</a:t>
              </a:r>
              <a:endParaRPr/>
            </a:p>
          </p:txBody>
        </p:sp>
        <p:sp>
          <p:nvSpPr>
            <p:cNvPr id="154" name="Google Shape;154;p15"/>
            <p:cNvSpPr/>
            <p:nvPr/>
          </p:nvSpPr>
          <p:spPr>
            <a:xfrm>
              <a:off x="1534886" y="5827491"/>
              <a:ext cx="8392885" cy="932400"/>
            </a:xfrm>
            <a:prstGeom prst="rect">
              <a:avLst/>
            </a:prstGeom>
            <a:solidFill>
              <a:schemeClr val="lt1">
                <a:alpha val="89803"/>
              </a:schemeClr>
            </a:solidFill>
            <a:ln cap="flat" cmpd="sng" w="12700">
              <a:solidFill>
                <a:schemeClr val="accent4"/>
              </a:solidFill>
              <a:prstDash val="solid"/>
              <a:miter lim="800000"/>
              <a:headEnd len="sm" w="sm" type="none"/>
              <a:tailEnd len="sm" w="sm" type="none"/>
            </a:ln>
          </p:spPr>
          <p:txBody>
            <a:bodyPr anchorCtr="0" anchor="ctr" bIns="35550" lIns="78600" spcFirstLastPara="1" rIns="78600" wrap="square" tIns="149725">
              <a:noAutofit/>
            </a:bodyPr>
            <a:lstStyle/>
            <a:p>
              <a:pPr indent="0" lvl="0" marL="0" marR="0" rtl="1" algn="r">
                <a:spcBef>
                  <a:spcPts val="0"/>
                </a:spcBef>
                <a:spcAft>
                  <a:spcPts val="0"/>
                </a:spcAft>
                <a:buNone/>
              </a:pPr>
              <a:r>
                <a:rPr b="0" i="0" lang="iw-IL" sz="2000">
                  <a:solidFill>
                    <a:srgbClr val="003300"/>
                  </a:solidFill>
                  <a:latin typeface="Calibri"/>
                  <a:ea typeface="Calibri"/>
                  <a:cs typeface="Calibri"/>
                  <a:sym typeface="Calibri"/>
                </a:rPr>
                <a:t>משפט המפתח מציג ביטוי מכליל והמשפטים התומכים מפרטים ביטוי זה</a:t>
              </a:r>
              <a:endParaRPr sz="2000">
                <a:solidFill>
                  <a:srgbClr val="003300"/>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6"/>
          <p:cNvSpPr txBox="1"/>
          <p:nvPr/>
        </p:nvSpPr>
        <p:spPr>
          <a:xfrm>
            <a:off x="2040577" y="4105894"/>
            <a:ext cx="2591789" cy="1099457"/>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3600"/>
              <a:buFont typeface="Arial"/>
              <a:buNone/>
            </a:pPr>
            <a:r>
              <a:rPr lang="iw-IL" sz="3600">
                <a:solidFill>
                  <a:schemeClr val="lt1"/>
                </a:solidFill>
                <a:latin typeface="Arial"/>
                <a:ea typeface="Arial"/>
                <a:cs typeface="Arial"/>
                <a:sym typeface="Arial"/>
              </a:rPr>
              <a:t>מילות קישור</a:t>
            </a:r>
            <a:endParaRPr/>
          </a:p>
        </p:txBody>
      </p:sp>
      <p:sp>
        <p:nvSpPr>
          <p:cNvPr id="161" name="Google Shape;161;p16"/>
          <p:cNvSpPr txBox="1"/>
          <p:nvPr/>
        </p:nvSpPr>
        <p:spPr>
          <a:xfrm>
            <a:off x="6281058" y="498322"/>
            <a:ext cx="5889171" cy="1099457"/>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3600"/>
              <a:buFont typeface="Arial"/>
              <a:buNone/>
            </a:pPr>
            <a:r>
              <a:rPr lang="iw-IL" sz="3600">
                <a:solidFill>
                  <a:schemeClr val="lt1"/>
                </a:solidFill>
                <a:latin typeface="Arial"/>
                <a:ea typeface="Arial"/>
                <a:cs typeface="Arial"/>
                <a:sym typeface="Arial"/>
              </a:rPr>
              <a:t>מילות מפתח</a:t>
            </a:r>
            <a:endParaRPr/>
          </a:p>
        </p:txBody>
      </p:sp>
      <p:sp>
        <p:nvSpPr>
          <p:cNvPr id="162" name="Google Shape;162;p16"/>
          <p:cNvSpPr txBox="1"/>
          <p:nvPr/>
        </p:nvSpPr>
        <p:spPr>
          <a:xfrm>
            <a:off x="3336472" y="1837265"/>
            <a:ext cx="5889171" cy="1099457"/>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3600"/>
              <a:buFont typeface="Arial"/>
              <a:buNone/>
            </a:pPr>
            <a:r>
              <a:rPr lang="iw-IL" sz="3600">
                <a:solidFill>
                  <a:schemeClr val="lt1"/>
                </a:solidFill>
                <a:latin typeface="Arial"/>
                <a:ea typeface="Arial"/>
                <a:cs typeface="Arial"/>
                <a:sym typeface="Arial"/>
              </a:rPr>
              <a:t>כותרות</a:t>
            </a:r>
            <a:endParaRPr/>
          </a:p>
        </p:txBody>
      </p:sp>
      <p:grpSp>
        <p:nvGrpSpPr>
          <p:cNvPr id="163" name="Google Shape;163;p16"/>
          <p:cNvGrpSpPr/>
          <p:nvPr/>
        </p:nvGrpSpPr>
        <p:grpSpPr>
          <a:xfrm>
            <a:off x="8605098" y="3890879"/>
            <a:ext cx="3586902" cy="2936722"/>
            <a:chOff x="8357972" y="7682740"/>
            <a:chExt cx="3586902" cy="2936722"/>
          </a:xfrm>
        </p:grpSpPr>
        <p:pic>
          <p:nvPicPr>
            <p:cNvPr id="164" name="Google Shape;164;p16"/>
            <p:cNvPicPr preferRelativeResize="0"/>
            <p:nvPr/>
          </p:nvPicPr>
          <p:blipFill rotWithShape="1">
            <a:blip r:embed="rId3">
              <a:alphaModFix/>
            </a:blip>
            <a:srcRect b="0" l="0" r="0" t="0"/>
            <a:stretch/>
          </p:blipFill>
          <p:spPr>
            <a:xfrm flipH="1">
              <a:off x="8357972" y="7682740"/>
              <a:ext cx="3586902" cy="2628944"/>
            </a:xfrm>
            <a:prstGeom prst="rect">
              <a:avLst/>
            </a:prstGeom>
            <a:noFill/>
            <a:ln>
              <a:noFill/>
            </a:ln>
          </p:spPr>
        </p:pic>
        <p:sp>
          <p:nvSpPr>
            <p:cNvPr id="165" name="Google Shape;165;p16"/>
            <p:cNvSpPr txBox="1"/>
            <p:nvPr/>
          </p:nvSpPr>
          <p:spPr>
            <a:xfrm>
              <a:off x="8357972" y="10311684"/>
              <a:ext cx="334191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w-IL" sz="1400" u="sng">
                  <a:solidFill>
                    <a:schemeClr val="hlink"/>
                  </a:solidFill>
                  <a:latin typeface="Calibri"/>
                  <a:ea typeface="Calibri"/>
                  <a:cs typeface="Calibri"/>
                  <a:sym typeface="Calibri"/>
                  <a:hlinkClick r:id="rId4"/>
                </a:rPr>
                <a:t>Detective Investigates with Magnification</a:t>
              </a:r>
              <a:endParaRPr sz="1400">
                <a:solidFill>
                  <a:srgbClr val="D8D8D8"/>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עיצוב של שחר">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