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13.jpg" ContentType="image/png"/>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rtl="1" embedTrueTypeFonts="1">
  <p:sldMasterIdLst>
    <p:sldMasterId id="2147483648" r:id="rId1"/>
  </p:sldMasterIdLst>
  <p:notesMasterIdLst>
    <p:notesMasterId r:id="rId18"/>
  </p:notesMasterIdLst>
  <p:handoutMasterIdLst>
    <p:handoutMasterId r:id="rId19"/>
  </p:handoutMasterIdLst>
  <p:sldIdLst>
    <p:sldId id="264" r:id="rId2"/>
    <p:sldId id="418" r:id="rId3"/>
    <p:sldId id="419" r:id="rId4"/>
    <p:sldId id="426" r:id="rId5"/>
    <p:sldId id="433" r:id="rId6"/>
    <p:sldId id="425" r:id="rId7"/>
    <p:sldId id="427" r:id="rId8"/>
    <p:sldId id="432" r:id="rId9"/>
    <p:sldId id="422" r:id="rId10"/>
    <p:sldId id="428" r:id="rId11"/>
    <p:sldId id="430" r:id="rId12"/>
    <p:sldId id="429" r:id="rId13"/>
    <p:sldId id="431" r:id="rId14"/>
    <p:sldId id="423" r:id="rId15"/>
    <p:sldId id="424" r:id="rId16"/>
    <p:sldId id="420" r:id="rId17"/>
  </p:sldIdLst>
  <p:sldSz cx="12192000" cy="6858000"/>
  <p:notesSz cx="6858000" cy="9144000"/>
  <p:embeddedFontLst>
    <p:embeddedFont>
      <p:font typeface="Calibri" panose="020F0502020204030204" pitchFamily="34" charset="0"/>
      <p:regular r:id="rId20"/>
      <p:bold r:id="rId21"/>
      <p:italic r:id="rId22"/>
      <p:boldItalic r:id="rId23"/>
    </p:embeddedFont>
    <p:embeddedFont>
      <p:font typeface="Heebo" panose="020B0604020202020204" charset="-79"/>
      <p:regular r:id="rId24"/>
      <p:bold r:id="rId25"/>
    </p:embeddedFont>
    <p:embeddedFont>
      <p:font typeface="Heebo Light" panose="00000400000000000000" charset="-79"/>
      <p:regular r:id="rId26"/>
    </p:embeddedFont>
    <p:embeddedFont>
      <p:font typeface="Heebo Medium" panose="00000600000000000000" charset="-79"/>
      <p:regular r:id="rId27"/>
    </p:embeddedFont>
    <p:embeddedFont>
      <p:font typeface="Heebo Black" panose="00000A00000000000000" charset="-79"/>
      <p:bold r:id="rId28"/>
    </p:embeddedFont>
  </p:embeddedFontLst>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9933FF"/>
    <a:srgbClr val="FFFFFF"/>
    <a:srgbClr val="000066"/>
    <a:srgbClr val="6600CC"/>
    <a:srgbClr val="336600"/>
    <a:srgbClr val="3333FF"/>
    <a:srgbClr val="FF99FF"/>
    <a:srgbClr val="FF6600"/>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8B4309-8A45-4BD3-B82A-D36EA9809A6B}" v="293" dt="2020-10-26T15:55:01.512"/>
  </p1510:revLst>
</p1510:revInfo>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ללא סגנון, רשת טבלה">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901" autoAdjust="0"/>
    <p:restoredTop sz="93314" autoAdjust="0"/>
  </p:normalViewPr>
  <p:slideViewPr>
    <p:cSldViewPr snapToGrid="0">
      <p:cViewPr varScale="1">
        <p:scale>
          <a:sx n="65" d="100"/>
          <a:sy n="65" d="100"/>
        </p:scale>
        <p:origin x="852" y="60"/>
      </p:cViewPr>
      <p:guideLst/>
    </p:cSldViewPr>
  </p:slideViewPr>
  <p:notesTextViewPr>
    <p:cViewPr>
      <p:scale>
        <a:sx n="1" d="1"/>
        <a:sy n="1" d="1"/>
      </p:scale>
      <p:origin x="0" y="0"/>
    </p:cViewPr>
  </p:notesTextViewPr>
  <p:notesViewPr>
    <p:cSldViewPr snapToGrid="0">
      <p:cViewPr varScale="1">
        <p:scale>
          <a:sx n="45" d="100"/>
          <a:sy n="45" d="100"/>
        </p:scale>
        <p:origin x="2760" y="4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handoutMaster" Target="handoutMasters/handoutMaster1.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a:extLst>
              <a:ext uri="{FF2B5EF4-FFF2-40B4-BE49-F238E27FC236}">
                <a16:creationId xmlns:a16="http://schemas.microsoft.com/office/drawing/2014/main" id="{ECEE3409-0C9E-40F0-BA69-AD873AC08373}"/>
              </a:ext>
            </a:extLst>
          </p:cNvPr>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a:extLst>
              <a:ext uri="{FF2B5EF4-FFF2-40B4-BE49-F238E27FC236}">
                <a16:creationId xmlns:a16="http://schemas.microsoft.com/office/drawing/2014/main" id="{45D1842F-6397-4D49-900C-92C250A79429}"/>
              </a:ext>
            </a:extLst>
          </p:cNvPr>
          <p:cNvSpPr>
            <a:spLocks noGrp="1"/>
          </p:cNvSpPr>
          <p:nvPr>
            <p:ph type="dt" sz="quarter" idx="1"/>
          </p:nvPr>
        </p:nvSpPr>
        <p:spPr>
          <a:xfrm>
            <a:off x="1588" y="0"/>
            <a:ext cx="2971800" cy="458788"/>
          </a:xfrm>
          <a:prstGeom prst="rect">
            <a:avLst/>
          </a:prstGeom>
        </p:spPr>
        <p:txBody>
          <a:bodyPr vert="horz" lIns="91440" tIns="45720" rIns="91440" bIns="45720" rtlCol="1"/>
          <a:lstStyle>
            <a:lvl1pPr algn="l">
              <a:defRPr sz="1200"/>
            </a:lvl1pPr>
          </a:lstStyle>
          <a:p>
            <a:fld id="{D3DC3BE7-CC06-4087-93BE-60A3414033C6}" type="datetimeFigureOut">
              <a:rPr lang="he-IL" smtClean="0"/>
              <a:t>כ"ג/סיון/תשפ"א</a:t>
            </a:fld>
            <a:endParaRPr lang="he-IL"/>
          </a:p>
        </p:txBody>
      </p:sp>
      <p:sp>
        <p:nvSpPr>
          <p:cNvPr id="4" name="מציין מיקום של כותרת תחתונה 3">
            <a:extLst>
              <a:ext uri="{FF2B5EF4-FFF2-40B4-BE49-F238E27FC236}">
                <a16:creationId xmlns:a16="http://schemas.microsoft.com/office/drawing/2014/main" id="{1F5F2332-9029-4457-B463-67FE349C1969}"/>
              </a:ext>
            </a:extLst>
          </p:cNvPr>
          <p:cNvSpPr>
            <a:spLocks noGrp="1"/>
          </p:cNvSpPr>
          <p:nvPr>
            <p:ph type="ftr" sz="quarter" idx="2"/>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5" name="מציין מיקום של מספר שקופית 4">
            <a:extLst>
              <a:ext uri="{FF2B5EF4-FFF2-40B4-BE49-F238E27FC236}">
                <a16:creationId xmlns:a16="http://schemas.microsoft.com/office/drawing/2014/main" id="{A081A76B-26E2-412F-B78E-78BFEE6DD037}"/>
              </a:ext>
            </a:extLst>
          </p:cNvPr>
          <p:cNvSpPr>
            <a:spLocks noGrp="1"/>
          </p:cNvSpPr>
          <p:nvPr>
            <p:ph type="sldNum" sz="quarter" idx="3"/>
          </p:nvPr>
        </p:nvSpPr>
        <p:spPr>
          <a:xfrm>
            <a:off x="1588" y="8685213"/>
            <a:ext cx="2971800" cy="458787"/>
          </a:xfrm>
          <a:prstGeom prst="rect">
            <a:avLst/>
          </a:prstGeom>
        </p:spPr>
        <p:txBody>
          <a:bodyPr vert="horz" lIns="91440" tIns="45720" rIns="91440" bIns="45720" rtlCol="1" anchor="b"/>
          <a:lstStyle>
            <a:lvl1pPr algn="l">
              <a:defRPr sz="1200"/>
            </a:lvl1pPr>
          </a:lstStyle>
          <a:p>
            <a:fld id="{C34358B0-80BF-45C2-A60C-A6606FDE1D9D}" type="slidenum">
              <a:rPr lang="he-IL" smtClean="0"/>
              <a:t>‹#›</a:t>
            </a:fld>
            <a:endParaRPr lang="he-IL"/>
          </a:p>
        </p:txBody>
      </p:sp>
    </p:spTree>
    <p:extLst>
      <p:ext uri="{BB962C8B-B14F-4D97-AF65-F5344CB8AC3E}">
        <p14:creationId xmlns:p14="http://schemas.microsoft.com/office/powerpoint/2010/main" val="15311437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033549E4-534E-4C9D-9D61-F133C56A63A3}" type="datetimeFigureOut">
              <a:rPr lang="he-IL" smtClean="0"/>
              <a:t>כ"ג/סיון/תשפ"א</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96322015-2407-430F-BB89-8A35589DB61F}" type="slidenum">
              <a:rPr lang="he-IL" smtClean="0"/>
              <a:t>‹#›</a:t>
            </a:fld>
            <a:endParaRPr lang="he-IL"/>
          </a:p>
        </p:txBody>
      </p:sp>
    </p:spTree>
    <p:extLst>
      <p:ext uri="{BB962C8B-B14F-4D97-AF65-F5344CB8AC3E}">
        <p14:creationId xmlns:p14="http://schemas.microsoft.com/office/powerpoint/2010/main" val="3483706505"/>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sz="1800" dirty="0">
                <a:solidFill>
                  <a:srgbClr val="595959"/>
                </a:solidFill>
                <a:effectLst/>
                <a:ea typeface="Calibri" panose="020F0502020204030204" pitchFamily="34" charset="0"/>
                <a:cs typeface="Heebo" panose="00000500000000000000" pitchFamily="2" charset="-79"/>
              </a:rPr>
              <a:t>שלום לכולם, וכיף שחזרתם לסדרת הסרטונים של פיצוח טקסטים וארגון מידע, שמי הוא תמי דובי, בואו נתחיל.</a:t>
            </a:r>
            <a:endParaRPr lang="he-IL" dirty="0"/>
          </a:p>
        </p:txBody>
      </p:sp>
      <p:sp>
        <p:nvSpPr>
          <p:cNvPr id="4" name="מציין מיקום של מספר שקופית 3"/>
          <p:cNvSpPr>
            <a:spLocks noGrp="1"/>
          </p:cNvSpPr>
          <p:nvPr>
            <p:ph type="sldNum" sz="quarter" idx="5"/>
          </p:nvPr>
        </p:nvSpPr>
        <p:spPr/>
        <p:txBody>
          <a:bodyPr/>
          <a:lstStyle/>
          <a:p>
            <a:fld id="{96322015-2407-430F-BB89-8A35589DB61F}" type="slidenum">
              <a:rPr lang="he-IL" smtClean="0"/>
              <a:t>1</a:t>
            </a:fld>
            <a:endParaRPr lang="he-IL"/>
          </a:p>
        </p:txBody>
      </p:sp>
    </p:spTree>
    <p:extLst>
      <p:ext uri="{BB962C8B-B14F-4D97-AF65-F5344CB8AC3E}">
        <p14:creationId xmlns:p14="http://schemas.microsoft.com/office/powerpoint/2010/main" val="11309406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800" dirty="0">
                <a:solidFill>
                  <a:srgbClr val="595959"/>
                </a:solidFill>
                <a:effectLst/>
                <a:latin typeface="Calibri" panose="020F0502020204030204" pitchFamily="34" charset="0"/>
                <a:ea typeface="Calibri" panose="020F0502020204030204" pitchFamily="34" charset="0"/>
                <a:cs typeface="Heebo" panose="00000500000000000000" pitchFamily="2" charset="-79"/>
              </a:rPr>
              <a:t>מחקרים הראו כי קליטת מידע במוח באמצעות בערוץ השמיעתי מבוצעת כאשר משתמשים בטקסט ואילו הקליטה בערוץ הויזואלי מבוצעת כאשר משתמשים ביצוגים גראפיים. כך ששילוב בין השניים מפחית משמעותית את העומס הקוגניטיבי ומקל על קליטת המידע.</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מציין מיקום של מספר שקופית 3"/>
          <p:cNvSpPr>
            <a:spLocks noGrp="1"/>
          </p:cNvSpPr>
          <p:nvPr>
            <p:ph type="sldNum" sz="quarter" idx="5"/>
          </p:nvPr>
        </p:nvSpPr>
        <p:spPr/>
        <p:txBody>
          <a:bodyPr/>
          <a:lstStyle/>
          <a:p>
            <a:fld id="{96322015-2407-430F-BB89-8A35589DB61F}" type="slidenum">
              <a:rPr lang="he-IL" smtClean="0"/>
              <a:t>10</a:t>
            </a:fld>
            <a:endParaRPr lang="he-IL"/>
          </a:p>
        </p:txBody>
      </p:sp>
    </p:spTree>
    <p:extLst>
      <p:ext uri="{BB962C8B-B14F-4D97-AF65-F5344CB8AC3E}">
        <p14:creationId xmlns:p14="http://schemas.microsoft.com/office/powerpoint/2010/main" val="22868129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800" dirty="0">
                <a:solidFill>
                  <a:srgbClr val="595959"/>
                </a:solidFill>
                <a:effectLst/>
                <a:latin typeface="Calibri" panose="020F0502020204030204" pitchFamily="34" charset="0"/>
                <a:ea typeface="Calibri" panose="020F0502020204030204" pitchFamily="34" charset="0"/>
                <a:cs typeface="Heebo" panose="00000500000000000000" pitchFamily="2" charset="-79"/>
              </a:rPr>
              <a:t>בואו נשחק משחק קטן, אקריא לכם 12 מילים, אל תרשמו אותם, אלא רק תקשיבו. בסיום ההקראה תרשמו את המילים שזכרתם. אז בואו נתחיל. </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מציין מיקום של מספר שקופית 3"/>
          <p:cNvSpPr>
            <a:spLocks noGrp="1"/>
          </p:cNvSpPr>
          <p:nvPr>
            <p:ph type="sldNum" sz="quarter" idx="5"/>
          </p:nvPr>
        </p:nvSpPr>
        <p:spPr/>
        <p:txBody>
          <a:bodyPr/>
          <a:lstStyle/>
          <a:p>
            <a:fld id="{96322015-2407-430F-BB89-8A35589DB61F}" type="slidenum">
              <a:rPr lang="he-IL" smtClean="0"/>
              <a:t>11</a:t>
            </a:fld>
            <a:endParaRPr lang="he-IL"/>
          </a:p>
        </p:txBody>
      </p:sp>
    </p:spTree>
    <p:extLst>
      <p:ext uri="{BB962C8B-B14F-4D97-AF65-F5344CB8AC3E}">
        <p14:creationId xmlns:p14="http://schemas.microsoft.com/office/powerpoint/2010/main" val="1290159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800" dirty="0">
                <a:solidFill>
                  <a:srgbClr val="595959"/>
                </a:solidFill>
                <a:effectLst/>
                <a:latin typeface="Calibri" panose="020F0502020204030204" pitchFamily="34" charset="0"/>
                <a:ea typeface="Calibri" panose="020F0502020204030204" pitchFamily="34" charset="0"/>
                <a:cs typeface="Heebo" panose="00000500000000000000" pitchFamily="2" charset="-79"/>
              </a:rPr>
              <a:t>כמה מילים זכרתם? לפי מחקרים שמילר ערך כבר לפני 60 שנה, כמות הפריטים שמבוגרים זוכרים היא 7+-2. היום, יש טוענים שמספר הפריטים שאנו יכולים לזכור הוא אפילו קטן יותר. שימו לב שמדובר בפריטים שאינם קשורים זה לזה. כאשר קיים הקשר בין פריטי המידע יכולת קליטת המידע שלנו עולה. </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מציין מיקום של מספר שקופית 3"/>
          <p:cNvSpPr>
            <a:spLocks noGrp="1"/>
          </p:cNvSpPr>
          <p:nvPr>
            <p:ph type="sldNum" sz="quarter" idx="5"/>
          </p:nvPr>
        </p:nvSpPr>
        <p:spPr/>
        <p:txBody>
          <a:bodyPr/>
          <a:lstStyle/>
          <a:p>
            <a:fld id="{96322015-2407-430F-BB89-8A35589DB61F}" type="slidenum">
              <a:rPr lang="he-IL" smtClean="0"/>
              <a:t>12</a:t>
            </a:fld>
            <a:endParaRPr lang="he-IL"/>
          </a:p>
        </p:txBody>
      </p:sp>
    </p:spTree>
    <p:extLst>
      <p:ext uri="{BB962C8B-B14F-4D97-AF65-F5344CB8AC3E}">
        <p14:creationId xmlns:p14="http://schemas.microsoft.com/office/powerpoint/2010/main" val="3878823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800" dirty="0">
                <a:solidFill>
                  <a:srgbClr val="595959"/>
                </a:solidFill>
                <a:effectLst/>
                <a:latin typeface="Calibri" panose="020F0502020204030204" pitchFamily="34" charset="0"/>
                <a:ea typeface="Calibri" panose="020F0502020204030204" pitchFamily="34" charset="0"/>
                <a:cs typeface="Heebo" panose="00000500000000000000" pitchFamily="2" charset="-79"/>
              </a:rPr>
              <a:t>כפי שציינתי קודם יצירת הקשרים היא דרך נוספת להפחתת העומס הקוגניטיבי ולשיפור קליטת הידע כיוון שהקשרים עוזרים בהבנת המידע החדש וקישורו לידע קיים. כאן יצרתי מפת חשיבה המרכזת את התכנים שדיברנו עליהם.  אצרף את המפה לחומרי הלמידה, כך שתוכלו לאחר מכן לבדוק האם המידע במפה מסייע לכם להבין את המידע החדש שלמדתם היום.</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מציין מיקום של מספר שקופית 3"/>
          <p:cNvSpPr>
            <a:spLocks noGrp="1"/>
          </p:cNvSpPr>
          <p:nvPr>
            <p:ph type="sldNum" sz="quarter" idx="5"/>
          </p:nvPr>
        </p:nvSpPr>
        <p:spPr/>
        <p:txBody>
          <a:bodyPr/>
          <a:lstStyle/>
          <a:p>
            <a:fld id="{96322015-2407-430F-BB89-8A35589DB61F}" type="slidenum">
              <a:rPr lang="he-IL" smtClean="0"/>
              <a:t>13</a:t>
            </a:fld>
            <a:endParaRPr lang="he-IL"/>
          </a:p>
        </p:txBody>
      </p:sp>
    </p:spTree>
    <p:extLst>
      <p:ext uri="{BB962C8B-B14F-4D97-AF65-F5344CB8AC3E}">
        <p14:creationId xmlns:p14="http://schemas.microsoft.com/office/powerpoint/2010/main" val="14807180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800" dirty="0">
                <a:solidFill>
                  <a:srgbClr val="595959"/>
                </a:solidFill>
                <a:effectLst/>
                <a:latin typeface="Calibri" panose="020F0502020204030204" pitchFamily="34" charset="0"/>
                <a:ea typeface="Calibri" panose="020F0502020204030204" pitchFamily="34" charset="0"/>
                <a:cs typeface="Heebo" panose="00000500000000000000" pitchFamily="2" charset="-79"/>
              </a:rPr>
              <a:t>מפות חשיבה הן ביטוי גראפי של המחשבות שלנו. כאשר אנו "רואים" את המחשבות שלנו, אנחנו יכולים לבטא אותן, להרחיב אותן, להרחיב אותן ולבצע רפלקציה (חשיבה מחדש) על המחשבות שלנו. לכן, מפות מחשבה הן כלי נהדר לפיתוח רעיונות וליצירתיות גם לבד וגם בשיתוף עם אחרים.  </a:t>
            </a:r>
            <a:br>
              <a:rPr lang="he-IL" sz="1800" dirty="0">
                <a:solidFill>
                  <a:srgbClr val="595959"/>
                </a:solidFill>
                <a:effectLst/>
                <a:latin typeface="Calibri" panose="020F0502020204030204" pitchFamily="34" charset="0"/>
                <a:ea typeface="Calibri" panose="020F0502020204030204" pitchFamily="34" charset="0"/>
                <a:cs typeface="Heebo" panose="00000500000000000000" pitchFamily="2" charset="-79"/>
              </a:rPr>
            </a:br>
            <a:r>
              <a:rPr lang="he-IL" sz="1800" dirty="0">
                <a:solidFill>
                  <a:srgbClr val="595959"/>
                </a:solidFill>
                <a:effectLst/>
                <a:latin typeface="Calibri" panose="020F0502020204030204" pitchFamily="34" charset="0"/>
                <a:ea typeface="Calibri" panose="020F0502020204030204" pitchFamily="34" charset="0"/>
                <a:cs typeface="Heebo" panose="00000500000000000000" pitchFamily="2" charset="-79"/>
              </a:rPr>
              <a:t>ישנן שיטות רבות ליצירת מפות חשיבה, שיטה מרכזית שנמצאת בשימוש פותחה ע"י טוני בוזן, ואתם יכולים לראות את העקרונות שלה בשקף זה. בחומרי הלימוד שלכם תמצאו שלבים ליצירת מפת חשיבה. </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מציין מיקום של מספר שקופית 3"/>
          <p:cNvSpPr>
            <a:spLocks noGrp="1"/>
          </p:cNvSpPr>
          <p:nvPr>
            <p:ph type="sldNum" sz="quarter" idx="5"/>
          </p:nvPr>
        </p:nvSpPr>
        <p:spPr/>
        <p:txBody>
          <a:bodyPr/>
          <a:lstStyle/>
          <a:p>
            <a:fld id="{96322015-2407-430F-BB89-8A35589DB61F}" type="slidenum">
              <a:rPr lang="he-IL" smtClean="0"/>
              <a:t>14</a:t>
            </a:fld>
            <a:endParaRPr lang="he-IL"/>
          </a:p>
        </p:txBody>
      </p:sp>
    </p:spTree>
    <p:extLst>
      <p:ext uri="{BB962C8B-B14F-4D97-AF65-F5344CB8AC3E}">
        <p14:creationId xmlns:p14="http://schemas.microsoft.com/office/powerpoint/2010/main" val="16884180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800" dirty="0">
                <a:solidFill>
                  <a:srgbClr val="595959"/>
                </a:solidFill>
                <a:effectLst/>
                <a:latin typeface="Calibri" panose="020F0502020204030204" pitchFamily="34" charset="0"/>
                <a:ea typeface="Calibri" panose="020F0502020204030204" pitchFamily="34" charset="0"/>
                <a:cs typeface="Heebo" panose="00000500000000000000" pitchFamily="2" charset="-79"/>
              </a:rPr>
              <a:t>נושא אחרון להיום הוא מפות מושגים. בדומה למפת חשיבה, במפת מושגים אנו יוצרים הקשרים בין המושגים השונים, העברת המידע במפת מושגים דורשת דיוק ואחידות, שכן הבנת המידע מהמפה צריכה להיות מדויקת. כלומר קורא המפה צריך להיות מסוגל להבין בדיוק למה התכוון יוצר המפה. מפות מושגים הן בד"כ יותר עובדתיות, שכן הן מתארות מושגים ואת הקשרים הלוגיים </a:t>
            </a:r>
            <a:r>
              <a:rPr lang="he-IL" sz="1800" dirty="0" err="1">
                <a:solidFill>
                  <a:srgbClr val="595959"/>
                </a:solidFill>
                <a:effectLst/>
                <a:latin typeface="Calibri" panose="020F0502020204030204" pitchFamily="34" charset="0"/>
                <a:ea typeface="Calibri" panose="020F0502020204030204" pitchFamily="34" charset="0"/>
                <a:cs typeface="Heebo" panose="00000500000000000000" pitchFamily="2" charset="-79"/>
              </a:rPr>
              <a:t>בינהן</a:t>
            </a:r>
            <a:r>
              <a:rPr lang="he-IL" sz="1800" dirty="0">
                <a:solidFill>
                  <a:srgbClr val="595959"/>
                </a:solidFill>
                <a:effectLst/>
                <a:latin typeface="Calibri" panose="020F0502020204030204" pitchFamily="34" charset="0"/>
                <a:ea typeface="Calibri" panose="020F0502020204030204" pitchFamily="34" charset="0"/>
                <a:cs typeface="Heebo" panose="00000500000000000000" pitchFamily="2" charset="-79"/>
              </a:rPr>
              <a:t>, בעוד מפות חשיבה יכולות גם להביע עמדות ודעות והקשר בין המושגים יכול להיות אסוציאטיבי.  גם במבנה יש הבדל בי מפות חשיבה למפות מושגים. מפות חשיבה מתחילות במרכז ומתפשטות לצדדים, בדומה לאופן בו אנחנו חושבים, המבנה של מפות מושגים הוא תלוי הקשר בין המושגים. יש הטוענים כי במפת מושגים נדרש שבין כל 2 מושגים ובחיצים שביניהם יהיה כיתוב של משפט תקני או המתקרב לתקני, אך אם תחפשו מפות מושגים היום ברשת תמצאו מפות רבות שכלל זה לא מתקיים בהן והן מובנות לחלוטין. האם מפות מושגים צריכות להיות הירארכיות? לא בהכרח, זה תלוי בקשר בין המושגים. תוכלו לצפות בדוגמה שבשקף גם בחומרי הלימוד שלכם.</a:t>
            </a:r>
            <a:br>
              <a:rPr lang="he-IL" sz="1800" dirty="0">
                <a:solidFill>
                  <a:srgbClr val="595959"/>
                </a:solidFill>
                <a:effectLst/>
                <a:latin typeface="Calibri" panose="020F0502020204030204" pitchFamily="34" charset="0"/>
                <a:ea typeface="Calibri" panose="020F0502020204030204" pitchFamily="34" charset="0"/>
                <a:cs typeface="Heebo" panose="00000500000000000000" pitchFamily="2" charset="-79"/>
              </a:rPr>
            </a:br>
            <a:r>
              <a:rPr lang="he-IL" sz="1800" dirty="0">
                <a:solidFill>
                  <a:srgbClr val="595959"/>
                </a:solidFill>
                <a:effectLst/>
                <a:latin typeface="Calibri" panose="020F0502020204030204" pitchFamily="34" charset="0"/>
                <a:ea typeface="Calibri" panose="020F0502020204030204" pitchFamily="34" charset="0"/>
                <a:cs typeface="Heebo" panose="00000500000000000000" pitchFamily="2" charset="-79"/>
              </a:rPr>
              <a:t>ברשת ישנן דוגמאות נפלאות למפות חשיבה ולמפות מושגים ממליצה לכם לחפש ולהתרשם. </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מציין מיקום של מספר שקופית 3"/>
          <p:cNvSpPr>
            <a:spLocks noGrp="1"/>
          </p:cNvSpPr>
          <p:nvPr>
            <p:ph type="sldNum" sz="quarter" idx="5"/>
          </p:nvPr>
        </p:nvSpPr>
        <p:spPr/>
        <p:txBody>
          <a:bodyPr/>
          <a:lstStyle/>
          <a:p>
            <a:fld id="{96322015-2407-430F-BB89-8A35589DB61F}" type="slidenum">
              <a:rPr lang="he-IL" smtClean="0"/>
              <a:t>15</a:t>
            </a:fld>
            <a:endParaRPr lang="he-IL"/>
          </a:p>
        </p:txBody>
      </p:sp>
    </p:spTree>
    <p:extLst>
      <p:ext uri="{BB962C8B-B14F-4D97-AF65-F5344CB8AC3E}">
        <p14:creationId xmlns:p14="http://schemas.microsoft.com/office/powerpoint/2010/main" val="18447142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800" dirty="0">
                <a:solidFill>
                  <a:srgbClr val="595959"/>
                </a:solidFill>
                <a:effectLst/>
                <a:latin typeface="Calibri" panose="020F0502020204030204" pitchFamily="34" charset="0"/>
                <a:ea typeface="Calibri" panose="020F0502020204030204" pitchFamily="34" charset="0"/>
                <a:cs typeface="Heebo" panose="00000500000000000000" pitchFamily="2" charset="-79"/>
              </a:rPr>
              <a:t>ולסיכום קבלו את המשימה לשיעור זה. זכרו אין פתרון אחד נכון. למשימה זו יש 3 יעדים : היעד הראשון הוא  לבטא ידע שרכשתם באמצעות מפת המושגים. היעד השני הוא בדיקה שלכם האם קוראי המפה הבינו בדיוק למה התכוונתם ואם לא אז להבין מדוע? היעד השלישי הוא הוא להתרשם מהמפות השונות שחבריכם יצרו? האם היו ברורות? האם "אתם הבנתם את כוונת המשורר?" כיצד חבריכם ניגשו למידע ועיבדו אותו?  בהצלחה במשימה, נתראה בסרטון הבא.</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מציין מיקום של מספר שקופית 3"/>
          <p:cNvSpPr>
            <a:spLocks noGrp="1"/>
          </p:cNvSpPr>
          <p:nvPr>
            <p:ph type="sldNum" sz="quarter" idx="5"/>
          </p:nvPr>
        </p:nvSpPr>
        <p:spPr/>
        <p:txBody>
          <a:bodyPr/>
          <a:lstStyle/>
          <a:p>
            <a:fld id="{96322015-2407-430F-BB89-8A35589DB61F}" type="slidenum">
              <a:rPr lang="he-IL" smtClean="0"/>
              <a:t>16</a:t>
            </a:fld>
            <a:endParaRPr lang="he-IL"/>
          </a:p>
        </p:txBody>
      </p:sp>
    </p:spTree>
    <p:extLst>
      <p:ext uri="{BB962C8B-B14F-4D97-AF65-F5344CB8AC3E}">
        <p14:creationId xmlns:p14="http://schemas.microsoft.com/office/powerpoint/2010/main" val="2100319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sz="1800" dirty="0">
                <a:solidFill>
                  <a:srgbClr val="595959"/>
                </a:solidFill>
                <a:effectLst/>
                <a:ea typeface="Calibri" panose="020F0502020204030204" pitchFamily="34" charset="0"/>
                <a:cs typeface="Heebo" panose="00000500000000000000" pitchFamily="2" charset="-79"/>
              </a:rPr>
              <a:t>נתמקד לרגע בלוח המטרות שלנו. בסרטון הנוכחי נלמד, בין היתר, מהם יצוגי ידע ומדוע כדאי לנו להשתמש בהם ?</a:t>
            </a:r>
            <a:endParaRPr lang="he-IL" dirty="0"/>
          </a:p>
        </p:txBody>
      </p:sp>
      <p:sp>
        <p:nvSpPr>
          <p:cNvPr id="4" name="מציין מיקום של מספר שקופית 3"/>
          <p:cNvSpPr>
            <a:spLocks noGrp="1"/>
          </p:cNvSpPr>
          <p:nvPr>
            <p:ph type="sldNum" sz="quarter" idx="5"/>
          </p:nvPr>
        </p:nvSpPr>
        <p:spPr/>
        <p:txBody>
          <a:bodyPr/>
          <a:lstStyle/>
          <a:p>
            <a:fld id="{96322015-2407-430F-BB89-8A35589DB61F}" type="slidenum">
              <a:rPr lang="he-IL" smtClean="0"/>
              <a:t>2</a:t>
            </a:fld>
            <a:endParaRPr lang="he-IL"/>
          </a:p>
        </p:txBody>
      </p:sp>
    </p:spTree>
    <p:extLst>
      <p:ext uri="{BB962C8B-B14F-4D97-AF65-F5344CB8AC3E}">
        <p14:creationId xmlns:p14="http://schemas.microsoft.com/office/powerpoint/2010/main" val="2255472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sz="1800" dirty="0">
                <a:solidFill>
                  <a:srgbClr val="595959"/>
                </a:solidFill>
                <a:effectLst/>
                <a:ea typeface="Calibri" panose="020F0502020204030204" pitchFamily="34" charset="0"/>
                <a:cs typeface="Heebo" panose="00000500000000000000" pitchFamily="2" charset="-79"/>
              </a:rPr>
              <a:t>יצוגי ידע הם למעשה דרכים חיצוניות להביע ידע ולהעבירו. ישנם סוגים רבים של יצוגי ידע ואחד האתגרים שאנחנו נתקלים בהם הוא לדעת באיזה יצוג ידע להשתמש על מנת שהמידע שלנו יועבר ויובן כפי שהתכוונו. גם אני כשהכנתי עבורכם את הסרטונים שקלתי עבור כל שקופית בסרטון מהו ייצוג הידע המיטבי להעברת המידע.  היום נתמקד במפות חשיבה ומפות מושגים </a:t>
            </a:r>
            <a:endParaRPr lang="he-IL" dirty="0"/>
          </a:p>
        </p:txBody>
      </p:sp>
      <p:sp>
        <p:nvSpPr>
          <p:cNvPr id="4" name="מציין מיקום של מספר שקופית 3"/>
          <p:cNvSpPr>
            <a:spLocks noGrp="1"/>
          </p:cNvSpPr>
          <p:nvPr>
            <p:ph type="sldNum" sz="quarter" idx="5"/>
          </p:nvPr>
        </p:nvSpPr>
        <p:spPr/>
        <p:txBody>
          <a:bodyPr/>
          <a:lstStyle/>
          <a:p>
            <a:fld id="{96322015-2407-430F-BB89-8A35589DB61F}" type="slidenum">
              <a:rPr lang="he-IL" smtClean="0"/>
              <a:t>3</a:t>
            </a:fld>
            <a:endParaRPr lang="he-IL"/>
          </a:p>
        </p:txBody>
      </p:sp>
    </p:spTree>
    <p:extLst>
      <p:ext uri="{BB962C8B-B14F-4D97-AF65-F5344CB8AC3E}">
        <p14:creationId xmlns:p14="http://schemas.microsoft.com/office/powerpoint/2010/main" val="3442067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sz="1800" dirty="0">
                <a:solidFill>
                  <a:srgbClr val="595959"/>
                </a:solidFill>
                <a:effectLst/>
                <a:ea typeface="Calibri" panose="020F0502020204030204" pitchFamily="34" charset="0"/>
                <a:cs typeface="Heebo" panose="00000500000000000000" pitchFamily="2" charset="-79"/>
              </a:rPr>
              <a:t>זוכרים את המשימה בסוף הסרטון הקודם? כמה פעמים הייתם צריכים לקרוא את הטקסט על מנת להבינו?  אני קראתי את הטקסט 3 פעמים. נשמע מוכר? הסיבה שאנו צריכים לקרוא טקסט מורכב מספר פעמים כדי להבינו, היא כי אנחנו נאלצים להתמודד עם עיבוד מידע חדש מורכב. התופעה קרויה "עומס קוגניטיבי". </a:t>
            </a:r>
            <a:endParaRPr lang="he-IL" dirty="0"/>
          </a:p>
        </p:txBody>
      </p:sp>
      <p:sp>
        <p:nvSpPr>
          <p:cNvPr id="4" name="מציין מיקום של מספר שקופית 3"/>
          <p:cNvSpPr>
            <a:spLocks noGrp="1"/>
          </p:cNvSpPr>
          <p:nvPr>
            <p:ph type="sldNum" sz="quarter" idx="5"/>
          </p:nvPr>
        </p:nvSpPr>
        <p:spPr/>
        <p:txBody>
          <a:bodyPr/>
          <a:lstStyle/>
          <a:p>
            <a:fld id="{96322015-2407-430F-BB89-8A35589DB61F}" type="slidenum">
              <a:rPr lang="he-IL" smtClean="0"/>
              <a:t>4</a:t>
            </a:fld>
            <a:endParaRPr lang="he-IL"/>
          </a:p>
        </p:txBody>
      </p:sp>
    </p:spTree>
    <p:extLst>
      <p:ext uri="{BB962C8B-B14F-4D97-AF65-F5344CB8AC3E}">
        <p14:creationId xmlns:p14="http://schemas.microsoft.com/office/powerpoint/2010/main" val="1482741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800" dirty="0">
                <a:solidFill>
                  <a:srgbClr val="595959"/>
                </a:solidFill>
                <a:effectLst/>
                <a:latin typeface="Calibri" panose="020F0502020204030204" pitchFamily="34" charset="0"/>
                <a:ea typeface="Calibri" panose="020F0502020204030204" pitchFamily="34" charset="0"/>
                <a:cs typeface="Heebo" panose="00000500000000000000" pitchFamily="2" charset="-79"/>
              </a:rPr>
              <a:t>באופן טבעי אנחנו רוצים להימנע מעומסים כיוון שהם יוצרים לחץ ורצון להימנע מהתמודדות עם קליטת מידע. העומס נוצר כיוון שיכולת עיבוד המידע שלנו מוגבלת.  יש מספר סיבות מרכזיות שגורמות לעומס קוגניטיבי: הראשונה היא כאשר המידע מכיל קשרים לוגיים מורכבים כדוגמת פסקה זו או אם כמות המידע רבה. עומס מסוג זה מכונה עומס קוגניטיבי פנימי.</a:t>
            </a:r>
            <a:br>
              <a:rPr lang="he-IL" sz="1800" dirty="0">
                <a:solidFill>
                  <a:srgbClr val="595959"/>
                </a:solidFill>
                <a:effectLst/>
                <a:latin typeface="Calibri" panose="020F0502020204030204" pitchFamily="34" charset="0"/>
                <a:ea typeface="Calibri" panose="020F0502020204030204" pitchFamily="34" charset="0"/>
                <a:cs typeface="Heebo" panose="00000500000000000000" pitchFamily="2" charset="-79"/>
              </a:rPr>
            </a:br>
            <a:r>
              <a:rPr lang="he-IL" sz="1800" dirty="0">
                <a:solidFill>
                  <a:srgbClr val="595959"/>
                </a:solidFill>
                <a:effectLst/>
                <a:latin typeface="Calibri" panose="020F0502020204030204" pitchFamily="34" charset="0"/>
                <a:ea typeface="Calibri" panose="020F0502020204030204" pitchFamily="34" charset="0"/>
                <a:cs typeface="Heebo" panose="00000500000000000000" pitchFamily="2" charset="-79"/>
              </a:rPr>
              <a:t>סיבות נוספות תלויות באופן הצגת והעברת המידע עומס מסוג זה מכונה עומס קוגניטיבי חיצוני. למשל,  אם הניסוח לא ברור, אם יצוג הידע שהשתמשו בו להצגה לא מתאים לתוכן, וגם כאשר קיימות הפרעות נוספות המקשות על קליטת המידע. </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מציין מיקום של מספר שקופית 3"/>
          <p:cNvSpPr>
            <a:spLocks noGrp="1"/>
          </p:cNvSpPr>
          <p:nvPr>
            <p:ph type="sldNum" sz="quarter" idx="5"/>
          </p:nvPr>
        </p:nvSpPr>
        <p:spPr/>
        <p:txBody>
          <a:bodyPr/>
          <a:lstStyle/>
          <a:p>
            <a:fld id="{96322015-2407-430F-BB89-8A35589DB61F}" type="slidenum">
              <a:rPr lang="he-IL" smtClean="0"/>
              <a:t>5</a:t>
            </a:fld>
            <a:endParaRPr lang="he-IL"/>
          </a:p>
        </p:txBody>
      </p:sp>
    </p:spTree>
    <p:extLst>
      <p:ext uri="{BB962C8B-B14F-4D97-AF65-F5344CB8AC3E}">
        <p14:creationId xmlns:p14="http://schemas.microsoft.com/office/powerpoint/2010/main" val="6515010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800" dirty="0">
                <a:solidFill>
                  <a:srgbClr val="595959"/>
                </a:solidFill>
                <a:effectLst/>
                <a:latin typeface="Calibri" panose="020F0502020204030204" pitchFamily="34" charset="0"/>
                <a:ea typeface="Calibri" panose="020F0502020204030204" pitchFamily="34" charset="0"/>
                <a:cs typeface="Heebo" panose="00000500000000000000" pitchFamily="2" charset="-79"/>
              </a:rPr>
              <a:t>תנסו לקרוא את המלל , אם אתם מצליחים? </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מציין מיקום של מספר שקופית 3"/>
          <p:cNvSpPr>
            <a:spLocks noGrp="1"/>
          </p:cNvSpPr>
          <p:nvPr>
            <p:ph type="sldNum" sz="quarter" idx="5"/>
          </p:nvPr>
        </p:nvSpPr>
        <p:spPr/>
        <p:txBody>
          <a:bodyPr/>
          <a:lstStyle/>
          <a:p>
            <a:fld id="{96322015-2407-430F-BB89-8A35589DB61F}" type="slidenum">
              <a:rPr lang="he-IL" smtClean="0"/>
              <a:t>6</a:t>
            </a:fld>
            <a:endParaRPr lang="he-IL"/>
          </a:p>
        </p:txBody>
      </p:sp>
    </p:spTree>
    <p:extLst>
      <p:ext uri="{BB962C8B-B14F-4D97-AF65-F5344CB8AC3E}">
        <p14:creationId xmlns:p14="http://schemas.microsoft.com/office/powerpoint/2010/main" val="21702538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800" dirty="0">
                <a:solidFill>
                  <a:srgbClr val="595959"/>
                </a:solidFill>
                <a:effectLst/>
                <a:latin typeface="Calibri" panose="020F0502020204030204" pitchFamily="34" charset="0"/>
                <a:ea typeface="Calibri" panose="020F0502020204030204" pitchFamily="34" charset="0"/>
                <a:cs typeface="Heebo" panose="00000500000000000000" pitchFamily="2" charset="-79"/>
              </a:rPr>
              <a:t>ועכשיו, האם המשימה תהיה קלה יותר?   שימוש נכון בייצוגי ידע מפחית את העומס הקוגניטיבי, עם זאת, על מנת לדעת כיצד להשתמש נכון בייצוגי הידע נסקור כעת מספר עקרונות נוספים המסייעים לנו בכך. </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מציין מיקום של מספר שקופית 3"/>
          <p:cNvSpPr>
            <a:spLocks noGrp="1"/>
          </p:cNvSpPr>
          <p:nvPr>
            <p:ph type="sldNum" sz="quarter" idx="5"/>
          </p:nvPr>
        </p:nvSpPr>
        <p:spPr/>
        <p:txBody>
          <a:bodyPr/>
          <a:lstStyle/>
          <a:p>
            <a:fld id="{96322015-2407-430F-BB89-8A35589DB61F}" type="slidenum">
              <a:rPr lang="he-IL" smtClean="0"/>
              <a:t>7</a:t>
            </a:fld>
            <a:endParaRPr lang="he-IL"/>
          </a:p>
        </p:txBody>
      </p:sp>
    </p:spTree>
    <p:extLst>
      <p:ext uri="{BB962C8B-B14F-4D97-AF65-F5344CB8AC3E}">
        <p14:creationId xmlns:p14="http://schemas.microsoft.com/office/powerpoint/2010/main" val="41001074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800" dirty="0">
                <a:solidFill>
                  <a:srgbClr val="595959"/>
                </a:solidFill>
                <a:effectLst/>
                <a:latin typeface="Calibri" panose="020F0502020204030204" pitchFamily="34" charset="0"/>
                <a:ea typeface="Calibri" panose="020F0502020204030204" pitchFamily="34" charset="0"/>
                <a:cs typeface="Heebo" panose="00000500000000000000" pitchFamily="2" charset="-79"/>
              </a:rPr>
              <a:t>בדומה לפקחי טיסה שמאתרים טיסות באמצעות אותות ברדאר. אנחנו מנסים לאתר אותות כל הזמן מהמידע שנמצא מולנו, ככל שהאות יהיה מובחן יותר האיתור שלו יהיה מהיר יותר ועם פחות שגיאות. כל מה שהוא לא אות מבחינתנו הוא רעש. כשאנחנו מנסים לקלוט מידע חדש ישנם רעשים רבים שעלולים להפריע לנו שכלל לא קשורים למידע. רעשים פיזיים פנימיים כגון רעב, עייפות. רעשים פיזיים חיצוניים כמו צליל של הודעה נכנסת, צלצול טלפון, קבלת מייל ורעשים הקשורים לאופן סידור המידע אותו אנחנו צריכים להציג. ייצוגי ידע מסייעים לנו להגביר את האותות – שהם המסרים אותם אנחנו רוצים להעביר, ולהפחית את הרעשים הקשורים לסידור הידע. </a:t>
            </a:r>
            <a:r>
              <a:rPr lang="he-IL" sz="1800" b="1" dirty="0">
                <a:solidFill>
                  <a:srgbClr val="FF0000"/>
                </a:solidFill>
                <a:effectLst/>
                <a:latin typeface="Calibri" panose="020F0502020204030204" pitchFamily="34" charset="0"/>
                <a:ea typeface="Calibri" panose="020F0502020204030204" pitchFamily="34" charset="0"/>
                <a:cs typeface="Heebo" panose="00000500000000000000" pitchFamily="2" charset="-79"/>
              </a:rPr>
              <a:t>[הפעלת הנפשה]</a:t>
            </a:r>
            <a:r>
              <a:rPr lang="he-IL" sz="1800" b="1" dirty="0">
                <a:solidFill>
                  <a:srgbClr val="595959"/>
                </a:solidFill>
                <a:effectLst/>
                <a:latin typeface="Calibri" panose="020F0502020204030204" pitchFamily="34" charset="0"/>
                <a:ea typeface="Calibri" panose="020F0502020204030204" pitchFamily="34" charset="0"/>
                <a:cs typeface="Heebo" panose="00000500000000000000" pitchFamily="2" charset="-79"/>
              </a:rPr>
              <a:t>  </a:t>
            </a:r>
            <a:r>
              <a:rPr lang="he-IL" sz="1800" dirty="0">
                <a:solidFill>
                  <a:srgbClr val="595959"/>
                </a:solidFill>
                <a:effectLst/>
                <a:latin typeface="Calibri" panose="020F0502020204030204" pitchFamily="34" charset="0"/>
                <a:ea typeface="Calibri" panose="020F0502020204030204" pitchFamily="34" charset="0"/>
                <a:cs typeface="Heebo" panose="00000500000000000000" pitchFamily="2" charset="-79"/>
              </a:rPr>
              <a:t>זאת הסיבה שבמצגות למשל עדיף לא להשתמש באנימציות המופעלות במהלך ההצגה, כיוון שהן רעש שמשבש את האות של העברת המסר. </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מציין מיקום של מספר שקופית 3"/>
          <p:cNvSpPr>
            <a:spLocks noGrp="1"/>
          </p:cNvSpPr>
          <p:nvPr>
            <p:ph type="sldNum" sz="quarter" idx="5"/>
          </p:nvPr>
        </p:nvSpPr>
        <p:spPr/>
        <p:txBody>
          <a:bodyPr/>
          <a:lstStyle/>
          <a:p>
            <a:fld id="{96322015-2407-430F-BB89-8A35589DB61F}" type="slidenum">
              <a:rPr lang="he-IL" smtClean="0"/>
              <a:t>8</a:t>
            </a:fld>
            <a:endParaRPr lang="he-IL"/>
          </a:p>
        </p:txBody>
      </p:sp>
    </p:spTree>
    <p:extLst>
      <p:ext uri="{BB962C8B-B14F-4D97-AF65-F5344CB8AC3E}">
        <p14:creationId xmlns:p14="http://schemas.microsoft.com/office/powerpoint/2010/main" val="31530085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800" dirty="0">
                <a:solidFill>
                  <a:srgbClr val="595959"/>
                </a:solidFill>
                <a:effectLst/>
                <a:latin typeface="Calibri" panose="020F0502020204030204" pitchFamily="34" charset="0"/>
                <a:ea typeface="Calibri" panose="020F0502020204030204" pitchFamily="34" charset="0"/>
                <a:cs typeface="Heebo" panose="00000500000000000000" pitchFamily="2" charset="-79"/>
              </a:rPr>
              <a:t>מסתבר שיש לנו 2 ערוצי קלט מרכזיים שבאמצעותם אנו מעבדים מידע: ורבאלי וויזואלי אם נפצל את המידע  ל - 2 ערוצים אלו, נפחית את העומס הקוגניטיבי. האם לדעתכם שימוש בערוץ הוורבאלי מחייב שימוש בקול? </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מציין מיקום של מספר שקופית 3"/>
          <p:cNvSpPr>
            <a:spLocks noGrp="1"/>
          </p:cNvSpPr>
          <p:nvPr>
            <p:ph type="sldNum" sz="quarter" idx="5"/>
          </p:nvPr>
        </p:nvSpPr>
        <p:spPr/>
        <p:txBody>
          <a:bodyPr/>
          <a:lstStyle/>
          <a:p>
            <a:fld id="{96322015-2407-430F-BB89-8A35589DB61F}" type="slidenum">
              <a:rPr lang="he-IL" smtClean="0"/>
              <a:t>9</a:t>
            </a:fld>
            <a:endParaRPr lang="he-IL"/>
          </a:p>
        </p:txBody>
      </p:sp>
    </p:spTree>
    <p:extLst>
      <p:ext uri="{BB962C8B-B14F-4D97-AF65-F5344CB8AC3E}">
        <p14:creationId xmlns:p14="http://schemas.microsoft.com/office/powerpoint/2010/main" val="1799122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bg>
      <p:bgPr>
        <a:solidFill>
          <a:schemeClr val="bg1"/>
        </a:solidFill>
        <a:effectLst/>
      </p:bgPr>
    </p:bg>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B19353D-7B5C-4CAD-91EB-0895638149E7}"/>
              </a:ext>
            </a:extLst>
          </p:cNvPr>
          <p:cNvSpPr>
            <a:spLocks noGrp="1"/>
          </p:cNvSpPr>
          <p:nvPr>
            <p:ph type="ctrTitle"/>
          </p:nvPr>
        </p:nvSpPr>
        <p:spPr>
          <a:xfrm>
            <a:off x="1524000" y="1122363"/>
            <a:ext cx="9144000" cy="2387600"/>
          </a:xfrm>
        </p:spPr>
        <p:txBody>
          <a:bodyPr anchor="b">
            <a:normAutofit/>
          </a:bodyPr>
          <a:lstStyle>
            <a:lvl1pPr algn="ctr">
              <a:defRPr sz="4400">
                <a:solidFill>
                  <a:schemeClr val="accent1">
                    <a:lumMod val="50000"/>
                  </a:schemeClr>
                </a:solidFill>
                <a:latin typeface="Heebo Black" panose="00000A00000000000000" pitchFamily="2" charset="-79"/>
                <a:cs typeface="Heebo Black" panose="00000A00000000000000" pitchFamily="2" charset="-79"/>
              </a:defRPr>
            </a:lvl1pPr>
          </a:lstStyle>
          <a:p>
            <a:r>
              <a:rPr lang="he-IL" dirty="0"/>
              <a:t>לחץ כדי לערוך סגנון כותרת של תבנית בסיס</a:t>
            </a:r>
          </a:p>
        </p:txBody>
      </p:sp>
      <p:sp>
        <p:nvSpPr>
          <p:cNvPr id="3" name="כותרת משנה 2">
            <a:extLst>
              <a:ext uri="{FF2B5EF4-FFF2-40B4-BE49-F238E27FC236}">
                <a16:creationId xmlns:a16="http://schemas.microsoft.com/office/drawing/2014/main" id="{5BAC8F05-1F25-4590-9CF6-7B385D6F9F60}"/>
              </a:ext>
            </a:extLst>
          </p:cNvPr>
          <p:cNvSpPr>
            <a:spLocks noGrp="1"/>
          </p:cNvSpPr>
          <p:nvPr>
            <p:ph type="subTitle" idx="1"/>
          </p:nvPr>
        </p:nvSpPr>
        <p:spPr>
          <a:xfrm>
            <a:off x="1524000" y="3602038"/>
            <a:ext cx="9144000" cy="1655762"/>
          </a:xfrm>
        </p:spPr>
        <p:txBody>
          <a:bodyPr/>
          <a:lstStyle>
            <a:lvl1pPr marL="0" indent="0" algn="ctr">
              <a:buNone/>
              <a:defRPr sz="3600">
                <a:solidFill>
                  <a:schemeClr val="accent2">
                    <a:lumMod val="75000"/>
                  </a:schemeClr>
                </a:solidFill>
                <a:latin typeface="Heebo Light" panose="00000400000000000000" pitchFamily="2" charset="-79"/>
                <a:cs typeface="Heebo Light" panose="000004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dirty="0"/>
              <a:t>לחץ כדי לערוך סגנון כותרת משנה של תבנית בסיס</a:t>
            </a:r>
          </a:p>
        </p:txBody>
      </p:sp>
      <p:sp>
        <p:nvSpPr>
          <p:cNvPr id="7" name="מלבן 6">
            <a:extLst>
              <a:ext uri="{FF2B5EF4-FFF2-40B4-BE49-F238E27FC236}">
                <a16:creationId xmlns:a16="http://schemas.microsoft.com/office/drawing/2014/main" id="{562BE784-B104-4E69-B44B-E87835F175F8}"/>
              </a:ext>
            </a:extLst>
          </p:cNvPr>
          <p:cNvSpPr/>
          <p:nvPr userDrawn="1"/>
        </p:nvSpPr>
        <p:spPr>
          <a:xfrm>
            <a:off x="130629" y="157842"/>
            <a:ext cx="11930742" cy="6542315"/>
          </a:xfrm>
          <a:prstGeom prst="rect">
            <a:avLst/>
          </a:prstGeom>
          <a:noFill/>
          <a:ln w="76200">
            <a:solidFill>
              <a:srgbClr val="E57019"/>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956205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bg>
      <p:bgPr>
        <a:solidFill>
          <a:schemeClr val="bg1"/>
        </a:solidFill>
        <a:effectLst/>
      </p:bgPr>
    </p:bg>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F50A471-F259-4EF8-B4F4-A11CD43BA8CC}"/>
              </a:ext>
            </a:extLst>
          </p:cNvPr>
          <p:cNvSpPr>
            <a:spLocks noGrp="1"/>
          </p:cNvSpPr>
          <p:nvPr>
            <p:ph type="title" hasCustomPrompt="1"/>
          </p:nvPr>
        </p:nvSpPr>
        <p:spPr>
          <a:xfrm>
            <a:off x="814345" y="175580"/>
            <a:ext cx="11279683" cy="658132"/>
          </a:xfrm>
        </p:spPr>
        <p:txBody>
          <a:bodyPr>
            <a:noAutofit/>
          </a:bodyPr>
          <a:lstStyle>
            <a:lvl1pPr>
              <a:defRPr sz="4400">
                <a:solidFill>
                  <a:schemeClr val="accent2">
                    <a:lumMod val="75000"/>
                  </a:schemeClr>
                </a:solidFill>
                <a:latin typeface="Heebo Medium" panose="00000600000000000000" pitchFamily="2" charset="-79"/>
                <a:cs typeface="Heebo Medium" panose="00000600000000000000" pitchFamily="2" charset="-79"/>
              </a:defRPr>
            </a:lvl1pPr>
          </a:lstStyle>
          <a:p>
            <a:r>
              <a:rPr lang="he-IL" dirty="0"/>
              <a:t>לחץ כדי לערוך כותרת</a:t>
            </a:r>
          </a:p>
        </p:txBody>
      </p:sp>
      <p:sp>
        <p:nvSpPr>
          <p:cNvPr id="3" name="מציין מיקום תוכן 2">
            <a:extLst>
              <a:ext uri="{FF2B5EF4-FFF2-40B4-BE49-F238E27FC236}">
                <a16:creationId xmlns:a16="http://schemas.microsoft.com/office/drawing/2014/main" id="{58592485-234B-4A55-8B6F-B084010A00B2}"/>
              </a:ext>
            </a:extLst>
          </p:cNvPr>
          <p:cNvSpPr>
            <a:spLocks noGrp="1"/>
          </p:cNvSpPr>
          <p:nvPr>
            <p:ph idx="1"/>
          </p:nvPr>
        </p:nvSpPr>
        <p:spPr>
          <a:xfrm>
            <a:off x="0" y="1013479"/>
            <a:ext cx="12192000" cy="5834742"/>
          </a:xfrm>
        </p:spPr>
        <p:txBody>
          <a:bodyPr/>
          <a:lstStyle>
            <a:lvl1pPr marL="0" indent="0">
              <a:buNone/>
              <a:defRPr>
                <a:solidFill>
                  <a:srgbClr val="002060"/>
                </a:solidFill>
                <a:latin typeface="Heebo" panose="00000500000000000000" pitchFamily="2" charset="-79"/>
                <a:cs typeface="Heebo" panose="00000500000000000000" pitchFamily="2" charset="-79"/>
              </a:defRPr>
            </a:lvl1pPr>
            <a:lvl2pPr marL="358775" indent="-358775">
              <a:buFont typeface="Wingdings" panose="05000000000000000000" pitchFamily="2" charset="2"/>
              <a:buChar char="ï"/>
              <a:defRPr>
                <a:solidFill>
                  <a:srgbClr val="002060"/>
                </a:solidFill>
                <a:latin typeface="Heebo" panose="00000500000000000000" pitchFamily="2" charset="-79"/>
                <a:cs typeface="Heebo" panose="00000500000000000000" pitchFamily="2" charset="-79"/>
              </a:defRPr>
            </a:lvl2pPr>
            <a:lvl3pPr marL="719138" indent="-360363">
              <a:buFont typeface="Wingdings" panose="05000000000000000000" pitchFamily="2" charset="2"/>
              <a:buChar char="ü"/>
              <a:defRPr lang="he-IL" sz="2800" kern="1200" dirty="0">
                <a:solidFill>
                  <a:srgbClr val="002060"/>
                </a:solidFill>
                <a:latin typeface="Heebo" panose="00000500000000000000" pitchFamily="2" charset="-79"/>
                <a:ea typeface="+mn-ea"/>
                <a:cs typeface="Heebo" panose="00000500000000000000" pitchFamily="2" charset="-79"/>
              </a:defRPr>
            </a:lvl3pPr>
            <a:lvl4pPr marL="1143000" indent="-228600">
              <a:defRPr>
                <a:solidFill>
                  <a:srgbClr val="002060"/>
                </a:solidFill>
                <a:latin typeface="Heebo" panose="00000500000000000000" pitchFamily="2" charset="-79"/>
                <a:cs typeface="Heebo" panose="00000500000000000000" pitchFamily="2" charset="-79"/>
              </a:defRPr>
            </a:lvl4pPr>
            <a:lvl5pPr>
              <a:defRPr>
                <a:solidFill>
                  <a:srgbClr val="002060"/>
                </a:solidFill>
                <a:latin typeface="Heebo" panose="00000500000000000000" pitchFamily="2" charset="-79"/>
                <a:cs typeface="Heebo" panose="00000500000000000000" pitchFamily="2" charset="-79"/>
              </a:defRPr>
            </a:lvl5pPr>
          </a:lstStyle>
          <a:p>
            <a:pPr lvl="0"/>
            <a:r>
              <a:rPr lang="he-IL" dirty="0"/>
              <a:t>לחץ כדי לערוך סגנונות טקסט של תבנית בסיס</a:t>
            </a:r>
          </a:p>
          <a:p>
            <a:pPr lvl="1"/>
            <a:r>
              <a:rPr lang="he-IL" dirty="0"/>
              <a:t>רמה שנייה</a:t>
            </a:r>
          </a:p>
          <a:p>
            <a:pPr lvl="2"/>
            <a:r>
              <a:rPr lang="he-IL" dirty="0"/>
              <a:t> רמה שלישית</a:t>
            </a:r>
          </a:p>
          <a:p>
            <a:pPr marL="1143000" lvl="2" indent="-228600" algn="r" defTabSz="914400" rtl="1" eaLnBrk="1" latinLnBrk="0" hangingPunct="1">
              <a:lnSpc>
                <a:spcPct val="90000"/>
              </a:lnSpc>
              <a:spcBef>
                <a:spcPts val="500"/>
              </a:spcBef>
              <a:buFont typeface="Wingdings" panose="05000000000000000000" pitchFamily="2" charset="2"/>
              <a:buChar char=""/>
            </a:pPr>
            <a:r>
              <a:rPr lang="he-IL" dirty="0"/>
              <a:t>  רמה רביעית</a:t>
            </a:r>
          </a:p>
        </p:txBody>
      </p:sp>
      <p:sp>
        <p:nvSpPr>
          <p:cNvPr id="5" name="מציין מיקום של כותרת תחתונה 4">
            <a:extLst>
              <a:ext uri="{FF2B5EF4-FFF2-40B4-BE49-F238E27FC236}">
                <a16:creationId xmlns:a16="http://schemas.microsoft.com/office/drawing/2014/main" id="{52EECDCD-8784-478E-858C-B32D07A91765}"/>
              </a:ext>
            </a:extLst>
          </p:cNvPr>
          <p:cNvSpPr>
            <a:spLocks noGrp="1"/>
          </p:cNvSpPr>
          <p:nvPr>
            <p:ph type="ftr" sz="quarter" idx="11"/>
          </p:nvPr>
        </p:nvSpPr>
        <p:spPr>
          <a:xfrm>
            <a:off x="8077200" y="6470650"/>
            <a:ext cx="4114800" cy="365125"/>
          </a:xfrm>
          <a:prstGeom prst="rect">
            <a:avLst/>
          </a:prstGeom>
        </p:spPr>
        <p:txBody>
          <a:bodyPr/>
          <a:lstStyle>
            <a:lvl1pPr>
              <a:defRPr sz="1200">
                <a:latin typeface="Heebo" panose="00000500000000000000" pitchFamily="2" charset="-79"/>
                <a:cs typeface="Heebo" panose="00000500000000000000" pitchFamily="2" charset="-79"/>
              </a:defRPr>
            </a:lvl1pPr>
          </a:lstStyle>
          <a:p>
            <a:r>
              <a:rPr lang="he-IL" dirty="0"/>
              <a:t>נוצר ע"י תמי דובי</a:t>
            </a:r>
          </a:p>
        </p:txBody>
      </p:sp>
      <p:cxnSp>
        <p:nvCxnSpPr>
          <p:cNvPr id="10" name="מחבר ישר 9">
            <a:extLst>
              <a:ext uri="{FF2B5EF4-FFF2-40B4-BE49-F238E27FC236}">
                <a16:creationId xmlns:a16="http://schemas.microsoft.com/office/drawing/2014/main" id="{B5633559-DE15-4960-9CB3-1F408F356657}"/>
              </a:ext>
            </a:extLst>
          </p:cNvPr>
          <p:cNvCxnSpPr>
            <a:cxnSpLocks/>
          </p:cNvCxnSpPr>
          <p:nvPr userDrawn="1"/>
        </p:nvCxnSpPr>
        <p:spPr>
          <a:xfrm>
            <a:off x="215630" y="131309"/>
            <a:ext cx="0" cy="6716912"/>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מחבר ישר 10">
            <a:extLst>
              <a:ext uri="{FF2B5EF4-FFF2-40B4-BE49-F238E27FC236}">
                <a16:creationId xmlns:a16="http://schemas.microsoft.com/office/drawing/2014/main" id="{79072F33-FDB4-41E1-ADEE-88627BE4FCDB}"/>
              </a:ext>
            </a:extLst>
          </p:cNvPr>
          <p:cNvCxnSpPr>
            <a:cxnSpLocks/>
          </p:cNvCxnSpPr>
          <p:nvPr userDrawn="1"/>
        </p:nvCxnSpPr>
        <p:spPr>
          <a:xfrm>
            <a:off x="-1971" y="131309"/>
            <a:ext cx="12096000" cy="0"/>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nvGrpSpPr>
          <p:cNvPr id="7" name="קבוצה 6">
            <a:extLst>
              <a:ext uri="{FF2B5EF4-FFF2-40B4-BE49-F238E27FC236}">
                <a16:creationId xmlns:a16="http://schemas.microsoft.com/office/drawing/2014/main" id="{FB5634CE-7860-4897-A593-C8185B524884}"/>
              </a:ext>
            </a:extLst>
          </p:cNvPr>
          <p:cNvGrpSpPr/>
          <p:nvPr userDrawn="1"/>
        </p:nvGrpSpPr>
        <p:grpSpPr>
          <a:xfrm>
            <a:off x="215630" y="0"/>
            <a:ext cx="11878399" cy="833712"/>
            <a:chOff x="0" y="0"/>
            <a:chExt cx="12094029" cy="947286"/>
          </a:xfrm>
        </p:grpSpPr>
        <p:cxnSp>
          <p:nvCxnSpPr>
            <p:cNvPr id="9" name="מחבר ישר 8">
              <a:extLst>
                <a:ext uri="{FF2B5EF4-FFF2-40B4-BE49-F238E27FC236}">
                  <a16:creationId xmlns:a16="http://schemas.microsoft.com/office/drawing/2014/main" id="{203EA6B6-9D57-45BF-B67F-1E23D607F276}"/>
                </a:ext>
              </a:extLst>
            </p:cNvPr>
            <p:cNvCxnSpPr>
              <a:cxnSpLocks/>
            </p:cNvCxnSpPr>
            <p:nvPr userDrawn="1"/>
          </p:nvCxnSpPr>
          <p:spPr>
            <a:xfrm flipH="1" flipV="1">
              <a:off x="0" y="920970"/>
              <a:ext cx="12094029" cy="26316"/>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מחבר ישר 11">
              <a:extLst>
                <a:ext uri="{FF2B5EF4-FFF2-40B4-BE49-F238E27FC236}">
                  <a16:creationId xmlns:a16="http://schemas.microsoft.com/office/drawing/2014/main" id="{18A6A8F5-36BD-4D70-B689-6C83D8DD3A56}"/>
                </a:ext>
              </a:extLst>
            </p:cNvPr>
            <p:cNvCxnSpPr>
              <a:cxnSpLocks/>
            </p:cNvCxnSpPr>
            <p:nvPr userDrawn="1"/>
          </p:nvCxnSpPr>
          <p:spPr>
            <a:xfrm>
              <a:off x="12094029" y="0"/>
              <a:ext cx="0" cy="936000"/>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3" name="מציין מיקום של מספר שקופית 6">
            <a:extLst>
              <a:ext uri="{FF2B5EF4-FFF2-40B4-BE49-F238E27FC236}">
                <a16:creationId xmlns:a16="http://schemas.microsoft.com/office/drawing/2014/main" id="{1A8FAD00-208D-4985-B882-417C2C526443}"/>
              </a:ext>
            </a:extLst>
          </p:cNvPr>
          <p:cNvSpPr>
            <a:spLocks noGrp="1"/>
          </p:cNvSpPr>
          <p:nvPr>
            <p:ph type="sldNum" sz="quarter" idx="12"/>
          </p:nvPr>
        </p:nvSpPr>
        <p:spPr>
          <a:xfrm>
            <a:off x="293915" y="6471488"/>
            <a:ext cx="1132112" cy="365125"/>
          </a:xfrm>
        </p:spPr>
        <p:txBody>
          <a:bodyPr/>
          <a:lstStyle/>
          <a:p>
            <a:fld id="{1F4CBC0B-FC1A-4B20-8B11-8A0873966311}" type="slidenum">
              <a:rPr lang="he-IL" smtClean="0"/>
              <a:t>‹#›</a:t>
            </a:fld>
            <a:endParaRPr lang="he-IL"/>
          </a:p>
        </p:txBody>
      </p:sp>
    </p:spTree>
    <p:extLst>
      <p:ext uri="{BB962C8B-B14F-4D97-AF65-F5344CB8AC3E}">
        <p14:creationId xmlns:p14="http://schemas.microsoft.com/office/powerpoint/2010/main" val="31513989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שני תכנים">
    <p:bg>
      <p:bgPr>
        <a:solidFill>
          <a:schemeClr val="bg1"/>
        </a:solidFill>
        <a:effectLst/>
      </p:bgPr>
    </p:bg>
    <p:spTree>
      <p:nvGrpSpPr>
        <p:cNvPr id="1" name=""/>
        <p:cNvGrpSpPr/>
        <p:nvPr/>
      </p:nvGrpSpPr>
      <p:grpSpPr>
        <a:xfrm>
          <a:off x="0" y="0"/>
          <a:ext cx="0" cy="0"/>
          <a:chOff x="0" y="0"/>
          <a:chExt cx="0" cy="0"/>
        </a:xfrm>
      </p:grpSpPr>
      <p:sp>
        <p:nvSpPr>
          <p:cNvPr id="3" name="מציין מיקום תוכן 2">
            <a:extLst>
              <a:ext uri="{FF2B5EF4-FFF2-40B4-BE49-F238E27FC236}">
                <a16:creationId xmlns:a16="http://schemas.microsoft.com/office/drawing/2014/main" id="{93C485A1-3361-423F-B756-56EE605A234F}"/>
              </a:ext>
            </a:extLst>
          </p:cNvPr>
          <p:cNvSpPr>
            <a:spLocks noGrp="1"/>
          </p:cNvSpPr>
          <p:nvPr>
            <p:ph sz="half" idx="1"/>
          </p:nvPr>
        </p:nvSpPr>
        <p:spPr>
          <a:xfrm>
            <a:off x="326572" y="962894"/>
            <a:ext cx="5868000" cy="5517689"/>
          </a:xfrm>
        </p:spPr>
        <p:txBody>
          <a:bodyPr/>
          <a:lstStyle>
            <a:lvl1pPr marL="228600" indent="-228600" algn="r" defTabSz="914400" rtl="1" eaLnBrk="1" latinLnBrk="0" hangingPunct="1">
              <a:lnSpc>
                <a:spcPct val="90000"/>
              </a:lnSpc>
              <a:buFont typeface="Arial" panose="020B0604020202020204" pitchFamily="34" charset="0"/>
              <a:buChar char="•"/>
              <a:defRPr lang="he-IL" sz="2800" kern="1200" dirty="0" smtClean="0">
                <a:solidFill>
                  <a:srgbClr val="002060"/>
                </a:solidFill>
                <a:latin typeface="Heebo" panose="00000500000000000000" pitchFamily="2" charset="-79"/>
                <a:ea typeface="+mn-ea"/>
                <a:cs typeface="Heebo" panose="00000500000000000000" pitchFamily="2" charset="-79"/>
              </a:defRPr>
            </a:lvl1pPr>
            <a:lvl2pPr marL="457200" indent="-457200" algn="r" defTabSz="914400" rtl="1" eaLnBrk="1" latinLnBrk="0" hangingPunct="1">
              <a:lnSpc>
                <a:spcPct val="90000"/>
              </a:lnSpc>
              <a:buFont typeface="Arial" panose="020B0604020202020204" pitchFamily="34" charset="0"/>
              <a:buChar char="•"/>
              <a:defRPr lang="he-IL" sz="2800" kern="1200" dirty="0" smtClean="0">
                <a:solidFill>
                  <a:srgbClr val="002060"/>
                </a:solidFill>
                <a:latin typeface="Heebo" panose="00000500000000000000" pitchFamily="2" charset="-79"/>
                <a:ea typeface="+mn-ea"/>
                <a:cs typeface="Heebo" panose="00000500000000000000" pitchFamily="2" charset="-79"/>
              </a:defRPr>
            </a:lvl2pPr>
            <a:lvl3pPr marL="815975" indent="-457200" algn="r" defTabSz="914400" rtl="1" eaLnBrk="1" latinLnBrk="0" hangingPunct="1">
              <a:lnSpc>
                <a:spcPct val="90000"/>
              </a:lnSpc>
              <a:buFont typeface="Arial" panose="020B0604020202020204" pitchFamily="34" charset="0"/>
              <a:buChar char="•"/>
              <a:defRPr lang="he-IL" sz="2400" kern="1200" dirty="0">
                <a:solidFill>
                  <a:srgbClr val="002060"/>
                </a:solidFill>
                <a:latin typeface="Heebo" panose="00000500000000000000" pitchFamily="2" charset="-79"/>
                <a:ea typeface="+mn-ea"/>
                <a:cs typeface="Heebo" panose="00000500000000000000" pitchFamily="2" charset="-79"/>
              </a:defRPr>
            </a:lvl3pPr>
            <a:lvl4pPr marL="1600200" indent="-228600" algn="r" defTabSz="914400" rtl="1" eaLnBrk="1" latinLnBrk="0" hangingPunct="1">
              <a:lnSpc>
                <a:spcPct val="90000"/>
              </a:lnSpc>
              <a:buFont typeface="Arial" panose="020B0604020202020204" pitchFamily="34" charset="0"/>
              <a:buChar char="•"/>
              <a:defRPr lang="he-IL" sz="2800" kern="1200" dirty="0">
                <a:solidFill>
                  <a:srgbClr val="002060"/>
                </a:solidFill>
                <a:latin typeface="Heebo" panose="00000500000000000000" pitchFamily="2" charset="-79"/>
                <a:ea typeface="+mn-ea"/>
                <a:cs typeface="Heebo" panose="00000500000000000000" pitchFamily="2" charset="-79"/>
              </a:defRPr>
            </a:lvl4pPr>
            <a:lvl5pPr marL="2057400" indent="-228600" algn="r" defTabSz="914400" rtl="1" eaLnBrk="1" latinLnBrk="0" hangingPunct="1">
              <a:lnSpc>
                <a:spcPct val="90000"/>
              </a:lnSpc>
              <a:buFont typeface="Arial" panose="020B0604020202020204" pitchFamily="34" charset="0"/>
              <a:buChar char="•"/>
              <a:defRPr lang="he-IL" sz="2800" kern="1200" dirty="0">
                <a:solidFill>
                  <a:srgbClr val="002060"/>
                </a:solidFill>
                <a:latin typeface="Heebo" panose="00000500000000000000" pitchFamily="2" charset="-79"/>
                <a:ea typeface="+mn-ea"/>
                <a:cs typeface="Heebo" panose="00000500000000000000" pitchFamily="2" charset="-79"/>
              </a:defRPr>
            </a:lvl5pPr>
          </a:lstStyle>
          <a:p>
            <a:pPr marL="0" lvl="0" indent="0" algn="r" defTabSz="914400" rtl="1" eaLnBrk="1" latinLnBrk="0" hangingPunct="1">
              <a:lnSpc>
                <a:spcPct val="90000"/>
              </a:lnSpc>
              <a:spcBef>
                <a:spcPts val="1000"/>
              </a:spcBef>
              <a:buFont typeface="Arial" panose="020B0604020202020204" pitchFamily="34" charset="0"/>
              <a:buNone/>
            </a:pPr>
            <a:r>
              <a:rPr lang="he-IL" dirty="0"/>
              <a:t>לחץ כדי לערוך סגנונות טקסט של תבנית בסיס</a:t>
            </a:r>
          </a:p>
          <a:p>
            <a:pPr marL="358775" lvl="1" indent="-358775" algn="r" defTabSz="914400" rtl="1" eaLnBrk="1" latinLnBrk="0" hangingPunct="1">
              <a:lnSpc>
                <a:spcPct val="90000"/>
              </a:lnSpc>
              <a:spcBef>
                <a:spcPts val="500"/>
              </a:spcBef>
              <a:buFont typeface="Wingdings" panose="05000000000000000000" pitchFamily="2" charset="2"/>
              <a:buChar char="ï"/>
            </a:pPr>
            <a:r>
              <a:rPr lang="he-IL" dirty="0"/>
              <a:t>רמה שנייה</a:t>
            </a:r>
          </a:p>
          <a:p>
            <a:pPr marL="719138" lvl="2" indent="-360363" algn="r" defTabSz="914400" rtl="1" eaLnBrk="1" latinLnBrk="0" hangingPunct="1">
              <a:lnSpc>
                <a:spcPct val="90000"/>
              </a:lnSpc>
              <a:spcBef>
                <a:spcPts val="500"/>
              </a:spcBef>
              <a:buFont typeface="Wingdings" panose="05000000000000000000" pitchFamily="2" charset="2"/>
              <a:buChar char="ü"/>
            </a:pPr>
            <a:r>
              <a:rPr lang="he-IL" dirty="0"/>
              <a:t>רמה שלישית</a:t>
            </a:r>
          </a:p>
        </p:txBody>
      </p:sp>
      <p:sp>
        <p:nvSpPr>
          <p:cNvPr id="4" name="מציין מיקום תוכן 3">
            <a:extLst>
              <a:ext uri="{FF2B5EF4-FFF2-40B4-BE49-F238E27FC236}">
                <a16:creationId xmlns:a16="http://schemas.microsoft.com/office/drawing/2014/main" id="{60DC4891-A625-4FE6-A22F-EA5B3397FD79}"/>
              </a:ext>
            </a:extLst>
          </p:cNvPr>
          <p:cNvSpPr>
            <a:spLocks noGrp="1"/>
          </p:cNvSpPr>
          <p:nvPr>
            <p:ph sz="half" idx="2"/>
          </p:nvPr>
        </p:nvSpPr>
        <p:spPr>
          <a:xfrm>
            <a:off x="6324000" y="962894"/>
            <a:ext cx="5868000" cy="5517689"/>
          </a:xfrm>
        </p:spPr>
        <p:txBody>
          <a:bodyPr>
            <a:normAutofit/>
          </a:bodyPr>
          <a:lstStyle>
            <a:lvl1pPr marL="0" indent="0" algn="r" defTabSz="914400" rtl="1" eaLnBrk="1" latinLnBrk="0" hangingPunct="1">
              <a:lnSpc>
                <a:spcPct val="90000"/>
              </a:lnSpc>
              <a:buFont typeface="Arial" panose="020B0604020202020204" pitchFamily="34" charset="0"/>
              <a:buNone/>
              <a:defRPr lang="he-IL" sz="2800" kern="1200">
                <a:solidFill>
                  <a:srgbClr val="002060"/>
                </a:solidFill>
                <a:latin typeface="Heebo" panose="00000500000000000000" pitchFamily="2" charset="-79"/>
                <a:ea typeface="+mn-ea"/>
                <a:cs typeface="Heebo" panose="00000500000000000000" pitchFamily="2" charset="-79"/>
              </a:defRPr>
            </a:lvl1pPr>
            <a:lvl2pPr marL="358775" indent="-358775" algn="r" defTabSz="914400" rtl="1" eaLnBrk="1" latinLnBrk="0" hangingPunct="1">
              <a:lnSpc>
                <a:spcPct val="90000"/>
              </a:lnSpc>
              <a:buFont typeface="Wingdings" panose="05000000000000000000" pitchFamily="2" charset="2"/>
              <a:buChar char="ï"/>
              <a:defRPr lang="he-IL" sz="2800" kern="1200">
                <a:solidFill>
                  <a:srgbClr val="002060"/>
                </a:solidFill>
                <a:latin typeface="Heebo" panose="00000500000000000000" pitchFamily="2" charset="-79"/>
                <a:ea typeface="+mn-ea"/>
                <a:cs typeface="Heebo" panose="00000500000000000000" pitchFamily="2" charset="-79"/>
              </a:defRPr>
            </a:lvl2pPr>
            <a:lvl3pPr marL="719138" indent="-360363" algn="r" defTabSz="914400" rtl="1" eaLnBrk="1" latinLnBrk="0" hangingPunct="1">
              <a:lnSpc>
                <a:spcPct val="90000"/>
              </a:lnSpc>
              <a:buFont typeface="Wingdings" panose="05000000000000000000" pitchFamily="2" charset="2"/>
              <a:buChar char="ü"/>
              <a:defRPr lang="he-IL" sz="2400" kern="1200">
                <a:solidFill>
                  <a:srgbClr val="002060"/>
                </a:solidFill>
                <a:latin typeface="Heebo" panose="00000500000000000000" pitchFamily="2" charset="-79"/>
                <a:ea typeface="+mn-ea"/>
                <a:cs typeface="Heebo" panose="00000500000000000000" pitchFamily="2" charset="-79"/>
              </a:defRPr>
            </a:lvl3pPr>
            <a:lvl4pPr marL="1600200" indent="-228600" algn="r" defTabSz="914400" rtl="1" eaLnBrk="1" latinLnBrk="0" hangingPunct="1">
              <a:lnSpc>
                <a:spcPct val="90000"/>
              </a:lnSpc>
              <a:buFont typeface="Arial" panose="020B0604020202020204" pitchFamily="34" charset="0"/>
              <a:buChar char="•"/>
              <a:defRPr lang="he-IL" sz="2800" kern="1200">
                <a:solidFill>
                  <a:srgbClr val="002060"/>
                </a:solidFill>
                <a:latin typeface="Heebo" panose="00000500000000000000" pitchFamily="2" charset="-79"/>
                <a:ea typeface="+mn-ea"/>
                <a:cs typeface="Heebo" panose="00000500000000000000" pitchFamily="2" charset="-79"/>
              </a:defRPr>
            </a:lvl4pPr>
            <a:lvl5pPr marL="2057400" indent="-228600" algn="r" defTabSz="914400" rtl="1" eaLnBrk="1" latinLnBrk="0" hangingPunct="1">
              <a:lnSpc>
                <a:spcPct val="90000"/>
              </a:lnSpc>
              <a:buFont typeface="Arial" panose="020B0604020202020204" pitchFamily="34" charset="0"/>
              <a:buChar char="•"/>
              <a:defRPr lang="he-IL" sz="2800" kern="1200">
                <a:solidFill>
                  <a:srgbClr val="002060"/>
                </a:solidFill>
                <a:latin typeface="Heebo" panose="00000500000000000000" pitchFamily="2" charset="-79"/>
                <a:ea typeface="+mn-ea"/>
                <a:cs typeface="Heebo" panose="00000500000000000000" pitchFamily="2" charset="-79"/>
              </a:defRPr>
            </a:lvl5pPr>
          </a:lstStyle>
          <a:p>
            <a:pPr lvl="0"/>
            <a:r>
              <a:rPr lang="he-IL" dirty="0"/>
              <a:t>לחץ כדי לערוך סגנונות טקסט של תבנית בסיס</a:t>
            </a:r>
          </a:p>
          <a:p>
            <a:pPr lvl="1"/>
            <a:r>
              <a:rPr lang="he-IL" dirty="0"/>
              <a:t>רמה שנייה</a:t>
            </a:r>
          </a:p>
          <a:p>
            <a:pPr lvl="2"/>
            <a:r>
              <a:rPr lang="he-IL" dirty="0"/>
              <a:t>רמה שלישית</a:t>
            </a:r>
          </a:p>
        </p:txBody>
      </p:sp>
      <p:sp>
        <p:nvSpPr>
          <p:cNvPr id="7" name="מציין מיקום של מספר שקופית 6">
            <a:extLst>
              <a:ext uri="{FF2B5EF4-FFF2-40B4-BE49-F238E27FC236}">
                <a16:creationId xmlns:a16="http://schemas.microsoft.com/office/drawing/2014/main" id="{42B2EAF5-8AC2-4741-A00E-A4C05B4D8650}"/>
              </a:ext>
            </a:extLst>
          </p:cNvPr>
          <p:cNvSpPr>
            <a:spLocks noGrp="1"/>
          </p:cNvSpPr>
          <p:nvPr>
            <p:ph type="sldNum" sz="quarter" idx="12"/>
          </p:nvPr>
        </p:nvSpPr>
        <p:spPr>
          <a:xfrm>
            <a:off x="293915" y="6471488"/>
            <a:ext cx="1132112" cy="365125"/>
          </a:xfrm>
        </p:spPr>
        <p:txBody>
          <a:bodyPr/>
          <a:lstStyle/>
          <a:p>
            <a:fld id="{1F4CBC0B-FC1A-4B20-8B11-8A0873966311}" type="slidenum">
              <a:rPr lang="he-IL" smtClean="0"/>
              <a:t>‹#›</a:t>
            </a:fld>
            <a:endParaRPr lang="he-IL"/>
          </a:p>
        </p:txBody>
      </p:sp>
      <p:sp>
        <p:nvSpPr>
          <p:cNvPr id="12" name="מציין מיקום של כותרת תחתונה 4">
            <a:extLst>
              <a:ext uri="{FF2B5EF4-FFF2-40B4-BE49-F238E27FC236}">
                <a16:creationId xmlns:a16="http://schemas.microsoft.com/office/drawing/2014/main" id="{0D5BF5B7-80FD-4B89-81BE-B40F9BBC45B7}"/>
              </a:ext>
            </a:extLst>
          </p:cNvPr>
          <p:cNvSpPr txBox="1">
            <a:spLocks/>
          </p:cNvSpPr>
          <p:nvPr userDrawn="1"/>
        </p:nvSpPr>
        <p:spPr>
          <a:xfrm>
            <a:off x="8077200" y="6470650"/>
            <a:ext cx="4114800" cy="365125"/>
          </a:xfrm>
          <a:prstGeom prst="rect">
            <a:avLst/>
          </a:prstGeom>
        </p:spPr>
        <p:txBody>
          <a:bodyPr vert="horz" lIns="91440" tIns="45720" rIns="91440" bIns="45720" rtlCol="1" anchor="ctr"/>
          <a:lstStyle>
            <a:defPPr>
              <a:defRPr lang="he-IL"/>
            </a:defPPr>
            <a:lvl1pPr marL="0" algn="ctr"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r"/>
            <a:r>
              <a:rPr lang="he-IL"/>
              <a:t>נוצר ע"י תמי דובי</a:t>
            </a:r>
            <a:endParaRPr lang="he-IL" dirty="0"/>
          </a:p>
        </p:txBody>
      </p:sp>
      <p:sp>
        <p:nvSpPr>
          <p:cNvPr id="13" name="כותרת 1">
            <a:extLst>
              <a:ext uri="{FF2B5EF4-FFF2-40B4-BE49-F238E27FC236}">
                <a16:creationId xmlns:a16="http://schemas.microsoft.com/office/drawing/2014/main" id="{18CFBB44-A617-40C6-ADAC-D7F6F97AC14C}"/>
              </a:ext>
            </a:extLst>
          </p:cNvPr>
          <p:cNvSpPr>
            <a:spLocks noGrp="1"/>
          </p:cNvSpPr>
          <p:nvPr>
            <p:ph type="title" hasCustomPrompt="1"/>
          </p:nvPr>
        </p:nvSpPr>
        <p:spPr>
          <a:xfrm>
            <a:off x="803459" y="197352"/>
            <a:ext cx="11279683" cy="578714"/>
          </a:xfrm>
        </p:spPr>
        <p:txBody>
          <a:bodyPr>
            <a:noAutofit/>
          </a:bodyPr>
          <a:lstStyle>
            <a:lvl1pPr>
              <a:defRPr sz="4400">
                <a:solidFill>
                  <a:schemeClr val="accent2">
                    <a:lumMod val="75000"/>
                  </a:schemeClr>
                </a:solidFill>
                <a:latin typeface="Heebo Medium" panose="00000600000000000000" pitchFamily="2" charset="-79"/>
                <a:cs typeface="Heebo Medium" panose="00000600000000000000" pitchFamily="2" charset="-79"/>
              </a:defRPr>
            </a:lvl1pPr>
          </a:lstStyle>
          <a:p>
            <a:r>
              <a:rPr lang="he-IL" dirty="0"/>
              <a:t>לחץ כדי לערוך כותרת</a:t>
            </a:r>
          </a:p>
        </p:txBody>
      </p:sp>
      <p:cxnSp>
        <p:nvCxnSpPr>
          <p:cNvPr id="14" name="מחבר ישר 13">
            <a:extLst>
              <a:ext uri="{FF2B5EF4-FFF2-40B4-BE49-F238E27FC236}">
                <a16:creationId xmlns:a16="http://schemas.microsoft.com/office/drawing/2014/main" id="{52337E42-3BA1-4728-981B-CE407DBEEA88}"/>
              </a:ext>
            </a:extLst>
          </p:cNvPr>
          <p:cNvCxnSpPr>
            <a:cxnSpLocks/>
          </p:cNvCxnSpPr>
          <p:nvPr userDrawn="1"/>
        </p:nvCxnSpPr>
        <p:spPr>
          <a:xfrm>
            <a:off x="215630" y="131309"/>
            <a:ext cx="0" cy="6716912"/>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מחבר ישר 14">
            <a:extLst>
              <a:ext uri="{FF2B5EF4-FFF2-40B4-BE49-F238E27FC236}">
                <a16:creationId xmlns:a16="http://schemas.microsoft.com/office/drawing/2014/main" id="{F5031113-4A20-474A-A9BA-A75B451FD123}"/>
              </a:ext>
            </a:extLst>
          </p:cNvPr>
          <p:cNvCxnSpPr>
            <a:cxnSpLocks/>
          </p:cNvCxnSpPr>
          <p:nvPr userDrawn="1"/>
        </p:nvCxnSpPr>
        <p:spPr>
          <a:xfrm>
            <a:off x="-1971" y="131309"/>
            <a:ext cx="12096000" cy="0"/>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6" name="קבוצה 15">
            <a:extLst>
              <a:ext uri="{FF2B5EF4-FFF2-40B4-BE49-F238E27FC236}">
                <a16:creationId xmlns:a16="http://schemas.microsoft.com/office/drawing/2014/main" id="{31DBF3B8-8666-49BE-AE5A-7D2C73C819E0}"/>
              </a:ext>
            </a:extLst>
          </p:cNvPr>
          <p:cNvGrpSpPr/>
          <p:nvPr userDrawn="1"/>
        </p:nvGrpSpPr>
        <p:grpSpPr>
          <a:xfrm>
            <a:off x="215630" y="0"/>
            <a:ext cx="11878399" cy="833712"/>
            <a:chOff x="0" y="0"/>
            <a:chExt cx="12094029" cy="947286"/>
          </a:xfrm>
        </p:grpSpPr>
        <p:cxnSp>
          <p:nvCxnSpPr>
            <p:cNvPr id="17" name="מחבר ישר 16">
              <a:extLst>
                <a:ext uri="{FF2B5EF4-FFF2-40B4-BE49-F238E27FC236}">
                  <a16:creationId xmlns:a16="http://schemas.microsoft.com/office/drawing/2014/main" id="{D45FB902-4339-4AD3-B44D-2D244B1B0F88}"/>
                </a:ext>
              </a:extLst>
            </p:cNvPr>
            <p:cNvCxnSpPr>
              <a:cxnSpLocks/>
            </p:cNvCxnSpPr>
            <p:nvPr userDrawn="1"/>
          </p:nvCxnSpPr>
          <p:spPr>
            <a:xfrm flipH="1" flipV="1">
              <a:off x="0" y="920970"/>
              <a:ext cx="12094029" cy="26316"/>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מחבר ישר 17">
              <a:extLst>
                <a:ext uri="{FF2B5EF4-FFF2-40B4-BE49-F238E27FC236}">
                  <a16:creationId xmlns:a16="http://schemas.microsoft.com/office/drawing/2014/main" id="{D77F1229-DBE9-4B33-8330-F724201611FC}"/>
                </a:ext>
              </a:extLst>
            </p:cNvPr>
            <p:cNvCxnSpPr>
              <a:cxnSpLocks/>
            </p:cNvCxnSpPr>
            <p:nvPr userDrawn="1"/>
          </p:nvCxnSpPr>
          <p:spPr>
            <a:xfrm>
              <a:off x="12094029" y="0"/>
              <a:ext cx="0" cy="936000"/>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084894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3" name="מציין מיקום של תמונה 2">
            <a:extLst>
              <a:ext uri="{FF2B5EF4-FFF2-40B4-BE49-F238E27FC236}">
                <a16:creationId xmlns:a16="http://schemas.microsoft.com/office/drawing/2014/main" id="{0899A42C-81BE-4DC6-95DC-C908BF6CFB56}"/>
              </a:ext>
            </a:extLst>
          </p:cNvPr>
          <p:cNvSpPr>
            <a:spLocks noGrp="1"/>
          </p:cNvSpPr>
          <p:nvPr>
            <p:ph type="pic" idx="1"/>
          </p:nvPr>
        </p:nvSpPr>
        <p:spPr>
          <a:xfrm>
            <a:off x="0" y="5898"/>
            <a:ext cx="12192000" cy="685210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dirty="0"/>
          </a:p>
        </p:txBody>
      </p:sp>
      <p:sp>
        <p:nvSpPr>
          <p:cNvPr id="5" name="מציין מיקום של תאריך 4">
            <a:extLst>
              <a:ext uri="{FF2B5EF4-FFF2-40B4-BE49-F238E27FC236}">
                <a16:creationId xmlns:a16="http://schemas.microsoft.com/office/drawing/2014/main" id="{62D80211-9BB8-4CC5-893D-652B7855BB8B}"/>
              </a:ext>
            </a:extLst>
          </p:cNvPr>
          <p:cNvSpPr>
            <a:spLocks noGrp="1"/>
          </p:cNvSpPr>
          <p:nvPr>
            <p:ph type="dt" sz="half" idx="10"/>
          </p:nvPr>
        </p:nvSpPr>
        <p:spPr>
          <a:xfrm>
            <a:off x="9448800" y="6492874"/>
            <a:ext cx="2743200" cy="365125"/>
          </a:xfrm>
        </p:spPr>
        <p:txBody>
          <a:bodyPr/>
          <a:lstStyle/>
          <a:p>
            <a:r>
              <a:rPr lang="he-IL" dirty="0"/>
              <a:t>נוצר ע"י תמי דובי</a:t>
            </a:r>
          </a:p>
        </p:txBody>
      </p:sp>
      <p:sp>
        <p:nvSpPr>
          <p:cNvPr id="2" name="כותרת 1">
            <a:extLst>
              <a:ext uri="{FF2B5EF4-FFF2-40B4-BE49-F238E27FC236}">
                <a16:creationId xmlns:a16="http://schemas.microsoft.com/office/drawing/2014/main" id="{1EF7CC94-B2DB-487D-90A9-EACFD0605F80}"/>
              </a:ext>
            </a:extLst>
          </p:cNvPr>
          <p:cNvSpPr>
            <a:spLocks noGrp="1"/>
          </p:cNvSpPr>
          <p:nvPr>
            <p:ph type="title"/>
          </p:nvPr>
        </p:nvSpPr>
        <p:spPr>
          <a:xfrm>
            <a:off x="4022271" y="87086"/>
            <a:ext cx="8131629" cy="544286"/>
          </a:xfrm>
        </p:spPr>
        <p:txBody>
          <a:bodyPr anchor="b"/>
          <a:lstStyle>
            <a:lvl1pPr>
              <a:defRPr sz="3200"/>
            </a:lvl1pPr>
          </a:lstStyle>
          <a:p>
            <a:r>
              <a:rPr lang="he-IL" dirty="0"/>
              <a:t>לחץ כדי לערוך סגנון כותרת של תבנית בסיס</a:t>
            </a:r>
          </a:p>
        </p:txBody>
      </p:sp>
      <p:sp>
        <p:nvSpPr>
          <p:cNvPr id="4" name="מציין מיקום טקסט 3">
            <a:extLst>
              <a:ext uri="{FF2B5EF4-FFF2-40B4-BE49-F238E27FC236}">
                <a16:creationId xmlns:a16="http://schemas.microsoft.com/office/drawing/2014/main" id="{F5802B97-A2D9-4F61-97F6-C8F8A0F504CF}"/>
              </a:ext>
            </a:extLst>
          </p:cNvPr>
          <p:cNvSpPr>
            <a:spLocks noGrp="1"/>
          </p:cNvSpPr>
          <p:nvPr>
            <p:ph type="body" sz="half" idx="2"/>
          </p:nvPr>
        </p:nvSpPr>
        <p:spPr>
          <a:xfrm>
            <a:off x="4561114" y="3668485"/>
            <a:ext cx="7467601" cy="1415143"/>
          </a:xfrm>
        </p:spPr>
        <p:txBody>
          <a:bodyPr>
            <a:normAutofit/>
          </a:bodyPr>
          <a:lstStyle>
            <a:lvl1pPr marL="0" indent="0">
              <a:buNone/>
              <a:defRPr lang="he-IL" sz="2800" kern="1200" dirty="0">
                <a:solidFill>
                  <a:srgbClr val="002060"/>
                </a:solidFill>
                <a:latin typeface="Heebo" panose="00000500000000000000" pitchFamily="2" charset="-79"/>
                <a:ea typeface="+mn-ea"/>
                <a:cs typeface="Heebo" panose="00000500000000000000" pitchFamily="2" charset="-79"/>
              </a:defRPr>
            </a:lvl1pPr>
            <a:lvl2pPr marL="533400" indent="-533400">
              <a:buFont typeface="Wingdings" panose="05000000000000000000" pitchFamily="2" charset="2"/>
              <a:buChar char="ï"/>
              <a:defRPr sz="2800"/>
            </a:lvl2pPr>
            <a:lvl3pPr marL="892175" indent="-446088">
              <a:buFont typeface="Wingdings" panose="05000000000000000000" pitchFamily="2" charset="2"/>
              <a:buChar char="ü"/>
              <a:defRPr sz="24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dirty="0"/>
              <a:t>לחץ כדי לערוך סגנונות טקסט של תבנית בסיס</a:t>
            </a:r>
          </a:p>
          <a:p>
            <a:pPr lvl="1"/>
            <a:r>
              <a:rPr lang="he-IL" dirty="0"/>
              <a:t>רמה שנייה</a:t>
            </a:r>
          </a:p>
          <a:p>
            <a:pPr lvl="2"/>
            <a:r>
              <a:rPr lang="he-IL" dirty="0"/>
              <a:t>רמה שלישית</a:t>
            </a:r>
          </a:p>
        </p:txBody>
      </p:sp>
      <p:sp>
        <p:nvSpPr>
          <p:cNvPr id="8" name="מציין מיקום של מספר שקופית 6">
            <a:extLst>
              <a:ext uri="{FF2B5EF4-FFF2-40B4-BE49-F238E27FC236}">
                <a16:creationId xmlns:a16="http://schemas.microsoft.com/office/drawing/2014/main" id="{47D0D50D-69EC-484C-AEC0-52F70D0FF964}"/>
              </a:ext>
            </a:extLst>
          </p:cNvPr>
          <p:cNvSpPr>
            <a:spLocks noGrp="1"/>
          </p:cNvSpPr>
          <p:nvPr>
            <p:ph type="sldNum" sz="quarter" idx="12"/>
          </p:nvPr>
        </p:nvSpPr>
        <p:spPr>
          <a:xfrm>
            <a:off x="10888" y="6471488"/>
            <a:ext cx="1132112" cy="365125"/>
          </a:xfrm>
        </p:spPr>
        <p:txBody>
          <a:bodyPr/>
          <a:lstStyle/>
          <a:p>
            <a:fld id="{1F4CBC0B-FC1A-4B20-8B11-8A0873966311}" type="slidenum">
              <a:rPr lang="he-IL" smtClean="0"/>
              <a:t>‹#›</a:t>
            </a:fld>
            <a:endParaRPr lang="he-IL"/>
          </a:p>
        </p:txBody>
      </p:sp>
    </p:spTree>
    <p:extLst>
      <p:ext uri="{BB962C8B-B14F-4D97-AF65-F5344CB8AC3E}">
        <p14:creationId xmlns:p14="http://schemas.microsoft.com/office/powerpoint/2010/main" val="1055332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ריק">
    <p:spTree>
      <p:nvGrpSpPr>
        <p:cNvPr id="1" name=""/>
        <p:cNvGrpSpPr/>
        <p:nvPr/>
      </p:nvGrpSpPr>
      <p:grpSpPr>
        <a:xfrm>
          <a:off x="0" y="0"/>
          <a:ext cx="0" cy="0"/>
          <a:chOff x="0" y="0"/>
          <a:chExt cx="0" cy="0"/>
        </a:xfrm>
      </p:grpSpPr>
      <p:pic>
        <p:nvPicPr>
          <p:cNvPr id="2" name="תמונה 1" descr="רקע כחול עם מרקם">
            <a:extLst>
              <a:ext uri="{FF2B5EF4-FFF2-40B4-BE49-F238E27FC236}">
                <a16:creationId xmlns:a16="http://schemas.microsoft.com/office/drawing/2014/main" id="{6CA7FF19-0FC4-49CB-A95D-E3EABD3F7D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מציין מיקום של כותרת תחתונה 4">
            <a:extLst>
              <a:ext uri="{FF2B5EF4-FFF2-40B4-BE49-F238E27FC236}">
                <a16:creationId xmlns:a16="http://schemas.microsoft.com/office/drawing/2014/main" id="{DA9A675C-9943-4346-B691-41C6B69CDEC2}"/>
              </a:ext>
            </a:extLst>
          </p:cNvPr>
          <p:cNvSpPr txBox="1">
            <a:spLocks/>
          </p:cNvSpPr>
          <p:nvPr userDrawn="1"/>
        </p:nvSpPr>
        <p:spPr>
          <a:xfrm>
            <a:off x="8077200" y="6470650"/>
            <a:ext cx="4114800" cy="365125"/>
          </a:xfrm>
          <a:prstGeom prst="rect">
            <a:avLst/>
          </a:prstGeom>
        </p:spPr>
        <p:txBody>
          <a:bodyPr vert="horz" lIns="91440" tIns="45720" rIns="91440" bIns="45720" rtlCol="1" anchor="ctr"/>
          <a:lstStyle>
            <a:defPPr>
              <a:defRPr lang="he-IL"/>
            </a:defPPr>
            <a:lvl1pPr marL="0" algn="ctr"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r"/>
            <a:r>
              <a:rPr lang="he-IL"/>
              <a:t>נוצר ע"י תמי דובי</a:t>
            </a:r>
            <a:endParaRPr lang="he-IL" dirty="0"/>
          </a:p>
        </p:txBody>
      </p:sp>
      <p:sp>
        <p:nvSpPr>
          <p:cNvPr id="6" name="מציין מיקום של מספר שקופית 6">
            <a:extLst>
              <a:ext uri="{FF2B5EF4-FFF2-40B4-BE49-F238E27FC236}">
                <a16:creationId xmlns:a16="http://schemas.microsoft.com/office/drawing/2014/main" id="{A22D4305-4CDB-4355-BD81-2E27C55DF3D9}"/>
              </a:ext>
            </a:extLst>
          </p:cNvPr>
          <p:cNvSpPr>
            <a:spLocks noGrp="1"/>
          </p:cNvSpPr>
          <p:nvPr>
            <p:ph type="sldNum" sz="quarter" idx="12"/>
          </p:nvPr>
        </p:nvSpPr>
        <p:spPr>
          <a:xfrm>
            <a:off x="293915" y="6471488"/>
            <a:ext cx="1132112" cy="365125"/>
          </a:xfrm>
        </p:spPr>
        <p:txBody>
          <a:bodyPr/>
          <a:lstStyle>
            <a:lvl1pPr>
              <a:defRPr/>
            </a:lvl1pPr>
          </a:lstStyle>
          <a:p>
            <a:fld id="{47D14719-B005-418F-AC99-337E99B63DDF}" type="slidenum">
              <a:rPr lang="he-IL" smtClean="0"/>
              <a:pPr/>
              <a:t>‹#›</a:t>
            </a:fld>
            <a:endParaRPr lang="he-IL" dirty="0"/>
          </a:p>
        </p:txBody>
      </p:sp>
      <p:sp>
        <p:nvSpPr>
          <p:cNvPr id="8" name="כותרת 1">
            <a:extLst>
              <a:ext uri="{FF2B5EF4-FFF2-40B4-BE49-F238E27FC236}">
                <a16:creationId xmlns:a16="http://schemas.microsoft.com/office/drawing/2014/main" id="{35AE7458-0B43-4439-B74A-60DDC4894DC1}"/>
              </a:ext>
            </a:extLst>
          </p:cNvPr>
          <p:cNvSpPr>
            <a:spLocks noGrp="1"/>
          </p:cNvSpPr>
          <p:nvPr>
            <p:ph type="title"/>
          </p:nvPr>
        </p:nvSpPr>
        <p:spPr>
          <a:xfrm>
            <a:off x="2030185" y="195944"/>
            <a:ext cx="8131629" cy="544286"/>
          </a:xfrm>
        </p:spPr>
        <p:txBody>
          <a:bodyPr anchor="b"/>
          <a:lstStyle>
            <a:lvl1pPr>
              <a:defRPr sz="3200">
                <a:solidFill>
                  <a:schemeClr val="bg1"/>
                </a:solidFill>
              </a:defRPr>
            </a:lvl1pPr>
          </a:lstStyle>
          <a:p>
            <a:r>
              <a:rPr lang="he-IL" dirty="0"/>
              <a:t>לחץ כדי לערוך סגנון כותרת של תבנית בסיס</a:t>
            </a:r>
          </a:p>
        </p:txBody>
      </p:sp>
    </p:spTree>
    <p:extLst>
      <p:ext uri="{BB962C8B-B14F-4D97-AF65-F5344CB8AC3E}">
        <p14:creationId xmlns:p14="http://schemas.microsoft.com/office/powerpoint/2010/main" val="3948158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כותרת בלבד">
    <p:spTree>
      <p:nvGrpSpPr>
        <p:cNvPr id="1" name=""/>
        <p:cNvGrpSpPr/>
        <p:nvPr/>
      </p:nvGrpSpPr>
      <p:grpSpPr>
        <a:xfrm>
          <a:off x="0" y="0"/>
          <a:ext cx="0" cy="0"/>
          <a:chOff x="0" y="0"/>
          <a:chExt cx="0" cy="0"/>
        </a:xfrm>
      </p:grpSpPr>
      <p:sp>
        <p:nvSpPr>
          <p:cNvPr id="11" name="כותרת 1">
            <a:extLst>
              <a:ext uri="{FF2B5EF4-FFF2-40B4-BE49-F238E27FC236}">
                <a16:creationId xmlns:a16="http://schemas.microsoft.com/office/drawing/2014/main" id="{5F39F5FF-5670-4831-AA9A-FF5DA654A66F}"/>
              </a:ext>
            </a:extLst>
          </p:cNvPr>
          <p:cNvSpPr>
            <a:spLocks noGrp="1"/>
          </p:cNvSpPr>
          <p:nvPr>
            <p:ph type="title" hasCustomPrompt="1"/>
          </p:nvPr>
        </p:nvSpPr>
        <p:spPr>
          <a:xfrm>
            <a:off x="814345" y="175580"/>
            <a:ext cx="11279683" cy="658132"/>
          </a:xfrm>
        </p:spPr>
        <p:txBody>
          <a:bodyPr>
            <a:noAutofit/>
          </a:bodyPr>
          <a:lstStyle>
            <a:lvl1pPr>
              <a:defRPr sz="4400">
                <a:solidFill>
                  <a:schemeClr val="accent2">
                    <a:lumMod val="75000"/>
                  </a:schemeClr>
                </a:solidFill>
                <a:latin typeface="Heebo Medium" panose="00000600000000000000" pitchFamily="2" charset="-79"/>
                <a:cs typeface="Heebo Medium" panose="00000600000000000000" pitchFamily="2" charset="-79"/>
              </a:defRPr>
            </a:lvl1pPr>
          </a:lstStyle>
          <a:p>
            <a:r>
              <a:rPr lang="he-IL" dirty="0"/>
              <a:t>לחץ כדי לערוך כותרת</a:t>
            </a:r>
          </a:p>
        </p:txBody>
      </p:sp>
      <p:sp>
        <p:nvSpPr>
          <p:cNvPr id="12" name="מציין מיקום תוכן 2">
            <a:extLst>
              <a:ext uri="{FF2B5EF4-FFF2-40B4-BE49-F238E27FC236}">
                <a16:creationId xmlns:a16="http://schemas.microsoft.com/office/drawing/2014/main" id="{22965BCD-A9FC-4D90-B2E0-8198CFF71D71}"/>
              </a:ext>
            </a:extLst>
          </p:cNvPr>
          <p:cNvSpPr>
            <a:spLocks noGrp="1"/>
          </p:cNvSpPr>
          <p:nvPr>
            <p:ph idx="1"/>
          </p:nvPr>
        </p:nvSpPr>
        <p:spPr>
          <a:xfrm>
            <a:off x="0" y="1013479"/>
            <a:ext cx="12192000" cy="5834742"/>
          </a:xfrm>
        </p:spPr>
        <p:txBody>
          <a:bodyPr/>
          <a:lstStyle>
            <a:lvl1pPr marL="0" indent="0">
              <a:buNone/>
              <a:defRPr>
                <a:solidFill>
                  <a:srgbClr val="002060"/>
                </a:solidFill>
                <a:latin typeface="Heebo" panose="00000500000000000000" pitchFamily="2" charset="-79"/>
                <a:cs typeface="Heebo" panose="00000500000000000000" pitchFamily="2" charset="-79"/>
              </a:defRPr>
            </a:lvl1pPr>
            <a:lvl2pPr marL="358775" indent="-358775">
              <a:buFont typeface="Wingdings" panose="05000000000000000000" pitchFamily="2" charset="2"/>
              <a:buChar char="ï"/>
              <a:defRPr>
                <a:solidFill>
                  <a:srgbClr val="002060"/>
                </a:solidFill>
                <a:latin typeface="Heebo" panose="00000500000000000000" pitchFamily="2" charset="-79"/>
                <a:cs typeface="Heebo" panose="00000500000000000000" pitchFamily="2" charset="-79"/>
              </a:defRPr>
            </a:lvl2pPr>
            <a:lvl3pPr marL="719138" indent="-360363">
              <a:buFont typeface="Wingdings" panose="05000000000000000000" pitchFamily="2" charset="2"/>
              <a:buChar char="ü"/>
              <a:defRPr lang="he-IL" sz="2800" kern="1200" dirty="0">
                <a:solidFill>
                  <a:srgbClr val="002060"/>
                </a:solidFill>
                <a:latin typeface="Heebo" panose="00000500000000000000" pitchFamily="2" charset="-79"/>
                <a:ea typeface="+mn-ea"/>
                <a:cs typeface="Heebo" panose="00000500000000000000" pitchFamily="2" charset="-79"/>
              </a:defRPr>
            </a:lvl3pPr>
            <a:lvl4pPr marL="1143000" indent="-228600">
              <a:defRPr>
                <a:solidFill>
                  <a:srgbClr val="002060"/>
                </a:solidFill>
                <a:latin typeface="Heebo" panose="00000500000000000000" pitchFamily="2" charset="-79"/>
                <a:cs typeface="Heebo" panose="00000500000000000000" pitchFamily="2" charset="-79"/>
              </a:defRPr>
            </a:lvl4pPr>
            <a:lvl5pPr>
              <a:defRPr>
                <a:solidFill>
                  <a:srgbClr val="002060"/>
                </a:solidFill>
                <a:latin typeface="Heebo" panose="00000500000000000000" pitchFamily="2" charset="-79"/>
                <a:cs typeface="Heebo" panose="00000500000000000000" pitchFamily="2" charset="-79"/>
              </a:defRPr>
            </a:lvl5pPr>
          </a:lstStyle>
          <a:p>
            <a:pPr lvl="0"/>
            <a:r>
              <a:rPr lang="he-IL" dirty="0"/>
              <a:t>לחץ כדי לערוך סגנונות טקסט של תבנית בסיס</a:t>
            </a:r>
          </a:p>
          <a:p>
            <a:pPr lvl="1"/>
            <a:r>
              <a:rPr lang="he-IL" dirty="0"/>
              <a:t>רמה שנייה</a:t>
            </a:r>
          </a:p>
          <a:p>
            <a:pPr lvl="2"/>
            <a:r>
              <a:rPr lang="he-IL" dirty="0"/>
              <a:t> רמה שלישית</a:t>
            </a:r>
          </a:p>
          <a:p>
            <a:pPr marL="1143000" lvl="2" indent="-228600" algn="r" defTabSz="914400" rtl="1" eaLnBrk="1" latinLnBrk="0" hangingPunct="1">
              <a:lnSpc>
                <a:spcPct val="90000"/>
              </a:lnSpc>
              <a:spcBef>
                <a:spcPts val="500"/>
              </a:spcBef>
              <a:buFont typeface="Wingdings" panose="05000000000000000000" pitchFamily="2" charset="2"/>
              <a:buChar char=""/>
            </a:pPr>
            <a:r>
              <a:rPr lang="he-IL" dirty="0"/>
              <a:t>  רמה רביעית</a:t>
            </a:r>
          </a:p>
        </p:txBody>
      </p:sp>
      <p:sp>
        <p:nvSpPr>
          <p:cNvPr id="13" name="מציין מיקום של כותרת תחתונה 4">
            <a:extLst>
              <a:ext uri="{FF2B5EF4-FFF2-40B4-BE49-F238E27FC236}">
                <a16:creationId xmlns:a16="http://schemas.microsoft.com/office/drawing/2014/main" id="{E51276BF-6022-4D96-A049-231F46D1B6A7}"/>
              </a:ext>
            </a:extLst>
          </p:cNvPr>
          <p:cNvSpPr>
            <a:spLocks noGrp="1"/>
          </p:cNvSpPr>
          <p:nvPr>
            <p:ph type="ftr" sz="quarter" idx="11"/>
          </p:nvPr>
        </p:nvSpPr>
        <p:spPr>
          <a:xfrm>
            <a:off x="8077200" y="6470650"/>
            <a:ext cx="4114800" cy="365125"/>
          </a:xfrm>
          <a:prstGeom prst="rect">
            <a:avLst/>
          </a:prstGeom>
        </p:spPr>
        <p:txBody>
          <a:bodyPr/>
          <a:lstStyle>
            <a:lvl1pPr>
              <a:defRPr sz="1200"/>
            </a:lvl1pPr>
          </a:lstStyle>
          <a:p>
            <a:r>
              <a:rPr lang="he-IL" dirty="0"/>
              <a:t>נוצר ע"י תמי דובי</a:t>
            </a:r>
          </a:p>
        </p:txBody>
      </p:sp>
      <p:cxnSp>
        <p:nvCxnSpPr>
          <p:cNvPr id="14" name="מחבר ישר 13">
            <a:extLst>
              <a:ext uri="{FF2B5EF4-FFF2-40B4-BE49-F238E27FC236}">
                <a16:creationId xmlns:a16="http://schemas.microsoft.com/office/drawing/2014/main" id="{FF410E1C-0F12-43BE-9EB4-0EE9F567BA0D}"/>
              </a:ext>
            </a:extLst>
          </p:cNvPr>
          <p:cNvCxnSpPr>
            <a:cxnSpLocks/>
          </p:cNvCxnSpPr>
          <p:nvPr userDrawn="1"/>
        </p:nvCxnSpPr>
        <p:spPr>
          <a:xfrm>
            <a:off x="215630" y="131309"/>
            <a:ext cx="0" cy="6716912"/>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מחבר ישר 14">
            <a:extLst>
              <a:ext uri="{FF2B5EF4-FFF2-40B4-BE49-F238E27FC236}">
                <a16:creationId xmlns:a16="http://schemas.microsoft.com/office/drawing/2014/main" id="{8415F877-3069-492E-AA44-D098896949E4}"/>
              </a:ext>
            </a:extLst>
          </p:cNvPr>
          <p:cNvCxnSpPr>
            <a:cxnSpLocks/>
          </p:cNvCxnSpPr>
          <p:nvPr userDrawn="1"/>
        </p:nvCxnSpPr>
        <p:spPr>
          <a:xfrm>
            <a:off x="-1971" y="131309"/>
            <a:ext cx="12096000" cy="0"/>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6" name="קבוצה 15">
            <a:extLst>
              <a:ext uri="{FF2B5EF4-FFF2-40B4-BE49-F238E27FC236}">
                <a16:creationId xmlns:a16="http://schemas.microsoft.com/office/drawing/2014/main" id="{C393A872-118E-45BC-9D57-6234E50E1BAE}"/>
              </a:ext>
            </a:extLst>
          </p:cNvPr>
          <p:cNvGrpSpPr/>
          <p:nvPr userDrawn="1"/>
        </p:nvGrpSpPr>
        <p:grpSpPr>
          <a:xfrm>
            <a:off x="215630" y="0"/>
            <a:ext cx="11878399" cy="833712"/>
            <a:chOff x="0" y="0"/>
            <a:chExt cx="12094029" cy="947286"/>
          </a:xfrm>
        </p:grpSpPr>
        <p:cxnSp>
          <p:nvCxnSpPr>
            <p:cNvPr id="17" name="מחבר ישר 16">
              <a:extLst>
                <a:ext uri="{FF2B5EF4-FFF2-40B4-BE49-F238E27FC236}">
                  <a16:creationId xmlns:a16="http://schemas.microsoft.com/office/drawing/2014/main" id="{36016535-F800-4611-AEF6-AF03C5AFB135}"/>
                </a:ext>
              </a:extLst>
            </p:cNvPr>
            <p:cNvCxnSpPr>
              <a:cxnSpLocks/>
            </p:cNvCxnSpPr>
            <p:nvPr userDrawn="1"/>
          </p:nvCxnSpPr>
          <p:spPr>
            <a:xfrm flipH="1" flipV="1">
              <a:off x="0" y="920970"/>
              <a:ext cx="12094029" cy="26316"/>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מחבר ישר 17">
              <a:extLst>
                <a:ext uri="{FF2B5EF4-FFF2-40B4-BE49-F238E27FC236}">
                  <a16:creationId xmlns:a16="http://schemas.microsoft.com/office/drawing/2014/main" id="{266657E8-C4E3-43CC-A838-E1B567F49335}"/>
                </a:ext>
              </a:extLst>
            </p:cNvPr>
            <p:cNvCxnSpPr>
              <a:cxnSpLocks/>
            </p:cNvCxnSpPr>
            <p:nvPr userDrawn="1"/>
          </p:nvCxnSpPr>
          <p:spPr>
            <a:xfrm>
              <a:off x="12094029" y="0"/>
              <a:ext cx="0" cy="936000"/>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9" name="מציין מיקום של מספר שקופית 6">
            <a:extLst>
              <a:ext uri="{FF2B5EF4-FFF2-40B4-BE49-F238E27FC236}">
                <a16:creationId xmlns:a16="http://schemas.microsoft.com/office/drawing/2014/main" id="{4ED7CB8C-D49B-4617-8EBD-2911034F3BCC}"/>
              </a:ext>
            </a:extLst>
          </p:cNvPr>
          <p:cNvSpPr>
            <a:spLocks noGrp="1"/>
          </p:cNvSpPr>
          <p:nvPr>
            <p:ph type="sldNum" sz="quarter" idx="12"/>
          </p:nvPr>
        </p:nvSpPr>
        <p:spPr>
          <a:xfrm>
            <a:off x="293915" y="6471488"/>
            <a:ext cx="1132112" cy="365125"/>
          </a:xfrm>
        </p:spPr>
        <p:txBody>
          <a:bodyPr/>
          <a:lstStyle/>
          <a:p>
            <a:fld id="{1F4CBC0B-FC1A-4B20-8B11-8A0873966311}" type="slidenum">
              <a:rPr lang="he-IL" smtClean="0"/>
              <a:t>‹#›</a:t>
            </a:fld>
            <a:endParaRPr lang="he-IL"/>
          </a:p>
        </p:txBody>
      </p:sp>
    </p:spTree>
    <p:extLst>
      <p:ext uri="{BB962C8B-B14F-4D97-AF65-F5344CB8AC3E}">
        <p14:creationId xmlns:p14="http://schemas.microsoft.com/office/powerpoint/2010/main" val="42777361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66004037-5BA4-4AFE-85AC-9A12D2DBC055}"/>
              </a:ext>
            </a:extLst>
          </p:cNvPr>
          <p:cNvSpPr>
            <a:spLocks noGrp="1"/>
          </p:cNvSpPr>
          <p:nvPr>
            <p:ph type="title"/>
          </p:nvPr>
        </p:nvSpPr>
        <p:spPr>
          <a:xfrm>
            <a:off x="0" y="278041"/>
            <a:ext cx="12192000" cy="658132"/>
          </a:xfrm>
          <a:prstGeom prst="rect">
            <a:avLst/>
          </a:prstGeom>
        </p:spPr>
        <p:txBody>
          <a:bodyPr vert="horz" lIns="91440" tIns="45720" rIns="91440" bIns="45720" rtlCol="1" anchor="ctr">
            <a:noAutofit/>
          </a:bodyPr>
          <a:lstStyle/>
          <a:p>
            <a:r>
              <a:rPr lang="he-IL" dirty="0"/>
              <a:t>לחץ כדי לערוך כותרת תבנית בסיס</a:t>
            </a:r>
          </a:p>
        </p:txBody>
      </p:sp>
      <p:sp>
        <p:nvSpPr>
          <p:cNvPr id="3" name="מציין מיקום טקסט 2">
            <a:extLst>
              <a:ext uri="{FF2B5EF4-FFF2-40B4-BE49-F238E27FC236}">
                <a16:creationId xmlns:a16="http://schemas.microsoft.com/office/drawing/2014/main" id="{C7349377-8DED-4C37-8789-20D47D9D1889}"/>
              </a:ext>
            </a:extLst>
          </p:cNvPr>
          <p:cNvSpPr>
            <a:spLocks noGrp="1"/>
          </p:cNvSpPr>
          <p:nvPr>
            <p:ph type="body" idx="1"/>
          </p:nvPr>
        </p:nvSpPr>
        <p:spPr>
          <a:xfrm>
            <a:off x="0" y="1023258"/>
            <a:ext cx="12192000" cy="5834742"/>
          </a:xfrm>
          <a:prstGeom prst="rect">
            <a:avLst/>
          </a:prstGeom>
        </p:spPr>
        <p:txBody>
          <a:bodyPr vert="horz" lIns="91440" tIns="45720" rIns="91440" bIns="45720" rtlCol="1">
            <a:normAutofit/>
          </a:bodyPr>
          <a:lstStyle/>
          <a:p>
            <a:pPr lvl="0"/>
            <a:r>
              <a:rPr lang="he-IL" dirty="0"/>
              <a:t>לחץ כדי לערוך סגנונות טקסט של תבנית בסיס</a:t>
            </a:r>
          </a:p>
          <a:p>
            <a:pPr lvl="1"/>
            <a:r>
              <a:rPr lang="he-IL" dirty="0"/>
              <a:t>רמה שנייה</a:t>
            </a:r>
          </a:p>
          <a:p>
            <a:pPr lvl="2"/>
            <a:r>
              <a:rPr lang="he-IL" dirty="0"/>
              <a:t>רמה שלישית</a:t>
            </a:r>
          </a:p>
        </p:txBody>
      </p:sp>
      <p:sp>
        <p:nvSpPr>
          <p:cNvPr id="4" name="מציין מיקום של תאריך 3">
            <a:extLst>
              <a:ext uri="{FF2B5EF4-FFF2-40B4-BE49-F238E27FC236}">
                <a16:creationId xmlns:a16="http://schemas.microsoft.com/office/drawing/2014/main" id="{AEBCFD88-68BB-4DFA-8AFC-A4E3E17AEC1B}"/>
              </a:ext>
            </a:extLst>
          </p:cNvPr>
          <p:cNvSpPr>
            <a:spLocks noGrp="1"/>
          </p:cNvSpPr>
          <p:nvPr>
            <p:ph type="dt" sz="half" idx="2"/>
          </p:nvPr>
        </p:nvSpPr>
        <p:spPr>
          <a:xfrm>
            <a:off x="9448800" y="6492875"/>
            <a:ext cx="2743200" cy="365125"/>
          </a:xfrm>
          <a:prstGeom prst="rect">
            <a:avLst/>
          </a:prstGeom>
        </p:spPr>
        <p:txBody>
          <a:bodyPr vert="horz" lIns="91440" tIns="45720" rIns="91440" bIns="45720" rtlCol="1" anchor="ctr"/>
          <a:lstStyle>
            <a:lvl1pPr algn="r">
              <a:defRPr sz="1200">
                <a:solidFill>
                  <a:schemeClr val="tx1">
                    <a:tint val="75000"/>
                  </a:schemeClr>
                </a:solidFill>
                <a:latin typeface="Heebo" panose="00000500000000000000" pitchFamily="2" charset="-79"/>
                <a:cs typeface="Heebo" panose="00000500000000000000" pitchFamily="2" charset="-79"/>
              </a:defRPr>
            </a:lvl1pPr>
          </a:lstStyle>
          <a:p>
            <a:r>
              <a:rPr lang="he-IL" dirty="0"/>
              <a:t>נוצר ע"י תמי דובי</a:t>
            </a:r>
          </a:p>
        </p:txBody>
      </p:sp>
      <p:sp>
        <p:nvSpPr>
          <p:cNvPr id="6" name="מציין מיקום של מספר שקופית 5">
            <a:extLst>
              <a:ext uri="{FF2B5EF4-FFF2-40B4-BE49-F238E27FC236}">
                <a16:creationId xmlns:a16="http://schemas.microsoft.com/office/drawing/2014/main" id="{94D89FC0-A43D-4444-820D-62A323F966BA}"/>
              </a:ext>
            </a:extLst>
          </p:cNvPr>
          <p:cNvSpPr>
            <a:spLocks noGrp="1"/>
          </p:cNvSpPr>
          <p:nvPr>
            <p:ph type="sldNum" sz="quarter" idx="4"/>
          </p:nvPr>
        </p:nvSpPr>
        <p:spPr>
          <a:xfrm>
            <a:off x="0" y="6492874"/>
            <a:ext cx="1077686"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1F4CBC0B-FC1A-4B20-8B11-8A0873966311}" type="slidenum">
              <a:rPr lang="he-IL" smtClean="0"/>
              <a:t>‹#›</a:t>
            </a:fld>
            <a:endParaRPr lang="he-IL" dirty="0"/>
          </a:p>
        </p:txBody>
      </p:sp>
    </p:spTree>
    <p:extLst>
      <p:ext uri="{BB962C8B-B14F-4D97-AF65-F5344CB8AC3E}">
        <p14:creationId xmlns:p14="http://schemas.microsoft.com/office/powerpoint/2010/main" val="12280095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7" r:id="rId4"/>
    <p:sldLayoutId id="2147483655" r:id="rId5"/>
    <p:sldLayoutId id="2147483654" r:id="rId6"/>
  </p:sldLayoutIdLst>
  <p:txStyles>
    <p:titleStyle>
      <a:lvl1pPr algn="r" defTabSz="914400" rtl="1" eaLnBrk="1" latinLnBrk="0" hangingPunct="1">
        <a:lnSpc>
          <a:spcPct val="90000"/>
        </a:lnSpc>
        <a:spcBef>
          <a:spcPct val="0"/>
        </a:spcBef>
        <a:buNone/>
        <a:defRPr lang="he-IL" sz="4400" kern="1200" dirty="0">
          <a:solidFill>
            <a:schemeClr val="accent2">
              <a:lumMod val="75000"/>
            </a:schemeClr>
          </a:solidFill>
          <a:latin typeface="Heebo Medium" panose="00000600000000000000" pitchFamily="2" charset="-79"/>
          <a:ea typeface="+mj-ea"/>
          <a:cs typeface="Heebo Medium" panose="00000600000000000000" pitchFamily="2" charset="-79"/>
        </a:defRPr>
      </a:lvl1pPr>
    </p:titleStyle>
    <p:bodyStyle>
      <a:lvl1pPr marL="228600" indent="-228600" algn="r" defTabSz="914400" rtl="1" eaLnBrk="1" latinLnBrk="0" hangingPunct="1">
        <a:lnSpc>
          <a:spcPct val="90000"/>
        </a:lnSpc>
        <a:spcBef>
          <a:spcPts val="1000"/>
        </a:spcBef>
        <a:buFont typeface="Wingdings" panose="05000000000000000000" pitchFamily="2" charset="2"/>
        <a:buChar char="ï"/>
        <a:defRPr lang="he-IL" sz="2800" kern="1200" dirty="0">
          <a:solidFill>
            <a:srgbClr val="002060"/>
          </a:solidFill>
          <a:latin typeface="Heebo" panose="00000500000000000000" pitchFamily="2" charset="-79"/>
          <a:ea typeface="+mn-ea"/>
          <a:cs typeface="Heebo" panose="00000500000000000000" pitchFamily="2" charset="-79"/>
        </a:defRPr>
      </a:lvl1pPr>
      <a:lvl2pPr marL="685800" indent="-228600" algn="r" defTabSz="914400" rtl="1" eaLnBrk="1" latinLnBrk="0" hangingPunct="1">
        <a:lnSpc>
          <a:spcPct val="90000"/>
        </a:lnSpc>
        <a:spcBef>
          <a:spcPts val="500"/>
        </a:spcBef>
        <a:buFont typeface="Wingdings" panose="05000000000000000000" pitchFamily="2" charset="2"/>
        <a:buChar char="ü"/>
        <a:defRPr lang="he-IL" sz="2800" kern="1200" dirty="0">
          <a:solidFill>
            <a:srgbClr val="002060"/>
          </a:solidFill>
          <a:latin typeface="Heebo" panose="00000500000000000000" pitchFamily="2" charset="-79"/>
          <a:ea typeface="+mn-ea"/>
          <a:cs typeface="Heebo" panose="00000500000000000000" pitchFamily="2" charset="-79"/>
        </a:defRPr>
      </a:lvl2pPr>
      <a:lvl3pPr marL="1143000" indent="-228600" algn="r" defTabSz="914400" rtl="1" eaLnBrk="1" latinLnBrk="0" hangingPunct="1">
        <a:lnSpc>
          <a:spcPct val="90000"/>
        </a:lnSpc>
        <a:spcBef>
          <a:spcPts val="500"/>
        </a:spcBef>
        <a:buFont typeface="Wingdings" panose="05000000000000000000" pitchFamily="2" charset="2"/>
        <a:buChar char=""/>
        <a:defRPr lang="he-IL" sz="2800" kern="1200" dirty="0">
          <a:solidFill>
            <a:srgbClr val="002060"/>
          </a:solidFill>
          <a:latin typeface="Heebo" panose="00000500000000000000" pitchFamily="2" charset="-79"/>
          <a:ea typeface="+mn-ea"/>
          <a:cs typeface="Heebo" panose="00000500000000000000" pitchFamily="2" charset="-79"/>
        </a:defRPr>
      </a:lvl3pPr>
      <a:lvl4pPr marL="1600200" indent="-228600" algn="r" defTabSz="914400" rtl="1" eaLnBrk="1" latinLnBrk="0" hangingPunct="1">
        <a:lnSpc>
          <a:spcPct val="90000"/>
        </a:lnSpc>
        <a:spcBef>
          <a:spcPts val="500"/>
        </a:spcBef>
        <a:buFont typeface="Arial" panose="020B0604020202020204" pitchFamily="34" charset="0"/>
        <a:buChar char="•"/>
        <a:defRPr lang="he-IL" sz="2800" kern="1200" dirty="0">
          <a:solidFill>
            <a:srgbClr val="002060"/>
          </a:solidFill>
          <a:latin typeface="Heebo" panose="00000500000000000000" pitchFamily="2" charset="-79"/>
          <a:ea typeface="+mn-ea"/>
          <a:cs typeface="Heebo" panose="00000500000000000000" pitchFamily="2" charset="-79"/>
        </a:defRPr>
      </a:lvl4pPr>
      <a:lvl5pPr marL="2057400" indent="-228600" algn="r" defTabSz="914400" rtl="1" eaLnBrk="1" latinLnBrk="0" hangingPunct="1">
        <a:lnSpc>
          <a:spcPct val="90000"/>
        </a:lnSpc>
        <a:spcBef>
          <a:spcPts val="500"/>
        </a:spcBef>
        <a:buFont typeface="Arial" panose="020B0604020202020204" pitchFamily="34" charset="0"/>
        <a:buChar char="•"/>
        <a:defRPr lang="he-IL" sz="2800" kern="1200" dirty="0">
          <a:solidFill>
            <a:srgbClr val="002060"/>
          </a:solidFill>
          <a:latin typeface="Heebo" panose="00000500000000000000" pitchFamily="2" charset="-79"/>
          <a:ea typeface="+mn-ea"/>
          <a:cs typeface="Heebo" panose="00000500000000000000" pitchFamily="2" charset="-79"/>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5.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16.jp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2.png"/><Relationship Id="rId7"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slide" Target="slide3.xml"/><Relationship Id="rId5" Type="http://schemas.openxmlformats.org/officeDocument/2006/relationships/image" Target="../media/image18.jpg"/><Relationship Id="rId4" Type="http://schemas.microsoft.com/office/2007/relationships/hdphoto" Target="../media/hdphoto2.wdp"/><Relationship Id="rId9"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hyperlink" Target="https://sylviavandelogt.com/how-to-use-mind-map/"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21.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hyperlink" Target="https://www.haaretz.co.il/nature/1.7695575" TargetMode="External"/><Relationship Id="rId5" Type="http://schemas.openxmlformats.org/officeDocument/2006/relationships/hyperlink" Target="https://www.haaretz.co.il/nature/MAGAZINE-1.7257664" TargetMode="Externa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hyperlink" Target="https://www.haaretz.co.il/nature/MAGAZINE-1.7257664" TargetMode="Externa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hyperlink" Target="https://www.haaretz.co.il/nature/MAGAZINE-1.7257664" TargetMode="Externa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hyperlink" Target="https://www.pikist.com/free-photo-scrzx" TargetMode="External"/><Relationship Id="rId5" Type="http://schemas.openxmlformats.org/officeDocument/2006/relationships/image" Target="../media/image7.jpe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microsoft.com/office/2007/relationships/hdphoto" Target="../media/hdphoto3.wdp"/><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sv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jp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מלבן: מסגרת משופעת 3" descr="רקע כחול עם מרקם">
            <a:extLst>
              <a:ext uri="{FF2B5EF4-FFF2-40B4-BE49-F238E27FC236}">
                <a16:creationId xmlns:a16="http://schemas.microsoft.com/office/drawing/2014/main" id="{6107AC37-ED40-4336-B782-248E4B81A67A}"/>
              </a:ext>
            </a:extLst>
          </p:cNvPr>
          <p:cNvSpPr/>
          <p:nvPr/>
        </p:nvSpPr>
        <p:spPr>
          <a:xfrm>
            <a:off x="1" y="0"/>
            <a:ext cx="12192000" cy="6858000"/>
          </a:xfrm>
          <a:prstGeom prst="bevel">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8" name="כותרת משנה 2">
            <a:extLst>
              <a:ext uri="{FF2B5EF4-FFF2-40B4-BE49-F238E27FC236}">
                <a16:creationId xmlns:a16="http://schemas.microsoft.com/office/drawing/2014/main" id="{C04F9C18-DF20-4F2B-BD8F-1700EE24F60D}"/>
              </a:ext>
            </a:extLst>
          </p:cNvPr>
          <p:cNvSpPr>
            <a:spLocks noGrp="1"/>
          </p:cNvSpPr>
          <p:nvPr>
            <p:ph type="subTitle" idx="1"/>
          </p:nvPr>
        </p:nvSpPr>
        <p:spPr>
          <a:xfrm>
            <a:off x="3320310" y="3786349"/>
            <a:ext cx="5551381" cy="769441"/>
          </a:xfrm>
        </p:spPr>
        <p:txBody>
          <a:bodyPr rtlCol="1">
            <a:normAutofit/>
          </a:bodyPr>
          <a:lstStyle/>
          <a:p>
            <a:pPr>
              <a:defRPr/>
            </a:pPr>
            <a:r>
              <a:rPr lang="he-IL" sz="3600" dirty="0">
                <a:solidFill>
                  <a:schemeClr val="bg1">
                    <a:lumMod val="85000"/>
                  </a:schemeClr>
                </a:solidFill>
                <a:latin typeface="Heebo Light" panose="00000400000000000000" pitchFamily="2" charset="-79"/>
                <a:cs typeface="Heebo Light" panose="00000400000000000000" pitchFamily="2" charset="-79"/>
              </a:rPr>
              <a:t>תמי דובי</a:t>
            </a:r>
          </a:p>
        </p:txBody>
      </p:sp>
      <p:sp>
        <p:nvSpPr>
          <p:cNvPr id="3" name="תיבת טקסט 2">
            <a:extLst>
              <a:ext uri="{FF2B5EF4-FFF2-40B4-BE49-F238E27FC236}">
                <a16:creationId xmlns:a16="http://schemas.microsoft.com/office/drawing/2014/main" id="{FE986BBA-DCCD-40F8-B43B-5D1020332950}"/>
              </a:ext>
            </a:extLst>
          </p:cNvPr>
          <p:cNvSpPr txBox="1"/>
          <p:nvPr/>
        </p:nvSpPr>
        <p:spPr>
          <a:xfrm>
            <a:off x="1436914" y="2009825"/>
            <a:ext cx="9535886" cy="1446550"/>
          </a:xfrm>
          <a:prstGeom prst="rect">
            <a:avLst/>
          </a:prstGeom>
          <a:noFill/>
          <a:ln>
            <a:noFill/>
          </a:ln>
        </p:spPr>
        <p:txBody>
          <a:bodyPr wrap="square" rtlCol="1">
            <a:spAutoFit/>
          </a:bodyPr>
          <a:lstStyle/>
          <a:p>
            <a:pPr algn="ctr"/>
            <a:r>
              <a:rPr lang="he-IL" sz="4400" dirty="0">
                <a:solidFill>
                  <a:srgbClr val="92D050"/>
                </a:solidFill>
                <a:latin typeface="Heebo Black" panose="00000A00000000000000" pitchFamily="2" charset="-79"/>
                <a:cs typeface="Heebo Black" panose="00000A00000000000000" pitchFamily="2" charset="-79"/>
              </a:rPr>
              <a:t>פיצוח טקסט וארגון מידע </a:t>
            </a:r>
            <a:r>
              <a:rPr lang="en-US" sz="4400" dirty="0">
                <a:solidFill>
                  <a:srgbClr val="92D050"/>
                </a:solidFill>
                <a:latin typeface="Heebo Black" panose="00000A00000000000000" pitchFamily="2" charset="-79"/>
                <a:cs typeface="Heebo Black" panose="00000A00000000000000" pitchFamily="2" charset="-79"/>
              </a:rPr>
              <a:t/>
            </a:r>
            <a:br>
              <a:rPr lang="en-US" sz="4400" dirty="0">
                <a:solidFill>
                  <a:srgbClr val="92D050"/>
                </a:solidFill>
                <a:latin typeface="Heebo Black" panose="00000A00000000000000" pitchFamily="2" charset="-79"/>
                <a:cs typeface="Heebo Black" panose="00000A00000000000000" pitchFamily="2" charset="-79"/>
              </a:rPr>
            </a:br>
            <a:r>
              <a:rPr lang="he-IL" sz="4400" dirty="0">
                <a:solidFill>
                  <a:srgbClr val="92D050"/>
                </a:solidFill>
                <a:latin typeface="Heebo Black" panose="00000A00000000000000" pitchFamily="2" charset="-79"/>
                <a:cs typeface="Heebo Black" panose="00000A00000000000000" pitchFamily="2" charset="-79"/>
              </a:rPr>
              <a:t>מפת </a:t>
            </a:r>
            <a:r>
              <a:rPr lang="he-IL" sz="4400">
                <a:solidFill>
                  <a:srgbClr val="92D050"/>
                </a:solidFill>
                <a:latin typeface="Heebo Black" panose="00000A00000000000000" pitchFamily="2" charset="-79"/>
                <a:cs typeface="Heebo Black" panose="00000A00000000000000" pitchFamily="2" charset="-79"/>
              </a:rPr>
              <a:t>חשיבה ומפת מושגים</a:t>
            </a:r>
            <a:endParaRPr lang="he-IL" sz="4400" dirty="0">
              <a:solidFill>
                <a:srgbClr val="92D050"/>
              </a:solidFill>
              <a:latin typeface="Heebo Black" panose="00000A00000000000000" pitchFamily="2" charset="-79"/>
              <a:cs typeface="Heebo Black" panose="00000A00000000000000" pitchFamily="2" charset="-79"/>
            </a:endParaRPr>
          </a:p>
        </p:txBody>
      </p:sp>
    </p:spTree>
    <p:extLst>
      <p:ext uri="{BB962C8B-B14F-4D97-AF65-F5344CB8AC3E}">
        <p14:creationId xmlns:p14="http://schemas.microsoft.com/office/powerpoint/2010/main" val="18982332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descr="נייר ישן וחלק">
            <a:extLst>
              <a:ext uri="{FF2B5EF4-FFF2-40B4-BE49-F238E27FC236}">
                <a16:creationId xmlns:a16="http://schemas.microsoft.com/office/drawing/2014/main" id="{10CCEF49-D577-45F3-AFF9-3D642B9FBB17}"/>
              </a:ext>
            </a:extLst>
          </p:cNvPr>
          <p:cNvPicPr>
            <a:picLocks noChangeAspect="1"/>
          </p:cNvPicPr>
          <p:nvPr/>
        </p:nvPicPr>
        <p:blipFill>
          <a:blip r:embed="rId3">
            <a:extLst>
              <a:ext uri="{BEBA8EAE-BF5A-486C-A8C5-ECC9F3942E4B}">
                <a14:imgProps xmlns:a14="http://schemas.microsoft.com/office/drawing/2010/main">
                  <a14:imgLayer r:embed="rId4">
                    <a14:imgEffect>
                      <a14:artisticGlowDiffused/>
                    </a14:imgEffect>
                  </a14:imgLayer>
                </a14:imgProps>
              </a:ext>
              <a:ext uri="{28A0092B-C50C-407E-A947-70E740481C1C}">
                <a14:useLocalDpi xmlns:a14="http://schemas.microsoft.com/office/drawing/2010/main" val="0"/>
              </a:ext>
            </a:extLst>
          </a:blip>
          <a:stretch>
            <a:fillRect/>
          </a:stretch>
        </p:blipFill>
        <p:spPr>
          <a:xfrm>
            <a:off x="260529" y="189000"/>
            <a:ext cx="11670943" cy="6480000"/>
          </a:xfrm>
          <a:prstGeom prst="rect">
            <a:avLst/>
          </a:prstGeom>
        </p:spPr>
      </p:pic>
      <p:grpSp>
        <p:nvGrpSpPr>
          <p:cNvPr id="4" name="קבוצה 3">
            <a:extLst>
              <a:ext uri="{FF2B5EF4-FFF2-40B4-BE49-F238E27FC236}">
                <a16:creationId xmlns:a16="http://schemas.microsoft.com/office/drawing/2014/main" id="{5946AE31-1B9B-42E5-991D-BD0FE92435E8}"/>
              </a:ext>
            </a:extLst>
          </p:cNvPr>
          <p:cNvGrpSpPr/>
          <p:nvPr/>
        </p:nvGrpSpPr>
        <p:grpSpPr>
          <a:xfrm>
            <a:off x="2344046" y="2148681"/>
            <a:ext cx="7667162" cy="1667670"/>
            <a:chOff x="2605302" y="4510880"/>
            <a:chExt cx="7667162" cy="1667670"/>
          </a:xfrm>
        </p:grpSpPr>
        <p:sp>
          <p:nvSpPr>
            <p:cNvPr id="5" name="מלבן מעוגל 15">
              <a:extLst>
                <a:ext uri="{FF2B5EF4-FFF2-40B4-BE49-F238E27FC236}">
                  <a16:creationId xmlns:a16="http://schemas.microsoft.com/office/drawing/2014/main" id="{308FE86B-82E5-4064-917C-FA0A3F3492DE}"/>
                </a:ext>
              </a:extLst>
            </p:cNvPr>
            <p:cNvSpPr/>
            <p:nvPr/>
          </p:nvSpPr>
          <p:spPr>
            <a:xfrm>
              <a:off x="2605302" y="4581128"/>
              <a:ext cx="7667162" cy="1532334"/>
            </a:xfrm>
            <a:prstGeom prst="roundRect">
              <a:avLst/>
            </a:prstGeom>
            <a:solidFill>
              <a:schemeClr val="accent1">
                <a:lumMod val="20000"/>
                <a:lumOff val="80000"/>
              </a:schemeClr>
            </a:solidFill>
            <a:ln>
              <a:noFill/>
            </a:ln>
          </p:spPr>
          <p:style>
            <a:lnRef idx="2">
              <a:schemeClr val="accent2"/>
            </a:lnRef>
            <a:fillRef idx="1">
              <a:schemeClr val="lt1"/>
            </a:fillRef>
            <a:effectRef idx="0">
              <a:schemeClr val="accent2"/>
            </a:effectRef>
            <a:fontRef idx="minor">
              <a:schemeClr val="dk1"/>
            </a:fontRef>
          </p:style>
          <p:txBody>
            <a:bodyPr wrap="none">
              <a:spAutoFit/>
            </a:bodyPr>
            <a:lstStyle/>
            <a:p>
              <a:r>
                <a:rPr lang="he-IL" sz="2800" b="1" dirty="0">
                  <a:solidFill>
                    <a:srgbClr val="336600"/>
                  </a:solidFill>
                  <a:latin typeface="Heebo" panose="00000500000000000000" pitchFamily="2" charset="-79"/>
                  <a:cs typeface="Heebo" panose="00000500000000000000" pitchFamily="2" charset="-79"/>
                </a:rPr>
                <a:t>ערוץ וורבאלי                             מילים כתובות</a:t>
              </a:r>
            </a:p>
            <a:p>
              <a:endParaRPr lang="he-IL" sz="2800" dirty="0">
                <a:solidFill>
                  <a:srgbClr val="002060"/>
                </a:solidFill>
                <a:latin typeface="Heebo" panose="00000500000000000000" pitchFamily="2" charset="-79"/>
                <a:cs typeface="Heebo" panose="00000500000000000000" pitchFamily="2" charset="-79"/>
              </a:endParaRPr>
            </a:p>
            <a:p>
              <a:r>
                <a:rPr lang="he-IL" sz="2800" b="1" dirty="0">
                  <a:solidFill>
                    <a:srgbClr val="7030A0"/>
                  </a:solidFill>
                  <a:latin typeface="Heebo" panose="00000500000000000000" pitchFamily="2" charset="-79"/>
                  <a:cs typeface="Heebo" panose="00000500000000000000" pitchFamily="2" charset="-79"/>
                </a:rPr>
                <a:t>ערוץ ויזואלי                               תמונות, תרשימים</a:t>
              </a:r>
            </a:p>
          </p:txBody>
        </p:sp>
        <p:pic>
          <p:nvPicPr>
            <p:cNvPr id="6" name="גרפיקה 5" descr="חץ קו ישר">
              <a:extLst>
                <a:ext uri="{FF2B5EF4-FFF2-40B4-BE49-F238E27FC236}">
                  <a16:creationId xmlns:a16="http://schemas.microsoft.com/office/drawing/2014/main" id="{4C990404-964A-4B87-9C5D-9D208C679E3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6095999" y="4510880"/>
              <a:ext cx="1181095" cy="914400"/>
            </a:xfrm>
            <a:prstGeom prst="rect">
              <a:avLst/>
            </a:prstGeom>
          </p:spPr>
        </p:pic>
        <p:pic>
          <p:nvPicPr>
            <p:cNvPr id="7" name="גרפיקה 6" descr="חץ קו ישר">
              <a:extLst>
                <a:ext uri="{FF2B5EF4-FFF2-40B4-BE49-F238E27FC236}">
                  <a16:creationId xmlns:a16="http://schemas.microsoft.com/office/drawing/2014/main" id="{542FB811-87AB-456B-AD3C-857478FDF02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6096000" y="5264150"/>
              <a:ext cx="1181095" cy="914400"/>
            </a:xfrm>
            <a:prstGeom prst="rect">
              <a:avLst/>
            </a:prstGeom>
          </p:spPr>
        </p:pic>
      </p:grpSp>
      <p:sp>
        <p:nvSpPr>
          <p:cNvPr id="9" name="TextBox 45">
            <a:extLst>
              <a:ext uri="{FF2B5EF4-FFF2-40B4-BE49-F238E27FC236}">
                <a16:creationId xmlns:a16="http://schemas.microsoft.com/office/drawing/2014/main" id="{031C07A4-9DD6-4578-A900-31F09B8514D9}"/>
              </a:ext>
            </a:extLst>
          </p:cNvPr>
          <p:cNvSpPr txBox="1"/>
          <p:nvPr/>
        </p:nvSpPr>
        <p:spPr>
          <a:xfrm>
            <a:off x="1769899" y="363237"/>
            <a:ext cx="8126341" cy="604781"/>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1">
            <a:spAutoFit/>
          </a:bodyPr>
          <a:lstStyle/>
          <a:p>
            <a:pPr algn="ctr" defTabSz="1422400">
              <a:lnSpc>
                <a:spcPct val="90000"/>
              </a:lnSpc>
              <a:spcBef>
                <a:spcPct val="0"/>
              </a:spcBef>
              <a:spcAft>
                <a:spcPct val="35000"/>
              </a:spcAft>
            </a:pPr>
            <a:r>
              <a:rPr lang="he-IL" sz="3600" dirty="0">
                <a:solidFill>
                  <a:srgbClr val="002060"/>
                </a:solidFill>
                <a:latin typeface="Heebo" panose="00000500000000000000" pitchFamily="2" charset="-79"/>
                <a:cs typeface="Heebo" panose="00000500000000000000" pitchFamily="2" charset="-79"/>
              </a:rPr>
              <a:t>עיבוד מידע - שני ערוצי קלט</a:t>
            </a:r>
          </a:p>
        </p:txBody>
      </p:sp>
    </p:spTree>
    <p:extLst>
      <p:ext uri="{BB962C8B-B14F-4D97-AF65-F5344CB8AC3E}">
        <p14:creationId xmlns:p14="http://schemas.microsoft.com/office/powerpoint/2010/main" val="2896388210"/>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תמונה 8" descr="נייר ישן וחלק">
            <a:extLst>
              <a:ext uri="{FF2B5EF4-FFF2-40B4-BE49-F238E27FC236}">
                <a16:creationId xmlns:a16="http://schemas.microsoft.com/office/drawing/2014/main" id="{1640DBD5-B2F8-4CB9-B091-5EC0E87A53BA}"/>
              </a:ext>
            </a:extLst>
          </p:cNvPr>
          <p:cNvPicPr>
            <a:picLocks noChangeAspect="1"/>
          </p:cNvPicPr>
          <p:nvPr/>
        </p:nvPicPr>
        <p:blipFill>
          <a:blip r:embed="rId3">
            <a:extLst>
              <a:ext uri="{BEBA8EAE-BF5A-486C-A8C5-ECC9F3942E4B}">
                <a14:imgProps xmlns:a14="http://schemas.microsoft.com/office/drawing/2010/main">
                  <a14:imgLayer r:embed="rId4">
                    <a14:imgEffect>
                      <a14:artisticPencilSketch/>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תמונה 7" descr="צורות גיאומטריות על רקע עץ">
            <a:extLst>
              <a:ext uri="{FF2B5EF4-FFF2-40B4-BE49-F238E27FC236}">
                <a16:creationId xmlns:a16="http://schemas.microsoft.com/office/drawing/2014/main" id="{C319EEB8-3D9E-48E8-87F0-7B2CA213ED4E}"/>
              </a:ext>
            </a:extLst>
          </p:cNvPr>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1600200" y="774340"/>
            <a:ext cx="9236528" cy="6170744"/>
          </a:xfrm>
          <a:prstGeom prst="rect">
            <a:avLst/>
          </a:prstGeom>
        </p:spPr>
      </p:pic>
      <p:sp>
        <p:nvSpPr>
          <p:cNvPr id="11" name="מלבן 10">
            <a:extLst>
              <a:ext uri="{FF2B5EF4-FFF2-40B4-BE49-F238E27FC236}">
                <a16:creationId xmlns:a16="http://schemas.microsoft.com/office/drawing/2014/main" id="{F5CB9D30-F278-4178-8BCA-18178EB2429D}"/>
              </a:ext>
            </a:extLst>
          </p:cNvPr>
          <p:cNvSpPr/>
          <p:nvPr/>
        </p:nvSpPr>
        <p:spPr>
          <a:xfrm>
            <a:off x="4209995" y="0"/>
            <a:ext cx="3401893" cy="923330"/>
          </a:xfrm>
          <a:prstGeom prst="rect">
            <a:avLst/>
          </a:prstGeom>
          <a:solidFill>
            <a:srgbClr val="6600CC"/>
          </a:solidFill>
        </p:spPr>
        <p:txBody>
          <a:bodyPr wrap="none" lIns="91440" tIns="45720" rIns="91440" bIns="45720">
            <a:spAutoFit/>
          </a:bodyPr>
          <a:lstStyle/>
          <a:p>
            <a:pPr algn="ctr"/>
            <a:r>
              <a:rPr lang="he-IL" sz="5400" b="1" cap="none" spc="50" dirty="0">
                <a:ln w="0"/>
                <a:solidFill>
                  <a:schemeClr val="bg2"/>
                </a:solidFill>
                <a:effectLst>
                  <a:innerShdw blurRad="63500" dist="50800" dir="13500000">
                    <a:srgbClr val="000000">
                      <a:alpha val="50000"/>
                    </a:srgbClr>
                  </a:innerShdw>
                </a:effectLst>
                <a:latin typeface="Heebo Black" panose="00000A00000000000000" pitchFamily="2" charset="-79"/>
                <a:cs typeface="Heebo Black" panose="00000A00000000000000" pitchFamily="2" charset="-79"/>
              </a:rPr>
              <a:t>זמן משחק</a:t>
            </a:r>
            <a:endParaRPr lang="he-IL" sz="5400" b="1" cap="none" spc="50" dirty="0">
              <a:ln w="0"/>
              <a:solidFill>
                <a:schemeClr val="bg2"/>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9073096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5">
            <a:extLst>
              <a:ext uri="{FF2B5EF4-FFF2-40B4-BE49-F238E27FC236}">
                <a16:creationId xmlns:a16="http://schemas.microsoft.com/office/drawing/2014/main" id="{6A7A7A52-DBD7-42BA-A53B-5071A3CE4A5B}"/>
              </a:ext>
            </a:extLst>
          </p:cNvPr>
          <p:cNvSpPr txBox="1"/>
          <p:nvPr/>
        </p:nvSpPr>
        <p:spPr>
          <a:xfrm>
            <a:off x="4669971" y="2875002"/>
            <a:ext cx="7522029" cy="1107996"/>
          </a:xfrm>
          <a:prstGeom prst="rect">
            <a:avLst/>
          </a:prstGeom>
          <a:solidFill>
            <a:schemeClr val="bg2"/>
          </a:solidFill>
          <a:ln>
            <a:noFill/>
          </a:ln>
        </p:spPr>
        <p:style>
          <a:lnRef idx="2">
            <a:schemeClr val="accent3"/>
          </a:lnRef>
          <a:fillRef idx="1">
            <a:schemeClr val="lt1"/>
          </a:fillRef>
          <a:effectRef idx="0">
            <a:schemeClr val="accent3"/>
          </a:effectRef>
          <a:fontRef idx="minor">
            <a:schemeClr val="dk1"/>
          </a:fontRef>
        </p:style>
        <p:txBody>
          <a:bodyPr wrap="square" rtlCol="1">
            <a:spAutoFit/>
          </a:bodyPr>
          <a:lstStyle/>
          <a:p>
            <a:pPr lvl="0" algn="ctr"/>
            <a:r>
              <a:rPr lang="he-IL" sz="6600" dirty="0">
                <a:solidFill>
                  <a:srgbClr val="002060"/>
                </a:solidFill>
                <a:latin typeface="Heebo" panose="00000500000000000000" pitchFamily="2" charset="-79"/>
                <a:cs typeface="Heebo" panose="00000500000000000000" pitchFamily="2" charset="-79"/>
              </a:rPr>
              <a:t>חוק מילר 2</a:t>
            </a:r>
            <a:r>
              <a:rPr lang="he-IL" sz="6600" dirty="0">
                <a:solidFill>
                  <a:srgbClr val="002060"/>
                </a:solidFill>
                <a:latin typeface="Heebo" panose="00000500000000000000" pitchFamily="2" charset="-79"/>
                <a:cs typeface="Heebo" panose="00000500000000000000" pitchFamily="2" charset="-79"/>
                <a:sym typeface="Symbol"/>
              </a:rPr>
              <a:t>7</a:t>
            </a:r>
            <a:endParaRPr lang="he-IL" sz="6600" dirty="0">
              <a:solidFill>
                <a:srgbClr val="002060"/>
              </a:solidFill>
              <a:latin typeface="Heebo" panose="00000500000000000000" pitchFamily="2" charset="-79"/>
              <a:cs typeface="Heebo" panose="00000500000000000000" pitchFamily="2" charset="-79"/>
            </a:endParaRPr>
          </a:p>
        </p:txBody>
      </p:sp>
      <p:pic>
        <p:nvPicPr>
          <p:cNvPr id="6" name="תמונה 5">
            <a:extLst>
              <a:ext uri="{FF2B5EF4-FFF2-40B4-BE49-F238E27FC236}">
                <a16:creationId xmlns:a16="http://schemas.microsoft.com/office/drawing/2014/main" id="{73C3D43B-5BD3-400A-9B81-7948DFA1374B}"/>
              </a:ext>
            </a:extLst>
          </p:cNvPr>
          <p:cNvPicPr>
            <a:picLocks noChangeAspect="1"/>
          </p:cNvPicPr>
          <p:nvPr/>
        </p:nvPicPr>
        <p:blipFill>
          <a:blip r:embed="rId3"/>
          <a:stretch>
            <a:fillRect/>
          </a:stretch>
        </p:blipFill>
        <p:spPr>
          <a:xfrm>
            <a:off x="0" y="104526"/>
            <a:ext cx="4762500" cy="6448425"/>
          </a:xfrm>
          <a:prstGeom prst="rect">
            <a:avLst/>
          </a:prstGeom>
        </p:spPr>
      </p:pic>
      <p:sp>
        <p:nvSpPr>
          <p:cNvPr id="8" name="תיבת טקסט 7">
            <a:extLst>
              <a:ext uri="{FF2B5EF4-FFF2-40B4-BE49-F238E27FC236}">
                <a16:creationId xmlns:a16="http://schemas.microsoft.com/office/drawing/2014/main" id="{6BDBE0A5-CEAC-4FA1-B940-7033FCF0D044}"/>
              </a:ext>
            </a:extLst>
          </p:cNvPr>
          <p:cNvSpPr txBox="1"/>
          <p:nvPr/>
        </p:nvSpPr>
        <p:spPr>
          <a:xfrm>
            <a:off x="0" y="6552950"/>
            <a:ext cx="12192000" cy="307777"/>
          </a:xfrm>
          <a:prstGeom prst="rect">
            <a:avLst/>
          </a:prstGeom>
          <a:noFill/>
        </p:spPr>
        <p:txBody>
          <a:bodyPr wrap="square">
            <a:spAutoFit/>
          </a:bodyPr>
          <a:lstStyle/>
          <a:p>
            <a:pPr algn="l" rtl="0"/>
            <a:r>
              <a:rPr lang="en-US" sz="1400" dirty="0">
                <a:solidFill>
                  <a:schemeClr val="bg1"/>
                </a:solidFill>
              </a:rPr>
              <a:t>From: </a:t>
            </a:r>
            <a:r>
              <a:rPr lang="he-IL" sz="1400" dirty="0" err="1">
                <a:solidFill>
                  <a:schemeClr val="bg1"/>
                </a:solidFill>
              </a:rPr>
              <a:t>https</a:t>
            </a:r>
            <a:r>
              <a:rPr lang="he-IL" sz="1400" dirty="0">
                <a:solidFill>
                  <a:schemeClr val="bg1"/>
                </a:solidFill>
              </a:rPr>
              <a:t>://</a:t>
            </a:r>
            <a:r>
              <a:rPr lang="he-IL" sz="1400" dirty="0" err="1">
                <a:solidFill>
                  <a:schemeClr val="bg1"/>
                </a:solidFill>
              </a:rPr>
              <a:t>www.mybrainisopen.net</a:t>
            </a:r>
            <a:r>
              <a:rPr lang="he-IL" sz="1400" dirty="0">
                <a:solidFill>
                  <a:schemeClr val="bg1"/>
                </a:solidFill>
              </a:rPr>
              <a:t>/</a:t>
            </a:r>
            <a:r>
              <a:rPr lang="he-IL" sz="1400" dirty="0" err="1">
                <a:solidFill>
                  <a:schemeClr val="bg1"/>
                </a:solidFill>
              </a:rPr>
              <a:t>learning-theories-timeline?fbclid</a:t>
            </a:r>
            <a:r>
              <a:rPr lang="he-IL" sz="1400" dirty="0">
                <a:solidFill>
                  <a:schemeClr val="bg1"/>
                </a:solidFill>
              </a:rPr>
              <a:t>=</a:t>
            </a:r>
            <a:r>
              <a:rPr lang="he-IL" sz="1400" dirty="0" err="1">
                <a:solidFill>
                  <a:schemeClr val="bg1"/>
                </a:solidFill>
              </a:rPr>
              <a:t>IwAR1KwUmB6nyKwAkvO6tzImXTPmNheG1_v9P_BKNEix8tNPUEJEgDaQLG9tU</a:t>
            </a:r>
            <a:endParaRPr lang="he-IL" sz="1400" dirty="0">
              <a:solidFill>
                <a:schemeClr val="bg1"/>
              </a:solidFill>
            </a:endParaRPr>
          </a:p>
        </p:txBody>
      </p:sp>
    </p:spTree>
    <p:extLst>
      <p:ext uri="{BB962C8B-B14F-4D97-AF65-F5344CB8AC3E}">
        <p14:creationId xmlns:p14="http://schemas.microsoft.com/office/powerpoint/2010/main" val="10169766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תמונה 66" descr="נייר ישן וחלק">
            <a:extLst>
              <a:ext uri="{FF2B5EF4-FFF2-40B4-BE49-F238E27FC236}">
                <a16:creationId xmlns:a16="http://schemas.microsoft.com/office/drawing/2014/main" id="{650BE4D6-09D5-438C-960C-7129B3923179}"/>
              </a:ext>
            </a:extLst>
          </p:cNvPr>
          <p:cNvPicPr>
            <a:picLocks noChangeAspect="1"/>
          </p:cNvPicPr>
          <p:nvPr/>
        </p:nvPicPr>
        <p:blipFill>
          <a:blip r:embed="rId3">
            <a:extLst>
              <a:ext uri="{BEBA8EAE-BF5A-486C-A8C5-ECC9F3942E4B}">
                <a14:imgProps xmlns:a14="http://schemas.microsoft.com/office/drawing/2010/main">
                  <a14:imgLayer r:embed="rId4">
                    <a14:imgEffect>
                      <a14:artisticGlowDiffused/>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קבוצה 7">
            <a:extLst>
              <a:ext uri="{FF2B5EF4-FFF2-40B4-BE49-F238E27FC236}">
                <a16:creationId xmlns:a16="http://schemas.microsoft.com/office/drawing/2014/main" id="{D1B3F569-9085-4915-8EA6-88133C35E8C9}"/>
              </a:ext>
            </a:extLst>
          </p:cNvPr>
          <p:cNvGrpSpPr/>
          <p:nvPr/>
        </p:nvGrpSpPr>
        <p:grpSpPr>
          <a:xfrm>
            <a:off x="5466664" y="4220491"/>
            <a:ext cx="1683749" cy="1415695"/>
            <a:chOff x="4869655" y="3374571"/>
            <a:chExt cx="2452688" cy="1726833"/>
          </a:xfrm>
        </p:grpSpPr>
        <p:pic>
          <p:nvPicPr>
            <p:cNvPr id="6" name="תמונה 5" descr="תמונה שמכילה ילדה, טלפון, אישה, צעירים&#10;&#10;התיאור נוצר באופן אוטומטי">
              <a:extLst>
                <a:ext uri="{FF2B5EF4-FFF2-40B4-BE49-F238E27FC236}">
                  <a16:creationId xmlns:a16="http://schemas.microsoft.com/office/drawing/2014/main" id="{C921AD08-0E47-408E-9648-A08963A7F5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9655" y="3374571"/>
              <a:ext cx="2452688" cy="1726833"/>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תיבת טקסט 6">
              <a:extLst>
                <a:ext uri="{FF2B5EF4-FFF2-40B4-BE49-F238E27FC236}">
                  <a16:creationId xmlns:a16="http://schemas.microsoft.com/office/drawing/2014/main" id="{1F85E891-F18A-40C9-A4C7-7BC70645BA6F}"/>
                </a:ext>
              </a:extLst>
            </p:cNvPr>
            <p:cNvSpPr txBox="1"/>
            <p:nvPr/>
          </p:nvSpPr>
          <p:spPr>
            <a:xfrm>
              <a:off x="5090586" y="3581959"/>
              <a:ext cx="2057400" cy="413657"/>
            </a:xfrm>
            <a:prstGeom prst="rect">
              <a:avLst/>
            </a:prstGeom>
            <a:noFill/>
            <a:ln>
              <a:noFill/>
            </a:ln>
          </p:spPr>
          <p:txBody>
            <a:bodyPr vert="horz" wrap="square" lIns="91440" tIns="45720" rIns="91440" bIns="45720" rtlCol="1" anchor="ctr">
              <a:normAutofit fontScale="32500" lnSpcReduction="20000"/>
            </a:bodyPr>
            <a:lstStyle/>
            <a:p>
              <a:pPr marL="0" indent="0" algn="ctr">
                <a:buFont typeface="Arial" panose="020B0604020202020204" pitchFamily="34" charset="0"/>
                <a:buNone/>
              </a:pPr>
              <a:r>
                <a:rPr lang="he-IL" sz="3600" dirty="0">
                  <a:solidFill>
                    <a:srgbClr val="000066"/>
                  </a:solidFill>
                  <a:highlight>
                    <a:srgbClr val="FFFFFF"/>
                  </a:highlight>
                  <a:latin typeface="Anka CLM" pitchFamily="2" charset="-79"/>
                  <a:cs typeface="Anka CLM" pitchFamily="2" charset="-79"/>
                </a:rPr>
                <a:t>עומס קוגניטיבי</a:t>
              </a:r>
            </a:p>
          </p:txBody>
        </p:sp>
      </p:grpSp>
      <p:sp>
        <p:nvSpPr>
          <p:cNvPr id="10" name="צורה חופשית: צורה 9">
            <a:extLst>
              <a:ext uri="{FF2B5EF4-FFF2-40B4-BE49-F238E27FC236}">
                <a16:creationId xmlns:a16="http://schemas.microsoft.com/office/drawing/2014/main" id="{047588E1-5A5C-40B5-B938-A8B282428D68}"/>
              </a:ext>
            </a:extLst>
          </p:cNvPr>
          <p:cNvSpPr/>
          <p:nvPr/>
        </p:nvSpPr>
        <p:spPr>
          <a:xfrm rot="19653988" flipV="1">
            <a:off x="6990651" y="4043464"/>
            <a:ext cx="2120703" cy="639411"/>
          </a:xfrm>
          <a:custGeom>
            <a:avLst/>
            <a:gdLst>
              <a:gd name="connsiteX0" fmla="*/ 0 w 1447800"/>
              <a:gd name="connsiteY0" fmla="*/ 315687 h 653885"/>
              <a:gd name="connsiteX1" fmla="*/ 0 w 1447800"/>
              <a:gd name="connsiteY1" fmla="*/ 315687 h 653885"/>
              <a:gd name="connsiteX2" fmla="*/ 21772 w 1447800"/>
              <a:gd name="connsiteY2" fmla="*/ 489858 h 653885"/>
              <a:gd name="connsiteX3" fmla="*/ 43543 w 1447800"/>
              <a:gd name="connsiteY3" fmla="*/ 555172 h 653885"/>
              <a:gd name="connsiteX4" fmla="*/ 76200 w 1447800"/>
              <a:gd name="connsiteY4" fmla="*/ 609601 h 653885"/>
              <a:gd name="connsiteX5" fmla="*/ 87086 w 1447800"/>
              <a:gd name="connsiteY5" fmla="*/ 642258 h 653885"/>
              <a:gd name="connsiteX6" fmla="*/ 152400 w 1447800"/>
              <a:gd name="connsiteY6" fmla="*/ 642258 h 653885"/>
              <a:gd name="connsiteX7" fmla="*/ 195943 w 1447800"/>
              <a:gd name="connsiteY7" fmla="*/ 631372 h 653885"/>
              <a:gd name="connsiteX8" fmla="*/ 304800 w 1447800"/>
              <a:gd name="connsiteY8" fmla="*/ 598715 h 653885"/>
              <a:gd name="connsiteX9" fmla="*/ 402772 w 1447800"/>
              <a:gd name="connsiteY9" fmla="*/ 544287 h 653885"/>
              <a:gd name="connsiteX10" fmla="*/ 424543 w 1447800"/>
              <a:gd name="connsiteY10" fmla="*/ 522515 h 653885"/>
              <a:gd name="connsiteX11" fmla="*/ 500743 w 1447800"/>
              <a:gd name="connsiteY11" fmla="*/ 489858 h 653885"/>
              <a:gd name="connsiteX12" fmla="*/ 533400 w 1447800"/>
              <a:gd name="connsiteY12" fmla="*/ 468087 h 653885"/>
              <a:gd name="connsiteX13" fmla="*/ 555172 w 1447800"/>
              <a:gd name="connsiteY13" fmla="*/ 446315 h 653885"/>
              <a:gd name="connsiteX14" fmla="*/ 587829 w 1447800"/>
              <a:gd name="connsiteY14" fmla="*/ 435429 h 653885"/>
              <a:gd name="connsiteX15" fmla="*/ 653143 w 1447800"/>
              <a:gd name="connsiteY15" fmla="*/ 391887 h 653885"/>
              <a:gd name="connsiteX16" fmla="*/ 685800 w 1447800"/>
              <a:gd name="connsiteY16" fmla="*/ 370115 h 653885"/>
              <a:gd name="connsiteX17" fmla="*/ 772886 w 1447800"/>
              <a:gd name="connsiteY17" fmla="*/ 304801 h 653885"/>
              <a:gd name="connsiteX18" fmla="*/ 805543 w 1447800"/>
              <a:gd name="connsiteY18" fmla="*/ 293915 h 653885"/>
              <a:gd name="connsiteX19" fmla="*/ 870857 w 1447800"/>
              <a:gd name="connsiteY19" fmla="*/ 250372 h 653885"/>
              <a:gd name="connsiteX20" fmla="*/ 903514 w 1447800"/>
              <a:gd name="connsiteY20" fmla="*/ 228601 h 653885"/>
              <a:gd name="connsiteX21" fmla="*/ 925286 w 1447800"/>
              <a:gd name="connsiteY21" fmla="*/ 206829 h 653885"/>
              <a:gd name="connsiteX22" fmla="*/ 957943 w 1447800"/>
              <a:gd name="connsiteY22" fmla="*/ 195944 h 653885"/>
              <a:gd name="connsiteX23" fmla="*/ 1034143 w 1447800"/>
              <a:gd name="connsiteY23" fmla="*/ 141515 h 653885"/>
              <a:gd name="connsiteX24" fmla="*/ 1132114 w 1447800"/>
              <a:gd name="connsiteY24" fmla="*/ 87087 h 653885"/>
              <a:gd name="connsiteX25" fmla="*/ 1219200 w 1447800"/>
              <a:gd name="connsiteY25" fmla="*/ 43544 h 653885"/>
              <a:gd name="connsiteX26" fmla="*/ 1306286 w 1447800"/>
              <a:gd name="connsiteY26" fmla="*/ 21772 h 653885"/>
              <a:gd name="connsiteX27" fmla="*/ 1338943 w 1447800"/>
              <a:gd name="connsiteY27" fmla="*/ 10887 h 653885"/>
              <a:gd name="connsiteX28" fmla="*/ 1447800 w 1447800"/>
              <a:gd name="connsiteY28" fmla="*/ 1 h 653885"/>
              <a:gd name="connsiteX29" fmla="*/ 0 w 1447800"/>
              <a:gd name="connsiteY29" fmla="*/ 315687 h 653885"/>
              <a:gd name="connsiteX0" fmla="*/ 0 w 1352759"/>
              <a:gd name="connsiteY0" fmla="*/ 306689 h 644887"/>
              <a:gd name="connsiteX1" fmla="*/ 0 w 1352759"/>
              <a:gd name="connsiteY1" fmla="*/ 306689 h 644887"/>
              <a:gd name="connsiteX2" fmla="*/ 21772 w 1352759"/>
              <a:gd name="connsiteY2" fmla="*/ 480860 h 644887"/>
              <a:gd name="connsiteX3" fmla="*/ 43543 w 1352759"/>
              <a:gd name="connsiteY3" fmla="*/ 546174 h 644887"/>
              <a:gd name="connsiteX4" fmla="*/ 76200 w 1352759"/>
              <a:gd name="connsiteY4" fmla="*/ 600603 h 644887"/>
              <a:gd name="connsiteX5" fmla="*/ 87086 w 1352759"/>
              <a:gd name="connsiteY5" fmla="*/ 633260 h 644887"/>
              <a:gd name="connsiteX6" fmla="*/ 152400 w 1352759"/>
              <a:gd name="connsiteY6" fmla="*/ 633260 h 644887"/>
              <a:gd name="connsiteX7" fmla="*/ 195943 w 1352759"/>
              <a:gd name="connsiteY7" fmla="*/ 622374 h 644887"/>
              <a:gd name="connsiteX8" fmla="*/ 304800 w 1352759"/>
              <a:gd name="connsiteY8" fmla="*/ 589717 h 644887"/>
              <a:gd name="connsiteX9" fmla="*/ 402772 w 1352759"/>
              <a:gd name="connsiteY9" fmla="*/ 535289 h 644887"/>
              <a:gd name="connsiteX10" fmla="*/ 424543 w 1352759"/>
              <a:gd name="connsiteY10" fmla="*/ 513517 h 644887"/>
              <a:gd name="connsiteX11" fmla="*/ 500743 w 1352759"/>
              <a:gd name="connsiteY11" fmla="*/ 480860 h 644887"/>
              <a:gd name="connsiteX12" fmla="*/ 533400 w 1352759"/>
              <a:gd name="connsiteY12" fmla="*/ 459089 h 644887"/>
              <a:gd name="connsiteX13" fmla="*/ 555172 w 1352759"/>
              <a:gd name="connsiteY13" fmla="*/ 437317 h 644887"/>
              <a:gd name="connsiteX14" fmla="*/ 587829 w 1352759"/>
              <a:gd name="connsiteY14" fmla="*/ 426431 h 644887"/>
              <a:gd name="connsiteX15" fmla="*/ 653143 w 1352759"/>
              <a:gd name="connsiteY15" fmla="*/ 382889 h 644887"/>
              <a:gd name="connsiteX16" fmla="*/ 685800 w 1352759"/>
              <a:gd name="connsiteY16" fmla="*/ 361117 h 644887"/>
              <a:gd name="connsiteX17" fmla="*/ 772886 w 1352759"/>
              <a:gd name="connsiteY17" fmla="*/ 295803 h 644887"/>
              <a:gd name="connsiteX18" fmla="*/ 805543 w 1352759"/>
              <a:gd name="connsiteY18" fmla="*/ 284917 h 644887"/>
              <a:gd name="connsiteX19" fmla="*/ 870857 w 1352759"/>
              <a:gd name="connsiteY19" fmla="*/ 241374 h 644887"/>
              <a:gd name="connsiteX20" fmla="*/ 903514 w 1352759"/>
              <a:gd name="connsiteY20" fmla="*/ 219603 h 644887"/>
              <a:gd name="connsiteX21" fmla="*/ 925286 w 1352759"/>
              <a:gd name="connsiteY21" fmla="*/ 197831 h 644887"/>
              <a:gd name="connsiteX22" fmla="*/ 957943 w 1352759"/>
              <a:gd name="connsiteY22" fmla="*/ 186946 h 644887"/>
              <a:gd name="connsiteX23" fmla="*/ 1034143 w 1352759"/>
              <a:gd name="connsiteY23" fmla="*/ 132517 h 644887"/>
              <a:gd name="connsiteX24" fmla="*/ 1132114 w 1352759"/>
              <a:gd name="connsiteY24" fmla="*/ 78089 h 644887"/>
              <a:gd name="connsiteX25" fmla="*/ 1219200 w 1352759"/>
              <a:gd name="connsiteY25" fmla="*/ 34546 h 644887"/>
              <a:gd name="connsiteX26" fmla="*/ 1306286 w 1352759"/>
              <a:gd name="connsiteY26" fmla="*/ 12774 h 644887"/>
              <a:gd name="connsiteX27" fmla="*/ 1338943 w 1352759"/>
              <a:gd name="connsiteY27" fmla="*/ 1889 h 644887"/>
              <a:gd name="connsiteX28" fmla="*/ 1241323 w 1352759"/>
              <a:gd name="connsiteY28" fmla="*/ 33609 h 644887"/>
              <a:gd name="connsiteX29" fmla="*/ 0 w 1352759"/>
              <a:gd name="connsiteY29" fmla="*/ 306689 h 644887"/>
              <a:gd name="connsiteX0" fmla="*/ 0 w 1306286"/>
              <a:gd name="connsiteY0" fmla="*/ 293915 h 632113"/>
              <a:gd name="connsiteX1" fmla="*/ 0 w 1306286"/>
              <a:gd name="connsiteY1" fmla="*/ 293915 h 632113"/>
              <a:gd name="connsiteX2" fmla="*/ 21772 w 1306286"/>
              <a:gd name="connsiteY2" fmla="*/ 468086 h 632113"/>
              <a:gd name="connsiteX3" fmla="*/ 43543 w 1306286"/>
              <a:gd name="connsiteY3" fmla="*/ 533400 h 632113"/>
              <a:gd name="connsiteX4" fmla="*/ 76200 w 1306286"/>
              <a:gd name="connsiteY4" fmla="*/ 587829 h 632113"/>
              <a:gd name="connsiteX5" fmla="*/ 87086 w 1306286"/>
              <a:gd name="connsiteY5" fmla="*/ 620486 h 632113"/>
              <a:gd name="connsiteX6" fmla="*/ 152400 w 1306286"/>
              <a:gd name="connsiteY6" fmla="*/ 620486 h 632113"/>
              <a:gd name="connsiteX7" fmla="*/ 195943 w 1306286"/>
              <a:gd name="connsiteY7" fmla="*/ 609600 h 632113"/>
              <a:gd name="connsiteX8" fmla="*/ 304800 w 1306286"/>
              <a:gd name="connsiteY8" fmla="*/ 576943 h 632113"/>
              <a:gd name="connsiteX9" fmla="*/ 402772 w 1306286"/>
              <a:gd name="connsiteY9" fmla="*/ 522515 h 632113"/>
              <a:gd name="connsiteX10" fmla="*/ 424543 w 1306286"/>
              <a:gd name="connsiteY10" fmla="*/ 500743 h 632113"/>
              <a:gd name="connsiteX11" fmla="*/ 500743 w 1306286"/>
              <a:gd name="connsiteY11" fmla="*/ 468086 h 632113"/>
              <a:gd name="connsiteX12" fmla="*/ 533400 w 1306286"/>
              <a:gd name="connsiteY12" fmla="*/ 446315 h 632113"/>
              <a:gd name="connsiteX13" fmla="*/ 555172 w 1306286"/>
              <a:gd name="connsiteY13" fmla="*/ 424543 h 632113"/>
              <a:gd name="connsiteX14" fmla="*/ 587829 w 1306286"/>
              <a:gd name="connsiteY14" fmla="*/ 413657 h 632113"/>
              <a:gd name="connsiteX15" fmla="*/ 653143 w 1306286"/>
              <a:gd name="connsiteY15" fmla="*/ 370115 h 632113"/>
              <a:gd name="connsiteX16" fmla="*/ 685800 w 1306286"/>
              <a:gd name="connsiteY16" fmla="*/ 348343 h 632113"/>
              <a:gd name="connsiteX17" fmla="*/ 772886 w 1306286"/>
              <a:gd name="connsiteY17" fmla="*/ 283029 h 632113"/>
              <a:gd name="connsiteX18" fmla="*/ 805543 w 1306286"/>
              <a:gd name="connsiteY18" fmla="*/ 272143 h 632113"/>
              <a:gd name="connsiteX19" fmla="*/ 870857 w 1306286"/>
              <a:gd name="connsiteY19" fmla="*/ 228600 h 632113"/>
              <a:gd name="connsiteX20" fmla="*/ 903514 w 1306286"/>
              <a:gd name="connsiteY20" fmla="*/ 206829 h 632113"/>
              <a:gd name="connsiteX21" fmla="*/ 925286 w 1306286"/>
              <a:gd name="connsiteY21" fmla="*/ 185057 h 632113"/>
              <a:gd name="connsiteX22" fmla="*/ 957943 w 1306286"/>
              <a:gd name="connsiteY22" fmla="*/ 174172 h 632113"/>
              <a:gd name="connsiteX23" fmla="*/ 1034143 w 1306286"/>
              <a:gd name="connsiteY23" fmla="*/ 119743 h 632113"/>
              <a:gd name="connsiteX24" fmla="*/ 1132114 w 1306286"/>
              <a:gd name="connsiteY24" fmla="*/ 65315 h 632113"/>
              <a:gd name="connsiteX25" fmla="*/ 1219200 w 1306286"/>
              <a:gd name="connsiteY25" fmla="*/ 21772 h 632113"/>
              <a:gd name="connsiteX26" fmla="*/ 1306286 w 1306286"/>
              <a:gd name="connsiteY26" fmla="*/ 0 h 632113"/>
              <a:gd name="connsiteX27" fmla="*/ 1155408 w 1306286"/>
              <a:gd name="connsiteY27" fmla="*/ 38276 h 632113"/>
              <a:gd name="connsiteX28" fmla="*/ 1241323 w 1306286"/>
              <a:gd name="connsiteY28" fmla="*/ 20835 h 632113"/>
              <a:gd name="connsiteX29" fmla="*/ 0 w 1306286"/>
              <a:gd name="connsiteY29" fmla="*/ 293915 h 632113"/>
              <a:gd name="connsiteX0" fmla="*/ 0 w 1241323"/>
              <a:gd name="connsiteY0" fmla="*/ 273138 h 611336"/>
              <a:gd name="connsiteX1" fmla="*/ 0 w 1241323"/>
              <a:gd name="connsiteY1" fmla="*/ 273138 h 611336"/>
              <a:gd name="connsiteX2" fmla="*/ 21772 w 1241323"/>
              <a:gd name="connsiteY2" fmla="*/ 447309 h 611336"/>
              <a:gd name="connsiteX3" fmla="*/ 43543 w 1241323"/>
              <a:gd name="connsiteY3" fmla="*/ 512623 h 611336"/>
              <a:gd name="connsiteX4" fmla="*/ 76200 w 1241323"/>
              <a:gd name="connsiteY4" fmla="*/ 567052 h 611336"/>
              <a:gd name="connsiteX5" fmla="*/ 87086 w 1241323"/>
              <a:gd name="connsiteY5" fmla="*/ 599709 h 611336"/>
              <a:gd name="connsiteX6" fmla="*/ 152400 w 1241323"/>
              <a:gd name="connsiteY6" fmla="*/ 599709 h 611336"/>
              <a:gd name="connsiteX7" fmla="*/ 195943 w 1241323"/>
              <a:gd name="connsiteY7" fmla="*/ 588823 h 611336"/>
              <a:gd name="connsiteX8" fmla="*/ 304800 w 1241323"/>
              <a:gd name="connsiteY8" fmla="*/ 556166 h 611336"/>
              <a:gd name="connsiteX9" fmla="*/ 402772 w 1241323"/>
              <a:gd name="connsiteY9" fmla="*/ 501738 h 611336"/>
              <a:gd name="connsiteX10" fmla="*/ 424543 w 1241323"/>
              <a:gd name="connsiteY10" fmla="*/ 479966 h 611336"/>
              <a:gd name="connsiteX11" fmla="*/ 500743 w 1241323"/>
              <a:gd name="connsiteY11" fmla="*/ 447309 h 611336"/>
              <a:gd name="connsiteX12" fmla="*/ 533400 w 1241323"/>
              <a:gd name="connsiteY12" fmla="*/ 425538 h 611336"/>
              <a:gd name="connsiteX13" fmla="*/ 555172 w 1241323"/>
              <a:gd name="connsiteY13" fmla="*/ 403766 h 611336"/>
              <a:gd name="connsiteX14" fmla="*/ 587829 w 1241323"/>
              <a:gd name="connsiteY14" fmla="*/ 392880 h 611336"/>
              <a:gd name="connsiteX15" fmla="*/ 653143 w 1241323"/>
              <a:gd name="connsiteY15" fmla="*/ 349338 h 611336"/>
              <a:gd name="connsiteX16" fmla="*/ 685800 w 1241323"/>
              <a:gd name="connsiteY16" fmla="*/ 327566 h 611336"/>
              <a:gd name="connsiteX17" fmla="*/ 772886 w 1241323"/>
              <a:gd name="connsiteY17" fmla="*/ 262252 h 611336"/>
              <a:gd name="connsiteX18" fmla="*/ 805543 w 1241323"/>
              <a:gd name="connsiteY18" fmla="*/ 251366 h 611336"/>
              <a:gd name="connsiteX19" fmla="*/ 870857 w 1241323"/>
              <a:gd name="connsiteY19" fmla="*/ 207823 h 611336"/>
              <a:gd name="connsiteX20" fmla="*/ 903514 w 1241323"/>
              <a:gd name="connsiteY20" fmla="*/ 186052 h 611336"/>
              <a:gd name="connsiteX21" fmla="*/ 925286 w 1241323"/>
              <a:gd name="connsiteY21" fmla="*/ 164280 h 611336"/>
              <a:gd name="connsiteX22" fmla="*/ 957943 w 1241323"/>
              <a:gd name="connsiteY22" fmla="*/ 153395 h 611336"/>
              <a:gd name="connsiteX23" fmla="*/ 1034143 w 1241323"/>
              <a:gd name="connsiteY23" fmla="*/ 98966 h 611336"/>
              <a:gd name="connsiteX24" fmla="*/ 1132114 w 1241323"/>
              <a:gd name="connsiteY24" fmla="*/ 44538 h 611336"/>
              <a:gd name="connsiteX25" fmla="*/ 1219200 w 1241323"/>
              <a:gd name="connsiteY25" fmla="*/ 995 h 611336"/>
              <a:gd name="connsiteX26" fmla="*/ 1198131 w 1241323"/>
              <a:gd name="connsiteY26" fmla="*/ 15275 h 611336"/>
              <a:gd name="connsiteX27" fmla="*/ 1155408 w 1241323"/>
              <a:gd name="connsiteY27" fmla="*/ 17499 h 611336"/>
              <a:gd name="connsiteX28" fmla="*/ 1241323 w 1241323"/>
              <a:gd name="connsiteY28" fmla="*/ 58 h 611336"/>
              <a:gd name="connsiteX29" fmla="*/ 0 w 1241323"/>
              <a:gd name="connsiteY29" fmla="*/ 273138 h 611336"/>
              <a:gd name="connsiteX0" fmla="*/ 0 w 1241323"/>
              <a:gd name="connsiteY0" fmla="*/ 273138 h 611336"/>
              <a:gd name="connsiteX1" fmla="*/ 0 w 1241323"/>
              <a:gd name="connsiteY1" fmla="*/ 273138 h 611336"/>
              <a:gd name="connsiteX2" fmla="*/ 21772 w 1241323"/>
              <a:gd name="connsiteY2" fmla="*/ 447309 h 611336"/>
              <a:gd name="connsiteX3" fmla="*/ 43543 w 1241323"/>
              <a:gd name="connsiteY3" fmla="*/ 512623 h 611336"/>
              <a:gd name="connsiteX4" fmla="*/ 76200 w 1241323"/>
              <a:gd name="connsiteY4" fmla="*/ 567052 h 611336"/>
              <a:gd name="connsiteX5" fmla="*/ 87086 w 1241323"/>
              <a:gd name="connsiteY5" fmla="*/ 599709 h 611336"/>
              <a:gd name="connsiteX6" fmla="*/ 152400 w 1241323"/>
              <a:gd name="connsiteY6" fmla="*/ 599709 h 611336"/>
              <a:gd name="connsiteX7" fmla="*/ 195943 w 1241323"/>
              <a:gd name="connsiteY7" fmla="*/ 588823 h 611336"/>
              <a:gd name="connsiteX8" fmla="*/ 304800 w 1241323"/>
              <a:gd name="connsiteY8" fmla="*/ 556166 h 611336"/>
              <a:gd name="connsiteX9" fmla="*/ 402772 w 1241323"/>
              <a:gd name="connsiteY9" fmla="*/ 501738 h 611336"/>
              <a:gd name="connsiteX10" fmla="*/ 424543 w 1241323"/>
              <a:gd name="connsiteY10" fmla="*/ 479966 h 611336"/>
              <a:gd name="connsiteX11" fmla="*/ 500743 w 1241323"/>
              <a:gd name="connsiteY11" fmla="*/ 447309 h 611336"/>
              <a:gd name="connsiteX12" fmla="*/ 533400 w 1241323"/>
              <a:gd name="connsiteY12" fmla="*/ 425538 h 611336"/>
              <a:gd name="connsiteX13" fmla="*/ 555172 w 1241323"/>
              <a:gd name="connsiteY13" fmla="*/ 403766 h 611336"/>
              <a:gd name="connsiteX14" fmla="*/ 587829 w 1241323"/>
              <a:gd name="connsiteY14" fmla="*/ 392880 h 611336"/>
              <a:gd name="connsiteX15" fmla="*/ 653143 w 1241323"/>
              <a:gd name="connsiteY15" fmla="*/ 349338 h 611336"/>
              <a:gd name="connsiteX16" fmla="*/ 685800 w 1241323"/>
              <a:gd name="connsiteY16" fmla="*/ 327566 h 611336"/>
              <a:gd name="connsiteX17" fmla="*/ 785190 w 1241323"/>
              <a:gd name="connsiteY17" fmla="*/ 281615 h 611336"/>
              <a:gd name="connsiteX18" fmla="*/ 805543 w 1241323"/>
              <a:gd name="connsiteY18" fmla="*/ 251366 h 611336"/>
              <a:gd name="connsiteX19" fmla="*/ 870857 w 1241323"/>
              <a:gd name="connsiteY19" fmla="*/ 207823 h 611336"/>
              <a:gd name="connsiteX20" fmla="*/ 903514 w 1241323"/>
              <a:gd name="connsiteY20" fmla="*/ 186052 h 611336"/>
              <a:gd name="connsiteX21" fmla="*/ 925286 w 1241323"/>
              <a:gd name="connsiteY21" fmla="*/ 164280 h 611336"/>
              <a:gd name="connsiteX22" fmla="*/ 957943 w 1241323"/>
              <a:gd name="connsiteY22" fmla="*/ 153395 h 611336"/>
              <a:gd name="connsiteX23" fmla="*/ 1034143 w 1241323"/>
              <a:gd name="connsiteY23" fmla="*/ 98966 h 611336"/>
              <a:gd name="connsiteX24" fmla="*/ 1132114 w 1241323"/>
              <a:gd name="connsiteY24" fmla="*/ 44538 h 611336"/>
              <a:gd name="connsiteX25" fmla="*/ 1219200 w 1241323"/>
              <a:gd name="connsiteY25" fmla="*/ 995 h 611336"/>
              <a:gd name="connsiteX26" fmla="*/ 1198131 w 1241323"/>
              <a:gd name="connsiteY26" fmla="*/ 15275 h 611336"/>
              <a:gd name="connsiteX27" fmla="*/ 1155408 w 1241323"/>
              <a:gd name="connsiteY27" fmla="*/ 17499 h 611336"/>
              <a:gd name="connsiteX28" fmla="*/ 1241323 w 1241323"/>
              <a:gd name="connsiteY28" fmla="*/ 58 h 611336"/>
              <a:gd name="connsiteX29" fmla="*/ 0 w 1241323"/>
              <a:gd name="connsiteY29" fmla="*/ 273138 h 611336"/>
              <a:gd name="connsiteX0" fmla="*/ 0 w 1221954"/>
              <a:gd name="connsiteY0" fmla="*/ 273138 h 611336"/>
              <a:gd name="connsiteX1" fmla="*/ 0 w 1221954"/>
              <a:gd name="connsiteY1" fmla="*/ 273138 h 611336"/>
              <a:gd name="connsiteX2" fmla="*/ 21772 w 1221954"/>
              <a:gd name="connsiteY2" fmla="*/ 447309 h 611336"/>
              <a:gd name="connsiteX3" fmla="*/ 43543 w 1221954"/>
              <a:gd name="connsiteY3" fmla="*/ 512623 h 611336"/>
              <a:gd name="connsiteX4" fmla="*/ 76200 w 1221954"/>
              <a:gd name="connsiteY4" fmla="*/ 567052 h 611336"/>
              <a:gd name="connsiteX5" fmla="*/ 87086 w 1221954"/>
              <a:gd name="connsiteY5" fmla="*/ 599709 h 611336"/>
              <a:gd name="connsiteX6" fmla="*/ 152400 w 1221954"/>
              <a:gd name="connsiteY6" fmla="*/ 599709 h 611336"/>
              <a:gd name="connsiteX7" fmla="*/ 195943 w 1221954"/>
              <a:gd name="connsiteY7" fmla="*/ 588823 h 611336"/>
              <a:gd name="connsiteX8" fmla="*/ 304800 w 1221954"/>
              <a:gd name="connsiteY8" fmla="*/ 556166 h 611336"/>
              <a:gd name="connsiteX9" fmla="*/ 402772 w 1221954"/>
              <a:gd name="connsiteY9" fmla="*/ 501738 h 611336"/>
              <a:gd name="connsiteX10" fmla="*/ 424543 w 1221954"/>
              <a:gd name="connsiteY10" fmla="*/ 479966 h 611336"/>
              <a:gd name="connsiteX11" fmla="*/ 500743 w 1221954"/>
              <a:gd name="connsiteY11" fmla="*/ 447309 h 611336"/>
              <a:gd name="connsiteX12" fmla="*/ 533400 w 1221954"/>
              <a:gd name="connsiteY12" fmla="*/ 425538 h 611336"/>
              <a:gd name="connsiteX13" fmla="*/ 555172 w 1221954"/>
              <a:gd name="connsiteY13" fmla="*/ 403766 h 611336"/>
              <a:gd name="connsiteX14" fmla="*/ 587829 w 1221954"/>
              <a:gd name="connsiteY14" fmla="*/ 392880 h 611336"/>
              <a:gd name="connsiteX15" fmla="*/ 653143 w 1221954"/>
              <a:gd name="connsiteY15" fmla="*/ 349338 h 611336"/>
              <a:gd name="connsiteX16" fmla="*/ 685800 w 1221954"/>
              <a:gd name="connsiteY16" fmla="*/ 327566 h 611336"/>
              <a:gd name="connsiteX17" fmla="*/ 785190 w 1221954"/>
              <a:gd name="connsiteY17" fmla="*/ 281615 h 611336"/>
              <a:gd name="connsiteX18" fmla="*/ 805543 w 1221954"/>
              <a:gd name="connsiteY18" fmla="*/ 251366 h 611336"/>
              <a:gd name="connsiteX19" fmla="*/ 870857 w 1221954"/>
              <a:gd name="connsiteY19" fmla="*/ 207823 h 611336"/>
              <a:gd name="connsiteX20" fmla="*/ 903514 w 1221954"/>
              <a:gd name="connsiteY20" fmla="*/ 186052 h 611336"/>
              <a:gd name="connsiteX21" fmla="*/ 925286 w 1221954"/>
              <a:gd name="connsiteY21" fmla="*/ 164280 h 611336"/>
              <a:gd name="connsiteX22" fmla="*/ 957943 w 1221954"/>
              <a:gd name="connsiteY22" fmla="*/ 153395 h 611336"/>
              <a:gd name="connsiteX23" fmla="*/ 1034143 w 1221954"/>
              <a:gd name="connsiteY23" fmla="*/ 98966 h 611336"/>
              <a:gd name="connsiteX24" fmla="*/ 1132114 w 1221954"/>
              <a:gd name="connsiteY24" fmla="*/ 44538 h 611336"/>
              <a:gd name="connsiteX25" fmla="*/ 1219200 w 1221954"/>
              <a:gd name="connsiteY25" fmla="*/ 995 h 611336"/>
              <a:gd name="connsiteX26" fmla="*/ 1198131 w 1221954"/>
              <a:gd name="connsiteY26" fmla="*/ 15275 h 611336"/>
              <a:gd name="connsiteX27" fmla="*/ 1155408 w 1221954"/>
              <a:gd name="connsiteY27" fmla="*/ 17499 h 611336"/>
              <a:gd name="connsiteX28" fmla="*/ 1110918 w 1221954"/>
              <a:gd name="connsiteY28" fmla="*/ 44260 h 611336"/>
              <a:gd name="connsiteX29" fmla="*/ 0 w 1221954"/>
              <a:gd name="connsiteY29" fmla="*/ 273138 h 611336"/>
              <a:gd name="connsiteX0" fmla="*/ 0 w 1199718"/>
              <a:gd name="connsiteY0" fmla="*/ 259400 h 597598"/>
              <a:gd name="connsiteX1" fmla="*/ 0 w 1199718"/>
              <a:gd name="connsiteY1" fmla="*/ 259400 h 597598"/>
              <a:gd name="connsiteX2" fmla="*/ 21772 w 1199718"/>
              <a:gd name="connsiteY2" fmla="*/ 433571 h 597598"/>
              <a:gd name="connsiteX3" fmla="*/ 43543 w 1199718"/>
              <a:gd name="connsiteY3" fmla="*/ 498885 h 597598"/>
              <a:gd name="connsiteX4" fmla="*/ 76200 w 1199718"/>
              <a:gd name="connsiteY4" fmla="*/ 553314 h 597598"/>
              <a:gd name="connsiteX5" fmla="*/ 87086 w 1199718"/>
              <a:gd name="connsiteY5" fmla="*/ 585971 h 597598"/>
              <a:gd name="connsiteX6" fmla="*/ 152400 w 1199718"/>
              <a:gd name="connsiteY6" fmla="*/ 585971 h 597598"/>
              <a:gd name="connsiteX7" fmla="*/ 195943 w 1199718"/>
              <a:gd name="connsiteY7" fmla="*/ 575085 h 597598"/>
              <a:gd name="connsiteX8" fmla="*/ 304800 w 1199718"/>
              <a:gd name="connsiteY8" fmla="*/ 542428 h 597598"/>
              <a:gd name="connsiteX9" fmla="*/ 402772 w 1199718"/>
              <a:gd name="connsiteY9" fmla="*/ 488000 h 597598"/>
              <a:gd name="connsiteX10" fmla="*/ 424543 w 1199718"/>
              <a:gd name="connsiteY10" fmla="*/ 466228 h 597598"/>
              <a:gd name="connsiteX11" fmla="*/ 500743 w 1199718"/>
              <a:gd name="connsiteY11" fmla="*/ 433571 h 597598"/>
              <a:gd name="connsiteX12" fmla="*/ 533400 w 1199718"/>
              <a:gd name="connsiteY12" fmla="*/ 411800 h 597598"/>
              <a:gd name="connsiteX13" fmla="*/ 555172 w 1199718"/>
              <a:gd name="connsiteY13" fmla="*/ 390028 h 597598"/>
              <a:gd name="connsiteX14" fmla="*/ 587829 w 1199718"/>
              <a:gd name="connsiteY14" fmla="*/ 379142 h 597598"/>
              <a:gd name="connsiteX15" fmla="*/ 653143 w 1199718"/>
              <a:gd name="connsiteY15" fmla="*/ 335600 h 597598"/>
              <a:gd name="connsiteX16" fmla="*/ 685800 w 1199718"/>
              <a:gd name="connsiteY16" fmla="*/ 313828 h 597598"/>
              <a:gd name="connsiteX17" fmla="*/ 785190 w 1199718"/>
              <a:gd name="connsiteY17" fmla="*/ 267877 h 597598"/>
              <a:gd name="connsiteX18" fmla="*/ 805543 w 1199718"/>
              <a:gd name="connsiteY18" fmla="*/ 237628 h 597598"/>
              <a:gd name="connsiteX19" fmla="*/ 870857 w 1199718"/>
              <a:gd name="connsiteY19" fmla="*/ 194085 h 597598"/>
              <a:gd name="connsiteX20" fmla="*/ 903514 w 1199718"/>
              <a:gd name="connsiteY20" fmla="*/ 172314 h 597598"/>
              <a:gd name="connsiteX21" fmla="*/ 925286 w 1199718"/>
              <a:gd name="connsiteY21" fmla="*/ 150542 h 597598"/>
              <a:gd name="connsiteX22" fmla="*/ 957943 w 1199718"/>
              <a:gd name="connsiteY22" fmla="*/ 139657 h 597598"/>
              <a:gd name="connsiteX23" fmla="*/ 1034143 w 1199718"/>
              <a:gd name="connsiteY23" fmla="*/ 85228 h 597598"/>
              <a:gd name="connsiteX24" fmla="*/ 1132114 w 1199718"/>
              <a:gd name="connsiteY24" fmla="*/ 30800 h 597598"/>
              <a:gd name="connsiteX25" fmla="*/ 1096545 w 1199718"/>
              <a:gd name="connsiteY25" fmla="*/ 29016 h 597598"/>
              <a:gd name="connsiteX26" fmla="*/ 1198131 w 1199718"/>
              <a:gd name="connsiteY26" fmla="*/ 1537 h 597598"/>
              <a:gd name="connsiteX27" fmla="*/ 1155408 w 1199718"/>
              <a:gd name="connsiteY27" fmla="*/ 3761 h 597598"/>
              <a:gd name="connsiteX28" fmla="*/ 1110918 w 1199718"/>
              <a:gd name="connsiteY28" fmla="*/ 30522 h 597598"/>
              <a:gd name="connsiteX29" fmla="*/ 0 w 1199718"/>
              <a:gd name="connsiteY29" fmla="*/ 259400 h 597598"/>
              <a:gd name="connsiteX0" fmla="*/ 0 w 1173021"/>
              <a:gd name="connsiteY0" fmla="*/ 257732 h 595930"/>
              <a:gd name="connsiteX1" fmla="*/ 0 w 1173021"/>
              <a:gd name="connsiteY1" fmla="*/ 257732 h 595930"/>
              <a:gd name="connsiteX2" fmla="*/ 21772 w 1173021"/>
              <a:gd name="connsiteY2" fmla="*/ 431903 h 595930"/>
              <a:gd name="connsiteX3" fmla="*/ 43543 w 1173021"/>
              <a:gd name="connsiteY3" fmla="*/ 497217 h 595930"/>
              <a:gd name="connsiteX4" fmla="*/ 76200 w 1173021"/>
              <a:gd name="connsiteY4" fmla="*/ 551646 h 595930"/>
              <a:gd name="connsiteX5" fmla="*/ 87086 w 1173021"/>
              <a:gd name="connsiteY5" fmla="*/ 584303 h 595930"/>
              <a:gd name="connsiteX6" fmla="*/ 152400 w 1173021"/>
              <a:gd name="connsiteY6" fmla="*/ 584303 h 595930"/>
              <a:gd name="connsiteX7" fmla="*/ 195943 w 1173021"/>
              <a:gd name="connsiteY7" fmla="*/ 573417 h 595930"/>
              <a:gd name="connsiteX8" fmla="*/ 304800 w 1173021"/>
              <a:gd name="connsiteY8" fmla="*/ 540760 h 595930"/>
              <a:gd name="connsiteX9" fmla="*/ 402772 w 1173021"/>
              <a:gd name="connsiteY9" fmla="*/ 486332 h 595930"/>
              <a:gd name="connsiteX10" fmla="*/ 424543 w 1173021"/>
              <a:gd name="connsiteY10" fmla="*/ 464560 h 595930"/>
              <a:gd name="connsiteX11" fmla="*/ 500743 w 1173021"/>
              <a:gd name="connsiteY11" fmla="*/ 431903 h 595930"/>
              <a:gd name="connsiteX12" fmla="*/ 533400 w 1173021"/>
              <a:gd name="connsiteY12" fmla="*/ 410132 h 595930"/>
              <a:gd name="connsiteX13" fmla="*/ 555172 w 1173021"/>
              <a:gd name="connsiteY13" fmla="*/ 388360 h 595930"/>
              <a:gd name="connsiteX14" fmla="*/ 587829 w 1173021"/>
              <a:gd name="connsiteY14" fmla="*/ 377474 h 595930"/>
              <a:gd name="connsiteX15" fmla="*/ 653143 w 1173021"/>
              <a:gd name="connsiteY15" fmla="*/ 333932 h 595930"/>
              <a:gd name="connsiteX16" fmla="*/ 685800 w 1173021"/>
              <a:gd name="connsiteY16" fmla="*/ 312160 h 595930"/>
              <a:gd name="connsiteX17" fmla="*/ 785190 w 1173021"/>
              <a:gd name="connsiteY17" fmla="*/ 266209 h 595930"/>
              <a:gd name="connsiteX18" fmla="*/ 805543 w 1173021"/>
              <a:gd name="connsiteY18" fmla="*/ 235960 h 595930"/>
              <a:gd name="connsiteX19" fmla="*/ 870857 w 1173021"/>
              <a:gd name="connsiteY19" fmla="*/ 192417 h 595930"/>
              <a:gd name="connsiteX20" fmla="*/ 903514 w 1173021"/>
              <a:gd name="connsiteY20" fmla="*/ 170646 h 595930"/>
              <a:gd name="connsiteX21" fmla="*/ 925286 w 1173021"/>
              <a:gd name="connsiteY21" fmla="*/ 148874 h 595930"/>
              <a:gd name="connsiteX22" fmla="*/ 957943 w 1173021"/>
              <a:gd name="connsiteY22" fmla="*/ 137989 h 595930"/>
              <a:gd name="connsiteX23" fmla="*/ 1034143 w 1173021"/>
              <a:gd name="connsiteY23" fmla="*/ 83560 h 595930"/>
              <a:gd name="connsiteX24" fmla="*/ 1132114 w 1173021"/>
              <a:gd name="connsiteY24" fmla="*/ 29132 h 595930"/>
              <a:gd name="connsiteX25" fmla="*/ 1096545 w 1173021"/>
              <a:gd name="connsiteY25" fmla="*/ 27348 h 595930"/>
              <a:gd name="connsiteX26" fmla="*/ 1068503 w 1173021"/>
              <a:gd name="connsiteY26" fmla="*/ 39663 h 595930"/>
              <a:gd name="connsiteX27" fmla="*/ 1155408 w 1173021"/>
              <a:gd name="connsiteY27" fmla="*/ 2093 h 595930"/>
              <a:gd name="connsiteX28" fmla="*/ 1110918 w 1173021"/>
              <a:gd name="connsiteY28" fmla="*/ 28854 h 595930"/>
              <a:gd name="connsiteX29" fmla="*/ 0 w 1173021"/>
              <a:gd name="connsiteY29" fmla="*/ 257732 h 595930"/>
              <a:gd name="connsiteX0" fmla="*/ 0 w 1142668"/>
              <a:gd name="connsiteY0" fmla="*/ 244727 h 582925"/>
              <a:gd name="connsiteX1" fmla="*/ 0 w 1142668"/>
              <a:gd name="connsiteY1" fmla="*/ 244727 h 582925"/>
              <a:gd name="connsiteX2" fmla="*/ 21772 w 1142668"/>
              <a:gd name="connsiteY2" fmla="*/ 418898 h 582925"/>
              <a:gd name="connsiteX3" fmla="*/ 43543 w 1142668"/>
              <a:gd name="connsiteY3" fmla="*/ 484212 h 582925"/>
              <a:gd name="connsiteX4" fmla="*/ 76200 w 1142668"/>
              <a:gd name="connsiteY4" fmla="*/ 538641 h 582925"/>
              <a:gd name="connsiteX5" fmla="*/ 87086 w 1142668"/>
              <a:gd name="connsiteY5" fmla="*/ 571298 h 582925"/>
              <a:gd name="connsiteX6" fmla="*/ 152400 w 1142668"/>
              <a:gd name="connsiteY6" fmla="*/ 571298 h 582925"/>
              <a:gd name="connsiteX7" fmla="*/ 195943 w 1142668"/>
              <a:gd name="connsiteY7" fmla="*/ 560412 h 582925"/>
              <a:gd name="connsiteX8" fmla="*/ 304800 w 1142668"/>
              <a:gd name="connsiteY8" fmla="*/ 527755 h 582925"/>
              <a:gd name="connsiteX9" fmla="*/ 402772 w 1142668"/>
              <a:gd name="connsiteY9" fmla="*/ 473327 h 582925"/>
              <a:gd name="connsiteX10" fmla="*/ 424543 w 1142668"/>
              <a:gd name="connsiteY10" fmla="*/ 451555 h 582925"/>
              <a:gd name="connsiteX11" fmla="*/ 500743 w 1142668"/>
              <a:gd name="connsiteY11" fmla="*/ 418898 h 582925"/>
              <a:gd name="connsiteX12" fmla="*/ 533400 w 1142668"/>
              <a:gd name="connsiteY12" fmla="*/ 397127 h 582925"/>
              <a:gd name="connsiteX13" fmla="*/ 555172 w 1142668"/>
              <a:gd name="connsiteY13" fmla="*/ 375355 h 582925"/>
              <a:gd name="connsiteX14" fmla="*/ 587829 w 1142668"/>
              <a:gd name="connsiteY14" fmla="*/ 364469 h 582925"/>
              <a:gd name="connsiteX15" fmla="*/ 653143 w 1142668"/>
              <a:gd name="connsiteY15" fmla="*/ 320927 h 582925"/>
              <a:gd name="connsiteX16" fmla="*/ 685800 w 1142668"/>
              <a:gd name="connsiteY16" fmla="*/ 299155 h 582925"/>
              <a:gd name="connsiteX17" fmla="*/ 785190 w 1142668"/>
              <a:gd name="connsiteY17" fmla="*/ 253204 h 582925"/>
              <a:gd name="connsiteX18" fmla="*/ 805543 w 1142668"/>
              <a:gd name="connsiteY18" fmla="*/ 222955 h 582925"/>
              <a:gd name="connsiteX19" fmla="*/ 870857 w 1142668"/>
              <a:gd name="connsiteY19" fmla="*/ 179412 h 582925"/>
              <a:gd name="connsiteX20" fmla="*/ 903514 w 1142668"/>
              <a:gd name="connsiteY20" fmla="*/ 157641 h 582925"/>
              <a:gd name="connsiteX21" fmla="*/ 925286 w 1142668"/>
              <a:gd name="connsiteY21" fmla="*/ 135869 h 582925"/>
              <a:gd name="connsiteX22" fmla="*/ 957943 w 1142668"/>
              <a:gd name="connsiteY22" fmla="*/ 124984 h 582925"/>
              <a:gd name="connsiteX23" fmla="*/ 1034143 w 1142668"/>
              <a:gd name="connsiteY23" fmla="*/ 70555 h 582925"/>
              <a:gd name="connsiteX24" fmla="*/ 1132114 w 1142668"/>
              <a:gd name="connsiteY24" fmla="*/ 16127 h 582925"/>
              <a:gd name="connsiteX25" fmla="*/ 1096545 w 1142668"/>
              <a:gd name="connsiteY25" fmla="*/ 14343 h 582925"/>
              <a:gd name="connsiteX26" fmla="*/ 1068503 w 1142668"/>
              <a:gd name="connsiteY26" fmla="*/ 26658 h 582925"/>
              <a:gd name="connsiteX27" fmla="*/ 1004461 w 1142668"/>
              <a:gd name="connsiteY27" fmla="*/ 46000 h 582925"/>
              <a:gd name="connsiteX28" fmla="*/ 1110918 w 1142668"/>
              <a:gd name="connsiteY28" fmla="*/ 15849 h 582925"/>
              <a:gd name="connsiteX29" fmla="*/ 0 w 1142668"/>
              <a:gd name="connsiteY29" fmla="*/ 244727 h 582925"/>
              <a:gd name="connsiteX0" fmla="*/ 0 w 1110918"/>
              <a:gd name="connsiteY0" fmla="*/ 235071 h 573269"/>
              <a:gd name="connsiteX1" fmla="*/ 0 w 1110918"/>
              <a:gd name="connsiteY1" fmla="*/ 235071 h 573269"/>
              <a:gd name="connsiteX2" fmla="*/ 21772 w 1110918"/>
              <a:gd name="connsiteY2" fmla="*/ 409242 h 573269"/>
              <a:gd name="connsiteX3" fmla="*/ 43543 w 1110918"/>
              <a:gd name="connsiteY3" fmla="*/ 474556 h 573269"/>
              <a:gd name="connsiteX4" fmla="*/ 76200 w 1110918"/>
              <a:gd name="connsiteY4" fmla="*/ 528985 h 573269"/>
              <a:gd name="connsiteX5" fmla="*/ 87086 w 1110918"/>
              <a:gd name="connsiteY5" fmla="*/ 561642 h 573269"/>
              <a:gd name="connsiteX6" fmla="*/ 152400 w 1110918"/>
              <a:gd name="connsiteY6" fmla="*/ 561642 h 573269"/>
              <a:gd name="connsiteX7" fmla="*/ 195943 w 1110918"/>
              <a:gd name="connsiteY7" fmla="*/ 550756 h 573269"/>
              <a:gd name="connsiteX8" fmla="*/ 304800 w 1110918"/>
              <a:gd name="connsiteY8" fmla="*/ 518099 h 573269"/>
              <a:gd name="connsiteX9" fmla="*/ 402772 w 1110918"/>
              <a:gd name="connsiteY9" fmla="*/ 463671 h 573269"/>
              <a:gd name="connsiteX10" fmla="*/ 424543 w 1110918"/>
              <a:gd name="connsiteY10" fmla="*/ 441899 h 573269"/>
              <a:gd name="connsiteX11" fmla="*/ 500743 w 1110918"/>
              <a:gd name="connsiteY11" fmla="*/ 409242 h 573269"/>
              <a:gd name="connsiteX12" fmla="*/ 533400 w 1110918"/>
              <a:gd name="connsiteY12" fmla="*/ 387471 h 573269"/>
              <a:gd name="connsiteX13" fmla="*/ 555172 w 1110918"/>
              <a:gd name="connsiteY13" fmla="*/ 365699 h 573269"/>
              <a:gd name="connsiteX14" fmla="*/ 587829 w 1110918"/>
              <a:gd name="connsiteY14" fmla="*/ 354813 h 573269"/>
              <a:gd name="connsiteX15" fmla="*/ 653143 w 1110918"/>
              <a:gd name="connsiteY15" fmla="*/ 311271 h 573269"/>
              <a:gd name="connsiteX16" fmla="*/ 685800 w 1110918"/>
              <a:gd name="connsiteY16" fmla="*/ 289499 h 573269"/>
              <a:gd name="connsiteX17" fmla="*/ 785190 w 1110918"/>
              <a:gd name="connsiteY17" fmla="*/ 243548 h 573269"/>
              <a:gd name="connsiteX18" fmla="*/ 805543 w 1110918"/>
              <a:gd name="connsiteY18" fmla="*/ 213299 h 573269"/>
              <a:gd name="connsiteX19" fmla="*/ 870857 w 1110918"/>
              <a:gd name="connsiteY19" fmla="*/ 169756 h 573269"/>
              <a:gd name="connsiteX20" fmla="*/ 903514 w 1110918"/>
              <a:gd name="connsiteY20" fmla="*/ 147985 h 573269"/>
              <a:gd name="connsiteX21" fmla="*/ 925286 w 1110918"/>
              <a:gd name="connsiteY21" fmla="*/ 126213 h 573269"/>
              <a:gd name="connsiteX22" fmla="*/ 957943 w 1110918"/>
              <a:gd name="connsiteY22" fmla="*/ 115328 h 573269"/>
              <a:gd name="connsiteX23" fmla="*/ 1034143 w 1110918"/>
              <a:gd name="connsiteY23" fmla="*/ 60899 h 573269"/>
              <a:gd name="connsiteX24" fmla="*/ 1067401 w 1110918"/>
              <a:gd name="connsiteY24" fmla="*/ 20616 h 573269"/>
              <a:gd name="connsiteX25" fmla="*/ 1096545 w 1110918"/>
              <a:gd name="connsiteY25" fmla="*/ 4687 h 573269"/>
              <a:gd name="connsiteX26" fmla="*/ 1068503 w 1110918"/>
              <a:gd name="connsiteY26" fmla="*/ 17002 h 573269"/>
              <a:gd name="connsiteX27" fmla="*/ 1004461 w 1110918"/>
              <a:gd name="connsiteY27" fmla="*/ 36344 h 573269"/>
              <a:gd name="connsiteX28" fmla="*/ 1110918 w 1110918"/>
              <a:gd name="connsiteY28" fmla="*/ 6193 h 573269"/>
              <a:gd name="connsiteX29" fmla="*/ 0 w 1110918"/>
              <a:gd name="connsiteY29" fmla="*/ 235071 h 573269"/>
              <a:gd name="connsiteX0" fmla="*/ 0 w 1110918"/>
              <a:gd name="connsiteY0" fmla="*/ 235070 h 573268"/>
              <a:gd name="connsiteX1" fmla="*/ 0 w 1110918"/>
              <a:gd name="connsiteY1" fmla="*/ 235070 h 573268"/>
              <a:gd name="connsiteX2" fmla="*/ 21772 w 1110918"/>
              <a:gd name="connsiteY2" fmla="*/ 409241 h 573268"/>
              <a:gd name="connsiteX3" fmla="*/ 43543 w 1110918"/>
              <a:gd name="connsiteY3" fmla="*/ 474555 h 573268"/>
              <a:gd name="connsiteX4" fmla="*/ 76200 w 1110918"/>
              <a:gd name="connsiteY4" fmla="*/ 528984 h 573268"/>
              <a:gd name="connsiteX5" fmla="*/ 87086 w 1110918"/>
              <a:gd name="connsiteY5" fmla="*/ 561641 h 573268"/>
              <a:gd name="connsiteX6" fmla="*/ 152400 w 1110918"/>
              <a:gd name="connsiteY6" fmla="*/ 561641 h 573268"/>
              <a:gd name="connsiteX7" fmla="*/ 195943 w 1110918"/>
              <a:gd name="connsiteY7" fmla="*/ 550755 h 573268"/>
              <a:gd name="connsiteX8" fmla="*/ 304800 w 1110918"/>
              <a:gd name="connsiteY8" fmla="*/ 518098 h 573268"/>
              <a:gd name="connsiteX9" fmla="*/ 402772 w 1110918"/>
              <a:gd name="connsiteY9" fmla="*/ 463670 h 573268"/>
              <a:gd name="connsiteX10" fmla="*/ 424543 w 1110918"/>
              <a:gd name="connsiteY10" fmla="*/ 441898 h 573268"/>
              <a:gd name="connsiteX11" fmla="*/ 500743 w 1110918"/>
              <a:gd name="connsiteY11" fmla="*/ 409241 h 573268"/>
              <a:gd name="connsiteX12" fmla="*/ 533400 w 1110918"/>
              <a:gd name="connsiteY12" fmla="*/ 387470 h 573268"/>
              <a:gd name="connsiteX13" fmla="*/ 555172 w 1110918"/>
              <a:gd name="connsiteY13" fmla="*/ 365698 h 573268"/>
              <a:gd name="connsiteX14" fmla="*/ 587829 w 1110918"/>
              <a:gd name="connsiteY14" fmla="*/ 354812 h 573268"/>
              <a:gd name="connsiteX15" fmla="*/ 653143 w 1110918"/>
              <a:gd name="connsiteY15" fmla="*/ 311270 h 573268"/>
              <a:gd name="connsiteX16" fmla="*/ 685800 w 1110918"/>
              <a:gd name="connsiteY16" fmla="*/ 289498 h 573268"/>
              <a:gd name="connsiteX17" fmla="*/ 785190 w 1110918"/>
              <a:gd name="connsiteY17" fmla="*/ 243547 h 573268"/>
              <a:gd name="connsiteX18" fmla="*/ 805543 w 1110918"/>
              <a:gd name="connsiteY18" fmla="*/ 213298 h 573268"/>
              <a:gd name="connsiteX19" fmla="*/ 870857 w 1110918"/>
              <a:gd name="connsiteY19" fmla="*/ 169755 h 573268"/>
              <a:gd name="connsiteX20" fmla="*/ 903514 w 1110918"/>
              <a:gd name="connsiteY20" fmla="*/ 147984 h 573268"/>
              <a:gd name="connsiteX21" fmla="*/ 925286 w 1110918"/>
              <a:gd name="connsiteY21" fmla="*/ 126212 h 573268"/>
              <a:gd name="connsiteX22" fmla="*/ 957943 w 1110918"/>
              <a:gd name="connsiteY22" fmla="*/ 115327 h 573268"/>
              <a:gd name="connsiteX23" fmla="*/ 1034143 w 1110918"/>
              <a:gd name="connsiteY23" fmla="*/ 60898 h 573268"/>
              <a:gd name="connsiteX24" fmla="*/ 1067401 w 1110918"/>
              <a:gd name="connsiteY24" fmla="*/ 20615 h 573268"/>
              <a:gd name="connsiteX25" fmla="*/ 1096545 w 1110918"/>
              <a:gd name="connsiteY25" fmla="*/ 4686 h 573268"/>
              <a:gd name="connsiteX26" fmla="*/ 1068503 w 1110918"/>
              <a:gd name="connsiteY26" fmla="*/ 17001 h 573268"/>
              <a:gd name="connsiteX27" fmla="*/ 1004461 w 1110918"/>
              <a:gd name="connsiteY27" fmla="*/ 36343 h 573268"/>
              <a:gd name="connsiteX28" fmla="*/ 1110918 w 1110918"/>
              <a:gd name="connsiteY28" fmla="*/ 6192 h 573268"/>
              <a:gd name="connsiteX29" fmla="*/ 0 w 1110918"/>
              <a:gd name="connsiteY29" fmla="*/ 235070 h 573268"/>
              <a:gd name="connsiteX0" fmla="*/ 0 w 1096741"/>
              <a:gd name="connsiteY0" fmla="*/ 235070 h 573268"/>
              <a:gd name="connsiteX1" fmla="*/ 0 w 1096741"/>
              <a:gd name="connsiteY1" fmla="*/ 235070 h 573268"/>
              <a:gd name="connsiteX2" fmla="*/ 21772 w 1096741"/>
              <a:gd name="connsiteY2" fmla="*/ 409241 h 573268"/>
              <a:gd name="connsiteX3" fmla="*/ 43543 w 1096741"/>
              <a:gd name="connsiteY3" fmla="*/ 474555 h 573268"/>
              <a:gd name="connsiteX4" fmla="*/ 76200 w 1096741"/>
              <a:gd name="connsiteY4" fmla="*/ 528984 h 573268"/>
              <a:gd name="connsiteX5" fmla="*/ 87086 w 1096741"/>
              <a:gd name="connsiteY5" fmla="*/ 561641 h 573268"/>
              <a:gd name="connsiteX6" fmla="*/ 152400 w 1096741"/>
              <a:gd name="connsiteY6" fmla="*/ 561641 h 573268"/>
              <a:gd name="connsiteX7" fmla="*/ 195943 w 1096741"/>
              <a:gd name="connsiteY7" fmla="*/ 550755 h 573268"/>
              <a:gd name="connsiteX8" fmla="*/ 304800 w 1096741"/>
              <a:gd name="connsiteY8" fmla="*/ 518098 h 573268"/>
              <a:gd name="connsiteX9" fmla="*/ 402772 w 1096741"/>
              <a:gd name="connsiteY9" fmla="*/ 463670 h 573268"/>
              <a:gd name="connsiteX10" fmla="*/ 424543 w 1096741"/>
              <a:gd name="connsiteY10" fmla="*/ 441898 h 573268"/>
              <a:gd name="connsiteX11" fmla="*/ 500743 w 1096741"/>
              <a:gd name="connsiteY11" fmla="*/ 409241 h 573268"/>
              <a:gd name="connsiteX12" fmla="*/ 533400 w 1096741"/>
              <a:gd name="connsiteY12" fmla="*/ 387470 h 573268"/>
              <a:gd name="connsiteX13" fmla="*/ 555172 w 1096741"/>
              <a:gd name="connsiteY13" fmla="*/ 365698 h 573268"/>
              <a:gd name="connsiteX14" fmla="*/ 587829 w 1096741"/>
              <a:gd name="connsiteY14" fmla="*/ 354812 h 573268"/>
              <a:gd name="connsiteX15" fmla="*/ 653143 w 1096741"/>
              <a:gd name="connsiteY15" fmla="*/ 311270 h 573268"/>
              <a:gd name="connsiteX16" fmla="*/ 685800 w 1096741"/>
              <a:gd name="connsiteY16" fmla="*/ 289498 h 573268"/>
              <a:gd name="connsiteX17" fmla="*/ 785190 w 1096741"/>
              <a:gd name="connsiteY17" fmla="*/ 243547 h 573268"/>
              <a:gd name="connsiteX18" fmla="*/ 805543 w 1096741"/>
              <a:gd name="connsiteY18" fmla="*/ 213298 h 573268"/>
              <a:gd name="connsiteX19" fmla="*/ 870857 w 1096741"/>
              <a:gd name="connsiteY19" fmla="*/ 169755 h 573268"/>
              <a:gd name="connsiteX20" fmla="*/ 903514 w 1096741"/>
              <a:gd name="connsiteY20" fmla="*/ 147984 h 573268"/>
              <a:gd name="connsiteX21" fmla="*/ 925286 w 1096741"/>
              <a:gd name="connsiteY21" fmla="*/ 126212 h 573268"/>
              <a:gd name="connsiteX22" fmla="*/ 957943 w 1096741"/>
              <a:gd name="connsiteY22" fmla="*/ 115327 h 573268"/>
              <a:gd name="connsiteX23" fmla="*/ 1034143 w 1096741"/>
              <a:gd name="connsiteY23" fmla="*/ 60898 h 573268"/>
              <a:gd name="connsiteX24" fmla="*/ 1067401 w 1096741"/>
              <a:gd name="connsiteY24" fmla="*/ 20615 h 573268"/>
              <a:gd name="connsiteX25" fmla="*/ 1096545 w 1096741"/>
              <a:gd name="connsiteY25" fmla="*/ 4686 h 573268"/>
              <a:gd name="connsiteX26" fmla="*/ 1068503 w 1096741"/>
              <a:gd name="connsiteY26" fmla="*/ 17001 h 573268"/>
              <a:gd name="connsiteX27" fmla="*/ 1004461 w 1096741"/>
              <a:gd name="connsiteY27" fmla="*/ 36343 h 573268"/>
              <a:gd name="connsiteX28" fmla="*/ 1043872 w 1096741"/>
              <a:gd name="connsiteY28" fmla="*/ 33554 h 573268"/>
              <a:gd name="connsiteX29" fmla="*/ 0 w 1096741"/>
              <a:gd name="connsiteY29" fmla="*/ 235070 h 573268"/>
              <a:gd name="connsiteX0" fmla="*/ 0 w 1079987"/>
              <a:gd name="connsiteY0" fmla="*/ 225584 h 563782"/>
              <a:gd name="connsiteX1" fmla="*/ 0 w 1079987"/>
              <a:gd name="connsiteY1" fmla="*/ 225584 h 563782"/>
              <a:gd name="connsiteX2" fmla="*/ 21772 w 1079987"/>
              <a:gd name="connsiteY2" fmla="*/ 399755 h 563782"/>
              <a:gd name="connsiteX3" fmla="*/ 43543 w 1079987"/>
              <a:gd name="connsiteY3" fmla="*/ 465069 h 563782"/>
              <a:gd name="connsiteX4" fmla="*/ 76200 w 1079987"/>
              <a:gd name="connsiteY4" fmla="*/ 519498 h 563782"/>
              <a:gd name="connsiteX5" fmla="*/ 87086 w 1079987"/>
              <a:gd name="connsiteY5" fmla="*/ 552155 h 563782"/>
              <a:gd name="connsiteX6" fmla="*/ 152400 w 1079987"/>
              <a:gd name="connsiteY6" fmla="*/ 552155 h 563782"/>
              <a:gd name="connsiteX7" fmla="*/ 195943 w 1079987"/>
              <a:gd name="connsiteY7" fmla="*/ 541269 h 563782"/>
              <a:gd name="connsiteX8" fmla="*/ 304800 w 1079987"/>
              <a:gd name="connsiteY8" fmla="*/ 508612 h 563782"/>
              <a:gd name="connsiteX9" fmla="*/ 402772 w 1079987"/>
              <a:gd name="connsiteY9" fmla="*/ 454184 h 563782"/>
              <a:gd name="connsiteX10" fmla="*/ 424543 w 1079987"/>
              <a:gd name="connsiteY10" fmla="*/ 432412 h 563782"/>
              <a:gd name="connsiteX11" fmla="*/ 500743 w 1079987"/>
              <a:gd name="connsiteY11" fmla="*/ 399755 h 563782"/>
              <a:gd name="connsiteX12" fmla="*/ 533400 w 1079987"/>
              <a:gd name="connsiteY12" fmla="*/ 377984 h 563782"/>
              <a:gd name="connsiteX13" fmla="*/ 555172 w 1079987"/>
              <a:gd name="connsiteY13" fmla="*/ 356212 h 563782"/>
              <a:gd name="connsiteX14" fmla="*/ 587829 w 1079987"/>
              <a:gd name="connsiteY14" fmla="*/ 345326 h 563782"/>
              <a:gd name="connsiteX15" fmla="*/ 653143 w 1079987"/>
              <a:gd name="connsiteY15" fmla="*/ 301784 h 563782"/>
              <a:gd name="connsiteX16" fmla="*/ 685800 w 1079987"/>
              <a:gd name="connsiteY16" fmla="*/ 280012 h 563782"/>
              <a:gd name="connsiteX17" fmla="*/ 785190 w 1079987"/>
              <a:gd name="connsiteY17" fmla="*/ 234061 h 563782"/>
              <a:gd name="connsiteX18" fmla="*/ 805543 w 1079987"/>
              <a:gd name="connsiteY18" fmla="*/ 203812 h 563782"/>
              <a:gd name="connsiteX19" fmla="*/ 870857 w 1079987"/>
              <a:gd name="connsiteY19" fmla="*/ 160269 h 563782"/>
              <a:gd name="connsiteX20" fmla="*/ 903514 w 1079987"/>
              <a:gd name="connsiteY20" fmla="*/ 138498 h 563782"/>
              <a:gd name="connsiteX21" fmla="*/ 925286 w 1079987"/>
              <a:gd name="connsiteY21" fmla="*/ 116726 h 563782"/>
              <a:gd name="connsiteX22" fmla="*/ 957943 w 1079987"/>
              <a:gd name="connsiteY22" fmla="*/ 105841 h 563782"/>
              <a:gd name="connsiteX23" fmla="*/ 1034143 w 1079987"/>
              <a:gd name="connsiteY23" fmla="*/ 51412 h 563782"/>
              <a:gd name="connsiteX24" fmla="*/ 1067401 w 1079987"/>
              <a:gd name="connsiteY24" fmla="*/ 11129 h 563782"/>
              <a:gd name="connsiteX25" fmla="*/ 1055261 w 1079987"/>
              <a:gd name="connsiteY25" fmla="*/ 32130 h 563782"/>
              <a:gd name="connsiteX26" fmla="*/ 1068503 w 1079987"/>
              <a:gd name="connsiteY26" fmla="*/ 7515 h 563782"/>
              <a:gd name="connsiteX27" fmla="*/ 1004461 w 1079987"/>
              <a:gd name="connsiteY27" fmla="*/ 26857 h 563782"/>
              <a:gd name="connsiteX28" fmla="*/ 1043872 w 1079987"/>
              <a:gd name="connsiteY28" fmla="*/ 24068 h 563782"/>
              <a:gd name="connsiteX29" fmla="*/ 0 w 1079987"/>
              <a:gd name="connsiteY29" fmla="*/ 225584 h 563782"/>
              <a:gd name="connsiteX0" fmla="*/ 0 w 1079987"/>
              <a:gd name="connsiteY0" fmla="*/ 225584 h 563782"/>
              <a:gd name="connsiteX1" fmla="*/ 0 w 1079987"/>
              <a:gd name="connsiteY1" fmla="*/ 225584 h 563782"/>
              <a:gd name="connsiteX2" fmla="*/ 21772 w 1079987"/>
              <a:gd name="connsiteY2" fmla="*/ 399755 h 563782"/>
              <a:gd name="connsiteX3" fmla="*/ 43543 w 1079987"/>
              <a:gd name="connsiteY3" fmla="*/ 465069 h 563782"/>
              <a:gd name="connsiteX4" fmla="*/ 76200 w 1079987"/>
              <a:gd name="connsiteY4" fmla="*/ 519498 h 563782"/>
              <a:gd name="connsiteX5" fmla="*/ 87086 w 1079987"/>
              <a:gd name="connsiteY5" fmla="*/ 552155 h 563782"/>
              <a:gd name="connsiteX6" fmla="*/ 152400 w 1079987"/>
              <a:gd name="connsiteY6" fmla="*/ 552155 h 563782"/>
              <a:gd name="connsiteX7" fmla="*/ 195943 w 1079987"/>
              <a:gd name="connsiteY7" fmla="*/ 541269 h 563782"/>
              <a:gd name="connsiteX8" fmla="*/ 304800 w 1079987"/>
              <a:gd name="connsiteY8" fmla="*/ 508612 h 563782"/>
              <a:gd name="connsiteX9" fmla="*/ 402772 w 1079987"/>
              <a:gd name="connsiteY9" fmla="*/ 454184 h 563782"/>
              <a:gd name="connsiteX10" fmla="*/ 424543 w 1079987"/>
              <a:gd name="connsiteY10" fmla="*/ 432412 h 563782"/>
              <a:gd name="connsiteX11" fmla="*/ 500743 w 1079987"/>
              <a:gd name="connsiteY11" fmla="*/ 399755 h 563782"/>
              <a:gd name="connsiteX12" fmla="*/ 533400 w 1079987"/>
              <a:gd name="connsiteY12" fmla="*/ 377984 h 563782"/>
              <a:gd name="connsiteX13" fmla="*/ 555172 w 1079987"/>
              <a:gd name="connsiteY13" fmla="*/ 356212 h 563782"/>
              <a:gd name="connsiteX14" fmla="*/ 587829 w 1079987"/>
              <a:gd name="connsiteY14" fmla="*/ 345326 h 563782"/>
              <a:gd name="connsiteX15" fmla="*/ 653143 w 1079987"/>
              <a:gd name="connsiteY15" fmla="*/ 301784 h 563782"/>
              <a:gd name="connsiteX16" fmla="*/ 685800 w 1079987"/>
              <a:gd name="connsiteY16" fmla="*/ 280012 h 563782"/>
              <a:gd name="connsiteX17" fmla="*/ 785190 w 1079987"/>
              <a:gd name="connsiteY17" fmla="*/ 234061 h 563782"/>
              <a:gd name="connsiteX18" fmla="*/ 805543 w 1079987"/>
              <a:gd name="connsiteY18" fmla="*/ 203812 h 563782"/>
              <a:gd name="connsiteX19" fmla="*/ 870857 w 1079987"/>
              <a:gd name="connsiteY19" fmla="*/ 160269 h 563782"/>
              <a:gd name="connsiteX20" fmla="*/ 903514 w 1079987"/>
              <a:gd name="connsiteY20" fmla="*/ 138498 h 563782"/>
              <a:gd name="connsiteX21" fmla="*/ 925286 w 1079987"/>
              <a:gd name="connsiteY21" fmla="*/ 116726 h 563782"/>
              <a:gd name="connsiteX22" fmla="*/ 957943 w 1079987"/>
              <a:gd name="connsiteY22" fmla="*/ 105841 h 563782"/>
              <a:gd name="connsiteX23" fmla="*/ 1034143 w 1079987"/>
              <a:gd name="connsiteY23" fmla="*/ 51412 h 563782"/>
              <a:gd name="connsiteX24" fmla="*/ 1067401 w 1079987"/>
              <a:gd name="connsiteY24" fmla="*/ 11129 h 563782"/>
              <a:gd name="connsiteX25" fmla="*/ 1055261 w 1079987"/>
              <a:gd name="connsiteY25" fmla="*/ 32130 h 563782"/>
              <a:gd name="connsiteX26" fmla="*/ 1068503 w 1079987"/>
              <a:gd name="connsiteY26" fmla="*/ 7514 h 563782"/>
              <a:gd name="connsiteX27" fmla="*/ 1004461 w 1079987"/>
              <a:gd name="connsiteY27" fmla="*/ 26857 h 563782"/>
              <a:gd name="connsiteX28" fmla="*/ 1043872 w 1079987"/>
              <a:gd name="connsiteY28" fmla="*/ 24068 h 563782"/>
              <a:gd name="connsiteX29" fmla="*/ 0 w 1079987"/>
              <a:gd name="connsiteY29" fmla="*/ 225584 h 563782"/>
              <a:gd name="connsiteX0" fmla="*/ 0 w 1081511"/>
              <a:gd name="connsiteY0" fmla="*/ 226448 h 564646"/>
              <a:gd name="connsiteX1" fmla="*/ 0 w 1081511"/>
              <a:gd name="connsiteY1" fmla="*/ 226448 h 564646"/>
              <a:gd name="connsiteX2" fmla="*/ 21772 w 1081511"/>
              <a:gd name="connsiteY2" fmla="*/ 400619 h 564646"/>
              <a:gd name="connsiteX3" fmla="*/ 43543 w 1081511"/>
              <a:gd name="connsiteY3" fmla="*/ 465933 h 564646"/>
              <a:gd name="connsiteX4" fmla="*/ 76200 w 1081511"/>
              <a:gd name="connsiteY4" fmla="*/ 520362 h 564646"/>
              <a:gd name="connsiteX5" fmla="*/ 87086 w 1081511"/>
              <a:gd name="connsiteY5" fmla="*/ 553019 h 564646"/>
              <a:gd name="connsiteX6" fmla="*/ 152400 w 1081511"/>
              <a:gd name="connsiteY6" fmla="*/ 553019 h 564646"/>
              <a:gd name="connsiteX7" fmla="*/ 195943 w 1081511"/>
              <a:gd name="connsiteY7" fmla="*/ 542133 h 564646"/>
              <a:gd name="connsiteX8" fmla="*/ 304800 w 1081511"/>
              <a:gd name="connsiteY8" fmla="*/ 509476 h 564646"/>
              <a:gd name="connsiteX9" fmla="*/ 402772 w 1081511"/>
              <a:gd name="connsiteY9" fmla="*/ 455048 h 564646"/>
              <a:gd name="connsiteX10" fmla="*/ 424543 w 1081511"/>
              <a:gd name="connsiteY10" fmla="*/ 433276 h 564646"/>
              <a:gd name="connsiteX11" fmla="*/ 500743 w 1081511"/>
              <a:gd name="connsiteY11" fmla="*/ 400619 h 564646"/>
              <a:gd name="connsiteX12" fmla="*/ 533400 w 1081511"/>
              <a:gd name="connsiteY12" fmla="*/ 378848 h 564646"/>
              <a:gd name="connsiteX13" fmla="*/ 555172 w 1081511"/>
              <a:gd name="connsiteY13" fmla="*/ 357076 h 564646"/>
              <a:gd name="connsiteX14" fmla="*/ 587829 w 1081511"/>
              <a:gd name="connsiteY14" fmla="*/ 346190 h 564646"/>
              <a:gd name="connsiteX15" fmla="*/ 653143 w 1081511"/>
              <a:gd name="connsiteY15" fmla="*/ 302648 h 564646"/>
              <a:gd name="connsiteX16" fmla="*/ 685800 w 1081511"/>
              <a:gd name="connsiteY16" fmla="*/ 280876 h 564646"/>
              <a:gd name="connsiteX17" fmla="*/ 785190 w 1081511"/>
              <a:gd name="connsiteY17" fmla="*/ 234925 h 564646"/>
              <a:gd name="connsiteX18" fmla="*/ 805543 w 1081511"/>
              <a:gd name="connsiteY18" fmla="*/ 204676 h 564646"/>
              <a:gd name="connsiteX19" fmla="*/ 870857 w 1081511"/>
              <a:gd name="connsiteY19" fmla="*/ 161133 h 564646"/>
              <a:gd name="connsiteX20" fmla="*/ 903514 w 1081511"/>
              <a:gd name="connsiteY20" fmla="*/ 139362 h 564646"/>
              <a:gd name="connsiteX21" fmla="*/ 925286 w 1081511"/>
              <a:gd name="connsiteY21" fmla="*/ 117590 h 564646"/>
              <a:gd name="connsiteX22" fmla="*/ 957943 w 1081511"/>
              <a:gd name="connsiteY22" fmla="*/ 106705 h 564646"/>
              <a:gd name="connsiteX23" fmla="*/ 1034143 w 1081511"/>
              <a:gd name="connsiteY23" fmla="*/ 52276 h 564646"/>
              <a:gd name="connsiteX24" fmla="*/ 1067401 w 1081511"/>
              <a:gd name="connsiteY24" fmla="*/ 11993 h 564646"/>
              <a:gd name="connsiteX25" fmla="*/ 1055261 w 1081511"/>
              <a:gd name="connsiteY25" fmla="*/ 32994 h 564646"/>
              <a:gd name="connsiteX26" fmla="*/ 1015982 w 1081511"/>
              <a:gd name="connsiteY26" fmla="*/ 46768 h 564646"/>
              <a:gd name="connsiteX27" fmla="*/ 1004461 w 1081511"/>
              <a:gd name="connsiteY27" fmla="*/ 27721 h 564646"/>
              <a:gd name="connsiteX28" fmla="*/ 1043872 w 1081511"/>
              <a:gd name="connsiteY28" fmla="*/ 24932 h 564646"/>
              <a:gd name="connsiteX29" fmla="*/ 0 w 1081511"/>
              <a:gd name="connsiteY29" fmla="*/ 226448 h 564646"/>
              <a:gd name="connsiteX0" fmla="*/ 0 w 1055402"/>
              <a:gd name="connsiteY0" fmla="*/ 204585 h 542783"/>
              <a:gd name="connsiteX1" fmla="*/ 0 w 1055402"/>
              <a:gd name="connsiteY1" fmla="*/ 204585 h 542783"/>
              <a:gd name="connsiteX2" fmla="*/ 21772 w 1055402"/>
              <a:gd name="connsiteY2" fmla="*/ 378756 h 542783"/>
              <a:gd name="connsiteX3" fmla="*/ 43543 w 1055402"/>
              <a:gd name="connsiteY3" fmla="*/ 444070 h 542783"/>
              <a:gd name="connsiteX4" fmla="*/ 76200 w 1055402"/>
              <a:gd name="connsiteY4" fmla="*/ 498499 h 542783"/>
              <a:gd name="connsiteX5" fmla="*/ 87086 w 1055402"/>
              <a:gd name="connsiteY5" fmla="*/ 531156 h 542783"/>
              <a:gd name="connsiteX6" fmla="*/ 152400 w 1055402"/>
              <a:gd name="connsiteY6" fmla="*/ 531156 h 542783"/>
              <a:gd name="connsiteX7" fmla="*/ 195943 w 1055402"/>
              <a:gd name="connsiteY7" fmla="*/ 520270 h 542783"/>
              <a:gd name="connsiteX8" fmla="*/ 304800 w 1055402"/>
              <a:gd name="connsiteY8" fmla="*/ 487613 h 542783"/>
              <a:gd name="connsiteX9" fmla="*/ 402772 w 1055402"/>
              <a:gd name="connsiteY9" fmla="*/ 433185 h 542783"/>
              <a:gd name="connsiteX10" fmla="*/ 424543 w 1055402"/>
              <a:gd name="connsiteY10" fmla="*/ 411413 h 542783"/>
              <a:gd name="connsiteX11" fmla="*/ 500743 w 1055402"/>
              <a:gd name="connsiteY11" fmla="*/ 378756 h 542783"/>
              <a:gd name="connsiteX12" fmla="*/ 533400 w 1055402"/>
              <a:gd name="connsiteY12" fmla="*/ 356985 h 542783"/>
              <a:gd name="connsiteX13" fmla="*/ 555172 w 1055402"/>
              <a:gd name="connsiteY13" fmla="*/ 335213 h 542783"/>
              <a:gd name="connsiteX14" fmla="*/ 587829 w 1055402"/>
              <a:gd name="connsiteY14" fmla="*/ 324327 h 542783"/>
              <a:gd name="connsiteX15" fmla="*/ 653143 w 1055402"/>
              <a:gd name="connsiteY15" fmla="*/ 280785 h 542783"/>
              <a:gd name="connsiteX16" fmla="*/ 685800 w 1055402"/>
              <a:gd name="connsiteY16" fmla="*/ 259013 h 542783"/>
              <a:gd name="connsiteX17" fmla="*/ 785190 w 1055402"/>
              <a:gd name="connsiteY17" fmla="*/ 213062 h 542783"/>
              <a:gd name="connsiteX18" fmla="*/ 805543 w 1055402"/>
              <a:gd name="connsiteY18" fmla="*/ 182813 h 542783"/>
              <a:gd name="connsiteX19" fmla="*/ 870857 w 1055402"/>
              <a:gd name="connsiteY19" fmla="*/ 139270 h 542783"/>
              <a:gd name="connsiteX20" fmla="*/ 903514 w 1055402"/>
              <a:gd name="connsiteY20" fmla="*/ 117499 h 542783"/>
              <a:gd name="connsiteX21" fmla="*/ 925286 w 1055402"/>
              <a:gd name="connsiteY21" fmla="*/ 95727 h 542783"/>
              <a:gd name="connsiteX22" fmla="*/ 957943 w 1055402"/>
              <a:gd name="connsiteY22" fmla="*/ 84842 h 542783"/>
              <a:gd name="connsiteX23" fmla="*/ 1034143 w 1055402"/>
              <a:gd name="connsiteY23" fmla="*/ 30413 h 542783"/>
              <a:gd name="connsiteX24" fmla="*/ 1000533 w 1055402"/>
              <a:gd name="connsiteY24" fmla="*/ 47604 h 542783"/>
              <a:gd name="connsiteX25" fmla="*/ 1055261 w 1055402"/>
              <a:gd name="connsiteY25" fmla="*/ 11131 h 542783"/>
              <a:gd name="connsiteX26" fmla="*/ 1015982 w 1055402"/>
              <a:gd name="connsiteY26" fmla="*/ 24905 h 542783"/>
              <a:gd name="connsiteX27" fmla="*/ 1004461 w 1055402"/>
              <a:gd name="connsiteY27" fmla="*/ 5858 h 542783"/>
              <a:gd name="connsiteX28" fmla="*/ 1043872 w 1055402"/>
              <a:gd name="connsiteY28" fmla="*/ 3069 h 542783"/>
              <a:gd name="connsiteX29" fmla="*/ 0 w 1055402"/>
              <a:gd name="connsiteY29" fmla="*/ 204585 h 542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55402" h="542783">
                <a:moveTo>
                  <a:pt x="0" y="204585"/>
                </a:moveTo>
                <a:lnTo>
                  <a:pt x="0" y="204585"/>
                </a:lnTo>
                <a:cubicBezTo>
                  <a:pt x="2353" y="225761"/>
                  <a:pt x="15115" y="349909"/>
                  <a:pt x="21772" y="378756"/>
                </a:cubicBezTo>
                <a:cubicBezTo>
                  <a:pt x="26932" y="401117"/>
                  <a:pt x="36286" y="422299"/>
                  <a:pt x="43543" y="444070"/>
                </a:cubicBezTo>
                <a:cubicBezTo>
                  <a:pt x="57674" y="486463"/>
                  <a:pt x="46316" y="468614"/>
                  <a:pt x="76200" y="498499"/>
                </a:cubicBezTo>
                <a:cubicBezTo>
                  <a:pt x="79829" y="509385"/>
                  <a:pt x="78972" y="523042"/>
                  <a:pt x="87086" y="531156"/>
                </a:cubicBezTo>
                <a:cubicBezTo>
                  <a:pt x="109664" y="553734"/>
                  <a:pt x="129822" y="537607"/>
                  <a:pt x="152400" y="531156"/>
                </a:cubicBezTo>
                <a:cubicBezTo>
                  <a:pt x="166785" y="527046"/>
                  <a:pt x="181613" y="524569"/>
                  <a:pt x="195943" y="520270"/>
                </a:cubicBezTo>
                <a:cubicBezTo>
                  <a:pt x="328456" y="480516"/>
                  <a:pt x="204438" y="512704"/>
                  <a:pt x="304800" y="487613"/>
                </a:cubicBezTo>
                <a:cubicBezTo>
                  <a:pt x="379662" y="437705"/>
                  <a:pt x="345291" y="452344"/>
                  <a:pt x="402772" y="433185"/>
                </a:cubicBezTo>
                <a:cubicBezTo>
                  <a:pt x="410029" y="425928"/>
                  <a:pt x="416004" y="417106"/>
                  <a:pt x="424543" y="411413"/>
                </a:cubicBezTo>
                <a:cubicBezTo>
                  <a:pt x="492488" y="366116"/>
                  <a:pt x="442693" y="407781"/>
                  <a:pt x="500743" y="378756"/>
                </a:cubicBezTo>
                <a:cubicBezTo>
                  <a:pt x="512445" y="372905"/>
                  <a:pt x="523184" y="365158"/>
                  <a:pt x="533400" y="356985"/>
                </a:cubicBezTo>
                <a:cubicBezTo>
                  <a:pt x="541414" y="350574"/>
                  <a:pt x="546371" y="340494"/>
                  <a:pt x="555172" y="335213"/>
                </a:cubicBezTo>
                <a:cubicBezTo>
                  <a:pt x="565011" y="329309"/>
                  <a:pt x="577798" y="329900"/>
                  <a:pt x="587829" y="324327"/>
                </a:cubicBezTo>
                <a:cubicBezTo>
                  <a:pt x="610702" y="311620"/>
                  <a:pt x="631372" y="295299"/>
                  <a:pt x="653143" y="280785"/>
                </a:cubicBezTo>
                <a:cubicBezTo>
                  <a:pt x="664029" y="273528"/>
                  <a:pt x="663792" y="270300"/>
                  <a:pt x="685800" y="259013"/>
                </a:cubicBezTo>
                <a:cubicBezTo>
                  <a:pt x="707808" y="247726"/>
                  <a:pt x="748266" y="225370"/>
                  <a:pt x="785190" y="213062"/>
                </a:cubicBezTo>
                <a:lnTo>
                  <a:pt x="805543" y="182813"/>
                </a:lnTo>
                <a:cubicBezTo>
                  <a:pt x="867448" y="120908"/>
                  <a:pt x="807842" y="170777"/>
                  <a:pt x="870857" y="139270"/>
                </a:cubicBezTo>
                <a:cubicBezTo>
                  <a:pt x="882559" y="133419"/>
                  <a:pt x="893298" y="125672"/>
                  <a:pt x="903514" y="117499"/>
                </a:cubicBezTo>
                <a:cubicBezTo>
                  <a:pt x="911528" y="111088"/>
                  <a:pt x="916485" y="101007"/>
                  <a:pt x="925286" y="95727"/>
                </a:cubicBezTo>
                <a:cubicBezTo>
                  <a:pt x="935125" y="89824"/>
                  <a:pt x="947057" y="88470"/>
                  <a:pt x="957943" y="84842"/>
                </a:cubicBezTo>
                <a:cubicBezTo>
                  <a:pt x="1056226" y="-13441"/>
                  <a:pt x="1027045" y="36619"/>
                  <a:pt x="1034143" y="30413"/>
                </a:cubicBezTo>
                <a:cubicBezTo>
                  <a:pt x="1041241" y="24207"/>
                  <a:pt x="926641" y="72233"/>
                  <a:pt x="1000533" y="47604"/>
                </a:cubicBezTo>
                <a:cubicBezTo>
                  <a:pt x="1034803" y="13334"/>
                  <a:pt x="1052686" y="14914"/>
                  <a:pt x="1055261" y="11131"/>
                </a:cubicBezTo>
                <a:cubicBezTo>
                  <a:pt x="1057836" y="7348"/>
                  <a:pt x="1024449" y="25784"/>
                  <a:pt x="1015982" y="24905"/>
                </a:cubicBezTo>
                <a:cubicBezTo>
                  <a:pt x="1007515" y="24026"/>
                  <a:pt x="1018702" y="5117"/>
                  <a:pt x="1004461" y="5858"/>
                </a:cubicBezTo>
                <a:cubicBezTo>
                  <a:pt x="1072182" y="-5429"/>
                  <a:pt x="1003867" y="3069"/>
                  <a:pt x="1043872" y="3069"/>
                </a:cubicBezTo>
                <a:lnTo>
                  <a:pt x="0" y="204585"/>
                </a:lnTo>
                <a:close/>
              </a:path>
            </a:pathLst>
          </a:custGeom>
          <a:solidFill>
            <a:srgbClr val="99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6" name="תיבת טקסט 15">
            <a:extLst>
              <a:ext uri="{FF2B5EF4-FFF2-40B4-BE49-F238E27FC236}">
                <a16:creationId xmlns:a16="http://schemas.microsoft.com/office/drawing/2014/main" id="{3DC08FAE-981B-43F8-A6A3-D8A1B76D08C4}"/>
              </a:ext>
            </a:extLst>
          </p:cNvPr>
          <p:cNvSpPr txBox="1"/>
          <p:nvPr/>
        </p:nvSpPr>
        <p:spPr>
          <a:xfrm rot="1400692">
            <a:off x="4093333" y="3823166"/>
            <a:ext cx="1675608" cy="544286"/>
          </a:xfrm>
          <a:prstGeom prst="rect">
            <a:avLst/>
          </a:prstGeom>
          <a:noFill/>
        </p:spPr>
        <p:txBody>
          <a:bodyPr vert="horz" wrap="square" lIns="91440" tIns="45720" rIns="91440" bIns="45720" rtlCol="1" anchor="ctr">
            <a:normAutofit/>
          </a:bodyPr>
          <a:lstStyle/>
          <a:p>
            <a:pPr marL="0" indent="0" algn="ctr">
              <a:buFont typeface="Arial" panose="020B0604020202020204" pitchFamily="34" charset="0"/>
              <a:buNone/>
            </a:pPr>
            <a:r>
              <a:rPr lang="he-IL" sz="1600" dirty="0">
                <a:solidFill>
                  <a:srgbClr val="0070C0"/>
                </a:solidFill>
                <a:latin typeface="Anka CLM" pitchFamily="2" charset="-79"/>
                <a:cs typeface="Anka CLM" pitchFamily="2" charset="-79"/>
              </a:rPr>
              <a:t>עומס חיצוני</a:t>
            </a:r>
          </a:p>
        </p:txBody>
      </p:sp>
      <p:grpSp>
        <p:nvGrpSpPr>
          <p:cNvPr id="41" name="קבוצה 40">
            <a:extLst>
              <a:ext uri="{FF2B5EF4-FFF2-40B4-BE49-F238E27FC236}">
                <a16:creationId xmlns:a16="http://schemas.microsoft.com/office/drawing/2014/main" id="{B77B7DAE-2D56-4912-8AD1-2DA18CFC14AD}"/>
              </a:ext>
            </a:extLst>
          </p:cNvPr>
          <p:cNvGrpSpPr/>
          <p:nvPr/>
        </p:nvGrpSpPr>
        <p:grpSpPr>
          <a:xfrm rot="20335405">
            <a:off x="9058058" y="2131617"/>
            <a:ext cx="2459042" cy="1334808"/>
            <a:chOff x="9613924" y="1982364"/>
            <a:chExt cx="2459042" cy="1334808"/>
          </a:xfrm>
        </p:grpSpPr>
        <p:sp>
          <p:nvSpPr>
            <p:cNvPr id="14" name="צורה חופשית: צורה 13">
              <a:extLst>
                <a:ext uri="{FF2B5EF4-FFF2-40B4-BE49-F238E27FC236}">
                  <a16:creationId xmlns:a16="http://schemas.microsoft.com/office/drawing/2014/main" id="{F212C0C9-0B1E-4046-971A-D1AB624FC626}"/>
                </a:ext>
              </a:extLst>
            </p:cNvPr>
            <p:cNvSpPr/>
            <p:nvPr/>
          </p:nvSpPr>
          <p:spPr>
            <a:xfrm rot="1210692">
              <a:off x="9795285" y="2918011"/>
              <a:ext cx="1915039" cy="399161"/>
            </a:xfrm>
            <a:custGeom>
              <a:avLst/>
              <a:gdLst>
                <a:gd name="connsiteX0" fmla="*/ 0 w 1257300"/>
                <a:gd name="connsiteY0" fmla="*/ 210458 h 210458"/>
                <a:gd name="connsiteX1" fmla="*/ 95250 w 1257300"/>
                <a:gd name="connsiteY1" fmla="*/ 153308 h 210458"/>
                <a:gd name="connsiteX2" fmla="*/ 127000 w 1257300"/>
                <a:gd name="connsiteY2" fmla="*/ 146958 h 210458"/>
                <a:gd name="connsiteX3" fmla="*/ 228600 w 1257300"/>
                <a:gd name="connsiteY3" fmla="*/ 121558 h 210458"/>
                <a:gd name="connsiteX4" fmla="*/ 342900 w 1257300"/>
                <a:gd name="connsiteY4" fmla="*/ 108858 h 210458"/>
                <a:gd name="connsiteX5" fmla="*/ 400050 w 1257300"/>
                <a:gd name="connsiteY5" fmla="*/ 102508 h 210458"/>
                <a:gd name="connsiteX6" fmla="*/ 488950 w 1257300"/>
                <a:gd name="connsiteY6" fmla="*/ 83458 h 210458"/>
                <a:gd name="connsiteX7" fmla="*/ 577850 w 1257300"/>
                <a:gd name="connsiteY7" fmla="*/ 58058 h 210458"/>
                <a:gd name="connsiteX8" fmla="*/ 628650 w 1257300"/>
                <a:gd name="connsiteY8" fmla="*/ 45358 h 210458"/>
                <a:gd name="connsiteX9" fmla="*/ 673100 w 1257300"/>
                <a:gd name="connsiteY9" fmla="*/ 26308 h 210458"/>
                <a:gd name="connsiteX10" fmla="*/ 717550 w 1257300"/>
                <a:gd name="connsiteY10" fmla="*/ 19958 h 210458"/>
                <a:gd name="connsiteX11" fmla="*/ 882650 w 1257300"/>
                <a:gd name="connsiteY11" fmla="*/ 7258 h 210458"/>
                <a:gd name="connsiteX12" fmla="*/ 1257300 w 1257300"/>
                <a:gd name="connsiteY12" fmla="*/ 908 h 210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7300" h="210458">
                  <a:moveTo>
                    <a:pt x="0" y="210458"/>
                  </a:moveTo>
                  <a:cubicBezTo>
                    <a:pt x="22218" y="194588"/>
                    <a:pt x="67298" y="158898"/>
                    <a:pt x="95250" y="153308"/>
                  </a:cubicBezTo>
                  <a:cubicBezTo>
                    <a:pt x="105833" y="151191"/>
                    <a:pt x="116529" y="149576"/>
                    <a:pt x="127000" y="146958"/>
                  </a:cubicBezTo>
                  <a:cubicBezTo>
                    <a:pt x="200974" y="128465"/>
                    <a:pt x="175997" y="131122"/>
                    <a:pt x="228600" y="121558"/>
                  </a:cubicBezTo>
                  <a:cubicBezTo>
                    <a:pt x="286958" y="110947"/>
                    <a:pt x="263537" y="116416"/>
                    <a:pt x="342900" y="108858"/>
                  </a:cubicBezTo>
                  <a:cubicBezTo>
                    <a:pt x="361981" y="107041"/>
                    <a:pt x="381000" y="104625"/>
                    <a:pt x="400050" y="102508"/>
                  </a:cubicBezTo>
                  <a:cubicBezTo>
                    <a:pt x="581831" y="50571"/>
                    <a:pt x="309836" y="126104"/>
                    <a:pt x="488950" y="83458"/>
                  </a:cubicBezTo>
                  <a:cubicBezTo>
                    <a:pt x="518931" y="76320"/>
                    <a:pt x="547951" y="65533"/>
                    <a:pt x="577850" y="58058"/>
                  </a:cubicBezTo>
                  <a:cubicBezTo>
                    <a:pt x="594783" y="53825"/>
                    <a:pt x="612091" y="50878"/>
                    <a:pt x="628650" y="45358"/>
                  </a:cubicBezTo>
                  <a:cubicBezTo>
                    <a:pt x="643943" y="40260"/>
                    <a:pt x="657600" y="30737"/>
                    <a:pt x="673100" y="26308"/>
                  </a:cubicBezTo>
                  <a:cubicBezTo>
                    <a:pt x="687491" y="22196"/>
                    <a:pt x="702674" y="21611"/>
                    <a:pt x="717550" y="19958"/>
                  </a:cubicBezTo>
                  <a:cubicBezTo>
                    <a:pt x="766790" y="14487"/>
                    <a:pt x="835255" y="10046"/>
                    <a:pt x="882650" y="7258"/>
                  </a:cubicBezTo>
                  <a:cubicBezTo>
                    <a:pt x="1066250" y="-3542"/>
                    <a:pt x="1008438" y="908"/>
                    <a:pt x="1257300" y="908"/>
                  </a:cubicBezTo>
                </a:path>
              </a:pathLst>
            </a:custGeom>
            <a:noFill/>
            <a:ln>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5" name="צורה חופשית: צורה 14">
              <a:extLst>
                <a:ext uri="{FF2B5EF4-FFF2-40B4-BE49-F238E27FC236}">
                  <a16:creationId xmlns:a16="http://schemas.microsoft.com/office/drawing/2014/main" id="{69408914-EA1F-4196-B34E-3BEA4E8ED541}"/>
                </a:ext>
              </a:extLst>
            </p:cNvPr>
            <p:cNvSpPr/>
            <p:nvPr/>
          </p:nvSpPr>
          <p:spPr>
            <a:xfrm>
              <a:off x="9863755" y="2108278"/>
              <a:ext cx="1751303" cy="809316"/>
            </a:xfrm>
            <a:custGeom>
              <a:avLst/>
              <a:gdLst>
                <a:gd name="connsiteX0" fmla="*/ 0 w 1250950"/>
                <a:gd name="connsiteY0" fmla="*/ 534955 h 534955"/>
                <a:gd name="connsiteX1" fmla="*/ 31750 w 1250950"/>
                <a:gd name="connsiteY1" fmla="*/ 484155 h 534955"/>
                <a:gd name="connsiteX2" fmla="*/ 95250 w 1250950"/>
                <a:gd name="connsiteY2" fmla="*/ 407955 h 534955"/>
                <a:gd name="connsiteX3" fmla="*/ 114300 w 1250950"/>
                <a:gd name="connsiteY3" fmla="*/ 388905 h 534955"/>
                <a:gd name="connsiteX4" fmla="*/ 133350 w 1250950"/>
                <a:gd name="connsiteY4" fmla="*/ 369855 h 534955"/>
                <a:gd name="connsiteX5" fmla="*/ 158750 w 1250950"/>
                <a:gd name="connsiteY5" fmla="*/ 350805 h 534955"/>
                <a:gd name="connsiteX6" fmla="*/ 177800 w 1250950"/>
                <a:gd name="connsiteY6" fmla="*/ 338105 h 534955"/>
                <a:gd name="connsiteX7" fmla="*/ 228600 w 1250950"/>
                <a:gd name="connsiteY7" fmla="*/ 293655 h 534955"/>
                <a:gd name="connsiteX8" fmla="*/ 254000 w 1250950"/>
                <a:gd name="connsiteY8" fmla="*/ 280955 h 534955"/>
                <a:gd name="connsiteX9" fmla="*/ 311150 w 1250950"/>
                <a:gd name="connsiteY9" fmla="*/ 242855 h 534955"/>
                <a:gd name="connsiteX10" fmla="*/ 330200 w 1250950"/>
                <a:gd name="connsiteY10" fmla="*/ 230155 h 534955"/>
                <a:gd name="connsiteX11" fmla="*/ 349250 w 1250950"/>
                <a:gd name="connsiteY11" fmla="*/ 217455 h 534955"/>
                <a:gd name="connsiteX12" fmla="*/ 393700 w 1250950"/>
                <a:gd name="connsiteY12" fmla="*/ 198405 h 534955"/>
                <a:gd name="connsiteX13" fmla="*/ 431800 w 1250950"/>
                <a:gd name="connsiteY13" fmla="*/ 160305 h 534955"/>
                <a:gd name="connsiteX14" fmla="*/ 457200 w 1250950"/>
                <a:gd name="connsiteY14" fmla="*/ 153955 h 534955"/>
                <a:gd name="connsiteX15" fmla="*/ 546100 w 1250950"/>
                <a:gd name="connsiteY15" fmla="*/ 115855 h 534955"/>
                <a:gd name="connsiteX16" fmla="*/ 590550 w 1250950"/>
                <a:gd name="connsiteY16" fmla="*/ 96805 h 534955"/>
                <a:gd name="connsiteX17" fmla="*/ 685800 w 1250950"/>
                <a:gd name="connsiteY17" fmla="*/ 77755 h 534955"/>
                <a:gd name="connsiteX18" fmla="*/ 755650 w 1250950"/>
                <a:gd name="connsiteY18" fmla="*/ 58705 h 534955"/>
                <a:gd name="connsiteX19" fmla="*/ 787400 w 1250950"/>
                <a:gd name="connsiteY19" fmla="*/ 39655 h 534955"/>
                <a:gd name="connsiteX20" fmla="*/ 869950 w 1250950"/>
                <a:gd name="connsiteY20" fmla="*/ 26955 h 534955"/>
                <a:gd name="connsiteX21" fmla="*/ 1098550 w 1250950"/>
                <a:gd name="connsiteY21" fmla="*/ 7905 h 534955"/>
                <a:gd name="connsiteX22" fmla="*/ 1250950 w 1250950"/>
                <a:gd name="connsiteY22" fmla="*/ 1555 h 534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50950" h="534955">
                  <a:moveTo>
                    <a:pt x="0" y="534955"/>
                  </a:moveTo>
                  <a:cubicBezTo>
                    <a:pt x="25867" y="470288"/>
                    <a:pt x="-3106" y="530629"/>
                    <a:pt x="31750" y="484155"/>
                  </a:cubicBezTo>
                  <a:cubicBezTo>
                    <a:pt x="91411" y="404606"/>
                    <a:pt x="-8572" y="511777"/>
                    <a:pt x="95250" y="407955"/>
                  </a:cubicBezTo>
                  <a:lnTo>
                    <a:pt x="114300" y="388905"/>
                  </a:lnTo>
                  <a:cubicBezTo>
                    <a:pt x="120650" y="382555"/>
                    <a:pt x="126166" y="375243"/>
                    <a:pt x="133350" y="369855"/>
                  </a:cubicBezTo>
                  <a:cubicBezTo>
                    <a:pt x="141817" y="363505"/>
                    <a:pt x="150138" y="356956"/>
                    <a:pt x="158750" y="350805"/>
                  </a:cubicBezTo>
                  <a:cubicBezTo>
                    <a:pt x="164960" y="346369"/>
                    <a:pt x="172006" y="343072"/>
                    <a:pt x="177800" y="338105"/>
                  </a:cubicBezTo>
                  <a:cubicBezTo>
                    <a:pt x="209610" y="310839"/>
                    <a:pt x="194570" y="314924"/>
                    <a:pt x="228600" y="293655"/>
                  </a:cubicBezTo>
                  <a:cubicBezTo>
                    <a:pt x="236627" y="288638"/>
                    <a:pt x="245938" y="285916"/>
                    <a:pt x="254000" y="280955"/>
                  </a:cubicBezTo>
                  <a:cubicBezTo>
                    <a:pt x="273499" y="268956"/>
                    <a:pt x="292100" y="255555"/>
                    <a:pt x="311150" y="242855"/>
                  </a:cubicBezTo>
                  <a:lnTo>
                    <a:pt x="330200" y="230155"/>
                  </a:lnTo>
                  <a:cubicBezTo>
                    <a:pt x="336550" y="225922"/>
                    <a:pt x="342010" y="219868"/>
                    <a:pt x="349250" y="217455"/>
                  </a:cubicBezTo>
                  <a:cubicBezTo>
                    <a:pt x="377280" y="208112"/>
                    <a:pt x="362313" y="214098"/>
                    <a:pt x="393700" y="198405"/>
                  </a:cubicBezTo>
                  <a:cubicBezTo>
                    <a:pt x="407163" y="180454"/>
                    <a:pt x="411275" y="169102"/>
                    <a:pt x="431800" y="160305"/>
                  </a:cubicBezTo>
                  <a:cubicBezTo>
                    <a:pt x="439822" y="156867"/>
                    <a:pt x="448733" y="156072"/>
                    <a:pt x="457200" y="153955"/>
                  </a:cubicBezTo>
                  <a:cubicBezTo>
                    <a:pt x="537495" y="108072"/>
                    <a:pt x="464955" y="144835"/>
                    <a:pt x="546100" y="115855"/>
                  </a:cubicBezTo>
                  <a:cubicBezTo>
                    <a:pt x="561281" y="110433"/>
                    <a:pt x="575164" y="101613"/>
                    <a:pt x="590550" y="96805"/>
                  </a:cubicBezTo>
                  <a:cubicBezTo>
                    <a:pt x="675462" y="70270"/>
                    <a:pt x="618427" y="94598"/>
                    <a:pt x="685800" y="77755"/>
                  </a:cubicBezTo>
                  <a:cubicBezTo>
                    <a:pt x="814704" y="45529"/>
                    <a:pt x="645819" y="80671"/>
                    <a:pt x="755650" y="58705"/>
                  </a:cubicBezTo>
                  <a:cubicBezTo>
                    <a:pt x="766233" y="52355"/>
                    <a:pt x="776122" y="44668"/>
                    <a:pt x="787400" y="39655"/>
                  </a:cubicBezTo>
                  <a:cubicBezTo>
                    <a:pt x="805731" y="31508"/>
                    <a:pt x="860490" y="28006"/>
                    <a:pt x="869950" y="26955"/>
                  </a:cubicBezTo>
                  <a:cubicBezTo>
                    <a:pt x="968325" y="-5837"/>
                    <a:pt x="894670" y="14701"/>
                    <a:pt x="1098550" y="7905"/>
                  </a:cubicBezTo>
                  <a:cubicBezTo>
                    <a:pt x="1174232" y="-4709"/>
                    <a:pt x="1123775" y="1555"/>
                    <a:pt x="1250950" y="1555"/>
                  </a:cubicBezTo>
                </a:path>
              </a:pathLst>
            </a:custGeom>
            <a:noFill/>
            <a:ln>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7" name="תיבת טקסט 16">
              <a:extLst>
                <a:ext uri="{FF2B5EF4-FFF2-40B4-BE49-F238E27FC236}">
                  <a16:creationId xmlns:a16="http://schemas.microsoft.com/office/drawing/2014/main" id="{594C7C1E-3349-4F9A-A985-696A18A8D908}"/>
                </a:ext>
              </a:extLst>
            </p:cNvPr>
            <p:cNvSpPr txBox="1"/>
            <p:nvPr/>
          </p:nvSpPr>
          <p:spPr>
            <a:xfrm rot="575994">
              <a:off x="9873606" y="2724039"/>
              <a:ext cx="2199360" cy="302817"/>
            </a:xfrm>
            <a:prstGeom prst="rect">
              <a:avLst/>
            </a:prstGeom>
            <a:noFill/>
          </p:spPr>
          <p:txBody>
            <a:bodyPr vert="horz" wrap="square" lIns="91440" tIns="45720" rIns="91440" bIns="45720" rtlCol="1" anchor="ctr">
              <a:normAutofit lnSpcReduction="10000"/>
            </a:bodyPr>
            <a:lstStyle/>
            <a:p>
              <a:pPr marL="0" indent="0" algn="ctr">
                <a:buFont typeface="Arial" panose="020B0604020202020204" pitchFamily="34" charset="0"/>
                <a:buNone/>
              </a:pPr>
              <a:r>
                <a:rPr lang="he-IL" sz="1400" dirty="0">
                  <a:solidFill>
                    <a:srgbClr val="9933FF"/>
                  </a:solidFill>
                  <a:latin typeface="Anka CLM" pitchFamily="2" charset="-79"/>
                  <a:cs typeface="Anka CLM" pitchFamily="2" charset="-79"/>
                </a:rPr>
                <a:t>קשר לוגי מורכב</a:t>
              </a:r>
            </a:p>
          </p:txBody>
        </p:sp>
        <p:sp>
          <p:nvSpPr>
            <p:cNvPr id="18" name="תיבת טקסט 17">
              <a:extLst>
                <a:ext uri="{FF2B5EF4-FFF2-40B4-BE49-F238E27FC236}">
                  <a16:creationId xmlns:a16="http://schemas.microsoft.com/office/drawing/2014/main" id="{9B591920-720A-4D78-BF44-4A9E16429E64}"/>
                </a:ext>
              </a:extLst>
            </p:cNvPr>
            <p:cNvSpPr txBox="1"/>
            <p:nvPr/>
          </p:nvSpPr>
          <p:spPr>
            <a:xfrm rot="20419142">
              <a:off x="9613924" y="1982364"/>
              <a:ext cx="2199360" cy="302817"/>
            </a:xfrm>
            <a:prstGeom prst="rect">
              <a:avLst/>
            </a:prstGeom>
            <a:noFill/>
          </p:spPr>
          <p:txBody>
            <a:bodyPr vert="horz" wrap="square" lIns="91440" tIns="45720" rIns="91440" bIns="45720" rtlCol="1" anchor="ctr">
              <a:normAutofit lnSpcReduction="10000"/>
            </a:bodyPr>
            <a:lstStyle/>
            <a:p>
              <a:pPr marL="0" indent="0" algn="ctr">
                <a:buFont typeface="Arial" panose="020B0604020202020204" pitchFamily="34" charset="0"/>
                <a:buNone/>
              </a:pPr>
              <a:r>
                <a:rPr lang="he-IL" sz="1400" dirty="0">
                  <a:solidFill>
                    <a:srgbClr val="9933FF"/>
                  </a:solidFill>
                  <a:latin typeface="Anka CLM" pitchFamily="2" charset="-79"/>
                  <a:cs typeface="Anka CLM" pitchFamily="2" charset="-79"/>
                </a:rPr>
                <a:t>הרבה מידע</a:t>
              </a:r>
            </a:p>
          </p:txBody>
        </p:sp>
      </p:grpSp>
      <p:sp>
        <p:nvSpPr>
          <p:cNvPr id="38" name="תיבת טקסט 37">
            <a:extLst>
              <a:ext uri="{FF2B5EF4-FFF2-40B4-BE49-F238E27FC236}">
                <a16:creationId xmlns:a16="http://schemas.microsoft.com/office/drawing/2014/main" id="{D4DA7393-F51C-49B8-B548-78C8232FC478}"/>
              </a:ext>
            </a:extLst>
          </p:cNvPr>
          <p:cNvSpPr txBox="1"/>
          <p:nvPr/>
        </p:nvSpPr>
        <p:spPr>
          <a:xfrm rot="5103979">
            <a:off x="3065768" y="3494478"/>
            <a:ext cx="1273033" cy="406418"/>
          </a:xfrm>
          <a:prstGeom prst="rect">
            <a:avLst/>
          </a:prstGeom>
          <a:noFill/>
        </p:spPr>
        <p:txBody>
          <a:bodyPr vert="horz" wrap="square" lIns="91440" tIns="45720" rIns="91440" bIns="45720" rtlCol="1" anchor="ctr">
            <a:normAutofit/>
          </a:bodyPr>
          <a:lstStyle/>
          <a:p>
            <a:pPr marL="0" indent="0" algn="ctr">
              <a:buFont typeface="Arial" panose="020B0604020202020204" pitchFamily="34" charset="0"/>
              <a:buNone/>
            </a:pPr>
            <a:r>
              <a:rPr lang="he-IL" sz="1600" b="1" dirty="0">
                <a:solidFill>
                  <a:srgbClr val="0070C0"/>
                </a:solidFill>
                <a:latin typeface="Anka CLM" pitchFamily="2" charset="-79"/>
                <a:cs typeface="Anka CLM" pitchFamily="2" charset="-79"/>
              </a:rPr>
              <a:t>סיבה</a:t>
            </a:r>
          </a:p>
        </p:txBody>
      </p:sp>
      <p:sp>
        <p:nvSpPr>
          <p:cNvPr id="40" name="תיבת טקסט 39">
            <a:extLst>
              <a:ext uri="{FF2B5EF4-FFF2-40B4-BE49-F238E27FC236}">
                <a16:creationId xmlns:a16="http://schemas.microsoft.com/office/drawing/2014/main" id="{5E7EB138-18ED-465F-AD02-64068CD443C5}"/>
              </a:ext>
            </a:extLst>
          </p:cNvPr>
          <p:cNvSpPr txBox="1"/>
          <p:nvPr/>
        </p:nvSpPr>
        <p:spPr>
          <a:xfrm rot="21379727">
            <a:off x="9016107" y="3773734"/>
            <a:ext cx="1273033" cy="406418"/>
          </a:xfrm>
          <a:prstGeom prst="rect">
            <a:avLst/>
          </a:prstGeom>
          <a:noFill/>
        </p:spPr>
        <p:txBody>
          <a:bodyPr vert="horz" wrap="square" lIns="91440" tIns="45720" rIns="91440" bIns="45720" rtlCol="1" anchor="ctr">
            <a:normAutofit fontScale="92500"/>
          </a:bodyPr>
          <a:lstStyle/>
          <a:p>
            <a:pPr marL="0" indent="0" algn="ctr">
              <a:buFont typeface="Arial" panose="020B0604020202020204" pitchFamily="34" charset="0"/>
              <a:buNone/>
            </a:pPr>
            <a:r>
              <a:rPr lang="he-IL" sz="1600" b="1" dirty="0">
                <a:solidFill>
                  <a:srgbClr val="9933FF"/>
                </a:solidFill>
                <a:latin typeface="Anka CLM" pitchFamily="2" charset="-79"/>
                <a:cs typeface="Anka CLM" pitchFamily="2" charset="-79"/>
              </a:rPr>
              <a:t>התמודדות</a:t>
            </a:r>
          </a:p>
        </p:txBody>
      </p:sp>
      <p:sp>
        <p:nvSpPr>
          <p:cNvPr id="19" name="צורה חופשית: צורה 18">
            <a:extLst>
              <a:ext uri="{FF2B5EF4-FFF2-40B4-BE49-F238E27FC236}">
                <a16:creationId xmlns:a16="http://schemas.microsoft.com/office/drawing/2014/main" id="{342AD550-20A9-4CE5-9853-7B90C179722A}"/>
              </a:ext>
            </a:extLst>
          </p:cNvPr>
          <p:cNvSpPr/>
          <p:nvPr/>
        </p:nvSpPr>
        <p:spPr>
          <a:xfrm rot="1946012" flipH="1" flipV="1">
            <a:off x="3530489" y="4043463"/>
            <a:ext cx="2120703" cy="639411"/>
          </a:xfrm>
          <a:custGeom>
            <a:avLst/>
            <a:gdLst>
              <a:gd name="connsiteX0" fmla="*/ 0 w 1447800"/>
              <a:gd name="connsiteY0" fmla="*/ 315687 h 653885"/>
              <a:gd name="connsiteX1" fmla="*/ 0 w 1447800"/>
              <a:gd name="connsiteY1" fmla="*/ 315687 h 653885"/>
              <a:gd name="connsiteX2" fmla="*/ 21772 w 1447800"/>
              <a:gd name="connsiteY2" fmla="*/ 489858 h 653885"/>
              <a:gd name="connsiteX3" fmla="*/ 43543 w 1447800"/>
              <a:gd name="connsiteY3" fmla="*/ 555172 h 653885"/>
              <a:gd name="connsiteX4" fmla="*/ 76200 w 1447800"/>
              <a:gd name="connsiteY4" fmla="*/ 609601 h 653885"/>
              <a:gd name="connsiteX5" fmla="*/ 87086 w 1447800"/>
              <a:gd name="connsiteY5" fmla="*/ 642258 h 653885"/>
              <a:gd name="connsiteX6" fmla="*/ 152400 w 1447800"/>
              <a:gd name="connsiteY6" fmla="*/ 642258 h 653885"/>
              <a:gd name="connsiteX7" fmla="*/ 195943 w 1447800"/>
              <a:gd name="connsiteY7" fmla="*/ 631372 h 653885"/>
              <a:gd name="connsiteX8" fmla="*/ 304800 w 1447800"/>
              <a:gd name="connsiteY8" fmla="*/ 598715 h 653885"/>
              <a:gd name="connsiteX9" fmla="*/ 402772 w 1447800"/>
              <a:gd name="connsiteY9" fmla="*/ 544287 h 653885"/>
              <a:gd name="connsiteX10" fmla="*/ 424543 w 1447800"/>
              <a:gd name="connsiteY10" fmla="*/ 522515 h 653885"/>
              <a:gd name="connsiteX11" fmla="*/ 500743 w 1447800"/>
              <a:gd name="connsiteY11" fmla="*/ 489858 h 653885"/>
              <a:gd name="connsiteX12" fmla="*/ 533400 w 1447800"/>
              <a:gd name="connsiteY12" fmla="*/ 468087 h 653885"/>
              <a:gd name="connsiteX13" fmla="*/ 555172 w 1447800"/>
              <a:gd name="connsiteY13" fmla="*/ 446315 h 653885"/>
              <a:gd name="connsiteX14" fmla="*/ 587829 w 1447800"/>
              <a:gd name="connsiteY14" fmla="*/ 435429 h 653885"/>
              <a:gd name="connsiteX15" fmla="*/ 653143 w 1447800"/>
              <a:gd name="connsiteY15" fmla="*/ 391887 h 653885"/>
              <a:gd name="connsiteX16" fmla="*/ 685800 w 1447800"/>
              <a:gd name="connsiteY16" fmla="*/ 370115 h 653885"/>
              <a:gd name="connsiteX17" fmla="*/ 772886 w 1447800"/>
              <a:gd name="connsiteY17" fmla="*/ 304801 h 653885"/>
              <a:gd name="connsiteX18" fmla="*/ 805543 w 1447800"/>
              <a:gd name="connsiteY18" fmla="*/ 293915 h 653885"/>
              <a:gd name="connsiteX19" fmla="*/ 870857 w 1447800"/>
              <a:gd name="connsiteY19" fmla="*/ 250372 h 653885"/>
              <a:gd name="connsiteX20" fmla="*/ 903514 w 1447800"/>
              <a:gd name="connsiteY20" fmla="*/ 228601 h 653885"/>
              <a:gd name="connsiteX21" fmla="*/ 925286 w 1447800"/>
              <a:gd name="connsiteY21" fmla="*/ 206829 h 653885"/>
              <a:gd name="connsiteX22" fmla="*/ 957943 w 1447800"/>
              <a:gd name="connsiteY22" fmla="*/ 195944 h 653885"/>
              <a:gd name="connsiteX23" fmla="*/ 1034143 w 1447800"/>
              <a:gd name="connsiteY23" fmla="*/ 141515 h 653885"/>
              <a:gd name="connsiteX24" fmla="*/ 1132114 w 1447800"/>
              <a:gd name="connsiteY24" fmla="*/ 87087 h 653885"/>
              <a:gd name="connsiteX25" fmla="*/ 1219200 w 1447800"/>
              <a:gd name="connsiteY25" fmla="*/ 43544 h 653885"/>
              <a:gd name="connsiteX26" fmla="*/ 1306286 w 1447800"/>
              <a:gd name="connsiteY26" fmla="*/ 21772 h 653885"/>
              <a:gd name="connsiteX27" fmla="*/ 1338943 w 1447800"/>
              <a:gd name="connsiteY27" fmla="*/ 10887 h 653885"/>
              <a:gd name="connsiteX28" fmla="*/ 1447800 w 1447800"/>
              <a:gd name="connsiteY28" fmla="*/ 1 h 653885"/>
              <a:gd name="connsiteX29" fmla="*/ 0 w 1447800"/>
              <a:gd name="connsiteY29" fmla="*/ 315687 h 653885"/>
              <a:gd name="connsiteX0" fmla="*/ 0 w 1352759"/>
              <a:gd name="connsiteY0" fmla="*/ 306689 h 644887"/>
              <a:gd name="connsiteX1" fmla="*/ 0 w 1352759"/>
              <a:gd name="connsiteY1" fmla="*/ 306689 h 644887"/>
              <a:gd name="connsiteX2" fmla="*/ 21772 w 1352759"/>
              <a:gd name="connsiteY2" fmla="*/ 480860 h 644887"/>
              <a:gd name="connsiteX3" fmla="*/ 43543 w 1352759"/>
              <a:gd name="connsiteY3" fmla="*/ 546174 h 644887"/>
              <a:gd name="connsiteX4" fmla="*/ 76200 w 1352759"/>
              <a:gd name="connsiteY4" fmla="*/ 600603 h 644887"/>
              <a:gd name="connsiteX5" fmla="*/ 87086 w 1352759"/>
              <a:gd name="connsiteY5" fmla="*/ 633260 h 644887"/>
              <a:gd name="connsiteX6" fmla="*/ 152400 w 1352759"/>
              <a:gd name="connsiteY6" fmla="*/ 633260 h 644887"/>
              <a:gd name="connsiteX7" fmla="*/ 195943 w 1352759"/>
              <a:gd name="connsiteY7" fmla="*/ 622374 h 644887"/>
              <a:gd name="connsiteX8" fmla="*/ 304800 w 1352759"/>
              <a:gd name="connsiteY8" fmla="*/ 589717 h 644887"/>
              <a:gd name="connsiteX9" fmla="*/ 402772 w 1352759"/>
              <a:gd name="connsiteY9" fmla="*/ 535289 h 644887"/>
              <a:gd name="connsiteX10" fmla="*/ 424543 w 1352759"/>
              <a:gd name="connsiteY10" fmla="*/ 513517 h 644887"/>
              <a:gd name="connsiteX11" fmla="*/ 500743 w 1352759"/>
              <a:gd name="connsiteY11" fmla="*/ 480860 h 644887"/>
              <a:gd name="connsiteX12" fmla="*/ 533400 w 1352759"/>
              <a:gd name="connsiteY12" fmla="*/ 459089 h 644887"/>
              <a:gd name="connsiteX13" fmla="*/ 555172 w 1352759"/>
              <a:gd name="connsiteY13" fmla="*/ 437317 h 644887"/>
              <a:gd name="connsiteX14" fmla="*/ 587829 w 1352759"/>
              <a:gd name="connsiteY14" fmla="*/ 426431 h 644887"/>
              <a:gd name="connsiteX15" fmla="*/ 653143 w 1352759"/>
              <a:gd name="connsiteY15" fmla="*/ 382889 h 644887"/>
              <a:gd name="connsiteX16" fmla="*/ 685800 w 1352759"/>
              <a:gd name="connsiteY16" fmla="*/ 361117 h 644887"/>
              <a:gd name="connsiteX17" fmla="*/ 772886 w 1352759"/>
              <a:gd name="connsiteY17" fmla="*/ 295803 h 644887"/>
              <a:gd name="connsiteX18" fmla="*/ 805543 w 1352759"/>
              <a:gd name="connsiteY18" fmla="*/ 284917 h 644887"/>
              <a:gd name="connsiteX19" fmla="*/ 870857 w 1352759"/>
              <a:gd name="connsiteY19" fmla="*/ 241374 h 644887"/>
              <a:gd name="connsiteX20" fmla="*/ 903514 w 1352759"/>
              <a:gd name="connsiteY20" fmla="*/ 219603 h 644887"/>
              <a:gd name="connsiteX21" fmla="*/ 925286 w 1352759"/>
              <a:gd name="connsiteY21" fmla="*/ 197831 h 644887"/>
              <a:gd name="connsiteX22" fmla="*/ 957943 w 1352759"/>
              <a:gd name="connsiteY22" fmla="*/ 186946 h 644887"/>
              <a:gd name="connsiteX23" fmla="*/ 1034143 w 1352759"/>
              <a:gd name="connsiteY23" fmla="*/ 132517 h 644887"/>
              <a:gd name="connsiteX24" fmla="*/ 1132114 w 1352759"/>
              <a:gd name="connsiteY24" fmla="*/ 78089 h 644887"/>
              <a:gd name="connsiteX25" fmla="*/ 1219200 w 1352759"/>
              <a:gd name="connsiteY25" fmla="*/ 34546 h 644887"/>
              <a:gd name="connsiteX26" fmla="*/ 1306286 w 1352759"/>
              <a:gd name="connsiteY26" fmla="*/ 12774 h 644887"/>
              <a:gd name="connsiteX27" fmla="*/ 1338943 w 1352759"/>
              <a:gd name="connsiteY27" fmla="*/ 1889 h 644887"/>
              <a:gd name="connsiteX28" fmla="*/ 1241323 w 1352759"/>
              <a:gd name="connsiteY28" fmla="*/ 33609 h 644887"/>
              <a:gd name="connsiteX29" fmla="*/ 0 w 1352759"/>
              <a:gd name="connsiteY29" fmla="*/ 306689 h 644887"/>
              <a:gd name="connsiteX0" fmla="*/ 0 w 1306286"/>
              <a:gd name="connsiteY0" fmla="*/ 293915 h 632113"/>
              <a:gd name="connsiteX1" fmla="*/ 0 w 1306286"/>
              <a:gd name="connsiteY1" fmla="*/ 293915 h 632113"/>
              <a:gd name="connsiteX2" fmla="*/ 21772 w 1306286"/>
              <a:gd name="connsiteY2" fmla="*/ 468086 h 632113"/>
              <a:gd name="connsiteX3" fmla="*/ 43543 w 1306286"/>
              <a:gd name="connsiteY3" fmla="*/ 533400 h 632113"/>
              <a:gd name="connsiteX4" fmla="*/ 76200 w 1306286"/>
              <a:gd name="connsiteY4" fmla="*/ 587829 h 632113"/>
              <a:gd name="connsiteX5" fmla="*/ 87086 w 1306286"/>
              <a:gd name="connsiteY5" fmla="*/ 620486 h 632113"/>
              <a:gd name="connsiteX6" fmla="*/ 152400 w 1306286"/>
              <a:gd name="connsiteY6" fmla="*/ 620486 h 632113"/>
              <a:gd name="connsiteX7" fmla="*/ 195943 w 1306286"/>
              <a:gd name="connsiteY7" fmla="*/ 609600 h 632113"/>
              <a:gd name="connsiteX8" fmla="*/ 304800 w 1306286"/>
              <a:gd name="connsiteY8" fmla="*/ 576943 h 632113"/>
              <a:gd name="connsiteX9" fmla="*/ 402772 w 1306286"/>
              <a:gd name="connsiteY9" fmla="*/ 522515 h 632113"/>
              <a:gd name="connsiteX10" fmla="*/ 424543 w 1306286"/>
              <a:gd name="connsiteY10" fmla="*/ 500743 h 632113"/>
              <a:gd name="connsiteX11" fmla="*/ 500743 w 1306286"/>
              <a:gd name="connsiteY11" fmla="*/ 468086 h 632113"/>
              <a:gd name="connsiteX12" fmla="*/ 533400 w 1306286"/>
              <a:gd name="connsiteY12" fmla="*/ 446315 h 632113"/>
              <a:gd name="connsiteX13" fmla="*/ 555172 w 1306286"/>
              <a:gd name="connsiteY13" fmla="*/ 424543 h 632113"/>
              <a:gd name="connsiteX14" fmla="*/ 587829 w 1306286"/>
              <a:gd name="connsiteY14" fmla="*/ 413657 h 632113"/>
              <a:gd name="connsiteX15" fmla="*/ 653143 w 1306286"/>
              <a:gd name="connsiteY15" fmla="*/ 370115 h 632113"/>
              <a:gd name="connsiteX16" fmla="*/ 685800 w 1306286"/>
              <a:gd name="connsiteY16" fmla="*/ 348343 h 632113"/>
              <a:gd name="connsiteX17" fmla="*/ 772886 w 1306286"/>
              <a:gd name="connsiteY17" fmla="*/ 283029 h 632113"/>
              <a:gd name="connsiteX18" fmla="*/ 805543 w 1306286"/>
              <a:gd name="connsiteY18" fmla="*/ 272143 h 632113"/>
              <a:gd name="connsiteX19" fmla="*/ 870857 w 1306286"/>
              <a:gd name="connsiteY19" fmla="*/ 228600 h 632113"/>
              <a:gd name="connsiteX20" fmla="*/ 903514 w 1306286"/>
              <a:gd name="connsiteY20" fmla="*/ 206829 h 632113"/>
              <a:gd name="connsiteX21" fmla="*/ 925286 w 1306286"/>
              <a:gd name="connsiteY21" fmla="*/ 185057 h 632113"/>
              <a:gd name="connsiteX22" fmla="*/ 957943 w 1306286"/>
              <a:gd name="connsiteY22" fmla="*/ 174172 h 632113"/>
              <a:gd name="connsiteX23" fmla="*/ 1034143 w 1306286"/>
              <a:gd name="connsiteY23" fmla="*/ 119743 h 632113"/>
              <a:gd name="connsiteX24" fmla="*/ 1132114 w 1306286"/>
              <a:gd name="connsiteY24" fmla="*/ 65315 h 632113"/>
              <a:gd name="connsiteX25" fmla="*/ 1219200 w 1306286"/>
              <a:gd name="connsiteY25" fmla="*/ 21772 h 632113"/>
              <a:gd name="connsiteX26" fmla="*/ 1306286 w 1306286"/>
              <a:gd name="connsiteY26" fmla="*/ 0 h 632113"/>
              <a:gd name="connsiteX27" fmla="*/ 1155408 w 1306286"/>
              <a:gd name="connsiteY27" fmla="*/ 38276 h 632113"/>
              <a:gd name="connsiteX28" fmla="*/ 1241323 w 1306286"/>
              <a:gd name="connsiteY28" fmla="*/ 20835 h 632113"/>
              <a:gd name="connsiteX29" fmla="*/ 0 w 1306286"/>
              <a:gd name="connsiteY29" fmla="*/ 293915 h 632113"/>
              <a:gd name="connsiteX0" fmla="*/ 0 w 1241323"/>
              <a:gd name="connsiteY0" fmla="*/ 273138 h 611336"/>
              <a:gd name="connsiteX1" fmla="*/ 0 w 1241323"/>
              <a:gd name="connsiteY1" fmla="*/ 273138 h 611336"/>
              <a:gd name="connsiteX2" fmla="*/ 21772 w 1241323"/>
              <a:gd name="connsiteY2" fmla="*/ 447309 h 611336"/>
              <a:gd name="connsiteX3" fmla="*/ 43543 w 1241323"/>
              <a:gd name="connsiteY3" fmla="*/ 512623 h 611336"/>
              <a:gd name="connsiteX4" fmla="*/ 76200 w 1241323"/>
              <a:gd name="connsiteY4" fmla="*/ 567052 h 611336"/>
              <a:gd name="connsiteX5" fmla="*/ 87086 w 1241323"/>
              <a:gd name="connsiteY5" fmla="*/ 599709 h 611336"/>
              <a:gd name="connsiteX6" fmla="*/ 152400 w 1241323"/>
              <a:gd name="connsiteY6" fmla="*/ 599709 h 611336"/>
              <a:gd name="connsiteX7" fmla="*/ 195943 w 1241323"/>
              <a:gd name="connsiteY7" fmla="*/ 588823 h 611336"/>
              <a:gd name="connsiteX8" fmla="*/ 304800 w 1241323"/>
              <a:gd name="connsiteY8" fmla="*/ 556166 h 611336"/>
              <a:gd name="connsiteX9" fmla="*/ 402772 w 1241323"/>
              <a:gd name="connsiteY9" fmla="*/ 501738 h 611336"/>
              <a:gd name="connsiteX10" fmla="*/ 424543 w 1241323"/>
              <a:gd name="connsiteY10" fmla="*/ 479966 h 611336"/>
              <a:gd name="connsiteX11" fmla="*/ 500743 w 1241323"/>
              <a:gd name="connsiteY11" fmla="*/ 447309 h 611336"/>
              <a:gd name="connsiteX12" fmla="*/ 533400 w 1241323"/>
              <a:gd name="connsiteY12" fmla="*/ 425538 h 611336"/>
              <a:gd name="connsiteX13" fmla="*/ 555172 w 1241323"/>
              <a:gd name="connsiteY13" fmla="*/ 403766 h 611336"/>
              <a:gd name="connsiteX14" fmla="*/ 587829 w 1241323"/>
              <a:gd name="connsiteY14" fmla="*/ 392880 h 611336"/>
              <a:gd name="connsiteX15" fmla="*/ 653143 w 1241323"/>
              <a:gd name="connsiteY15" fmla="*/ 349338 h 611336"/>
              <a:gd name="connsiteX16" fmla="*/ 685800 w 1241323"/>
              <a:gd name="connsiteY16" fmla="*/ 327566 h 611336"/>
              <a:gd name="connsiteX17" fmla="*/ 772886 w 1241323"/>
              <a:gd name="connsiteY17" fmla="*/ 262252 h 611336"/>
              <a:gd name="connsiteX18" fmla="*/ 805543 w 1241323"/>
              <a:gd name="connsiteY18" fmla="*/ 251366 h 611336"/>
              <a:gd name="connsiteX19" fmla="*/ 870857 w 1241323"/>
              <a:gd name="connsiteY19" fmla="*/ 207823 h 611336"/>
              <a:gd name="connsiteX20" fmla="*/ 903514 w 1241323"/>
              <a:gd name="connsiteY20" fmla="*/ 186052 h 611336"/>
              <a:gd name="connsiteX21" fmla="*/ 925286 w 1241323"/>
              <a:gd name="connsiteY21" fmla="*/ 164280 h 611336"/>
              <a:gd name="connsiteX22" fmla="*/ 957943 w 1241323"/>
              <a:gd name="connsiteY22" fmla="*/ 153395 h 611336"/>
              <a:gd name="connsiteX23" fmla="*/ 1034143 w 1241323"/>
              <a:gd name="connsiteY23" fmla="*/ 98966 h 611336"/>
              <a:gd name="connsiteX24" fmla="*/ 1132114 w 1241323"/>
              <a:gd name="connsiteY24" fmla="*/ 44538 h 611336"/>
              <a:gd name="connsiteX25" fmla="*/ 1219200 w 1241323"/>
              <a:gd name="connsiteY25" fmla="*/ 995 h 611336"/>
              <a:gd name="connsiteX26" fmla="*/ 1198131 w 1241323"/>
              <a:gd name="connsiteY26" fmla="*/ 15275 h 611336"/>
              <a:gd name="connsiteX27" fmla="*/ 1155408 w 1241323"/>
              <a:gd name="connsiteY27" fmla="*/ 17499 h 611336"/>
              <a:gd name="connsiteX28" fmla="*/ 1241323 w 1241323"/>
              <a:gd name="connsiteY28" fmla="*/ 58 h 611336"/>
              <a:gd name="connsiteX29" fmla="*/ 0 w 1241323"/>
              <a:gd name="connsiteY29" fmla="*/ 273138 h 611336"/>
              <a:gd name="connsiteX0" fmla="*/ 0 w 1241323"/>
              <a:gd name="connsiteY0" fmla="*/ 273138 h 611336"/>
              <a:gd name="connsiteX1" fmla="*/ 0 w 1241323"/>
              <a:gd name="connsiteY1" fmla="*/ 273138 h 611336"/>
              <a:gd name="connsiteX2" fmla="*/ 21772 w 1241323"/>
              <a:gd name="connsiteY2" fmla="*/ 447309 h 611336"/>
              <a:gd name="connsiteX3" fmla="*/ 43543 w 1241323"/>
              <a:gd name="connsiteY3" fmla="*/ 512623 h 611336"/>
              <a:gd name="connsiteX4" fmla="*/ 76200 w 1241323"/>
              <a:gd name="connsiteY4" fmla="*/ 567052 h 611336"/>
              <a:gd name="connsiteX5" fmla="*/ 87086 w 1241323"/>
              <a:gd name="connsiteY5" fmla="*/ 599709 h 611336"/>
              <a:gd name="connsiteX6" fmla="*/ 152400 w 1241323"/>
              <a:gd name="connsiteY6" fmla="*/ 599709 h 611336"/>
              <a:gd name="connsiteX7" fmla="*/ 195943 w 1241323"/>
              <a:gd name="connsiteY7" fmla="*/ 588823 h 611336"/>
              <a:gd name="connsiteX8" fmla="*/ 304800 w 1241323"/>
              <a:gd name="connsiteY8" fmla="*/ 556166 h 611336"/>
              <a:gd name="connsiteX9" fmla="*/ 402772 w 1241323"/>
              <a:gd name="connsiteY9" fmla="*/ 501738 h 611336"/>
              <a:gd name="connsiteX10" fmla="*/ 424543 w 1241323"/>
              <a:gd name="connsiteY10" fmla="*/ 479966 h 611336"/>
              <a:gd name="connsiteX11" fmla="*/ 500743 w 1241323"/>
              <a:gd name="connsiteY11" fmla="*/ 447309 h 611336"/>
              <a:gd name="connsiteX12" fmla="*/ 533400 w 1241323"/>
              <a:gd name="connsiteY12" fmla="*/ 425538 h 611336"/>
              <a:gd name="connsiteX13" fmla="*/ 555172 w 1241323"/>
              <a:gd name="connsiteY13" fmla="*/ 403766 h 611336"/>
              <a:gd name="connsiteX14" fmla="*/ 587829 w 1241323"/>
              <a:gd name="connsiteY14" fmla="*/ 392880 h 611336"/>
              <a:gd name="connsiteX15" fmla="*/ 653143 w 1241323"/>
              <a:gd name="connsiteY15" fmla="*/ 349338 h 611336"/>
              <a:gd name="connsiteX16" fmla="*/ 685800 w 1241323"/>
              <a:gd name="connsiteY16" fmla="*/ 327566 h 611336"/>
              <a:gd name="connsiteX17" fmla="*/ 785190 w 1241323"/>
              <a:gd name="connsiteY17" fmla="*/ 281615 h 611336"/>
              <a:gd name="connsiteX18" fmla="*/ 805543 w 1241323"/>
              <a:gd name="connsiteY18" fmla="*/ 251366 h 611336"/>
              <a:gd name="connsiteX19" fmla="*/ 870857 w 1241323"/>
              <a:gd name="connsiteY19" fmla="*/ 207823 h 611336"/>
              <a:gd name="connsiteX20" fmla="*/ 903514 w 1241323"/>
              <a:gd name="connsiteY20" fmla="*/ 186052 h 611336"/>
              <a:gd name="connsiteX21" fmla="*/ 925286 w 1241323"/>
              <a:gd name="connsiteY21" fmla="*/ 164280 h 611336"/>
              <a:gd name="connsiteX22" fmla="*/ 957943 w 1241323"/>
              <a:gd name="connsiteY22" fmla="*/ 153395 h 611336"/>
              <a:gd name="connsiteX23" fmla="*/ 1034143 w 1241323"/>
              <a:gd name="connsiteY23" fmla="*/ 98966 h 611336"/>
              <a:gd name="connsiteX24" fmla="*/ 1132114 w 1241323"/>
              <a:gd name="connsiteY24" fmla="*/ 44538 h 611336"/>
              <a:gd name="connsiteX25" fmla="*/ 1219200 w 1241323"/>
              <a:gd name="connsiteY25" fmla="*/ 995 h 611336"/>
              <a:gd name="connsiteX26" fmla="*/ 1198131 w 1241323"/>
              <a:gd name="connsiteY26" fmla="*/ 15275 h 611336"/>
              <a:gd name="connsiteX27" fmla="*/ 1155408 w 1241323"/>
              <a:gd name="connsiteY27" fmla="*/ 17499 h 611336"/>
              <a:gd name="connsiteX28" fmla="*/ 1241323 w 1241323"/>
              <a:gd name="connsiteY28" fmla="*/ 58 h 611336"/>
              <a:gd name="connsiteX29" fmla="*/ 0 w 1241323"/>
              <a:gd name="connsiteY29" fmla="*/ 273138 h 611336"/>
              <a:gd name="connsiteX0" fmla="*/ 0 w 1221954"/>
              <a:gd name="connsiteY0" fmla="*/ 273138 h 611336"/>
              <a:gd name="connsiteX1" fmla="*/ 0 w 1221954"/>
              <a:gd name="connsiteY1" fmla="*/ 273138 h 611336"/>
              <a:gd name="connsiteX2" fmla="*/ 21772 w 1221954"/>
              <a:gd name="connsiteY2" fmla="*/ 447309 h 611336"/>
              <a:gd name="connsiteX3" fmla="*/ 43543 w 1221954"/>
              <a:gd name="connsiteY3" fmla="*/ 512623 h 611336"/>
              <a:gd name="connsiteX4" fmla="*/ 76200 w 1221954"/>
              <a:gd name="connsiteY4" fmla="*/ 567052 h 611336"/>
              <a:gd name="connsiteX5" fmla="*/ 87086 w 1221954"/>
              <a:gd name="connsiteY5" fmla="*/ 599709 h 611336"/>
              <a:gd name="connsiteX6" fmla="*/ 152400 w 1221954"/>
              <a:gd name="connsiteY6" fmla="*/ 599709 h 611336"/>
              <a:gd name="connsiteX7" fmla="*/ 195943 w 1221954"/>
              <a:gd name="connsiteY7" fmla="*/ 588823 h 611336"/>
              <a:gd name="connsiteX8" fmla="*/ 304800 w 1221954"/>
              <a:gd name="connsiteY8" fmla="*/ 556166 h 611336"/>
              <a:gd name="connsiteX9" fmla="*/ 402772 w 1221954"/>
              <a:gd name="connsiteY9" fmla="*/ 501738 h 611336"/>
              <a:gd name="connsiteX10" fmla="*/ 424543 w 1221954"/>
              <a:gd name="connsiteY10" fmla="*/ 479966 h 611336"/>
              <a:gd name="connsiteX11" fmla="*/ 500743 w 1221954"/>
              <a:gd name="connsiteY11" fmla="*/ 447309 h 611336"/>
              <a:gd name="connsiteX12" fmla="*/ 533400 w 1221954"/>
              <a:gd name="connsiteY12" fmla="*/ 425538 h 611336"/>
              <a:gd name="connsiteX13" fmla="*/ 555172 w 1221954"/>
              <a:gd name="connsiteY13" fmla="*/ 403766 h 611336"/>
              <a:gd name="connsiteX14" fmla="*/ 587829 w 1221954"/>
              <a:gd name="connsiteY14" fmla="*/ 392880 h 611336"/>
              <a:gd name="connsiteX15" fmla="*/ 653143 w 1221954"/>
              <a:gd name="connsiteY15" fmla="*/ 349338 h 611336"/>
              <a:gd name="connsiteX16" fmla="*/ 685800 w 1221954"/>
              <a:gd name="connsiteY16" fmla="*/ 327566 h 611336"/>
              <a:gd name="connsiteX17" fmla="*/ 785190 w 1221954"/>
              <a:gd name="connsiteY17" fmla="*/ 281615 h 611336"/>
              <a:gd name="connsiteX18" fmla="*/ 805543 w 1221954"/>
              <a:gd name="connsiteY18" fmla="*/ 251366 h 611336"/>
              <a:gd name="connsiteX19" fmla="*/ 870857 w 1221954"/>
              <a:gd name="connsiteY19" fmla="*/ 207823 h 611336"/>
              <a:gd name="connsiteX20" fmla="*/ 903514 w 1221954"/>
              <a:gd name="connsiteY20" fmla="*/ 186052 h 611336"/>
              <a:gd name="connsiteX21" fmla="*/ 925286 w 1221954"/>
              <a:gd name="connsiteY21" fmla="*/ 164280 h 611336"/>
              <a:gd name="connsiteX22" fmla="*/ 957943 w 1221954"/>
              <a:gd name="connsiteY22" fmla="*/ 153395 h 611336"/>
              <a:gd name="connsiteX23" fmla="*/ 1034143 w 1221954"/>
              <a:gd name="connsiteY23" fmla="*/ 98966 h 611336"/>
              <a:gd name="connsiteX24" fmla="*/ 1132114 w 1221954"/>
              <a:gd name="connsiteY24" fmla="*/ 44538 h 611336"/>
              <a:gd name="connsiteX25" fmla="*/ 1219200 w 1221954"/>
              <a:gd name="connsiteY25" fmla="*/ 995 h 611336"/>
              <a:gd name="connsiteX26" fmla="*/ 1198131 w 1221954"/>
              <a:gd name="connsiteY26" fmla="*/ 15275 h 611336"/>
              <a:gd name="connsiteX27" fmla="*/ 1155408 w 1221954"/>
              <a:gd name="connsiteY27" fmla="*/ 17499 h 611336"/>
              <a:gd name="connsiteX28" fmla="*/ 1110918 w 1221954"/>
              <a:gd name="connsiteY28" fmla="*/ 44260 h 611336"/>
              <a:gd name="connsiteX29" fmla="*/ 0 w 1221954"/>
              <a:gd name="connsiteY29" fmla="*/ 273138 h 611336"/>
              <a:gd name="connsiteX0" fmla="*/ 0 w 1199718"/>
              <a:gd name="connsiteY0" fmla="*/ 259400 h 597598"/>
              <a:gd name="connsiteX1" fmla="*/ 0 w 1199718"/>
              <a:gd name="connsiteY1" fmla="*/ 259400 h 597598"/>
              <a:gd name="connsiteX2" fmla="*/ 21772 w 1199718"/>
              <a:gd name="connsiteY2" fmla="*/ 433571 h 597598"/>
              <a:gd name="connsiteX3" fmla="*/ 43543 w 1199718"/>
              <a:gd name="connsiteY3" fmla="*/ 498885 h 597598"/>
              <a:gd name="connsiteX4" fmla="*/ 76200 w 1199718"/>
              <a:gd name="connsiteY4" fmla="*/ 553314 h 597598"/>
              <a:gd name="connsiteX5" fmla="*/ 87086 w 1199718"/>
              <a:gd name="connsiteY5" fmla="*/ 585971 h 597598"/>
              <a:gd name="connsiteX6" fmla="*/ 152400 w 1199718"/>
              <a:gd name="connsiteY6" fmla="*/ 585971 h 597598"/>
              <a:gd name="connsiteX7" fmla="*/ 195943 w 1199718"/>
              <a:gd name="connsiteY7" fmla="*/ 575085 h 597598"/>
              <a:gd name="connsiteX8" fmla="*/ 304800 w 1199718"/>
              <a:gd name="connsiteY8" fmla="*/ 542428 h 597598"/>
              <a:gd name="connsiteX9" fmla="*/ 402772 w 1199718"/>
              <a:gd name="connsiteY9" fmla="*/ 488000 h 597598"/>
              <a:gd name="connsiteX10" fmla="*/ 424543 w 1199718"/>
              <a:gd name="connsiteY10" fmla="*/ 466228 h 597598"/>
              <a:gd name="connsiteX11" fmla="*/ 500743 w 1199718"/>
              <a:gd name="connsiteY11" fmla="*/ 433571 h 597598"/>
              <a:gd name="connsiteX12" fmla="*/ 533400 w 1199718"/>
              <a:gd name="connsiteY12" fmla="*/ 411800 h 597598"/>
              <a:gd name="connsiteX13" fmla="*/ 555172 w 1199718"/>
              <a:gd name="connsiteY13" fmla="*/ 390028 h 597598"/>
              <a:gd name="connsiteX14" fmla="*/ 587829 w 1199718"/>
              <a:gd name="connsiteY14" fmla="*/ 379142 h 597598"/>
              <a:gd name="connsiteX15" fmla="*/ 653143 w 1199718"/>
              <a:gd name="connsiteY15" fmla="*/ 335600 h 597598"/>
              <a:gd name="connsiteX16" fmla="*/ 685800 w 1199718"/>
              <a:gd name="connsiteY16" fmla="*/ 313828 h 597598"/>
              <a:gd name="connsiteX17" fmla="*/ 785190 w 1199718"/>
              <a:gd name="connsiteY17" fmla="*/ 267877 h 597598"/>
              <a:gd name="connsiteX18" fmla="*/ 805543 w 1199718"/>
              <a:gd name="connsiteY18" fmla="*/ 237628 h 597598"/>
              <a:gd name="connsiteX19" fmla="*/ 870857 w 1199718"/>
              <a:gd name="connsiteY19" fmla="*/ 194085 h 597598"/>
              <a:gd name="connsiteX20" fmla="*/ 903514 w 1199718"/>
              <a:gd name="connsiteY20" fmla="*/ 172314 h 597598"/>
              <a:gd name="connsiteX21" fmla="*/ 925286 w 1199718"/>
              <a:gd name="connsiteY21" fmla="*/ 150542 h 597598"/>
              <a:gd name="connsiteX22" fmla="*/ 957943 w 1199718"/>
              <a:gd name="connsiteY22" fmla="*/ 139657 h 597598"/>
              <a:gd name="connsiteX23" fmla="*/ 1034143 w 1199718"/>
              <a:gd name="connsiteY23" fmla="*/ 85228 h 597598"/>
              <a:gd name="connsiteX24" fmla="*/ 1132114 w 1199718"/>
              <a:gd name="connsiteY24" fmla="*/ 30800 h 597598"/>
              <a:gd name="connsiteX25" fmla="*/ 1096545 w 1199718"/>
              <a:gd name="connsiteY25" fmla="*/ 29016 h 597598"/>
              <a:gd name="connsiteX26" fmla="*/ 1198131 w 1199718"/>
              <a:gd name="connsiteY26" fmla="*/ 1537 h 597598"/>
              <a:gd name="connsiteX27" fmla="*/ 1155408 w 1199718"/>
              <a:gd name="connsiteY27" fmla="*/ 3761 h 597598"/>
              <a:gd name="connsiteX28" fmla="*/ 1110918 w 1199718"/>
              <a:gd name="connsiteY28" fmla="*/ 30522 h 597598"/>
              <a:gd name="connsiteX29" fmla="*/ 0 w 1199718"/>
              <a:gd name="connsiteY29" fmla="*/ 259400 h 597598"/>
              <a:gd name="connsiteX0" fmla="*/ 0 w 1173021"/>
              <a:gd name="connsiteY0" fmla="*/ 257732 h 595930"/>
              <a:gd name="connsiteX1" fmla="*/ 0 w 1173021"/>
              <a:gd name="connsiteY1" fmla="*/ 257732 h 595930"/>
              <a:gd name="connsiteX2" fmla="*/ 21772 w 1173021"/>
              <a:gd name="connsiteY2" fmla="*/ 431903 h 595930"/>
              <a:gd name="connsiteX3" fmla="*/ 43543 w 1173021"/>
              <a:gd name="connsiteY3" fmla="*/ 497217 h 595930"/>
              <a:gd name="connsiteX4" fmla="*/ 76200 w 1173021"/>
              <a:gd name="connsiteY4" fmla="*/ 551646 h 595930"/>
              <a:gd name="connsiteX5" fmla="*/ 87086 w 1173021"/>
              <a:gd name="connsiteY5" fmla="*/ 584303 h 595930"/>
              <a:gd name="connsiteX6" fmla="*/ 152400 w 1173021"/>
              <a:gd name="connsiteY6" fmla="*/ 584303 h 595930"/>
              <a:gd name="connsiteX7" fmla="*/ 195943 w 1173021"/>
              <a:gd name="connsiteY7" fmla="*/ 573417 h 595930"/>
              <a:gd name="connsiteX8" fmla="*/ 304800 w 1173021"/>
              <a:gd name="connsiteY8" fmla="*/ 540760 h 595930"/>
              <a:gd name="connsiteX9" fmla="*/ 402772 w 1173021"/>
              <a:gd name="connsiteY9" fmla="*/ 486332 h 595930"/>
              <a:gd name="connsiteX10" fmla="*/ 424543 w 1173021"/>
              <a:gd name="connsiteY10" fmla="*/ 464560 h 595930"/>
              <a:gd name="connsiteX11" fmla="*/ 500743 w 1173021"/>
              <a:gd name="connsiteY11" fmla="*/ 431903 h 595930"/>
              <a:gd name="connsiteX12" fmla="*/ 533400 w 1173021"/>
              <a:gd name="connsiteY12" fmla="*/ 410132 h 595930"/>
              <a:gd name="connsiteX13" fmla="*/ 555172 w 1173021"/>
              <a:gd name="connsiteY13" fmla="*/ 388360 h 595930"/>
              <a:gd name="connsiteX14" fmla="*/ 587829 w 1173021"/>
              <a:gd name="connsiteY14" fmla="*/ 377474 h 595930"/>
              <a:gd name="connsiteX15" fmla="*/ 653143 w 1173021"/>
              <a:gd name="connsiteY15" fmla="*/ 333932 h 595930"/>
              <a:gd name="connsiteX16" fmla="*/ 685800 w 1173021"/>
              <a:gd name="connsiteY16" fmla="*/ 312160 h 595930"/>
              <a:gd name="connsiteX17" fmla="*/ 785190 w 1173021"/>
              <a:gd name="connsiteY17" fmla="*/ 266209 h 595930"/>
              <a:gd name="connsiteX18" fmla="*/ 805543 w 1173021"/>
              <a:gd name="connsiteY18" fmla="*/ 235960 h 595930"/>
              <a:gd name="connsiteX19" fmla="*/ 870857 w 1173021"/>
              <a:gd name="connsiteY19" fmla="*/ 192417 h 595930"/>
              <a:gd name="connsiteX20" fmla="*/ 903514 w 1173021"/>
              <a:gd name="connsiteY20" fmla="*/ 170646 h 595930"/>
              <a:gd name="connsiteX21" fmla="*/ 925286 w 1173021"/>
              <a:gd name="connsiteY21" fmla="*/ 148874 h 595930"/>
              <a:gd name="connsiteX22" fmla="*/ 957943 w 1173021"/>
              <a:gd name="connsiteY22" fmla="*/ 137989 h 595930"/>
              <a:gd name="connsiteX23" fmla="*/ 1034143 w 1173021"/>
              <a:gd name="connsiteY23" fmla="*/ 83560 h 595930"/>
              <a:gd name="connsiteX24" fmla="*/ 1132114 w 1173021"/>
              <a:gd name="connsiteY24" fmla="*/ 29132 h 595930"/>
              <a:gd name="connsiteX25" fmla="*/ 1096545 w 1173021"/>
              <a:gd name="connsiteY25" fmla="*/ 27348 h 595930"/>
              <a:gd name="connsiteX26" fmla="*/ 1068503 w 1173021"/>
              <a:gd name="connsiteY26" fmla="*/ 39663 h 595930"/>
              <a:gd name="connsiteX27" fmla="*/ 1155408 w 1173021"/>
              <a:gd name="connsiteY27" fmla="*/ 2093 h 595930"/>
              <a:gd name="connsiteX28" fmla="*/ 1110918 w 1173021"/>
              <a:gd name="connsiteY28" fmla="*/ 28854 h 595930"/>
              <a:gd name="connsiteX29" fmla="*/ 0 w 1173021"/>
              <a:gd name="connsiteY29" fmla="*/ 257732 h 595930"/>
              <a:gd name="connsiteX0" fmla="*/ 0 w 1142668"/>
              <a:gd name="connsiteY0" fmla="*/ 244727 h 582925"/>
              <a:gd name="connsiteX1" fmla="*/ 0 w 1142668"/>
              <a:gd name="connsiteY1" fmla="*/ 244727 h 582925"/>
              <a:gd name="connsiteX2" fmla="*/ 21772 w 1142668"/>
              <a:gd name="connsiteY2" fmla="*/ 418898 h 582925"/>
              <a:gd name="connsiteX3" fmla="*/ 43543 w 1142668"/>
              <a:gd name="connsiteY3" fmla="*/ 484212 h 582925"/>
              <a:gd name="connsiteX4" fmla="*/ 76200 w 1142668"/>
              <a:gd name="connsiteY4" fmla="*/ 538641 h 582925"/>
              <a:gd name="connsiteX5" fmla="*/ 87086 w 1142668"/>
              <a:gd name="connsiteY5" fmla="*/ 571298 h 582925"/>
              <a:gd name="connsiteX6" fmla="*/ 152400 w 1142668"/>
              <a:gd name="connsiteY6" fmla="*/ 571298 h 582925"/>
              <a:gd name="connsiteX7" fmla="*/ 195943 w 1142668"/>
              <a:gd name="connsiteY7" fmla="*/ 560412 h 582925"/>
              <a:gd name="connsiteX8" fmla="*/ 304800 w 1142668"/>
              <a:gd name="connsiteY8" fmla="*/ 527755 h 582925"/>
              <a:gd name="connsiteX9" fmla="*/ 402772 w 1142668"/>
              <a:gd name="connsiteY9" fmla="*/ 473327 h 582925"/>
              <a:gd name="connsiteX10" fmla="*/ 424543 w 1142668"/>
              <a:gd name="connsiteY10" fmla="*/ 451555 h 582925"/>
              <a:gd name="connsiteX11" fmla="*/ 500743 w 1142668"/>
              <a:gd name="connsiteY11" fmla="*/ 418898 h 582925"/>
              <a:gd name="connsiteX12" fmla="*/ 533400 w 1142668"/>
              <a:gd name="connsiteY12" fmla="*/ 397127 h 582925"/>
              <a:gd name="connsiteX13" fmla="*/ 555172 w 1142668"/>
              <a:gd name="connsiteY13" fmla="*/ 375355 h 582925"/>
              <a:gd name="connsiteX14" fmla="*/ 587829 w 1142668"/>
              <a:gd name="connsiteY14" fmla="*/ 364469 h 582925"/>
              <a:gd name="connsiteX15" fmla="*/ 653143 w 1142668"/>
              <a:gd name="connsiteY15" fmla="*/ 320927 h 582925"/>
              <a:gd name="connsiteX16" fmla="*/ 685800 w 1142668"/>
              <a:gd name="connsiteY16" fmla="*/ 299155 h 582925"/>
              <a:gd name="connsiteX17" fmla="*/ 785190 w 1142668"/>
              <a:gd name="connsiteY17" fmla="*/ 253204 h 582925"/>
              <a:gd name="connsiteX18" fmla="*/ 805543 w 1142668"/>
              <a:gd name="connsiteY18" fmla="*/ 222955 h 582925"/>
              <a:gd name="connsiteX19" fmla="*/ 870857 w 1142668"/>
              <a:gd name="connsiteY19" fmla="*/ 179412 h 582925"/>
              <a:gd name="connsiteX20" fmla="*/ 903514 w 1142668"/>
              <a:gd name="connsiteY20" fmla="*/ 157641 h 582925"/>
              <a:gd name="connsiteX21" fmla="*/ 925286 w 1142668"/>
              <a:gd name="connsiteY21" fmla="*/ 135869 h 582925"/>
              <a:gd name="connsiteX22" fmla="*/ 957943 w 1142668"/>
              <a:gd name="connsiteY22" fmla="*/ 124984 h 582925"/>
              <a:gd name="connsiteX23" fmla="*/ 1034143 w 1142668"/>
              <a:gd name="connsiteY23" fmla="*/ 70555 h 582925"/>
              <a:gd name="connsiteX24" fmla="*/ 1132114 w 1142668"/>
              <a:gd name="connsiteY24" fmla="*/ 16127 h 582925"/>
              <a:gd name="connsiteX25" fmla="*/ 1096545 w 1142668"/>
              <a:gd name="connsiteY25" fmla="*/ 14343 h 582925"/>
              <a:gd name="connsiteX26" fmla="*/ 1068503 w 1142668"/>
              <a:gd name="connsiteY26" fmla="*/ 26658 h 582925"/>
              <a:gd name="connsiteX27" fmla="*/ 1004461 w 1142668"/>
              <a:gd name="connsiteY27" fmla="*/ 46000 h 582925"/>
              <a:gd name="connsiteX28" fmla="*/ 1110918 w 1142668"/>
              <a:gd name="connsiteY28" fmla="*/ 15849 h 582925"/>
              <a:gd name="connsiteX29" fmla="*/ 0 w 1142668"/>
              <a:gd name="connsiteY29" fmla="*/ 244727 h 582925"/>
              <a:gd name="connsiteX0" fmla="*/ 0 w 1110918"/>
              <a:gd name="connsiteY0" fmla="*/ 235071 h 573269"/>
              <a:gd name="connsiteX1" fmla="*/ 0 w 1110918"/>
              <a:gd name="connsiteY1" fmla="*/ 235071 h 573269"/>
              <a:gd name="connsiteX2" fmla="*/ 21772 w 1110918"/>
              <a:gd name="connsiteY2" fmla="*/ 409242 h 573269"/>
              <a:gd name="connsiteX3" fmla="*/ 43543 w 1110918"/>
              <a:gd name="connsiteY3" fmla="*/ 474556 h 573269"/>
              <a:gd name="connsiteX4" fmla="*/ 76200 w 1110918"/>
              <a:gd name="connsiteY4" fmla="*/ 528985 h 573269"/>
              <a:gd name="connsiteX5" fmla="*/ 87086 w 1110918"/>
              <a:gd name="connsiteY5" fmla="*/ 561642 h 573269"/>
              <a:gd name="connsiteX6" fmla="*/ 152400 w 1110918"/>
              <a:gd name="connsiteY6" fmla="*/ 561642 h 573269"/>
              <a:gd name="connsiteX7" fmla="*/ 195943 w 1110918"/>
              <a:gd name="connsiteY7" fmla="*/ 550756 h 573269"/>
              <a:gd name="connsiteX8" fmla="*/ 304800 w 1110918"/>
              <a:gd name="connsiteY8" fmla="*/ 518099 h 573269"/>
              <a:gd name="connsiteX9" fmla="*/ 402772 w 1110918"/>
              <a:gd name="connsiteY9" fmla="*/ 463671 h 573269"/>
              <a:gd name="connsiteX10" fmla="*/ 424543 w 1110918"/>
              <a:gd name="connsiteY10" fmla="*/ 441899 h 573269"/>
              <a:gd name="connsiteX11" fmla="*/ 500743 w 1110918"/>
              <a:gd name="connsiteY11" fmla="*/ 409242 h 573269"/>
              <a:gd name="connsiteX12" fmla="*/ 533400 w 1110918"/>
              <a:gd name="connsiteY12" fmla="*/ 387471 h 573269"/>
              <a:gd name="connsiteX13" fmla="*/ 555172 w 1110918"/>
              <a:gd name="connsiteY13" fmla="*/ 365699 h 573269"/>
              <a:gd name="connsiteX14" fmla="*/ 587829 w 1110918"/>
              <a:gd name="connsiteY14" fmla="*/ 354813 h 573269"/>
              <a:gd name="connsiteX15" fmla="*/ 653143 w 1110918"/>
              <a:gd name="connsiteY15" fmla="*/ 311271 h 573269"/>
              <a:gd name="connsiteX16" fmla="*/ 685800 w 1110918"/>
              <a:gd name="connsiteY16" fmla="*/ 289499 h 573269"/>
              <a:gd name="connsiteX17" fmla="*/ 785190 w 1110918"/>
              <a:gd name="connsiteY17" fmla="*/ 243548 h 573269"/>
              <a:gd name="connsiteX18" fmla="*/ 805543 w 1110918"/>
              <a:gd name="connsiteY18" fmla="*/ 213299 h 573269"/>
              <a:gd name="connsiteX19" fmla="*/ 870857 w 1110918"/>
              <a:gd name="connsiteY19" fmla="*/ 169756 h 573269"/>
              <a:gd name="connsiteX20" fmla="*/ 903514 w 1110918"/>
              <a:gd name="connsiteY20" fmla="*/ 147985 h 573269"/>
              <a:gd name="connsiteX21" fmla="*/ 925286 w 1110918"/>
              <a:gd name="connsiteY21" fmla="*/ 126213 h 573269"/>
              <a:gd name="connsiteX22" fmla="*/ 957943 w 1110918"/>
              <a:gd name="connsiteY22" fmla="*/ 115328 h 573269"/>
              <a:gd name="connsiteX23" fmla="*/ 1034143 w 1110918"/>
              <a:gd name="connsiteY23" fmla="*/ 60899 h 573269"/>
              <a:gd name="connsiteX24" fmla="*/ 1067401 w 1110918"/>
              <a:gd name="connsiteY24" fmla="*/ 20616 h 573269"/>
              <a:gd name="connsiteX25" fmla="*/ 1096545 w 1110918"/>
              <a:gd name="connsiteY25" fmla="*/ 4687 h 573269"/>
              <a:gd name="connsiteX26" fmla="*/ 1068503 w 1110918"/>
              <a:gd name="connsiteY26" fmla="*/ 17002 h 573269"/>
              <a:gd name="connsiteX27" fmla="*/ 1004461 w 1110918"/>
              <a:gd name="connsiteY27" fmla="*/ 36344 h 573269"/>
              <a:gd name="connsiteX28" fmla="*/ 1110918 w 1110918"/>
              <a:gd name="connsiteY28" fmla="*/ 6193 h 573269"/>
              <a:gd name="connsiteX29" fmla="*/ 0 w 1110918"/>
              <a:gd name="connsiteY29" fmla="*/ 235071 h 573269"/>
              <a:gd name="connsiteX0" fmla="*/ 0 w 1110918"/>
              <a:gd name="connsiteY0" fmla="*/ 235070 h 573268"/>
              <a:gd name="connsiteX1" fmla="*/ 0 w 1110918"/>
              <a:gd name="connsiteY1" fmla="*/ 235070 h 573268"/>
              <a:gd name="connsiteX2" fmla="*/ 21772 w 1110918"/>
              <a:gd name="connsiteY2" fmla="*/ 409241 h 573268"/>
              <a:gd name="connsiteX3" fmla="*/ 43543 w 1110918"/>
              <a:gd name="connsiteY3" fmla="*/ 474555 h 573268"/>
              <a:gd name="connsiteX4" fmla="*/ 76200 w 1110918"/>
              <a:gd name="connsiteY4" fmla="*/ 528984 h 573268"/>
              <a:gd name="connsiteX5" fmla="*/ 87086 w 1110918"/>
              <a:gd name="connsiteY5" fmla="*/ 561641 h 573268"/>
              <a:gd name="connsiteX6" fmla="*/ 152400 w 1110918"/>
              <a:gd name="connsiteY6" fmla="*/ 561641 h 573268"/>
              <a:gd name="connsiteX7" fmla="*/ 195943 w 1110918"/>
              <a:gd name="connsiteY7" fmla="*/ 550755 h 573268"/>
              <a:gd name="connsiteX8" fmla="*/ 304800 w 1110918"/>
              <a:gd name="connsiteY8" fmla="*/ 518098 h 573268"/>
              <a:gd name="connsiteX9" fmla="*/ 402772 w 1110918"/>
              <a:gd name="connsiteY9" fmla="*/ 463670 h 573268"/>
              <a:gd name="connsiteX10" fmla="*/ 424543 w 1110918"/>
              <a:gd name="connsiteY10" fmla="*/ 441898 h 573268"/>
              <a:gd name="connsiteX11" fmla="*/ 500743 w 1110918"/>
              <a:gd name="connsiteY11" fmla="*/ 409241 h 573268"/>
              <a:gd name="connsiteX12" fmla="*/ 533400 w 1110918"/>
              <a:gd name="connsiteY12" fmla="*/ 387470 h 573268"/>
              <a:gd name="connsiteX13" fmla="*/ 555172 w 1110918"/>
              <a:gd name="connsiteY13" fmla="*/ 365698 h 573268"/>
              <a:gd name="connsiteX14" fmla="*/ 587829 w 1110918"/>
              <a:gd name="connsiteY14" fmla="*/ 354812 h 573268"/>
              <a:gd name="connsiteX15" fmla="*/ 653143 w 1110918"/>
              <a:gd name="connsiteY15" fmla="*/ 311270 h 573268"/>
              <a:gd name="connsiteX16" fmla="*/ 685800 w 1110918"/>
              <a:gd name="connsiteY16" fmla="*/ 289498 h 573268"/>
              <a:gd name="connsiteX17" fmla="*/ 785190 w 1110918"/>
              <a:gd name="connsiteY17" fmla="*/ 243547 h 573268"/>
              <a:gd name="connsiteX18" fmla="*/ 805543 w 1110918"/>
              <a:gd name="connsiteY18" fmla="*/ 213298 h 573268"/>
              <a:gd name="connsiteX19" fmla="*/ 870857 w 1110918"/>
              <a:gd name="connsiteY19" fmla="*/ 169755 h 573268"/>
              <a:gd name="connsiteX20" fmla="*/ 903514 w 1110918"/>
              <a:gd name="connsiteY20" fmla="*/ 147984 h 573268"/>
              <a:gd name="connsiteX21" fmla="*/ 925286 w 1110918"/>
              <a:gd name="connsiteY21" fmla="*/ 126212 h 573268"/>
              <a:gd name="connsiteX22" fmla="*/ 957943 w 1110918"/>
              <a:gd name="connsiteY22" fmla="*/ 115327 h 573268"/>
              <a:gd name="connsiteX23" fmla="*/ 1034143 w 1110918"/>
              <a:gd name="connsiteY23" fmla="*/ 60898 h 573268"/>
              <a:gd name="connsiteX24" fmla="*/ 1067401 w 1110918"/>
              <a:gd name="connsiteY24" fmla="*/ 20615 h 573268"/>
              <a:gd name="connsiteX25" fmla="*/ 1096545 w 1110918"/>
              <a:gd name="connsiteY25" fmla="*/ 4686 h 573268"/>
              <a:gd name="connsiteX26" fmla="*/ 1068503 w 1110918"/>
              <a:gd name="connsiteY26" fmla="*/ 17001 h 573268"/>
              <a:gd name="connsiteX27" fmla="*/ 1004461 w 1110918"/>
              <a:gd name="connsiteY27" fmla="*/ 36343 h 573268"/>
              <a:gd name="connsiteX28" fmla="*/ 1110918 w 1110918"/>
              <a:gd name="connsiteY28" fmla="*/ 6192 h 573268"/>
              <a:gd name="connsiteX29" fmla="*/ 0 w 1110918"/>
              <a:gd name="connsiteY29" fmla="*/ 235070 h 573268"/>
              <a:gd name="connsiteX0" fmla="*/ 0 w 1096741"/>
              <a:gd name="connsiteY0" fmla="*/ 235070 h 573268"/>
              <a:gd name="connsiteX1" fmla="*/ 0 w 1096741"/>
              <a:gd name="connsiteY1" fmla="*/ 235070 h 573268"/>
              <a:gd name="connsiteX2" fmla="*/ 21772 w 1096741"/>
              <a:gd name="connsiteY2" fmla="*/ 409241 h 573268"/>
              <a:gd name="connsiteX3" fmla="*/ 43543 w 1096741"/>
              <a:gd name="connsiteY3" fmla="*/ 474555 h 573268"/>
              <a:gd name="connsiteX4" fmla="*/ 76200 w 1096741"/>
              <a:gd name="connsiteY4" fmla="*/ 528984 h 573268"/>
              <a:gd name="connsiteX5" fmla="*/ 87086 w 1096741"/>
              <a:gd name="connsiteY5" fmla="*/ 561641 h 573268"/>
              <a:gd name="connsiteX6" fmla="*/ 152400 w 1096741"/>
              <a:gd name="connsiteY6" fmla="*/ 561641 h 573268"/>
              <a:gd name="connsiteX7" fmla="*/ 195943 w 1096741"/>
              <a:gd name="connsiteY7" fmla="*/ 550755 h 573268"/>
              <a:gd name="connsiteX8" fmla="*/ 304800 w 1096741"/>
              <a:gd name="connsiteY8" fmla="*/ 518098 h 573268"/>
              <a:gd name="connsiteX9" fmla="*/ 402772 w 1096741"/>
              <a:gd name="connsiteY9" fmla="*/ 463670 h 573268"/>
              <a:gd name="connsiteX10" fmla="*/ 424543 w 1096741"/>
              <a:gd name="connsiteY10" fmla="*/ 441898 h 573268"/>
              <a:gd name="connsiteX11" fmla="*/ 500743 w 1096741"/>
              <a:gd name="connsiteY11" fmla="*/ 409241 h 573268"/>
              <a:gd name="connsiteX12" fmla="*/ 533400 w 1096741"/>
              <a:gd name="connsiteY12" fmla="*/ 387470 h 573268"/>
              <a:gd name="connsiteX13" fmla="*/ 555172 w 1096741"/>
              <a:gd name="connsiteY13" fmla="*/ 365698 h 573268"/>
              <a:gd name="connsiteX14" fmla="*/ 587829 w 1096741"/>
              <a:gd name="connsiteY14" fmla="*/ 354812 h 573268"/>
              <a:gd name="connsiteX15" fmla="*/ 653143 w 1096741"/>
              <a:gd name="connsiteY15" fmla="*/ 311270 h 573268"/>
              <a:gd name="connsiteX16" fmla="*/ 685800 w 1096741"/>
              <a:gd name="connsiteY16" fmla="*/ 289498 h 573268"/>
              <a:gd name="connsiteX17" fmla="*/ 785190 w 1096741"/>
              <a:gd name="connsiteY17" fmla="*/ 243547 h 573268"/>
              <a:gd name="connsiteX18" fmla="*/ 805543 w 1096741"/>
              <a:gd name="connsiteY18" fmla="*/ 213298 h 573268"/>
              <a:gd name="connsiteX19" fmla="*/ 870857 w 1096741"/>
              <a:gd name="connsiteY19" fmla="*/ 169755 h 573268"/>
              <a:gd name="connsiteX20" fmla="*/ 903514 w 1096741"/>
              <a:gd name="connsiteY20" fmla="*/ 147984 h 573268"/>
              <a:gd name="connsiteX21" fmla="*/ 925286 w 1096741"/>
              <a:gd name="connsiteY21" fmla="*/ 126212 h 573268"/>
              <a:gd name="connsiteX22" fmla="*/ 957943 w 1096741"/>
              <a:gd name="connsiteY22" fmla="*/ 115327 h 573268"/>
              <a:gd name="connsiteX23" fmla="*/ 1034143 w 1096741"/>
              <a:gd name="connsiteY23" fmla="*/ 60898 h 573268"/>
              <a:gd name="connsiteX24" fmla="*/ 1067401 w 1096741"/>
              <a:gd name="connsiteY24" fmla="*/ 20615 h 573268"/>
              <a:gd name="connsiteX25" fmla="*/ 1096545 w 1096741"/>
              <a:gd name="connsiteY25" fmla="*/ 4686 h 573268"/>
              <a:gd name="connsiteX26" fmla="*/ 1068503 w 1096741"/>
              <a:gd name="connsiteY26" fmla="*/ 17001 h 573268"/>
              <a:gd name="connsiteX27" fmla="*/ 1004461 w 1096741"/>
              <a:gd name="connsiteY27" fmla="*/ 36343 h 573268"/>
              <a:gd name="connsiteX28" fmla="*/ 1043872 w 1096741"/>
              <a:gd name="connsiteY28" fmla="*/ 33554 h 573268"/>
              <a:gd name="connsiteX29" fmla="*/ 0 w 1096741"/>
              <a:gd name="connsiteY29" fmla="*/ 235070 h 573268"/>
              <a:gd name="connsiteX0" fmla="*/ 0 w 1079987"/>
              <a:gd name="connsiteY0" fmla="*/ 225584 h 563782"/>
              <a:gd name="connsiteX1" fmla="*/ 0 w 1079987"/>
              <a:gd name="connsiteY1" fmla="*/ 225584 h 563782"/>
              <a:gd name="connsiteX2" fmla="*/ 21772 w 1079987"/>
              <a:gd name="connsiteY2" fmla="*/ 399755 h 563782"/>
              <a:gd name="connsiteX3" fmla="*/ 43543 w 1079987"/>
              <a:gd name="connsiteY3" fmla="*/ 465069 h 563782"/>
              <a:gd name="connsiteX4" fmla="*/ 76200 w 1079987"/>
              <a:gd name="connsiteY4" fmla="*/ 519498 h 563782"/>
              <a:gd name="connsiteX5" fmla="*/ 87086 w 1079987"/>
              <a:gd name="connsiteY5" fmla="*/ 552155 h 563782"/>
              <a:gd name="connsiteX6" fmla="*/ 152400 w 1079987"/>
              <a:gd name="connsiteY6" fmla="*/ 552155 h 563782"/>
              <a:gd name="connsiteX7" fmla="*/ 195943 w 1079987"/>
              <a:gd name="connsiteY7" fmla="*/ 541269 h 563782"/>
              <a:gd name="connsiteX8" fmla="*/ 304800 w 1079987"/>
              <a:gd name="connsiteY8" fmla="*/ 508612 h 563782"/>
              <a:gd name="connsiteX9" fmla="*/ 402772 w 1079987"/>
              <a:gd name="connsiteY9" fmla="*/ 454184 h 563782"/>
              <a:gd name="connsiteX10" fmla="*/ 424543 w 1079987"/>
              <a:gd name="connsiteY10" fmla="*/ 432412 h 563782"/>
              <a:gd name="connsiteX11" fmla="*/ 500743 w 1079987"/>
              <a:gd name="connsiteY11" fmla="*/ 399755 h 563782"/>
              <a:gd name="connsiteX12" fmla="*/ 533400 w 1079987"/>
              <a:gd name="connsiteY12" fmla="*/ 377984 h 563782"/>
              <a:gd name="connsiteX13" fmla="*/ 555172 w 1079987"/>
              <a:gd name="connsiteY13" fmla="*/ 356212 h 563782"/>
              <a:gd name="connsiteX14" fmla="*/ 587829 w 1079987"/>
              <a:gd name="connsiteY14" fmla="*/ 345326 h 563782"/>
              <a:gd name="connsiteX15" fmla="*/ 653143 w 1079987"/>
              <a:gd name="connsiteY15" fmla="*/ 301784 h 563782"/>
              <a:gd name="connsiteX16" fmla="*/ 685800 w 1079987"/>
              <a:gd name="connsiteY16" fmla="*/ 280012 h 563782"/>
              <a:gd name="connsiteX17" fmla="*/ 785190 w 1079987"/>
              <a:gd name="connsiteY17" fmla="*/ 234061 h 563782"/>
              <a:gd name="connsiteX18" fmla="*/ 805543 w 1079987"/>
              <a:gd name="connsiteY18" fmla="*/ 203812 h 563782"/>
              <a:gd name="connsiteX19" fmla="*/ 870857 w 1079987"/>
              <a:gd name="connsiteY19" fmla="*/ 160269 h 563782"/>
              <a:gd name="connsiteX20" fmla="*/ 903514 w 1079987"/>
              <a:gd name="connsiteY20" fmla="*/ 138498 h 563782"/>
              <a:gd name="connsiteX21" fmla="*/ 925286 w 1079987"/>
              <a:gd name="connsiteY21" fmla="*/ 116726 h 563782"/>
              <a:gd name="connsiteX22" fmla="*/ 957943 w 1079987"/>
              <a:gd name="connsiteY22" fmla="*/ 105841 h 563782"/>
              <a:gd name="connsiteX23" fmla="*/ 1034143 w 1079987"/>
              <a:gd name="connsiteY23" fmla="*/ 51412 h 563782"/>
              <a:gd name="connsiteX24" fmla="*/ 1067401 w 1079987"/>
              <a:gd name="connsiteY24" fmla="*/ 11129 h 563782"/>
              <a:gd name="connsiteX25" fmla="*/ 1055261 w 1079987"/>
              <a:gd name="connsiteY25" fmla="*/ 32130 h 563782"/>
              <a:gd name="connsiteX26" fmla="*/ 1068503 w 1079987"/>
              <a:gd name="connsiteY26" fmla="*/ 7515 h 563782"/>
              <a:gd name="connsiteX27" fmla="*/ 1004461 w 1079987"/>
              <a:gd name="connsiteY27" fmla="*/ 26857 h 563782"/>
              <a:gd name="connsiteX28" fmla="*/ 1043872 w 1079987"/>
              <a:gd name="connsiteY28" fmla="*/ 24068 h 563782"/>
              <a:gd name="connsiteX29" fmla="*/ 0 w 1079987"/>
              <a:gd name="connsiteY29" fmla="*/ 225584 h 563782"/>
              <a:gd name="connsiteX0" fmla="*/ 0 w 1079987"/>
              <a:gd name="connsiteY0" fmla="*/ 225584 h 563782"/>
              <a:gd name="connsiteX1" fmla="*/ 0 w 1079987"/>
              <a:gd name="connsiteY1" fmla="*/ 225584 h 563782"/>
              <a:gd name="connsiteX2" fmla="*/ 21772 w 1079987"/>
              <a:gd name="connsiteY2" fmla="*/ 399755 h 563782"/>
              <a:gd name="connsiteX3" fmla="*/ 43543 w 1079987"/>
              <a:gd name="connsiteY3" fmla="*/ 465069 h 563782"/>
              <a:gd name="connsiteX4" fmla="*/ 76200 w 1079987"/>
              <a:gd name="connsiteY4" fmla="*/ 519498 h 563782"/>
              <a:gd name="connsiteX5" fmla="*/ 87086 w 1079987"/>
              <a:gd name="connsiteY5" fmla="*/ 552155 h 563782"/>
              <a:gd name="connsiteX6" fmla="*/ 152400 w 1079987"/>
              <a:gd name="connsiteY6" fmla="*/ 552155 h 563782"/>
              <a:gd name="connsiteX7" fmla="*/ 195943 w 1079987"/>
              <a:gd name="connsiteY7" fmla="*/ 541269 h 563782"/>
              <a:gd name="connsiteX8" fmla="*/ 304800 w 1079987"/>
              <a:gd name="connsiteY8" fmla="*/ 508612 h 563782"/>
              <a:gd name="connsiteX9" fmla="*/ 402772 w 1079987"/>
              <a:gd name="connsiteY9" fmla="*/ 454184 h 563782"/>
              <a:gd name="connsiteX10" fmla="*/ 424543 w 1079987"/>
              <a:gd name="connsiteY10" fmla="*/ 432412 h 563782"/>
              <a:gd name="connsiteX11" fmla="*/ 500743 w 1079987"/>
              <a:gd name="connsiteY11" fmla="*/ 399755 h 563782"/>
              <a:gd name="connsiteX12" fmla="*/ 533400 w 1079987"/>
              <a:gd name="connsiteY12" fmla="*/ 377984 h 563782"/>
              <a:gd name="connsiteX13" fmla="*/ 555172 w 1079987"/>
              <a:gd name="connsiteY13" fmla="*/ 356212 h 563782"/>
              <a:gd name="connsiteX14" fmla="*/ 587829 w 1079987"/>
              <a:gd name="connsiteY14" fmla="*/ 345326 h 563782"/>
              <a:gd name="connsiteX15" fmla="*/ 653143 w 1079987"/>
              <a:gd name="connsiteY15" fmla="*/ 301784 h 563782"/>
              <a:gd name="connsiteX16" fmla="*/ 685800 w 1079987"/>
              <a:gd name="connsiteY16" fmla="*/ 280012 h 563782"/>
              <a:gd name="connsiteX17" fmla="*/ 785190 w 1079987"/>
              <a:gd name="connsiteY17" fmla="*/ 234061 h 563782"/>
              <a:gd name="connsiteX18" fmla="*/ 805543 w 1079987"/>
              <a:gd name="connsiteY18" fmla="*/ 203812 h 563782"/>
              <a:gd name="connsiteX19" fmla="*/ 870857 w 1079987"/>
              <a:gd name="connsiteY19" fmla="*/ 160269 h 563782"/>
              <a:gd name="connsiteX20" fmla="*/ 903514 w 1079987"/>
              <a:gd name="connsiteY20" fmla="*/ 138498 h 563782"/>
              <a:gd name="connsiteX21" fmla="*/ 925286 w 1079987"/>
              <a:gd name="connsiteY21" fmla="*/ 116726 h 563782"/>
              <a:gd name="connsiteX22" fmla="*/ 957943 w 1079987"/>
              <a:gd name="connsiteY22" fmla="*/ 105841 h 563782"/>
              <a:gd name="connsiteX23" fmla="*/ 1034143 w 1079987"/>
              <a:gd name="connsiteY23" fmla="*/ 51412 h 563782"/>
              <a:gd name="connsiteX24" fmla="*/ 1067401 w 1079987"/>
              <a:gd name="connsiteY24" fmla="*/ 11129 h 563782"/>
              <a:gd name="connsiteX25" fmla="*/ 1055261 w 1079987"/>
              <a:gd name="connsiteY25" fmla="*/ 32130 h 563782"/>
              <a:gd name="connsiteX26" fmla="*/ 1068503 w 1079987"/>
              <a:gd name="connsiteY26" fmla="*/ 7514 h 563782"/>
              <a:gd name="connsiteX27" fmla="*/ 1004461 w 1079987"/>
              <a:gd name="connsiteY27" fmla="*/ 26857 h 563782"/>
              <a:gd name="connsiteX28" fmla="*/ 1043872 w 1079987"/>
              <a:gd name="connsiteY28" fmla="*/ 24068 h 563782"/>
              <a:gd name="connsiteX29" fmla="*/ 0 w 1079987"/>
              <a:gd name="connsiteY29" fmla="*/ 225584 h 563782"/>
              <a:gd name="connsiteX0" fmla="*/ 0 w 1081511"/>
              <a:gd name="connsiteY0" fmla="*/ 226448 h 564646"/>
              <a:gd name="connsiteX1" fmla="*/ 0 w 1081511"/>
              <a:gd name="connsiteY1" fmla="*/ 226448 h 564646"/>
              <a:gd name="connsiteX2" fmla="*/ 21772 w 1081511"/>
              <a:gd name="connsiteY2" fmla="*/ 400619 h 564646"/>
              <a:gd name="connsiteX3" fmla="*/ 43543 w 1081511"/>
              <a:gd name="connsiteY3" fmla="*/ 465933 h 564646"/>
              <a:gd name="connsiteX4" fmla="*/ 76200 w 1081511"/>
              <a:gd name="connsiteY4" fmla="*/ 520362 h 564646"/>
              <a:gd name="connsiteX5" fmla="*/ 87086 w 1081511"/>
              <a:gd name="connsiteY5" fmla="*/ 553019 h 564646"/>
              <a:gd name="connsiteX6" fmla="*/ 152400 w 1081511"/>
              <a:gd name="connsiteY6" fmla="*/ 553019 h 564646"/>
              <a:gd name="connsiteX7" fmla="*/ 195943 w 1081511"/>
              <a:gd name="connsiteY7" fmla="*/ 542133 h 564646"/>
              <a:gd name="connsiteX8" fmla="*/ 304800 w 1081511"/>
              <a:gd name="connsiteY8" fmla="*/ 509476 h 564646"/>
              <a:gd name="connsiteX9" fmla="*/ 402772 w 1081511"/>
              <a:gd name="connsiteY9" fmla="*/ 455048 h 564646"/>
              <a:gd name="connsiteX10" fmla="*/ 424543 w 1081511"/>
              <a:gd name="connsiteY10" fmla="*/ 433276 h 564646"/>
              <a:gd name="connsiteX11" fmla="*/ 500743 w 1081511"/>
              <a:gd name="connsiteY11" fmla="*/ 400619 h 564646"/>
              <a:gd name="connsiteX12" fmla="*/ 533400 w 1081511"/>
              <a:gd name="connsiteY12" fmla="*/ 378848 h 564646"/>
              <a:gd name="connsiteX13" fmla="*/ 555172 w 1081511"/>
              <a:gd name="connsiteY13" fmla="*/ 357076 h 564646"/>
              <a:gd name="connsiteX14" fmla="*/ 587829 w 1081511"/>
              <a:gd name="connsiteY14" fmla="*/ 346190 h 564646"/>
              <a:gd name="connsiteX15" fmla="*/ 653143 w 1081511"/>
              <a:gd name="connsiteY15" fmla="*/ 302648 h 564646"/>
              <a:gd name="connsiteX16" fmla="*/ 685800 w 1081511"/>
              <a:gd name="connsiteY16" fmla="*/ 280876 h 564646"/>
              <a:gd name="connsiteX17" fmla="*/ 785190 w 1081511"/>
              <a:gd name="connsiteY17" fmla="*/ 234925 h 564646"/>
              <a:gd name="connsiteX18" fmla="*/ 805543 w 1081511"/>
              <a:gd name="connsiteY18" fmla="*/ 204676 h 564646"/>
              <a:gd name="connsiteX19" fmla="*/ 870857 w 1081511"/>
              <a:gd name="connsiteY19" fmla="*/ 161133 h 564646"/>
              <a:gd name="connsiteX20" fmla="*/ 903514 w 1081511"/>
              <a:gd name="connsiteY20" fmla="*/ 139362 h 564646"/>
              <a:gd name="connsiteX21" fmla="*/ 925286 w 1081511"/>
              <a:gd name="connsiteY21" fmla="*/ 117590 h 564646"/>
              <a:gd name="connsiteX22" fmla="*/ 957943 w 1081511"/>
              <a:gd name="connsiteY22" fmla="*/ 106705 h 564646"/>
              <a:gd name="connsiteX23" fmla="*/ 1034143 w 1081511"/>
              <a:gd name="connsiteY23" fmla="*/ 52276 h 564646"/>
              <a:gd name="connsiteX24" fmla="*/ 1067401 w 1081511"/>
              <a:gd name="connsiteY24" fmla="*/ 11993 h 564646"/>
              <a:gd name="connsiteX25" fmla="*/ 1055261 w 1081511"/>
              <a:gd name="connsiteY25" fmla="*/ 32994 h 564646"/>
              <a:gd name="connsiteX26" fmla="*/ 1015982 w 1081511"/>
              <a:gd name="connsiteY26" fmla="*/ 46768 h 564646"/>
              <a:gd name="connsiteX27" fmla="*/ 1004461 w 1081511"/>
              <a:gd name="connsiteY27" fmla="*/ 27721 h 564646"/>
              <a:gd name="connsiteX28" fmla="*/ 1043872 w 1081511"/>
              <a:gd name="connsiteY28" fmla="*/ 24932 h 564646"/>
              <a:gd name="connsiteX29" fmla="*/ 0 w 1081511"/>
              <a:gd name="connsiteY29" fmla="*/ 226448 h 564646"/>
              <a:gd name="connsiteX0" fmla="*/ 0 w 1055402"/>
              <a:gd name="connsiteY0" fmla="*/ 204585 h 542783"/>
              <a:gd name="connsiteX1" fmla="*/ 0 w 1055402"/>
              <a:gd name="connsiteY1" fmla="*/ 204585 h 542783"/>
              <a:gd name="connsiteX2" fmla="*/ 21772 w 1055402"/>
              <a:gd name="connsiteY2" fmla="*/ 378756 h 542783"/>
              <a:gd name="connsiteX3" fmla="*/ 43543 w 1055402"/>
              <a:gd name="connsiteY3" fmla="*/ 444070 h 542783"/>
              <a:gd name="connsiteX4" fmla="*/ 76200 w 1055402"/>
              <a:gd name="connsiteY4" fmla="*/ 498499 h 542783"/>
              <a:gd name="connsiteX5" fmla="*/ 87086 w 1055402"/>
              <a:gd name="connsiteY5" fmla="*/ 531156 h 542783"/>
              <a:gd name="connsiteX6" fmla="*/ 152400 w 1055402"/>
              <a:gd name="connsiteY6" fmla="*/ 531156 h 542783"/>
              <a:gd name="connsiteX7" fmla="*/ 195943 w 1055402"/>
              <a:gd name="connsiteY7" fmla="*/ 520270 h 542783"/>
              <a:gd name="connsiteX8" fmla="*/ 304800 w 1055402"/>
              <a:gd name="connsiteY8" fmla="*/ 487613 h 542783"/>
              <a:gd name="connsiteX9" fmla="*/ 402772 w 1055402"/>
              <a:gd name="connsiteY9" fmla="*/ 433185 h 542783"/>
              <a:gd name="connsiteX10" fmla="*/ 424543 w 1055402"/>
              <a:gd name="connsiteY10" fmla="*/ 411413 h 542783"/>
              <a:gd name="connsiteX11" fmla="*/ 500743 w 1055402"/>
              <a:gd name="connsiteY11" fmla="*/ 378756 h 542783"/>
              <a:gd name="connsiteX12" fmla="*/ 533400 w 1055402"/>
              <a:gd name="connsiteY12" fmla="*/ 356985 h 542783"/>
              <a:gd name="connsiteX13" fmla="*/ 555172 w 1055402"/>
              <a:gd name="connsiteY13" fmla="*/ 335213 h 542783"/>
              <a:gd name="connsiteX14" fmla="*/ 587829 w 1055402"/>
              <a:gd name="connsiteY14" fmla="*/ 324327 h 542783"/>
              <a:gd name="connsiteX15" fmla="*/ 653143 w 1055402"/>
              <a:gd name="connsiteY15" fmla="*/ 280785 h 542783"/>
              <a:gd name="connsiteX16" fmla="*/ 685800 w 1055402"/>
              <a:gd name="connsiteY16" fmla="*/ 259013 h 542783"/>
              <a:gd name="connsiteX17" fmla="*/ 785190 w 1055402"/>
              <a:gd name="connsiteY17" fmla="*/ 213062 h 542783"/>
              <a:gd name="connsiteX18" fmla="*/ 805543 w 1055402"/>
              <a:gd name="connsiteY18" fmla="*/ 182813 h 542783"/>
              <a:gd name="connsiteX19" fmla="*/ 870857 w 1055402"/>
              <a:gd name="connsiteY19" fmla="*/ 139270 h 542783"/>
              <a:gd name="connsiteX20" fmla="*/ 903514 w 1055402"/>
              <a:gd name="connsiteY20" fmla="*/ 117499 h 542783"/>
              <a:gd name="connsiteX21" fmla="*/ 925286 w 1055402"/>
              <a:gd name="connsiteY21" fmla="*/ 95727 h 542783"/>
              <a:gd name="connsiteX22" fmla="*/ 957943 w 1055402"/>
              <a:gd name="connsiteY22" fmla="*/ 84842 h 542783"/>
              <a:gd name="connsiteX23" fmla="*/ 1034143 w 1055402"/>
              <a:gd name="connsiteY23" fmla="*/ 30413 h 542783"/>
              <a:gd name="connsiteX24" fmla="*/ 1000533 w 1055402"/>
              <a:gd name="connsiteY24" fmla="*/ 47604 h 542783"/>
              <a:gd name="connsiteX25" fmla="*/ 1055261 w 1055402"/>
              <a:gd name="connsiteY25" fmla="*/ 11131 h 542783"/>
              <a:gd name="connsiteX26" fmla="*/ 1015982 w 1055402"/>
              <a:gd name="connsiteY26" fmla="*/ 24905 h 542783"/>
              <a:gd name="connsiteX27" fmla="*/ 1004461 w 1055402"/>
              <a:gd name="connsiteY27" fmla="*/ 5858 h 542783"/>
              <a:gd name="connsiteX28" fmla="*/ 1043872 w 1055402"/>
              <a:gd name="connsiteY28" fmla="*/ 3069 h 542783"/>
              <a:gd name="connsiteX29" fmla="*/ 0 w 1055402"/>
              <a:gd name="connsiteY29" fmla="*/ 204585 h 542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55402" h="542783">
                <a:moveTo>
                  <a:pt x="0" y="204585"/>
                </a:moveTo>
                <a:lnTo>
                  <a:pt x="0" y="204585"/>
                </a:lnTo>
                <a:cubicBezTo>
                  <a:pt x="2353" y="225761"/>
                  <a:pt x="15115" y="349909"/>
                  <a:pt x="21772" y="378756"/>
                </a:cubicBezTo>
                <a:cubicBezTo>
                  <a:pt x="26932" y="401117"/>
                  <a:pt x="36286" y="422299"/>
                  <a:pt x="43543" y="444070"/>
                </a:cubicBezTo>
                <a:cubicBezTo>
                  <a:pt x="57674" y="486463"/>
                  <a:pt x="46316" y="468614"/>
                  <a:pt x="76200" y="498499"/>
                </a:cubicBezTo>
                <a:cubicBezTo>
                  <a:pt x="79829" y="509385"/>
                  <a:pt x="78972" y="523042"/>
                  <a:pt x="87086" y="531156"/>
                </a:cubicBezTo>
                <a:cubicBezTo>
                  <a:pt x="109664" y="553734"/>
                  <a:pt x="129822" y="537607"/>
                  <a:pt x="152400" y="531156"/>
                </a:cubicBezTo>
                <a:cubicBezTo>
                  <a:pt x="166785" y="527046"/>
                  <a:pt x="181613" y="524569"/>
                  <a:pt x="195943" y="520270"/>
                </a:cubicBezTo>
                <a:cubicBezTo>
                  <a:pt x="328456" y="480516"/>
                  <a:pt x="204438" y="512704"/>
                  <a:pt x="304800" y="487613"/>
                </a:cubicBezTo>
                <a:cubicBezTo>
                  <a:pt x="379662" y="437705"/>
                  <a:pt x="345291" y="452344"/>
                  <a:pt x="402772" y="433185"/>
                </a:cubicBezTo>
                <a:cubicBezTo>
                  <a:pt x="410029" y="425928"/>
                  <a:pt x="416004" y="417106"/>
                  <a:pt x="424543" y="411413"/>
                </a:cubicBezTo>
                <a:cubicBezTo>
                  <a:pt x="492488" y="366116"/>
                  <a:pt x="442693" y="407781"/>
                  <a:pt x="500743" y="378756"/>
                </a:cubicBezTo>
                <a:cubicBezTo>
                  <a:pt x="512445" y="372905"/>
                  <a:pt x="523184" y="365158"/>
                  <a:pt x="533400" y="356985"/>
                </a:cubicBezTo>
                <a:cubicBezTo>
                  <a:pt x="541414" y="350574"/>
                  <a:pt x="546371" y="340494"/>
                  <a:pt x="555172" y="335213"/>
                </a:cubicBezTo>
                <a:cubicBezTo>
                  <a:pt x="565011" y="329309"/>
                  <a:pt x="577798" y="329900"/>
                  <a:pt x="587829" y="324327"/>
                </a:cubicBezTo>
                <a:cubicBezTo>
                  <a:pt x="610702" y="311620"/>
                  <a:pt x="631372" y="295299"/>
                  <a:pt x="653143" y="280785"/>
                </a:cubicBezTo>
                <a:cubicBezTo>
                  <a:pt x="664029" y="273528"/>
                  <a:pt x="663792" y="270300"/>
                  <a:pt x="685800" y="259013"/>
                </a:cubicBezTo>
                <a:cubicBezTo>
                  <a:pt x="707808" y="247726"/>
                  <a:pt x="748266" y="225370"/>
                  <a:pt x="785190" y="213062"/>
                </a:cubicBezTo>
                <a:lnTo>
                  <a:pt x="805543" y="182813"/>
                </a:lnTo>
                <a:cubicBezTo>
                  <a:pt x="867448" y="120908"/>
                  <a:pt x="807842" y="170777"/>
                  <a:pt x="870857" y="139270"/>
                </a:cubicBezTo>
                <a:cubicBezTo>
                  <a:pt x="882559" y="133419"/>
                  <a:pt x="893298" y="125672"/>
                  <a:pt x="903514" y="117499"/>
                </a:cubicBezTo>
                <a:cubicBezTo>
                  <a:pt x="911528" y="111088"/>
                  <a:pt x="916485" y="101007"/>
                  <a:pt x="925286" y="95727"/>
                </a:cubicBezTo>
                <a:cubicBezTo>
                  <a:pt x="935125" y="89824"/>
                  <a:pt x="947057" y="88470"/>
                  <a:pt x="957943" y="84842"/>
                </a:cubicBezTo>
                <a:cubicBezTo>
                  <a:pt x="1056226" y="-13441"/>
                  <a:pt x="1027045" y="36619"/>
                  <a:pt x="1034143" y="30413"/>
                </a:cubicBezTo>
                <a:cubicBezTo>
                  <a:pt x="1041241" y="24207"/>
                  <a:pt x="926641" y="72233"/>
                  <a:pt x="1000533" y="47604"/>
                </a:cubicBezTo>
                <a:cubicBezTo>
                  <a:pt x="1034803" y="13334"/>
                  <a:pt x="1052686" y="14914"/>
                  <a:pt x="1055261" y="11131"/>
                </a:cubicBezTo>
                <a:cubicBezTo>
                  <a:pt x="1057836" y="7348"/>
                  <a:pt x="1024449" y="25784"/>
                  <a:pt x="1015982" y="24905"/>
                </a:cubicBezTo>
                <a:cubicBezTo>
                  <a:pt x="1007515" y="24026"/>
                  <a:pt x="1018702" y="5117"/>
                  <a:pt x="1004461" y="5858"/>
                </a:cubicBezTo>
                <a:cubicBezTo>
                  <a:pt x="1072182" y="-5429"/>
                  <a:pt x="1003867" y="3069"/>
                  <a:pt x="1043872" y="3069"/>
                </a:cubicBezTo>
                <a:lnTo>
                  <a:pt x="0" y="204585"/>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20" name="תיבת טקסט 19">
            <a:extLst>
              <a:ext uri="{FF2B5EF4-FFF2-40B4-BE49-F238E27FC236}">
                <a16:creationId xmlns:a16="http://schemas.microsoft.com/office/drawing/2014/main" id="{A832AFB7-6A1D-4EB0-8513-D38DBC8E6F66}"/>
              </a:ext>
            </a:extLst>
          </p:cNvPr>
          <p:cNvSpPr txBox="1"/>
          <p:nvPr/>
        </p:nvSpPr>
        <p:spPr>
          <a:xfrm rot="20894656">
            <a:off x="7159930" y="3859242"/>
            <a:ext cx="1644553" cy="569855"/>
          </a:xfrm>
          <a:prstGeom prst="rect">
            <a:avLst/>
          </a:prstGeom>
          <a:noFill/>
        </p:spPr>
        <p:txBody>
          <a:bodyPr vert="horz" wrap="square" lIns="91440" tIns="45720" rIns="91440" bIns="45720" rtlCol="1" anchor="ctr">
            <a:normAutofit/>
          </a:bodyPr>
          <a:lstStyle/>
          <a:p>
            <a:pPr marL="0" indent="0" algn="ctr">
              <a:buFont typeface="Arial" panose="020B0604020202020204" pitchFamily="34" charset="0"/>
              <a:buNone/>
            </a:pPr>
            <a:r>
              <a:rPr lang="he-IL" b="1" dirty="0">
                <a:solidFill>
                  <a:srgbClr val="9933FF"/>
                </a:solidFill>
                <a:latin typeface="Anka CLM" pitchFamily="2" charset="-79"/>
                <a:cs typeface="Anka CLM" pitchFamily="2" charset="-79"/>
              </a:rPr>
              <a:t>עומס פנימי</a:t>
            </a:r>
          </a:p>
        </p:txBody>
      </p:sp>
      <p:grpSp>
        <p:nvGrpSpPr>
          <p:cNvPr id="47" name="קבוצה 46">
            <a:extLst>
              <a:ext uri="{FF2B5EF4-FFF2-40B4-BE49-F238E27FC236}">
                <a16:creationId xmlns:a16="http://schemas.microsoft.com/office/drawing/2014/main" id="{BA647491-8D94-4197-BC7F-E81D1621D72C}"/>
              </a:ext>
            </a:extLst>
          </p:cNvPr>
          <p:cNvGrpSpPr/>
          <p:nvPr/>
        </p:nvGrpSpPr>
        <p:grpSpPr>
          <a:xfrm rot="2931887">
            <a:off x="1688105" y="1294334"/>
            <a:ext cx="2694623" cy="1908508"/>
            <a:chOff x="1266921" y="2808604"/>
            <a:chExt cx="2694623" cy="1908508"/>
          </a:xfrm>
        </p:grpSpPr>
        <p:sp>
          <p:nvSpPr>
            <p:cNvPr id="22" name="צורה חופשית: צורה 21">
              <a:extLst>
                <a:ext uri="{FF2B5EF4-FFF2-40B4-BE49-F238E27FC236}">
                  <a16:creationId xmlns:a16="http://schemas.microsoft.com/office/drawing/2014/main" id="{9C202970-86BF-4FE7-9D83-0BC6B6A32F00}"/>
                </a:ext>
              </a:extLst>
            </p:cNvPr>
            <p:cNvSpPr/>
            <p:nvPr/>
          </p:nvSpPr>
          <p:spPr>
            <a:xfrm rot="546783">
              <a:off x="1714975" y="3958044"/>
              <a:ext cx="1915039" cy="399161"/>
            </a:xfrm>
            <a:custGeom>
              <a:avLst/>
              <a:gdLst>
                <a:gd name="connsiteX0" fmla="*/ 0 w 1257300"/>
                <a:gd name="connsiteY0" fmla="*/ 210458 h 210458"/>
                <a:gd name="connsiteX1" fmla="*/ 95250 w 1257300"/>
                <a:gd name="connsiteY1" fmla="*/ 153308 h 210458"/>
                <a:gd name="connsiteX2" fmla="*/ 127000 w 1257300"/>
                <a:gd name="connsiteY2" fmla="*/ 146958 h 210458"/>
                <a:gd name="connsiteX3" fmla="*/ 228600 w 1257300"/>
                <a:gd name="connsiteY3" fmla="*/ 121558 h 210458"/>
                <a:gd name="connsiteX4" fmla="*/ 342900 w 1257300"/>
                <a:gd name="connsiteY4" fmla="*/ 108858 h 210458"/>
                <a:gd name="connsiteX5" fmla="*/ 400050 w 1257300"/>
                <a:gd name="connsiteY5" fmla="*/ 102508 h 210458"/>
                <a:gd name="connsiteX6" fmla="*/ 488950 w 1257300"/>
                <a:gd name="connsiteY6" fmla="*/ 83458 h 210458"/>
                <a:gd name="connsiteX7" fmla="*/ 577850 w 1257300"/>
                <a:gd name="connsiteY7" fmla="*/ 58058 h 210458"/>
                <a:gd name="connsiteX8" fmla="*/ 628650 w 1257300"/>
                <a:gd name="connsiteY8" fmla="*/ 45358 h 210458"/>
                <a:gd name="connsiteX9" fmla="*/ 673100 w 1257300"/>
                <a:gd name="connsiteY9" fmla="*/ 26308 h 210458"/>
                <a:gd name="connsiteX10" fmla="*/ 717550 w 1257300"/>
                <a:gd name="connsiteY10" fmla="*/ 19958 h 210458"/>
                <a:gd name="connsiteX11" fmla="*/ 882650 w 1257300"/>
                <a:gd name="connsiteY11" fmla="*/ 7258 h 210458"/>
                <a:gd name="connsiteX12" fmla="*/ 1257300 w 1257300"/>
                <a:gd name="connsiteY12" fmla="*/ 908 h 210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7300" h="210458">
                  <a:moveTo>
                    <a:pt x="0" y="210458"/>
                  </a:moveTo>
                  <a:cubicBezTo>
                    <a:pt x="22218" y="194588"/>
                    <a:pt x="67298" y="158898"/>
                    <a:pt x="95250" y="153308"/>
                  </a:cubicBezTo>
                  <a:cubicBezTo>
                    <a:pt x="105833" y="151191"/>
                    <a:pt x="116529" y="149576"/>
                    <a:pt x="127000" y="146958"/>
                  </a:cubicBezTo>
                  <a:cubicBezTo>
                    <a:pt x="200974" y="128465"/>
                    <a:pt x="175997" y="131122"/>
                    <a:pt x="228600" y="121558"/>
                  </a:cubicBezTo>
                  <a:cubicBezTo>
                    <a:pt x="286958" y="110947"/>
                    <a:pt x="263537" y="116416"/>
                    <a:pt x="342900" y="108858"/>
                  </a:cubicBezTo>
                  <a:cubicBezTo>
                    <a:pt x="361981" y="107041"/>
                    <a:pt x="381000" y="104625"/>
                    <a:pt x="400050" y="102508"/>
                  </a:cubicBezTo>
                  <a:cubicBezTo>
                    <a:pt x="581831" y="50571"/>
                    <a:pt x="309836" y="126104"/>
                    <a:pt x="488950" y="83458"/>
                  </a:cubicBezTo>
                  <a:cubicBezTo>
                    <a:pt x="518931" y="76320"/>
                    <a:pt x="547951" y="65533"/>
                    <a:pt x="577850" y="58058"/>
                  </a:cubicBezTo>
                  <a:cubicBezTo>
                    <a:pt x="594783" y="53825"/>
                    <a:pt x="612091" y="50878"/>
                    <a:pt x="628650" y="45358"/>
                  </a:cubicBezTo>
                  <a:cubicBezTo>
                    <a:pt x="643943" y="40260"/>
                    <a:pt x="657600" y="30737"/>
                    <a:pt x="673100" y="26308"/>
                  </a:cubicBezTo>
                  <a:cubicBezTo>
                    <a:pt x="687491" y="22196"/>
                    <a:pt x="702674" y="21611"/>
                    <a:pt x="717550" y="19958"/>
                  </a:cubicBezTo>
                  <a:cubicBezTo>
                    <a:pt x="766790" y="14487"/>
                    <a:pt x="835255" y="10046"/>
                    <a:pt x="882650" y="7258"/>
                  </a:cubicBezTo>
                  <a:cubicBezTo>
                    <a:pt x="1066250" y="-3542"/>
                    <a:pt x="1008438" y="908"/>
                    <a:pt x="1257300" y="908"/>
                  </a:cubicBez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24" name="צורה חופשית: צורה 23">
              <a:extLst>
                <a:ext uri="{FF2B5EF4-FFF2-40B4-BE49-F238E27FC236}">
                  <a16:creationId xmlns:a16="http://schemas.microsoft.com/office/drawing/2014/main" id="{CF652505-3637-4DC5-BA05-ECD3E448965C}"/>
                </a:ext>
              </a:extLst>
            </p:cNvPr>
            <p:cNvSpPr/>
            <p:nvPr/>
          </p:nvSpPr>
          <p:spPr>
            <a:xfrm flipH="1">
              <a:off x="1918069" y="3288816"/>
              <a:ext cx="1751303" cy="809316"/>
            </a:xfrm>
            <a:custGeom>
              <a:avLst/>
              <a:gdLst>
                <a:gd name="connsiteX0" fmla="*/ 0 w 1250950"/>
                <a:gd name="connsiteY0" fmla="*/ 534955 h 534955"/>
                <a:gd name="connsiteX1" fmla="*/ 31750 w 1250950"/>
                <a:gd name="connsiteY1" fmla="*/ 484155 h 534955"/>
                <a:gd name="connsiteX2" fmla="*/ 95250 w 1250950"/>
                <a:gd name="connsiteY2" fmla="*/ 407955 h 534955"/>
                <a:gd name="connsiteX3" fmla="*/ 114300 w 1250950"/>
                <a:gd name="connsiteY3" fmla="*/ 388905 h 534955"/>
                <a:gd name="connsiteX4" fmla="*/ 133350 w 1250950"/>
                <a:gd name="connsiteY4" fmla="*/ 369855 h 534955"/>
                <a:gd name="connsiteX5" fmla="*/ 158750 w 1250950"/>
                <a:gd name="connsiteY5" fmla="*/ 350805 h 534955"/>
                <a:gd name="connsiteX6" fmla="*/ 177800 w 1250950"/>
                <a:gd name="connsiteY6" fmla="*/ 338105 h 534955"/>
                <a:gd name="connsiteX7" fmla="*/ 228600 w 1250950"/>
                <a:gd name="connsiteY7" fmla="*/ 293655 h 534955"/>
                <a:gd name="connsiteX8" fmla="*/ 254000 w 1250950"/>
                <a:gd name="connsiteY8" fmla="*/ 280955 h 534955"/>
                <a:gd name="connsiteX9" fmla="*/ 311150 w 1250950"/>
                <a:gd name="connsiteY9" fmla="*/ 242855 h 534955"/>
                <a:gd name="connsiteX10" fmla="*/ 330200 w 1250950"/>
                <a:gd name="connsiteY10" fmla="*/ 230155 h 534955"/>
                <a:gd name="connsiteX11" fmla="*/ 349250 w 1250950"/>
                <a:gd name="connsiteY11" fmla="*/ 217455 h 534955"/>
                <a:gd name="connsiteX12" fmla="*/ 393700 w 1250950"/>
                <a:gd name="connsiteY12" fmla="*/ 198405 h 534955"/>
                <a:gd name="connsiteX13" fmla="*/ 431800 w 1250950"/>
                <a:gd name="connsiteY13" fmla="*/ 160305 h 534955"/>
                <a:gd name="connsiteX14" fmla="*/ 457200 w 1250950"/>
                <a:gd name="connsiteY14" fmla="*/ 153955 h 534955"/>
                <a:gd name="connsiteX15" fmla="*/ 546100 w 1250950"/>
                <a:gd name="connsiteY15" fmla="*/ 115855 h 534955"/>
                <a:gd name="connsiteX16" fmla="*/ 590550 w 1250950"/>
                <a:gd name="connsiteY16" fmla="*/ 96805 h 534955"/>
                <a:gd name="connsiteX17" fmla="*/ 685800 w 1250950"/>
                <a:gd name="connsiteY17" fmla="*/ 77755 h 534955"/>
                <a:gd name="connsiteX18" fmla="*/ 755650 w 1250950"/>
                <a:gd name="connsiteY18" fmla="*/ 58705 h 534955"/>
                <a:gd name="connsiteX19" fmla="*/ 787400 w 1250950"/>
                <a:gd name="connsiteY19" fmla="*/ 39655 h 534955"/>
                <a:gd name="connsiteX20" fmla="*/ 869950 w 1250950"/>
                <a:gd name="connsiteY20" fmla="*/ 26955 h 534955"/>
                <a:gd name="connsiteX21" fmla="*/ 1098550 w 1250950"/>
                <a:gd name="connsiteY21" fmla="*/ 7905 h 534955"/>
                <a:gd name="connsiteX22" fmla="*/ 1250950 w 1250950"/>
                <a:gd name="connsiteY22" fmla="*/ 1555 h 534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50950" h="534955">
                  <a:moveTo>
                    <a:pt x="0" y="534955"/>
                  </a:moveTo>
                  <a:cubicBezTo>
                    <a:pt x="25867" y="470288"/>
                    <a:pt x="-3106" y="530629"/>
                    <a:pt x="31750" y="484155"/>
                  </a:cubicBezTo>
                  <a:cubicBezTo>
                    <a:pt x="91411" y="404606"/>
                    <a:pt x="-8572" y="511777"/>
                    <a:pt x="95250" y="407955"/>
                  </a:cubicBezTo>
                  <a:lnTo>
                    <a:pt x="114300" y="388905"/>
                  </a:lnTo>
                  <a:cubicBezTo>
                    <a:pt x="120650" y="382555"/>
                    <a:pt x="126166" y="375243"/>
                    <a:pt x="133350" y="369855"/>
                  </a:cubicBezTo>
                  <a:cubicBezTo>
                    <a:pt x="141817" y="363505"/>
                    <a:pt x="150138" y="356956"/>
                    <a:pt x="158750" y="350805"/>
                  </a:cubicBezTo>
                  <a:cubicBezTo>
                    <a:pt x="164960" y="346369"/>
                    <a:pt x="172006" y="343072"/>
                    <a:pt x="177800" y="338105"/>
                  </a:cubicBezTo>
                  <a:cubicBezTo>
                    <a:pt x="209610" y="310839"/>
                    <a:pt x="194570" y="314924"/>
                    <a:pt x="228600" y="293655"/>
                  </a:cubicBezTo>
                  <a:cubicBezTo>
                    <a:pt x="236627" y="288638"/>
                    <a:pt x="245938" y="285916"/>
                    <a:pt x="254000" y="280955"/>
                  </a:cubicBezTo>
                  <a:cubicBezTo>
                    <a:pt x="273499" y="268956"/>
                    <a:pt x="292100" y="255555"/>
                    <a:pt x="311150" y="242855"/>
                  </a:cubicBezTo>
                  <a:lnTo>
                    <a:pt x="330200" y="230155"/>
                  </a:lnTo>
                  <a:cubicBezTo>
                    <a:pt x="336550" y="225922"/>
                    <a:pt x="342010" y="219868"/>
                    <a:pt x="349250" y="217455"/>
                  </a:cubicBezTo>
                  <a:cubicBezTo>
                    <a:pt x="377280" y="208112"/>
                    <a:pt x="362313" y="214098"/>
                    <a:pt x="393700" y="198405"/>
                  </a:cubicBezTo>
                  <a:cubicBezTo>
                    <a:pt x="407163" y="180454"/>
                    <a:pt x="411275" y="169102"/>
                    <a:pt x="431800" y="160305"/>
                  </a:cubicBezTo>
                  <a:cubicBezTo>
                    <a:pt x="439822" y="156867"/>
                    <a:pt x="448733" y="156072"/>
                    <a:pt x="457200" y="153955"/>
                  </a:cubicBezTo>
                  <a:cubicBezTo>
                    <a:pt x="537495" y="108072"/>
                    <a:pt x="464955" y="144835"/>
                    <a:pt x="546100" y="115855"/>
                  </a:cubicBezTo>
                  <a:cubicBezTo>
                    <a:pt x="561281" y="110433"/>
                    <a:pt x="575164" y="101613"/>
                    <a:pt x="590550" y="96805"/>
                  </a:cubicBezTo>
                  <a:cubicBezTo>
                    <a:pt x="675462" y="70270"/>
                    <a:pt x="618427" y="94598"/>
                    <a:pt x="685800" y="77755"/>
                  </a:cubicBezTo>
                  <a:cubicBezTo>
                    <a:pt x="814704" y="45529"/>
                    <a:pt x="645819" y="80671"/>
                    <a:pt x="755650" y="58705"/>
                  </a:cubicBezTo>
                  <a:cubicBezTo>
                    <a:pt x="766233" y="52355"/>
                    <a:pt x="776122" y="44668"/>
                    <a:pt x="787400" y="39655"/>
                  </a:cubicBezTo>
                  <a:cubicBezTo>
                    <a:pt x="805731" y="31508"/>
                    <a:pt x="860490" y="28006"/>
                    <a:pt x="869950" y="26955"/>
                  </a:cubicBezTo>
                  <a:cubicBezTo>
                    <a:pt x="968325" y="-5837"/>
                    <a:pt x="894670" y="14701"/>
                    <a:pt x="1098550" y="7905"/>
                  </a:cubicBezTo>
                  <a:cubicBezTo>
                    <a:pt x="1174232" y="-4709"/>
                    <a:pt x="1123775" y="1555"/>
                    <a:pt x="1250950" y="1555"/>
                  </a:cubicBez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6" name="תיבת טקסט 25">
              <a:extLst>
                <a:ext uri="{FF2B5EF4-FFF2-40B4-BE49-F238E27FC236}">
                  <a16:creationId xmlns:a16="http://schemas.microsoft.com/office/drawing/2014/main" id="{85024179-E714-4813-959B-24718D327610}"/>
                </a:ext>
              </a:extLst>
            </p:cNvPr>
            <p:cNvSpPr txBox="1"/>
            <p:nvPr/>
          </p:nvSpPr>
          <p:spPr>
            <a:xfrm>
              <a:off x="1335751" y="3780193"/>
              <a:ext cx="2199360" cy="302817"/>
            </a:xfrm>
            <a:prstGeom prst="rect">
              <a:avLst/>
            </a:prstGeom>
            <a:noFill/>
          </p:spPr>
          <p:txBody>
            <a:bodyPr vert="horz" wrap="square" lIns="91440" tIns="45720" rIns="91440" bIns="45720" rtlCol="1" anchor="ctr">
              <a:normAutofit lnSpcReduction="10000"/>
            </a:bodyPr>
            <a:lstStyle/>
            <a:p>
              <a:pPr marL="0" indent="0" algn="ctr">
                <a:buFont typeface="Arial" panose="020B0604020202020204" pitchFamily="34" charset="0"/>
                <a:buNone/>
              </a:pPr>
              <a:r>
                <a:rPr lang="he-IL" sz="1400" dirty="0">
                  <a:solidFill>
                    <a:srgbClr val="0070C0"/>
                  </a:solidFill>
                  <a:latin typeface="Anka CLM" pitchFamily="2" charset="-79"/>
                  <a:cs typeface="Anka CLM" pitchFamily="2" charset="-79"/>
                </a:rPr>
                <a:t>ניסוח לא ברור</a:t>
              </a:r>
            </a:p>
          </p:txBody>
        </p:sp>
        <p:sp>
          <p:nvSpPr>
            <p:cNvPr id="28" name="תיבת טקסט 27">
              <a:extLst>
                <a:ext uri="{FF2B5EF4-FFF2-40B4-BE49-F238E27FC236}">
                  <a16:creationId xmlns:a16="http://schemas.microsoft.com/office/drawing/2014/main" id="{3DD13DD4-F2D6-4C5E-BA66-6B2D4397D447}"/>
                </a:ext>
              </a:extLst>
            </p:cNvPr>
            <p:cNvSpPr txBox="1"/>
            <p:nvPr/>
          </p:nvSpPr>
          <p:spPr>
            <a:xfrm rot="732450">
              <a:off x="1762184" y="3165764"/>
              <a:ext cx="2199360" cy="302817"/>
            </a:xfrm>
            <a:prstGeom prst="rect">
              <a:avLst/>
            </a:prstGeom>
            <a:noFill/>
          </p:spPr>
          <p:txBody>
            <a:bodyPr vert="horz" wrap="square" lIns="91440" tIns="45720" rIns="91440" bIns="45720" rtlCol="1" anchor="ctr">
              <a:normAutofit fontScale="92500"/>
            </a:bodyPr>
            <a:lstStyle/>
            <a:p>
              <a:pPr marL="0" indent="0" algn="ctr">
                <a:buFont typeface="Arial" panose="020B0604020202020204" pitchFamily="34" charset="0"/>
                <a:buNone/>
              </a:pPr>
              <a:r>
                <a:rPr lang="he-IL" sz="1400" dirty="0">
                  <a:solidFill>
                    <a:srgbClr val="0070C0"/>
                  </a:solidFill>
                  <a:latin typeface="Anka CLM" pitchFamily="2" charset="-79"/>
                  <a:cs typeface="Anka CLM" pitchFamily="2" charset="-79"/>
                </a:rPr>
                <a:t>שימוש שגוי ביצוג ידע</a:t>
              </a:r>
            </a:p>
          </p:txBody>
        </p:sp>
        <p:sp>
          <p:nvSpPr>
            <p:cNvPr id="30" name="תיבת טקסט 29">
              <a:extLst>
                <a:ext uri="{FF2B5EF4-FFF2-40B4-BE49-F238E27FC236}">
                  <a16:creationId xmlns:a16="http://schemas.microsoft.com/office/drawing/2014/main" id="{32D6B6B7-2D64-4DE3-AF47-D2B1C7C0E921}"/>
                </a:ext>
              </a:extLst>
            </p:cNvPr>
            <p:cNvSpPr txBox="1"/>
            <p:nvPr/>
          </p:nvSpPr>
          <p:spPr>
            <a:xfrm>
              <a:off x="2454413" y="2808604"/>
              <a:ext cx="45719" cy="45719"/>
            </a:xfrm>
            <a:prstGeom prst="rect">
              <a:avLst/>
            </a:prstGeom>
            <a:noFill/>
          </p:spPr>
          <p:txBody>
            <a:bodyPr vert="horz" wrap="square" lIns="91440" tIns="45720" rIns="91440" bIns="45720" rtlCol="1" anchor="ctr">
              <a:normAutofit fontScale="25000" lnSpcReduction="20000"/>
            </a:bodyPr>
            <a:lstStyle/>
            <a:p>
              <a:pPr marL="0" indent="0" algn="ctr">
                <a:buFont typeface="Arial" panose="020B0604020202020204" pitchFamily="34" charset="0"/>
                <a:buNone/>
              </a:pPr>
              <a:endParaRPr lang="he-IL" sz="3600" dirty="0">
                <a:solidFill>
                  <a:schemeClr val="accent1">
                    <a:lumMod val="50000"/>
                  </a:schemeClr>
                </a:solidFill>
                <a:latin typeface="Heebo" panose="00000500000000000000" pitchFamily="2" charset="-79"/>
                <a:cs typeface="Heebo" panose="00000500000000000000" pitchFamily="2" charset="-79"/>
              </a:endParaRPr>
            </a:p>
          </p:txBody>
        </p:sp>
        <p:sp>
          <p:nvSpPr>
            <p:cNvPr id="31" name="צורה חופשית: צורה 30">
              <a:extLst>
                <a:ext uri="{FF2B5EF4-FFF2-40B4-BE49-F238E27FC236}">
                  <a16:creationId xmlns:a16="http://schemas.microsoft.com/office/drawing/2014/main" id="{15456513-2087-4253-9995-5216A328C1F3}"/>
                </a:ext>
              </a:extLst>
            </p:cNvPr>
            <p:cNvSpPr/>
            <p:nvPr/>
          </p:nvSpPr>
          <p:spPr>
            <a:xfrm rot="20809518">
              <a:off x="1775320" y="4317951"/>
              <a:ext cx="1915039" cy="399161"/>
            </a:xfrm>
            <a:custGeom>
              <a:avLst/>
              <a:gdLst>
                <a:gd name="connsiteX0" fmla="*/ 0 w 1257300"/>
                <a:gd name="connsiteY0" fmla="*/ 210458 h 210458"/>
                <a:gd name="connsiteX1" fmla="*/ 95250 w 1257300"/>
                <a:gd name="connsiteY1" fmla="*/ 153308 h 210458"/>
                <a:gd name="connsiteX2" fmla="*/ 127000 w 1257300"/>
                <a:gd name="connsiteY2" fmla="*/ 146958 h 210458"/>
                <a:gd name="connsiteX3" fmla="*/ 228600 w 1257300"/>
                <a:gd name="connsiteY3" fmla="*/ 121558 h 210458"/>
                <a:gd name="connsiteX4" fmla="*/ 342900 w 1257300"/>
                <a:gd name="connsiteY4" fmla="*/ 108858 h 210458"/>
                <a:gd name="connsiteX5" fmla="*/ 400050 w 1257300"/>
                <a:gd name="connsiteY5" fmla="*/ 102508 h 210458"/>
                <a:gd name="connsiteX6" fmla="*/ 488950 w 1257300"/>
                <a:gd name="connsiteY6" fmla="*/ 83458 h 210458"/>
                <a:gd name="connsiteX7" fmla="*/ 577850 w 1257300"/>
                <a:gd name="connsiteY7" fmla="*/ 58058 h 210458"/>
                <a:gd name="connsiteX8" fmla="*/ 628650 w 1257300"/>
                <a:gd name="connsiteY8" fmla="*/ 45358 h 210458"/>
                <a:gd name="connsiteX9" fmla="*/ 673100 w 1257300"/>
                <a:gd name="connsiteY9" fmla="*/ 26308 h 210458"/>
                <a:gd name="connsiteX10" fmla="*/ 717550 w 1257300"/>
                <a:gd name="connsiteY10" fmla="*/ 19958 h 210458"/>
                <a:gd name="connsiteX11" fmla="*/ 882650 w 1257300"/>
                <a:gd name="connsiteY11" fmla="*/ 7258 h 210458"/>
                <a:gd name="connsiteX12" fmla="*/ 1257300 w 1257300"/>
                <a:gd name="connsiteY12" fmla="*/ 908 h 210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7300" h="210458">
                  <a:moveTo>
                    <a:pt x="0" y="210458"/>
                  </a:moveTo>
                  <a:cubicBezTo>
                    <a:pt x="22218" y="194588"/>
                    <a:pt x="67298" y="158898"/>
                    <a:pt x="95250" y="153308"/>
                  </a:cubicBezTo>
                  <a:cubicBezTo>
                    <a:pt x="105833" y="151191"/>
                    <a:pt x="116529" y="149576"/>
                    <a:pt x="127000" y="146958"/>
                  </a:cubicBezTo>
                  <a:cubicBezTo>
                    <a:pt x="200974" y="128465"/>
                    <a:pt x="175997" y="131122"/>
                    <a:pt x="228600" y="121558"/>
                  </a:cubicBezTo>
                  <a:cubicBezTo>
                    <a:pt x="286958" y="110947"/>
                    <a:pt x="263537" y="116416"/>
                    <a:pt x="342900" y="108858"/>
                  </a:cubicBezTo>
                  <a:cubicBezTo>
                    <a:pt x="361981" y="107041"/>
                    <a:pt x="381000" y="104625"/>
                    <a:pt x="400050" y="102508"/>
                  </a:cubicBezTo>
                  <a:cubicBezTo>
                    <a:pt x="581831" y="50571"/>
                    <a:pt x="309836" y="126104"/>
                    <a:pt x="488950" y="83458"/>
                  </a:cubicBezTo>
                  <a:cubicBezTo>
                    <a:pt x="518931" y="76320"/>
                    <a:pt x="547951" y="65533"/>
                    <a:pt x="577850" y="58058"/>
                  </a:cubicBezTo>
                  <a:cubicBezTo>
                    <a:pt x="594783" y="53825"/>
                    <a:pt x="612091" y="50878"/>
                    <a:pt x="628650" y="45358"/>
                  </a:cubicBezTo>
                  <a:cubicBezTo>
                    <a:pt x="643943" y="40260"/>
                    <a:pt x="657600" y="30737"/>
                    <a:pt x="673100" y="26308"/>
                  </a:cubicBezTo>
                  <a:cubicBezTo>
                    <a:pt x="687491" y="22196"/>
                    <a:pt x="702674" y="21611"/>
                    <a:pt x="717550" y="19958"/>
                  </a:cubicBezTo>
                  <a:cubicBezTo>
                    <a:pt x="766790" y="14487"/>
                    <a:pt x="835255" y="10046"/>
                    <a:pt x="882650" y="7258"/>
                  </a:cubicBezTo>
                  <a:cubicBezTo>
                    <a:pt x="1066250" y="-3542"/>
                    <a:pt x="1008438" y="908"/>
                    <a:pt x="1257300" y="908"/>
                  </a:cubicBez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32" name="תיבת טקסט 31">
              <a:extLst>
                <a:ext uri="{FF2B5EF4-FFF2-40B4-BE49-F238E27FC236}">
                  <a16:creationId xmlns:a16="http://schemas.microsoft.com/office/drawing/2014/main" id="{63F55765-B31A-4880-AEE4-A49AEA8510DA}"/>
                </a:ext>
              </a:extLst>
            </p:cNvPr>
            <p:cNvSpPr txBox="1"/>
            <p:nvPr/>
          </p:nvSpPr>
          <p:spPr>
            <a:xfrm rot="19897632">
              <a:off x="1266921" y="4326764"/>
              <a:ext cx="2199360" cy="302817"/>
            </a:xfrm>
            <a:prstGeom prst="rect">
              <a:avLst/>
            </a:prstGeom>
            <a:noFill/>
          </p:spPr>
          <p:txBody>
            <a:bodyPr vert="horz" wrap="square" lIns="91440" tIns="45720" rIns="91440" bIns="45720" rtlCol="1" anchor="ctr">
              <a:normAutofit lnSpcReduction="10000"/>
            </a:bodyPr>
            <a:lstStyle/>
            <a:p>
              <a:pPr marL="0" indent="0" algn="ctr">
                <a:buFont typeface="Arial" panose="020B0604020202020204" pitchFamily="34" charset="0"/>
                <a:buNone/>
              </a:pPr>
              <a:r>
                <a:rPr lang="he-IL" sz="1400" dirty="0">
                  <a:solidFill>
                    <a:srgbClr val="0070C0"/>
                  </a:solidFill>
                  <a:latin typeface="Anka CLM" pitchFamily="2" charset="-79"/>
                  <a:cs typeface="Anka CLM" pitchFamily="2" charset="-79"/>
                </a:rPr>
                <a:t>הפרעות חיצוניות</a:t>
              </a:r>
            </a:p>
          </p:txBody>
        </p:sp>
      </p:grpSp>
      <p:sp>
        <p:nvSpPr>
          <p:cNvPr id="37" name="צורה חופשית: צורה 36">
            <a:extLst>
              <a:ext uri="{FF2B5EF4-FFF2-40B4-BE49-F238E27FC236}">
                <a16:creationId xmlns:a16="http://schemas.microsoft.com/office/drawing/2014/main" id="{223D8BCE-02B3-4B53-9878-E12A2F0AF8CF}"/>
              </a:ext>
            </a:extLst>
          </p:cNvPr>
          <p:cNvSpPr/>
          <p:nvPr/>
        </p:nvSpPr>
        <p:spPr>
          <a:xfrm rot="639176">
            <a:off x="9040609" y="3318505"/>
            <a:ext cx="397565" cy="818984"/>
          </a:xfrm>
          <a:custGeom>
            <a:avLst/>
            <a:gdLst>
              <a:gd name="connsiteX0" fmla="*/ 0 w 397565"/>
              <a:gd name="connsiteY0" fmla="*/ 818984 h 818984"/>
              <a:gd name="connsiteX1" fmla="*/ 63610 w 397565"/>
              <a:gd name="connsiteY1" fmla="*/ 755374 h 818984"/>
              <a:gd name="connsiteX2" fmla="*/ 103367 w 397565"/>
              <a:gd name="connsiteY2" fmla="*/ 699715 h 818984"/>
              <a:gd name="connsiteX3" fmla="*/ 127220 w 397565"/>
              <a:gd name="connsiteY3" fmla="*/ 675861 h 818984"/>
              <a:gd name="connsiteX4" fmla="*/ 159026 w 397565"/>
              <a:gd name="connsiteY4" fmla="*/ 628153 h 818984"/>
              <a:gd name="connsiteX5" fmla="*/ 166977 w 397565"/>
              <a:gd name="connsiteY5" fmla="*/ 604299 h 818984"/>
              <a:gd name="connsiteX6" fmla="*/ 198782 w 397565"/>
              <a:gd name="connsiteY6" fmla="*/ 548640 h 818984"/>
              <a:gd name="connsiteX7" fmla="*/ 214685 w 397565"/>
              <a:gd name="connsiteY7" fmla="*/ 500932 h 818984"/>
              <a:gd name="connsiteX8" fmla="*/ 222636 w 397565"/>
              <a:gd name="connsiteY8" fmla="*/ 477078 h 818984"/>
              <a:gd name="connsiteX9" fmla="*/ 254441 w 397565"/>
              <a:gd name="connsiteY9" fmla="*/ 421419 h 818984"/>
              <a:gd name="connsiteX10" fmla="*/ 262393 w 397565"/>
              <a:gd name="connsiteY10" fmla="*/ 397565 h 818984"/>
              <a:gd name="connsiteX11" fmla="*/ 270344 w 397565"/>
              <a:gd name="connsiteY11" fmla="*/ 349857 h 818984"/>
              <a:gd name="connsiteX12" fmla="*/ 286247 w 397565"/>
              <a:gd name="connsiteY12" fmla="*/ 302150 h 818984"/>
              <a:gd name="connsiteX13" fmla="*/ 294198 w 397565"/>
              <a:gd name="connsiteY13" fmla="*/ 214685 h 818984"/>
              <a:gd name="connsiteX14" fmla="*/ 310100 w 397565"/>
              <a:gd name="connsiteY14" fmla="*/ 166977 h 818984"/>
              <a:gd name="connsiteX15" fmla="*/ 318052 w 397565"/>
              <a:gd name="connsiteY15" fmla="*/ 143123 h 818984"/>
              <a:gd name="connsiteX16" fmla="*/ 326003 w 397565"/>
              <a:gd name="connsiteY16" fmla="*/ 119270 h 818984"/>
              <a:gd name="connsiteX17" fmla="*/ 357808 w 397565"/>
              <a:gd name="connsiteY17" fmla="*/ 63610 h 818984"/>
              <a:gd name="connsiteX18" fmla="*/ 373711 w 397565"/>
              <a:gd name="connsiteY18" fmla="*/ 39757 h 818984"/>
              <a:gd name="connsiteX19" fmla="*/ 397565 w 397565"/>
              <a:gd name="connsiteY19" fmla="*/ 0 h 81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7565" h="818984">
                <a:moveTo>
                  <a:pt x="0" y="818984"/>
                </a:moveTo>
                <a:cubicBezTo>
                  <a:pt x="98200" y="696235"/>
                  <a:pt x="-27153" y="846137"/>
                  <a:pt x="63610" y="755374"/>
                </a:cubicBezTo>
                <a:cubicBezTo>
                  <a:pt x="92249" y="726735"/>
                  <a:pt x="80797" y="726800"/>
                  <a:pt x="103367" y="699715"/>
                </a:cubicBezTo>
                <a:cubicBezTo>
                  <a:pt x="110566" y="691077"/>
                  <a:pt x="120316" y="684737"/>
                  <a:pt x="127220" y="675861"/>
                </a:cubicBezTo>
                <a:cubicBezTo>
                  <a:pt x="138954" y="660774"/>
                  <a:pt x="159026" y="628153"/>
                  <a:pt x="159026" y="628153"/>
                </a:cubicBezTo>
                <a:cubicBezTo>
                  <a:pt x="161676" y="620202"/>
                  <a:pt x="163229" y="611796"/>
                  <a:pt x="166977" y="604299"/>
                </a:cubicBezTo>
                <a:cubicBezTo>
                  <a:pt x="195669" y="546915"/>
                  <a:pt x="170899" y="618348"/>
                  <a:pt x="198782" y="548640"/>
                </a:cubicBezTo>
                <a:cubicBezTo>
                  <a:pt x="205008" y="533076"/>
                  <a:pt x="209384" y="516835"/>
                  <a:pt x="214685" y="500932"/>
                </a:cubicBezTo>
                <a:cubicBezTo>
                  <a:pt x="217335" y="492981"/>
                  <a:pt x="217987" y="484052"/>
                  <a:pt x="222636" y="477078"/>
                </a:cubicBezTo>
                <a:cubicBezTo>
                  <a:pt x="238609" y="453119"/>
                  <a:pt x="242334" y="449669"/>
                  <a:pt x="254441" y="421419"/>
                </a:cubicBezTo>
                <a:cubicBezTo>
                  <a:pt x="257743" y="413715"/>
                  <a:pt x="259742" y="405516"/>
                  <a:pt x="262393" y="397565"/>
                </a:cubicBezTo>
                <a:cubicBezTo>
                  <a:pt x="265043" y="381662"/>
                  <a:pt x="266434" y="365498"/>
                  <a:pt x="270344" y="349857"/>
                </a:cubicBezTo>
                <a:cubicBezTo>
                  <a:pt x="274410" y="333595"/>
                  <a:pt x="286247" y="302150"/>
                  <a:pt x="286247" y="302150"/>
                </a:cubicBezTo>
                <a:cubicBezTo>
                  <a:pt x="288897" y="272995"/>
                  <a:pt x="289111" y="243515"/>
                  <a:pt x="294198" y="214685"/>
                </a:cubicBezTo>
                <a:cubicBezTo>
                  <a:pt x="297111" y="198177"/>
                  <a:pt x="304799" y="182880"/>
                  <a:pt x="310100" y="166977"/>
                </a:cubicBezTo>
                <a:lnTo>
                  <a:pt x="318052" y="143123"/>
                </a:lnTo>
                <a:cubicBezTo>
                  <a:pt x="320702" y="135172"/>
                  <a:pt x="321354" y="126243"/>
                  <a:pt x="326003" y="119270"/>
                </a:cubicBezTo>
                <a:cubicBezTo>
                  <a:pt x="364752" y="61147"/>
                  <a:pt x="317451" y="134236"/>
                  <a:pt x="357808" y="63610"/>
                </a:cubicBezTo>
                <a:cubicBezTo>
                  <a:pt x="362549" y="55313"/>
                  <a:pt x="368410" y="47708"/>
                  <a:pt x="373711" y="39757"/>
                </a:cubicBezTo>
                <a:cubicBezTo>
                  <a:pt x="384033" y="8791"/>
                  <a:pt x="375735" y="21830"/>
                  <a:pt x="397565" y="0"/>
                </a:cubicBezTo>
              </a:path>
            </a:pathLst>
          </a:custGeom>
          <a:noFill/>
          <a:ln w="57150">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9" name="צורה חופשית: צורה 38">
            <a:extLst>
              <a:ext uri="{FF2B5EF4-FFF2-40B4-BE49-F238E27FC236}">
                <a16:creationId xmlns:a16="http://schemas.microsoft.com/office/drawing/2014/main" id="{7EA17D2A-A1E4-4BEA-A4D3-9771A719C0A0}"/>
              </a:ext>
            </a:extLst>
          </p:cNvPr>
          <p:cNvSpPr/>
          <p:nvPr/>
        </p:nvSpPr>
        <p:spPr>
          <a:xfrm rot="3953598">
            <a:off x="9332224" y="3617043"/>
            <a:ext cx="587919" cy="1075120"/>
          </a:xfrm>
          <a:custGeom>
            <a:avLst/>
            <a:gdLst>
              <a:gd name="connsiteX0" fmla="*/ 0 w 397565"/>
              <a:gd name="connsiteY0" fmla="*/ 818984 h 818984"/>
              <a:gd name="connsiteX1" fmla="*/ 63610 w 397565"/>
              <a:gd name="connsiteY1" fmla="*/ 755374 h 818984"/>
              <a:gd name="connsiteX2" fmla="*/ 103367 w 397565"/>
              <a:gd name="connsiteY2" fmla="*/ 699715 h 818984"/>
              <a:gd name="connsiteX3" fmla="*/ 127220 w 397565"/>
              <a:gd name="connsiteY3" fmla="*/ 675861 h 818984"/>
              <a:gd name="connsiteX4" fmla="*/ 159026 w 397565"/>
              <a:gd name="connsiteY4" fmla="*/ 628153 h 818984"/>
              <a:gd name="connsiteX5" fmla="*/ 166977 w 397565"/>
              <a:gd name="connsiteY5" fmla="*/ 604299 h 818984"/>
              <a:gd name="connsiteX6" fmla="*/ 198782 w 397565"/>
              <a:gd name="connsiteY6" fmla="*/ 548640 h 818984"/>
              <a:gd name="connsiteX7" fmla="*/ 214685 w 397565"/>
              <a:gd name="connsiteY7" fmla="*/ 500932 h 818984"/>
              <a:gd name="connsiteX8" fmla="*/ 222636 w 397565"/>
              <a:gd name="connsiteY8" fmla="*/ 477078 h 818984"/>
              <a:gd name="connsiteX9" fmla="*/ 254441 w 397565"/>
              <a:gd name="connsiteY9" fmla="*/ 421419 h 818984"/>
              <a:gd name="connsiteX10" fmla="*/ 262393 w 397565"/>
              <a:gd name="connsiteY10" fmla="*/ 397565 h 818984"/>
              <a:gd name="connsiteX11" fmla="*/ 270344 w 397565"/>
              <a:gd name="connsiteY11" fmla="*/ 349857 h 818984"/>
              <a:gd name="connsiteX12" fmla="*/ 286247 w 397565"/>
              <a:gd name="connsiteY12" fmla="*/ 302150 h 818984"/>
              <a:gd name="connsiteX13" fmla="*/ 294198 w 397565"/>
              <a:gd name="connsiteY13" fmla="*/ 214685 h 818984"/>
              <a:gd name="connsiteX14" fmla="*/ 310100 w 397565"/>
              <a:gd name="connsiteY14" fmla="*/ 166977 h 818984"/>
              <a:gd name="connsiteX15" fmla="*/ 318052 w 397565"/>
              <a:gd name="connsiteY15" fmla="*/ 143123 h 818984"/>
              <a:gd name="connsiteX16" fmla="*/ 326003 w 397565"/>
              <a:gd name="connsiteY16" fmla="*/ 119270 h 818984"/>
              <a:gd name="connsiteX17" fmla="*/ 357808 w 397565"/>
              <a:gd name="connsiteY17" fmla="*/ 63610 h 818984"/>
              <a:gd name="connsiteX18" fmla="*/ 373711 w 397565"/>
              <a:gd name="connsiteY18" fmla="*/ 39757 h 818984"/>
              <a:gd name="connsiteX19" fmla="*/ 397565 w 397565"/>
              <a:gd name="connsiteY19" fmla="*/ 0 h 81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7565" h="818984">
                <a:moveTo>
                  <a:pt x="0" y="818984"/>
                </a:moveTo>
                <a:cubicBezTo>
                  <a:pt x="98200" y="696235"/>
                  <a:pt x="-27153" y="846137"/>
                  <a:pt x="63610" y="755374"/>
                </a:cubicBezTo>
                <a:cubicBezTo>
                  <a:pt x="92249" y="726735"/>
                  <a:pt x="80797" y="726800"/>
                  <a:pt x="103367" y="699715"/>
                </a:cubicBezTo>
                <a:cubicBezTo>
                  <a:pt x="110566" y="691077"/>
                  <a:pt x="120316" y="684737"/>
                  <a:pt x="127220" y="675861"/>
                </a:cubicBezTo>
                <a:cubicBezTo>
                  <a:pt x="138954" y="660774"/>
                  <a:pt x="159026" y="628153"/>
                  <a:pt x="159026" y="628153"/>
                </a:cubicBezTo>
                <a:cubicBezTo>
                  <a:pt x="161676" y="620202"/>
                  <a:pt x="163229" y="611796"/>
                  <a:pt x="166977" y="604299"/>
                </a:cubicBezTo>
                <a:cubicBezTo>
                  <a:pt x="195669" y="546915"/>
                  <a:pt x="170899" y="618348"/>
                  <a:pt x="198782" y="548640"/>
                </a:cubicBezTo>
                <a:cubicBezTo>
                  <a:pt x="205008" y="533076"/>
                  <a:pt x="209384" y="516835"/>
                  <a:pt x="214685" y="500932"/>
                </a:cubicBezTo>
                <a:cubicBezTo>
                  <a:pt x="217335" y="492981"/>
                  <a:pt x="217987" y="484052"/>
                  <a:pt x="222636" y="477078"/>
                </a:cubicBezTo>
                <a:cubicBezTo>
                  <a:pt x="238609" y="453119"/>
                  <a:pt x="242334" y="449669"/>
                  <a:pt x="254441" y="421419"/>
                </a:cubicBezTo>
                <a:cubicBezTo>
                  <a:pt x="257743" y="413715"/>
                  <a:pt x="259742" y="405516"/>
                  <a:pt x="262393" y="397565"/>
                </a:cubicBezTo>
                <a:cubicBezTo>
                  <a:pt x="265043" y="381662"/>
                  <a:pt x="266434" y="365498"/>
                  <a:pt x="270344" y="349857"/>
                </a:cubicBezTo>
                <a:cubicBezTo>
                  <a:pt x="274410" y="333595"/>
                  <a:pt x="286247" y="302150"/>
                  <a:pt x="286247" y="302150"/>
                </a:cubicBezTo>
                <a:cubicBezTo>
                  <a:pt x="288897" y="272995"/>
                  <a:pt x="289111" y="243515"/>
                  <a:pt x="294198" y="214685"/>
                </a:cubicBezTo>
                <a:cubicBezTo>
                  <a:pt x="297111" y="198177"/>
                  <a:pt x="304799" y="182880"/>
                  <a:pt x="310100" y="166977"/>
                </a:cubicBezTo>
                <a:lnTo>
                  <a:pt x="318052" y="143123"/>
                </a:lnTo>
                <a:cubicBezTo>
                  <a:pt x="320702" y="135172"/>
                  <a:pt x="321354" y="126243"/>
                  <a:pt x="326003" y="119270"/>
                </a:cubicBezTo>
                <a:cubicBezTo>
                  <a:pt x="364752" y="61147"/>
                  <a:pt x="317451" y="134236"/>
                  <a:pt x="357808" y="63610"/>
                </a:cubicBezTo>
                <a:cubicBezTo>
                  <a:pt x="362549" y="55313"/>
                  <a:pt x="368410" y="47708"/>
                  <a:pt x="373711" y="39757"/>
                </a:cubicBezTo>
                <a:cubicBezTo>
                  <a:pt x="384033" y="8791"/>
                  <a:pt x="375735" y="21830"/>
                  <a:pt x="397565" y="0"/>
                </a:cubicBezTo>
              </a:path>
            </a:pathLst>
          </a:custGeom>
          <a:noFill/>
          <a:ln w="57150">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42" name="קבוצה 41">
            <a:extLst>
              <a:ext uri="{FF2B5EF4-FFF2-40B4-BE49-F238E27FC236}">
                <a16:creationId xmlns:a16="http://schemas.microsoft.com/office/drawing/2014/main" id="{ED536AED-E8A9-4E3F-938E-C27CB48872F9}"/>
              </a:ext>
            </a:extLst>
          </p:cNvPr>
          <p:cNvGrpSpPr/>
          <p:nvPr/>
        </p:nvGrpSpPr>
        <p:grpSpPr>
          <a:xfrm rot="2886306">
            <a:off x="9837605" y="4094728"/>
            <a:ext cx="2459042" cy="1334808"/>
            <a:chOff x="9613924" y="1982364"/>
            <a:chExt cx="2459042" cy="1334808"/>
          </a:xfrm>
        </p:grpSpPr>
        <p:sp>
          <p:nvSpPr>
            <p:cNvPr id="43" name="צורה חופשית: צורה 42">
              <a:extLst>
                <a:ext uri="{FF2B5EF4-FFF2-40B4-BE49-F238E27FC236}">
                  <a16:creationId xmlns:a16="http://schemas.microsoft.com/office/drawing/2014/main" id="{BA668A3F-6562-41C4-96C8-A7D3F55CB3A4}"/>
                </a:ext>
              </a:extLst>
            </p:cNvPr>
            <p:cNvSpPr/>
            <p:nvPr/>
          </p:nvSpPr>
          <p:spPr>
            <a:xfrm rot="1210692">
              <a:off x="9795285" y="2918011"/>
              <a:ext cx="1915039" cy="399161"/>
            </a:xfrm>
            <a:custGeom>
              <a:avLst/>
              <a:gdLst>
                <a:gd name="connsiteX0" fmla="*/ 0 w 1257300"/>
                <a:gd name="connsiteY0" fmla="*/ 210458 h 210458"/>
                <a:gd name="connsiteX1" fmla="*/ 95250 w 1257300"/>
                <a:gd name="connsiteY1" fmla="*/ 153308 h 210458"/>
                <a:gd name="connsiteX2" fmla="*/ 127000 w 1257300"/>
                <a:gd name="connsiteY2" fmla="*/ 146958 h 210458"/>
                <a:gd name="connsiteX3" fmla="*/ 228600 w 1257300"/>
                <a:gd name="connsiteY3" fmla="*/ 121558 h 210458"/>
                <a:gd name="connsiteX4" fmla="*/ 342900 w 1257300"/>
                <a:gd name="connsiteY4" fmla="*/ 108858 h 210458"/>
                <a:gd name="connsiteX5" fmla="*/ 400050 w 1257300"/>
                <a:gd name="connsiteY5" fmla="*/ 102508 h 210458"/>
                <a:gd name="connsiteX6" fmla="*/ 488950 w 1257300"/>
                <a:gd name="connsiteY6" fmla="*/ 83458 h 210458"/>
                <a:gd name="connsiteX7" fmla="*/ 577850 w 1257300"/>
                <a:gd name="connsiteY7" fmla="*/ 58058 h 210458"/>
                <a:gd name="connsiteX8" fmla="*/ 628650 w 1257300"/>
                <a:gd name="connsiteY8" fmla="*/ 45358 h 210458"/>
                <a:gd name="connsiteX9" fmla="*/ 673100 w 1257300"/>
                <a:gd name="connsiteY9" fmla="*/ 26308 h 210458"/>
                <a:gd name="connsiteX10" fmla="*/ 717550 w 1257300"/>
                <a:gd name="connsiteY10" fmla="*/ 19958 h 210458"/>
                <a:gd name="connsiteX11" fmla="*/ 882650 w 1257300"/>
                <a:gd name="connsiteY11" fmla="*/ 7258 h 210458"/>
                <a:gd name="connsiteX12" fmla="*/ 1257300 w 1257300"/>
                <a:gd name="connsiteY12" fmla="*/ 908 h 210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7300" h="210458">
                  <a:moveTo>
                    <a:pt x="0" y="210458"/>
                  </a:moveTo>
                  <a:cubicBezTo>
                    <a:pt x="22218" y="194588"/>
                    <a:pt x="67298" y="158898"/>
                    <a:pt x="95250" y="153308"/>
                  </a:cubicBezTo>
                  <a:cubicBezTo>
                    <a:pt x="105833" y="151191"/>
                    <a:pt x="116529" y="149576"/>
                    <a:pt x="127000" y="146958"/>
                  </a:cubicBezTo>
                  <a:cubicBezTo>
                    <a:pt x="200974" y="128465"/>
                    <a:pt x="175997" y="131122"/>
                    <a:pt x="228600" y="121558"/>
                  </a:cubicBezTo>
                  <a:cubicBezTo>
                    <a:pt x="286958" y="110947"/>
                    <a:pt x="263537" y="116416"/>
                    <a:pt x="342900" y="108858"/>
                  </a:cubicBezTo>
                  <a:cubicBezTo>
                    <a:pt x="361981" y="107041"/>
                    <a:pt x="381000" y="104625"/>
                    <a:pt x="400050" y="102508"/>
                  </a:cubicBezTo>
                  <a:cubicBezTo>
                    <a:pt x="581831" y="50571"/>
                    <a:pt x="309836" y="126104"/>
                    <a:pt x="488950" y="83458"/>
                  </a:cubicBezTo>
                  <a:cubicBezTo>
                    <a:pt x="518931" y="76320"/>
                    <a:pt x="547951" y="65533"/>
                    <a:pt x="577850" y="58058"/>
                  </a:cubicBezTo>
                  <a:cubicBezTo>
                    <a:pt x="594783" y="53825"/>
                    <a:pt x="612091" y="50878"/>
                    <a:pt x="628650" y="45358"/>
                  </a:cubicBezTo>
                  <a:cubicBezTo>
                    <a:pt x="643943" y="40260"/>
                    <a:pt x="657600" y="30737"/>
                    <a:pt x="673100" y="26308"/>
                  </a:cubicBezTo>
                  <a:cubicBezTo>
                    <a:pt x="687491" y="22196"/>
                    <a:pt x="702674" y="21611"/>
                    <a:pt x="717550" y="19958"/>
                  </a:cubicBezTo>
                  <a:cubicBezTo>
                    <a:pt x="766790" y="14487"/>
                    <a:pt x="835255" y="10046"/>
                    <a:pt x="882650" y="7258"/>
                  </a:cubicBezTo>
                  <a:cubicBezTo>
                    <a:pt x="1066250" y="-3542"/>
                    <a:pt x="1008438" y="908"/>
                    <a:pt x="1257300" y="908"/>
                  </a:cubicBezTo>
                </a:path>
              </a:pathLst>
            </a:custGeom>
            <a:noFill/>
            <a:ln>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4" name="צורה חופשית: צורה 43">
              <a:extLst>
                <a:ext uri="{FF2B5EF4-FFF2-40B4-BE49-F238E27FC236}">
                  <a16:creationId xmlns:a16="http://schemas.microsoft.com/office/drawing/2014/main" id="{2C6CAF93-41AE-42BF-B3AB-26D8C1D66B40}"/>
                </a:ext>
              </a:extLst>
            </p:cNvPr>
            <p:cNvSpPr/>
            <p:nvPr/>
          </p:nvSpPr>
          <p:spPr>
            <a:xfrm>
              <a:off x="9863755" y="2108278"/>
              <a:ext cx="1751303" cy="809316"/>
            </a:xfrm>
            <a:custGeom>
              <a:avLst/>
              <a:gdLst>
                <a:gd name="connsiteX0" fmla="*/ 0 w 1250950"/>
                <a:gd name="connsiteY0" fmla="*/ 534955 h 534955"/>
                <a:gd name="connsiteX1" fmla="*/ 31750 w 1250950"/>
                <a:gd name="connsiteY1" fmla="*/ 484155 h 534955"/>
                <a:gd name="connsiteX2" fmla="*/ 95250 w 1250950"/>
                <a:gd name="connsiteY2" fmla="*/ 407955 h 534955"/>
                <a:gd name="connsiteX3" fmla="*/ 114300 w 1250950"/>
                <a:gd name="connsiteY3" fmla="*/ 388905 h 534955"/>
                <a:gd name="connsiteX4" fmla="*/ 133350 w 1250950"/>
                <a:gd name="connsiteY4" fmla="*/ 369855 h 534955"/>
                <a:gd name="connsiteX5" fmla="*/ 158750 w 1250950"/>
                <a:gd name="connsiteY5" fmla="*/ 350805 h 534955"/>
                <a:gd name="connsiteX6" fmla="*/ 177800 w 1250950"/>
                <a:gd name="connsiteY6" fmla="*/ 338105 h 534955"/>
                <a:gd name="connsiteX7" fmla="*/ 228600 w 1250950"/>
                <a:gd name="connsiteY7" fmla="*/ 293655 h 534955"/>
                <a:gd name="connsiteX8" fmla="*/ 254000 w 1250950"/>
                <a:gd name="connsiteY8" fmla="*/ 280955 h 534955"/>
                <a:gd name="connsiteX9" fmla="*/ 311150 w 1250950"/>
                <a:gd name="connsiteY9" fmla="*/ 242855 h 534955"/>
                <a:gd name="connsiteX10" fmla="*/ 330200 w 1250950"/>
                <a:gd name="connsiteY10" fmla="*/ 230155 h 534955"/>
                <a:gd name="connsiteX11" fmla="*/ 349250 w 1250950"/>
                <a:gd name="connsiteY11" fmla="*/ 217455 h 534955"/>
                <a:gd name="connsiteX12" fmla="*/ 393700 w 1250950"/>
                <a:gd name="connsiteY12" fmla="*/ 198405 h 534955"/>
                <a:gd name="connsiteX13" fmla="*/ 431800 w 1250950"/>
                <a:gd name="connsiteY13" fmla="*/ 160305 h 534955"/>
                <a:gd name="connsiteX14" fmla="*/ 457200 w 1250950"/>
                <a:gd name="connsiteY14" fmla="*/ 153955 h 534955"/>
                <a:gd name="connsiteX15" fmla="*/ 546100 w 1250950"/>
                <a:gd name="connsiteY15" fmla="*/ 115855 h 534955"/>
                <a:gd name="connsiteX16" fmla="*/ 590550 w 1250950"/>
                <a:gd name="connsiteY16" fmla="*/ 96805 h 534955"/>
                <a:gd name="connsiteX17" fmla="*/ 685800 w 1250950"/>
                <a:gd name="connsiteY17" fmla="*/ 77755 h 534955"/>
                <a:gd name="connsiteX18" fmla="*/ 755650 w 1250950"/>
                <a:gd name="connsiteY18" fmla="*/ 58705 h 534955"/>
                <a:gd name="connsiteX19" fmla="*/ 787400 w 1250950"/>
                <a:gd name="connsiteY19" fmla="*/ 39655 h 534955"/>
                <a:gd name="connsiteX20" fmla="*/ 869950 w 1250950"/>
                <a:gd name="connsiteY20" fmla="*/ 26955 h 534955"/>
                <a:gd name="connsiteX21" fmla="*/ 1098550 w 1250950"/>
                <a:gd name="connsiteY21" fmla="*/ 7905 h 534955"/>
                <a:gd name="connsiteX22" fmla="*/ 1250950 w 1250950"/>
                <a:gd name="connsiteY22" fmla="*/ 1555 h 534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50950" h="534955">
                  <a:moveTo>
                    <a:pt x="0" y="534955"/>
                  </a:moveTo>
                  <a:cubicBezTo>
                    <a:pt x="25867" y="470288"/>
                    <a:pt x="-3106" y="530629"/>
                    <a:pt x="31750" y="484155"/>
                  </a:cubicBezTo>
                  <a:cubicBezTo>
                    <a:pt x="91411" y="404606"/>
                    <a:pt x="-8572" y="511777"/>
                    <a:pt x="95250" y="407955"/>
                  </a:cubicBezTo>
                  <a:lnTo>
                    <a:pt x="114300" y="388905"/>
                  </a:lnTo>
                  <a:cubicBezTo>
                    <a:pt x="120650" y="382555"/>
                    <a:pt x="126166" y="375243"/>
                    <a:pt x="133350" y="369855"/>
                  </a:cubicBezTo>
                  <a:cubicBezTo>
                    <a:pt x="141817" y="363505"/>
                    <a:pt x="150138" y="356956"/>
                    <a:pt x="158750" y="350805"/>
                  </a:cubicBezTo>
                  <a:cubicBezTo>
                    <a:pt x="164960" y="346369"/>
                    <a:pt x="172006" y="343072"/>
                    <a:pt x="177800" y="338105"/>
                  </a:cubicBezTo>
                  <a:cubicBezTo>
                    <a:pt x="209610" y="310839"/>
                    <a:pt x="194570" y="314924"/>
                    <a:pt x="228600" y="293655"/>
                  </a:cubicBezTo>
                  <a:cubicBezTo>
                    <a:pt x="236627" y="288638"/>
                    <a:pt x="245938" y="285916"/>
                    <a:pt x="254000" y="280955"/>
                  </a:cubicBezTo>
                  <a:cubicBezTo>
                    <a:pt x="273499" y="268956"/>
                    <a:pt x="292100" y="255555"/>
                    <a:pt x="311150" y="242855"/>
                  </a:cubicBezTo>
                  <a:lnTo>
                    <a:pt x="330200" y="230155"/>
                  </a:lnTo>
                  <a:cubicBezTo>
                    <a:pt x="336550" y="225922"/>
                    <a:pt x="342010" y="219868"/>
                    <a:pt x="349250" y="217455"/>
                  </a:cubicBezTo>
                  <a:cubicBezTo>
                    <a:pt x="377280" y="208112"/>
                    <a:pt x="362313" y="214098"/>
                    <a:pt x="393700" y="198405"/>
                  </a:cubicBezTo>
                  <a:cubicBezTo>
                    <a:pt x="407163" y="180454"/>
                    <a:pt x="411275" y="169102"/>
                    <a:pt x="431800" y="160305"/>
                  </a:cubicBezTo>
                  <a:cubicBezTo>
                    <a:pt x="439822" y="156867"/>
                    <a:pt x="448733" y="156072"/>
                    <a:pt x="457200" y="153955"/>
                  </a:cubicBezTo>
                  <a:cubicBezTo>
                    <a:pt x="537495" y="108072"/>
                    <a:pt x="464955" y="144835"/>
                    <a:pt x="546100" y="115855"/>
                  </a:cubicBezTo>
                  <a:cubicBezTo>
                    <a:pt x="561281" y="110433"/>
                    <a:pt x="575164" y="101613"/>
                    <a:pt x="590550" y="96805"/>
                  </a:cubicBezTo>
                  <a:cubicBezTo>
                    <a:pt x="675462" y="70270"/>
                    <a:pt x="618427" y="94598"/>
                    <a:pt x="685800" y="77755"/>
                  </a:cubicBezTo>
                  <a:cubicBezTo>
                    <a:pt x="814704" y="45529"/>
                    <a:pt x="645819" y="80671"/>
                    <a:pt x="755650" y="58705"/>
                  </a:cubicBezTo>
                  <a:cubicBezTo>
                    <a:pt x="766233" y="52355"/>
                    <a:pt x="776122" y="44668"/>
                    <a:pt x="787400" y="39655"/>
                  </a:cubicBezTo>
                  <a:cubicBezTo>
                    <a:pt x="805731" y="31508"/>
                    <a:pt x="860490" y="28006"/>
                    <a:pt x="869950" y="26955"/>
                  </a:cubicBezTo>
                  <a:cubicBezTo>
                    <a:pt x="968325" y="-5837"/>
                    <a:pt x="894670" y="14701"/>
                    <a:pt x="1098550" y="7905"/>
                  </a:cubicBezTo>
                  <a:cubicBezTo>
                    <a:pt x="1174232" y="-4709"/>
                    <a:pt x="1123775" y="1555"/>
                    <a:pt x="1250950" y="1555"/>
                  </a:cubicBezTo>
                </a:path>
              </a:pathLst>
            </a:custGeom>
            <a:noFill/>
            <a:ln>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5" name="תיבת טקסט 44">
              <a:extLst>
                <a:ext uri="{FF2B5EF4-FFF2-40B4-BE49-F238E27FC236}">
                  <a16:creationId xmlns:a16="http://schemas.microsoft.com/office/drawing/2014/main" id="{27A9CA94-70A5-451E-9EA4-F6AF39989B61}"/>
                </a:ext>
              </a:extLst>
            </p:cNvPr>
            <p:cNvSpPr txBox="1"/>
            <p:nvPr/>
          </p:nvSpPr>
          <p:spPr>
            <a:xfrm rot="575994">
              <a:off x="9873606" y="2724039"/>
              <a:ext cx="2199360" cy="302817"/>
            </a:xfrm>
            <a:prstGeom prst="rect">
              <a:avLst/>
            </a:prstGeom>
            <a:noFill/>
          </p:spPr>
          <p:txBody>
            <a:bodyPr vert="horz" wrap="square" lIns="91440" tIns="45720" rIns="91440" bIns="45720" rtlCol="1" anchor="ctr">
              <a:normAutofit lnSpcReduction="10000"/>
            </a:bodyPr>
            <a:lstStyle/>
            <a:p>
              <a:pPr marL="0" indent="0" algn="ctr">
                <a:buFont typeface="Arial" panose="020B0604020202020204" pitchFamily="34" charset="0"/>
                <a:buNone/>
              </a:pPr>
              <a:r>
                <a:rPr lang="he-IL" sz="1400" dirty="0">
                  <a:solidFill>
                    <a:srgbClr val="9933FF"/>
                  </a:solidFill>
                  <a:latin typeface="Anka CLM" pitchFamily="2" charset="-79"/>
                  <a:cs typeface="Anka CLM" pitchFamily="2" charset="-79"/>
                </a:rPr>
                <a:t>פישוט המידע</a:t>
              </a:r>
            </a:p>
          </p:txBody>
        </p:sp>
        <p:sp>
          <p:nvSpPr>
            <p:cNvPr id="46" name="תיבת טקסט 45">
              <a:extLst>
                <a:ext uri="{FF2B5EF4-FFF2-40B4-BE49-F238E27FC236}">
                  <a16:creationId xmlns:a16="http://schemas.microsoft.com/office/drawing/2014/main" id="{6D67E785-95EE-49E3-92AA-D25E588F3AE2}"/>
                </a:ext>
              </a:extLst>
            </p:cNvPr>
            <p:cNvSpPr txBox="1"/>
            <p:nvPr/>
          </p:nvSpPr>
          <p:spPr>
            <a:xfrm rot="20419142">
              <a:off x="9613924" y="1982364"/>
              <a:ext cx="2199360" cy="302817"/>
            </a:xfrm>
            <a:prstGeom prst="rect">
              <a:avLst/>
            </a:prstGeom>
            <a:noFill/>
          </p:spPr>
          <p:txBody>
            <a:bodyPr vert="horz" wrap="square" lIns="91440" tIns="45720" rIns="91440" bIns="45720" rtlCol="1" anchor="ctr">
              <a:normAutofit lnSpcReduction="10000"/>
            </a:bodyPr>
            <a:lstStyle/>
            <a:p>
              <a:pPr marL="0" indent="0" algn="ctr">
                <a:buFont typeface="Arial" panose="020B0604020202020204" pitchFamily="34" charset="0"/>
                <a:buNone/>
              </a:pPr>
              <a:r>
                <a:rPr lang="he-IL" sz="1400" dirty="0">
                  <a:solidFill>
                    <a:srgbClr val="9933FF"/>
                  </a:solidFill>
                  <a:latin typeface="Anka CLM" pitchFamily="2" charset="-79"/>
                  <a:cs typeface="Anka CLM" pitchFamily="2" charset="-79"/>
                </a:rPr>
                <a:t>חלוקה לנושאים</a:t>
              </a:r>
            </a:p>
          </p:txBody>
        </p:sp>
      </p:grpSp>
      <p:sp>
        <p:nvSpPr>
          <p:cNvPr id="48" name="צורה חופשית: צורה 47">
            <a:extLst>
              <a:ext uri="{FF2B5EF4-FFF2-40B4-BE49-F238E27FC236}">
                <a16:creationId xmlns:a16="http://schemas.microsoft.com/office/drawing/2014/main" id="{E093A70A-89D5-4D85-9A05-8A04E57597EE}"/>
              </a:ext>
            </a:extLst>
          </p:cNvPr>
          <p:cNvSpPr/>
          <p:nvPr/>
        </p:nvSpPr>
        <p:spPr>
          <a:xfrm rot="996301" flipH="1">
            <a:off x="3357295" y="3282350"/>
            <a:ext cx="380875" cy="774691"/>
          </a:xfrm>
          <a:custGeom>
            <a:avLst/>
            <a:gdLst>
              <a:gd name="connsiteX0" fmla="*/ 0 w 397565"/>
              <a:gd name="connsiteY0" fmla="*/ 818984 h 818984"/>
              <a:gd name="connsiteX1" fmla="*/ 63610 w 397565"/>
              <a:gd name="connsiteY1" fmla="*/ 755374 h 818984"/>
              <a:gd name="connsiteX2" fmla="*/ 103367 w 397565"/>
              <a:gd name="connsiteY2" fmla="*/ 699715 h 818984"/>
              <a:gd name="connsiteX3" fmla="*/ 127220 w 397565"/>
              <a:gd name="connsiteY3" fmla="*/ 675861 h 818984"/>
              <a:gd name="connsiteX4" fmla="*/ 159026 w 397565"/>
              <a:gd name="connsiteY4" fmla="*/ 628153 h 818984"/>
              <a:gd name="connsiteX5" fmla="*/ 166977 w 397565"/>
              <a:gd name="connsiteY5" fmla="*/ 604299 h 818984"/>
              <a:gd name="connsiteX6" fmla="*/ 198782 w 397565"/>
              <a:gd name="connsiteY6" fmla="*/ 548640 h 818984"/>
              <a:gd name="connsiteX7" fmla="*/ 214685 w 397565"/>
              <a:gd name="connsiteY7" fmla="*/ 500932 h 818984"/>
              <a:gd name="connsiteX8" fmla="*/ 222636 w 397565"/>
              <a:gd name="connsiteY8" fmla="*/ 477078 h 818984"/>
              <a:gd name="connsiteX9" fmla="*/ 254441 w 397565"/>
              <a:gd name="connsiteY9" fmla="*/ 421419 h 818984"/>
              <a:gd name="connsiteX10" fmla="*/ 262393 w 397565"/>
              <a:gd name="connsiteY10" fmla="*/ 397565 h 818984"/>
              <a:gd name="connsiteX11" fmla="*/ 270344 w 397565"/>
              <a:gd name="connsiteY11" fmla="*/ 349857 h 818984"/>
              <a:gd name="connsiteX12" fmla="*/ 286247 w 397565"/>
              <a:gd name="connsiteY12" fmla="*/ 302150 h 818984"/>
              <a:gd name="connsiteX13" fmla="*/ 294198 w 397565"/>
              <a:gd name="connsiteY13" fmla="*/ 214685 h 818984"/>
              <a:gd name="connsiteX14" fmla="*/ 310100 w 397565"/>
              <a:gd name="connsiteY14" fmla="*/ 166977 h 818984"/>
              <a:gd name="connsiteX15" fmla="*/ 318052 w 397565"/>
              <a:gd name="connsiteY15" fmla="*/ 143123 h 818984"/>
              <a:gd name="connsiteX16" fmla="*/ 326003 w 397565"/>
              <a:gd name="connsiteY16" fmla="*/ 119270 h 818984"/>
              <a:gd name="connsiteX17" fmla="*/ 357808 w 397565"/>
              <a:gd name="connsiteY17" fmla="*/ 63610 h 818984"/>
              <a:gd name="connsiteX18" fmla="*/ 373711 w 397565"/>
              <a:gd name="connsiteY18" fmla="*/ 39757 h 818984"/>
              <a:gd name="connsiteX19" fmla="*/ 397565 w 397565"/>
              <a:gd name="connsiteY19" fmla="*/ 0 h 81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7565" h="818984">
                <a:moveTo>
                  <a:pt x="0" y="818984"/>
                </a:moveTo>
                <a:cubicBezTo>
                  <a:pt x="98200" y="696235"/>
                  <a:pt x="-27153" y="846137"/>
                  <a:pt x="63610" y="755374"/>
                </a:cubicBezTo>
                <a:cubicBezTo>
                  <a:pt x="92249" y="726735"/>
                  <a:pt x="80797" y="726800"/>
                  <a:pt x="103367" y="699715"/>
                </a:cubicBezTo>
                <a:cubicBezTo>
                  <a:pt x="110566" y="691077"/>
                  <a:pt x="120316" y="684737"/>
                  <a:pt x="127220" y="675861"/>
                </a:cubicBezTo>
                <a:cubicBezTo>
                  <a:pt x="138954" y="660774"/>
                  <a:pt x="159026" y="628153"/>
                  <a:pt x="159026" y="628153"/>
                </a:cubicBezTo>
                <a:cubicBezTo>
                  <a:pt x="161676" y="620202"/>
                  <a:pt x="163229" y="611796"/>
                  <a:pt x="166977" y="604299"/>
                </a:cubicBezTo>
                <a:cubicBezTo>
                  <a:pt x="195669" y="546915"/>
                  <a:pt x="170899" y="618348"/>
                  <a:pt x="198782" y="548640"/>
                </a:cubicBezTo>
                <a:cubicBezTo>
                  <a:pt x="205008" y="533076"/>
                  <a:pt x="209384" y="516835"/>
                  <a:pt x="214685" y="500932"/>
                </a:cubicBezTo>
                <a:cubicBezTo>
                  <a:pt x="217335" y="492981"/>
                  <a:pt x="217987" y="484052"/>
                  <a:pt x="222636" y="477078"/>
                </a:cubicBezTo>
                <a:cubicBezTo>
                  <a:pt x="238609" y="453119"/>
                  <a:pt x="242334" y="449669"/>
                  <a:pt x="254441" y="421419"/>
                </a:cubicBezTo>
                <a:cubicBezTo>
                  <a:pt x="257743" y="413715"/>
                  <a:pt x="259742" y="405516"/>
                  <a:pt x="262393" y="397565"/>
                </a:cubicBezTo>
                <a:cubicBezTo>
                  <a:pt x="265043" y="381662"/>
                  <a:pt x="266434" y="365498"/>
                  <a:pt x="270344" y="349857"/>
                </a:cubicBezTo>
                <a:cubicBezTo>
                  <a:pt x="274410" y="333595"/>
                  <a:pt x="286247" y="302150"/>
                  <a:pt x="286247" y="302150"/>
                </a:cubicBezTo>
                <a:cubicBezTo>
                  <a:pt x="288897" y="272995"/>
                  <a:pt x="289111" y="243515"/>
                  <a:pt x="294198" y="214685"/>
                </a:cubicBezTo>
                <a:cubicBezTo>
                  <a:pt x="297111" y="198177"/>
                  <a:pt x="304799" y="182880"/>
                  <a:pt x="310100" y="166977"/>
                </a:cubicBezTo>
                <a:lnTo>
                  <a:pt x="318052" y="143123"/>
                </a:lnTo>
                <a:cubicBezTo>
                  <a:pt x="320702" y="135172"/>
                  <a:pt x="321354" y="126243"/>
                  <a:pt x="326003" y="119270"/>
                </a:cubicBezTo>
                <a:cubicBezTo>
                  <a:pt x="364752" y="61147"/>
                  <a:pt x="317451" y="134236"/>
                  <a:pt x="357808" y="63610"/>
                </a:cubicBezTo>
                <a:cubicBezTo>
                  <a:pt x="362549" y="55313"/>
                  <a:pt x="368410" y="47708"/>
                  <a:pt x="373711" y="39757"/>
                </a:cubicBezTo>
                <a:cubicBezTo>
                  <a:pt x="384033" y="8791"/>
                  <a:pt x="375735" y="21830"/>
                  <a:pt x="397565" y="0"/>
                </a:cubicBezTo>
              </a:path>
            </a:pathLst>
          </a:cu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9" name="תיבת טקסט 48">
            <a:extLst>
              <a:ext uri="{FF2B5EF4-FFF2-40B4-BE49-F238E27FC236}">
                <a16:creationId xmlns:a16="http://schemas.microsoft.com/office/drawing/2014/main" id="{C6AE469F-1B03-44C8-B5C7-FB82DAAF1885}"/>
              </a:ext>
            </a:extLst>
          </p:cNvPr>
          <p:cNvSpPr txBox="1"/>
          <p:nvPr/>
        </p:nvSpPr>
        <p:spPr>
          <a:xfrm rot="18416434">
            <a:off x="8519550" y="3397560"/>
            <a:ext cx="1273033" cy="435082"/>
          </a:xfrm>
          <a:prstGeom prst="rect">
            <a:avLst/>
          </a:prstGeom>
          <a:noFill/>
        </p:spPr>
        <p:txBody>
          <a:bodyPr vert="horz" wrap="square" lIns="91440" tIns="45720" rIns="91440" bIns="45720" rtlCol="1" anchor="ctr">
            <a:normAutofit/>
          </a:bodyPr>
          <a:lstStyle/>
          <a:p>
            <a:pPr marL="0" indent="0" algn="ctr">
              <a:buFont typeface="Arial" panose="020B0604020202020204" pitchFamily="34" charset="0"/>
              <a:buNone/>
            </a:pPr>
            <a:r>
              <a:rPr lang="he-IL" sz="1600" b="1" dirty="0">
                <a:solidFill>
                  <a:srgbClr val="9933FF"/>
                </a:solidFill>
                <a:latin typeface="Anka CLM" pitchFamily="2" charset="-79"/>
                <a:cs typeface="Anka CLM" pitchFamily="2" charset="-79"/>
              </a:rPr>
              <a:t>סיבה</a:t>
            </a:r>
          </a:p>
        </p:txBody>
      </p:sp>
      <p:sp>
        <p:nvSpPr>
          <p:cNvPr id="50" name="תיבת טקסט 49">
            <a:extLst>
              <a:ext uri="{FF2B5EF4-FFF2-40B4-BE49-F238E27FC236}">
                <a16:creationId xmlns:a16="http://schemas.microsoft.com/office/drawing/2014/main" id="{A0D649B5-521B-4A52-ACDA-EB7B33F28244}"/>
              </a:ext>
            </a:extLst>
          </p:cNvPr>
          <p:cNvSpPr txBox="1"/>
          <p:nvPr/>
        </p:nvSpPr>
        <p:spPr>
          <a:xfrm rot="20561453">
            <a:off x="2275639" y="3834929"/>
            <a:ext cx="1273033" cy="406418"/>
          </a:xfrm>
          <a:prstGeom prst="rect">
            <a:avLst/>
          </a:prstGeom>
          <a:noFill/>
        </p:spPr>
        <p:txBody>
          <a:bodyPr vert="horz" wrap="square" lIns="91440" tIns="45720" rIns="91440" bIns="45720" rtlCol="1" anchor="ctr">
            <a:normAutofit fontScale="92500"/>
          </a:bodyPr>
          <a:lstStyle/>
          <a:p>
            <a:pPr marL="0" indent="0" algn="ctr">
              <a:buFont typeface="Arial" panose="020B0604020202020204" pitchFamily="34" charset="0"/>
              <a:buNone/>
            </a:pPr>
            <a:r>
              <a:rPr lang="he-IL" sz="1600" b="1" dirty="0">
                <a:solidFill>
                  <a:srgbClr val="0070C0"/>
                </a:solidFill>
                <a:latin typeface="Anka CLM" pitchFamily="2" charset="-79"/>
                <a:cs typeface="Anka CLM" pitchFamily="2" charset="-79"/>
              </a:rPr>
              <a:t>התמודדות</a:t>
            </a:r>
          </a:p>
        </p:txBody>
      </p:sp>
      <p:sp>
        <p:nvSpPr>
          <p:cNvPr id="51" name="צורה חופשית: צורה 50">
            <a:extLst>
              <a:ext uri="{FF2B5EF4-FFF2-40B4-BE49-F238E27FC236}">
                <a16:creationId xmlns:a16="http://schemas.microsoft.com/office/drawing/2014/main" id="{1CD01286-A7AF-41A4-BA4F-612FC253FCF4}"/>
              </a:ext>
            </a:extLst>
          </p:cNvPr>
          <p:cNvSpPr/>
          <p:nvPr/>
        </p:nvSpPr>
        <p:spPr>
          <a:xfrm rot="3072555">
            <a:off x="2727830" y="3674980"/>
            <a:ext cx="587919" cy="1075120"/>
          </a:xfrm>
          <a:custGeom>
            <a:avLst/>
            <a:gdLst>
              <a:gd name="connsiteX0" fmla="*/ 0 w 397565"/>
              <a:gd name="connsiteY0" fmla="*/ 818984 h 818984"/>
              <a:gd name="connsiteX1" fmla="*/ 63610 w 397565"/>
              <a:gd name="connsiteY1" fmla="*/ 755374 h 818984"/>
              <a:gd name="connsiteX2" fmla="*/ 103367 w 397565"/>
              <a:gd name="connsiteY2" fmla="*/ 699715 h 818984"/>
              <a:gd name="connsiteX3" fmla="*/ 127220 w 397565"/>
              <a:gd name="connsiteY3" fmla="*/ 675861 h 818984"/>
              <a:gd name="connsiteX4" fmla="*/ 159026 w 397565"/>
              <a:gd name="connsiteY4" fmla="*/ 628153 h 818984"/>
              <a:gd name="connsiteX5" fmla="*/ 166977 w 397565"/>
              <a:gd name="connsiteY5" fmla="*/ 604299 h 818984"/>
              <a:gd name="connsiteX6" fmla="*/ 198782 w 397565"/>
              <a:gd name="connsiteY6" fmla="*/ 548640 h 818984"/>
              <a:gd name="connsiteX7" fmla="*/ 214685 w 397565"/>
              <a:gd name="connsiteY7" fmla="*/ 500932 h 818984"/>
              <a:gd name="connsiteX8" fmla="*/ 222636 w 397565"/>
              <a:gd name="connsiteY8" fmla="*/ 477078 h 818984"/>
              <a:gd name="connsiteX9" fmla="*/ 254441 w 397565"/>
              <a:gd name="connsiteY9" fmla="*/ 421419 h 818984"/>
              <a:gd name="connsiteX10" fmla="*/ 262393 w 397565"/>
              <a:gd name="connsiteY10" fmla="*/ 397565 h 818984"/>
              <a:gd name="connsiteX11" fmla="*/ 270344 w 397565"/>
              <a:gd name="connsiteY11" fmla="*/ 349857 h 818984"/>
              <a:gd name="connsiteX12" fmla="*/ 286247 w 397565"/>
              <a:gd name="connsiteY12" fmla="*/ 302150 h 818984"/>
              <a:gd name="connsiteX13" fmla="*/ 294198 w 397565"/>
              <a:gd name="connsiteY13" fmla="*/ 214685 h 818984"/>
              <a:gd name="connsiteX14" fmla="*/ 310100 w 397565"/>
              <a:gd name="connsiteY14" fmla="*/ 166977 h 818984"/>
              <a:gd name="connsiteX15" fmla="*/ 318052 w 397565"/>
              <a:gd name="connsiteY15" fmla="*/ 143123 h 818984"/>
              <a:gd name="connsiteX16" fmla="*/ 326003 w 397565"/>
              <a:gd name="connsiteY16" fmla="*/ 119270 h 818984"/>
              <a:gd name="connsiteX17" fmla="*/ 357808 w 397565"/>
              <a:gd name="connsiteY17" fmla="*/ 63610 h 818984"/>
              <a:gd name="connsiteX18" fmla="*/ 373711 w 397565"/>
              <a:gd name="connsiteY18" fmla="*/ 39757 h 818984"/>
              <a:gd name="connsiteX19" fmla="*/ 397565 w 397565"/>
              <a:gd name="connsiteY19" fmla="*/ 0 h 81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7565" h="818984">
                <a:moveTo>
                  <a:pt x="0" y="818984"/>
                </a:moveTo>
                <a:cubicBezTo>
                  <a:pt x="98200" y="696235"/>
                  <a:pt x="-27153" y="846137"/>
                  <a:pt x="63610" y="755374"/>
                </a:cubicBezTo>
                <a:cubicBezTo>
                  <a:pt x="92249" y="726735"/>
                  <a:pt x="80797" y="726800"/>
                  <a:pt x="103367" y="699715"/>
                </a:cubicBezTo>
                <a:cubicBezTo>
                  <a:pt x="110566" y="691077"/>
                  <a:pt x="120316" y="684737"/>
                  <a:pt x="127220" y="675861"/>
                </a:cubicBezTo>
                <a:cubicBezTo>
                  <a:pt x="138954" y="660774"/>
                  <a:pt x="159026" y="628153"/>
                  <a:pt x="159026" y="628153"/>
                </a:cubicBezTo>
                <a:cubicBezTo>
                  <a:pt x="161676" y="620202"/>
                  <a:pt x="163229" y="611796"/>
                  <a:pt x="166977" y="604299"/>
                </a:cubicBezTo>
                <a:cubicBezTo>
                  <a:pt x="195669" y="546915"/>
                  <a:pt x="170899" y="618348"/>
                  <a:pt x="198782" y="548640"/>
                </a:cubicBezTo>
                <a:cubicBezTo>
                  <a:pt x="205008" y="533076"/>
                  <a:pt x="209384" y="516835"/>
                  <a:pt x="214685" y="500932"/>
                </a:cubicBezTo>
                <a:cubicBezTo>
                  <a:pt x="217335" y="492981"/>
                  <a:pt x="217987" y="484052"/>
                  <a:pt x="222636" y="477078"/>
                </a:cubicBezTo>
                <a:cubicBezTo>
                  <a:pt x="238609" y="453119"/>
                  <a:pt x="242334" y="449669"/>
                  <a:pt x="254441" y="421419"/>
                </a:cubicBezTo>
                <a:cubicBezTo>
                  <a:pt x="257743" y="413715"/>
                  <a:pt x="259742" y="405516"/>
                  <a:pt x="262393" y="397565"/>
                </a:cubicBezTo>
                <a:cubicBezTo>
                  <a:pt x="265043" y="381662"/>
                  <a:pt x="266434" y="365498"/>
                  <a:pt x="270344" y="349857"/>
                </a:cubicBezTo>
                <a:cubicBezTo>
                  <a:pt x="274410" y="333595"/>
                  <a:pt x="286247" y="302150"/>
                  <a:pt x="286247" y="302150"/>
                </a:cubicBezTo>
                <a:cubicBezTo>
                  <a:pt x="288897" y="272995"/>
                  <a:pt x="289111" y="243515"/>
                  <a:pt x="294198" y="214685"/>
                </a:cubicBezTo>
                <a:cubicBezTo>
                  <a:pt x="297111" y="198177"/>
                  <a:pt x="304799" y="182880"/>
                  <a:pt x="310100" y="166977"/>
                </a:cubicBezTo>
                <a:lnTo>
                  <a:pt x="318052" y="143123"/>
                </a:lnTo>
                <a:cubicBezTo>
                  <a:pt x="320702" y="135172"/>
                  <a:pt x="321354" y="126243"/>
                  <a:pt x="326003" y="119270"/>
                </a:cubicBezTo>
                <a:cubicBezTo>
                  <a:pt x="364752" y="61147"/>
                  <a:pt x="317451" y="134236"/>
                  <a:pt x="357808" y="63610"/>
                </a:cubicBezTo>
                <a:cubicBezTo>
                  <a:pt x="362549" y="55313"/>
                  <a:pt x="368410" y="47708"/>
                  <a:pt x="373711" y="39757"/>
                </a:cubicBezTo>
                <a:cubicBezTo>
                  <a:pt x="384033" y="8791"/>
                  <a:pt x="375735" y="21830"/>
                  <a:pt x="397565" y="0"/>
                </a:cubicBezTo>
              </a:path>
            </a:pathLst>
          </a:cu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1" name="תיבת טקסט 60">
            <a:extLst>
              <a:ext uri="{FF2B5EF4-FFF2-40B4-BE49-F238E27FC236}">
                <a16:creationId xmlns:a16="http://schemas.microsoft.com/office/drawing/2014/main" id="{64577A52-CDE8-469A-9D02-C5D3DAACA8F3}"/>
              </a:ext>
            </a:extLst>
          </p:cNvPr>
          <p:cNvSpPr txBox="1"/>
          <p:nvPr/>
        </p:nvSpPr>
        <p:spPr>
          <a:xfrm rot="19557878" flipH="1">
            <a:off x="604046" y="4695242"/>
            <a:ext cx="2199360" cy="350245"/>
          </a:xfrm>
          <a:prstGeom prst="rect">
            <a:avLst/>
          </a:prstGeom>
          <a:noFill/>
        </p:spPr>
        <p:txBody>
          <a:bodyPr vert="horz" wrap="square" lIns="91440" tIns="45720" rIns="91440" bIns="45720" rtlCol="1" anchor="ctr">
            <a:normAutofit/>
          </a:bodyPr>
          <a:lstStyle/>
          <a:p>
            <a:pPr marL="0" indent="0" algn="ctr">
              <a:buFont typeface="Arial" panose="020B0604020202020204" pitchFamily="34" charset="0"/>
              <a:buNone/>
            </a:pPr>
            <a:r>
              <a:rPr lang="he-IL" sz="1400" dirty="0">
                <a:solidFill>
                  <a:srgbClr val="0070C0"/>
                </a:solidFill>
                <a:latin typeface="Anka CLM" pitchFamily="2" charset="-79"/>
                <a:cs typeface="Anka CLM" pitchFamily="2" charset="-79"/>
              </a:rPr>
              <a:t>הקשרים</a:t>
            </a:r>
          </a:p>
        </p:txBody>
      </p:sp>
      <p:sp>
        <p:nvSpPr>
          <p:cNvPr id="53" name="צורה חופשית: צורה 52">
            <a:extLst>
              <a:ext uri="{FF2B5EF4-FFF2-40B4-BE49-F238E27FC236}">
                <a16:creationId xmlns:a16="http://schemas.microsoft.com/office/drawing/2014/main" id="{0517FEE4-4366-4265-A481-CB53094965A4}"/>
              </a:ext>
            </a:extLst>
          </p:cNvPr>
          <p:cNvSpPr/>
          <p:nvPr/>
        </p:nvSpPr>
        <p:spPr>
          <a:xfrm rot="20176461" flipH="1">
            <a:off x="597575" y="4364193"/>
            <a:ext cx="1915039" cy="399161"/>
          </a:xfrm>
          <a:custGeom>
            <a:avLst/>
            <a:gdLst>
              <a:gd name="connsiteX0" fmla="*/ 0 w 1257300"/>
              <a:gd name="connsiteY0" fmla="*/ 210458 h 210458"/>
              <a:gd name="connsiteX1" fmla="*/ 95250 w 1257300"/>
              <a:gd name="connsiteY1" fmla="*/ 153308 h 210458"/>
              <a:gd name="connsiteX2" fmla="*/ 127000 w 1257300"/>
              <a:gd name="connsiteY2" fmla="*/ 146958 h 210458"/>
              <a:gd name="connsiteX3" fmla="*/ 228600 w 1257300"/>
              <a:gd name="connsiteY3" fmla="*/ 121558 h 210458"/>
              <a:gd name="connsiteX4" fmla="*/ 342900 w 1257300"/>
              <a:gd name="connsiteY4" fmla="*/ 108858 h 210458"/>
              <a:gd name="connsiteX5" fmla="*/ 400050 w 1257300"/>
              <a:gd name="connsiteY5" fmla="*/ 102508 h 210458"/>
              <a:gd name="connsiteX6" fmla="*/ 488950 w 1257300"/>
              <a:gd name="connsiteY6" fmla="*/ 83458 h 210458"/>
              <a:gd name="connsiteX7" fmla="*/ 577850 w 1257300"/>
              <a:gd name="connsiteY7" fmla="*/ 58058 h 210458"/>
              <a:gd name="connsiteX8" fmla="*/ 628650 w 1257300"/>
              <a:gd name="connsiteY8" fmla="*/ 45358 h 210458"/>
              <a:gd name="connsiteX9" fmla="*/ 673100 w 1257300"/>
              <a:gd name="connsiteY9" fmla="*/ 26308 h 210458"/>
              <a:gd name="connsiteX10" fmla="*/ 717550 w 1257300"/>
              <a:gd name="connsiteY10" fmla="*/ 19958 h 210458"/>
              <a:gd name="connsiteX11" fmla="*/ 882650 w 1257300"/>
              <a:gd name="connsiteY11" fmla="*/ 7258 h 210458"/>
              <a:gd name="connsiteX12" fmla="*/ 1257300 w 1257300"/>
              <a:gd name="connsiteY12" fmla="*/ 908 h 210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7300" h="210458">
                <a:moveTo>
                  <a:pt x="0" y="210458"/>
                </a:moveTo>
                <a:cubicBezTo>
                  <a:pt x="22218" y="194588"/>
                  <a:pt x="67298" y="158898"/>
                  <a:pt x="95250" y="153308"/>
                </a:cubicBezTo>
                <a:cubicBezTo>
                  <a:pt x="105833" y="151191"/>
                  <a:pt x="116529" y="149576"/>
                  <a:pt x="127000" y="146958"/>
                </a:cubicBezTo>
                <a:cubicBezTo>
                  <a:pt x="200974" y="128465"/>
                  <a:pt x="175997" y="131122"/>
                  <a:pt x="228600" y="121558"/>
                </a:cubicBezTo>
                <a:cubicBezTo>
                  <a:pt x="286958" y="110947"/>
                  <a:pt x="263537" y="116416"/>
                  <a:pt x="342900" y="108858"/>
                </a:cubicBezTo>
                <a:cubicBezTo>
                  <a:pt x="361981" y="107041"/>
                  <a:pt x="381000" y="104625"/>
                  <a:pt x="400050" y="102508"/>
                </a:cubicBezTo>
                <a:cubicBezTo>
                  <a:pt x="581831" y="50571"/>
                  <a:pt x="309836" y="126104"/>
                  <a:pt x="488950" y="83458"/>
                </a:cubicBezTo>
                <a:cubicBezTo>
                  <a:pt x="518931" y="76320"/>
                  <a:pt x="547951" y="65533"/>
                  <a:pt x="577850" y="58058"/>
                </a:cubicBezTo>
                <a:cubicBezTo>
                  <a:pt x="594783" y="53825"/>
                  <a:pt x="612091" y="50878"/>
                  <a:pt x="628650" y="45358"/>
                </a:cubicBezTo>
                <a:cubicBezTo>
                  <a:pt x="643943" y="40260"/>
                  <a:pt x="657600" y="30737"/>
                  <a:pt x="673100" y="26308"/>
                </a:cubicBezTo>
                <a:cubicBezTo>
                  <a:pt x="687491" y="22196"/>
                  <a:pt x="702674" y="21611"/>
                  <a:pt x="717550" y="19958"/>
                </a:cubicBezTo>
                <a:cubicBezTo>
                  <a:pt x="766790" y="14487"/>
                  <a:pt x="835255" y="10046"/>
                  <a:pt x="882650" y="7258"/>
                </a:cubicBezTo>
                <a:cubicBezTo>
                  <a:pt x="1066250" y="-3542"/>
                  <a:pt x="1008438" y="908"/>
                  <a:pt x="1257300" y="908"/>
                </a:cubicBez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4" name="צורה חופשית: צורה 53">
            <a:extLst>
              <a:ext uri="{FF2B5EF4-FFF2-40B4-BE49-F238E27FC236}">
                <a16:creationId xmlns:a16="http://schemas.microsoft.com/office/drawing/2014/main" id="{4108D6F1-4962-4AF1-9CAD-EE673A582534}"/>
              </a:ext>
            </a:extLst>
          </p:cNvPr>
          <p:cNvSpPr/>
          <p:nvPr/>
        </p:nvSpPr>
        <p:spPr>
          <a:xfrm rot="21387153" flipH="1">
            <a:off x="655404" y="3554789"/>
            <a:ext cx="1751303" cy="809316"/>
          </a:xfrm>
          <a:custGeom>
            <a:avLst/>
            <a:gdLst>
              <a:gd name="connsiteX0" fmla="*/ 0 w 1250950"/>
              <a:gd name="connsiteY0" fmla="*/ 534955 h 534955"/>
              <a:gd name="connsiteX1" fmla="*/ 31750 w 1250950"/>
              <a:gd name="connsiteY1" fmla="*/ 484155 h 534955"/>
              <a:gd name="connsiteX2" fmla="*/ 95250 w 1250950"/>
              <a:gd name="connsiteY2" fmla="*/ 407955 h 534955"/>
              <a:gd name="connsiteX3" fmla="*/ 114300 w 1250950"/>
              <a:gd name="connsiteY3" fmla="*/ 388905 h 534955"/>
              <a:gd name="connsiteX4" fmla="*/ 133350 w 1250950"/>
              <a:gd name="connsiteY4" fmla="*/ 369855 h 534955"/>
              <a:gd name="connsiteX5" fmla="*/ 158750 w 1250950"/>
              <a:gd name="connsiteY5" fmla="*/ 350805 h 534955"/>
              <a:gd name="connsiteX6" fmla="*/ 177800 w 1250950"/>
              <a:gd name="connsiteY6" fmla="*/ 338105 h 534955"/>
              <a:gd name="connsiteX7" fmla="*/ 228600 w 1250950"/>
              <a:gd name="connsiteY7" fmla="*/ 293655 h 534955"/>
              <a:gd name="connsiteX8" fmla="*/ 254000 w 1250950"/>
              <a:gd name="connsiteY8" fmla="*/ 280955 h 534955"/>
              <a:gd name="connsiteX9" fmla="*/ 311150 w 1250950"/>
              <a:gd name="connsiteY9" fmla="*/ 242855 h 534955"/>
              <a:gd name="connsiteX10" fmla="*/ 330200 w 1250950"/>
              <a:gd name="connsiteY10" fmla="*/ 230155 h 534955"/>
              <a:gd name="connsiteX11" fmla="*/ 349250 w 1250950"/>
              <a:gd name="connsiteY11" fmla="*/ 217455 h 534955"/>
              <a:gd name="connsiteX12" fmla="*/ 393700 w 1250950"/>
              <a:gd name="connsiteY12" fmla="*/ 198405 h 534955"/>
              <a:gd name="connsiteX13" fmla="*/ 431800 w 1250950"/>
              <a:gd name="connsiteY13" fmla="*/ 160305 h 534955"/>
              <a:gd name="connsiteX14" fmla="*/ 457200 w 1250950"/>
              <a:gd name="connsiteY14" fmla="*/ 153955 h 534955"/>
              <a:gd name="connsiteX15" fmla="*/ 546100 w 1250950"/>
              <a:gd name="connsiteY15" fmla="*/ 115855 h 534955"/>
              <a:gd name="connsiteX16" fmla="*/ 590550 w 1250950"/>
              <a:gd name="connsiteY16" fmla="*/ 96805 h 534955"/>
              <a:gd name="connsiteX17" fmla="*/ 685800 w 1250950"/>
              <a:gd name="connsiteY17" fmla="*/ 77755 h 534955"/>
              <a:gd name="connsiteX18" fmla="*/ 755650 w 1250950"/>
              <a:gd name="connsiteY18" fmla="*/ 58705 h 534955"/>
              <a:gd name="connsiteX19" fmla="*/ 787400 w 1250950"/>
              <a:gd name="connsiteY19" fmla="*/ 39655 h 534955"/>
              <a:gd name="connsiteX20" fmla="*/ 869950 w 1250950"/>
              <a:gd name="connsiteY20" fmla="*/ 26955 h 534955"/>
              <a:gd name="connsiteX21" fmla="*/ 1098550 w 1250950"/>
              <a:gd name="connsiteY21" fmla="*/ 7905 h 534955"/>
              <a:gd name="connsiteX22" fmla="*/ 1250950 w 1250950"/>
              <a:gd name="connsiteY22" fmla="*/ 1555 h 534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50950" h="534955">
                <a:moveTo>
                  <a:pt x="0" y="534955"/>
                </a:moveTo>
                <a:cubicBezTo>
                  <a:pt x="25867" y="470288"/>
                  <a:pt x="-3106" y="530629"/>
                  <a:pt x="31750" y="484155"/>
                </a:cubicBezTo>
                <a:cubicBezTo>
                  <a:pt x="91411" y="404606"/>
                  <a:pt x="-8572" y="511777"/>
                  <a:pt x="95250" y="407955"/>
                </a:cubicBezTo>
                <a:lnTo>
                  <a:pt x="114300" y="388905"/>
                </a:lnTo>
                <a:cubicBezTo>
                  <a:pt x="120650" y="382555"/>
                  <a:pt x="126166" y="375243"/>
                  <a:pt x="133350" y="369855"/>
                </a:cubicBezTo>
                <a:cubicBezTo>
                  <a:pt x="141817" y="363505"/>
                  <a:pt x="150138" y="356956"/>
                  <a:pt x="158750" y="350805"/>
                </a:cubicBezTo>
                <a:cubicBezTo>
                  <a:pt x="164960" y="346369"/>
                  <a:pt x="172006" y="343072"/>
                  <a:pt x="177800" y="338105"/>
                </a:cubicBezTo>
                <a:cubicBezTo>
                  <a:pt x="209610" y="310839"/>
                  <a:pt x="194570" y="314924"/>
                  <a:pt x="228600" y="293655"/>
                </a:cubicBezTo>
                <a:cubicBezTo>
                  <a:pt x="236627" y="288638"/>
                  <a:pt x="245938" y="285916"/>
                  <a:pt x="254000" y="280955"/>
                </a:cubicBezTo>
                <a:cubicBezTo>
                  <a:pt x="273499" y="268956"/>
                  <a:pt x="292100" y="255555"/>
                  <a:pt x="311150" y="242855"/>
                </a:cubicBezTo>
                <a:lnTo>
                  <a:pt x="330200" y="230155"/>
                </a:lnTo>
                <a:cubicBezTo>
                  <a:pt x="336550" y="225922"/>
                  <a:pt x="342010" y="219868"/>
                  <a:pt x="349250" y="217455"/>
                </a:cubicBezTo>
                <a:cubicBezTo>
                  <a:pt x="377280" y="208112"/>
                  <a:pt x="362313" y="214098"/>
                  <a:pt x="393700" y="198405"/>
                </a:cubicBezTo>
                <a:cubicBezTo>
                  <a:pt x="407163" y="180454"/>
                  <a:pt x="411275" y="169102"/>
                  <a:pt x="431800" y="160305"/>
                </a:cubicBezTo>
                <a:cubicBezTo>
                  <a:pt x="439822" y="156867"/>
                  <a:pt x="448733" y="156072"/>
                  <a:pt x="457200" y="153955"/>
                </a:cubicBezTo>
                <a:cubicBezTo>
                  <a:pt x="537495" y="108072"/>
                  <a:pt x="464955" y="144835"/>
                  <a:pt x="546100" y="115855"/>
                </a:cubicBezTo>
                <a:cubicBezTo>
                  <a:pt x="561281" y="110433"/>
                  <a:pt x="575164" y="101613"/>
                  <a:pt x="590550" y="96805"/>
                </a:cubicBezTo>
                <a:cubicBezTo>
                  <a:pt x="675462" y="70270"/>
                  <a:pt x="618427" y="94598"/>
                  <a:pt x="685800" y="77755"/>
                </a:cubicBezTo>
                <a:cubicBezTo>
                  <a:pt x="814704" y="45529"/>
                  <a:pt x="645819" y="80671"/>
                  <a:pt x="755650" y="58705"/>
                </a:cubicBezTo>
                <a:cubicBezTo>
                  <a:pt x="766233" y="52355"/>
                  <a:pt x="776122" y="44668"/>
                  <a:pt x="787400" y="39655"/>
                </a:cubicBezTo>
                <a:cubicBezTo>
                  <a:pt x="805731" y="31508"/>
                  <a:pt x="860490" y="28006"/>
                  <a:pt x="869950" y="26955"/>
                </a:cubicBezTo>
                <a:cubicBezTo>
                  <a:pt x="968325" y="-5837"/>
                  <a:pt x="894670" y="14701"/>
                  <a:pt x="1098550" y="7905"/>
                </a:cubicBezTo>
                <a:cubicBezTo>
                  <a:pt x="1174232" y="-4709"/>
                  <a:pt x="1123775" y="1555"/>
                  <a:pt x="1250950" y="1555"/>
                </a:cubicBez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5" name="תיבת טקסט 54">
            <a:extLst>
              <a:ext uri="{FF2B5EF4-FFF2-40B4-BE49-F238E27FC236}">
                <a16:creationId xmlns:a16="http://schemas.microsoft.com/office/drawing/2014/main" id="{E788EC61-A212-435F-BF78-4FD981A95FEA}"/>
              </a:ext>
            </a:extLst>
          </p:cNvPr>
          <p:cNvSpPr txBox="1"/>
          <p:nvPr/>
        </p:nvSpPr>
        <p:spPr>
          <a:xfrm rot="20811159" flipH="1">
            <a:off x="-38956" y="4230883"/>
            <a:ext cx="2199360" cy="302817"/>
          </a:xfrm>
          <a:prstGeom prst="rect">
            <a:avLst/>
          </a:prstGeom>
          <a:noFill/>
        </p:spPr>
        <p:txBody>
          <a:bodyPr vert="horz" wrap="square" lIns="91440" tIns="45720" rIns="91440" bIns="45720" rtlCol="1" anchor="ctr">
            <a:normAutofit lnSpcReduction="10000"/>
          </a:bodyPr>
          <a:lstStyle/>
          <a:p>
            <a:pPr marL="0" indent="0" algn="ctr">
              <a:buFont typeface="Arial" panose="020B0604020202020204" pitchFamily="34" charset="0"/>
              <a:buNone/>
            </a:pPr>
            <a:r>
              <a:rPr lang="he-IL" sz="1400" dirty="0">
                <a:solidFill>
                  <a:srgbClr val="0070C0"/>
                </a:solidFill>
                <a:latin typeface="Anka CLM" pitchFamily="2" charset="-79"/>
                <a:cs typeface="Anka CLM" pitchFamily="2" charset="-79"/>
              </a:rPr>
              <a:t>השקטת רעשים</a:t>
            </a:r>
          </a:p>
        </p:txBody>
      </p:sp>
      <p:sp>
        <p:nvSpPr>
          <p:cNvPr id="56" name="תיבת טקסט 55">
            <a:extLst>
              <a:ext uri="{FF2B5EF4-FFF2-40B4-BE49-F238E27FC236}">
                <a16:creationId xmlns:a16="http://schemas.microsoft.com/office/drawing/2014/main" id="{3471A1FB-FCE0-460C-B3AD-1DD7EFC05BBB}"/>
              </a:ext>
            </a:extLst>
          </p:cNvPr>
          <p:cNvSpPr txBox="1"/>
          <p:nvPr/>
        </p:nvSpPr>
        <p:spPr>
          <a:xfrm rot="968011" flipH="1">
            <a:off x="983023" y="3449611"/>
            <a:ext cx="1080000" cy="302817"/>
          </a:xfrm>
          <a:prstGeom prst="rect">
            <a:avLst/>
          </a:prstGeom>
          <a:noFill/>
          <a:ln>
            <a:noFill/>
          </a:ln>
        </p:spPr>
        <p:txBody>
          <a:bodyPr vert="horz" wrap="square" lIns="91440" tIns="45720" rIns="91440" bIns="45720" rtlCol="1" anchor="ctr">
            <a:normAutofit lnSpcReduction="10000"/>
          </a:bodyPr>
          <a:lstStyle/>
          <a:p>
            <a:pPr marL="0" indent="0" algn="ctr">
              <a:buFont typeface="Arial" panose="020B0604020202020204" pitchFamily="34" charset="0"/>
              <a:buNone/>
            </a:pPr>
            <a:r>
              <a:rPr lang="he-IL" sz="1400" dirty="0">
                <a:solidFill>
                  <a:srgbClr val="0070C0"/>
                </a:solidFill>
                <a:latin typeface="Heebo" panose="00000500000000000000" pitchFamily="2" charset="-79"/>
                <a:cs typeface="Heebo" panose="00000500000000000000" pitchFamily="2" charset="-79"/>
              </a:rPr>
              <a:t>2</a:t>
            </a:r>
            <a:r>
              <a:rPr lang="he-IL" sz="1400" dirty="0">
                <a:solidFill>
                  <a:srgbClr val="0070C0"/>
                </a:solidFill>
                <a:latin typeface="Heebo" panose="00000500000000000000" pitchFamily="2" charset="-79"/>
                <a:cs typeface="Heebo" panose="00000500000000000000" pitchFamily="2" charset="-79"/>
                <a:sym typeface="Symbol"/>
              </a:rPr>
              <a:t>7</a:t>
            </a:r>
            <a:endParaRPr lang="he-IL" sz="1400" dirty="0">
              <a:solidFill>
                <a:srgbClr val="0070C0"/>
              </a:solidFill>
              <a:latin typeface="Anka CLM" pitchFamily="2" charset="-79"/>
              <a:cs typeface="Anka CLM" pitchFamily="2" charset="-79"/>
            </a:endParaRPr>
          </a:p>
        </p:txBody>
      </p:sp>
      <p:sp>
        <p:nvSpPr>
          <p:cNvPr id="60" name="תיבת טקסט 59">
            <a:extLst>
              <a:ext uri="{FF2B5EF4-FFF2-40B4-BE49-F238E27FC236}">
                <a16:creationId xmlns:a16="http://schemas.microsoft.com/office/drawing/2014/main" id="{7CFFFF6C-0DAE-4F52-A9DC-40597C8A7D06}"/>
              </a:ext>
            </a:extLst>
          </p:cNvPr>
          <p:cNvSpPr txBox="1"/>
          <p:nvPr/>
        </p:nvSpPr>
        <p:spPr>
          <a:xfrm rot="19827538" flipH="1">
            <a:off x="795803" y="5166903"/>
            <a:ext cx="1548000" cy="350245"/>
          </a:xfrm>
          <a:prstGeom prst="rect">
            <a:avLst/>
          </a:prstGeom>
          <a:noFill/>
        </p:spPr>
        <p:txBody>
          <a:bodyPr vert="horz" wrap="square" lIns="91440" tIns="45720" rIns="91440" bIns="45720" rtlCol="1" anchor="ctr">
            <a:normAutofit/>
          </a:bodyPr>
          <a:lstStyle/>
          <a:p>
            <a:pPr marL="0" indent="0" algn="ctr">
              <a:buFont typeface="Arial" panose="020B0604020202020204" pitchFamily="34" charset="0"/>
              <a:buNone/>
            </a:pPr>
            <a:r>
              <a:rPr lang="he-IL" sz="1400" dirty="0">
                <a:solidFill>
                  <a:srgbClr val="0070C0"/>
                </a:solidFill>
                <a:latin typeface="Anka CLM" pitchFamily="2" charset="-79"/>
                <a:cs typeface="Anka CLM" pitchFamily="2" charset="-79"/>
                <a:hlinkClick r:id="rId6" action="ppaction://hlinksldjump"/>
              </a:rPr>
              <a:t>יצוגי ידע</a:t>
            </a:r>
            <a:endParaRPr lang="he-IL" sz="1400" dirty="0">
              <a:solidFill>
                <a:srgbClr val="0070C0"/>
              </a:solidFill>
              <a:latin typeface="Anka CLM" pitchFamily="2" charset="-79"/>
              <a:cs typeface="Anka CLM" pitchFamily="2" charset="-79"/>
            </a:endParaRPr>
          </a:p>
        </p:txBody>
      </p:sp>
      <p:sp>
        <p:nvSpPr>
          <p:cNvPr id="62" name="צורה חופשית: צורה 61">
            <a:extLst>
              <a:ext uri="{FF2B5EF4-FFF2-40B4-BE49-F238E27FC236}">
                <a16:creationId xmlns:a16="http://schemas.microsoft.com/office/drawing/2014/main" id="{1FA9D69A-9410-4C13-ADB1-3579F363E288}"/>
              </a:ext>
            </a:extLst>
          </p:cNvPr>
          <p:cNvSpPr/>
          <p:nvPr/>
        </p:nvSpPr>
        <p:spPr>
          <a:xfrm rot="18391960" flipV="1">
            <a:off x="767289" y="4381880"/>
            <a:ext cx="1751303" cy="809316"/>
          </a:xfrm>
          <a:custGeom>
            <a:avLst/>
            <a:gdLst>
              <a:gd name="connsiteX0" fmla="*/ 0 w 1250950"/>
              <a:gd name="connsiteY0" fmla="*/ 534955 h 534955"/>
              <a:gd name="connsiteX1" fmla="*/ 31750 w 1250950"/>
              <a:gd name="connsiteY1" fmla="*/ 484155 h 534955"/>
              <a:gd name="connsiteX2" fmla="*/ 95250 w 1250950"/>
              <a:gd name="connsiteY2" fmla="*/ 407955 h 534955"/>
              <a:gd name="connsiteX3" fmla="*/ 114300 w 1250950"/>
              <a:gd name="connsiteY3" fmla="*/ 388905 h 534955"/>
              <a:gd name="connsiteX4" fmla="*/ 133350 w 1250950"/>
              <a:gd name="connsiteY4" fmla="*/ 369855 h 534955"/>
              <a:gd name="connsiteX5" fmla="*/ 158750 w 1250950"/>
              <a:gd name="connsiteY5" fmla="*/ 350805 h 534955"/>
              <a:gd name="connsiteX6" fmla="*/ 177800 w 1250950"/>
              <a:gd name="connsiteY6" fmla="*/ 338105 h 534955"/>
              <a:gd name="connsiteX7" fmla="*/ 228600 w 1250950"/>
              <a:gd name="connsiteY7" fmla="*/ 293655 h 534955"/>
              <a:gd name="connsiteX8" fmla="*/ 254000 w 1250950"/>
              <a:gd name="connsiteY8" fmla="*/ 280955 h 534955"/>
              <a:gd name="connsiteX9" fmla="*/ 311150 w 1250950"/>
              <a:gd name="connsiteY9" fmla="*/ 242855 h 534955"/>
              <a:gd name="connsiteX10" fmla="*/ 330200 w 1250950"/>
              <a:gd name="connsiteY10" fmla="*/ 230155 h 534955"/>
              <a:gd name="connsiteX11" fmla="*/ 349250 w 1250950"/>
              <a:gd name="connsiteY11" fmla="*/ 217455 h 534955"/>
              <a:gd name="connsiteX12" fmla="*/ 393700 w 1250950"/>
              <a:gd name="connsiteY12" fmla="*/ 198405 h 534955"/>
              <a:gd name="connsiteX13" fmla="*/ 431800 w 1250950"/>
              <a:gd name="connsiteY13" fmla="*/ 160305 h 534955"/>
              <a:gd name="connsiteX14" fmla="*/ 457200 w 1250950"/>
              <a:gd name="connsiteY14" fmla="*/ 153955 h 534955"/>
              <a:gd name="connsiteX15" fmla="*/ 546100 w 1250950"/>
              <a:gd name="connsiteY15" fmla="*/ 115855 h 534955"/>
              <a:gd name="connsiteX16" fmla="*/ 590550 w 1250950"/>
              <a:gd name="connsiteY16" fmla="*/ 96805 h 534955"/>
              <a:gd name="connsiteX17" fmla="*/ 685800 w 1250950"/>
              <a:gd name="connsiteY17" fmla="*/ 77755 h 534955"/>
              <a:gd name="connsiteX18" fmla="*/ 755650 w 1250950"/>
              <a:gd name="connsiteY18" fmla="*/ 58705 h 534955"/>
              <a:gd name="connsiteX19" fmla="*/ 787400 w 1250950"/>
              <a:gd name="connsiteY19" fmla="*/ 39655 h 534955"/>
              <a:gd name="connsiteX20" fmla="*/ 869950 w 1250950"/>
              <a:gd name="connsiteY20" fmla="*/ 26955 h 534955"/>
              <a:gd name="connsiteX21" fmla="*/ 1098550 w 1250950"/>
              <a:gd name="connsiteY21" fmla="*/ 7905 h 534955"/>
              <a:gd name="connsiteX22" fmla="*/ 1250950 w 1250950"/>
              <a:gd name="connsiteY22" fmla="*/ 1555 h 534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50950" h="534955">
                <a:moveTo>
                  <a:pt x="0" y="534955"/>
                </a:moveTo>
                <a:cubicBezTo>
                  <a:pt x="25867" y="470288"/>
                  <a:pt x="-3106" y="530629"/>
                  <a:pt x="31750" y="484155"/>
                </a:cubicBezTo>
                <a:cubicBezTo>
                  <a:pt x="91411" y="404606"/>
                  <a:pt x="-8572" y="511777"/>
                  <a:pt x="95250" y="407955"/>
                </a:cubicBezTo>
                <a:lnTo>
                  <a:pt x="114300" y="388905"/>
                </a:lnTo>
                <a:cubicBezTo>
                  <a:pt x="120650" y="382555"/>
                  <a:pt x="126166" y="375243"/>
                  <a:pt x="133350" y="369855"/>
                </a:cubicBezTo>
                <a:cubicBezTo>
                  <a:pt x="141817" y="363505"/>
                  <a:pt x="150138" y="356956"/>
                  <a:pt x="158750" y="350805"/>
                </a:cubicBezTo>
                <a:cubicBezTo>
                  <a:pt x="164960" y="346369"/>
                  <a:pt x="172006" y="343072"/>
                  <a:pt x="177800" y="338105"/>
                </a:cubicBezTo>
                <a:cubicBezTo>
                  <a:pt x="209610" y="310839"/>
                  <a:pt x="194570" y="314924"/>
                  <a:pt x="228600" y="293655"/>
                </a:cubicBezTo>
                <a:cubicBezTo>
                  <a:pt x="236627" y="288638"/>
                  <a:pt x="245938" y="285916"/>
                  <a:pt x="254000" y="280955"/>
                </a:cubicBezTo>
                <a:cubicBezTo>
                  <a:pt x="273499" y="268956"/>
                  <a:pt x="292100" y="255555"/>
                  <a:pt x="311150" y="242855"/>
                </a:cubicBezTo>
                <a:lnTo>
                  <a:pt x="330200" y="230155"/>
                </a:lnTo>
                <a:cubicBezTo>
                  <a:pt x="336550" y="225922"/>
                  <a:pt x="342010" y="219868"/>
                  <a:pt x="349250" y="217455"/>
                </a:cubicBezTo>
                <a:cubicBezTo>
                  <a:pt x="377280" y="208112"/>
                  <a:pt x="362313" y="214098"/>
                  <a:pt x="393700" y="198405"/>
                </a:cubicBezTo>
                <a:cubicBezTo>
                  <a:pt x="407163" y="180454"/>
                  <a:pt x="411275" y="169102"/>
                  <a:pt x="431800" y="160305"/>
                </a:cubicBezTo>
                <a:cubicBezTo>
                  <a:pt x="439822" y="156867"/>
                  <a:pt x="448733" y="156072"/>
                  <a:pt x="457200" y="153955"/>
                </a:cubicBezTo>
                <a:cubicBezTo>
                  <a:pt x="537495" y="108072"/>
                  <a:pt x="464955" y="144835"/>
                  <a:pt x="546100" y="115855"/>
                </a:cubicBezTo>
                <a:cubicBezTo>
                  <a:pt x="561281" y="110433"/>
                  <a:pt x="575164" y="101613"/>
                  <a:pt x="590550" y="96805"/>
                </a:cubicBezTo>
                <a:cubicBezTo>
                  <a:pt x="675462" y="70270"/>
                  <a:pt x="618427" y="94598"/>
                  <a:pt x="685800" y="77755"/>
                </a:cubicBezTo>
                <a:cubicBezTo>
                  <a:pt x="814704" y="45529"/>
                  <a:pt x="645819" y="80671"/>
                  <a:pt x="755650" y="58705"/>
                </a:cubicBezTo>
                <a:cubicBezTo>
                  <a:pt x="766233" y="52355"/>
                  <a:pt x="776122" y="44668"/>
                  <a:pt x="787400" y="39655"/>
                </a:cubicBezTo>
                <a:cubicBezTo>
                  <a:pt x="805731" y="31508"/>
                  <a:pt x="860490" y="28006"/>
                  <a:pt x="869950" y="26955"/>
                </a:cubicBezTo>
                <a:cubicBezTo>
                  <a:pt x="968325" y="-5837"/>
                  <a:pt x="894670" y="14701"/>
                  <a:pt x="1098550" y="7905"/>
                </a:cubicBezTo>
                <a:cubicBezTo>
                  <a:pt x="1174232" y="-4709"/>
                  <a:pt x="1123775" y="1555"/>
                  <a:pt x="1250950" y="1555"/>
                </a:cubicBez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5" name="צורה חופשית: צורה 64">
            <a:extLst>
              <a:ext uri="{FF2B5EF4-FFF2-40B4-BE49-F238E27FC236}">
                <a16:creationId xmlns:a16="http://schemas.microsoft.com/office/drawing/2014/main" id="{D470E626-CF08-49A4-A5CA-857DB02F238D}"/>
              </a:ext>
            </a:extLst>
          </p:cNvPr>
          <p:cNvSpPr/>
          <p:nvPr/>
        </p:nvSpPr>
        <p:spPr>
          <a:xfrm rot="17355904" flipV="1">
            <a:off x="978416" y="4622703"/>
            <a:ext cx="1751303" cy="809316"/>
          </a:xfrm>
          <a:custGeom>
            <a:avLst/>
            <a:gdLst>
              <a:gd name="connsiteX0" fmla="*/ 0 w 1250950"/>
              <a:gd name="connsiteY0" fmla="*/ 534955 h 534955"/>
              <a:gd name="connsiteX1" fmla="*/ 31750 w 1250950"/>
              <a:gd name="connsiteY1" fmla="*/ 484155 h 534955"/>
              <a:gd name="connsiteX2" fmla="*/ 95250 w 1250950"/>
              <a:gd name="connsiteY2" fmla="*/ 407955 h 534955"/>
              <a:gd name="connsiteX3" fmla="*/ 114300 w 1250950"/>
              <a:gd name="connsiteY3" fmla="*/ 388905 h 534955"/>
              <a:gd name="connsiteX4" fmla="*/ 133350 w 1250950"/>
              <a:gd name="connsiteY4" fmla="*/ 369855 h 534955"/>
              <a:gd name="connsiteX5" fmla="*/ 158750 w 1250950"/>
              <a:gd name="connsiteY5" fmla="*/ 350805 h 534955"/>
              <a:gd name="connsiteX6" fmla="*/ 177800 w 1250950"/>
              <a:gd name="connsiteY6" fmla="*/ 338105 h 534955"/>
              <a:gd name="connsiteX7" fmla="*/ 228600 w 1250950"/>
              <a:gd name="connsiteY7" fmla="*/ 293655 h 534955"/>
              <a:gd name="connsiteX8" fmla="*/ 254000 w 1250950"/>
              <a:gd name="connsiteY8" fmla="*/ 280955 h 534955"/>
              <a:gd name="connsiteX9" fmla="*/ 311150 w 1250950"/>
              <a:gd name="connsiteY9" fmla="*/ 242855 h 534955"/>
              <a:gd name="connsiteX10" fmla="*/ 330200 w 1250950"/>
              <a:gd name="connsiteY10" fmla="*/ 230155 h 534955"/>
              <a:gd name="connsiteX11" fmla="*/ 349250 w 1250950"/>
              <a:gd name="connsiteY11" fmla="*/ 217455 h 534955"/>
              <a:gd name="connsiteX12" fmla="*/ 393700 w 1250950"/>
              <a:gd name="connsiteY12" fmla="*/ 198405 h 534955"/>
              <a:gd name="connsiteX13" fmla="*/ 431800 w 1250950"/>
              <a:gd name="connsiteY13" fmla="*/ 160305 h 534955"/>
              <a:gd name="connsiteX14" fmla="*/ 457200 w 1250950"/>
              <a:gd name="connsiteY14" fmla="*/ 153955 h 534955"/>
              <a:gd name="connsiteX15" fmla="*/ 546100 w 1250950"/>
              <a:gd name="connsiteY15" fmla="*/ 115855 h 534955"/>
              <a:gd name="connsiteX16" fmla="*/ 590550 w 1250950"/>
              <a:gd name="connsiteY16" fmla="*/ 96805 h 534955"/>
              <a:gd name="connsiteX17" fmla="*/ 685800 w 1250950"/>
              <a:gd name="connsiteY17" fmla="*/ 77755 h 534955"/>
              <a:gd name="connsiteX18" fmla="*/ 755650 w 1250950"/>
              <a:gd name="connsiteY18" fmla="*/ 58705 h 534955"/>
              <a:gd name="connsiteX19" fmla="*/ 787400 w 1250950"/>
              <a:gd name="connsiteY19" fmla="*/ 39655 h 534955"/>
              <a:gd name="connsiteX20" fmla="*/ 869950 w 1250950"/>
              <a:gd name="connsiteY20" fmla="*/ 26955 h 534955"/>
              <a:gd name="connsiteX21" fmla="*/ 1098550 w 1250950"/>
              <a:gd name="connsiteY21" fmla="*/ 7905 h 534955"/>
              <a:gd name="connsiteX22" fmla="*/ 1250950 w 1250950"/>
              <a:gd name="connsiteY22" fmla="*/ 1555 h 534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50950" h="534955">
                <a:moveTo>
                  <a:pt x="0" y="534955"/>
                </a:moveTo>
                <a:cubicBezTo>
                  <a:pt x="25867" y="470288"/>
                  <a:pt x="-3106" y="530629"/>
                  <a:pt x="31750" y="484155"/>
                </a:cubicBezTo>
                <a:cubicBezTo>
                  <a:pt x="91411" y="404606"/>
                  <a:pt x="-8572" y="511777"/>
                  <a:pt x="95250" y="407955"/>
                </a:cubicBezTo>
                <a:lnTo>
                  <a:pt x="114300" y="388905"/>
                </a:lnTo>
                <a:cubicBezTo>
                  <a:pt x="120650" y="382555"/>
                  <a:pt x="126166" y="375243"/>
                  <a:pt x="133350" y="369855"/>
                </a:cubicBezTo>
                <a:cubicBezTo>
                  <a:pt x="141817" y="363505"/>
                  <a:pt x="150138" y="356956"/>
                  <a:pt x="158750" y="350805"/>
                </a:cubicBezTo>
                <a:cubicBezTo>
                  <a:pt x="164960" y="346369"/>
                  <a:pt x="172006" y="343072"/>
                  <a:pt x="177800" y="338105"/>
                </a:cubicBezTo>
                <a:cubicBezTo>
                  <a:pt x="209610" y="310839"/>
                  <a:pt x="194570" y="314924"/>
                  <a:pt x="228600" y="293655"/>
                </a:cubicBezTo>
                <a:cubicBezTo>
                  <a:pt x="236627" y="288638"/>
                  <a:pt x="245938" y="285916"/>
                  <a:pt x="254000" y="280955"/>
                </a:cubicBezTo>
                <a:cubicBezTo>
                  <a:pt x="273499" y="268956"/>
                  <a:pt x="292100" y="255555"/>
                  <a:pt x="311150" y="242855"/>
                </a:cubicBezTo>
                <a:lnTo>
                  <a:pt x="330200" y="230155"/>
                </a:lnTo>
                <a:cubicBezTo>
                  <a:pt x="336550" y="225922"/>
                  <a:pt x="342010" y="219868"/>
                  <a:pt x="349250" y="217455"/>
                </a:cubicBezTo>
                <a:cubicBezTo>
                  <a:pt x="377280" y="208112"/>
                  <a:pt x="362313" y="214098"/>
                  <a:pt x="393700" y="198405"/>
                </a:cubicBezTo>
                <a:cubicBezTo>
                  <a:pt x="407163" y="180454"/>
                  <a:pt x="411275" y="169102"/>
                  <a:pt x="431800" y="160305"/>
                </a:cubicBezTo>
                <a:cubicBezTo>
                  <a:pt x="439822" y="156867"/>
                  <a:pt x="448733" y="156072"/>
                  <a:pt x="457200" y="153955"/>
                </a:cubicBezTo>
                <a:cubicBezTo>
                  <a:pt x="537495" y="108072"/>
                  <a:pt x="464955" y="144835"/>
                  <a:pt x="546100" y="115855"/>
                </a:cubicBezTo>
                <a:cubicBezTo>
                  <a:pt x="561281" y="110433"/>
                  <a:pt x="575164" y="101613"/>
                  <a:pt x="590550" y="96805"/>
                </a:cubicBezTo>
                <a:cubicBezTo>
                  <a:pt x="675462" y="70270"/>
                  <a:pt x="618427" y="94598"/>
                  <a:pt x="685800" y="77755"/>
                </a:cubicBezTo>
                <a:cubicBezTo>
                  <a:pt x="814704" y="45529"/>
                  <a:pt x="645819" y="80671"/>
                  <a:pt x="755650" y="58705"/>
                </a:cubicBezTo>
                <a:cubicBezTo>
                  <a:pt x="766233" y="52355"/>
                  <a:pt x="776122" y="44668"/>
                  <a:pt x="787400" y="39655"/>
                </a:cubicBezTo>
                <a:cubicBezTo>
                  <a:pt x="805731" y="31508"/>
                  <a:pt x="860490" y="28006"/>
                  <a:pt x="869950" y="26955"/>
                </a:cubicBezTo>
                <a:cubicBezTo>
                  <a:pt x="968325" y="-5837"/>
                  <a:pt x="894670" y="14701"/>
                  <a:pt x="1098550" y="7905"/>
                </a:cubicBezTo>
                <a:cubicBezTo>
                  <a:pt x="1174232" y="-4709"/>
                  <a:pt x="1123775" y="1555"/>
                  <a:pt x="1250950" y="1555"/>
                </a:cubicBez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68" name="תמונה 67">
            <a:hlinkClick r:id="rId6" action="ppaction://hlinksldjump"/>
            <a:extLst>
              <a:ext uri="{FF2B5EF4-FFF2-40B4-BE49-F238E27FC236}">
                <a16:creationId xmlns:a16="http://schemas.microsoft.com/office/drawing/2014/main" id="{50F2230E-1BD4-4E12-AE4E-84D225A491B9}"/>
              </a:ext>
            </a:extLst>
          </p:cNvPr>
          <p:cNvPicPr>
            <a:picLocks noChangeAspect="1"/>
          </p:cNvPicPr>
          <p:nvPr/>
        </p:nvPicPr>
        <p:blipFill>
          <a:blip r:embed="rId7"/>
          <a:stretch>
            <a:fillRect/>
          </a:stretch>
        </p:blipFill>
        <p:spPr>
          <a:xfrm>
            <a:off x="528858" y="5705421"/>
            <a:ext cx="1063731" cy="564140"/>
          </a:xfrm>
          <a:prstGeom prst="rect">
            <a:avLst/>
          </a:prstGeom>
        </p:spPr>
      </p:pic>
      <p:pic>
        <p:nvPicPr>
          <p:cNvPr id="70" name="Picture 2" descr="RADAR Escritorio Contabil - דף הבית | פייסבוק">
            <a:extLst>
              <a:ext uri="{FF2B5EF4-FFF2-40B4-BE49-F238E27FC236}">
                <a16:creationId xmlns:a16="http://schemas.microsoft.com/office/drawing/2014/main" id="{9FF80DE6-CEE7-4740-B26B-BE53EDAA9BA3}"/>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6667" b="91556" l="5778" r="92000">
                        <a14:foregroundMark x1="63111" y1="7556" x2="63111" y2="7556"/>
                        <a14:foregroundMark x1="51111" y1="7111" x2="51111" y2="7111"/>
                        <a14:foregroundMark x1="36000" y1="10222" x2="36000" y2="10222"/>
                        <a14:foregroundMark x1="35111" y1="10222" x2="35111" y2="10222"/>
                        <a14:foregroundMark x1="37333" y1="7556" x2="37333" y2="7556"/>
                        <a14:foregroundMark x1="6222" y1="45778" x2="6222" y2="45778"/>
                        <a14:foregroundMark x1="92000" y1="50222" x2="92000" y2="50222"/>
                        <a14:foregroundMark x1="59556" y1="91556" x2="59556" y2="91556"/>
                      </a14:backgroundRemoval>
                    </a14:imgEffect>
                  </a14:imgLayer>
                </a14:imgProps>
              </a:ext>
              <a:ext uri="{28A0092B-C50C-407E-A947-70E740481C1C}">
                <a14:useLocalDpi xmlns:a14="http://schemas.microsoft.com/office/drawing/2010/main" val="0"/>
              </a:ext>
            </a:extLst>
          </a:blip>
          <a:srcRect/>
          <a:stretch>
            <a:fillRect/>
          </a:stretch>
        </p:blipFill>
        <p:spPr bwMode="auto">
          <a:xfrm>
            <a:off x="1850975" y="4028753"/>
            <a:ext cx="385557" cy="385557"/>
          </a:xfrm>
          <a:prstGeom prst="rect">
            <a:avLst/>
          </a:prstGeom>
          <a:noFill/>
          <a:extLst>
            <a:ext uri="{909E8E84-426E-40DD-AFC4-6F175D3DCCD1}">
              <a14:hiddenFill xmlns:a14="http://schemas.microsoft.com/office/drawing/2010/main">
                <a:solidFill>
                  <a:srgbClr val="FFFFFF"/>
                </a:solidFill>
              </a14:hiddenFill>
            </a:ext>
          </a:extLst>
        </p:spPr>
      </p:pic>
      <p:sp>
        <p:nvSpPr>
          <p:cNvPr id="72" name="צורה חופשית: צורה 71">
            <a:extLst>
              <a:ext uri="{FF2B5EF4-FFF2-40B4-BE49-F238E27FC236}">
                <a16:creationId xmlns:a16="http://schemas.microsoft.com/office/drawing/2014/main" id="{407945DB-7E26-4DF8-85DB-CCBF5B6267C1}"/>
              </a:ext>
            </a:extLst>
          </p:cNvPr>
          <p:cNvSpPr/>
          <p:nvPr/>
        </p:nvSpPr>
        <p:spPr>
          <a:xfrm>
            <a:off x="723014" y="2944455"/>
            <a:ext cx="1722474" cy="1382996"/>
          </a:xfrm>
          <a:custGeom>
            <a:avLst/>
            <a:gdLst>
              <a:gd name="connsiteX0" fmla="*/ 1722474 w 1722474"/>
              <a:gd name="connsiteY0" fmla="*/ 1382996 h 1382996"/>
              <a:gd name="connsiteX1" fmla="*/ 1711842 w 1722474"/>
              <a:gd name="connsiteY1" fmla="*/ 1319201 h 1382996"/>
              <a:gd name="connsiteX2" fmla="*/ 1669312 w 1722474"/>
              <a:gd name="connsiteY2" fmla="*/ 1255405 h 1382996"/>
              <a:gd name="connsiteX3" fmla="*/ 1648046 w 1722474"/>
              <a:gd name="connsiteY3" fmla="*/ 1212875 h 1382996"/>
              <a:gd name="connsiteX4" fmla="*/ 1626781 w 1722474"/>
              <a:gd name="connsiteY4" fmla="*/ 1180978 h 1382996"/>
              <a:gd name="connsiteX5" fmla="*/ 1616149 w 1722474"/>
              <a:gd name="connsiteY5" fmla="*/ 1149080 h 1382996"/>
              <a:gd name="connsiteX6" fmla="*/ 1584251 w 1722474"/>
              <a:gd name="connsiteY6" fmla="*/ 1117182 h 1382996"/>
              <a:gd name="connsiteX7" fmla="*/ 1552353 w 1722474"/>
              <a:gd name="connsiteY7" fmla="*/ 1074652 h 1382996"/>
              <a:gd name="connsiteX8" fmla="*/ 1520456 w 1722474"/>
              <a:gd name="connsiteY8" fmla="*/ 1010857 h 1382996"/>
              <a:gd name="connsiteX9" fmla="*/ 1499191 w 1722474"/>
              <a:gd name="connsiteY9" fmla="*/ 968326 h 1382996"/>
              <a:gd name="connsiteX10" fmla="*/ 1456660 w 1722474"/>
              <a:gd name="connsiteY10" fmla="*/ 904531 h 1382996"/>
              <a:gd name="connsiteX11" fmla="*/ 1446028 w 1722474"/>
              <a:gd name="connsiteY11" fmla="*/ 872633 h 1382996"/>
              <a:gd name="connsiteX12" fmla="*/ 1435395 w 1722474"/>
              <a:gd name="connsiteY12" fmla="*/ 830103 h 1382996"/>
              <a:gd name="connsiteX13" fmla="*/ 1403498 w 1722474"/>
              <a:gd name="connsiteY13" fmla="*/ 798205 h 1382996"/>
              <a:gd name="connsiteX14" fmla="*/ 1382233 w 1722474"/>
              <a:gd name="connsiteY14" fmla="*/ 723778 h 1382996"/>
              <a:gd name="connsiteX15" fmla="*/ 1360967 w 1722474"/>
              <a:gd name="connsiteY15" fmla="*/ 681247 h 1382996"/>
              <a:gd name="connsiteX16" fmla="*/ 1350335 w 1722474"/>
              <a:gd name="connsiteY16" fmla="*/ 649350 h 1382996"/>
              <a:gd name="connsiteX17" fmla="*/ 1318437 w 1722474"/>
              <a:gd name="connsiteY17" fmla="*/ 617452 h 1382996"/>
              <a:gd name="connsiteX18" fmla="*/ 1286539 w 1722474"/>
              <a:gd name="connsiteY18" fmla="*/ 511126 h 1382996"/>
              <a:gd name="connsiteX19" fmla="*/ 1265274 w 1722474"/>
              <a:gd name="connsiteY19" fmla="*/ 479229 h 1382996"/>
              <a:gd name="connsiteX20" fmla="*/ 1212112 w 1722474"/>
              <a:gd name="connsiteY20" fmla="*/ 383536 h 1382996"/>
              <a:gd name="connsiteX21" fmla="*/ 1158949 w 1722474"/>
              <a:gd name="connsiteY21" fmla="*/ 319740 h 1382996"/>
              <a:gd name="connsiteX22" fmla="*/ 1127051 w 1722474"/>
              <a:gd name="connsiteY22" fmla="*/ 298475 h 1382996"/>
              <a:gd name="connsiteX23" fmla="*/ 1084521 w 1722474"/>
              <a:gd name="connsiteY23" fmla="*/ 266578 h 1382996"/>
              <a:gd name="connsiteX24" fmla="*/ 1020726 w 1722474"/>
              <a:gd name="connsiteY24" fmla="*/ 224047 h 1382996"/>
              <a:gd name="connsiteX25" fmla="*/ 988828 w 1722474"/>
              <a:gd name="connsiteY25" fmla="*/ 202782 h 1382996"/>
              <a:gd name="connsiteX26" fmla="*/ 946298 w 1722474"/>
              <a:gd name="connsiteY26" fmla="*/ 181517 h 1382996"/>
              <a:gd name="connsiteX27" fmla="*/ 914400 w 1722474"/>
              <a:gd name="connsiteY27" fmla="*/ 160252 h 1382996"/>
              <a:gd name="connsiteX28" fmla="*/ 850605 w 1722474"/>
              <a:gd name="connsiteY28" fmla="*/ 138987 h 1382996"/>
              <a:gd name="connsiteX29" fmla="*/ 818707 w 1722474"/>
              <a:gd name="connsiteY29" fmla="*/ 128354 h 1382996"/>
              <a:gd name="connsiteX30" fmla="*/ 786809 w 1722474"/>
              <a:gd name="connsiteY30" fmla="*/ 117722 h 1382996"/>
              <a:gd name="connsiteX31" fmla="*/ 712381 w 1722474"/>
              <a:gd name="connsiteY31" fmla="*/ 85824 h 1382996"/>
              <a:gd name="connsiteX32" fmla="*/ 669851 w 1722474"/>
              <a:gd name="connsiteY32" fmla="*/ 75192 h 1382996"/>
              <a:gd name="connsiteX33" fmla="*/ 606056 w 1722474"/>
              <a:gd name="connsiteY33" fmla="*/ 53926 h 1382996"/>
              <a:gd name="connsiteX34" fmla="*/ 563526 w 1722474"/>
              <a:gd name="connsiteY34" fmla="*/ 43294 h 1382996"/>
              <a:gd name="connsiteX35" fmla="*/ 510363 w 1722474"/>
              <a:gd name="connsiteY35" fmla="*/ 32661 h 1382996"/>
              <a:gd name="connsiteX36" fmla="*/ 478465 w 1722474"/>
              <a:gd name="connsiteY36" fmla="*/ 22029 h 1382996"/>
              <a:gd name="connsiteX37" fmla="*/ 180753 w 1722474"/>
              <a:gd name="connsiteY37" fmla="*/ 764 h 1382996"/>
              <a:gd name="connsiteX38" fmla="*/ 0 w 1722474"/>
              <a:gd name="connsiteY38" fmla="*/ 764 h 1382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722474" h="1382996">
                <a:moveTo>
                  <a:pt x="1722474" y="1382996"/>
                </a:moveTo>
                <a:cubicBezTo>
                  <a:pt x="1718930" y="1361731"/>
                  <a:pt x="1718037" y="1339850"/>
                  <a:pt x="1711842" y="1319201"/>
                </a:cubicBezTo>
                <a:cubicBezTo>
                  <a:pt x="1690820" y="1249125"/>
                  <a:pt x="1698795" y="1299630"/>
                  <a:pt x="1669312" y="1255405"/>
                </a:cubicBezTo>
                <a:cubicBezTo>
                  <a:pt x="1660520" y="1242217"/>
                  <a:pt x="1655910" y="1226637"/>
                  <a:pt x="1648046" y="1212875"/>
                </a:cubicBezTo>
                <a:cubicBezTo>
                  <a:pt x="1641706" y="1201780"/>
                  <a:pt x="1633869" y="1191610"/>
                  <a:pt x="1626781" y="1180978"/>
                </a:cubicBezTo>
                <a:cubicBezTo>
                  <a:pt x="1623237" y="1170345"/>
                  <a:pt x="1622366" y="1158405"/>
                  <a:pt x="1616149" y="1149080"/>
                </a:cubicBezTo>
                <a:cubicBezTo>
                  <a:pt x="1607808" y="1136569"/>
                  <a:pt x="1594037" y="1128599"/>
                  <a:pt x="1584251" y="1117182"/>
                </a:cubicBezTo>
                <a:cubicBezTo>
                  <a:pt x="1572718" y="1103727"/>
                  <a:pt x="1562986" y="1088829"/>
                  <a:pt x="1552353" y="1074652"/>
                </a:cubicBezTo>
                <a:cubicBezTo>
                  <a:pt x="1532860" y="1016168"/>
                  <a:pt x="1553434" y="1068570"/>
                  <a:pt x="1520456" y="1010857"/>
                </a:cubicBezTo>
                <a:cubicBezTo>
                  <a:pt x="1512592" y="997095"/>
                  <a:pt x="1507346" y="981917"/>
                  <a:pt x="1499191" y="968326"/>
                </a:cubicBezTo>
                <a:cubicBezTo>
                  <a:pt x="1486042" y="946411"/>
                  <a:pt x="1456660" y="904531"/>
                  <a:pt x="1456660" y="904531"/>
                </a:cubicBezTo>
                <a:cubicBezTo>
                  <a:pt x="1453116" y="893898"/>
                  <a:pt x="1449107" y="883410"/>
                  <a:pt x="1446028" y="872633"/>
                </a:cubicBezTo>
                <a:cubicBezTo>
                  <a:pt x="1442014" y="858582"/>
                  <a:pt x="1442645" y="842791"/>
                  <a:pt x="1435395" y="830103"/>
                </a:cubicBezTo>
                <a:cubicBezTo>
                  <a:pt x="1427935" y="817048"/>
                  <a:pt x="1414130" y="808838"/>
                  <a:pt x="1403498" y="798205"/>
                </a:cubicBezTo>
                <a:cubicBezTo>
                  <a:pt x="1398104" y="776630"/>
                  <a:pt x="1391383" y="745128"/>
                  <a:pt x="1382233" y="723778"/>
                </a:cubicBezTo>
                <a:cubicBezTo>
                  <a:pt x="1375989" y="709209"/>
                  <a:pt x="1367211" y="695816"/>
                  <a:pt x="1360967" y="681247"/>
                </a:cubicBezTo>
                <a:cubicBezTo>
                  <a:pt x="1356552" y="670946"/>
                  <a:pt x="1356552" y="658675"/>
                  <a:pt x="1350335" y="649350"/>
                </a:cubicBezTo>
                <a:cubicBezTo>
                  <a:pt x="1341994" y="636839"/>
                  <a:pt x="1329070" y="628085"/>
                  <a:pt x="1318437" y="617452"/>
                </a:cubicBezTo>
                <a:cubicBezTo>
                  <a:pt x="1312493" y="593674"/>
                  <a:pt x="1296896" y="526661"/>
                  <a:pt x="1286539" y="511126"/>
                </a:cubicBezTo>
                <a:lnTo>
                  <a:pt x="1265274" y="479229"/>
                </a:lnTo>
                <a:cubicBezTo>
                  <a:pt x="1246561" y="423086"/>
                  <a:pt x="1260858" y="456655"/>
                  <a:pt x="1212112" y="383536"/>
                </a:cubicBezTo>
                <a:cubicBezTo>
                  <a:pt x="1191205" y="352175"/>
                  <a:pt x="1189645" y="345320"/>
                  <a:pt x="1158949" y="319740"/>
                </a:cubicBezTo>
                <a:cubicBezTo>
                  <a:pt x="1149132" y="311559"/>
                  <a:pt x="1137450" y="305902"/>
                  <a:pt x="1127051" y="298475"/>
                </a:cubicBezTo>
                <a:cubicBezTo>
                  <a:pt x="1112631" y="288175"/>
                  <a:pt x="1098698" y="277210"/>
                  <a:pt x="1084521" y="266578"/>
                </a:cubicBezTo>
                <a:cubicBezTo>
                  <a:pt x="1047145" y="210514"/>
                  <a:pt x="1084807" y="251511"/>
                  <a:pt x="1020726" y="224047"/>
                </a:cubicBezTo>
                <a:cubicBezTo>
                  <a:pt x="1008980" y="219013"/>
                  <a:pt x="999923" y="209122"/>
                  <a:pt x="988828" y="202782"/>
                </a:cubicBezTo>
                <a:cubicBezTo>
                  <a:pt x="975066" y="194918"/>
                  <a:pt x="960060" y="189381"/>
                  <a:pt x="946298" y="181517"/>
                </a:cubicBezTo>
                <a:cubicBezTo>
                  <a:pt x="935203" y="175177"/>
                  <a:pt x="926077" y="165442"/>
                  <a:pt x="914400" y="160252"/>
                </a:cubicBezTo>
                <a:cubicBezTo>
                  <a:pt x="893917" y="151148"/>
                  <a:pt x="871870" y="146075"/>
                  <a:pt x="850605" y="138987"/>
                </a:cubicBezTo>
                <a:lnTo>
                  <a:pt x="818707" y="128354"/>
                </a:lnTo>
                <a:cubicBezTo>
                  <a:pt x="808074" y="124810"/>
                  <a:pt x="796834" y="122734"/>
                  <a:pt x="786809" y="117722"/>
                </a:cubicBezTo>
                <a:cubicBezTo>
                  <a:pt x="749008" y="98821"/>
                  <a:pt x="748883" y="96253"/>
                  <a:pt x="712381" y="85824"/>
                </a:cubicBezTo>
                <a:cubicBezTo>
                  <a:pt x="698330" y="81810"/>
                  <a:pt x="683848" y="79391"/>
                  <a:pt x="669851" y="75192"/>
                </a:cubicBezTo>
                <a:cubicBezTo>
                  <a:pt x="648381" y="68751"/>
                  <a:pt x="627802" y="59362"/>
                  <a:pt x="606056" y="53926"/>
                </a:cubicBezTo>
                <a:cubicBezTo>
                  <a:pt x="591879" y="50382"/>
                  <a:pt x="577791" y="46464"/>
                  <a:pt x="563526" y="43294"/>
                </a:cubicBezTo>
                <a:cubicBezTo>
                  <a:pt x="545884" y="39374"/>
                  <a:pt x="527895" y="37044"/>
                  <a:pt x="510363" y="32661"/>
                </a:cubicBezTo>
                <a:cubicBezTo>
                  <a:pt x="499490" y="29943"/>
                  <a:pt x="489542" y="23733"/>
                  <a:pt x="478465" y="22029"/>
                </a:cubicBezTo>
                <a:cubicBezTo>
                  <a:pt x="408834" y="11317"/>
                  <a:pt x="227834" y="2109"/>
                  <a:pt x="180753" y="764"/>
                </a:cubicBezTo>
                <a:cubicBezTo>
                  <a:pt x="120527" y="-957"/>
                  <a:pt x="60251" y="764"/>
                  <a:pt x="0" y="76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3" name="תיבת טקסט 72">
            <a:extLst>
              <a:ext uri="{FF2B5EF4-FFF2-40B4-BE49-F238E27FC236}">
                <a16:creationId xmlns:a16="http://schemas.microsoft.com/office/drawing/2014/main" id="{32F247E8-276F-4223-8EE3-24E62C392BE3}"/>
              </a:ext>
            </a:extLst>
          </p:cNvPr>
          <p:cNvSpPr txBox="1"/>
          <p:nvPr/>
        </p:nvSpPr>
        <p:spPr>
          <a:xfrm rot="1506357" flipH="1">
            <a:off x="770426" y="2916139"/>
            <a:ext cx="2199360" cy="302817"/>
          </a:xfrm>
          <a:prstGeom prst="rect">
            <a:avLst/>
          </a:prstGeom>
          <a:noFill/>
        </p:spPr>
        <p:txBody>
          <a:bodyPr vert="horz" wrap="square" lIns="91440" tIns="45720" rIns="91440" bIns="45720" rtlCol="1" anchor="ctr">
            <a:normAutofit lnSpcReduction="10000"/>
          </a:bodyPr>
          <a:lstStyle/>
          <a:p>
            <a:pPr marL="0" indent="0" algn="ctr">
              <a:buFont typeface="Arial" panose="020B0604020202020204" pitchFamily="34" charset="0"/>
              <a:buNone/>
            </a:pPr>
            <a:r>
              <a:rPr lang="he-IL" sz="1400" dirty="0">
                <a:solidFill>
                  <a:srgbClr val="0070C0"/>
                </a:solidFill>
                <a:latin typeface="Anka CLM" pitchFamily="2" charset="-79"/>
                <a:cs typeface="Anka CLM" pitchFamily="2" charset="-79"/>
              </a:rPr>
              <a:t>2 ערוציי קליטה</a:t>
            </a:r>
          </a:p>
        </p:txBody>
      </p:sp>
      <p:sp>
        <p:nvSpPr>
          <p:cNvPr id="74" name="כותרת 1">
            <a:extLst>
              <a:ext uri="{FF2B5EF4-FFF2-40B4-BE49-F238E27FC236}">
                <a16:creationId xmlns:a16="http://schemas.microsoft.com/office/drawing/2014/main" id="{59C3B297-4D90-4731-A9BD-B4FB946D04FE}"/>
              </a:ext>
            </a:extLst>
          </p:cNvPr>
          <p:cNvSpPr>
            <a:spLocks noGrp="1"/>
          </p:cNvSpPr>
          <p:nvPr>
            <p:ph type="title"/>
          </p:nvPr>
        </p:nvSpPr>
        <p:spPr>
          <a:xfrm>
            <a:off x="3486540" y="195944"/>
            <a:ext cx="5218921" cy="544286"/>
          </a:xfrm>
        </p:spPr>
        <p:txBody>
          <a:bodyPr/>
          <a:lstStyle/>
          <a:p>
            <a:pPr algn="ctr"/>
            <a:r>
              <a:rPr lang="he-IL" dirty="0">
                <a:solidFill>
                  <a:srgbClr val="002060"/>
                </a:solidFill>
              </a:rPr>
              <a:t>מפת חשיבה- עומס קוגניטיבי</a:t>
            </a:r>
          </a:p>
        </p:txBody>
      </p:sp>
    </p:spTree>
    <p:extLst>
      <p:ext uri="{BB962C8B-B14F-4D97-AF65-F5344CB8AC3E}">
        <p14:creationId xmlns:p14="http://schemas.microsoft.com/office/powerpoint/2010/main" val="32674074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ow to use a mind map | sylviavandelogt.com">
            <a:extLst>
              <a:ext uri="{FF2B5EF4-FFF2-40B4-BE49-F238E27FC236}">
                <a16:creationId xmlns:a16="http://schemas.microsoft.com/office/drawing/2014/main" id="{70851C78-86E1-40B5-8C6C-48C2A4A96D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כותרת 1">
            <a:extLst>
              <a:ext uri="{FF2B5EF4-FFF2-40B4-BE49-F238E27FC236}">
                <a16:creationId xmlns:a16="http://schemas.microsoft.com/office/drawing/2014/main" id="{348718DE-CC5E-44E5-8474-F9590BB06032}"/>
              </a:ext>
            </a:extLst>
          </p:cNvPr>
          <p:cNvSpPr>
            <a:spLocks noGrp="1"/>
          </p:cNvSpPr>
          <p:nvPr>
            <p:ph type="title"/>
          </p:nvPr>
        </p:nvSpPr>
        <p:spPr>
          <a:xfrm>
            <a:off x="2788892" y="6313712"/>
            <a:ext cx="5595256" cy="544286"/>
          </a:xfrm>
        </p:spPr>
        <p:txBody>
          <a:bodyPr/>
          <a:lstStyle/>
          <a:p>
            <a:pPr algn="l" rtl="0"/>
            <a:r>
              <a:rPr lang="en-US" sz="1600" dirty="0">
                <a:solidFill>
                  <a:srgbClr val="002060"/>
                </a:solidFill>
              </a:rPr>
              <a:t>from: </a:t>
            </a:r>
            <a:r>
              <a:rPr lang="en-US" sz="1600" dirty="0">
                <a:solidFill>
                  <a:srgbClr val="002060"/>
                </a:solidFill>
                <a:hlinkClick r:id="rId4"/>
              </a:rPr>
              <a:t>https://</a:t>
            </a:r>
            <a:r>
              <a:rPr lang="en-US" sz="1600" dirty="0" err="1">
                <a:solidFill>
                  <a:srgbClr val="002060"/>
                </a:solidFill>
                <a:hlinkClick r:id="rId4"/>
              </a:rPr>
              <a:t>sylviavandelogt.com</a:t>
            </a:r>
            <a:r>
              <a:rPr lang="en-US" sz="1600" dirty="0">
                <a:solidFill>
                  <a:srgbClr val="002060"/>
                </a:solidFill>
                <a:hlinkClick r:id="rId4"/>
              </a:rPr>
              <a:t>/how-to-use-mind-map/</a:t>
            </a:r>
            <a:endParaRPr lang="he-IL" sz="1600" dirty="0">
              <a:solidFill>
                <a:srgbClr val="002060"/>
              </a:solidFill>
            </a:endParaRPr>
          </a:p>
        </p:txBody>
      </p:sp>
      <p:sp>
        <p:nvSpPr>
          <p:cNvPr id="5" name="כותרת 1">
            <a:extLst>
              <a:ext uri="{FF2B5EF4-FFF2-40B4-BE49-F238E27FC236}">
                <a16:creationId xmlns:a16="http://schemas.microsoft.com/office/drawing/2014/main" id="{BF5ADDAA-EA17-4CBD-ACD4-C74E0A79C8F7}"/>
              </a:ext>
            </a:extLst>
          </p:cNvPr>
          <p:cNvSpPr txBox="1">
            <a:spLocks/>
          </p:cNvSpPr>
          <p:nvPr/>
        </p:nvSpPr>
        <p:spPr>
          <a:xfrm>
            <a:off x="3486540" y="195944"/>
            <a:ext cx="5218921" cy="544286"/>
          </a:xfrm>
          <a:prstGeom prst="rect">
            <a:avLst/>
          </a:prstGeom>
        </p:spPr>
        <p:txBody>
          <a:bodyPr vert="horz" lIns="91440" tIns="45720" rIns="91440" bIns="45720" rtlCol="1" anchor="b">
            <a:noAutofit/>
          </a:bodyPr>
          <a:lstStyle>
            <a:lvl1pPr algn="r" defTabSz="914400" rtl="1" eaLnBrk="1" latinLnBrk="0" hangingPunct="1">
              <a:lnSpc>
                <a:spcPct val="90000"/>
              </a:lnSpc>
              <a:spcBef>
                <a:spcPct val="0"/>
              </a:spcBef>
              <a:buNone/>
              <a:defRPr lang="he-IL" sz="3200" kern="1200">
                <a:solidFill>
                  <a:schemeClr val="bg1"/>
                </a:solidFill>
                <a:latin typeface="Heebo Medium" panose="00000600000000000000" pitchFamily="2" charset="-79"/>
                <a:ea typeface="+mj-ea"/>
                <a:cs typeface="Heebo Medium" panose="00000600000000000000" pitchFamily="2" charset="-79"/>
              </a:defRPr>
            </a:lvl1pPr>
          </a:lstStyle>
          <a:p>
            <a:pPr algn="ctr"/>
            <a:r>
              <a:rPr lang="he-IL" dirty="0">
                <a:solidFill>
                  <a:srgbClr val="002060"/>
                </a:solidFill>
              </a:rPr>
              <a:t>מפת חשיבה</a:t>
            </a:r>
          </a:p>
        </p:txBody>
      </p:sp>
    </p:spTree>
    <p:extLst>
      <p:ext uri="{BB962C8B-B14F-4D97-AF65-F5344CB8AC3E}">
        <p14:creationId xmlns:p14="http://schemas.microsoft.com/office/powerpoint/2010/main" val="21533779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תמונה 17" descr="נייר ישן וחלק">
            <a:extLst>
              <a:ext uri="{FF2B5EF4-FFF2-40B4-BE49-F238E27FC236}">
                <a16:creationId xmlns:a16="http://schemas.microsoft.com/office/drawing/2014/main" id="{EC479692-BDD0-4D4F-8B9C-D401E40BDABD}"/>
              </a:ext>
            </a:extLst>
          </p:cNvPr>
          <p:cNvPicPr>
            <a:picLocks noChangeAspect="1"/>
          </p:cNvPicPr>
          <p:nvPr/>
        </p:nvPicPr>
        <p:blipFill>
          <a:blip r:embed="rId3">
            <a:extLst>
              <a:ext uri="{BEBA8EAE-BF5A-486C-A8C5-ECC9F3942E4B}">
                <a14:imgProps xmlns:a14="http://schemas.microsoft.com/office/drawing/2010/main">
                  <a14:imgLayer r:embed="rId4">
                    <a14:imgEffect>
                      <a14:artisticGlowDiffused/>
                    </a14:imgEffect>
                  </a14:imgLayer>
                </a14:imgProps>
              </a:ext>
              <a:ext uri="{28A0092B-C50C-407E-A947-70E740481C1C}">
                <a14:useLocalDpi xmlns:a14="http://schemas.microsoft.com/office/drawing/2010/main" val="0"/>
              </a:ext>
            </a:extLst>
          </a:blip>
          <a:stretch>
            <a:fillRect/>
          </a:stretch>
        </p:blipFill>
        <p:spPr>
          <a:xfrm>
            <a:off x="0" y="0"/>
            <a:ext cx="12192000" cy="6294474"/>
          </a:xfrm>
          <a:prstGeom prst="rect">
            <a:avLst/>
          </a:prstGeom>
        </p:spPr>
      </p:pic>
      <p:sp>
        <p:nvSpPr>
          <p:cNvPr id="2" name="כותרת 1">
            <a:extLst>
              <a:ext uri="{FF2B5EF4-FFF2-40B4-BE49-F238E27FC236}">
                <a16:creationId xmlns:a16="http://schemas.microsoft.com/office/drawing/2014/main" id="{F39E7045-CE58-4DCD-9FDC-81D8AD32ACB0}"/>
              </a:ext>
            </a:extLst>
          </p:cNvPr>
          <p:cNvSpPr>
            <a:spLocks noGrp="1"/>
          </p:cNvSpPr>
          <p:nvPr>
            <p:ph type="title"/>
          </p:nvPr>
        </p:nvSpPr>
        <p:spPr/>
        <p:txBody>
          <a:bodyPr/>
          <a:lstStyle/>
          <a:p>
            <a:r>
              <a:rPr lang="he-IL" dirty="0"/>
              <a:t>מדוע כדאי להשתמש ביצוגי ידע</a:t>
            </a:r>
          </a:p>
        </p:txBody>
      </p:sp>
      <p:sp>
        <p:nvSpPr>
          <p:cNvPr id="7" name="תיבת טקסט 6">
            <a:extLst>
              <a:ext uri="{FF2B5EF4-FFF2-40B4-BE49-F238E27FC236}">
                <a16:creationId xmlns:a16="http://schemas.microsoft.com/office/drawing/2014/main" id="{3F982F21-5BEB-4793-894C-225B818045E4}"/>
              </a:ext>
            </a:extLst>
          </p:cNvPr>
          <p:cNvSpPr txBox="1"/>
          <p:nvPr/>
        </p:nvSpPr>
        <p:spPr>
          <a:xfrm>
            <a:off x="-1" y="6422490"/>
            <a:ext cx="11185452" cy="338554"/>
          </a:xfrm>
          <a:prstGeom prst="rect">
            <a:avLst/>
          </a:prstGeom>
          <a:noFill/>
        </p:spPr>
        <p:txBody>
          <a:bodyPr wrap="square">
            <a:spAutoFit/>
          </a:bodyPr>
          <a:lstStyle/>
          <a:p>
            <a:pPr algn="l" rtl="0"/>
            <a:r>
              <a:rPr lang="en-GB" sz="1600">
                <a:solidFill>
                  <a:schemeClr val="bg1"/>
                </a:solidFill>
              </a:rPr>
              <a:t>https://www.morgan.edu/information_technology/instructional_technology_-_ats/teaching_with_technology/concept_maps.html</a:t>
            </a:r>
            <a:endParaRPr lang="he-IL" sz="1600" dirty="0">
              <a:solidFill>
                <a:schemeClr val="bg1"/>
              </a:solidFill>
            </a:endParaRPr>
          </a:p>
        </p:txBody>
      </p:sp>
      <p:pic>
        <p:nvPicPr>
          <p:cNvPr id="16" name="תמונה 15">
            <a:extLst>
              <a:ext uri="{FF2B5EF4-FFF2-40B4-BE49-F238E27FC236}">
                <a16:creationId xmlns:a16="http://schemas.microsoft.com/office/drawing/2014/main" id="{C5809E62-C9D4-4B9E-9201-169442A163F7}"/>
              </a:ext>
            </a:extLst>
          </p:cNvPr>
          <p:cNvPicPr>
            <a:picLocks noChangeAspect="1"/>
          </p:cNvPicPr>
          <p:nvPr/>
        </p:nvPicPr>
        <p:blipFill>
          <a:blip r:embed="rId5">
            <a:alphaModFix amt="85000"/>
          </a:blip>
          <a:stretch>
            <a:fillRect/>
          </a:stretch>
        </p:blipFill>
        <p:spPr>
          <a:xfrm>
            <a:off x="1137684" y="701054"/>
            <a:ext cx="10047767" cy="5385603"/>
          </a:xfrm>
          <a:prstGeom prst="rect">
            <a:avLst/>
          </a:prstGeom>
        </p:spPr>
      </p:pic>
      <p:sp>
        <p:nvSpPr>
          <p:cNvPr id="20" name="כותרת 1">
            <a:extLst>
              <a:ext uri="{FF2B5EF4-FFF2-40B4-BE49-F238E27FC236}">
                <a16:creationId xmlns:a16="http://schemas.microsoft.com/office/drawing/2014/main" id="{EEF05DAE-C42D-437E-AEFA-206CE2A186C4}"/>
              </a:ext>
            </a:extLst>
          </p:cNvPr>
          <p:cNvSpPr txBox="1">
            <a:spLocks/>
          </p:cNvSpPr>
          <p:nvPr/>
        </p:nvSpPr>
        <p:spPr>
          <a:xfrm>
            <a:off x="3486540" y="195944"/>
            <a:ext cx="5218921" cy="544286"/>
          </a:xfrm>
          <a:prstGeom prst="rect">
            <a:avLst/>
          </a:prstGeom>
        </p:spPr>
        <p:txBody>
          <a:bodyPr vert="horz" lIns="91440" tIns="45720" rIns="91440" bIns="45720" rtlCol="1" anchor="b">
            <a:noAutofit/>
          </a:bodyPr>
          <a:lstStyle>
            <a:lvl1pPr algn="r" defTabSz="914400" rtl="1" eaLnBrk="1" latinLnBrk="0" hangingPunct="1">
              <a:lnSpc>
                <a:spcPct val="90000"/>
              </a:lnSpc>
              <a:spcBef>
                <a:spcPct val="0"/>
              </a:spcBef>
              <a:buNone/>
              <a:defRPr lang="he-IL" sz="3200" kern="1200">
                <a:solidFill>
                  <a:schemeClr val="bg1"/>
                </a:solidFill>
                <a:latin typeface="Heebo Medium" panose="00000600000000000000" pitchFamily="2" charset="-79"/>
                <a:ea typeface="+mj-ea"/>
                <a:cs typeface="Heebo Medium" panose="00000600000000000000" pitchFamily="2" charset="-79"/>
              </a:defRPr>
            </a:lvl1pPr>
          </a:lstStyle>
          <a:p>
            <a:pPr algn="ctr"/>
            <a:r>
              <a:rPr lang="he-IL" dirty="0">
                <a:solidFill>
                  <a:srgbClr val="002060"/>
                </a:solidFill>
              </a:rPr>
              <a:t>מפת מושגים</a:t>
            </a:r>
          </a:p>
        </p:txBody>
      </p:sp>
    </p:spTree>
    <p:extLst>
      <p:ext uri="{BB962C8B-B14F-4D97-AF65-F5344CB8AC3E}">
        <p14:creationId xmlns:p14="http://schemas.microsoft.com/office/powerpoint/2010/main" val="20600186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789D901-BB46-4556-83AD-09E3084CF544}"/>
              </a:ext>
            </a:extLst>
          </p:cNvPr>
          <p:cNvSpPr>
            <a:spLocks noGrp="1"/>
          </p:cNvSpPr>
          <p:nvPr>
            <p:ph type="title"/>
          </p:nvPr>
        </p:nvSpPr>
        <p:spPr>
          <a:xfrm>
            <a:off x="5069642" y="195944"/>
            <a:ext cx="2052717" cy="544286"/>
          </a:xfrm>
        </p:spPr>
        <p:txBody>
          <a:bodyPr/>
          <a:lstStyle/>
          <a:p>
            <a:pPr algn="ctr"/>
            <a:r>
              <a:rPr lang="he-IL" dirty="0"/>
              <a:t>משימה</a:t>
            </a:r>
          </a:p>
        </p:txBody>
      </p:sp>
      <p:grpSp>
        <p:nvGrpSpPr>
          <p:cNvPr id="3" name="קבוצה 2">
            <a:extLst>
              <a:ext uri="{FF2B5EF4-FFF2-40B4-BE49-F238E27FC236}">
                <a16:creationId xmlns:a16="http://schemas.microsoft.com/office/drawing/2014/main" id="{A4FA011A-DE66-4212-BC03-4F6F357F5350}"/>
              </a:ext>
            </a:extLst>
          </p:cNvPr>
          <p:cNvGrpSpPr/>
          <p:nvPr/>
        </p:nvGrpSpPr>
        <p:grpSpPr>
          <a:xfrm>
            <a:off x="156117" y="2904799"/>
            <a:ext cx="11879766" cy="2822054"/>
            <a:chOff x="156117" y="3189249"/>
            <a:chExt cx="11879766" cy="2822054"/>
          </a:xfrm>
        </p:grpSpPr>
        <p:pic>
          <p:nvPicPr>
            <p:cNvPr id="4" name="תמונה 3" descr="רקע נייר מקומט לבן">
              <a:extLst>
                <a:ext uri="{FF2B5EF4-FFF2-40B4-BE49-F238E27FC236}">
                  <a16:creationId xmlns:a16="http://schemas.microsoft.com/office/drawing/2014/main" id="{4D15353B-A26C-4438-84FB-72FC519C0417}"/>
                </a:ext>
              </a:extLst>
            </p:cNvPr>
            <p:cNvPicPr>
              <a:picLocks noChangeAspect="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156117" y="3189249"/>
              <a:ext cx="11879766" cy="2822054"/>
            </a:xfrm>
            <a:prstGeom prst="rect">
              <a:avLst/>
            </a:prstGeom>
          </p:spPr>
        </p:pic>
        <p:sp>
          <p:nvSpPr>
            <p:cNvPr id="5" name="תיבת טקסט 4">
              <a:extLst>
                <a:ext uri="{FF2B5EF4-FFF2-40B4-BE49-F238E27FC236}">
                  <a16:creationId xmlns:a16="http://schemas.microsoft.com/office/drawing/2014/main" id="{1CC35D94-1B5C-4BFA-BAC0-8F45BADC4EED}"/>
                </a:ext>
              </a:extLst>
            </p:cNvPr>
            <p:cNvSpPr txBox="1"/>
            <p:nvPr/>
          </p:nvSpPr>
          <p:spPr>
            <a:xfrm>
              <a:off x="593547" y="3360325"/>
              <a:ext cx="11442336" cy="2593947"/>
            </a:xfrm>
            <a:prstGeom prst="rect">
              <a:avLst/>
            </a:prstGeom>
            <a:noFill/>
          </p:spPr>
          <p:txBody>
            <a:bodyPr wrap="square">
              <a:spAutoFit/>
            </a:bodyPr>
            <a:lstStyle/>
            <a:p>
              <a:pPr algn="r" rtl="1"/>
              <a:r>
                <a:rPr lang="he-IL" sz="2400" b="1" dirty="0">
                  <a:effectLst/>
                  <a:latin typeface="Heebo" panose="00000500000000000000" pitchFamily="2" charset="-79"/>
                  <a:ea typeface="Times New Roman" panose="02020603050405020304" pitchFamily="18" charset="0"/>
                  <a:cs typeface="Heebo" panose="00000500000000000000" pitchFamily="2" charset="-79"/>
                </a:rPr>
                <a:t>מתחמם אבל,</a:t>
              </a:r>
              <a:endParaRPr lang="en-US" sz="2400" dirty="0">
                <a:effectLst/>
                <a:latin typeface="Heebo" panose="00000500000000000000" pitchFamily="2" charset="-79"/>
                <a:ea typeface="Times New Roman" panose="02020603050405020304" pitchFamily="18" charset="0"/>
                <a:cs typeface="Heebo" panose="00000500000000000000" pitchFamily="2" charset="-79"/>
              </a:endParaRPr>
            </a:p>
            <a:p>
              <a:pPr algn="r" rtl="1">
                <a:lnSpc>
                  <a:spcPct val="114000"/>
                </a:lnSpc>
              </a:pPr>
              <a:r>
                <a:rPr lang="he-IL" sz="2000" dirty="0">
                  <a:effectLst/>
                  <a:latin typeface="Heebo" panose="00000500000000000000" pitchFamily="2" charset="-79"/>
                  <a:ea typeface="Times New Roman" panose="02020603050405020304" pitchFamily="18" charset="0"/>
                  <a:cs typeface="Heebo" panose="00000500000000000000" pitchFamily="2" charset="-79"/>
                </a:rPr>
                <a:t>נכון, כדור הארץ מתחמם. מגוון מדידות בלתי-תלויות, במגוון שיטות, מראות שהטמפרטורה הממוצעת של כדור-הארץ עולה בהדרגה, החל בערך משנת 1880. השאלה היא כמובן - מה הגורם לעלייה? </a:t>
              </a:r>
              <a:r>
                <a:rPr lang="he-IL" sz="2000" dirty="0">
                  <a:effectLst/>
                  <a:latin typeface="Heebo" panose="00000500000000000000" pitchFamily="2" charset="-79"/>
                  <a:ea typeface="Times New Roman" panose="02020603050405020304" pitchFamily="18" charset="0"/>
                  <a:cs typeface="Heebo" panose="00000500000000000000" pitchFamily="2" charset="-79"/>
                  <a:hlinkClick r:id="rId5">
                    <a:extLst>
                      <a:ext uri="{A12FA001-AC4F-418D-AE19-62706E023703}">
                        <ahyp:hlinkClr xmlns:ahyp="http://schemas.microsoft.com/office/drawing/2018/hyperlinkcolor" xmlns="" val="tx"/>
                      </a:ext>
                    </a:extLst>
                  </a:hlinkClick>
                </a:rPr>
                <a:t>חסון ורינת </a:t>
              </a:r>
              <a:r>
                <a:rPr lang="he-IL" sz="2000" dirty="0">
                  <a:effectLst/>
                  <a:latin typeface="Heebo" panose="00000500000000000000" pitchFamily="2" charset="-79"/>
                  <a:ea typeface="Times New Roman" panose="02020603050405020304" pitchFamily="18" charset="0"/>
                  <a:cs typeface="Heebo" panose="00000500000000000000" pitchFamily="2" charset="-79"/>
                </a:rPr>
                <a:t>קובעים ללא סייגים כי האדם ופעילותו, באמצעות פליטת פחמן דו חמצני</a:t>
              </a:r>
              <a:r>
                <a:rPr lang="en-US" sz="2000" dirty="0">
                  <a:effectLst/>
                  <a:latin typeface="Heebo" panose="00000500000000000000" pitchFamily="2" charset="-79"/>
                  <a:ea typeface="Times New Roman" panose="02020603050405020304" pitchFamily="18" charset="0"/>
                  <a:cs typeface="Heebo" panose="00000500000000000000" pitchFamily="2" charset="-79"/>
                </a:rPr>
                <a:t> (CO2) </a:t>
              </a:r>
              <a:r>
                <a:rPr lang="he-IL" sz="2000" dirty="0">
                  <a:effectLst/>
                  <a:latin typeface="Heebo" panose="00000500000000000000" pitchFamily="2" charset="-79"/>
                  <a:ea typeface="Times New Roman" panose="02020603050405020304" pitchFamily="18" charset="0"/>
                  <a:cs typeface="Heebo" panose="00000500000000000000" pitchFamily="2" charset="-79"/>
                </a:rPr>
                <a:t>לאטמוספירה, הוא הגורם לעלייה. </a:t>
              </a:r>
              <a:r>
                <a:rPr lang="en-US" sz="2000" dirty="0">
                  <a:effectLst/>
                  <a:latin typeface="Heebo" panose="00000500000000000000" pitchFamily="2" charset="-79"/>
                  <a:ea typeface="Times New Roman" panose="02020603050405020304" pitchFamily="18" charset="0"/>
                  <a:cs typeface="Heebo" panose="00000500000000000000" pitchFamily="2" charset="-79"/>
                </a:rPr>
                <a:t>CO2 </a:t>
              </a:r>
              <a:r>
                <a:rPr lang="he-IL" sz="2000" dirty="0">
                  <a:effectLst/>
                  <a:latin typeface="Heebo" panose="00000500000000000000" pitchFamily="2" charset="-79"/>
                  <a:ea typeface="Times New Roman" panose="02020603050405020304" pitchFamily="18" charset="0"/>
                  <a:cs typeface="Heebo" panose="00000500000000000000" pitchFamily="2" charset="-79"/>
                </a:rPr>
                <a:t> הוא גז-חממה וזו עובדה ידועה. נכונה גם העובדה שהאדם פולט</a:t>
              </a:r>
              <a:r>
                <a:rPr lang="en-US" sz="2000" dirty="0">
                  <a:effectLst/>
                  <a:latin typeface="Heebo" panose="00000500000000000000" pitchFamily="2" charset="-79"/>
                  <a:ea typeface="Times New Roman" panose="02020603050405020304" pitchFamily="18" charset="0"/>
                  <a:cs typeface="Heebo" panose="00000500000000000000" pitchFamily="2" charset="-79"/>
                </a:rPr>
                <a:t> CO2  </a:t>
              </a:r>
              <a:r>
                <a:rPr lang="he-IL" sz="2000" dirty="0">
                  <a:effectLst/>
                  <a:latin typeface="Heebo" panose="00000500000000000000" pitchFamily="2" charset="-79"/>
                  <a:ea typeface="Times New Roman" panose="02020603050405020304" pitchFamily="18" charset="0"/>
                  <a:cs typeface="Heebo" panose="00000500000000000000" pitchFamily="2" charset="-79"/>
                </a:rPr>
                <a:t>לאטמוספירה בצורה מהירה. ומכאן שהאשמה היא ב</a:t>
              </a:r>
              <a:r>
                <a:rPr lang="en-US" sz="2000" dirty="0">
                  <a:effectLst/>
                  <a:latin typeface="Heebo" panose="00000500000000000000" pitchFamily="2" charset="-79"/>
                  <a:ea typeface="Times New Roman" panose="02020603050405020304" pitchFamily="18" charset="0"/>
                  <a:cs typeface="Heebo" panose="00000500000000000000" pitchFamily="2" charset="-79"/>
                </a:rPr>
                <a:t>-CO2 </a:t>
              </a:r>
              <a:r>
                <a:rPr lang="he-IL" sz="2000" dirty="0">
                  <a:effectLst/>
                  <a:latin typeface="Heebo" panose="00000500000000000000" pitchFamily="2" charset="-79"/>
                  <a:ea typeface="Times New Roman" panose="02020603050405020304" pitchFamily="18" charset="0"/>
                  <a:cs typeface="Heebo" panose="00000500000000000000" pitchFamily="2" charset="-79"/>
                </a:rPr>
                <a:t>אולם לא ראוי לנהוג בחופזה במקרה זה. הטמפרטורה של כדור הארץ היא עניין מסובך, המושפע מכמות אדירה של גורמים, שריכוז ה</a:t>
              </a:r>
              <a:r>
                <a:rPr lang="en-US" sz="2000" dirty="0">
                  <a:effectLst/>
                  <a:latin typeface="Heebo" panose="00000500000000000000" pitchFamily="2" charset="-79"/>
                  <a:ea typeface="Times New Roman" panose="02020603050405020304" pitchFamily="18" charset="0"/>
                  <a:cs typeface="Heebo" panose="00000500000000000000" pitchFamily="2" charset="-79"/>
                </a:rPr>
                <a:t>-CO2 </a:t>
              </a:r>
              <a:r>
                <a:rPr lang="he-IL" sz="2000" dirty="0">
                  <a:effectLst/>
                  <a:latin typeface="Heebo" panose="00000500000000000000" pitchFamily="2" charset="-79"/>
                  <a:ea typeface="Times New Roman" panose="02020603050405020304" pitchFamily="18" charset="0"/>
                  <a:cs typeface="Heebo" panose="00000500000000000000" pitchFamily="2" charset="-79"/>
                </a:rPr>
                <a:t>הוא רק אחד מהם - ומידת השפעתו אינה ידועה מספיק</a:t>
              </a:r>
              <a:r>
                <a:rPr lang="en-US" sz="2000" dirty="0">
                  <a:effectLst/>
                  <a:latin typeface="Heebo" panose="00000500000000000000" pitchFamily="2" charset="-79"/>
                  <a:ea typeface="Times New Roman" panose="02020603050405020304" pitchFamily="18" charset="0"/>
                  <a:cs typeface="Heebo" panose="00000500000000000000" pitchFamily="2" charset="-79"/>
                </a:rPr>
                <a:t>.</a:t>
              </a:r>
              <a:endParaRPr lang="he-IL" dirty="0">
                <a:effectLst/>
                <a:latin typeface="Heebo" panose="00000500000000000000" pitchFamily="2" charset="-79"/>
                <a:ea typeface="Times New Roman" panose="02020603050405020304" pitchFamily="18" charset="0"/>
                <a:cs typeface="Heebo" panose="00000500000000000000" pitchFamily="2" charset="-79"/>
              </a:endParaRPr>
            </a:p>
          </p:txBody>
        </p:sp>
      </p:grpSp>
      <p:sp>
        <p:nvSpPr>
          <p:cNvPr id="7" name="תיבת טקסט 6">
            <a:extLst>
              <a:ext uri="{FF2B5EF4-FFF2-40B4-BE49-F238E27FC236}">
                <a16:creationId xmlns:a16="http://schemas.microsoft.com/office/drawing/2014/main" id="{E5FCC5ED-C583-4F39-A386-B20598A3CA02}"/>
              </a:ext>
            </a:extLst>
          </p:cNvPr>
          <p:cNvSpPr txBox="1"/>
          <p:nvPr/>
        </p:nvSpPr>
        <p:spPr>
          <a:xfrm>
            <a:off x="537117" y="911306"/>
            <a:ext cx="11117766" cy="1723037"/>
          </a:xfrm>
          <a:prstGeom prst="rect">
            <a:avLst/>
          </a:prstGeom>
          <a:noFill/>
        </p:spPr>
        <p:txBody>
          <a:bodyPr vert="horz" wrap="square" lIns="91440" tIns="45720" rIns="91440" bIns="45720" rtlCol="1" anchor="ctr">
            <a:normAutofit fontScale="85000" lnSpcReduction="10000"/>
          </a:bodyPr>
          <a:lstStyle/>
          <a:p>
            <a:pPr marL="571500" indent="-571500">
              <a:lnSpc>
                <a:spcPct val="170000"/>
              </a:lnSpc>
              <a:buFont typeface="Wingdings" panose="05000000000000000000" pitchFamily="2" charset="2"/>
              <a:buChar char="¦"/>
            </a:pPr>
            <a:r>
              <a:rPr lang="he-IL" sz="2000" dirty="0">
                <a:solidFill>
                  <a:schemeClr val="bg1"/>
                </a:solidFill>
                <a:latin typeface="Heebo" panose="00000500000000000000" pitchFamily="2" charset="-79"/>
                <a:cs typeface="Heebo" panose="00000500000000000000" pitchFamily="2" charset="-79"/>
              </a:rPr>
              <a:t>צרו מפת מושגים המייצגת את הנאמר בפסקה.</a:t>
            </a:r>
            <a:r>
              <a:rPr lang="en-US" sz="2000" dirty="0">
                <a:solidFill>
                  <a:schemeClr val="bg1"/>
                </a:solidFill>
                <a:latin typeface="Heebo" panose="00000500000000000000" pitchFamily="2" charset="-79"/>
                <a:cs typeface="Heebo" panose="00000500000000000000" pitchFamily="2" charset="-79"/>
              </a:rPr>
              <a:t/>
            </a:r>
            <a:br>
              <a:rPr lang="en-US" sz="2000" dirty="0">
                <a:solidFill>
                  <a:schemeClr val="bg1"/>
                </a:solidFill>
                <a:latin typeface="Heebo" panose="00000500000000000000" pitchFamily="2" charset="-79"/>
                <a:cs typeface="Heebo" panose="00000500000000000000" pitchFamily="2" charset="-79"/>
              </a:rPr>
            </a:br>
            <a:r>
              <a:rPr lang="he-IL" sz="2000" dirty="0">
                <a:solidFill>
                  <a:schemeClr val="bg1"/>
                </a:solidFill>
                <a:latin typeface="Heebo" panose="00000500000000000000" pitchFamily="2" charset="-79"/>
                <a:cs typeface="Heebo" panose="00000500000000000000" pitchFamily="2" charset="-79"/>
              </a:rPr>
              <a:t>הציגו את מפת המושגים שיצרתם לחבריכם/ חברותיכם בכיתה.</a:t>
            </a:r>
          </a:p>
          <a:p>
            <a:pPr marL="571500" indent="-571500">
              <a:lnSpc>
                <a:spcPct val="170000"/>
              </a:lnSpc>
              <a:buFont typeface="Wingdings" panose="05000000000000000000" pitchFamily="2" charset="2"/>
              <a:buChar char="¦"/>
            </a:pPr>
            <a:r>
              <a:rPr lang="he-IL" sz="2000" dirty="0">
                <a:solidFill>
                  <a:schemeClr val="bg1"/>
                </a:solidFill>
                <a:latin typeface="Heebo" panose="00000500000000000000" pitchFamily="2" charset="-79"/>
                <a:cs typeface="Heebo" panose="00000500000000000000" pitchFamily="2" charset="-79"/>
              </a:rPr>
              <a:t>תנו משוב בונה למפות שחבריכם/ חברותיכם בכיתה הציגו במשוב התייחסו למידת ההבנה שלכם את המפה ועד כמה ההבנה שלכם היתה דומה </a:t>
            </a:r>
            <a:r>
              <a:rPr lang="he-IL" sz="2000">
                <a:solidFill>
                  <a:schemeClr val="bg1"/>
                </a:solidFill>
                <a:latin typeface="Heebo" panose="00000500000000000000" pitchFamily="2" charset="-79"/>
                <a:cs typeface="Heebo" panose="00000500000000000000" pitchFamily="2" charset="-79"/>
              </a:rPr>
              <a:t>לכוונת המציג.</a:t>
            </a:r>
            <a:endParaRPr lang="he-IL" sz="2000" dirty="0">
              <a:solidFill>
                <a:schemeClr val="bg1"/>
              </a:solidFill>
              <a:latin typeface="Heebo" panose="00000500000000000000" pitchFamily="2" charset="-79"/>
              <a:cs typeface="Heebo" panose="00000500000000000000" pitchFamily="2" charset="-79"/>
            </a:endParaRPr>
          </a:p>
        </p:txBody>
      </p:sp>
      <p:sp>
        <p:nvSpPr>
          <p:cNvPr id="6" name="תיבת טקסט 5">
            <a:extLst>
              <a:ext uri="{FF2B5EF4-FFF2-40B4-BE49-F238E27FC236}">
                <a16:creationId xmlns:a16="http://schemas.microsoft.com/office/drawing/2014/main" id="{CBF50E85-818A-48A6-9E40-465427C8F25A}"/>
              </a:ext>
            </a:extLst>
          </p:cNvPr>
          <p:cNvSpPr txBox="1"/>
          <p:nvPr/>
        </p:nvSpPr>
        <p:spPr>
          <a:xfrm>
            <a:off x="0" y="6180892"/>
            <a:ext cx="12192000" cy="677108"/>
          </a:xfrm>
          <a:prstGeom prst="rect">
            <a:avLst/>
          </a:prstGeom>
          <a:noFill/>
        </p:spPr>
        <p:txBody>
          <a:bodyPr wrap="square">
            <a:spAutoFit/>
          </a:bodyPr>
          <a:lstStyle/>
          <a:p>
            <a:pPr algn="r" rtl="1"/>
            <a:r>
              <a:rPr lang="he-IL" sz="2000" dirty="0">
                <a:solidFill>
                  <a:schemeClr val="bg1"/>
                </a:solidFill>
                <a:effectLst/>
                <a:latin typeface="Heebo" panose="00000500000000000000" pitchFamily="2" charset="-79"/>
                <a:ea typeface="Times New Roman" panose="02020603050405020304" pitchFamily="18" charset="0"/>
                <a:cs typeface="Heebo" panose="00000500000000000000" pitchFamily="2" charset="-79"/>
              </a:rPr>
              <a:t>מתוך</a:t>
            </a:r>
            <a:r>
              <a:rPr lang="he-IL" sz="2000" dirty="0">
                <a:solidFill>
                  <a:schemeClr val="bg1"/>
                </a:solidFill>
                <a:latin typeface="Heebo" panose="00000500000000000000" pitchFamily="2" charset="-79"/>
                <a:ea typeface="Times New Roman" panose="02020603050405020304" pitchFamily="18" charset="0"/>
                <a:cs typeface="Heebo" panose="00000500000000000000" pitchFamily="2" charset="-79"/>
              </a:rPr>
              <a:t>: "</a:t>
            </a:r>
            <a:r>
              <a:rPr lang="he-IL" sz="1800" dirty="0">
                <a:solidFill>
                  <a:schemeClr val="bg1"/>
                </a:solidFill>
                <a:effectLst/>
                <a:ea typeface="Calibri" panose="020F0502020204030204" pitchFamily="34" charset="0"/>
                <a:cs typeface="Heebo" panose="00000500000000000000" pitchFamily="2" charset="-79"/>
              </a:rPr>
              <a:t>משבר אקלים? אל תמהרו להאמין ל"הוכחות" (עיתון הארץ 20.8.19 יונתן דובי)</a:t>
            </a:r>
            <a:endParaRPr lang="en-US" sz="2000" dirty="0">
              <a:solidFill>
                <a:schemeClr val="bg1"/>
              </a:solidFill>
              <a:effectLst/>
              <a:latin typeface="Heebo" panose="00000500000000000000" pitchFamily="2" charset="-79"/>
              <a:ea typeface="Times New Roman" panose="02020603050405020304" pitchFamily="18" charset="0"/>
              <a:cs typeface="Heebo" panose="00000500000000000000" pitchFamily="2" charset="-79"/>
            </a:endParaRPr>
          </a:p>
          <a:p>
            <a:pPr algn="r" rtl="1"/>
            <a:r>
              <a:rPr lang="en-US" sz="1600" u="sng" dirty="0">
                <a:solidFill>
                  <a:schemeClr val="bg1"/>
                </a:solidFill>
                <a:effectLst/>
                <a:latin typeface="Heebo" panose="00000500000000000000" pitchFamily="2" charset="-79"/>
                <a:ea typeface="Times New Roman" panose="02020603050405020304" pitchFamily="18" charset="0"/>
                <a:cs typeface="Heebo" panose="00000500000000000000" pitchFamily="2" charset="-79"/>
                <a:hlinkClick r:id="rId6">
                  <a:extLst>
                    <a:ext uri="{A12FA001-AC4F-418D-AE19-62706E023703}">
                      <ahyp:hlinkClr xmlns:ahyp="http://schemas.microsoft.com/office/drawing/2018/hyperlinkcolor" xmlns="" val="tx"/>
                    </a:ext>
                  </a:extLst>
                </a:hlinkClick>
              </a:rPr>
              <a:t>https://</a:t>
            </a:r>
            <a:r>
              <a:rPr lang="en-US" sz="1600" u="sng" dirty="0" err="1">
                <a:solidFill>
                  <a:schemeClr val="bg1"/>
                </a:solidFill>
                <a:effectLst/>
                <a:latin typeface="Heebo" panose="00000500000000000000" pitchFamily="2" charset="-79"/>
                <a:ea typeface="Times New Roman" panose="02020603050405020304" pitchFamily="18" charset="0"/>
                <a:cs typeface="Heebo" panose="00000500000000000000" pitchFamily="2" charset="-79"/>
                <a:hlinkClick r:id="rId6">
                  <a:extLst>
                    <a:ext uri="{A12FA001-AC4F-418D-AE19-62706E023703}">
                      <ahyp:hlinkClr xmlns:ahyp="http://schemas.microsoft.com/office/drawing/2018/hyperlinkcolor" xmlns="" val="tx"/>
                    </a:ext>
                  </a:extLst>
                </a:hlinkClick>
              </a:rPr>
              <a:t>www.haaretz.co.il</a:t>
            </a:r>
            <a:r>
              <a:rPr lang="en-US" sz="1600" u="sng" dirty="0">
                <a:solidFill>
                  <a:schemeClr val="bg1"/>
                </a:solidFill>
                <a:effectLst/>
                <a:latin typeface="Heebo" panose="00000500000000000000" pitchFamily="2" charset="-79"/>
                <a:ea typeface="Times New Roman" panose="02020603050405020304" pitchFamily="18" charset="0"/>
                <a:cs typeface="Heebo" panose="00000500000000000000" pitchFamily="2" charset="-79"/>
                <a:hlinkClick r:id="rId6">
                  <a:extLst>
                    <a:ext uri="{A12FA001-AC4F-418D-AE19-62706E023703}">
                      <ahyp:hlinkClr xmlns:ahyp="http://schemas.microsoft.com/office/drawing/2018/hyperlinkcolor" xmlns="" val="tx"/>
                    </a:ext>
                  </a:extLst>
                </a:hlinkClick>
              </a:rPr>
              <a:t>/nature/1.7695575</a:t>
            </a:r>
            <a:r>
              <a:rPr lang="he-IL" sz="1600" u="sng" dirty="0">
                <a:solidFill>
                  <a:schemeClr val="bg1"/>
                </a:solidFill>
                <a:effectLst/>
                <a:latin typeface="Heebo" panose="00000500000000000000" pitchFamily="2" charset="-79"/>
                <a:ea typeface="Times New Roman" panose="02020603050405020304" pitchFamily="18" charset="0"/>
                <a:cs typeface="Heebo" panose="00000500000000000000" pitchFamily="2" charset="-79"/>
              </a:rPr>
              <a:t>  </a:t>
            </a:r>
            <a:r>
              <a:rPr lang="he-IL" sz="1600" u="sng" dirty="0">
                <a:solidFill>
                  <a:schemeClr val="bg1"/>
                </a:solidFill>
                <a:latin typeface="Heebo" panose="00000500000000000000" pitchFamily="2" charset="-79"/>
                <a:ea typeface="Times New Roman" panose="02020603050405020304" pitchFamily="18" charset="0"/>
                <a:cs typeface="Heebo" panose="00000500000000000000" pitchFamily="2" charset="-79"/>
              </a:rPr>
              <a:t>*</a:t>
            </a:r>
            <a:r>
              <a:rPr lang="he-IL" u="sng" dirty="0">
                <a:solidFill>
                  <a:schemeClr val="bg1"/>
                </a:solidFill>
                <a:latin typeface="Heebo" panose="00000500000000000000" pitchFamily="2" charset="-79"/>
                <a:ea typeface="Times New Roman" panose="02020603050405020304" pitchFamily="18" charset="0"/>
                <a:cs typeface="Heebo" panose="00000500000000000000" pitchFamily="2" charset="-79"/>
              </a:rPr>
              <a:t> </a:t>
            </a:r>
            <a:r>
              <a:rPr lang="he-IL" sz="1400" u="sng" dirty="0">
                <a:solidFill>
                  <a:schemeClr val="bg1"/>
                </a:solidFill>
                <a:latin typeface="Heebo" panose="00000500000000000000" pitchFamily="2" charset="-79"/>
                <a:ea typeface="Times New Roman" panose="02020603050405020304" pitchFamily="18" charset="0"/>
                <a:cs typeface="Heebo" panose="00000500000000000000" pitchFamily="2" charset="-79"/>
              </a:rPr>
              <a:t>גילוי</a:t>
            </a:r>
            <a:r>
              <a:rPr lang="he-IL" u="sng" dirty="0">
                <a:solidFill>
                  <a:schemeClr val="bg1"/>
                </a:solidFill>
                <a:latin typeface="Heebo" panose="00000500000000000000" pitchFamily="2" charset="-79"/>
                <a:ea typeface="Times New Roman" panose="02020603050405020304" pitchFamily="18" charset="0"/>
                <a:cs typeface="Heebo" panose="00000500000000000000" pitchFamily="2" charset="-79"/>
              </a:rPr>
              <a:t> נאות: יונתן דובי הוא קרוב משפחה אך המאמר נבחר בשל הרלבנטיות ללמידה</a:t>
            </a:r>
            <a:endParaRPr lang="en-US" sz="1600" dirty="0">
              <a:solidFill>
                <a:schemeClr val="bg1"/>
              </a:solidFill>
              <a:effectLst/>
              <a:latin typeface="Heebo" panose="00000500000000000000" pitchFamily="2" charset="-79"/>
              <a:ea typeface="Times New Roman" panose="02020603050405020304" pitchFamily="18" charset="0"/>
              <a:cs typeface="Heebo" panose="00000500000000000000" pitchFamily="2" charset="-79"/>
            </a:endParaRPr>
          </a:p>
        </p:txBody>
      </p:sp>
    </p:spTree>
    <p:extLst>
      <p:ext uri="{BB962C8B-B14F-4D97-AF65-F5344CB8AC3E}">
        <p14:creationId xmlns:p14="http://schemas.microsoft.com/office/powerpoint/2010/main" val="28420780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קבוצה 7">
            <a:extLst>
              <a:ext uri="{FF2B5EF4-FFF2-40B4-BE49-F238E27FC236}">
                <a16:creationId xmlns:a16="http://schemas.microsoft.com/office/drawing/2014/main" id="{3D0E6532-9A62-4B04-A10D-02A4FFE2BC51}"/>
              </a:ext>
            </a:extLst>
          </p:cNvPr>
          <p:cNvGrpSpPr/>
          <p:nvPr/>
        </p:nvGrpSpPr>
        <p:grpSpPr>
          <a:xfrm>
            <a:off x="0" y="0"/>
            <a:ext cx="12192000" cy="6857999"/>
            <a:chOff x="1567543" y="729343"/>
            <a:chExt cx="8828314" cy="6052457"/>
          </a:xfrm>
        </p:grpSpPr>
        <p:sp>
          <p:nvSpPr>
            <p:cNvPr id="7" name="מלבן 6">
              <a:extLst>
                <a:ext uri="{FF2B5EF4-FFF2-40B4-BE49-F238E27FC236}">
                  <a16:creationId xmlns:a16="http://schemas.microsoft.com/office/drawing/2014/main" id="{D05E5633-FE06-4F87-8F05-D47B67EE0412}"/>
                </a:ext>
              </a:extLst>
            </p:cNvPr>
            <p:cNvSpPr/>
            <p:nvPr/>
          </p:nvSpPr>
          <p:spPr>
            <a:xfrm>
              <a:off x="1567543" y="729343"/>
              <a:ext cx="8828314" cy="6052457"/>
            </a:xfrm>
            <a:prstGeom prst="rect">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pic>
          <p:nvPicPr>
            <p:cNvPr id="4" name="תמונה 3" descr="משרוקית של מאמן עם רקע לוח כיתה">
              <a:extLst>
                <a:ext uri="{FF2B5EF4-FFF2-40B4-BE49-F238E27FC236}">
                  <a16:creationId xmlns:a16="http://schemas.microsoft.com/office/drawing/2014/main" id="{8045E536-8FA1-48BA-8ECA-2E23224AC9E0}"/>
                </a:ext>
              </a:extLst>
            </p:cNvPr>
            <p:cNvPicPr>
              <a:picLocks noChangeAspect="1"/>
            </p:cNvPicPr>
            <p:nvPr/>
          </p:nvPicPr>
          <p:blipFill rotWithShape="1">
            <a:blip r:embed="rId4">
              <a:extLst>
                <a:ext uri="{28A0092B-C50C-407E-A947-70E740481C1C}">
                  <a14:useLocalDpi xmlns:a14="http://schemas.microsoft.com/office/drawing/2010/main" val="0"/>
                </a:ext>
              </a:extLst>
            </a:blip>
            <a:srcRect l="17309" b="18854"/>
            <a:stretch/>
          </p:blipFill>
          <p:spPr>
            <a:xfrm>
              <a:off x="1727479" y="907134"/>
              <a:ext cx="8508442" cy="5726915"/>
            </a:xfrm>
            <a:prstGeom prst="rect">
              <a:avLst/>
            </a:prstGeom>
          </p:spPr>
        </p:pic>
      </p:grpSp>
      <p:sp>
        <p:nvSpPr>
          <p:cNvPr id="2" name="תיבת טקסט 1">
            <a:extLst>
              <a:ext uri="{FF2B5EF4-FFF2-40B4-BE49-F238E27FC236}">
                <a16:creationId xmlns:a16="http://schemas.microsoft.com/office/drawing/2014/main" id="{48FA6973-9855-4176-91DB-21251B6C9984}"/>
              </a:ext>
            </a:extLst>
          </p:cNvPr>
          <p:cNvSpPr txBox="1"/>
          <p:nvPr/>
        </p:nvSpPr>
        <p:spPr>
          <a:xfrm>
            <a:off x="1926771" y="1705029"/>
            <a:ext cx="8815847" cy="1110467"/>
          </a:xfrm>
          <a:prstGeom prst="rect">
            <a:avLst/>
          </a:prstGeom>
          <a:noFill/>
        </p:spPr>
        <p:txBody>
          <a:bodyPr vert="horz" wrap="square" lIns="91440" tIns="45720" rIns="91440" bIns="45720" rtlCol="1" anchor="ctr">
            <a:normAutofit/>
          </a:bodyPr>
          <a:lstStyle/>
          <a:p>
            <a:pPr marL="0" indent="0">
              <a:buFont typeface="Arial" panose="020B0604020202020204" pitchFamily="34" charset="0"/>
              <a:buNone/>
            </a:pPr>
            <a:r>
              <a:rPr lang="he-IL" sz="2800" dirty="0">
                <a:solidFill>
                  <a:schemeClr val="bg1"/>
                </a:solidFill>
                <a:latin typeface="Anka CLM" pitchFamily="2" charset="-79"/>
                <a:cs typeface="Anka CLM" pitchFamily="2" charset="-79"/>
              </a:rPr>
              <a:t>להבין טקסט ולדעת להציג אותו באופן מיטבי</a:t>
            </a:r>
          </a:p>
        </p:txBody>
      </p:sp>
      <p:pic>
        <p:nvPicPr>
          <p:cNvPr id="3" name="גרפיקה 2" descr="פגיעה במטרה">
            <a:extLst>
              <a:ext uri="{FF2B5EF4-FFF2-40B4-BE49-F238E27FC236}">
                <a16:creationId xmlns:a16="http://schemas.microsoft.com/office/drawing/2014/main" id="{6C9C47B9-C114-4153-BEF7-467CA779BCE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5529943" y="460795"/>
            <a:ext cx="1497237" cy="1497237"/>
          </a:xfrm>
          <a:prstGeom prst="rect">
            <a:avLst/>
          </a:prstGeom>
        </p:spPr>
      </p:pic>
      <p:sp>
        <p:nvSpPr>
          <p:cNvPr id="14" name="תיבת טקסט 13">
            <a:extLst>
              <a:ext uri="{FF2B5EF4-FFF2-40B4-BE49-F238E27FC236}">
                <a16:creationId xmlns:a16="http://schemas.microsoft.com/office/drawing/2014/main" id="{236139CE-8C81-4C3F-9F12-83BC8F1ADFDA}"/>
              </a:ext>
            </a:extLst>
          </p:cNvPr>
          <p:cNvSpPr txBox="1"/>
          <p:nvPr/>
        </p:nvSpPr>
        <p:spPr>
          <a:xfrm>
            <a:off x="1862248" y="2562493"/>
            <a:ext cx="8467504" cy="3554819"/>
          </a:xfrm>
          <a:prstGeom prst="rect">
            <a:avLst/>
          </a:prstGeom>
          <a:noFill/>
        </p:spPr>
        <p:txBody>
          <a:bodyPr wrap="square">
            <a:spAutoFit/>
          </a:bodyPr>
          <a:lstStyle/>
          <a:p>
            <a:pPr marL="533400" lvl="0" indent="-533400" algn="r" rtl="1">
              <a:lnSpc>
                <a:spcPct val="150000"/>
              </a:lnSpc>
              <a:spcBef>
                <a:spcPts val="1200"/>
              </a:spcBef>
              <a:buFont typeface="Wingdings" panose="05000000000000000000" pitchFamily="2" charset="2"/>
              <a:buChar char="¦"/>
            </a:pPr>
            <a:r>
              <a:rPr lang="he-IL" sz="2400" dirty="0">
                <a:solidFill>
                  <a:schemeClr val="bg1"/>
                </a:solidFill>
                <a:effectLst/>
                <a:latin typeface="Anka CLM" pitchFamily="2" charset="-79"/>
                <a:ea typeface="Calibri" panose="020F0502020204030204" pitchFamily="34" charset="0"/>
                <a:cs typeface="Anka CLM" pitchFamily="2" charset="-79"/>
              </a:rPr>
              <a:t>כיצד מפצחים טקסט?</a:t>
            </a:r>
            <a:endParaRPr lang="en-US" sz="2400" dirty="0">
              <a:solidFill>
                <a:schemeClr val="bg1"/>
              </a:solidFill>
              <a:effectLst/>
              <a:latin typeface="Anka CLM" pitchFamily="2" charset="-79"/>
              <a:ea typeface="Calibri" panose="020F0502020204030204" pitchFamily="34" charset="0"/>
              <a:cs typeface="Anka CLM" pitchFamily="2" charset="-79"/>
            </a:endParaRPr>
          </a:p>
          <a:p>
            <a:pPr marL="533400" indent="-533400">
              <a:lnSpc>
                <a:spcPct val="150000"/>
              </a:lnSpc>
              <a:spcBef>
                <a:spcPts val="1200"/>
              </a:spcBef>
              <a:buFont typeface="Wingdings" panose="05000000000000000000" pitchFamily="2" charset="2"/>
              <a:buChar char="¦"/>
            </a:pPr>
            <a:r>
              <a:rPr lang="he-IL" sz="2400" dirty="0">
                <a:solidFill>
                  <a:srgbClr val="FF9933"/>
                </a:solidFill>
                <a:latin typeface="Anka CLM" pitchFamily="2" charset="-79"/>
                <a:ea typeface="Calibri" panose="020F0502020204030204" pitchFamily="34" charset="0"/>
                <a:cs typeface="Anka CLM" pitchFamily="2" charset="-79"/>
              </a:rPr>
              <a:t>מה הם ייצוגי ידע?</a:t>
            </a:r>
          </a:p>
          <a:p>
            <a:pPr marL="533400" lvl="0" indent="-533400" algn="r" rtl="1">
              <a:lnSpc>
                <a:spcPct val="150000"/>
              </a:lnSpc>
              <a:spcBef>
                <a:spcPts val="1200"/>
              </a:spcBef>
              <a:buFont typeface="Wingdings" panose="05000000000000000000" pitchFamily="2" charset="2"/>
              <a:buChar char="¦"/>
            </a:pPr>
            <a:r>
              <a:rPr lang="he-IL" sz="2400" dirty="0">
                <a:solidFill>
                  <a:srgbClr val="FF9933"/>
                </a:solidFill>
                <a:effectLst/>
                <a:latin typeface="Anka CLM" pitchFamily="2" charset="-79"/>
                <a:ea typeface="Calibri" panose="020F0502020204030204" pitchFamily="34" charset="0"/>
                <a:cs typeface="Anka CLM" pitchFamily="2" charset="-79"/>
              </a:rPr>
              <a:t>מדוע כדאי להשתמש ביצוגי ידע?</a:t>
            </a:r>
            <a:endParaRPr lang="en-US" sz="2400" dirty="0">
              <a:solidFill>
                <a:srgbClr val="FF9933"/>
              </a:solidFill>
              <a:effectLst/>
              <a:latin typeface="Anka CLM" pitchFamily="2" charset="-79"/>
              <a:ea typeface="Calibri" panose="020F0502020204030204" pitchFamily="34" charset="0"/>
              <a:cs typeface="Anka CLM" pitchFamily="2" charset="-79"/>
            </a:endParaRPr>
          </a:p>
          <a:p>
            <a:pPr marL="533400" lvl="0" indent="-533400" algn="r" rtl="1">
              <a:lnSpc>
                <a:spcPct val="150000"/>
              </a:lnSpc>
              <a:spcBef>
                <a:spcPts val="1200"/>
              </a:spcBef>
              <a:spcAft>
                <a:spcPts val="1000"/>
              </a:spcAft>
              <a:buFont typeface="Wingdings" panose="05000000000000000000" pitchFamily="2" charset="2"/>
              <a:buChar char="¦"/>
            </a:pPr>
            <a:r>
              <a:rPr lang="he-IL" sz="2400" dirty="0">
                <a:solidFill>
                  <a:schemeClr val="bg1"/>
                </a:solidFill>
                <a:latin typeface="Anka CLM" pitchFamily="2" charset="-79"/>
                <a:cs typeface="Anka CLM" pitchFamily="2" charset="-79"/>
              </a:rPr>
              <a:t>מדוע אנחנו מעדיפים ייצוג ידע זה או אחר?</a:t>
            </a:r>
          </a:p>
          <a:p>
            <a:pPr marL="533400" lvl="0" indent="-533400" algn="r" rtl="1">
              <a:lnSpc>
                <a:spcPct val="150000"/>
              </a:lnSpc>
              <a:spcBef>
                <a:spcPts val="1200"/>
              </a:spcBef>
              <a:buFont typeface="Wingdings" panose="05000000000000000000" pitchFamily="2" charset="2"/>
              <a:buChar char="¦"/>
            </a:pPr>
            <a:r>
              <a:rPr lang="he-IL" sz="2400" dirty="0">
                <a:solidFill>
                  <a:schemeClr val="bg1"/>
                </a:solidFill>
                <a:effectLst/>
                <a:latin typeface="Anka CLM" pitchFamily="2" charset="-79"/>
                <a:ea typeface="Calibri" panose="020F0502020204030204" pitchFamily="34" charset="0"/>
                <a:cs typeface="Anka CLM" pitchFamily="2" charset="-79"/>
              </a:rPr>
              <a:t>כיצד נתאים יצוג ידע לטקסט?</a:t>
            </a:r>
            <a:endParaRPr lang="he-IL" sz="2400" dirty="0">
              <a:solidFill>
                <a:schemeClr val="bg1"/>
              </a:solidFill>
              <a:latin typeface="Anka CLM" pitchFamily="2" charset="-79"/>
              <a:cs typeface="Anka CLM" pitchFamily="2" charset="-79"/>
            </a:endParaRPr>
          </a:p>
        </p:txBody>
      </p:sp>
    </p:spTree>
    <p:extLst>
      <p:ext uri="{BB962C8B-B14F-4D97-AF65-F5344CB8AC3E}">
        <p14:creationId xmlns:p14="http://schemas.microsoft.com/office/powerpoint/2010/main" val="38763506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5F83020-ADC1-4CFF-8538-0E4CFC5F10C4}"/>
              </a:ext>
            </a:extLst>
          </p:cNvPr>
          <p:cNvSpPr>
            <a:spLocks noGrp="1"/>
          </p:cNvSpPr>
          <p:nvPr>
            <p:ph type="title"/>
          </p:nvPr>
        </p:nvSpPr>
        <p:spPr/>
        <p:txBody>
          <a:bodyPr/>
          <a:lstStyle/>
          <a:p>
            <a:pPr algn="ctr"/>
            <a:r>
              <a:rPr lang="he-IL" dirty="0"/>
              <a:t>יצוגי ידע עיקריים</a:t>
            </a:r>
          </a:p>
        </p:txBody>
      </p:sp>
      <p:sp>
        <p:nvSpPr>
          <p:cNvPr id="4" name="תרשים זרימה: הכנה 3">
            <a:extLst>
              <a:ext uri="{FF2B5EF4-FFF2-40B4-BE49-F238E27FC236}">
                <a16:creationId xmlns:a16="http://schemas.microsoft.com/office/drawing/2014/main" id="{92DCDA63-FF2E-46FE-BD72-84F9BAAC65B4}"/>
              </a:ext>
            </a:extLst>
          </p:cNvPr>
          <p:cNvSpPr/>
          <p:nvPr/>
        </p:nvSpPr>
        <p:spPr>
          <a:xfrm rot="16200000">
            <a:off x="6752928" y="567012"/>
            <a:ext cx="1743232" cy="2800025"/>
          </a:xfrm>
          <a:prstGeom prst="flowChartPreparation">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1" anchor="ctr"/>
          <a:lstStyle/>
          <a:p>
            <a:pPr algn="ctr"/>
            <a:r>
              <a:rPr lang="he-IL" sz="2400" dirty="0">
                <a:solidFill>
                  <a:srgbClr val="002060"/>
                </a:solidFill>
                <a:latin typeface="Heebo Medium" panose="00000600000000000000" pitchFamily="2" charset="-79"/>
                <a:cs typeface="Heebo Medium" panose="00000600000000000000" pitchFamily="2" charset="-79"/>
              </a:rPr>
              <a:t>טבלה</a:t>
            </a:r>
            <a:endParaRPr lang="he-IL" dirty="0">
              <a:solidFill>
                <a:srgbClr val="002060"/>
              </a:solidFill>
              <a:latin typeface="Heebo Medium" panose="00000600000000000000" pitchFamily="2" charset="-79"/>
              <a:cs typeface="Heebo Medium" panose="00000600000000000000" pitchFamily="2" charset="-79"/>
            </a:endParaRPr>
          </a:p>
        </p:txBody>
      </p:sp>
      <p:sp>
        <p:nvSpPr>
          <p:cNvPr id="5" name="תרשים זרימה: הכנה 4">
            <a:extLst>
              <a:ext uri="{FF2B5EF4-FFF2-40B4-BE49-F238E27FC236}">
                <a16:creationId xmlns:a16="http://schemas.microsoft.com/office/drawing/2014/main" id="{1370B451-1730-476A-839F-088AB2E1ED77}"/>
              </a:ext>
            </a:extLst>
          </p:cNvPr>
          <p:cNvSpPr/>
          <p:nvPr/>
        </p:nvSpPr>
        <p:spPr>
          <a:xfrm rot="16200000">
            <a:off x="3066760" y="566017"/>
            <a:ext cx="1743233" cy="2802012"/>
          </a:xfrm>
          <a:prstGeom prst="flowChartPreparation">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 wrap="square" lIns="91440" tIns="45720" rIns="91440" bIns="45720" numCol="1" spcCol="0" rtlCol="1" fromWordArt="0" anchor="ctr" anchorCtr="0" forceAA="0" compatLnSpc="1">
            <a:prstTxWarp prst="textNoShape">
              <a:avLst/>
            </a:prstTxWarp>
            <a:noAutofit/>
          </a:bodyPr>
          <a:lstStyle/>
          <a:p>
            <a:pPr algn="ctr"/>
            <a:r>
              <a:rPr lang="he-IL" sz="2400" dirty="0">
                <a:solidFill>
                  <a:srgbClr val="002060"/>
                </a:solidFill>
                <a:latin typeface="Heebo Medium" panose="00000600000000000000" pitchFamily="2" charset="-79"/>
                <a:cs typeface="Heebo Medium" panose="00000600000000000000" pitchFamily="2" charset="-79"/>
              </a:rPr>
              <a:t>גרפים</a:t>
            </a:r>
          </a:p>
        </p:txBody>
      </p:sp>
      <p:sp>
        <p:nvSpPr>
          <p:cNvPr id="6" name="תרשים זרימה: הכנה 5">
            <a:extLst>
              <a:ext uri="{FF2B5EF4-FFF2-40B4-BE49-F238E27FC236}">
                <a16:creationId xmlns:a16="http://schemas.microsoft.com/office/drawing/2014/main" id="{832D200D-6B7A-45A9-8663-61CED19E39EC}"/>
              </a:ext>
            </a:extLst>
          </p:cNvPr>
          <p:cNvSpPr/>
          <p:nvPr/>
        </p:nvSpPr>
        <p:spPr>
          <a:xfrm rot="16200000">
            <a:off x="8152941" y="2162039"/>
            <a:ext cx="1743233" cy="2802017"/>
          </a:xfrm>
          <a:prstGeom prst="flowChartPreparation">
            <a:avLst/>
          </a:prstGeom>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vert" wrap="square" lIns="91440" tIns="45720" rIns="91440" bIns="45720" numCol="1" spcCol="0" rtlCol="1" fromWordArt="0" anchor="ctr" anchorCtr="0" forceAA="0" compatLnSpc="1">
            <a:prstTxWarp prst="textNoShape">
              <a:avLst/>
            </a:prstTxWarp>
            <a:noAutofit/>
          </a:bodyPr>
          <a:lstStyle/>
          <a:p>
            <a:pPr algn="ctr"/>
            <a:r>
              <a:rPr lang="he-IL" sz="2400" dirty="0">
                <a:solidFill>
                  <a:srgbClr val="002060"/>
                </a:solidFill>
                <a:latin typeface="Heebo Medium" panose="00000600000000000000" pitchFamily="2" charset="-79"/>
                <a:cs typeface="Heebo Medium" panose="00000600000000000000" pitchFamily="2" charset="-79"/>
              </a:rPr>
              <a:t>תבליטים וכותרת</a:t>
            </a:r>
          </a:p>
        </p:txBody>
      </p:sp>
      <p:sp>
        <p:nvSpPr>
          <p:cNvPr id="7" name="תרשים זרימה: הכנה 6">
            <a:extLst>
              <a:ext uri="{FF2B5EF4-FFF2-40B4-BE49-F238E27FC236}">
                <a16:creationId xmlns:a16="http://schemas.microsoft.com/office/drawing/2014/main" id="{CAD493D7-CFA7-4B8D-B964-B75B0FFDF0F1}"/>
              </a:ext>
            </a:extLst>
          </p:cNvPr>
          <p:cNvSpPr/>
          <p:nvPr/>
        </p:nvSpPr>
        <p:spPr>
          <a:xfrm rot="16200000">
            <a:off x="4882921" y="2162041"/>
            <a:ext cx="1743233" cy="2802014"/>
          </a:xfrm>
          <a:prstGeom prst="flowChartPreparati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 wrap="square" lIns="91440" tIns="45720" rIns="91440" bIns="45720" numCol="1" spcCol="0" rtlCol="1" fromWordArt="0" anchor="ctr" anchorCtr="0" forceAA="0" compatLnSpc="1">
            <a:prstTxWarp prst="textNoShape">
              <a:avLst/>
            </a:prstTxWarp>
            <a:noAutofit/>
          </a:bodyPr>
          <a:lstStyle/>
          <a:p>
            <a:pPr algn="ctr"/>
            <a:r>
              <a:rPr lang="he-IL" sz="2400" dirty="0">
                <a:solidFill>
                  <a:srgbClr val="002060"/>
                </a:solidFill>
                <a:latin typeface="Heebo Medium" panose="00000600000000000000" pitchFamily="2" charset="-79"/>
                <a:cs typeface="Heebo Medium" panose="00000600000000000000" pitchFamily="2" charset="-79"/>
              </a:rPr>
              <a:t>מפת מושגים/ חשיבה</a:t>
            </a:r>
          </a:p>
        </p:txBody>
      </p:sp>
      <p:sp>
        <p:nvSpPr>
          <p:cNvPr id="8" name="תרשים זרימה: הכנה 7">
            <a:extLst>
              <a:ext uri="{FF2B5EF4-FFF2-40B4-BE49-F238E27FC236}">
                <a16:creationId xmlns:a16="http://schemas.microsoft.com/office/drawing/2014/main" id="{190435A3-0574-40EB-9C38-A384B58222E9}"/>
              </a:ext>
            </a:extLst>
          </p:cNvPr>
          <p:cNvSpPr/>
          <p:nvPr/>
        </p:nvSpPr>
        <p:spPr>
          <a:xfrm rot="16200000">
            <a:off x="3065763" y="3758060"/>
            <a:ext cx="1743233" cy="2802017"/>
          </a:xfrm>
          <a:prstGeom prst="flowChartPreparati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 wrap="square" lIns="91440" tIns="45720" rIns="91440" bIns="45720" numCol="1" spcCol="0" rtlCol="1" fromWordArt="0" anchor="ctr" anchorCtr="0" forceAA="0" compatLnSpc="1">
            <a:prstTxWarp prst="textNoShape">
              <a:avLst/>
            </a:prstTxWarp>
            <a:noAutofit/>
          </a:bodyPr>
          <a:lstStyle/>
          <a:p>
            <a:pPr algn="ctr"/>
            <a:r>
              <a:rPr lang="he-IL" sz="2400" dirty="0">
                <a:solidFill>
                  <a:srgbClr val="002060"/>
                </a:solidFill>
                <a:latin typeface="Heebo Medium" panose="00000600000000000000" pitchFamily="2" charset="-79"/>
                <a:cs typeface="Heebo Medium" panose="00000600000000000000" pitchFamily="2" charset="-79"/>
              </a:rPr>
              <a:t>סרטים</a:t>
            </a:r>
          </a:p>
        </p:txBody>
      </p:sp>
      <p:sp>
        <p:nvSpPr>
          <p:cNvPr id="9" name="תרשים זרימה: הכנה 8">
            <a:extLst>
              <a:ext uri="{FF2B5EF4-FFF2-40B4-BE49-F238E27FC236}">
                <a16:creationId xmlns:a16="http://schemas.microsoft.com/office/drawing/2014/main" id="{5FADF825-5E67-49E8-9951-2EB070B243E2}"/>
              </a:ext>
            </a:extLst>
          </p:cNvPr>
          <p:cNvSpPr/>
          <p:nvPr/>
        </p:nvSpPr>
        <p:spPr>
          <a:xfrm rot="16200000">
            <a:off x="6625392" y="3758060"/>
            <a:ext cx="1743233" cy="2802017"/>
          </a:xfrm>
          <a:prstGeom prst="flowChartPreparation">
            <a:avLst/>
          </a:prstGeom>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vert" wrap="square" lIns="91440" tIns="45720" rIns="91440" bIns="45720" numCol="1" spcCol="0" rtlCol="1" fromWordArt="0" anchor="ctr" anchorCtr="0" forceAA="0" compatLnSpc="1">
            <a:prstTxWarp prst="textNoShape">
              <a:avLst/>
            </a:prstTxWarp>
            <a:noAutofit/>
          </a:bodyPr>
          <a:lstStyle/>
          <a:p>
            <a:pPr algn="ctr"/>
            <a:r>
              <a:rPr lang="he-IL" sz="2400" dirty="0">
                <a:solidFill>
                  <a:srgbClr val="002060"/>
                </a:solidFill>
                <a:latin typeface="Heebo Medium" panose="00000600000000000000" pitchFamily="2" charset="-79"/>
                <a:cs typeface="Heebo Medium" panose="00000600000000000000" pitchFamily="2" charset="-79"/>
              </a:rPr>
              <a:t>תרשים זרימה</a:t>
            </a:r>
          </a:p>
        </p:txBody>
      </p:sp>
      <p:sp>
        <p:nvSpPr>
          <p:cNvPr id="10" name="תרשים זרימה: הכנה 9">
            <a:extLst>
              <a:ext uri="{FF2B5EF4-FFF2-40B4-BE49-F238E27FC236}">
                <a16:creationId xmlns:a16="http://schemas.microsoft.com/office/drawing/2014/main" id="{57EE423B-D2A4-4A32-847F-119B2CCD715A}"/>
              </a:ext>
            </a:extLst>
          </p:cNvPr>
          <p:cNvSpPr/>
          <p:nvPr/>
        </p:nvSpPr>
        <p:spPr>
          <a:xfrm rot="16200000">
            <a:off x="1486866" y="2162037"/>
            <a:ext cx="1743233" cy="2802017"/>
          </a:xfrm>
          <a:prstGeom prst="flowChartPreparation">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 wrap="square" lIns="91440" tIns="45720" rIns="91440" bIns="45720" numCol="1" spcCol="0" rtlCol="1" fromWordArt="0" anchor="ctr" anchorCtr="0" forceAA="0" compatLnSpc="1">
            <a:prstTxWarp prst="textNoShape">
              <a:avLst/>
            </a:prstTxWarp>
            <a:noAutofit/>
          </a:bodyPr>
          <a:lstStyle/>
          <a:p>
            <a:pPr algn="ctr"/>
            <a:r>
              <a:rPr lang="he-IL" sz="2400" dirty="0">
                <a:solidFill>
                  <a:srgbClr val="002060"/>
                </a:solidFill>
                <a:latin typeface="Heebo Medium" panose="00000600000000000000" pitchFamily="2" charset="-79"/>
                <a:cs typeface="Heebo Medium" panose="00000600000000000000" pitchFamily="2" charset="-79"/>
              </a:rPr>
              <a:t>ערוצי שמע</a:t>
            </a:r>
          </a:p>
        </p:txBody>
      </p:sp>
    </p:spTree>
    <p:extLst>
      <p:ext uri="{BB962C8B-B14F-4D97-AF65-F5344CB8AC3E}">
        <p14:creationId xmlns:p14="http://schemas.microsoft.com/office/powerpoint/2010/main" val="25705446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קבוצה 2">
            <a:extLst>
              <a:ext uri="{FF2B5EF4-FFF2-40B4-BE49-F238E27FC236}">
                <a16:creationId xmlns:a16="http://schemas.microsoft.com/office/drawing/2014/main" id="{A4FA011A-DE66-4212-BC03-4F6F357F5350}"/>
              </a:ext>
            </a:extLst>
          </p:cNvPr>
          <p:cNvGrpSpPr/>
          <p:nvPr/>
        </p:nvGrpSpPr>
        <p:grpSpPr>
          <a:xfrm>
            <a:off x="156117" y="1610821"/>
            <a:ext cx="11879766" cy="2822054"/>
            <a:chOff x="156117" y="3189249"/>
            <a:chExt cx="11879766" cy="2822054"/>
          </a:xfrm>
        </p:grpSpPr>
        <p:pic>
          <p:nvPicPr>
            <p:cNvPr id="4" name="תמונה 3" descr="רקע נייר מקומט לבן">
              <a:extLst>
                <a:ext uri="{FF2B5EF4-FFF2-40B4-BE49-F238E27FC236}">
                  <a16:creationId xmlns:a16="http://schemas.microsoft.com/office/drawing/2014/main" id="{4D15353B-A26C-4438-84FB-72FC519C0417}"/>
                </a:ext>
              </a:extLst>
            </p:cNvPr>
            <p:cNvPicPr>
              <a:picLocks noChangeAspect="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156117" y="3189249"/>
              <a:ext cx="11879766" cy="2822054"/>
            </a:xfrm>
            <a:prstGeom prst="rect">
              <a:avLst/>
            </a:prstGeom>
          </p:spPr>
        </p:pic>
        <p:sp>
          <p:nvSpPr>
            <p:cNvPr id="5" name="תיבת טקסט 4">
              <a:extLst>
                <a:ext uri="{FF2B5EF4-FFF2-40B4-BE49-F238E27FC236}">
                  <a16:creationId xmlns:a16="http://schemas.microsoft.com/office/drawing/2014/main" id="{1CC35D94-1B5C-4BFA-BAC0-8F45BADC4EED}"/>
                </a:ext>
              </a:extLst>
            </p:cNvPr>
            <p:cNvSpPr txBox="1"/>
            <p:nvPr/>
          </p:nvSpPr>
          <p:spPr>
            <a:xfrm>
              <a:off x="593547" y="3360325"/>
              <a:ext cx="11442336" cy="2593947"/>
            </a:xfrm>
            <a:prstGeom prst="rect">
              <a:avLst/>
            </a:prstGeom>
            <a:noFill/>
          </p:spPr>
          <p:txBody>
            <a:bodyPr wrap="square">
              <a:spAutoFit/>
            </a:bodyPr>
            <a:lstStyle/>
            <a:p>
              <a:pPr algn="r" rtl="1"/>
              <a:r>
                <a:rPr lang="he-IL" sz="2400" b="1" dirty="0">
                  <a:effectLst/>
                  <a:latin typeface="Heebo" panose="00000500000000000000" pitchFamily="2" charset="-79"/>
                  <a:ea typeface="Times New Roman" panose="02020603050405020304" pitchFamily="18" charset="0"/>
                  <a:cs typeface="Heebo" panose="00000500000000000000" pitchFamily="2" charset="-79"/>
                </a:rPr>
                <a:t>מתחמם אבל,</a:t>
              </a:r>
              <a:endParaRPr lang="en-US" sz="2400" dirty="0">
                <a:effectLst/>
                <a:latin typeface="Heebo" panose="00000500000000000000" pitchFamily="2" charset="-79"/>
                <a:ea typeface="Times New Roman" panose="02020603050405020304" pitchFamily="18" charset="0"/>
                <a:cs typeface="Heebo" panose="00000500000000000000" pitchFamily="2" charset="-79"/>
              </a:endParaRPr>
            </a:p>
            <a:p>
              <a:pPr algn="r" rtl="1">
                <a:lnSpc>
                  <a:spcPct val="114000"/>
                </a:lnSpc>
              </a:pPr>
              <a:r>
                <a:rPr lang="he-IL" sz="2000" dirty="0">
                  <a:effectLst/>
                  <a:latin typeface="Heebo" panose="00000500000000000000" pitchFamily="2" charset="-79"/>
                  <a:ea typeface="Times New Roman" panose="02020603050405020304" pitchFamily="18" charset="0"/>
                  <a:cs typeface="Heebo" panose="00000500000000000000" pitchFamily="2" charset="-79"/>
                </a:rPr>
                <a:t>נכון, כדור הארץ מתחמם. מגוון מדידות בלתי-תלויות, במגוון שיטות, מראות שהטמפרטורה הממוצעת של כדור-הארץ עולה בהדרגה, החל בערך משנת 1880. השאלה היא כמובן - מה הגורם לעלייה? </a:t>
              </a:r>
              <a:r>
                <a:rPr lang="he-IL" sz="2000" dirty="0">
                  <a:effectLst/>
                  <a:latin typeface="Heebo" panose="00000500000000000000" pitchFamily="2" charset="-79"/>
                  <a:ea typeface="Times New Roman" panose="02020603050405020304" pitchFamily="18" charset="0"/>
                  <a:cs typeface="Heebo" panose="00000500000000000000" pitchFamily="2" charset="-79"/>
                  <a:hlinkClick r:id="rId5">
                    <a:extLst>
                      <a:ext uri="{A12FA001-AC4F-418D-AE19-62706E023703}">
                        <ahyp:hlinkClr xmlns:ahyp="http://schemas.microsoft.com/office/drawing/2018/hyperlinkcolor" xmlns="" val="tx"/>
                      </a:ext>
                    </a:extLst>
                  </a:hlinkClick>
                </a:rPr>
                <a:t>חסון ורינת </a:t>
              </a:r>
              <a:r>
                <a:rPr lang="he-IL" sz="2000" dirty="0">
                  <a:effectLst/>
                  <a:latin typeface="Heebo" panose="00000500000000000000" pitchFamily="2" charset="-79"/>
                  <a:ea typeface="Times New Roman" panose="02020603050405020304" pitchFamily="18" charset="0"/>
                  <a:cs typeface="Heebo" panose="00000500000000000000" pitchFamily="2" charset="-79"/>
                </a:rPr>
                <a:t>קובעים ללא סייגים כי האדם ופעילותו, באמצעות פליטת פחמן דו חמצני</a:t>
              </a:r>
              <a:r>
                <a:rPr lang="en-US" sz="2000" dirty="0">
                  <a:effectLst/>
                  <a:latin typeface="Heebo" panose="00000500000000000000" pitchFamily="2" charset="-79"/>
                  <a:ea typeface="Times New Roman" panose="02020603050405020304" pitchFamily="18" charset="0"/>
                  <a:cs typeface="Heebo" panose="00000500000000000000" pitchFamily="2" charset="-79"/>
                </a:rPr>
                <a:t> (CO2) </a:t>
              </a:r>
              <a:r>
                <a:rPr lang="he-IL" sz="2000" dirty="0">
                  <a:effectLst/>
                  <a:latin typeface="Heebo" panose="00000500000000000000" pitchFamily="2" charset="-79"/>
                  <a:ea typeface="Times New Roman" panose="02020603050405020304" pitchFamily="18" charset="0"/>
                  <a:cs typeface="Heebo" panose="00000500000000000000" pitchFamily="2" charset="-79"/>
                </a:rPr>
                <a:t>לאטמוספירה, הוא הגורם לעלייה. </a:t>
              </a:r>
              <a:r>
                <a:rPr lang="en-US" sz="2000" dirty="0">
                  <a:effectLst/>
                  <a:latin typeface="Heebo" panose="00000500000000000000" pitchFamily="2" charset="-79"/>
                  <a:ea typeface="Times New Roman" panose="02020603050405020304" pitchFamily="18" charset="0"/>
                  <a:cs typeface="Heebo" panose="00000500000000000000" pitchFamily="2" charset="-79"/>
                </a:rPr>
                <a:t>CO2 </a:t>
              </a:r>
              <a:r>
                <a:rPr lang="he-IL" sz="2000" dirty="0">
                  <a:effectLst/>
                  <a:latin typeface="Heebo" panose="00000500000000000000" pitchFamily="2" charset="-79"/>
                  <a:ea typeface="Times New Roman" panose="02020603050405020304" pitchFamily="18" charset="0"/>
                  <a:cs typeface="Heebo" panose="00000500000000000000" pitchFamily="2" charset="-79"/>
                </a:rPr>
                <a:t> הוא גז-חממה וזו עובדה ידועה. נכונה גם העובדה שהאדם פולט</a:t>
              </a:r>
              <a:r>
                <a:rPr lang="en-US" sz="2000" dirty="0">
                  <a:effectLst/>
                  <a:latin typeface="Heebo" panose="00000500000000000000" pitchFamily="2" charset="-79"/>
                  <a:ea typeface="Times New Roman" panose="02020603050405020304" pitchFamily="18" charset="0"/>
                  <a:cs typeface="Heebo" panose="00000500000000000000" pitchFamily="2" charset="-79"/>
                </a:rPr>
                <a:t> CO2  </a:t>
              </a:r>
              <a:r>
                <a:rPr lang="he-IL" sz="2000" dirty="0">
                  <a:effectLst/>
                  <a:latin typeface="Heebo" panose="00000500000000000000" pitchFamily="2" charset="-79"/>
                  <a:ea typeface="Times New Roman" panose="02020603050405020304" pitchFamily="18" charset="0"/>
                  <a:cs typeface="Heebo" panose="00000500000000000000" pitchFamily="2" charset="-79"/>
                </a:rPr>
                <a:t>לאטמוספירה בצורה מהירה. ומכאן שהאשמה היא ב</a:t>
              </a:r>
              <a:r>
                <a:rPr lang="en-US" sz="2000" dirty="0">
                  <a:effectLst/>
                  <a:latin typeface="Heebo" panose="00000500000000000000" pitchFamily="2" charset="-79"/>
                  <a:ea typeface="Times New Roman" panose="02020603050405020304" pitchFamily="18" charset="0"/>
                  <a:cs typeface="Heebo" panose="00000500000000000000" pitchFamily="2" charset="-79"/>
                </a:rPr>
                <a:t>-CO2 </a:t>
              </a:r>
              <a:r>
                <a:rPr lang="he-IL" sz="2000" dirty="0">
                  <a:effectLst/>
                  <a:latin typeface="Heebo" panose="00000500000000000000" pitchFamily="2" charset="-79"/>
                  <a:ea typeface="Times New Roman" panose="02020603050405020304" pitchFamily="18" charset="0"/>
                  <a:cs typeface="Heebo" panose="00000500000000000000" pitchFamily="2" charset="-79"/>
                </a:rPr>
                <a:t>אולם לא ראוי לנהוג בחופזה במקרה זה. הטמפרטורה של כדור הארץ היא עניין מסובך, המושפע מכמות אדירה של גורמים, שריכוז ה</a:t>
              </a:r>
              <a:r>
                <a:rPr lang="en-US" sz="2000" dirty="0">
                  <a:effectLst/>
                  <a:latin typeface="Heebo" panose="00000500000000000000" pitchFamily="2" charset="-79"/>
                  <a:ea typeface="Times New Roman" panose="02020603050405020304" pitchFamily="18" charset="0"/>
                  <a:cs typeface="Heebo" panose="00000500000000000000" pitchFamily="2" charset="-79"/>
                </a:rPr>
                <a:t>-CO2 </a:t>
              </a:r>
              <a:r>
                <a:rPr lang="he-IL" sz="2000" dirty="0">
                  <a:effectLst/>
                  <a:latin typeface="Heebo" panose="00000500000000000000" pitchFamily="2" charset="-79"/>
                  <a:ea typeface="Times New Roman" panose="02020603050405020304" pitchFamily="18" charset="0"/>
                  <a:cs typeface="Heebo" panose="00000500000000000000" pitchFamily="2" charset="-79"/>
                </a:rPr>
                <a:t>הוא רק אחד מהם - ומידת השפעתו אינה ידועה מספיק</a:t>
              </a:r>
              <a:r>
                <a:rPr lang="en-US" sz="2000" dirty="0">
                  <a:effectLst/>
                  <a:latin typeface="Heebo" panose="00000500000000000000" pitchFamily="2" charset="-79"/>
                  <a:ea typeface="Times New Roman" panose="02020603050405020304" pitchFamily="18" charset="0"/>
                  <a:cs typeface="Heebo" panose="00000500000000000000" pitchFamily="2" charset="-79"/>
                </a:rPr>
                <a:t>.</a:t>
              </a:r>
              <a:endParaRPr lang="he-IL" dirty="0">
                <a:effectLst/>
                <a:latin typeface="Heebo" panose="00000500000000000000" pitchFamily="2" charset="-79"/>
                <a:ea typeface="Times New Roman" panose="02020603050405020304" pitchFamily="18" charset="0"/>
                <a:cs typeface="Heebo" panose="00000500000000000000" pitchFamily="2" charset="-79"/>
              </a:endParaRPr>
            </a:p>
          </p:txBody>
        </p:sp>
      </p:grpSp>
    </p:spTree>
    <p:extLst>
      <p:ext uri="{BB962C8B-B14F-4D97-AF65-F5344CB8AC3E}">
        <p14:creationId xmlns:p14="http://schemas.microsoft.com/office/powerpoint/2010/main" val="23512429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קבוצה 2">
            <a:extLst>
              <a:ext uri="{FF2B5EF4-FFF2-40B4-BE49-F238E27FC236}">
                <a16:creationId xmlns:a16="http://schemas.microsoft.com/office/drawing/2014/main" id="{A4FA011A-DE66-4212-BC03-4F6F357F5350}"/>
              </a:ext>
            </a:extLst>
          </p:cNvPr>
          <p:cNvGrpSpPr/>
          <p:nvPr/>
        </p:nvGrpSpPr>
        <p:grpSpPr>
          <a:xfrm>
            <a:off x="156117" y="1610821"/>
            <a:ext cx="11879766" cy="2822054"/>
            <a:chOff x="156117" y="3189249"/>
            <a:chExt cx="11879766" cy="2822054"/>
          </a:xfrm>
        </p:grpSpPr>
        <p:pic>
          <p:nvPicPr>
            <p:cNvPr id="4" name="תמונה 3" descr="רקע נייר מקומט לבן">
              <a:extLst>
                <a:ext uri="{FF2B5EF4-FFF2-40B4-BE49-F238E27FC236}">
                  <a16:creationId xmlns:a16="http://schemas.microsoft.com/office/drawing/2014/main" id="{4D15353B-A26C-4438-84FB-72FC519C0417}"/>
                </a:ext>
              </a:extLst>
            </p:cNvPr>
            <p:cNvPicPr>
              <a:picLocks noChangeAspect="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156117" y="3189249"/>
              <a:ext cx="11879766" cy="2822054"/>
            </a:xfrm>
            <a:prstGeom prst="rect">
              <a:avLst/>
            </a:prstGeom>
          </p:spPr>
        </p:pic>
        <p:sp>
          <p:nvSpPr>
            <p:cNvPr id="5" name="תיבת טקסט 4">
              <a:extLst>
                <a:ext uri="{FF2B5EF4-FFF2-40B4-BE49-F238E27FC236}">
                  <a16:creationId xmlns:a16="http://schemas.microsoft.com/office/drawing/2014/main" id="{1CC35D94-1B5C-4BFA-BAC0-8F45BADC4EED}"/>
                </a:ext>
              </a:extLst>
            </p:cNvPr>
            <p:cNvSpPr txBox="1"/>
            <p:nvPr/>
          </p:nvSpPr>
          <p:spPr>
            <a:xfrm>
              <a:off x="593547" y="3360325"/>
              <a:ext cx="11442336" cy="2593947"/>
            </a:xfrm>
            <a:prstGeom prst="rect">
              <a:avLst/>
            </a:prstGeom>
            <a:noFill/>
          </p:spPr>
          <p:txBody>
            <a:bodyPr wrap="square">
              <a:spAutoFit/>
            </a:bodyPr>
            <a:lstStyle/>
            <a:p>
              <a:pPr algn="r" rtl="1"/>
              <a:r>
                <a:rPr lang="he-IL" sz="2400" b="1" dirty="0">
                  <a:effectLst/>
                  <a:latin typeface="Heebo" panose="00000500000000000000" pitchFamily="2" charset="-79"/>
                  <a:ea typeface="Times New Roman" panose="02020603050405020304" pitchFamily="18" charset="0"/>
                  <a:cs typeface="Heebo" panose="00000500000000000000" pitchFamily="2" charset="-79"/>
                </a:rPr>
                <a:t>מתחמם אבל,</a:t>
              </a:r>
              <a:endParaRPr lang="en-US" sz="2400" dirty="0">
                <a:effectLst/>
                <a:latin typeface="Heebo" panose="00000500000000000000" pitchFamily="2" charset="-79"/>
                <a:ea typeface="Times New Roman" panose="02020603050405020304" pitchFamily="18" charset="0"/>
                <a:cs typeface="Heebo" panose="00000500000000000000" pitchFamily="2" charset="-79"/>
              </a:endParaRPr>
            </a:p>
            <a:p>
              <a:pPr algn="r" rtl="1">
                <a:lnSpc>
                  <a:spcPct val="114000"/>
                </a:lnSpc>
              </a:pPr>
              <a:r>
                <a:rPr lang="he-IL" sz="2000" dirty="0">
                  <a:effectLst/>
                  <a:latin typeface="Heebo" panose="00000500000000000000" pitchFamily="2" charset="-79"/>
                  <a:ea typeface="Times New Roman" panose="02020603050405020304" pitchFamily="18" charset="0"/>
                  <a:cs typeface="Heebo" panose="00000500000000000000" pitchFamily="2" charset="-79"/>
                </a:rPr>
                <a:t>נכון, כדור הארץ מתחמם. מגוון מדידות בלתי-תלויות, במגוון שיטות, מראות שהטמפרטורה הממוצעת של כדור-הארץ עולה בהדרגה, החל בערך משנת 1880. השאלה היא כמובן - מה הגורם לעלייה? </a:t>
              </a:r>
              <a:r>
                <a:rPr lang="he-IL" sz="2000" dirty="0">
                  <a:effectLst/>
                  <a:latin typeface="Heebo" panose="00000500000000000000" pitchFamily="2" charset="-79"/>
                  <a:ea typeface="Times New Roman" panose="02020603050405020304" pitchFamily="18" charset="0"/>
                  <a:cs typeface="Heebo" panose="00000500000000000000" pitchFamily="2" charset="-79"/>
                  <a:hlinkClick r:id="rId5">
                    <a:extLst>
                      <a:ext uri="{A12FA001-AC4F-418D-AE19-62706E023703}">
                        <ahyp:hlinkClr xmlns:ahyp="http://schemas.microsoft.com/office/drawing/2018/hyperlinkcolor" xmlns="" val="tx"/>
                      </a:ext>
                    </a:extLst>
                  </a:hlinkClick>
                </a:rPr>
                <a:t>חסון ורינת </a:t>
              </a:r>
              <a:r>
                <a:rPr lang="he-IL" sz="2000" dirty="0">
                  <a:effectLst/>
                  <a:latin typeface="Heebo" panose="00000500000000000000" pitchFamily="2" charset="-79"/>
                  <a:ea typeface="Times New Roman" panose="02020603050405020304" pitchFamily="18" charset="0"/>
                  <a:cs typeface="Heebo" panose="00000500000000000000" pitchFamily="2" charset="-79"/>
                </a:rPr>
                <a:t>קובעים ללא סייגים כי האדם ופעילותו, באמצעות פליטת פחמן דו חמצני</a:t>
              </a:r>
              <a:r>
                <a:rPr lang="en-US" sz="2000" dirty="0">
                  <a:effectLst/>
                  <a:latin typeface="Heebo" panose="00000500000000000000" pitchFamily="2" charset="-79"/>
                  <a:ea typeface="Times New Roman" panose="02020603050405020304" pitchFamily="18" charset="0"/>
                  <a:cs typeface="Heebo" panose="00000500000000000000" pitchFamily="2" charset="-79"/>
                </a:rPr>
                <a:t> (CO2) </a:t>
              </a:r>
              <a:r>
                <a:rPr lang="he-IL" sz="2000" dirty="0">
                  <a:effectLst/>
                  <a:latin typeface="Heebo" panose="00000500000000000000" pitchFamily="2" charset="-79"/>
                  <a:ea typeface="Times New Roman" panose="02020603050405020304" pitchFamily="18" charset="0"/>
                  <a:cs typeface="Heebo" panose="00000500000000000000" pitchFamily="2" charset="-79"/>
                </a:rPr>
                <a:t>לאטמוספירה, הוא הגורם לעלייה. </a:t>
              </a:r>
              <a:r>
                <a:rPr lang="en-US" sz="2000" dirty="0">
                  <a:effectLst/>
                  <a:latin typeface="Heebo" panose="00000500000000000000" pitchFamily="2" charset="-79"/>
                  <a:ea typeface="Times New Roman" panose="02020603050405020304" pitchFamily="18" charset="0"/>
                  <a:cs typeface="Heebo" panose="00000500000000000000" pitchFamily="2" charset="-79"/>
                </a:rPr>
                <a:t>CO2 </a:t>
              </a:r>
              <a:r>
                <a:rPr lang="he-IL" sz="2000" dirty="0">
                  <a:effectLst/>
                  <a:latin typeface="Heebo" panose="00000500000000000000" pitchFamily="2" charset="-79"/>
                  <a:ea typeface="Times New Roman" panose="02020603050405020304" pitchFamily="18" charset="0"/>
                  <a:cs typeface="Heebo" panose="00000500000000000000" pitchFamily="2" charset="-79"/>
                </a:rPr>
                <a:t> הוא גז-חממה וזו עובדה ידועה. נכונה גם העובדה שהאדם פולט</a:t>
              </a:r>
              <a:r>
                <a:rPr lang="en-US" sz="2000" dirty="0">
                  <a:effectLst/>
                  <a:latin typeface="Heebo" panose="00000500000000000000" pitchFamily="2" charset="-79"/>
                  <a:ea typeface="Times New Roman" panose="02020603050405020304" pitchFamily="18" charset="0"/>
                  <a:cs typeface="Heebo" panose="00000500000000000000" pitchFamily="2" charset="-79"/>
                </a:rPr>
                <a:t> CO2  </a:t>
              </a:r>
              <a:r>
                <a:rPr lang="he-IL" sz="2000" dirty="0">
                  <a:effectLst/>
                  <a:latin typeface="Heebo" panose="00000500000000000000" pitchFamily="2" charset="-79"/>
                  <a:ea typeface="Times New Roman" panose="02020603050405020304" pitchFamily="18" charset="0"/>
                  <a:cs typeface="Heebo" panose="00000500000000000000" pitchFamily="2" charset="-79"/>
                </a:rPr>
                <a:t>לאטמוספירה בצורה מהירה. ומכאן שהאשמה היא ב</a:t>
              </a:r>
              <a:r>
                <a:rPr lang="en-US" sz="2000" dirty="0">
                  <a:effectLst/>
                  <a:latin typeface="Heebo" panose="00000500000000000000" pitchFamily="2" charset="-79"/>
                  <a:ea typeface="Times New Roman" panose="02020603050405020304" pitchFamily="18" charset="0"/>
                  <a:cs typeface="Heebo" panose="00000500000000000000" pitchFamily="2" charset="-79"/>
                </a:rPr>
                <a:t>-CO2 </a:t>
              </a:r>
              <a:r>
                <a:rPr lang="he-IL" sz="2000" dirty="0">
                  <a:effectLst/>
                  <a:latin typeface="Heebo" panose="00000500000000000000" pitchFamily="2" charset="-79"/>
                  <a:ea typeface="Times New Roman" panose="02020603050405020304" pitchFamily="18" charset="0"/>
                  <a:cs typeface="Heebo" panose="00000500000000000000" pitchFamily="2" charset="-79"/>
                </a:rPr>
                <a:t>אולם לא ראוי לנהוג בחופזה במקרה זה. הטמפרטורה של כדור הארץ היא עניין מסובך, המושפע מכמות אדירה של גורמים, שריכוז ה</a:t>
              </a:r>
              <a:r>
                <a:rPr lang="en-US" sz="2000" dirty="0">
                  <a:effectLst/>
                  <a:latin typeface="Heebo" panose="00000500000000000000" pitchFamily="2" charset="-79"/>
                  <a:ea typeface="Times New Roman" panose="02020603050405020304" pitchFamily="18" charset="0"/>
                  <a:cs typeface="Heebo" panose="00000500000000000000" pitchFamily="2" charset="-79"/>
                </a:rPr>
                <a:t>-CO2 </a:t>
              </a:r>
              <a:r>
                <a:rPr lang="he-IL" sz="2000" dirty="0">
                  <a:effectLst/>
                  <a:latin typeface="Heebo" panose="00000500000000000000" pitchFamily="2" charset="-79"/>
                  <a:ea typeface="Times New Roman" panose="02020603050405020304" pitchFamily="18" charset="0"/>
                  <a:cs typeface="Heebo" panose="00000500000000000000" pitchFamily="2" charset="-79"/>
                </a:rPr>
                <a:t>הוא רק אחד מהם - ומידת השפעתו אינה ידועה מספיק</a:t>
              </a:r>
              <a:r>
                <a:rPr lang="en-US" sz="2000" dirty="0">
                  <a:effectLst/>
                  <a:latin typeface="Heebo" panose="00000500000000000000" pitchFamily="2" charset="-79"/>
                  <a:ea typeface="Times New Roman" panose="02020603050405020304" pitchFamily="18" charset="0"/>
                  <a:cs typeface="Heebo" panose="00000500000000000000" pitchFamily="2" charset="-79"/>
                </a:rPr>
                <a:t>.</a:t>
              </a:r>
              <a:endParaRPr lang="he-IL" dirty="0">
                <a:effectLst/>
                <a:latin typeface="Heebo" panose="00000500000000000000" pitchFamily="2" charset="-79"/>
                <a:ea typeface="Times New Roman" panose="02020603050405020304" pitchFamily="18" charset="0"/>
                <a:cs typeface="Heebo" panose="00000500000000000000" pitchFamily="2" charset="-79"/>
              </a:endParaRPr>
            </a:p>
          </p:txBody>
        </p:sp>
      </p:grpSp>
      <p:sp>
        <p:nvSpPr>
          <p:cNvPr id="9" name="מלבן 8">
            <a:extLst>
              <a:ext uri="{FF2B5EF4-FFF2-40B4-BE49-F238E27FC236}">
                <a16:creationId xmlns:a16="http://schemas.microsoft.com/office/drawing/2014/main" id="{72873D83-C521-4717-99EA-54D20953BFDD}"/>
              </a:ext>
            </a:extLst>
          </p:cNvPr>
          <p:cNvSpPr/>
          <p:nvPr/>
        </p:nvSpPr>
        <p:spPr>
          <a:xfrm rot="19014265">
            <a:off x="2058726" y="2782278"/>
            <a:ext cx="7290778" cy="923330"/>
          </a:xfrm>
          <a:prstGeom prst="rect">
            <a:avLst/>
          </a:prstGeom>
          <a:solidFill>
            <a:srgbClr val="FF0000"/>
          </a:solidFill>
        </p:spPr>
        <p:txBody>
          <a:bodyPr wrap="none" lIns="91440" tIns="45720" rIns="91440" bIns="45720">
            <a:spAutoFit/>
          </a:bodyPr>
          <a:lstStyle/>
          <a:p>
            <a:pPr algn="ctr"/>
            <a:r>
              <a:rPr lang="he-IL" sz="5400" b="1" cap="none" spc="50" dirty="0">
                <a:ln w="0"/>
                <a:solidFill>
                  <a:schemeClr val="bg2"/>
                </a:solidFill>
                <a:effectLst>
                  <a:innerShdw blurRad="63500" dist="50800" dir="13500000">
                    <a:srgbClr val="000000">
                      <a:alpha val="50000"/>
                    </a:srgbClr>
                  </a:innerShdw>
                </a:effectLst>
                <a:latin typeface="Heebo Black" panose="00000A00000000000000" pitchFamily="2" charset="-79"/>
                <a:cs typeface="Heebo Black" panose="00000A00000000000000" pitchFamily="2" charset="-79"/>
              </a:rPr>
              <a:t>ע ו מ ס   ק ו ג נ י ט י ב י</a:t>
            </a:r>
            <a:endParaRPr lang="he-IL" sz="5400" b="1" cap="none" spc="50" dirty="0">
              <a:ln w="0"/>
              <a:solidFill>
                <a:schemeClr val="bg2"/>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839866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descr="נייר ישן וחלק">
            <a:extLst>
              <a:ext uri="{FF2B5EF4-FFF2-40B4-BE49-F238E27FC236}">
                <a16:creationId xmlns:a16="http://schemas.microsoft.com/office/drawing/2014/main" id="{12C2320C-6436-486A-89D1-74606308C738}"/>
              </a:ext>
            </a:extLst>
          </p:cNvPr>
          <p:cNvPicPr>
            <a:picLocks noChangeAspect="1"/>
          </p:cNvPicPr>
          <p:nvPr/>
        </p:nvPicPr>
        <p:blipFill>
          <a:blip r:embed="rId3">
            <a:extLst>
              <a:ext uri="{BEBA8EAE-BF5A-486C-A8C5-ECC9F3942E4B}">
                <a14:imgProps xmlns:a14="http://schemas.microsoft.com/office/drawing/2010/main">
                  <a14:imgLayer r:embed="rId4">
                    <a14:imgEffect>
                      <a14:artisticPencilSketch/>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098" name="Picture 2" descr="clause, law, flood, stress, burnout, overload, overwhelmed, psychology, work, voltage, headache">
            <a:extLst>
              <a:ext uri="{FF2B5EF4-FFF2-40B4-BE49-F238E27FC236}">
                <a16:creationId xmlns:a16="http://schemas.microsoft.com/office/drawing/2014/main" id="{B7459A21-E391-4364-9AFF-167ACD182094}"/>
              </a:ext>
            </a:extLst>
          </p:cNvPr>
          <p:cNvPicPr>
            <a:picLocks noChangeAspect="1" noChangeArrowheads="1"/>
          </p:cNvPicPr>
          <p:nvPr/>
        </p:nvPicPr>
        <p:blipFill>
          <a:blip r:embed="rId5">
            <a:alphaModFix amt="70000"/>
            <a:extLs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תיבת טקסט 4">
            <a:extLst>
              <a:ext uri="{FF2B5EF4-FFF2-40B4-BE49-F238E27FC236}">
                <a16:creationId xmlns:a16="http://schemas.microsoft.com/office/drawing/2014/main" id="{8C3F1070-BED3-4AAC-A91F-EDD3B75E2989}"/>
              </a:ext>
            </a:extLst>
          </p:cNvPr>
          <p:cNvSpPr txBox="1"/>
          <p:nvPr/>
        </p:nvSpPr>
        <p:spPr>
          <a:xfrm>
            <a:off x="0" y="6408706"/>
            <a:ext cx="3897086" cy="307777"/>
          </a:xfrm>
          <a:prstGeom prst="rect">
            <a:avLst/>
          </a:prstGeom>
          <a:noFill/>
        </p:spPr>
        <p:txBody>
          <a:bodyPr wrap="square">
            <a:spAutoFit/>
          </a:bodyPr>
          <a:lstStyle/>
          <a:p>
            <a:pPr algn="l" rtl="0"/>
            <a:r>
              <a:rPr lang="en-US" sz="1400" dirty="0">
                <a:solidFill>
                  <a:srgbClr val="3333FF"/>
                </a:solidFill>
              </a:rPr>
              <a:t>from: </a:t>
            </a:r>
            <a:r>
              <a:rPr lang="en-GB" sz="1400" dirty="0">
                <a:solidFill>
                  <a:srgbClr val="3333FF"/>
                </a:solidFill>
                <a:hlinkClick r:id="rId6">
                  <a:extLst>
                    <a:ext uri="{A12FA001-AC4F-418D-AE19-62706E023703}">
                      <ahyp:hlinkClr xmlns:ahyp="http://schemas.microsoft.com/office/drawing/2018/hyperlinkcolor" xmlns="" val="tx"/>
                    </a:ext>
                  </a:extLst>
                </a:hlinkClick>
              </a:rPr>
              <a:t>https://</a:t>
            </a:r>
            <a:r>
              <a:rPr lang="en-GB" sz="1400" dirty="0" err="1">
                <a:solidFill>
                  <a:srgbClr val="3333FF"/>
                </a:solidFill>
                <a:hlinkClick r:id="rId6">
                  <a:extLst>
                    <a:ext uri="{A12FA001-AC4F-418D-AE19-62706E023703}">
                      <ahyp:hlinkClr xmlns:ahyp="http://schemas.microsoft.com/office/drawing/2018/hyperlinkcolor" xmlns="" val="tx"/>
                    </a:ext>
                  </a:extLst>
                </a:hlinkClick>
              </a:rPr>
              <a:t>www.pikist.com</a:t>
            </a:r>
            <a:r>
              <a:rPr lang="en-GB" sz="1400" dirty="0">
                <a:solidFill>
                  <a:srgbClr val="3333FF"/>
                </a:solidFill>
                <a:hlinkClick r:id="rId6">
                  <a:extLst>
                    <a:ext uri="{A12FA001-AC4F-418D-AE19-62706E023703}">
                      <ahyp:hlinkClr xmlns:ahyp="http://schemas.microsoft.com/office/drawing/2018/hyperlinkcolor" xmlns="" val="tx"/>
                    </a:ext>
                  </a:extLst>
                </a:hlinkClick>
              </a:rPr>
              <a:t>/free-photo-</a:t>
            </a:r>
            <a:r>
              <a:rPr lang="en-GB" sz="1400" dirty="0" err="1">
                <a:solidFill>
                  <a:srgbClr val="3333FF"/>
                </a:solidFill>
                <a:hlinkClick r:id="rId6">
                  <a:extLst>
                    <a:ext uri="{A12FA001-AC4F-418D-AE19-62706E023703}">
                      <ahyp:hlinkClr xmlns:ahyp="http://schemas.microsoft.com/office/drawing/2018/hyperlinkcolor" xmlns="" val="tx"/>
                    </a:ext>
                  </a:extLst>
                </a:hlinkClick>
              </a:rPr>
              <a:t>scrzx</a:t>
            </a:r>
            <a:endParaRPr lang="he-IL" sz="1400" dirty="0">
              <a:solidFill>
                <a:srgbClr val="3333FF"/>
              </a:solidFill>
            </a:endParaRPr>
          </a:p>
        </p:txBody>
      </p:sp>
      <p:sp>
        <p:nvSpPr>
          <p:cNvPr id="11" name="מלבן: פינות מעוגלות 10">
            <a:extLst>
              <a:ext uri="{FF2B5EF4-FFF2-40B4-BE49-F238E27FC236}">
                <a16:creationId xmlns:a16="http://schemas.microsoft.com/office/drawing/2014/main" id="{6C99CDF8-9E71-4485-987C-784C64113050}"/>
              </a:ext>
            </a:extLst>
          </p:cNvPr>
          <p:cNvSpPr/>
          <p:nvPr/>
        </p:nvSpPr>
        <p:spPr>
          <a:xfrm>
            <a:off x="3004457" y="685800"/>
            <a:ext cx="5954486" cy="5225142"/>
          </a:xfrm>
          <a:prstGeom prst="roundRect">
            <a:avLst/>
          </a:prstGeom>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pic>
        <p:nvPicPr>
          <p:cNvPr id="12" name="מציין מיקום תוכן 11">
            <a:extLst>
              <a:ext uri="{FF2B5EF4-FFF2-40B4-BE49-F238E27FC236}">
                <a16:creationId xmlns:a16="http://schemas.microsoft.com/office/drawing/2014/main" id="{82A87E34-871D-4044-B8F8-65B3A463BC8C}"/>
              </a:ext>
            </a:extLst>
          </p:cNvPr>
          <p:cNvPicPr>
            <a:picLocks noChangeAspect="1"/>
          </p:cNvPicPr>
          <p:nvPr/>
        </p:nvPicPr>
        <p:blipFill rotWithShape="1">
          <a:blip r:embed="rId7"/>
          <a:srcRect l="7773"/>
          <a:stretch/>
        </p:blipFill>
        <p:spPr>
          <a:xfrm>
            <a:off x="3362549" y="1096735"/>
            <a:ext cx="5292725" cy="4596493"/>
          </a:xfrm>
          <a:prstGeom prst="rect">
            <a:avLst/>
          </a:prstGeom>
        </p:spPr>
      </p:pic>
    </p:spTree>
    <p:extLst>
      <p:ext uri="{BB962C8B-B14F-4D97-AF65-F5344CB8AC3E}">
        <p14:creationId xmlns:p14="http://schemas.microsoft.com/office/powerpoint/2010/main" val="2975730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8B3B96BC-E142-4B74-A60D-7CDCFA30BFAF}"/>
              </a:ext>
            </a:extLst>
          </p:cNvPr>
          <p:cNvPicPr>
            <a:picLocks noChangeAspect="1"/>
          </p:cNvPicPr>
          <p:nvPr/>
        </p:nvPicPr>
        <p:blipFill>
          <a:blip r:embed="rId3"/>
          <a:stretch>
            <a:fillRect/>
          </a:stretch>
        </p:blipFill>
        <p:spPr>
          <a:xfrm>
            <a:off x="3252788" y="2014538"/>
            <a:ext cx="5686425" cy="2828925"/>
          </a:xfrm>
          <a:prstGeom prst="rect">
            <a:avLst/>
          </a:prstGeom>
        </p:spPr>
      </p:pic>
    </p:spTree>
    <p:extLst>
      <p:ext uri="{BB962C8B-B14F-4D97-AF65-F5344CB8AC3E}">
        <p14:creationId xmlns:p14="http://schemas.microsoft.com/office/powerpoint/2010/main" val="17077028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descr="מטוס נייר צהוב טס בכיוון ההפוך לזה של מטוסי נייר אפורים רבים">
            <a:extLst>
              <a:ext uri="{FF2B5EF4-FFF2-40B4-BE49-F238E27FC236}">
                <a16:creationId xmlns:a16="http://schemas.microsoft.com/office/drawing/2014/main" id="{DF5E45C1-1072-45CF-A5C3-1A1742392B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2" name="כותרת 1">
            <a:extLst>
              <a:ext uri="{FF2B5EF4-FFF2-40B4-BE49-F238E27FC236}">
                <a16:creationId xmlns:a16="http://schemas.microsoft.com/office/drawing/2014/main" id="{A76F2ED8-F5E3-46E8-9F89-9C46F3C06DE5}"/>
              </a:ext>
            </a:extLst>
          </p:cNvPr>
          <p:cNvSpPr>
            <a:spLocks noGrp="1"/>
          </p:cNvSpPr>
          <p:nvPr>
            <p:ph type="title"/>
          </p:nvPr>
        </p:nvSpPr>
        <p:spPr>
          <a:xfrm>
            <a:off x="7946572" y="174172"/>
            <a:ext cx="4093028" cy="707886"/>
          </a:xfrm>
        </p:spPr>
        <p:txBody>
          <a:bodyPr/>
          <a:lstStyle/>
          <a:p>
            <a:r>
              <a:rPr lang="he-IL" sz="4400" dirty="0">
                <a:solidFill>
                  <a:srgbClr val="FFFF00"/>
                </a:solidFill>
              </a:rPr>
              <a:t>אותות ורעשים</a:t>
            </a:r>
          </a:p>
        </p:txBody>
      </p:sp>
      <p:pic>
        <p:nvPicPr>
          <p:cNvPr id="5122" name="Picture 2" descr="RADAR Escritorio Contabil - דף הבית | פייסבוק">
            <a:extLst>
              <a:ext uri="{FF2B5EF4-FFF2-40B4-BE49-F238E27FC236}">
                <a16:creationId xmlns:a16="http://schemas.microsoft.com/office/drawing/2014/main" id="{A8501C7A-1D46-4B8F-971A-E5BEB8A496A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667" b="91556" l="5778" r="92000">
                        <a14:foregroundMark x1="63111" y1="7556" x2="63111" y2="7556"/>
                        <a14:foregroundMark x1="51111" y1="7111" x2="51111" y2="7111"/>
                        <a14:foregroundMark x1="36000" y1="10222" x2="36000" y2="10222"/>
                        <a14:foregroundMark x1="35111" y1="10222" x2="35111" y2="10222"/>
                        <a14:foregroundMark x1="37333" y1="7556" x2="37333" y2="7556"/>
                        <a14:foregroundMark x1="6222" y1="45778" x2="6222" y2="45778"/>
                        <a14:foregroundMark x1="92000" y1="50222" x2="92000" y2="50222"/>
                        <a14:foregroundMark x1="59556" y1="91556" x2="59556" y2="91556"/>
                      </a14:backgroundRemoval>
                    </a14:imgEffect>
                  </a14:imgLayer>
                </a14:imgProps>
              </a:ext>
              <a:ext uri="{28A0092B-C50C-407E-A947-70E740481C1C}">
                <a14:useLocalDpi xmlns:a14="http://schemas.microsoft.com/office/drawing/2010/main" val="0"/>
              </a:ext>
            </a:extLst>
          </a:blip>
          <a:srcRect/>
          <a:stretch>
            <a:fillRect/>
          </a:stretch>
        </p:blipFill>
        <p:spPr bwMode="auto">
          <a:xfrm>
            <a:off x="9534375" y="2243818"/>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45">
            <a:extLst>
              <a:ext uri="{FF2B5EF4-FFF2-40B4-BE49-F238E27FC236}">
                <a16:creationId xmlns:a16="http://schemas.microsoft.com/office/drawing/2014/main" id="{2748904E-D98C-4147-B618-EC73504C56D8}"/>
              </a:ext>
            </a:extLst>
          </p:cNvPr>
          <p:cNvSpPr txBox="1"/>
          <p:nvPr/>
        </p:nvSpPr>
        <p:spPr>
          <a:xfrm>
            <a:off x="-446" y="5572125"/>
            <a:ext cx="12192446" cy="707886"/>
          </a:xfrm>
          <a:prstGeom prst="rect">
            <a:avLst/>
          </a:prstGeom>
          <a:solidFill>
            <a:schemeClr val="bg2"/>
          </a:solidFill>
          <a:ln>
            <a:noFill/>
          </a:ln>
        </p:spPr>
        <p:style>
          <a:lnRef idx="2">
            <a:schemeClr val="accent3"/>
          </a:lnRef>
          <a:fillRef idx="1">
            <a:schemeClr val="lt1"/>
          </a:fillRef>
          <a:effectRef idx="0">
            <a:schemeClr val="accent3"/>
          </a:effectRef>
          <a:fontRef idx="minor">
            <a:schemeClr val="dk1"/>
          </a:fontRef>
        </p:style>
        <p:txBody>
          <a:bodyPr wrap="square" rtlCol="1">
            <a:spAutoFit/>
          </a:bodyPr>
          <a:lstStyle/>
          <a:p>
            <a:pPr lvl="0" algn="ctr"/>
            <a:r>
              <a:rPr lang="he-IL" sz="4000" dirty="0">
                <a:solidFill>
                  <a:srgbClr val="002060"/>
                </a:solidFill>
                <a:latin typeface="Heebo" panose="00000500000000000000" pitchFamily="2" charset="-79"/>
                <a:cs typeface="Heebo" panose="00000500000000000000" pitchFamily="2" charset="-79"/>
              </a:rPr>
              <a:t>רעש: כל הסחה מביצוע המשימה אותה תכננו לבצע כעת</a:t>
            </a:r>
          </a:p>
        </p:txBody>
      </p:sp>
    </p:spTree>
    <p:extLst>
      <p:ext uri="{BB962C8B-B14F-4D97-AF65-F5344CB8AC3E}">
        <p14:creationId xmlns:p14="http://schemas.microsoft.com/office/powerpoint/2010/main" val="3773374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35" presetClass="path" presetSubtype="0" repeatCount="2000" accel="50000" decel="50000" fill="hold" nodeType="clickEffect">
                                  <p:stCondLst>
                                    <p:cond delay="0"/>
                                  </p:stCondLst>
                                  <p:childTnLst>
                                    <p:animMotion origin="layout" path="M -1.875E-6 -3.33333E-6 L -0.76679 -0.01157 " pathEditMode="relative" rAng="0" ptsTypes="AA">
                                      <p:cBhvr>
                                        <p:cTn id="13" dur="2000" fill="hold"/>
                                        <p:tgtEl>
                                          <p:spTgt spid="5122"/>
                                        </p:tgtEl>
                                        <p:attrNameLst>
                                          <p:attrName>ppt_x</p:attrName>
                                          <p:attrName>ppt_y</p:attrName>
                                        </p:attrNameLst>
                                      </p:cBhvr>
                                      <p:rCtr x="-38346" y="-5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תמונה 35" descr="נייר ישן וחלק">
            <a:extLst>
              <a:ext uri="{FF2B5EF4-FFF2-40B4-BE49-F238E27FC236}">
                <a16:creationId xmlns:a16="http://schemas.microsoft.com/office/drawing/2014/main" id="{BCDA2CD5-3DAA-4DBF-92CC-83C0ADCFD5A2}"/>
              </a:ext>
            </a:extLst>
          </p:cNvPr>
          <p:cNvPicPr>
            <a:picLocks noChangeAspect="1"/>
          </p:cNvPicPr>
          <p:nvPr/>
        </p:nvPicPr>
        <p:blipFill>
          <a:blip r:embed="rId3">
            <a:extLst>
              <a:ext uri="{BEBA8EAE-BF5A-486C-A8C5-ECC9F3942E4B}">
                <a14:imgProps xmlns:a14="http://schemas.microsoft.com/office/drawing/2010/main">
                  <a14:imgLayer r:embed="rId4">
                    <a14:imgEffect>
                      <a14:artisticGlowDiffused/>
                    </a14:imgEffect>
                  </a14:imgLayer>
                </a14:imgProps>
              </a:ext>
              <a:ext uri="{28A0092B-C50C-407E-A947-70E740481C1C}">
                <a14:useLocalDpi xmlns:a14="http://schemas.microsoft.com/office/drawing/2010/main" val="0"/>
              </a:ext>
            </a:extLst>
          </a:blip>
          <a:stretch>
            <a:fillRect/>
          </a:stretch>
        </p:blipFill>
        <p:spPr>
          <a:xfrm>
            <a:off x="260529" y="189000"/>
            <a:ext cx="11670943" cy="6480000"/>
          </a:xfrm>
          <a:prstGeom prst="rect">
            <a:avLst/>
          </a:prstGeom>
        </p:spPr>
      </p:pic>
      <p:sp>
        <p:nvSpPr>
          <p:cNvPr id="11" name="TextBox 45">
            <a:extLst>
              <a:ext uri="{FF2B5EF4-FFF2-40B4-BE49-F238E27FC236}">
                <a16:creationId xmlns:a16="http://schemas.microsoft.com/office/drawing/2014/main" id="{A98EF3E1-BF8C-41E5-9DFB-10E3CB740031}"/>
              </a:ext>
            </a:extLst>
          </p:cNvPr>
          <p:cNvSpPr txBox="1"/>
          <p:nvPr/>
        </p:nvSpPr>
        <p:spPr>
          <a:xfrm>
            <a:off x="1769899" y="363237"/>
            <a:ext cx="8126341" cy="604781"/>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1">
            <a:spAutoFit/>
          </a:bodyPr>
          <a:lstStyle/>
          <a:p>
            <a:pPr algn="ctr" defTabSz="1422400">
              <a:lnSpc>
                <a:spcPct val="90000"/>
              </a:lnSpc>
              <a:spcBef>
                <a:spcPct val="0"/>
              </a:spcBef>
              <a:spcAft>
                <a:spcPct val="35000"/>
              </a:spcAft>
            </a:pPr>
            <a:r>
              <a:rPr lang="he-IL" sz="3600" dirty="0">
                <a:solidFill>
                  <a:srgbClr val="002060"/>
                </a:solidFill>
                <a:latin typeface="Heebo" panose="00000500000000000000" pitchFamily="2" charset="-79"/>
                <a:cs typeface="Heebo" panose="00000500000000000000" pitchFamily="2" charset="-79"/>
              </a:rPr>
              <a:t>עיבוד מידע - שני ערוצי קלט*</a:t>
            </a:r>
          </a:p>
        </p:txBody>
      </p:sp>
      <p:sp>
        <p:nvSpPr>
          <p:cNvPr id="12" name="TextBox 42">
            <a:extLst>
              <a:ext uri="{FF2B5EF4-FFF2-40B4-BE49-F238E27FC236}">
                <a16:creationId xmlns:a16="http://schemas.microsoft.com/office/drawing/2014/main" id="{5DF26109-4E24-475C-813D-DE6EE1235924}"/>
              </a:ext>
            </a:extLst>
          </p:cNvPr>
          <p:cNvSpPr txBox="1"/>
          <p:nvPr/>
        </p:nvSpPr>
        <p:spPr>
          <a:xfrm>
            <a:off x="273720" y="6419426"/>
            <a:ext cx="4907879" cy="261610"/>
          </a:xfrm>
          <a:prstGeom prst="rect">
            <a:avLst/>
          </a:prstGeom>
          <a:noFill/>
        </p:spPr>
        <p:txBody>
          <a:bodyPr wrap="square" rtlCol="1">
            <a:spAutoFit/>
          </a:bodyPr>
          <a:lstStyle/>
          <a:p>
            <a:pPr algn="l" rtl="0"/>
            <a:r>
              <a:rPr lang="en-US" sz="1100" dirty="0">
                <a:solidFill>
                  <a:srgbClr val="002060"/>
                </a:solidFill>
                <a:latin typeface="Heebo" panose="00000500000000000000" pitchFamily="2" charset="-79"/>
                <a:cs typeface="Heebo" panose="00000500000000000000" pitchFamily="2" charset="-79"/>
              </a:rPr>
              <a:t>*Mayer, R.E., (2001). Multimedia Learning. Cambridge. Cambridge University</a:t>
            </a:r>
            <a:endParaRPr lang="he-IL" sz="1100" dirty="0">
              <a:solidFill>
                <a:srgbClr val="002060"/>
              </a:solidFill>
              <a:latin typeface="Heebo" panose="00000500000000000000" pitchFamily="2" charset="-79"/>
              <a:cs typeface="Heebo" panose="00000500000000000000" pitchFamily="2" charset="-79"/>
            </a:endParaRPr>
          </a:p>
        </p:txBody>
      </p:sp>
      <p:grpSp>
        <p:nvGrpSpPr>
          <p:cNvPr id="39" name="קבוצה 38">
            <a:extLst>
              <a:ext uri="{FF2B5EF4-FFF2-40B4-BE49-F238E27FC236}">
                <a16:creationId xmlns:a16="http://schemas.microsoft.com/office/drawing/2014/main" id="{D44D7C77-3ABF-44F5-9BC0-C9BDA62967B8}"/>
              </a:ext>
            </a:extLst>
          </p:cNvPr>
          <p:cNvGrpSpPr/>
          <p:nvPr/>
        </p:nvGrpSpPr>
        <p:grpSpPr>
          <a:xfrm>
            <a:off x="375557" y="2013857"/>
            <a:ext cx="11440886" cy="3840787"/>
            <a:chOff x="1352515" y="3149557"/>
            <a:chExt cx="10893778" cy="2705087"/>
          </a:xfrm>
        </p:grpSpPr>
        <p:sp>
          <p:nvSpPr>
            <p:cNvPr id="13" name="מלבן 12">
              <a:extLst>
                <a:ext uri="{FF2B5EF4-FFF2-40B4-BE49-F238E27FC236}">
                  <a16:creationId xmlns:a16="http://schemas.microsoft.com/office/drawing/2014/main" id="{C129CAB1-8B76-423D-9225-61469B865657}"/>
                </a:ext>
              </a:extLst>
            </p:cNvPr>
            <p:cNvSpPr/>
            <p:nvPr/>
          </p:nvSpPr>
          <p:spPr>
            <a:xfrm>
              <a:off x="7444388" y="3495982"/>
              <a:ext cx="4801905" cy="1914560"/>
            </a:xfrm>
            <a:prstGeom prst="rect">
              <a:avLst/>
            </a:prstGeom>
            <a:ln w="38100"/>
            <a:effectLst>
              <a:outerShdw blurRad="152400" dist="317500" dir="5400000" sx="90000" sy="-19000" rotWithShape="0">
                <a:prstClr val="black">
                  <a:alpha val="15000"/>
                </a:prstClr>
              </a:outerShdw>
            </a:effectLst>
            <a:scene3d>
              <a:camera prst="isometricOffAxis1Left"/>
              <a:lightRig rig="threePt" dir="t"/>
            </a:scene3d>
          </p:spPr>
          <p:style>
            <a:lnRef idx="2">
              <a:schemeClr val="dk1">
                <a:shade val="50000"/>
              </a:schemeClr>
            </a:lnRef>
            <a:fillRef idx="1">
              <a:schemeClr val="dk1"/>
            </a:fillRef>
            <a:effectRef idx="0">
              <a:schemeClr val="dk1"/>
            </a:effectRef>
            <a:fontRef idx="minor">
              <a:schemeClr val="lt1"/>
            </a:fontRef>
          </p:style>
          <p:txBody>
            <a:bodyPr rtlCol="1" anchor="ctr"/>
            <a:lstStyle/>
            <a:p>
              <a:pPr algn="ctr"/>
              <a:endParaRPr lang="he-IL" dirty="0">
                <a:solidFill>
                  <a:prstClr val="white"/>
                </a:solidFill>
              </a:endParaRPr>
            </a:p>
          </p:txBody>
        </p:sp>
        <p:sp>
          <p:nvSpPr>
            <p:cNvPr id="14" name="משולש ישר-זווית 13">
              <a:extLst>
                <a:ext uri="{FF2B5EF4-FFF2-40B4-BE49-F238E27FC236}">
                  <a16:creationId xmlns:a16="http://schemas.microsoft.com/office/drawing/2014/main" id="{93D8A168-6FA9-46F5-A226-AB573CC74726}"/>
                </a:ext>
              </a:extLst>
            </p:cNvPr>
            <p:cNvSpPr/>
            <p:nvPr/>
          </p:nvSpPr>
          <p:spPr>
            <a:xfrm>
              <a:off x="8935978" y="3650733"/>
              <a:ext cx="638851" cy="956038"/>
            </a:xfrm>
            <a:prstGeom prst="rtTriangle">
              <a:avLst/>
            </a:prstGeom>
            <a:noFill/>
            <a:ln w="38100">
              <a:solidFill>
                <a:schemeClr val="bg1"/>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prstClr val="white"/>
                </a:solidFill>
              </a:endParaRPr>
            </a:p>
          </p:txBody>
        </p:sp>
        <p:grpSp>
          <p:nvGrpSpPr>
            <p:cNvPr id="15" name="קבוצה 38">
              <a:extLst>
                <a:ext uri="{FF2B5EF4-FFF2-40B4-BE49-F238E27FC236}">
                  <a16:creationId xmlns:a16="http://schemas.microsoft.com/office/drawing/2014/main" id="{220AA034-6F4B-4B3C-9D0D-3B45E0A9404E}"/>
                </a:ext>
              </a:extLst>
            </p:cNvPr>
            <p:cNvGrpSpPr/>
            <p:nvPr/>
          </p:nvGrpSpPr>
          <p:grpSpPr>
            <a:xfrm flipH="1">
              <a:off x="7905255" y="3787177"/>
              <a:ext cx="1003723" cy="1608010"/>
              <a:chOff x="2340600" y="3140969"/>
              <a:chExt cx="1003723" cy="1608010"/>
            </a:xfrm>
          </p:grpSpPr>
          <p:sp>
            <p:nvSpPr>
              <p:cNvPr id="23" name="אליפסה 22">
                <a:extLst>
                  <a:ext uri="{FF2B5EF4-FFF2-40B4-BE49-F238E27FC236}">
                    <a16:creationId xmlns:a16="http://schemas.microsoft.com/office/drawing/2014/main" id="{61F92580-0DAE-4201-8751-0D3102D75F0D}"/>
                  </a:ext>
                </a:extLst>
              </p:cNvPr>
              <p:cNvSpPr/>
              <p:nvPr/>
            </p:nvSpPr>
            <p:spPr bwMode="auto">
              <a:xfrm>
                <a:off x="2573545" y="3293876"/>
                <a:ext cx="609854" cy="4587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solidFill>
                    <a:prstClr val="white"/>
                  </a:solidFill>
                </a:endParaRPr>
              </a:p>
            </p:txBody>
          </p:sp>
          <p:cxnSp>
            <p:nvCxnSpPr>
              <p:cNvPr id="24" name="מחבר ישר 23">
                <a:extLst>
                  <a:ext uri="{FF2B5EF4-FFF2-40B4-BE49-F238E27FC236}">
                    <a16:creationId xmlns:a16="http://schemas.microsoft.com/office/drawing/2014/main" id="{AD302FDC-68FB-42D9-832D-BF8DC82FF619}"/>
                  </a:ext>
                </a:extLst>
              </p:cNvPr>
              <p:cNvCxnSpPr/>
              <p:nvPr/>
            </p:nvCxnSpPr>
            <p:spPr bwMode="auto">
              <a:xfrm rot="5400000">
                <a:off x="2562877" y="4068196"/>
                <a:ext cx="631191" cy="0"/>
              </a:xfrm>
              <a:prstGeom prst="lin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25" name="מחבר ישר 24">
                <a:extLst>
                  <a:ext uri="{FF2B5EF4-FFF2-40B4-BE49-F238E27FC236}">
                    <a16:creationId xmlns:a16="http://schemas.microsoft.com/office/drawing/2014/main" id="{9F7C0754-68A3-47C6-AA01-7D22FF6CF87F}"/>
                  </a:ext>
                </a:extLst>
              </p:cNvPr>
              <p:cNvCxnSpPr/>
              <p:nvPr/>
            </p:nvCxnSpPr>
            <p:spPr bwMode="auto">
              <a:xfrm rot="2700000">
                <a:off x="2800319" y="4084197"/>
                <a:ext cx="371603" cy="0"/>
              </a:xfrm>
              <a:prstGeom prst="lin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sp>
            <p:nvSpPr>
              <p:cNvPr id="26" name="אליפסה 25">
                <a:extLst>
                  <a:ext uri="{FF2B5EF4-FFF2-40B4-BE49-F238E27FC236}">
                    <a16:creationId xmlns:a16="http://schemas.microsoft.com/office/drawing/2014/main" id="{B4E0B367-5521-4004-A501-43C62DB113EB}"/>
                  </a:ext>
                </a:extLst>
              </p:cNvPr>
              <p:cNvSpPr/>
              <p:nvPr/>
            </p:nvSpPr>
            <p:spPr bwMode="auto">
              <a:xfrm>
                <a:off x="2968341" y="3389888"/>
                <a:ext cx="65786" cy="4978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solidFill>
                    <a:prstClr val="white"/>
                  </a:solidFill>
                </a:endParaRPr>
              </a:p>
            </p:txBody>
          </p:sp>
          <p:sp>
            <p:nvSpPr>
              <p:cNvPr id="27" name="אליפסה 26">
                <a:extLst>
                  <a:ext uri="{FF2B5EF4-FFF2-40B4-BE49-F238E27FC236}">
                    <a16:creationId xmlns:a16="http://schemas.microsoft.com/office/drawing/2014/main" id="{60E1A0F6-D495-4CA5-BF6F-C43CA4053D8F}"/>
                  </a:ext>
                </a:extLst>
              </p:cNvPr>
              <p:cNvSpPr/>
              <p:nvPr/>
            </p:nvSpPr>
            <p:spPr bwMode="auto">
              <a:xfrm>
                <a:off x="2683861" y="3389888"/>
                <a:ext cx="65786" cy="4978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solidFill>
                    <a:prstClr val="white"/>
                  </a:solidFill>
                </a:endParaRPr>
              </a:p>
            </p:txBody>
          </p:sp>
          <p:sp>
            <p:nvSpPr>
              <p:cNvPr id="28" name="צורה חופשית 19">
                <a:extLst>
                  <a:ext uri="{FF2B5EF4-FFF2-40B4-BE49-F238E27FC236}">
                    <a16:creationId xmlns:a16="http://schemas.microsoft.com/office/drawing/2014/main" id="{B7E7D5FA-1F66-415C-859B-817AC181C8FE}"/>
                  </a:ext>
                </a:extLst>
              </p:cNvPr>
              <p:cNvSpPr/>
              <p:nvPr/>
            </p:nvSpPr>
            <p:spPr bwMode="auto">
              <a:xfrm>
                <a:off x="2824323" y="3416559"/>
                <a:ext cx="120904" cy="183133"/>
              </a:xfrm>
              <a:custGeom>
                <a:avLst/>
                <a:gdLst>
                  <a:gd name="connsiteX0" fmla="*/ 17462 w 93662"/>
                  <a:gd name="connsiteY0" fmla="*/ 0 h 143669"/>
                  <a:gd name="connsiteX1" fmla="*/ 12700 w 93662"/>
                  <a:gd name="connsiteY1" fmla="*/ 123825 h 143669"/>
                  <a:gd name="connsiteX2" fmla="*/ 93662 w 93662"/>
                  <a:gd name="connsiteY2" fmla="*/ 119062 h 143669"/>
                </a:gdLst>
                <a:ahLst/>
                <a:cxnLst>
                  <a:cxn ang="0">
                    <a:pos x="connsiteX0" y="connsiteY0"/>
                  </a:cxn>
                  <a:cxn ang="0">
                    <a:pos x="connsiteX1" y="connsiteY1"/>
                  </a:cxn>
                  <a:cxn ang="0">
                    <a:pos x="connsiteX2" y="connsiteY2"/>
                  </a:cxn>
                </a:cxnLst>
                <a:rect l="l" t="t" r="r" b="b"/>
                <a:pathLst>
                  <a:path w="93662" h="143669">
                    <a:moveTo>
                      <a:pt x="17462" y="0"/>
                    </a:moveTo>
                    <a:cubicBezTo>
                      <a:pt x="8731" y="51990"/>
                      <a:pt x="0" y="103981"/>
                      <a:pt x="12700" y="123825"/>
                    </a:cubicBezTo>
                    <a:cubicBezTo>
                      <a:pt x="25400" y="143669"/>
                      <a:pt x="91281" y="113506"/>
                      <a:pt x="93662" y="119062"/>
                    </a:cubicBezTo>
                  </a:path>
                </a:pathLst>
              </a:custGeom>
              <a:solidFill>
                <a:schemeClr val="bg1"/>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1" anchor="ctr"/>
              <a:lstStyle/>
              <a:p>
                <a:pPr algn="ctr">
                  <a:defRPr/>
                </a:pPr>
                <a:endParaRPr lang="he-IL">
                  <a:solidFill>
                    <a:prstClr val="black"/>
                  </a:solidFill>
                </a:endParaRPr>
              </a:p>
            </p:txBody>
          </p:sp>
          <p:cxnSp>
            <p:nvCxnSpPr>
              <p:cNvPr id="29" name="מחבר ישר 28">
                <a:extLst>
                  <a:ext uri="{FF2B5EF4-FFF2-40B4-BE49-F238E27FC236}">
                    <a16:creationId xmlns:a16="http://schemas.microsoft.com/office/drawing/2014/main" id="{EEDBDD94-0BC8-4BBB-849E-228C4A0E5DEF}"/>
                  </a:ext>
                </a:extLst>
              </p:cNvPr>
              <p:cNvCxnSpPr>
                <a:stCxn id="23" idx="7"/>
              </p:cNvCxnSpPr>
              <p:nvPr/>
            </p:nvCxnSpPr>
            <p:spPr bwMode="auto">
              <a:xfrm rot="5400000" flipH="1" flipV="1">
                <a:off x="3126530" y="3250767"/>
                <a:ext cx="77847" cy="142731"/>
              </a:xfrm>
              <a:prstGeom prst="line">
                <a:avLst/>
              </a:prstGeom>
              <a:solidFill>
                <a:schemeClr val="bg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מחבר ישר 29">
                <a:extLst>
                  <a:ext uri="{FF2B5EF4-FFF2-40B4-BE49-F238E27FC236}">
                    <a16:creationId xmlns:a16="http://schemas.microsoft.com/office/drawing/2014/main" id="{9CCEB0E3-858B-4BE4-80E7-A2C77BCEF995}"/>
                  </a:ext>
                </a:extLst>
              </p:cNvPr>
              <p:cNvCxnSpPr>
                <a:stCxn id="23" idx="0"/>
              </p:cNvCxnSpPr>
              <p:nvPr/>
            </p:nvCxnSpPr>
            <p:spPr bwMode="auto">
              <a:xfrm rot="16200000" flipV="1">
                <a:off x="2788279" y="3203683"/>
                <a:ext cx="152907" cy="27480"/>
              </a:xfrm>
              <a:prstGeom prst="line">
                <a:avLst/>
              </a:prstGeom>
              <a:solidFill>
                <a:schemeClr val="bg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מחבר ישר 30">
                <a:extLst>
                  <a:ext uri="{FF2B5EF4-FFF2-40B4-BE49-F238E27FC236}">
                    <a16:creationId xmlns:a16="http://schemas.microsoft.com/office/drawing/2014/main" id="{AD946F1C-4A8B-411E-8109-4C0AECC11EB0}"/>
                  </a:ext>
                </a:extLst>
              </p:cNvPr>
              <p:cNvCxnSpPr/>
              <p:nvPr/>
            </p:nvCxnSpPr>
            <p:spPr bwMode="auto">
              <a:xfrm rot="16200000" flipV="1">
                <a:off x="2529176" y="3226312"/>
                <a:ext cx="78232" cy="170688"/>
              </a:xfrm>
              <a:prstGeom prst="line">
                <a:avLst/>
              </a:prstGeom>
              <a:solidFill>
                <a:schemeClr val="bg1"/>
              </a:solid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צורה חופשית 24">
                <a:extLst>
                  <a:ext uri="{FF2B5EF4-FFF2-40B4-BE49-F238E27FC236}">
                    <a16:creationId xmlns:a16="http://schemas.microsoft.com/office/drawing/2014/main" id="{F5C880F6-4C74-420C-A046-96F0B0C2424A}"/>
                  </a:ext>
                </a:extLst>
              </p:cNvPr>
              <p:cNvSpPr/>
              <p:nvPr/>
            </p:nvSpPr>
            <p:spPr bwMode="auto">
              <a:xfrm rot="979699">
                <a:off x="2340600" y="3789613"/>
                <a:ext cx="528065" cy="81788"/>
              </a:xfrm>
              <a:custGeom>
                <a:avLst/>
                <a:gdLst>
                  <a:gd name="connsiteX0" fmla="*/ 471487 w 471487"/>
                  <a:gd name="connsiteY0" fmla="*/ 73025 h 73025"/>
                  <a:gd name="connsiteX1" fmla="*/ 71437 w 471487"/>
                  <a:gd name="connsiteY1" fmla="*/ 6350 h 73025"/>
                  <a:gd name="connsiteX2" fmla="*/ 42862 w 471487"/>
                  <a:gd name="connsiteY2" fmla="*/ 34925 h 73025"/>
                </a:gdLst>
                <a:ahLst/>
                <a:cxnLst>
                  <a:cxn ang="0">
                    <a:pos x="connsiteX0" y="connsiteY0"/>
                  </a:cxn>
                  <a:cxn ang="0">
                    <a:pos x="connsiteX1" y="connsiteY1"/>
                  </a:cxn>
                  <a:cxn ang="0">
                    <a:pos x="connsiteX2" y="connsiteY2"/>
                  </a:cxn>
                </a:cxnLst>
                <a:rect l="l" t="t" r="r" b="b"/>
                <a:pathLst>
                  <a:path w="471487" h="73025">
                    <a:moveTo>
                      <a:pt x="471487" y="73025"/>
                    </a:moveTo>
                    <a:cubicBezTo>
                      <a:pt x="307180" y="42862"/>
                      <a:pt x="142874" y="12700"/>
                      <a:pt x="71437" y="6350"/>
                    </a:cubicBezTo>
                    <a:cubicBezTo>
                      <a:pt x="0" y="0"/>
                      <a:pt x="60325" y="31750"/>
                      <a:pt x="42862" y="34925"/>
                    </a:cubicBezTo>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solidFill>
                    <a:prstClr val="white"/>
                  </a:solidFill>
                </a:endParaRPr>
              </a:p>
            </p:txBody>
          </p:sp>
          <p:sp>
            <p:nvSpPr>
              <p:cNvPr id="33" name="תרשים זרימה: מחבר 32">
                <a:extLst>
                  <a:ext uri="{FF2B5EF4-FFF2-40B4-BE49-F238E27FC236}">
                    <a16:creationId xmlns:a16="http://schemas.microsoft.com/office/drawing/2014/main" id="{52DB91E4-0045-4FBA-A909-E7FBB947DE77}"/>
                  </a:ext>
                </a:extLst>
              </p:cNvPr>
              <p:cNvSpPr/>
              <p:nvPr/>
            </p:nvSpPr>
            <p:spPr>
              <a:xfrm>
                <a:off x="2827795" y="3642898"/>
                <a:ext cx="80649" cy="80649"/>
              </a:xfrm>
              <a:prstGeom prst="flowChartConnector">
                <a:avLst/>
              </a:prstGeom>
              <a:solidFill>
                <a:schemeClr val="bg1"/>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1" anchor="ctr"/>
              <a:lstStyle/>
              <a:p>
                <a:pPr algn="ctr">
                  <a:defRPr/>
                </a:pPr>
                <a:endParaRPr lang="he-IL">
                  <a:solidFill>
                    <a:prstClr val="black"/>
                  </a:solidFill>
                </a:endParaRPr>
              </a:p>
            </p:txBody>
          </p:sp>
          <p:sp>
            <p:nvSpPr>
              <p:cNvPr id="34" name="משולש שווה שוקיים 23">
                <a:extLst>
                  <a:ext uri="{FF2B5EF4-FFF2-40B4-BE49-F238E27FC236}">
                    <a16:creationId xmlns:a16="http://schemas.microsoft.com/office/drawing/2014/main" id="{526E24DA-AF15-4EAD-AE7B-366073EC94D4}"/>
                  </a:ext>
                </a:extLst>
              </p:cNvPr>
              <p:cNvSpPr/>
              <p:nvPr/>
            </p:nvSpPr>
            <p:spPr bwMode="auto">
              <a:xfrm>
                <a:off x="2405540" y="4215579"/>
                <a:ext cx="938783" cy="533400"/>
              </a:xfrm>
              <a:prstGeom prst="triangle">
                <a:avLst/>
              </a:prstGeom>
              <a:ln/>
            </p:spPr>
            <p:style>
              <a:lnRef idx="1">
                <a:schemeClr val="accent3"/>
              </a:lnRef>
              <a:fillRef idx="3">
                <a:schemeClr val="accent3"/>
              </a:fillRef>
              <a:effectRef idx="2">
                <a:schemeClr val="accent3"/>
              </a:effectRef>
              <a:fontRef idx="minor">
                <a:schemeClr val="lt1"/>
              </a:fontRef>
            </p:style>
            <p:txBody>
              <a:bodyPr rtlCol="1" anchor="ctr"/>
              <a:lstStyle/>
              <a:p>
                <a:pPr algn="ctr">
                  <a:defRPr/>
                </a:pPr>
                <a:endParaRPr lang="he-IL" dirty="0">
                  <a:solidFill>
                    <a:prstClr val="white"/>
                  </a:solidFill>
                </a:endParaRPr>
              </a:p>
            </p:txBody>
          </p:sp>
        </p:grpSp>
        <p:sp>
          <p:nvSpPr>
            <p:cNvPr id="16" name="הסבר אליפטי 28">
              <a:extLst>
                <a:ext uri="{FF2B5EF4-FFF2-40B4-BE49-F238E27FC236}">
                  <a16:creationId xmlns:a16="http://schemas.microsoft.com/office/drawing/2014/main" id="{A3E31FD2-7917-42C8-94AD-DE92EF1DD073}"/>
                </a:ext>
              </a:extLst>
            </p:cNvPr>
            <p:cNvSpPr/>
            <p:nvPr/>
          </p:nvSpPr>
          <p:spPr>
            <a:xfrm>
              <a:off x="5848821" y="4607885"/>
              <a:ext cx="2270178" cy="1246759"/>
            </a:xfrm>
            <a:prstGeom prst="wedgeEllipseCallout">
              <a:avLst>
                <a:gd name="adj1" fmla="val 59852"/>
                <a:gd name="adj2" fmla="val -74048"/>
              </a:avLst>
            </a:prstGeom>
            <a:ln>
              <a:solidFill>
                <a:schemeClr val="bg2">
                  <a:lumMod val="75000"/>
                </a:schemeClr>
              </a:solidFill>
            </a:ln>
          </p:spPr>
          <p:style>
            <a:lnRef idx="2">
              <a:schemeClr val="accent3"/>
            </a:lnRef>
            <a:fillRef idx="1">
              <a:schemeClr val="lt1"/>
            </a:fillRef>
            <a:effectRef idx="0">
              <a:schemeClr val="accent3"/>
            </a:effectRef>
            <a:fontRef idx="minor">
              <a:schemeClr val="dk1"/>
            </a:fontRef>
          </p:style>
          <p:txBody>
            <a:bodyPr rtlCol="1" anchor="ctr"/>
            <a:lstStyle/>
            <a:p>
              <a:r>
                <a:rPr lang="he-IL" sz="2400" dirty="0">
                  <a:solidFill>
                    <a:prstClr val="black"/>
                  </a:solidFill>
                  <a:latin typeface="Heebo" panose="00000500000000000000" pitchFamily="2" charset="-79"/>
                  <a:cs typeface="Heebo" panose="00000500000000000000" pitchFamily="2" charset="-79"/>
                </a:rPr>
                <a:t>זווית חדה נוצרה...</a:t>
              </a:r>
            </a:p>
          </p:txBody>
        </p:sp>
        <p:grpSp>
          <p:nvGrpSpPr>
            <p:cNvPr id="17" name="קבוצה 16">
              <a:extLst>
                <a:ext uri="{FF2B5EF4-FFF2-40B4-BE49-F238E27FC236}">
                  <a16:creationId xmlns:a16="http://schemas.microsoft.com/office/drawing/2014/main" id="{6B8F4AEB-8D21-42C9-B8A9-956FB83AB924}"/>
                </a:ext>
              </a:extLst>
            </p:cNvPr>
            <p:cNvGrpSpPr/>
            <p:nvPr/>
          </p:nvGrpSpPr>
          <p:grpSpPr>
            <a:xfrm>
              <a:off x="1352515" y="3149557"/>
              <a:ext cx="2731943" cy="2477983"/>
              <a:chOff x="1352515" y="3149557"/>
              <a:chExt cx="2731943" cy="2477983"/>
            </a:xfrm>
          </p:grpSpPr>
          <p:pic>
            <p:nvPicPr>
              <p:cNvPr id="21" name="תמונה 20">
                <a:extLst>
                  <a:ext uri="{FF2B5EF4-FFF2-40B4-BE49-F238E27FC236}">
                    <a16:creationId xmlns:a16="http://schemas.microsoft.com/office/drawing/2014/main" id="{BB89FB66-7165-4477-9EF4-1AE5A647E943}"/>
                  </a:ext>
                </a:extLst>
              </p:cNvPr>
              <p:cNvPicPr>
                <a:picLocks noChangeAspect="1"/>
              </p:cNvPicPr>
              <p:nvPr/>
            </p:nvPicPr>
            <p:blipFill rotWithShape="1">
              <a:blip r:embed="rId5">
                <a:duotone>
                  <a:schemeClr val="accent2">
                    <a:shade val="45000"/>
                    <a:satMod val="135000"/>
                  </a:schemeClr>
                  <a:prstClr val="white"/>
                </a:duotone>
                <a:alphaModFix amt="35000"/>
                <a:extLst>
                  <a:ext uri="{28A0092B-C50C-407E-A947-70E740481C1C}">
                    <a14:useLocalDpi xmlns:a14="http://schemas.microsoft.com/office/drawing/2010/main" val="0"/>
                  </a:ext>
                </a:extLst>
              </a:blip>
              <a:srcRect b="9172"/>
              <a:stretch/>
            </p:blipFill>
            <p:spPr>
              <a:xfrm flipH="1">
                <a:off x="1352515" y="3149557"/>
                <a:ext cx="2731943" cy="2477983"/>
              </a:xfrm>
              <a:prstGeom prst="rect">
                <a:avLst/>
              </a:prstGeom>
              <a:noFill/>
            </p:spPr>
          </p:pic>
          <p:pic>
            <p:nvPicPr>
              <p:cNvPr id="22" name="גרפיקה 21" descr="אוזן">
                <a:extLst>
                  <a:ext uri="{FF2B5EF4-FFF2-40B4-BE49-F238E27FC236}">
                    <a16:creationId xmlns:a16="http://schemas.microsoft.com/office/drawing/2014/main" id="{69E55F4F-8CCA-4CD8-8F84-C405C5D57D2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rot="20662023" flipH="1">
                <a:off x="1812956" y="3998470"/>
                <a:ext cx="984456" cy="984456"/>
              </a:xfrm>
              <a:prstGeom prst="rect">
                <a:avLst/>
              </a:prstGeom>
            </p:spPr>
          </p:pic>
        </p:grpSp>
        <p:sp>
          <p:nvSpPr>
            <p:cNvPr id="18" name="צורה חופשית 37">
              <a:extLst>
                <a:ext uri="{FF2B5EF4-FFF2-40B4-BE49-F238E27FC236}">
                  <a16:creationId xmlns:a16="http://schemas.microsoft.com/office/drawing/2014/main" id="{03F41F2B-4DA0-4E64-83DA-84C107CFD8A9}"/>
                </a:ext>
              </a:extLst>
            </p:cNvPr>
            <p:cNvSpPr/>
            <p:nvPr/>
          </p:nvSpPr>
          <p:spPr>
            <a:xfrm flipH="1">
              <a:off x="3913326" y="3774440"/>
              <a:ext cx="3839488" cy="648072"/>
            </a:xfrm>
            <a:custGeom>
              <a:avLst/>
              <a:gdLst>
                <a:gd name="connsiteX0" fmla="*/ 0 w 3312368"/>
                <a:gd name="connsiteY0" fmla="*/ 162018 h 648072"/>
                <a:gd name="connsiteX1" fmla="*/ 2988332 w 3312368"/>
                <a:gd name="connsiteY1" fmla="*/ 162018 h 648072"/>
                <a:gd name="connsiteX2" fmla="*/ 2988332 w 3312368"/>
                <a:gd name="connsiteY2" fmla="*/ 0 h 648072"/>
                <a:gd name="connsiteX3" fmla="*/ 3312368 w 3312368"/>
                <a:gd name="connsiteY3" fmla="*/ 324036 h 648072"/>
                <a:gd name="connsiteX4" fmla="*/ 2988332 w 3312368"/>
                <a:gd name="connsiteY4" fmla="*/ 648072 h 648072"/>
                <a:gd name="connsiteX5" fmla="*/ 2988332 w 3312368"/>
                <a:gd name="connsiteY5" fmla="*/ 486054 h 648072"/>
                <a:gd name="connsiteX6" fmla="*/ 0 w 3312368"/>
                <a:gd name="connsiteY6" fmla="*/ 486054 h 648072"/>
                <a:gd name="connsiteX7" fmla="*/ 162018 w 3312368"/>
                <a:gd name="connsiteY7" fmla="*/ 324036 h 648072"/>
                <a:gd name="connsiteX8" fmla="*/ 0 w 3312368"/>
                <a:gd name="connsiteY8" fmla="*/ 162018 h 648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2368" h="648072">
                  <a:moveTo>
                    <a:pt x="0" y="162018"/>
                  </a:moveTo>
                  <a:lnTo>
                    <a:pt x="2988332" y="162018"/>
                  </a:lnTo>
                  <a:lnTo>
                    <a:pt x="2988332" y="0"/>
                  </a:lnTo>
                  <a:lnTo>
                    <a:pt x="3312368" y="324036"/>
                  </a:lnTo>
                  <a:lnTo>
                    <a:pt x="2988332" y="648072"/>
                  </a:lnTo>
                  <a:lnTo>
                    <a:pt x="2988332" y="486054"/>
                  </a:lnTo>
                  <a:lnTo>
                    <a:pt x="0" y="486054"/>
                  </a:lnTo>
                  <a:lnTo>
                    <a:pt x="162018" y="324036"/>
                  </a:lnTo>
                  <a:lnTo>
                    <a:pt x="0" y="162018"/>
                  </a:lnTo>
                  <a:close/>
                </a:path>
              </a:pathLst>
            </a:custGeom>
            <a:solidFill>
              <a:schemeClr val="tx2">
                <a:lumMod val="20000"/>
                <a:lumOff val="80000"/>
              </a:schemeClr>
            </a:solidFill>
            <a:ln>
              <a:noFill/>
            </a:ln>
          </p:spPr>
          <p:style>
            <a:lnRef idx="2">
              <a:schemeClr val="accent2"/>
            </a:lnRef>
            <a:fillRef idx="1">
              <a:schemeClr val="lt1"/>
            </a:fillRef>
            <a:effectRef idx="0">
              <a:schemeClr val="accent2"/>
            </a:effectRef>
            <a:fontRef idx="minor">
              <a:schemeClr val="dk1"/>
            </a:fontRef>
          </p:style>
          <p:txBody>
            <a:bodyPr rtlCol="1" anchor="ctr"/>
            <a:lstStyle/>
            <a:p>
              <a:pPr algn="ctr"/>
              <a:r>
                <a:rPr lang="he-IL" sz="2000" dirty="0">
                  <a:solidFill>
                    <a:srgbClr val="002060"/>
                  </a:solidFill>
                  <a:latin typeface="Heebo" panose="00000500000000000000" pitchFamily="2" charset="-79"/>
                  <a:cs typeface="Heebo" panose="00000500000000000000" pitchFamily="2" charset="-79"/>
                </a:rPr>
                <a:t>קליטה בררנית של מידע ויזואלי</a:t>
              </a:r>
            </a:p>
          </p:txBody>
        </p:sp>
        <p:sp>
          <p:nvSpPr>
            <p:cNvPr id="19" name="חץ ימינה מחורץ 39">
              <a:extLst>
                <a:ext uri="{FF2B5EF4-FFF2-40B4-BE49-F238E27FC236}">
                  <a16:creationId xmlns:a16="http://schemas.microsoft.com/office/drawing/2014/main" id="{9F40C49D-6C2D-423D-BA5A-98AF49F15B33}"/>
                </a:ext>
              </a:extLst>
            </p:cNvPr>
            <p:cNvSpPr/>
            <p:nvPr/>
          </p:nvSpPr>
          <p:spPr>
            <a:xfrm rot="643724" flipH="1">
              <a:off x="2464066" y="4624138"/>
              <a:ext cx="3960567" cy="811952"/>
            </a:xfrm>
            <a:prstGeom prst="notchedRightArrow">
              <a:avLst/>
            </a:prstGeom>
            <a:solidFill>
              <a:schemeClr val="tx2">
                <a:lumMod val="20000"/>
                <a:lumOff val="80000"/>
              </a:schemeClr>
            </a:solidFill>
            <a:ln>
              <a:noFill/>
            </a:ln>
          </p:spPr>
          <p:style>
            <a:lnRef idx="2">
              <a:schemeClr val="accent2"/>
            </a:lnRef>
            <a:fillRef idx="1">
              <a:schemeClr val="lt1"/>
            </a:fillRef>
            <a:effectRef idx="0">
              <a:schemeClr val="accent2"/>
            </a:effectRef>
            <a:fontRef idx="minor">
              <a:schemeClr val="dk1"/>
            </a:fontRef>
          </p:style>
          <p:txBody>
            <a:bodyPr rtlCol="1" anchor="ctr"/>
            <a:lstStyle/>
            <a:p>
              <a:pPr algn="ctr"/>
              <a:r>
                <a:rPr lang="he-IL" sz="2000" dirty="0">
                  <a:solidFill>
                    <a:srgbClr val="002060"/>
                  </a:solidFill>
                  <a:latin typeface="Heebo" panose="00000500000000000000" pitchFamily="2" charset="-79"/>
                  <a:cs typeface="Heebo" panose="00000500000000000000" pitchFamily="2" charset="-79"/>
                </a:rPr>
                <a:t>קליטת בררנית של  מידע ורבאלי</a:t>
              </a:r>
            </a:p>
          </p:txBody>
        </p:sp>
        <p:sp>
          <p:nvSpPr>
            <p:cNvPr id="20" name="TextBox 29">
              <a:extLst>
                <a:ext uri="{FF2B5EF4-FFF2-40B4-BE49-F238E27FC236}">
                  <a16:creationId xmlns:a16="http://schemas.microsoft.com/office/drawing/2014/main" id="{2F58B711-C474-495F-87CA-910A1F0324D8}"/>
                </a:ext>
              </a:extLst>
            </p:cNvPr>
            <p:cNvSpPr txBox="1"/>
            <p:nvPr/>
          </p:nvSpPr>
          <p:spPr>
            <a:xfrm>
              <a:off x="1888016" y="3534255"/>
              <a:ext cx="1458309" cy="400110"/>
            </a:xfrm>
            <a:prstGeom prst="rect">
              <a:avLst/>
            </a:prstGeom>
            <a:solidFill>
              <a:schemeClr val="tx2">
                <a:lumMod val="20000"/>
                <a:lumOff val="80000"/>
              </a:schemeClr>
            </a:solidFill>
            <a:ln>
              <a:noFill/>
            </a:ln>
          </p:spPr>
          <p:style>
            <a:lnRef idx="2">
              <a:schemeClr val="accent2"/>
            </a:lnRef>
            <a:fillRef idx="1">
              <a:schemeClr val="lt1"/>
            </a:fillRef>
            <a:effectRef idx="0">
              <a:schemeClr val="accent2"/>
            </a:effectRef>
            <a:fontRef idx="minor">
              <a:schemeClr val="dk1"/>
            </a:fontRef>
          </p:style>
          <p:txBody>
            <a:bodyPr wrap="square" rtlCol="1">
              <a:spAutoFit/>
            </a:bodyPr>
            <a:lstStyle/>
            <a:p>
              <a:r>
                <a:rPr lang="he-IL" sz="2000" b="1" dirty="0">
                  <a:solidFill>
                    <a:srgbClr val="002060"/>
                  </a:solidFill>
                  <a:latin typeface="Heebo" panose="00000500000000000000" pitchFamily="2" charset="-79"/>
                  <a:cs typeface="Heebo" panose="00000500000000000000" pitchFamily="2" charset="-79"/>
                </a:rPr>
                <a:t>זכרון עבודה</a:t>
              </a:r>
              <a:endParaRPr lang="he-IL" sz="2000" dirty="0">
                <a:solidFill>
                  <a:srgbClr val="002060"/>
                </a:solidFill>
                <a:latin typeface="Heebo" panose="00000500000000000000" pitchFamily="2" charset="-79"/>
                <a:cs typeface="Heebo" panose="00000500000000000000" pitchFamily="2" charset="-79"/>
              </a:endParaRPr>
            </a:p>
          </p:txBody>
        </p:sp>
      </p:grpSp>
    </p:spTree>
    <p:extLst>
      <p:ext uri="{BB962C8B-B14F-4D97-AF65-F5344CB8AC3E}">
        <p14:creationId xmlns:p14="http://schemas.microsoft.com/office/powerpoint/2010/main" val="308952427"/>
      </p:ext>
    </p:extLst>
  </p:cSld>
  <p:clrMapOvr>
    <a:masterClrMapping/>
  </p:clrMapOvr>
</p:sld>
</file>

<file path=ppt/theme/theme1.xml><?xml version="1.0" encoding="utf-8"?>
<a:theme xmlns:a="http://schemas.openxmlformats.org/drawingml/2006/main" name="עיצוב של שחר">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vert="horz" lIns="91440" tIns="45720" rIns="91440" bIns="45720" rtlCol="1" anchor="ctr">
        <a:normAutofit fontScale="77500" lnSpcReduction="20000"/>
      </a:bodyPr>
      <a:lstStyle>
        <a:defPPr marL="0" indent="0" algn="ctr">
          <a:buFont typeface="Arial" panose="020B0604020202020204" pitchFamily="34" charset="0"/>
          <a:buNone/>
          <a:defRPr sz="3600" dirty="0" smtClean="0">
            <a:solidFill>
              <a:schemeClr val="accent1">
                <a:lumMod val="50000"/>
              </a:schemeClr>
            </a:solidFill>
            <a:latin typeface="Heebo" panose="00000500000000000000" pitchFamily="2" charset="-79"/>
            <a:cs typeface="Heebo" panose="00000500000000000000" pitchFamily="2" charset="-79"/>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0EBD7AE2-5AF4-45CA-AD59-397546A0FFF3}">
  <we:reference id="wa104379997" version="2.0.0.0" store="he-IL" storeType="OMEX"/>
  <we:alternateReferences>
    <we:reference id="WA104379997" version="2.0.0.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17210</TotalTime>
  <Words>1713</Words>
  <Application>Microsoft Office PowerPoint</Application>
  <PresentationFormat>מסך רחב</PresentationFormat>
  <Paragraphs>101</Paragraphs>
  <Slides>16</Slides>
  <Notes>16</Notes>
  <HiddenSlides>0</HiddenSlides>
  <MMClips>0</MMClips>
  <ScaleCrop>false</ScaleCrop>
  <HeadingPairs>
    <vt:vector size="6" baseType="variant">
      <vt:variant>
        <vt:lpstr>גופנים בשימוש</vt:lpstr>
      </vt:variant>
      <vt:variant>
        <vt:i4>10</vt:i4>
      </vt:variant>
      <vt:variant>
        <vt:lpstr>ערכת נושא</vt:lpstr>
      </vt:variant>
      <vt:variant>
        <vt:i4>1</vt:i4>
      </vt:variant>
      <vt:variant>
        <vt:lpstr>כותרות שקופיות</vt:lpstr>
      </vt:variant>
      <vt:variant>
        <vt:i4>16</vt:i4>
      </vt:variant>
    </vt:vector>
  </HeadingPairs>
  <TitlesOfParts>
    <vt:vector size="27" baseType="lpstr">
      <vt:lpstr>Calibri</vt:lpstr>
      <vt:lpstr>Heebo</vt:lpstr>
      <vt:lpstr>Wingdings</vt:lpstr>
      <vt:lpstr>Heebo Light</vt:lpstr>
      <vt:lpstr>Heebo Medium</vt:lpstr>
      <vt:lpstr>Heebo Black</vt:lpstr>
      <vt:lpstr>Times New Roman</vt:lpstr>
      <vt:lpstr>Anka CLM</vt:lpstr>
      <vt:lpstr>Symbol</vt:lpstr>
      <vt:lpstr>Arial</vt:lpstr>
      <vt:lpstr>עיצוב של שחר</vt:lpstr>
      <vt:lpstr>מצגת של PowerPoint‏</vt:lpstr>
      <vt:lpstr>מצגת של PowerPoint‏</vt:lpstr>
      <vt:lpstr>יצוגי ידע עיקריים</vt:lpstr>
      <vt:lpstr>מצגת של PowerPoint‏</vt:lpstr>
      <vt:lpstr>מצגת של PowerPoint‏</vt:lpstr>
      <vt:lpstr>מצגת של PowerPoint‏</vt:lpstr>
      <vt:lpstr>מצגת של PowerPoint‏</vt:lpstr>
      <vt:lpstr>אותות ורעשים</vt:lpstr>
      <vt:lpstr>מצגת של PowerPoint‏</vt:lpstr>
      <vt:lpstr>מצגת של PowerPoint‏</vt:lpstr>
      <vt:lpstr>מצגת של PowerPoint‏</vt:lpstr>
      <vt:lpstr>מצגת של PowerPoint‏</vt:lpstr>
      <vt:lpstr>מפת חשיבה- עומס קוגניטיבי</vt:lpstr>
      <vt:lpstr>from: https://sylviavandelogt.com/how-to-use-mind-map/</vt:lpstr>
      <vt:lpstr>מדוע כדאי להשתמש ביצוגי ידע</vt:lpstr>
      <vt:lpstr>משימה</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tami dubi</dc:creator>
  <cp:lastModifiedBy>ליאת מלכה</cp:lastModifiedBy>
  <cp:revision>102</cp:revision>
  <dcterms:created xsi:type="dcterms:W3CDTF">2020-02-14T16:23:29Z</dcterms:created>
  <dcterms:modified xsi:type="dcterms:W3CDTF">2021-06-03T07:40:54Z</dcterms:modified>
</cp:coreProperties>
</file>