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embeddedFontLst>
    <p:embeddedFont>
      <p:font typeface="Varela Round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g2icmoXviiun9eX43xIejCMYyd1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VarelaRound-regular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1" name="Google Shape;14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6" name="Google Shape;14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9" name="Google Shape;159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 - מערכת שידורים לאומית">
  <p:cSld name="שער - מערכת שידורים לאומית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"/>
          <p:cNvSpPr txBox="1"/>
          <p:nvPr>
            <p:ph type="ctrTitle"/>
          </p:nvPr>
        </p:nvSpPr>
        <p:spPr>
          <a:xfrm>
            <a:off x="516000" y="2693989"/>
            <a:ext cx="11160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" name="Google Shape;22;p7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" name="Google Shape;23;p7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4" name="Google Shape;24;p7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25" name="Google Shape;25;p7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7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" name="Google Shape;28;p7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" name="Google Shape;29;p7"/>
          <p:cNvSpPr/>
          <p:nvPr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טי השיעור, מקצוע ומורה">
  <p:cSld name="פרטי השיעור, מקצוע ומורה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/>
          <p:nvPr/>
        </p:nvSpPr>
        <p:spPr>
          <a:xfrm>
            <a:off x="212943" y="1396870"/>
            <a:ext cx="14000014" cy="2978963"/>
          </a:xfrm>
          <a:prstGeom prst="roundRect">
            <a:avLst>
              <a:gd fmla="val 50000" name="adj"/>
            </a:avLst>
          </a:prstGeom>
          <a:solidFill>
            <a:srgbClr val="E0E0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8"/>
          <p:cNvSpPr/>
          <p:nvPr/>
        </p:nvSpPr>
        <p:spPr>
          <a:xfrm>
            <a:off x="7329949" y="6240593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" name="Google Shape;33;p8"/>
          <p:cNvSpPr/>
          <p:nvPr/>
        </p:nvSpPr>
        <p:spPr>
          <a:xfrm>
            <a:off x="-501113" y="872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" name="Google Shape;34;p8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" name="Google Shape;35;p8"/>
          <p:cNvSpPr/>
          <p:nvPr/>
        </p:nvSpPr>
        <p:spPr>
          <a:xfrm>
            <a:off x="9066088" y="5930032"/>
            <a:ext cx="529942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8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8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8"/>
          <p:cNvSpPr/>
          <p:nvPr/>
        </p:nvSpPr>
        <p:spPr>
          <a:xfrm rot="5400000">
            <a:off x="10107940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" name="Google Shape;39;p8"/>
          <p:cNvSpPr/>
          <p:nvPr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" name="Google Shape;40;p8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Varela Round"/>
              <a:buNone/>
              <a:defRPr b="1" sz="6600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8"/>
          <p:cNvSpPr txBox="1"/>
          <p:nvPr>
            <p:ph idx="1" type="subTitle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42" name="Google Shape;42;p8"/>
          <p:cNvSpPr txBox="1"/>
          <p:nvPr>
            <p:ph idx="2" type="body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8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 פריסה 4">
  <p:cSld name="כותרת בלבד פריסה 4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9"/>
          <p:cNvSpPr/>
          <p:nvPr/>
        </p:nvSpPr>
        <p:spPr>
          <a:xfrm>
            <a:off x="11497481" y="487099"/>
            <a:ext cx="1576672" cy="289443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7" name="Google Shape;47;p9"/>
          <p:cNvSpPr/>
          <p:nvPr/>
        </p:nvSpPr>
        <p:spPr>
          <a:xfrm>
            <a:off x="11150538" y="127099"/>
            <a:ext cx="1879662" cy="28944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8" name="Google Shape;48;p9"/>
          <p:cNvSpPr/>
          <p:nvPr/>
        </p:nvSpPr>
        <p:spPr>
          <a:xfrm>
            <a:off x="-487680" y="5923581"/>
            <a:ext cx="3133018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9" name="Google Shape;49;p9"/>
          <p:cNvSpPr/>
          <p:nvPr/>
        </p:nvSpPr>
        <p:spPr>
          <a:xfrm>
            <a:off x="-976438" y="6359813"/>
            <a:ext cx="7301038" cy="65808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9"/>
          <p:cNvSpPr/>
          <p:nvPr/>
        </p:nvSpPr>
        <p:spPr>
          <a:xfrm rot="5400000">
            <a:off x="9360284" y="2733622"/>
            <a:ext cx="6987520" cy="1297194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9"/>
          <p:cNvSpPr txBox="1"/>
          <p:nvPr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2" name="Google Shape;52;p9"/>
          <p:cNvSpPr/>
          <p:nvPr/>
        </p:nvSpPr>
        <p:spPr>
          <a:xfrm rot="-54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3" name="Google Shape;53;p9"/>
          <p:cNvSpPr/>
          <p:nvPr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4" name="Google Shape;54;p9"/>
          <p:cNvSpPr/>
          <p:nvPr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9"/>
          <p:cNvSpPr txBox="1"/>
          <p:nvPr>
            <p:ph idx="1" type="body"/>
          </p:nvPr>
        </p:nvSpPr>
        <p:spPr>
          <a:xfrm>
            <a:off x="2951578" y="1212161"/>
            <a:ext cx="7885112" cy="4090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1">
  <p:cSld name="כותרת ותוכן פריסה 1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6581228" y="6447542"/>
            <a:ext cx="5993234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8" name="Google Shape;58;p10"/>
          <p:cNvSpPr/>
          <p:nvPr/>
        </p:nvSpPr>
        <p:spPr>
          <a:xfrm>
            <a:off x="9704146" y="5381191"/>
            <a:ext cx="3496396" cy="442359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9" name="Google Shape;59;p10"/>
          <p:cNvSpPr txBox="1"/>
          <p:nvPr>
            <p:ph idx="1" type="body"/>
          </p:nvPr>
        </p:nvSpPr>
        <p:spPr>
          <a:xfrm>
            <a:off x="515273" y="998859"/>
            <a:ext cx="11161453" cy="4062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0" name="Google Shape;60;p10"/>
          <p:cNvSpPr txBox="1"/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/>
          <p:nvPr/>
        </p:nvSpPr>
        <p:spPr>
          <a:xfrm>
            <a:off x="-1226982" y="101748"/>
            <a:ext cx="2160598" cy="21681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2" name="Google Shape;62;p10"/>
          <p:cNvSpPr/>
          <p:nvPr/>
        </p:nvSpPr>
        <p:spPr>
          <a:xfrm>
            <a:off x="-2054055" y="390797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10"/>
          <p:cNvSpPr/>
          <p:nvPr/>
        </p:nvSpPr>
        <p:spPr>
          <a:xfrm>
            <a:off x="7978665" y="5944772"/>
            <a:ext cx="4766811" cy="38154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4" name="Google Shape;64;p10"/>
          <p:cNvSpPr/>
          <p:nvPr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5" name="Google Shape;65;p10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6" name="Google Shape;66;p10"/>
          <p:cNvSpPr/>
          <p:nvPr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7" name="Google Shape;67;p10"/>
          <p:cNvSpPr/>
          <p:nvPr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2">
  <p:cSld name="כותרת ותוכן פריסה 2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>
            <a:off x="515273" y="1024128"/>
            <a:ext cx="1116145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1" name="Google Shape;71;p11"/>
          <p:cNvSpPr txBox="1"/>
          <p:nvPr>
            <p:ph idx="2" type="body"/>
          </p:nvPr>
        </p:nvSpPr>
        <p:spPr>
          <a:xfrm>
            <a:off x="515273" y="1567973"/>
            <a:ext cx="11161453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2" name="Google Shape;72;p11"/>
          <p:cNvSpPr/>
          <p:nvPr/>
        </p:nvSpPr>
        <p:spPr>
          <a:xfrm>
            <a:off x="-1377633" y="110284"/>
            <a:ext cx="2105524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3" name="Google Shape;73;p11"/>
          <p:cNvSpPr/>
          <p:nvPr/>
        </p:nvSpPr>
        <p:spPr>
          <a:xfrm>
            <a:off x="-1729189" y="435139"/>
            <a:ext cx="2615798" cy="32187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" name="Google Shape;74;p11"/>
          <p:cNvSpPr/>
          <p:nvPr/>
        </p:nvSpPr>
        <p:spPr>
          <a:xfrm>
            <a:off x="9323387" y="5555326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5" name="Google Shape;75;p11"/>
          <p:cNvSpPr/>
          <p:nvPr/>
        </p:nvSpPr>
        <p:spPr>
          <a:xfrm>
            <a:off x="8679109" y="6024163"/>
            <a:ext cx="4127100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6" name="Google Shape;76;p11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11"/>
          <p:cNvSpPr/>
          <p:nvPr/>
        </p:nvSpPr>
        <p:spPr>
          <a:xfrm>
            <a:off x="11005702" y="5213334"/>
            <a:ext cx="2372591" cy="25130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8" name="Google Shape;78;p11"/>
          <p:cNvSpPr/>
          <p:nvPr/>
        </p:nvSpPr>
        <p:spPr>
          <a:xfrm rot="5400000">
            <a:off x="10107940" y="1954539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9" name="Google Shape;79;p11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3" type="obj">
  <p:cSld name="OBJEC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>
            <a:off x="1024128" y="152134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sz="4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" type="body"/>
          </p:nvPr>
        </p:nvSpPr>
        <p:spPr>
          <a:xfrm>
            <a:off x="1024128" y="1049185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2"/>
          <p:cNvSpPr/>
          <p:nvPr/>
        </p:nvSpPr>
        <p:spPr>
          <a:xfrm>
            <a:off x="-234936" y="5807316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4" name="Google Shape;84;p12"/>
          <p:cNvSpPr/>
          <p:nvPr/>
        </p:nvSpPr>
        <p:spPr>
          <a:xfrm>
            <a:off x="11218431" y="239177"/>
            <a:ext cx="1706880" cy="45839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5" name="Google Shape;85;p12"/>
          <p:cNvSpPr/>
          <p:nvPr/>
        </p:nvSpPr>
        <p:spPr>
          <a:xfrm>
            <a:off x="-388620" y="6235866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6" name="Google Shape;86;p12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7" name="Google Shape;87;p12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8" name="Google Shape;88;p12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9" name="Google Shape;89;p12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0" name="Google Shape;90;p12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5">
  <p:cSld name="כותרת ותוכן פריסה 5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3" name="Google Shape;93;p13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3"/>
          <p:cNvSpPr txBox="1"/>
          <p:nvPr>
            <p:ph idx="1" type="body"/>
          </p:nvPr>
        </p:nvSpPr>
        <p:spPr>
          <a:xfrm>
            <a:off x="1026926" y="1025601"/>
            <a:ext cx="9802368" cy="431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5" name="Google Shape;95;p13"/>
          <p:cNvSpPr txBox="1"/>
          <p:nvPr>
            <p:ph idx="2" type="body"/>
          </p:nvPr>
        </p:nvSpPr>
        <p:spPr>
          <a:xfrm>
            <a:off x="1026927" y="1710442"/>
            <a:ext cx="8212766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6" name="Google Shape;96;p13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1" name="Google Shape;101;p13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וידאו על מסך מלא">
  <p:cSld name="וידאו על מסך מלא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/>
          <p:nvPr/>
        </p:nvSpPr>
        <p:spPr>
          <a:xfrm>
            <a:off x="8667715" y="-161750"/>
            <a:ext cx="5300119" cy="38235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6" name="Google Shape;106;p14"/>
          <p:cNvSpPr/>
          <p:nvPr>
            <p:ph idx="2" type="media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07" name="Google Shape;107;p14"/>
          <p:cNvSpPr txBox="1"/>
          <p:nvPr>
            <p:ph idx="1" type="body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14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9" name="Google Shape;109;p14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0" name="Google Shape;110;p14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1" name="Google Shape;111;p14"/>
          <p:cNvSpPr/>
          <p:nvPr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2" name="Google Shape;112;p14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3" name="Google Shape;113;p14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4" name="Google Shape;114;p14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5" name="Google Shape;115;p14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6" name="Google Shape;116;p14"/>
          <p:cNvSpPr txBox="1"/>
          <p:nvPr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b="0" i="0" lang="iw-IL" sz="16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6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ראשית ושתי תמונות">
  <p:cSld name="כותרת ראשית ושתי תמונות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5"/>
          <p:cNvSpPr/>
          <p:nvPr>
            <p:ph idx="2" type="pic"/>
          </p:nvPr>
        </p:nvSpPr>
        <p:spPr>
          <a:xfrm>
            <a:off x="594360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15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5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1" name="Google Shape;121;p15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2" name="Google Shape;122;p15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4" name="Google Shape;124;p15"/>
          <p:cNvSpPr/>
          <p:nvPr>
            <p:ph idx="3" type="pic"/>
          </p:nvPr>
        </p:nvSpPr>
        <p:spPr>
          <a:xfrm>
            <a:off x="5372315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25" name="Google Shape;125;p15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6" name="Google Shape;126;p15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7" name="Google Shape;127;p15"/>
          <p:cNvSpPr/>
          <p:nvPr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8" name="Google Shape;128;p15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b="0" i="0" sz="4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6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406400" lvl="1" marL="9144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55600" lvl="5" marL="27432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55600" lvl="6" marL="32004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55600" lvl="7" marL="36576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55600" lvl="8" marL="4114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6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" name="Google Shape;16;p6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7" name="Google Shape;17;p6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6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Varela Round"/>
              <a:buNone/>
            </a:pPr>
            <a:r>
              <a:rPr lang="iw-IL" sz="3600">
                <a:latin typeface="Arial"/>
                <a:ea typeface="Arial"/>
                <a:cs typeface="Arial"/>
                <a:sym typeface="Arial"/>
              </a:rPr>
              <a:t>פרק 12</a:t>
            </a:r>
            <a:br>
              <a:rPr lang="iw-IL">
                <a:latin typeface="Arial"/>
                <a:ea typeface="Arial"/>
                <a:cs typeface="Arial"/>
                <a:sym typeface="Arial"/>
              </a:rPr>
            </a:br>
            <a:r>
              <a:rPr lang="iw-IL">
                <a:latin typeface="Arial"/>
                <a:ea typeface="Arial"/>
                <a:cs typeface="Arial"/>
                <a:sym typeface="Arial"/>
              </a:rPr>
              <a:t>מסכמים :)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"/>
          <p:cNvSpPr txBox="1"/>
          <p:nvPr>
            <p:ph idx="1" type="subTitle"/>
          </p:nvPr>
        </p:nvSpPr>
        <p:spPr>
          <a:xfrm>
            <a:off x="696000" y="2708372"/>
            <a:ext cx="10800000" cy="6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-342934" lvl="0" marL="342934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מגמת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"/>
          <p:cNvSpPr txBox="1"/>
          <p:nvPr>
            <p:ph idx="2" type="body"/>
          </p:nvPr>
        </p:nvSpPr>
        <p:spPr>
          <a:xfrm>
            <a:off x="696000" y="3461536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מרצה: שירלי ארמלנד חן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 sz="2400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, company name&#10;&#10;Description automatically generated" id="137" name="Google Shape;137;p2"/>
          <p:cNvPicPr preferRelativeResize="0"/>
          <p:nvPr/>
        </p:nvPicPr>
        <p:blipFill rotWithShape="1">
          <a:blip r:embed="rId3">
            <a:alphaModFix/>
          </a:blip>
          <a:srcRect b="30939" l="0" r="0" t="25469"/>
          <a:stretch/>
        </p:blipFill>
        <p:spPr>
          <a:xfrm>
            <a:off x="1" y="412198"/>
            <a:ext cx="1934308" cy="8431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" id="138" name="Google Shape;13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077563" y="688018"/>
            <a:ext cx="1879976" cy="378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"/>
          <p:cNvSpPr txBox="1"/>
          <p:nvPr>
            <p:ph type="title"/>
          </p:nvPr>
        </p:nvSpPr>
        <p:spPr>
          <a:xfrm>
            <a:off x="1194816" y="1438835"/>
            <a:ext cx="9802368" cy="30079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Font typeface="Varela Round"/>
              <a:buNone/>
            </a:pPr>
            <a:r>
              <a:rPr lang="iw-IL" sz="8000">
                <a:latin typeface="Arial"/>
                <a:ea typeface="Arial"/>
                <a:cs typeface="Arial"/>
                <a:sym typeface="Arial"/>
              </a:rPr>
              <a:t>שינוי מחשבתי, טרנספורמציה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"/>
          <p:cNvSpPr/>
          <p:nvPr/>
        </p:nvSpPr>
        <p:spPr>
          <a:xfrm>
            <a:off x="7491183" y="2106965"/>
            <a:ext cx="3450200" cy="922925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arela Round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49" name="Google Shape;149;p4"/>
          <p:cNvSpPr txBox="1"/>
          <p:nvPr>
            <p:ph type="title"/>
          </p:nvPr>
        </p:nvSpPr>
        <p:spPr>
          <a:xfrm>
            <a:off x="7672618" y="1960152"/>
            <a:ext cx="3087329" cy="122507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6600"/>
              <a:buFont typeface="Varela Round"/>
              <a:buNone/>
            </a:pPr>
            <a:r>
              <a:rPr lang="iw-IL" sz="6600">
                <a:latin typeface="Arial"/>
                <a:ea typeface="Arial"/>
                <a:cs typeface="Arial"/>
                <a:sym typeface="Arial"/>
              </a:rPr>
              <a:t>הגדרה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0" name="Google Shape;150;p4"/>
          <p:cNvGrpSpPr/>
          <p:nvPr/>
        </p:nvGrpSpPr>
        <p:grpSpPr>
          <a:xfrm>
            <a:off x="4965049" y="2115490"/>
            <a:ext cx="2110928" cy="914400"/>
            <a:chOff x="5146485" y="2106965"/>
            <a:chExt cx="2110928" cy="914400"/>
          </a:xfrm>
        </p:grpSpPr>
        <p:pic>
          <p:nvPicPr>
            <p:cNvPr descr="Arrow Down with solid fill" id="151" name="Google Shape;151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 rot="5400000">
              <a:off x="5146485" y="2106965"/>
              <a:ext cx="914400" cy="9144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52" name="Google Shape;152;p4"/>
            <p:cNvCxnSpPr/>
            <p:nvPr/>
          </p:nvCxnSpPr>
          <p:spPr>
            <a:xfrm>
              <a:off x="6097207" y="2564165"/>
              <a:ext cx="1160206" cy="0"/>
            </a:xfrm>
            <a:prstGeom prst="straightConnector1">
              <a:avLst/>
            </a:prstGeom>
            <a:noFill/>
            <a:ln cap="rnd" cmpd="sng" w="57150">
              <a:solidFill>
                <a:srgbClr val="192A72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53" name="Google Shape;153;p4"/>
          <p:cNvSpPr/>
          <p:nvPr/>
        </p:nvSpPr>
        <p:spPr>
          <a:xfrm>
            <a:off x="1190396" y="2106965"/>
            <a:ext cx="3450200" cy="922925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arela Round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54" name="Google Shape;154;p4"/>
          <p:cNvSpPr txBox="1"/>
          <p:nvPr/>
        </p:nvSpPr>
        <p:spPr>
          <a:xfrm>
            <a:off x="1371831" y="1960152"/>
            <a:ext cx="3087329" cy="122507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6600"/>
              <a:buFont typeface="Varela Round"/>
              <a:buNone/>
            </a:pPr>
            <a:r>
              <a:rPr b="1" i="0" lang="iw-IL" sz="66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דחיפה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4"/>
          <p:cNvSpPr txBox="1"/>
          <p:nvPr/>
        </p:nvSpPr>
        <p:spPr>
          <a:xfrm>
            <a:off x="7672618" y="3140984"/>
            <a:ext cx="3087329" cy="56982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Varela Round"/>
              <a:buNone/>
            </a:pPr>
            <a:r>
              <a:rPr b="1" i="0" lang="iw-IL" sz="2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טבלת "לפני ואחרי"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4"/>
          <p:cNvSpPr txBox="1"/>
          <p:nvPr/>
        </p:nvSpPr>
        <p:spPr>
          <a:xfrm>
            <a:off x="1286106" y="3140983"/>
            <a:ext cx="3087329" cy="190388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Varela Round"/>
              <a:buNone/>
            </a:pPr>
            <a:r>
              <a:rPr b="1" i="0" lang="iw-IL" sz="2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המבנה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Varela Round"/>
              <a:buNone/>
            </a:pPr>
            <a:r>
              <a:rPr b="1" i="0" lang="iw-IL" sz="2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העניין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Varela Round"/>
              <a:buNone/>
            </a:pPr>
            <a:r>
              <a:rPr b="1" i="0" lang="iw-IL" sz="2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הכותרת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Varela Round"/>
              <a:buNone/>
            </a:pPr>
            <a:r>
              <a:rPr b="1" i="0" lang="iw-IL" sz="2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השקפים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5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5"/>
          <p:cNvSpPr txBox="1"/>
          <p:nvPr/>
        </p:nvSpPr>
        <p:spPr>
          <a:xfrm>
            <a:off x="1385454" y="3016112"/>
            <a:ext cx="104364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5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5"/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rgbClr val="F2F2F2"/>
          </a:solidFill>
          <a:ln cap="flat" cmpd="sng" w="25400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שקופית זו היא חובה</a:t>
            </a:r>
            <a:endParaRPr b="0" i="0" sz="1800" u="none" cap="none" strike="noStrik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2020-03-15T19:13:03Z</dcterms:created>
  <dc:creator>user</dc:creator>
</cp:coreProperties>
</file>