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3" r:id="rId2"/>
    <p:sldId id="257" r:id="rId3"/>
    <p:sldId id="291" r:id="rId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4463DB-B361-4E35-B60C-2E0B90FBB54F}" v="19" dt="2022-06-26T04:47:12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dar Ronen" userId="5e458aa3b9edf36c" providerId="LiveId" clId="{EC4463DB-B361-4E35-B60C-2E0B90FBB54F}"/>
    <pc:docChg chg="undo custSel addSld delSld modSld">
      <pc:chgData name="Hadar Ronen" userId="5e458aa3b9edf36c" providerId="LiveId" clId="{EC4463DB-B361-4E35-B60C-2E0B90FBB54F}" dt="2022-06-26T04:47:12.625" v="220"/>
      <pc:docMkLst>
        <pc:docMk/>
      </pc:docMkLst>
      <pc:sldChg chg="addSp delSp modSp mod modTransition delAnim">
        <pc:chgData name="Hadar Ronen" userId="5e458aa3b9edf36c" providerId="LiveId" clId="{EC4463DB-B361-4E35-B60C-2E0B90FBB54F}" dt="2022-06-26T04:47:12.625" v="220"/>
        <pc:sldMkLst>
          <pc:docMk/>
          <pc:sldMk cId="3992399252" sldId="257"/>
        </pc:sldMkLst>
        <pc:spChg chg="mod">
          <ac:chgData name="Hadar Ronen" userId="5e458aa3b9edf36c" providerId="LiveId" clId="{EC4463DB-B361-4E35-B60C-2E0B90FBB54F}" dt="2022-06-26T04:22:03.837" v="52"/>
          <ac:spMkLst>
            <pc:docMk/>
            <pc:sldMk cId="3992399252" sldId="257"/>
            <ac:spMk id="19" creationId="{AFA73A22-D592-4617-BE73-A365B2637A02}"/>
          </ac:spMkLst>
        </pc:spChg>
        <pc:spChg chg="mod">
          <ac:chgData name="Hadar Ronen" userId="5e458aa3b9edf36c" providerId="LiveId" clId="{EC4463DB-B361-4E35-B60C-2E0B90FBB54F}" dt="2022-06-26T04:22:11.528" v="53"/>
          <ac:spMkLst>
            <pc:docMk/>
            <pc:sldMk cId="3992399252" sldId="257"/>
            <ac:spMk id="20" creationId="{00042EED-ACE1-4C27-A95B-8AA27D47E44C}"/>
          </ac:spMkLst>
        </pc:spChg>
        <pc:picChg chg="add mod">
          <ac:chgData name="Hadar Ronen" userId="5e458aa3b9edf36c" providerId="LiveId" clId="{EC4463DB-B361-4E35-B60C-2E0B90FBB54F}" dt="2022-06-26T04:47:12.625" v="220"/>
          <ac:picMkLst>
            <pc:docMk/>
            <pc:sldMk cId="3992399252" sldId="257"/>
            <ac:picMk id="2" creationId="{147BB3B0-FB0C-60B3-3B5A-EF1FD97F9BCB}"/>
          </ac:picMkLst>
        </pc:picChg>
        <pc:picChg chg="del">
          <ac:chgData name="Hadar Ronen" userId="5e458aa3b9edf36c" providerId="LiveId" clId="{EC4463DB-B361-4E35-B60C-2E0B90FBB54F}" dt="2022-06-26T04:19:52.753" v="0" actId="478"/>
          <ac:picMkLst>
            <pc:docMk/>
            <pc:sldMk cId="3992399252" sldId="257"/>
            <ac:picMk id="4" creationId="{72A7F259-AF76-11BC-A24C-DD28F708F65C}"/>
          </ac:picMkLst>
        </pc:picChg>
      </pc:sldChg>
      <pc:sldChg chg="addSp delSp modSp mod modTransition modAnim">
        <pc:chgData name="Hadar Ronen" userId="5e458aa3b9edf36c" providerId="LiveId" clId="{EC4463DB-B361-4E35-B60C-2E0B90FBB54F}" dt="2022-06-26T04:47:12.625" v="220"/>
        <pc:sldMkLst>
          <pc:docMk/>
          <pc:sldMk cId="135073852" sldId="283"/>
        </pc:sldMkLst>
        <pc:spChg chg="mod">
          <ac:chgData name="Hadar Ronen" userId="5e458aa3b9edf36c" providerId="LiveId" clId="{EC4463DB-B361-4E35-B60C-2E0B90FBB54F}" dt="2022-06-26T04:21:36.124" v="30" actId="20577"/>
          <ac:spMkLst>
            <pc:docMk/>
            <pc:sldMk cId="135073852" sldId="283"/>
            <ac:spMk id="11" creationId="{CA491ECA-0BA3-4DAF-81F1-EA40B35816DB}"/>
          </ac:spMkLst>
        </pc:spChg>
        <pc:spChg chg="mod">
          <ac:chgData name="Hadar Ronen" userId="5e458aa3b9edf36c" providerId="LiveId" clId="{EC4463DB-B361-4E35-B60C-2E0B90FBB54F}" dt="2022-06-26T04:21:49.888" v="51" actId="20577"/>
          <ac:spMkLst>
            <pc:docMk/>
            <pc:sldMk cId="135073852" sldId="283"/>
            <ac:spMk id="15" creationId="{B0A9AFAD-8B06-4368-A587-B2E2F3CA6A9C}"/>
          </ac:spMkLst>
        </pc:spChg>
        <pc:picChg chg="add mod">
          <ac:chgData name="Hadar Ronen" userId="5e458aa3b9edf36c" providerId="LiveId" clId="{EC4463DB-B361-4E35-B60C-2E0B90FBB54F}" dt="2022-06-26T04:47:12.625" v="220"/>
          <ac:picMkLst>
            <pc:docMk/>
            <pc:sldMk cId="135073852" sldId="283"/>
            <ac:picMk id="2" creationId="{343E08FB-CEDC-F269-8A92-CF293E395319}"/>
          </ac:picMkLst>
        </pc:picChg>
        <pc:picChg chg="del">
          <ac:chgData name="Hadar Ronen" userId="5e458aa3b9edf36c" providerId="LiveId" clId="{EC4463DB-B361-4E35-B60C-2E0B90FBB54F}" dt="2022-06-26T04:20:54.520" v="1"/>
          <ac:picMkLst>
            <pc:docMk/>
            <pc:sldMk cId="135073852" sldId="283"/>
            <ac:picMk id="4" creationId="{7523F6BE-7DF9-8618-0C1A-E9E9C5A2C244}"/>
          </ac:picMkLst>
        </pc:picChg>
      </pc:sldChg>
      <pc:sldChg chg="addSp delSp modSp mod modTransition delAnim modAnim">
        <pc:chgData name="Hadar Ronen" userId="5e458aa3b9edf36c" providerId="LiveId" clId="{EC4463DB-B361-4E35-B60C-2E0B90FBB54F}" dt="2022-06-26T04:47:12.625" v="220"/>
        <pc:sldMkLst>
          <pc:docMk/>
          <pc:sldMk cId="1901331234" sldId="291"/>
        </pc:sldMkLst>
        <pc:spChg chg="mod">
          <ac:chgData name="Hadar Ronen" userId="5e458aa3b9edf36c" providerId="LiveId" clId="{EC4463DB-B361-4E35-B60C-2E0B90FBB54F}" dt="2022-06-26T04:24:02.092" v="83" actId="27803"/>
          <ac:spMkLst>
            <pc:docMk/>
            <pc:sldMk cId="1901331234" sldId="291"/>
            <ac:spMk id="5" creationId="{560C638E-5021-E5FA-2B04-934542349283}"/>
          </ac:spMkLst>
        </pc:spChg>
        <pc:spChg chg="mod">
          <ac:chgData name="Hadar Ronen" userId="5e458aa3b9edf36c" providerId="LiveId" clId="{EC4463DB-B361-4E35-B60C-2E0B90FBB54F}" dt="2022-06-26T04:24:02.092" v="83" actId="27803"/>
          <ac:spMkLst>
            <pc:docMk/>
            <pc:sldMk cId="1901331234" sldId="291"/>
            <ac:spMk id="6" creationId="{EB6FD978-CEB5-7EC4-DF4E-A5597FB11190}"/>
          </ac:spMkLst>
        </pc:spChg>
        <pc:spChg chg="mod">
          <ac:chgData name="Hadar Ronen" userId="5e458aa3b9edf36c" providerId="LiveId" clId="{EC4463DB-B361-4E35-B60C-2E0B90FBB54F}" dt="2022-06-26T04:24:30.078" v="86" actId="1076"/>
          <ac:spMkLst>
            <pc:docMk/>
            <pc:sldMk cId="1901331234" sldId="291"/>
            <ac:spMk id="7" creationId="{ABCFF0C2-5249-359C-F80B-C80E5E00F43A}"/>
          </ac:spMkLst>
        </pc:spChg>
        <pc:spChg chg="mod topLvl">
          <ac:chgData name="Hadar Ronen" userId="5e458aa3b9edf36c" providerId="LiveId" clId="{EC4463DB-B361-4E35-B60C-2E0B90FBB54F}" dt="2022-06-26T04:28:17.226" v="155" actId="164"/>
          <ac:spMkLst>
            <pc:docMk/>
            <pc:sldMk cId="1901331234" sldId="291"/>
            <ac:spMk id="10" creationId="{48277861-6E5D-4481-8A94-D73B889710F0}"/>
          </ac:spMkLst>
        </pc:spChg>
        <pc:spChg chg="mod topLvl">
          <ac:chgData name="Hadar Ronen" userId="5e458aa3b9edf36c" providerId="LiveId" clId="{EC4463DB-B361-4E35-B60C-2E0B90FBB54F}" dt="2022-06-26T04:28:10.617" v="154" actId="164"/>
          <ac:spMkLst>
            <pc:docMk/>
            <pc:sldMk cId="1901331234" sldId="291"/>
            <ac:spMk id="12" creationId="{4DBD93B9-9E13-40F9-AF43-83E519726B96}"/>
          </ac:spMkLst>
        </pc:spChg>
        <pc:spChg chg="mod">
          <ac:chgData name="Hadar Ronen" userId="5e458aa3b9edf36c" providerId="LiveId" clId="{EC4463DB-B361-4E35-B60C-2E0B90FBB54F}" dt="2022-06-26T04:26:17.876" v="107" actId="27803"/>
          <ac:spMkLst>
            <pc:docMk/>
            <pc:sldMk cId="1901331234" sldId="291"/>
            <ac:spMk id="14" creationId="{3F841DB5-331F-B85C-3E76-BA185889E19B}"/>
          </ac:spMkLst>
        </pc:spChg>
        <pc:spChg chg="mod">
          <ac:chgData name="Hadar Ronen" userId="5e458aa3b9edf36c" providerId="LiveId" clId="{EC4463DB-B361-4E35-B60C-2E0B90FBB54F}" dt="2022-06-26T04:26:17.876" v="107" actId="27803"/>
          <ac:spMkLst>
            <pc:docMk/>
            <pc:sldMk cId="1901331234" sldId="291"/>
            <ac:spMk id="17" creationId="{AEAF9F6A-E211-7DD5-9D52-0C059E1E7AB5}"/>
          </ac:spMkLst>
        </pc:spChg>
        <pc:spChg chg="mod">
          <ac:chgData name="Hadar Ronen" userId="5e458aa3b9edf36c" providerId="LiveId" clId="{EC4463DB-B361-4E35-B60C-2E0B90FBB54F}" dt="2022-06-26T04:22:20.264" v="54"/>
          <ac:spMkLst>
            <pc:docMk/>
            <pc:sldMk cId="1901331234" sldId="291"/>
            <ac:spMk id="18" creationId="{0AC1CF15-0E5B-4E5D-80F7-7042F5A758E7}"/>
          </ac:spMkLst>
        </pc:spChg>
        <pc:spChg chg="mod">
          <ac:chgData name="Hadar Ronen" userId="5e458aa3b9edf36c" providerId="LiveId" clId="{EC4463DB-B361-4E35-B60C-2E0B90FBB54F}" dt="2022-06-26T04:26:17.876" v="107" actId="27803"/>
          <ac:spMkLst>
            <pc:docMk/>
            <pc:sldMk cId="1901331234" sldId="291"/>
            <ac:spMk id="19" creationId="{7A717A28-8AAA-4F8D-4874-2CF90A30184F}"/>
          </ac:spMkLst>
        </pc:spChg>
        <pc:spChg chg="mod">
          <ac:chgData name="Hadar Ronen" userId="5e458aa3b9edf36c" providerId="LiveId" clId="{EC4463DB-B361-4E35-B60C-2E0B90FBB54F}" dt="2022-06-26T04:26:39.153" v="110" actId="207"/>
          <ac:spMkLst>
            <pc:docMk/>
            <pc:sldMk cId="1901331234" sldId="291"/>
            <ac:spMk id="20" creationId="{F0BEEFEC-392B-302E-D078-A345B19150C8}"/>
          </ac:spMkLst>
        </pc:spChg>
        <pc:spChg chg="mod">
          <ac:chgData name="Hadar Ronen" userId="5e458aa3b9edf36c" providerId="LiveId" clId="{EC4463DB-B361-4E35-B60C-2E0B90FBB54F}" dt="2022-06-26T04:26:17.876" v="107" actId="27803"/>
          <ac:spMkLst>
            <pc:docMk/>
            <pc:sldMk cId="1901331234" sldId="291"/>
            <ac:spMk id="21" creationId="{BB43EC94-C45C-E25B-0A8A-EBED550B6C4D}"/>
          </ac:spMkLst>
        </pc:spChg>
        <pc:spChg chg="mod topLvl">
          <ac:chgData name="Hadar Ronen" userId="5e458aa3b9edf36c" providerId="LiveId" clId="{EC4463DB-B361-4E35-B60C-2E0B90FBB54F}" dt="2022-06-26T04:28:02.868" v="153" actId="164"/>
          <ac:spMkLst>
            <pc:docMk/>
            <pc:sldMk cId="1901331234" sldId="291"/>
            <ac:spMk id="22" creationId="{9EAE09B5-6A44-43F1-B566-07C2196E8F4F}"/>
          </ac:spMkLst>
        </pc:spChg>
        <pc:spChg chg="mod topLvl">
          <ac:chgData name="Hadar Ronen" userId="5e458aa3b9edf36c" providerId="LiveId" clId="{EC4463DB-B361-4E35-B60C-2E0B90FBB54F}" dt="2022-06-26T04:30:42.594" v="208" actId="164"/>
          <ac:spMkLst>
            <pc:docMk/>
            <pc:sldMk cId="1901331234" sldId="291"/>
            <ac:spMk id="41" creationId="{1655F396-7C81-E07C-8B12-3F2E74B75F46}"/>
          </ac:spMkLst>
        </pc:spChg>
        <pc:grpChg chg="mod">
          <ac:chgData name="Hadar Ronen" userId="5e458aa3b9edf36c" providerId="LiveId" clId="{EC4463DB-B361-4E35-B60C-2E0B90FBB54F}" dt="2022-06-26T04:28:17.226" v="155" actId="164"/>
          <ac:grpSpMkLst>
            <pc:docMk/>
            <pc:sldMk cId="1901331234" sldId="291"/>
            <ac:grpSpMk id="4" creationId="{6B8FC4B2-952E-2CA7-12EA-2819CBD4AC68}"/>
          </ac:grpSpMkLst>
        </pc:grpChg>
        <pc:grpChg chg="mod">
          <ac:chgData name="Hadar Ronen" userId="5e458aa3b9edf36c" providerId="LiveId" clId="{EC4463DB-B361-4E35-B60C-2E0B90FBB54F}" dt="2022-06-26T04:28:10.617" v="154" actId="164"/>
          <ac:grpSpMkLst>
            <pc:docMk/>
            <pc:sldMk cId="1901331234" sldId="291"/>
            <ac:grpSpMk id="13" creationId="{70555925-7A65-9D30-C23E-4910595F646A}"/>
          </ac:grpSpMkLst>
        </pc:grpChg>
        <pc:grpChg chg="add mod">
          <ac:chgData name="Hadar Ronen" userId="5e458aa3b9edf36c" providerId="LiveId" clId="{EC4463DB-B361-4E35-B60C-2E0B90FBB54F}" dt="2022-06-26T04:28:34.426" v="159" actId="1076"/>
          <ac:grpSpMkLst>
            <pc:docMk/>
            <pc:sldMk cId="1901331234" sldId="291"/>
            <ac:grpSpMk id="25" creationId="{1B2782E2-0FA1-965F-D8C8-B3633E6C77E6}"/>
          </ac:grpSpMkLst>
        </pc:grpChg>
        <pc:grpChg chg="add mod">
          <ac:chgData name="Hadar Ronen" userId="5e458aa3b9edf36c" providerId="LiveId" clId="{EC4463DB-B361-4E35-B60C-2E0B90FBB54F}" dt="2022-06-26T04:28:34.426" v="159" actId="1076"/>
          <ac:grpSpMkLst>
            <pc:docMk/>
            <pc:sldMk cId="1901331234" sldId="291"/>
            <ac:grpSpMk id="27" creationId="{4CEB473C-CC9B-200D-9799-42A70BCF950C}"/>
          </ac:grpSpMkLst>
        </pc:grpChg>
        <pc:grpChg chg="add mod">
          <ac:chgData name="Hadar Ronen" userId="5e458aa3b9edf36c" providerId="LiveId" clId="{EC4463DB-B361-4E35-B60C-2E0B90FBB54F}" dt="2022-06-26T04:28:34.426" v="159" actId="1076"/>
          <ac:grpSpMkLst>
            <pc:docMk/>
            <pc:sldMk cId="1901331234" sldId="291"/>
            <ac:grpSpMk id="28" creationId="{0EA4B9A1-FE6C-920B-BE10-EF380F046E96}"/>
          </ac:grpSpMkLst>
        </pc:grpChg>
        <pc:grpChg chg="del">
          <ac:chgData name="Hadar Ronen" userId="5e458aa3b9edf36c" providerId="LiveId" clId="{EC4463DB-B361-4E35-B60C-2E0B90FBB54F}" dt="2022-06-26T04:22:57.104" v="79" actId="478"/>
          <ac:grpSpMkLst>
            <pc:docMk/>
            <pc:sldMk cId="1901331234" sldId="291"/>
            <ac:grpSpMk id="31" creationId="{6CF31AE5-FE1A-B523-8468-61F8572E8ECC}"/>
          </ac:grpSpMkLst>
        </pc:grpChg>
        <pc:grpChg chg="add del mod">
          <ac:chgData name="Hadar Ronen" userId="5e458aa3b9edf36c" providerId="LiveId" clId="{EC4463DB-B361-4E35-B60C-2E0B90FBB54F}" dt="2022-06-26T04:29:12.512" v="203" actId="478"/>
          <ac:grpSpMkLst>
            <pc:docMk/>
            <pc:sldMk cId="1901331234" sldId="291"/>
            <ac:grpSpMk id="36" creationId="{830F30CA-D91A-03C7-EE15-EED371B536C7}"/>
          </ac:grpSpMkLst>
        </pc:grpChg>
        <pc:grpChg chg="del">
          <ac:chgData name="Hadar Ronen" userId="5e458aa3b9edf36c" providerId="LiveId" clId="{EC4463DB-B361-4E35-B60C-2E0B90FBB54F}" dt="2022-06-26T04:27:21.022" v="148" actId="478"/>
          <ac:grpSpMkLst>
            <pc:docMk/>
            <pc:sldMk cId="1901331234" sldId="291"/>
            <ac:grpSpMk id="38" creationId="{5D2F6CE2-83DF-F611-95D4-C3739CB801C5}"/>
          </ac:grpSpMkLst>
        </pc:grpChg>
        <pc:grpChg chg="del">
          <ac:chgData name="Hadar Ronen" userId="5e458aa3b9edf36c" providerId="LiveId" clId="{EC4463DB-B361-4E35-B60C-2E0B90FBB54F}" dt="2022-06-26T04:24:49.188" v="104" actId="478"/>
          <ac:grpSpMkLst>
            <pc:docMk/>
            <pc:sldMk cId="1901331234" sldId="291"/>
            <ac:grpSpMk id="39" creationId="{75793250-D280-AC3D-B6F8-7CB18CBB8699}"/>
          </ac:grpSpMkLst>
        </pc:grpChg>
        <pc:grpChg chg="add mod">
          <ac:chgData name="Hadar Ronen" userId="5e458aa3b9edf36c" providerId="LiveId" clId="{EC4463DB-B361-4E35-B60C-2E0B90FBB54F}" dt="2022-06-26T04:30:42.594" v="208" actId="164"/>
          <ac:grpSpMkLst>
            <pc:docMk/>
            <pc:sldMk cId="1901331234" sldId="291"/>
            <ac:grpSpMk id="43" creationId="{C6841683-7866-9C62-EB45-4C6B3DDCA6A5}"/>
          </ac:grpSpMkLst>
        </pc:grpChg>
        <pc:picChg chg="add del mod">
          <ac:chgData name="Hadar Ronen" userId="5e458aa3b9edf36c" providerId="LiveId" clId="{EC4463DB-B361-4E35-B60C-2E0B90FBB54F}" dt="2022-06-26T04:24:02.092" v="83" actId="27803"/>
          <ac:picMkLst>
            <pc:docMk/>
            <pc:sldMk cId="1901331234" sldId="291"/>
            <ac:picMk id="3" creationId="{239ED6B1-1589-2AC4-EA88-AE4B9AFDBC42}"/>
          </ac:picMkLst>
        </pc:picChg>
        <pc:picChg chg="add del mod">
          <ac:chgData name="Hadar Ronen" userId="5e458aa3b9edf36c" providerId="LiveId" clId="{EC4463DB-B361-4E35-B60C-2E0B90FBB54F}" dt="2022-06-26T04:26:17.876" v="107" actId="27803"/>
          <ac:picMkLst>
            <pc:docMk/>
            <pc:sldMk cId="1901331234" sldId="291"/>
            <ac:picMk id="11" creationId="{A4341F16-77B5-D91D-4DE5-111653360491}"/>
          </ac:picMkLst>
        </pc:picChg>
        <pc:picChg chg="add mod">
          <ac:chgData name="Hadar Ronen" userId="5e458aa3b9edf36c" providerId="LiveId" clId="{EC4463DB-B361-4E35-B60C-2E0B90FBB54F}" dt="2022-06-26T04:28:02.868" v="153" actId="164"/>
          <ac:picMkLst>
            <pc:docMk/>
            <pc:sldMk cId="1901331234" sldId="291"/>
            <ac:picMk id="24" creationId="{969B9CDE-F9F6-DD67-6489-9FDFEE48C30F}"/>
          </ac:picMkLst>
        </pc:picChg>
        <pc:picChg chg="del topLvl">
          <ac:chgData name="Hadar Ronen" userId="5e458aa3b9edf36c" providerId="LiveId" clId="{EC4463DB-B361-4E35-B60C-2E0B90FBB54F}" dt="2022-06-26T04:22:57.104" v="79" actId="478"/>
          <ac:picMkLst>
            <pc:docMk/>
            <pc:sldMk cId="1901331234" sldId="291"/>
            <ac:picMk id="26" creationId="{F48A543B-CFD6-3FA6-D9CB-F5A90823E490}"/>
          </ac:picMkLst>
        </pc:picChg>
        <pc:picChg chg="add mod">
          <ac:chgData name="Hadar Ronen" userId="5e458aa3b9edf36c" providerId="LiveId" clId="{EC4463DB-B361-4E35-B60C-2E0B90FBB54F}" dt="2022-06-26T04:30:42.594" v="208" actId="164"/>
          <ac:picMkLst>
            <pc:docMk/>
            <pc:sldMk cId="1901331234" sldId="291"/>
            <ac:picMk id="30" creationId="{3ECA65BC-5CE6-28AB-6036-FDF2FFD717B9}"/>
          </ac:picMkLst>
        </pc:picChg>
        <pc:picChg chg="del topLvl">
          <ac:chgData name="Hadar Ronen" userId="5e458aa3b9edf36c" providerId="LiveId" clId="{EC4463DB-B361-4E35-B60C-2E0B90FBB54F}" dt="2022-06-26T04:24:49.188" v="104" actId="478"/>
          <ac:picMkLst>
            <pc:docMk/>
            <pc:sldMk cId="1901331234" sldId="291"/>
            <ac:picMk id="33" creationId="{8362549B-D997-36AA-C087-9DD2407AFFB2}"/>
          </ac:picMkLst>
        </pc:picChg>
        <pc:picChg chg="add mod">
          <ac:chgData name="Hadar Ronen" userId="5e458aa3b9edf36c" providerId="LiveId" clId="{EC4463DB-B361-4E35-B60C-2E0B90FBB54F}" dt="2022-06-26T04:30:42.594" v="208" actId="164"/>
          <ac:picMkLst>
            <pc:docMk/>
            <pc:sldMk cId="1901331234" sldId="291"/>
            <ac:picMk id="34" creationId="{9E3D1D1F-27B0-87E1-E36C-22ED5E2895FC}"/>
          </ac:picMkLst>
        </pc:picChg>
        <pc:picChg chg="del topLvl">
          <ac:chgData name="Hadar Ronen" userId="5e458aa3b9edf36c" providerId="LiveId" clId="{EC4463DB-B361-4E35-B60C-2E0B90FBB54F}" dt="2022-06-26T04:27:21.022" v="148" actId="478"/>
          <ac:picMkLst>
            <pc:docMk/>
            <pc:sldMk cId="1901331234" sldId="291"/>
            <ac:picMk id="35" creationId="{8F26F310-01AE-A096-AC80-354354533AE9}"/>
          </ac:picMkLst>
        </pc:picChg>
        <pc:picChg chg="del">
          <ac:chgData name="Hadar Ronen" userId="5e458aa3b9edf36c" providerId="LiveId" clId="{EC4463DB-B361-4E35-B60C-2E0B90FBB54F}" dt="2022-06-26T04:27:16.739" v="147" actId="478"/>
          <ac:picMkLst>
            <pc:docMk/>
            <pc:sldMk cId="1901331234" sldId="291"/>
            <ac:picMk id="37" creationId="{5C1DDEDB-9B4F-BFF8-722A-520A979F20CE}"/>
          </ac:picMkLst>
        </pc:picChg>
        <pc:picChg chg="del">
          <ac:chgData name="Hadar Ronen" userId="5e458aa3b9edf36c" providerId="LiveId" clId="{EC4463DB-B361-4E35-B60C-2E0B90FBB54F}" dt="2022-06-26T04:20:54.520" v="1"/>
          <ac:picMkLst>
            <pc:docMk/>
            <pc:sldMk cId="1901331234" sldId="291"/>
            <ac:picMk id="40" creationId="{F5C2DAA0-EDD4-2FCF-6B7F-57D37FFF7CBA}"/>
          </ac:picMkLst>
        </pc:picChg>
        <pc:picChg chg="del mod topLvl">
          <ac:chgData name="Hadar Ronen" userId="5e458aa3b9edf36c" providerId="LiveId" clId="{EC4463DB-B361-4E35-B60C-2E0B90FBB54F}" dt="2022-06-26T04:29:12.512" v="203" actId="478"/>
          <ac:picMkLst>
            <pc:docMk/>
            <pc:sldMk cId="1901331234" sldId="291"/>
            <ac:picMk id="42" creationId="{27E2F291-2C38-5F37-B5FC-2D43AC5FD70D}"/>
          </ac:picMkLst>
        </pc:picChg>
        <pc:picChg chg="add mod">
          <ac:chgData name="Hadar Ronen" userId="5e458aa3b9edf36c" providerId="LiveId" clId="{EC4463DB-B361-4E35-B60C-2E0B90FBB54F}" dt="2022-06-26T04:47:12.625" v="220"/>
          <ac:picMkLst>
            <pc:docMk/>
            <pc:sldMk cId="1901331234" sldId="291"/>
            <ac:picMk id="44" creationId="{713CF772-DAD5-8564-E83B-D3848C7799FB}"/>
          </ac:picMkLst>
        </pc:picChg>
      </pc:sldChg>
      <pc:sldChg chg="addSp modSp new del mod">
        <pc:chgData name="Hadar Ronen" userId="5e458aa3b9edf36c" providerId="LiveId" clId="{EC4463DB-B361-4E35-B60C-2E0B90FBB54F}" dt="2022-06-26T04:37:01.685" v="219" actId="47"/>
        <pc:sldMkLst>
          <pc:docMk/>
          <pc:sldMk cId="3252474525" sldId="292"/>
        </pc:sldMkLst>
        <pc:picChg chg="add mod">
          <ac:chgData name="Hadar Ronen" userId="5e458aa3b9edf36c" providerId="LiveId" clId="{EC4463DB-B361-4E35-B60C-2E0B90FBB54F}" dt="2022-06-26T04:34:46.890" v="218" actId="1440"/>
          <ac:picMkLst>
            <pc:docMk/>
            <pc:sldMk cId="3252474525" sldId="292"/>
            <ac:picMk id="3" creationId="{5AF4371D-23A4-D6C3-546A-885F70160A44}"/>
          </ac:picMkLst>
        </pc:picChg>
      </pc:sldChg>
      <pc:sldChg chg="delSp del modTransition modAnim">
        <pc:chgData name="Hadar Ronen" userId="5e458aa3b9edf36c" providerId="LiveId" clId="{EC4463DB-B361-4E35-B60C-2E0B90FBB54F}" dt="2022-06-26T04:21:16.067" v="4" actId="47"/>
        <pc:sldMkLst>
          <pc:docMk/>
          <pc:sldMk cId="3542812528" sldId="292"/>
        </pc:sldMkLst>
        <pc:picChg chg="del">
          <ac:chgData name="Hadar Ronen" userId="5e458aa3b9edf36c" providerId="LiveId" clId="{EC4463DB-B361-4E35-B60C-2E0B90FBB54F}" dt="2022-06-26T04:20:54.520" v="1"/>
          <ac:picMkLst>
            <pc:docMk/>
            <pc:sldMk cId="3542812528" sldId="292"/>
            <ac:picMk id="8" creationId="{E5415E35-734F-028F-A691-95BC693AD926}"/>
          </ac:picMkLst>
        </pc:picChg>
      </pc:sldChg>
      <pc:sldChg chg="delSp del modTransition modAnim">
        <pc:chgData name="Hadar Ronen" userId="5e458aa3b9edf36c" providerId="LiveId" clId="{EC4463DB-B361-4E35-B60C-2E0B90FBB54F}" dt="2022-06-26T04:21:15.074" v="3" actId="47"/>
        <pc:sldMkLst>
          <pc:docMk/>
          <pc:sldMk cId="1162631643" sldId="293"/>
        </pc:sldMkLst>
        <pc:picChg chg="del">
          <ac:chgData name="Hadar Ronen" userId="5e458aa3b9edf36c" providerId="LiveId" clId="{EC4463DB-B361-4E35-B60C-2E0B90FBB54F}" dt="2022-06-26T04:20:54.520" v="1"/>
          <ac:picMkLst>
            <pc:docMk/>
            <pc:sldMk cId="1162631643" sldId="293"/>
            <ac:picMk id="4" creationId="{6BEC3734-04F2-8266-EAF2-3F9923FE21B8}"/>
          </ac:picMkLst>
        </pc:picChg>
      </pc:sldChg>
      <pc:sldChg chg="delSp del modTransition modAnim">
        <pc:chgData name="Hadar Ronen" userId="5e458aa3b9edf36c" providerId="LiveId" clId="{EC4463DB-B361-4E35-B60C-2E0B90FBB54F}" dt="2022-06-26T04:21:13.946" v="2" actId="47"/>
        <pc:sldMkLst>
          <pc:docMk/>
          <pc:sldMk cId="4275008749" sldId="294"/>
        </pc:sldMkLst>
        <pc:picChg chg="del">
          <ac:chgData name="Hadar Ronen" userId="5e458aa3b9edf36c" providerId="LiveId" clId="{EC4463DB-B361-4E35-B60C-2E0B90FBB54F}" dt="2022-06-26T04:20:54.520" v="1"/>
          <ac:picMkLst>
            <pc:docMk/>
            <pc:sldMk cId="4275008749" sldId="294"/>
            <ac:picMk id="6" creationId="{A3C228CD-1E31-6886-7FEA-DD46AFD7488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4839AA-EC32-462D-A7E2-9F984F58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6F1EBD0-2FBF-4C6A-B1BE-960CF5C20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B356986-56B6-4EA7-8F09-B6BA0EC4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706022F-C758-4FE4-B40A-8A8B8B95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A7CFE86-1FAC-4E38-B2C7-BF2C6E7C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418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DFC6658-1BC9-47D3-8D26-6CD46786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D008E38-0D01-40B3-A6D6-D33030BE0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740BC44-C09D-432D-A423-540126C0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B7DA59-94C9-493E-9DD6-DDFE0FF2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4908839-6EAF-4C17-8E95-5320F008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304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72E497E4-02D9-4B20-826D-0951D9118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3E7C55B-5215-4331-955E-7EE46E55D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EFD62C6-7A16-457D-AFBA-890B9BA6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A869A51-66F1-42A6-AB7F-ED5E21CA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0E56215-5D38-4E4B-A468-2A47978E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82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836177-94C4-4322-8B89-4D2B1F91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722CD8-9238-4777-8C23-AB69C4F2D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2A15FA2-4ACC-44F1-9A87-0582BFCB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300FEE8-1363-4893-8BE9-0F8960E5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23A817D-EEB4-4F3C-9A6C-6CDB3733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861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5676DE-BA02-42A6-B246-E57F5537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A46CDED-840B-4C46-8852-54493E745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2281580-64F4-43DA-859B-7ACCEF1E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DDD3DF8-A168-4D67-9E90-01A14FC3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9C64C14-85EE-4008-8394-3F3BEF2A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383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EA5DC9-CA20-49C6-A072-76E742E9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8AB1D02-176A-4A9F-BC9D-AB6EE858D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7D2B77F-EB64-40F2-ADF3-E50BB40A7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0AC418A-AA88-4162-A632-3B8FBC6E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AE4A0D6-ED08-4587-B0CE-09D9BF1C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B65919B-03C4-4565-99F8-29A02A67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7673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E1825A-E87B-4B81-9A4C-FBD58FD9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D3BE430-ECB1-40BB-B212-5843E1A59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A020B6E-9200-4DA8-9970-4C0634836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8042297-43C0-47C5-AC60-427E15888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7663D8C-0895-423C-BD0F-B07240BB1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D625A829-5DD5-4827-ACEB-20F88272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40DB12F-6564-442A-B27F-AB153E47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A493391-4B21-4087-9D8F-269326E8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605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5056D6-0B1F-41BE-A1FA-C0A62413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E18E3A8-514D-4635-9B75-8AA84693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9419D10-6DB2-4C3E-B415-B72BAF04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2DAF89B-B9F4-45DA-9407-087F4565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113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224B754-40CA-4D00-AA3A-46A5B91E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7D06583-FB54-4FD8-AA96-29A4440A2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BCCC941-A44F-4DAA-AB7C-3E5C22F5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003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C277FF-F4D8-43AB-B768-3783A8EE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263B980-183D-41BF-9452-4AE9B955A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079F3D8-9A7D-4725-8519-F57461AC6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B561C03-0A01-4D20-9B95-ED2F9630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9BF254A-73AD-4DCE-90C3-C61F68FA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5C807C2-7366-4519-9AEC-94618E58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513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CD4405-3093-400A-9E94-41276972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0B32CE4-F813-401E-8EB2-69442AC62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694B96E-359A-4D77-BAE1-EC7D8C828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BB39172-E414-47AE-B684-7D7EC171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D8A8B30-B9AC-4930-93D6-063215D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F9BF9D8-26DB-42C4-B318-C940257A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998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C3D5C34-1D08-458E-97E8-3A77BACB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86E89F5-AE23-48AC-A5DF-7642D6EB3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E15B9E-E5A0-4098-9A2C-1296E6695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844FF92-0C90-4183-897B-52F6FD209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7682406-3A6D-44AB-998C-EDDBF7CDE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368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CA2F504-D5EE-42FB-87D1-1C7DF38E3827}"/>
              </a:ext>
            </a:extLst>
          </p:cNvPr>
          <p:cNvSpPr txBox="1"/>
          <p:nvPr/>
        </p:nvSpPr>
        <p:spPr>
          <a:xfrm rot="20328943">
            <a:off x="4250783" y="2198549"/>
            <a:ext cx="3690434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עקרונות קצרים</a:t>
            </a:r>
          </a:p>
          <a:p>
            <a:pPr algn="ctr"/>
            <a:r>
              <a:rPr lang="he-IL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על עיצוב </a:t>
            </a:r>
            <a:r>
              <a:rPr lang="he-IL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דאשבורד</a:t>
            </a:r>
            <a:endParaRPr lang="he-IL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1FEFADF5-FD24-4290-BCF8-8653E5752B06}"/>
              </a:ext>
            </a:extLst>
          </p:cNvPr>
          <p:cNvGrpSpPr/>
          <p:nvPr/>
        </p:nvGrpSpPr>
        <p:grpSpPr>
          <a:xfrm>
            <a:off x="2400300" y="5382042"/>
            <a:ext cx="7697329" cy="737979"/>
            <a:chOff x="2235200" y="4090367"/>
            <a:chExt cx="7697329" cy="737979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DAF9D0EB-7046-47CE-8FC9-145B393C6B59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CA491ECA-0BA3-4DAF-81F1-EA40B35816DB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איך מתגברים על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מיגבלת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שטח</a:t>
              </a:r>
            </a:p>
          </p:txBody>
        </p:sp>
      </p:grp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6E3D0C2-15BA-4DF1-8026-AF0623BF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80"/>
          <a:stretch/>
        </p:blipFill>
        <p:spPr>
          <a:xfrm>
            <a:off x="1431960" y="190500"/>
            <a:ext cx="3136829" cy="25634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B0A9AFAD-8B06-4368-A587-B2E2F3CA6A9C}"/>
              </a:ext>
            </a:extLst>
          </p:cNvPr>
          <p:cNvSpPr txBox="1"/>
          <p:nvPr/>
        </p:nvSpPr>
        <p:spPr>
          <a:xfrm>
            <a:off x="3921008" y="6180896"/>
            <a:ext cx="45913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כשנדל"ן המסך לא מספיק</a:t>
            </a:r>
            <a:endParaRPr lang="he-IL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093626A-9CB2-462D-9374-93E8EC366EC4}"/>
              </a:ext>
            </a:extLst>
          </p:cNvPr>
          <p:cNvSpPr txBox="1"/>
          <p:nvPr/>
        </p:nvSpPr>
        <p:spPr>
          <a:xfrm>
            <a:off x="1270000" y="5918225"/>
            <a:ext cx="134844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הדר רונן</a:t>
            </a:r>
          </a:p>
        </p:txBody>
      </p:sp>
      <p:pic>
        <p:nvPicPr>
          <p:cNvPr id="2" name="שמע 1">
            <a:hlinkClick r:id="" action="ppaction://media"/>
            <a:extLst>
              <a:ext uri="{FF2B5EF4-FFF2-40B4-BE49-F238E27FC236}">
                <a16:creationId xmlns:a16="http://schemas.microsoft.com/office/drawing/2014/main" id="{343E08FB-CEDC-F269-8A92-CF293E395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1"/>
    </mc:Choice>
    <mc:Fallback>
      <p:transition spd="slow" advTm="1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CA2F504-D5EE-42FB-87D1-1C7DF38E3827}"/>
              </a:ext>
            </a:extLst>
          </p:cNvPr>
          <p:cNvSpPr txBox="1"/>
          <p:nvPr/>
        </p:nvSpPr>
        <p:spPr>
          <a:xfrm>
            <a:off x="4250783" y="2198549"/>
            <a:ext cx="3690434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עקרונות קצרים</a:t>
            </a:r>
          </a:p>
          <a:p>
            <a:pPr algn="ctr"/>
            <a:r>
              <a:rPr lang="he-IL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על עיצוב </a:t>
            </a:r>
            <a:r>
              <a:rPr lang="he-IL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דאשבורד</a:t>
            </a:r>
            <a:endParaRPr lang="he-IL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6E3D0C2-15BA-4DF1-8026-AF0623BF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80"/>
          <a:stretch/>
        </p:blipFill>
        <p:spPr>
          <a:xfrm>
            <a:off x="1431960" y="190500"/>
            <a:ext cx="3136829" cy="25634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093626A-9CB2-462D-9374-93E8EC366EC4}"/>
              </a:ext>
            </a:extLst>
          </p:cNvPr>
          <p:cNvSpPr txBox="1"/>
          <p:nvPr/>
        </p:nvSpPr>
        <p:spPr>
          <a:xfrm>
            <a:off x="1270000" y="5918225"/>
            <a:ext cx="134844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הדר רונן</a:t>
            </a: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0D99C230-BE4E-49E4-8EB0-D4B83877A8E6}"/>
              </a:ext>
            </a:extLst>
          </p:cNvPr>
          <p:cNvGrpSpPr/>
          <p:nvPr/>
        </p:nvGrpSpPr>
        <p:grpSpPr>
          <a:xfrm>
            <a:off x="2247335" y="3821055"/>
            <a:ext cx="7697329" cy="737979"/>
            <a:chOff x="2235200" y="4090367"/>
            <a:chExt cx="7697329" cy="737979"/>
          </a:xfrm>
        </p:grpSpPr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01930883-9B45-4A59-B1FD-67ABC273CD7E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AFA73A22-D592-4617-BE73-A365B2637A02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איך מתגברים על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מיגבלת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שטח</a:t>
              </a:r>
            </a:p>
          </p:txBody>
        </p:sp>
      </p:grp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00042EED-ACE1-4C27-A95B-8AA27D47E44C}"/>
              </a:ext>
            </a:extLst>
          </p:cNvPr>
          <p:cNvSpPr txBox="1"/>
          <p:nvPr/>
        </p:nvSpPr>
        <p:spPr>
          <a:xfrm>
            <a:off x="3768032" y="4619909"/>
            <a:ext cx="45913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כשנדל"ן המסך לא מספיק</a:t>
            </a:r>
            <a:endParaRPr lang="he-IL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שמע 1">
            <a:hlinkClick r:id="" action="ppaction://media"/>
            <a:extLst>
              <a:ext uri="{FF2B5EF4-FFF2-40B4-BE49-F238E27FC236}">
                <a16:creationId xmlns:a16="http://schemas.microsoft.com/office/drawing/2014/main" id="{147BB3B0-FB0C-60B3-3B5A-EF1FD97F9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9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76844">
        <p159:morph option="byObject"/>
      </p:transition>
    </mc:Choice>
    <mc:Fallback>
      <p:transition spd="slow" advTm="76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07F722-73E3-4091-AF19-7F7CF210114B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8AFAC446-5EF1-40AA-A555-049B1845FAAB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0AC1CF15-0E5B-4E5D-80F7-7042F5A758E7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איך מתגברים על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מיגבלת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שטח</a:t>
              </a:r>
            </a:p>
          </p:txBody>
        </p:sp>
      </p:grp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0EA4B9A1-FE6C-920B-BE10-EF380F046E96}"/>
              </a:ext>
            </a:extLst>
          </p:cNvPr>
          <p:cNvGrpSpPr/>
          <p:nvPr/>
        </p:nvGrpSpPr>
        <p:grpSpPr>
          <a:xfrm>
            <a:off x="4207502" y="1822802"/>
            <a:ext cx="5558489" cy="731402"/>
            <a:chOff x="4634222" y="1850623"/>
            <a:chExt cx="5558489" cy="731402"/>
          </a:xfrm>
        </p:grpSpPr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48277861-6E5D-4481-8A94-D73B889710F0}"/>
                </a:ext>
              </a:extLst>
            </p:cNvPr>
            <p:cNvSpPr txBox="1"/>
            <p:nvPr/>
          </p:nvSpPr>
          <p:spPr>
            <a:xfrm>
              <a:off x="4634222" y="1997250"/>
              <a:ext cx="4620176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להראות "סיכום" של התופעה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גרפיקה 2" descr="תרשים עוגה עם מילוי מלא">
              <a:extLst>
                <a:ext uri="{FF2B5EF4-FFF2-40B4-BE49-F238E27FC236}">
                  <a16:creationId xmlns:a16="http://schemas.microsoft.com/office/drawing/2014/main" id="{6B8FC4B2-952E-2CA7-12EA-2819CBD4AC68}"/>
                </a:ext>
              </a:extLst>
            </p:cNvPr>
            <p:cNvGrpSpPr/>
            <p:nvPr/>
          </p:nvGrpSpPr>
          <p:grpSpPr>
            <a:xfrm>
              <a:off x="9469764" y="1850623"/>
              <a:ext cx="722947" cy="723900"/>
              <a:chOff x="9469764" y="1850623"/>
              <a:chExt cx="722947" cy="72390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" name="צורה חופשית: צורה 4">
                <a:extLst>
                  <a:ext uri="{FF2B5EF4-FFF2-40B4-BE49-F238E27FC236}">
                    <a16:creationId xmlns:a16="http://schemas.microsoft.com/office/drawing/2014/main" id="{560C638E-5021-E5FA-2B04-934542349283}"/>
                  </a:ext>
                </a:extLst>
              </p:cNvPr>
              <p:cNvSpPr/>
              <p:nvPr/>
            </p:nvSpPr>
            <p:spPr>
              <a:xfrm>
                <a:off x="9469764" y="1850623"/>
                <a:ext cx="603885" cy="723900"/>
              </a:xfrm>
              <a:custGeom>
                <a:avLst/>
                <a:gdLst>
                  <a:gd name="connsiteX0" fmla="*/ 342900 w 603885"/>
                  <a:gd name="connsiteY0" fmla="*/ 0 h 723900"/>
                  <a:gd name="connsiteX1" fmla="*/ 0 w 603885"/>
                  <a:gd name="connsiteY1" fmla="*/ 361950 h 723900"/>
                  <a:gd name="connsiteX2" fmla="*/ 361950 w 603885"/>
                  <a:gd name="connsiteY2" fmla="*/ 723900 h 723900"/>
                  <a:gd name="connsiteX3" fmla="*/ 603885 w 603885"/>
                  <a:gd name="connsiteY3" fmla="*/ 630555 h 723900"/>
                  <a:gd name="connsiteX4" fmla="*/ 342900 w 603885"/>
                  <a:gd name="connsiteY4" fmla="*/ 369570 h 723900"/>
                  <a:gd name="connsiteX5" fmla="*/ 342900 w 603885"/>
                  <a:gd name="connsiteY5" fmla="*/ 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3885" h="723900">
                    <a:moveTo>
                      <a:pt x="342900" y="0"/>
                    </a:moveTo>
                    <a:cubicBezTo>
                      <a:pt x="152400" y="9525"/>
                      <a:pt x="0" y="16954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452438" y="723900"/>
                      <a:pt x="537210" y="691515"/>
                      <a:pt x="603885" y="630555"/>
                    </a:cubicBezTo>
                    <a:lnTo>
                      <a:pt x="342900" y="369570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" name="צורה חופשית: צורה 5">
                <a:extLst>
                  <a:ext uri="{FF2B5EF4-FFF2-40B4-BE49-F238E27FC236}">
                    <a16:creationId xmlns:a16="http://schemas.microsoft.com/office/drawing/2014/main" id="{EB6FD978-CEB5-7EC4-DF4E-A5597FB11190}"/>
                  </a:ext>
                </a:extLst>
              </p:cNvPr>
              <p:cNvSpPr/>
              <p:nvPr/>
            </p:nvSpPr>
            <p:spPr>
              <a:xfrm>
                <a:off x="9850764" y="1850623"/>
                <a:ext cx="341947" cy="342900"/>
              </a:xfrm>
              <a:custGeom>
                <a:avLst/>
                <a:gdLst>
                  <a:gd name="connsiteX0" fmla="*/ 0 w 341947"/>
                  <a:gd name="connsiteY0" fmla="*/ 0 h 342900"/>
                  <a:gd name="connsiteX1" fmla="*/ 0 w 341947"/>
                  <a:gd name="connsiteY1" fmla="*/ 342900 h 342900"/>
                  <a:gd name="connsiteX2" fmla="*/ 341948 w 341947"/>
                  <a:gd name="connsiteY2" fmla="*/ 342900 h 342900"/>
                  <a:gd name="connsiteX3" fmla="*/ 0 w 341947"/>
                  <a:gd name="connsiteY3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947" h="342900">
                    <a:moveTo>
                      <a:pt x="0" y="0"/>
                    </a:moveTo>
                    <a:lnTo>
                      <a:pt x="0" y="342900"/>
                    </a:lnTo>
                    <a:lnTo>
                      <a:pt x="341948" y="342900"/>
                    </a:lnTo>
                    <a:cubicBezTo>
                      <a:pt x="332423" y="157163"/>
                      <a:pt x="184785" y="9525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" name="צורה חופשית: צורה 6">
                <a:extLst>
                  <a:ext uri="{FF2B5EF4-FFF2-40B4-BE49-F238E27FC236}">
                    <a16:creationId xmlns:a16="http://schemas.microsoft.com/office/drawing/2014/main" id="{ABCFF0C2-5249-359C-F80B-C80E5E00F43A}"/>
                  </a:ext>
                </a:extLst>
              </p:cNvPr>
              <p:cNvSpPr/>
              <p:nvPr/>
            </p:nvSpPr>
            <p:spPr>
              <a:xfrm>
                <a:off x="9877433" y="2231623"/>
                <a:ext cx="315277" cy="222885"/>
              </a:xfrm>
              <a:custGeom>
                <a:avLst/>
                <a:gdLst>
                  <a:gd name="connsiteX0" fmla="*/ 0 w 315277"/>
                  <a:gd name="connsiteY0" fmla="*/ 0 h 222885"/>
                  <a:gd name="connsiteX1" fmla="*/ 222885 w 315277"/>
                  <a:gd name="connsiteY1" fmla="*/ 222885 h 222885"/>
                  <a:gd name="connsiteX2" fmla="*/ 315278 w 315277"/>
                  <a:gd name="connsiteY2" fmla="*/ 0 h 222885"/>
                  <a:gd name="connsiteX3" fmla="*/ 0 w 315277"/>
                  <a:gd name="connsiteY3" fmla="*/ 0 h 222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277" h="222885">
                    <a:moveTo>
                      <a:pt x="0" y="0"/>
                    </a:moveTo>
                    <a:lnTo>
                      <a:pt x="222885" y="222885"/>
                    </a:lnTo>
                    <a:cubicBezTo>
                      <a:pt x="279083" y="160973"/>
                      <a:pt x="311468" y="82868"/>
                      <a:pt x="31527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4CEB473C-CC9B-200D-9799-42A70BCF950C}"/>
              </a:ext>
            </a:extLst>
          </p:cNvPr>
          <p:cNvGrpSpPr/>
          <p:nvPr/>
        </p:nvGrpSpPr>
        <p:grpSpPr>
          <a:xfrm>
            <a:off x="1454905" y="2849631"/>
            <a:ext cx="8272255" cy="749627"/>
            <a:chOff x="1892834" y="3265316"/>
            <a:chExt cx="8272255" cy="749627"/>
          </a:xfrm>
        </p:grpSpPr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4DBD93B9-9E13-40F9-AF43-83E519726B96}"/>
                </a:ext>
              </a:extLst>
            </p:cNvPr>
            <p:cNvSpPr txBox="1"/>
            <p:nvPr/>
          </p:nvSpPr>
          <p:spPr>
            <a:xfrm>
              <a:off x="1892834" y="3430168"/>
              <a:ext cx="736156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להראות רק שינויים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גרפיקה 10" descr="גרף עמודות עם מגמה יורדת קו מיתאר">
              <a:extLst>
                <a:ext uri="{FF2B5EF4-FFF2-40B4-BE49-F238E27FC236}">
                  <a16:creationId xmlns:a16="http://schemas.microsoft.com/office/drawing/2014/main" id="{70555925-7A65-9D30-C23E-4910595F646A}"/>
                </a:ext>
              </a:extLst>
            </p:cNvPr>
            <p:cNvGrpSpPr/>
            <p:nvPr/>
          </p:nvGrpSpPr>
          <p:grpSpPr>
            <a:xfrm>
              <a:off x="9517389" y="3265316"/>
              <a:ext cx="647700" cy="647700"/>
              <a:chOff x="9517389" y="3265316"/>
              <a:chExt cx="647700" cy="647700"/>
            </a:xfrm>
            <a:solidFill>
              <a:srgbClr val="000000"/>
            </a:solidFill>
          </p:grpSpPr>
          <p:sp>
            <p:nvSpPr>
              <p:cNvPr id="14" name="צורה חופשית: צורה 13">
                <a:extLst>
                  <a:ext uri="{FF2B5EF4-FFF2-40B4-BE49-F238E27FC236}">
                    <a16:creationId xmlns:a16="http://schemas.microsoft.com/office/drawing/2014/main" id="{3F841DB5-331F-B85C-3E76-BA185889E19B}"/>
                  </a:ext>
                </a:extLst>
              </p:cNvPr>
              <p:cNvSpPr/>
              <p:nvPr/>
            </p:nvSpPr>
            <p:spPr>
              <a:xfrm>
                <a:off x="9517674" y="3265316"/>
                <a:ext cx="647414" cy="647700"/>
              </a:xfrm>
              <a:custGeom>
                <a:avLst/>
                <a:gdLst>
                  <a:gd name="connsiteX0" fmla="*/ 628364 w 647414"/>
                  <a:gd name="connsiteY0" fmla="*/ 0 h 647700"/>
                  <a:gd name="connsiteX1" fmla="*/ 647414 w 647414"/>
                  <a:gd name="connsiteY1" fmla="*/ 0 h 647700"/>
                  <a:gd name="connsiteX2" fmla="*/ 647414 w 647414"/>
                  <a:gd name="connsiteY2" fmla="*/ 647700 h 647700"/>
                  <a:gd name="connsiteX3" fmla="*/ 0 w 647414"/>
                  <a:gd name="connsiteY3" fmla="*/ 647700 h 647700"/>
                  <a:gd name="connsiteX4" fmla="*/ 0 w 647414"/>
                  <a:gd name="connsiteY4" fmla="*/ 628650 h 647700"/>
                  <a:gd name="connsiteX5" fmla="*/ 628364 w 647414"/>
                  <a:gd name="connsiteY5" fmla="*/ 628650 h 647700"/>
                  <a:gd name="connsiteX6" fmla="*/ 628364 w 647414"/>
                  <a:gd name="connsiteY6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7414" h="647700">
                    <a:moveTo>
                      <a:pt x="628364" y="0"/>
                    </a:moveTo>
                    <a:lnTo>
                      <a:pt x="647414" y="0"/>
                    </a:lnTo>
                    <a:lnTo>
                      <a:pt x="647414" y="647700"/>
                    </a:lnTo>
                    <a:lnTo>
                      <a:pt x="0" y="647700"/>
                    </a:lnTo>
                    <a:lnTo>
                      <a:pt x="0" y="628650"/>
                    </a:lnTo>
                    <a:lnTo>
                      <a:pt x="628364" y="628650"/>
                    </a:lnTo>
                    <a:lnTo>
                      <a:pt x="62836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" name="צורה חופשית: צורה 16">
                <a:extLst>
                  <a:ext uri="{FF2B5EF4-FFF2-40B4-BE49-F238E27FC236}">
                    <a16:creationId xmlns:a16="http://schemas.microsoft.com/office/drawing/2014/main" id="{AEAF9F6A-E211-7DD5-9D52-0C059E1E7AB5}"/>
                  </a:ext>
                </a:extLst>
              </p:cNvPr>
              <p:cNvSpPr/>
              <p:nvPr/>
            </p:nvSpPr>
            <p:spPr>
              <a:xfrm>
                <a:off x="9936489" y="3265316"/>
                <a:ext cx="152400" cy="571500"/>
              </a:xfrm>
              <a:custGeom>
                <a:avLst/>
                <a:gdLst>
                  <a:gd name="connsiteX0" fmla="*/ 0 w 152400"/>
                  <a:gd name="connsiteY0" fmla="*/ 571500 h 571500"/>
                  <a:gd name="connsiteX1" fmla="*/ 152400 w 152400"/>
                  <a:gd name="connsiteY1" fmla="*/ 571500 h 571500"/>
                  <a:gd name="connsiteX2" fmla="*/ 152400 w 152400"/>
                  <a:gd name="connsiteY2" fmla="*/ 0 h 571500"/>
                  <a:gd name="connsiteX3" fmla="*/ 0 w 152400"/>
                  <a:gd name="connsiteY3" fmla="*/ 0 h 571500"/>
                  <a:gd name="connsiteX4" fmla="*/ 19050 w 152400"/>
                  <a:gd name="connsiteY4" fmla="*/ 19050 h 571500"/>
                  <a:gd name="connsiteX5" fmla="*/ 133350 w 152400"/>
                  <a:gd name="connsiteY5" fmla="*/ 19050 h 571500"/>
                  <a:gd name="connsiteX6" fmla="*/ 133350 w 152400"/>
                  <a:gd name="connsiteY6" fmla="*/ 552450 h 571500"/>
                  <a:gd name="connsiteX7" fmla="*/ 19050 w 152400"/>
                  <a:gd name="connsiteY7" fmla="*/ 55245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571500">
                    <a:moveTo>
                      <a:pt x="0" y="571500"/>
                    </a:moveTo>
                    <a:lnTo>
                      <a:pt x="152400" y="571500"/>
                    </a:lnTo>
                    <a:lnTo>
                      <a:pt x="152400" y="0"/>
                    </a:lnTo>
                    <a:lnTo>
                      <a:pt x="0" y="0"/>
                    </a:lnTo>
                    <a:close/>
                    <a:moveTo>
                      <a:pt x="19050" y="19050"/>
                    </a:moveTo>
                    <a:lnTo>
                      <a:pt x="133350" y="19050"/>
                    </a:lnTo>
                    <a:lnTo>
                      <a:pt x="133350" y="552450"/>
                    </a:lnTo>
                    <a:lnTo>
                      <a:pt x="19050" y="5524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9" name="צורה חופשית: צורה 18">
                <a:extLst>
                  <a:ext uri="{FF2B5EF4-FFF2-40B4-BE49-F238E27FC236}">
                    <a16:creationId xmlns:a16="http://schemas.microsoft.com/office/drawing/2014/main" id="{7A717A28-8AAA-4F8D-4874-2CF90A30184F}"/>
                  </a:ext>
                </a:extLst>
              </p:cNvPr>
              <p:cNvSpPr/>
              <p:nvPr/>
            </p:nvSpPr>
            <p:spPr>
              <a:xfrm>
                <a:off x="9726939" y="3474866"/>
                <a:ext cx="152400" cy="361950"/>
              </a:xfrm>
              <a:custGeom>
                <a:avLst/>
                <a:gdLst>
                  <a:gd name="connsiteX0" fmla="*/ 0 w 152400"/>
                  <a:gd name="connsiteY0" fmla="*/ 361950 h 361950"/>
                  <a:gd name="connsiteX1" fmla="*/ 152400 w 152400"/>
                  <a:gd name="connsiteY1" fmla="*/ 361950 h 361950"/>
                  <a:gd name="connsiteX2" fmla="*/ 152400 w 152400"/>
                  <a:gd name="connsiteY2" fmla="*/ 0 h 361950"/>
                  <a:gd name="connsiteX3" fmla="*/ 0 w 152400"/>
                  <a:gd name="connsiteY3" fmla="*/ 0 h 361950"/>
                  <a:gd name="connsiteX4" fmla="*/ 19050 w 152400"/>
                  <a:gd name="connsiteY4" fmla="*/ 19050 h 361950"/>
                  <a:gd name="connsiteX5" fmla="*/ 133350 w 152400"/>
                  <a:gd name="connsiteY5" fmla="*/ 19050 h 361950"/>
                  <a:gd name="connsiteX6" fmla="*/ 133350 w 152400"/>
                  <a:gd name="connsiteY6" fmla="*/ 342900 h 361950"/>
                  <a:gd name="connsiteX7" fmla="*/ 19050 w 152400"/>
                  <a:gd name="connsiteY7" fmla="*/ 34290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361950">
                    <a:moveTo>
                      <a:pt x="0" y="361950"/>
                    </a:moveTo>
                    <a:lnTo>
                      <a:pt x="152400" y="361950"/>
                    </a:lnTo>
                    <a:lnTo>
                      <a:pt x="152400" y="0"/>
                    </a:lnTo>
                    <a:lnTo>
                      <a:pt x="0" y="0"/>
                    </a:lnTo>
                    <a:close/>
                    <a:moveTo>
                      <a:pt x="19050" y="19050"/>
                    </a:moveTo>
                    <a:lnTo>
                      <a:pt x="133350" y="19050"/>
                    </a:lnTo>
                    <a:lnTo>
                      <a:pt x="133350" y="342900"/>
                    </a:lnTo>
                    <a:lnTo>
                      <a:pt x="19050" y="3429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" name="צורה חופשית: צורה 19">
                <a:extLst>
                  <a:ext uri="{FF2B5EF4-FFF2-40B4-BE49-F238E27FC236}">
                    <a16:creationId xmlns:a16="http://schemas.microsoft.com/office/drawing/2014/main" id="{F0BEEFEC-392B-302E-D078-A345B19150C8}"/>
                  </a:ext>
                </a:extLst>
              </p:cNvPr>
              <p:cNvSpPr/>
              <p:nvPr/>
            </p:nvSpPr>
            <p:spPr>
              <a:xfrm>
                <a:off x="9517389" y="3646316"/>
                <a:ext cx="152400" cy="190500"/>
              </a:xfrm>
              <a:custGeom>
                <a:avLst/>
                <a:gdLst>
                  <a:gd name="connsiteX0" fmla="*/ 152400 w 152400"/>
                  <a:gd name="connsiteY0" fmla="*/ 0 h 190500"/>
                  <a:gd name="connsiteX1" fmla="*/ 0 w 152400"/>
                  <a:gd name="connsiteY1" fmla="*/ 0 h 190500"/>
                  <a:gd name="connsiteX2" fmla="*/ 0 w 152400"/>
                  <a:gd name="connsiteY2" fmla="*/ 190500 h 190500"/>
                  <a:gd name="connsiteX3" fmla="*/ 152400 w 152400"/>
                  <a:gd name="connsiteY3" fmla="*/ 190500 h 190500"/>
                  <a:gd name="connsiteX4" fmla="*/ 133350 w 152400"/>
                  <a:gd name="connsiteY4" fmla="*/ 171450 h 190500"/>
                  <a:gd name="connsiteX5" fmla="*/ 19050 w 152400"/>
                  <a:gd name="connsiteY5" fmla="*/ 171450 h 190500"/>
                  <a:gd name="connsiteX6" fmla="*/ 19050 w 152400"/>
                  <a:gd name="connsiteY6" fmla="*/ 19050 h 190500"/>
                  <a:gd name="connsiteX7" fmla="*/ 133350 w 152400"/>
                  <a:gd name="connsiteY7" fmla="*/ 1905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90500">
                    <a:moveTo>
                      <a:pt x="152400" y="0"/>
                    </a:moveTo>
                    <a:lnTo>
                      <a:pt x="0" y="0"/>
                    </a:lnTo>
                    <a:lnTo>
                      <a:pt x="0" y="190500"/>
                    </a:lnTo>
                    <a:lnTo>
                      <a:pt x="152400" y="190500"/>
                    </a:lnTo>
                    <a:close/>
                    <a:moveTo>
                      <a:pt x="133350" y="171450"/>
                    </a:moveTo>
                    <a:lnTo>
                      <a:pt x="19050" y="171450"/>
                    </a:lnTo>
                    <a:lnTo>
                      <a:pt x="19050" y="19050"/>
                    </a:lnTo>
                    <a:lnTo>
                      <a:pt x="133350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" name="צורה חופשית: צורה 20">
                <a:extLst>
                  <a:ext uri="{FF2B5EF4-FFF2-40B4-BE49-F238E27FC236}">
                    <a16:creationId xmlns:a16="http://schemas.microsoft.com/office/drawing/2014/main" id="{BB43EC94-C45C-E25B-0A8A-EBED550B6C4D}"/>
                  </a:ext>
                </a:extLst>
              </p:cNvPr>
              <p:cNvSpPr/>
              <p:nvPr/>
            </p:nvSpPr>
            <p:spPr>
              <a:xfrm>
                <a:off x="9517389" y="3268106"/>
                <a:ext cx="311600" cy="311534"/>
              </a:xfrm>
              <a:custGeom>
                <a:avLst/>
                <a:gdLst>
                  <a:gd name="connsiteX0" fmla="*/ 19050 w 311600"/>
                  <a:gd name="connsiteY0" fmla="*/ 187709 h 311534"/>
                  <a:gd name="connsiteX1" fmla="*/ 19050 w 311600"/>
                  <a:gd name="connsiteY1" fmla="*/ 278816 h 311534"/>
                  <a:gd name="connsiteX2" fmla="*/ 19146 w 311600"/>
                  <a:gd name="connsiteY2" fmla="*/ 278910 h 311534"/>
                  <a:gd name="connsiteX3" fmla="*/ 19212 w 311600"/>
                  <a:gd name="connsiteY3" fmla="*/ 278882 h 311534"/>
                  <a:gd name="connsiteX4" fmla="*/ 298133 w 311600"/>
                  <a:gd name="connsiteY4" fmla="*/ 0 h 311534"/>
                  <a:gd name="connsiteX5" fmla="*/ 311601 w 311600"/>
                  <a:gd name="connsiteY5" fmla="*/ 13468 h 311534"/>
                  <a:gd name="connsiteX6" fmla="*/ 32709 w 311600"/>
                  <a:gd name="connsiteY6" fmla="*/ 292322 h 311534"/>
                  <a:gd name="connsiteX7" fmla="*/ 32710 w 311600"/>
                  <a:gd name="connsiteY7" fmla="*/ 292457 h 311534"/>
                  <a:gd name="connsiteX8" fmla="*/ 32776 w 311600"/>
                  <a:gd name="connsiteY8" fmla="*/ 292484 h 311534"/>
                  <a:gd name="connsiteX9" fmla="*/ 123568 w 311600"/>
                  <a:gd name="connsiteY9" fmla="*/ 292484 h 311534"/>
                  <a:gd name="connsiteX10" fmla="*/ 123568 w 311600"/>
                  <a:gd name="connsiteY10" fmla="*/ 311534 h 311534"/>
                  <a:gd name="connsiteX11" fmla="*/ 0 w 311600"/>
                  <a:gd name="connsiteY11" fmla="*/ 311534 h 311534"/>
                  <a:gd name="connsiteX12" fmla="*/ 0 w 311600"/>
                  <a:gd name="connsiteY12" fmla="*/ 187709 h 31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1600" h="311534">
                    <a:moveTo>
                      <a:pt x="19050" y="187709"/>
                    </a:moveTo>
                    <a:lnTo>
                      <a:pt x="19050" y="278816"/>
                    </a:lnTo>
                    <a:cubicBezTo>
                      <a:pt x="19051" y="278868"/>
                      <a:pt x="19094" y="278910"/>
                      <a:pt x="19146" y="278910"/>
                    </a:cubicBezTo>
                    <a:cubicBezTo>
                      <a:pt x="19171" y="278909"/>
                      <a:pt x="19195" y="278900"/>
                      <a:pt x="19212" y="278882"/>
                    </a:cubicBezTo>
                    <a:lnTo>
                      <a:pt x="298133" y="0"/>
                    </a:lnTo>
                    <a:lnTo>
                      <a:pt x="311601" y="13468"/>
                    </a:lnTo>
                    <a:lnTo>
                      <a:pt x="32709" y="292322"/>
                    </a:lnTo>
                    <a:cubicBezTo>
                      <a:pt x="32672" y="292359"/>
                      <a:pt x="32673" y="292420"/>
                      <a:pt x="32710" y="292457"/>
                    </a:cubicBezTo>
                    <a:cubicBezTo>
                      <a:pt x="32728" y="292474"/>
                      <a:pt x="32751" y="292484"/>
                      <a:pt x="32776" y="292484"/>
                    </a:cubicBezTo>
                    <a:lnTo>
                      <a:pt x="123568" y="292484"/>
                    </a:lnTo>
                    <a:lnTo>
                      <a:pt x="123568" y="311534"/>
                    </a:lnTo>
                    <a:lnTo>
                      <a:pt x="0" y="311534"/>
                    </a:lnTo>
                    <a:lnTo>
                      <a:pt x="0" y="18770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1B2782E2-0FA1-965F-D8C8-B3633E6C77E6}"/>
              </a:ext>
            </a:extLst>
          </p:cNvPr>
          <p:cNvGrpSpPr/>
          <p:nvPr/>
        </p:nvGrpSpPr>
        <p:grpSpPr>
          <a:xfrm>
            <a:off x="1457914" y="3856929"/>
            <a:ext cx="8422732" cy="914400"/>
            <a:chOff x="1866182" y="4231852"/>
            <a:chExt cx="8422732" cy="914400"/>
          </a:xfrm>
        </p:grpSpPr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9EAE09B5-6A44-43F1-B566-07C2196E8F4F}"/>
                </a:ext>
              </a:extLst>
            </p:cNvPr>
            <p:cNvSpPr txBox="1"/>
            <p:nvPr/>
          </p:nvSpPr>
          <p:spPr>
            <a:xfrm>
              <a:off x="1866182" y="4396664"/>
              <a:ext cx="736156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להציג רק התראות על התנהגות חריגה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גרפיקה 23" descr="אזהרה עם מילוי מלא">
              <a:extLst>
                <a:ext uri="{FF2B5EF4-FFF2-40B4-BE49-F238E27FC236}">
                  <a16:creationId xmlns:a16="http://schemas.microsoft.com/office/drawing/2014/main" id="{969B9CDE-F9F6-DD67-6489-9FDFEE48C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74514" y="4231852"/>
              <a:ext cx="914400" cy="914400"/>
            </a:xfrm>
            <a:prstGeom prst="rect">
              <a:avLst/>
            </a:prstGeom>
          </p:spPr>
        </p:pic>
      </p:grpSp>
      <p:grpSp>
        <p:nvGrpSpPr>
          <p:cNvPr id="43" name="קבוצה 42">
            <a:extLst>
              <a:ext uri="{FF2B5EF4-FFF2-40B4-BE49-F238E27FC236}">
                <a16:creationId xmlns:a16="http://schemas.microsoft.com/office/drawing/2014/main" id="{C6841683-7866-9C62-EB45-4C6B3DDCA6A5}"/>
              </a:ext>
            </a:extLst>
          </p:cNvPr>
          <p:cNvGrpSpPr/>
          <p:nvPr/>
        </p:nvGrpSpPr>
        <p:grpSpPr>
          <a:xfrm>
            <a:off x="1454905" y="4897188"/>
            <a:ext cx="9181620" cy="1163714"/>
            <a:chOff x="1454905" y="4897188"/>
            <a:chExt cx="9181620" cy="1163714"/>
          </a:xfrm>
        </p:grpSpPr>
        <p:sp>
          <p:nvSpPr>
            <p:cNvPr id="41" name="תיבת טקסט 40">
              <a:extLst>
                <a:ext uri="{FF2B5EF4-FFF2-40B4-BE49-F238E27FC236}">
                  <a16:creationId xmlns:a16="http://schemas.microsoft.com/office/drawing/2014/main" id="{1655F396-7C81-E07C-8B12-3F2E74B75F46}"/>
                </a:ext>
              </a:extLst>
            </p:cNvPr>
            <p:cNvSpPr txBox="1"/>
            <p:nvPr/>
          </p:nvSpPr>
          <p:spPr>
            <a:xfrm>
              <a:off x="1454905" y="5129680"/>
              <a:ext cx="736156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להשתמש באייקונים או גרפיקה במקום טקסט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גרפיקה 29" descr="כוורת עם מילוי מלא">
              <a:extLst>
                <a:ext uri="{FF2B5EF4-FFF2-40B4-BE49-F238E27FC236}">
                  <a16:creationId xmlns:a16="http://schemas.microsoft.com/office/drawing/2014/main" id="{3ECA65BC-5CE6-28AB-6036-FDF2FFD71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29460" y="4897188"/>
              <a:ext cx="914400" cy="914400"/>
            </a:xfrm>
            <a:prstGeom prst="rect">
              <a:avLst/>
            </a:prstGeom>
          </p:spPr>
        </p:pic>
        <p:pic>
          <p:nvPicPr>
            <p:cNvPr id="34" name="גרפיקה 33" descr="דובדבנים עם מילוי מלא">
              <a:extLst>
                <a:ext uri="{FF2B5EF4-FFF2-40B4-BE49-F238E27FC236}">
                  <a16:creationId xmlns:a16="http://schemas.microsoft.com/office/drawing/2014/main" id="{9E3D1D1F-27B0-87E1-E36C-22ED5E289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22125" y="5146502"/>
              <a:ext cx="914400" cy="914400"/>
            </a:xfrm>
            <a:prstGeom prst="rect">
              <a:avLst/>
            </a:prstGeom>
          </p:spPr>
        </p:pic>
      </p:grpSp>
      <p:pic>
        <p:nvPicPr>
          <p:cNvPr id="44" name="שמע 43">
            <a:hlinkClick r:id="" action="ppaction://media"/>
            <a:extLst>
              <a:ext uri="{FF2B5EF4-FFF2-40B4-BE49-F238E27FC236}">
                <a16:creationId xmlns:a16="http://schemas.microsoft.com/office/drawing/2014/main" id="{713CF772-DAD5-8564-E83B-D3848C7799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33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128"/>
    </mc:Choice>
    <mc:Fallback>
      <p:transition spd="slow" advTm="48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4|63.6|86.9|66.9"/>
</p:tagLst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68</Words>
  <Application>Microsoft Office PowerPoint</Application>
  <PresentationFormat>מסך רחב</PresentationFormat>
  <Paragraphs>15</Paragraphs>
  <Slides>3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Hadar Ronen</dc:creator>
  <cp:lastModifiedBy>Hadar Ronen</cp:lastModifiedBy>
  <cp:revision>28</cp:revision>
  <dcterms:created xsi:type="dcterms:W3CDTF">2021-01-10T15:00:14Z</dcterms:created>
  <dcterms:modified xsi:type="dcterms:W3CDTF">2022-06-26T04:47:22Z</dcterms:modified>
</cp:coreProperties>
</file>