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Lst>
  <p:sldSz cy="6858000" cx="12192000"/>
  <p:notesSz cx="6858000" cy="9144000"/>
  <p:embeddedFontLst>
    <p:embeddedFont>
      <p:font typeface="Varela Round"/>
      <p:regular r:id="rId2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1">
          <p15:clr>
            <a:srgbClr val="A4A3A4"/>
          </p15:clr>
        </p15:guide>
      </p15:sldGuideLst>
    </p:ext>
    <p:ext uri="GoogleSlidesCustomDataVersion2">
      <go:slidesCustomData xmlns:go="http://customooxmlschemas.google.com/" r:id="rId24" roundtripDataSignature="AMtx7mjBXo0Awn+IvmpT8e0FoUrtHrUXm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1"/>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slide" Target="slides/slide17.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24" Type="http://customschemas.google.com/relationships/presentationmetadata" Target="metadata"/><Relationship Id="rId12" Type="http://schemas.openxmlformats.org/officeDocument/2006/relationships/slide" Target="slides/slide7.xml"/><Relationship Id="rId23" Type="http://schemas.openxmlformats.org/officeDocument/2006/relationships/font" Target="fonts/VarelaRound-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3886200" y="0"/>
            <a:ext cx="2971800" cy="457200"/>
          </a:xfrm>
          <a:prstGeom prst="rect">
            <a:avLst/>
          </a:prstGeom>
          <a:noFill/>
          <a:ln>
            <a:noFill/>
          </a:ln>
        </p:spPr>
        <p:txBody>
          <a:bodyPr anchorCtr="0" anchor="t" bIns="45700" lIns="91425" spcFirstLastPara="1" rIns="91425" wrap="square" tIns="45700">
            <a:noAutofit/>
          </a:bodyPr>
          <a:lstStyle>
            <a:lvl1pPr lvl="0" marR="0" rtl="1"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1588" y="0"/>
            <a:ext cx="2971800" cy="457200"/>
          </a:xfrm>
          <a:prstGeom prst="rect">
            <a:avLst/>
          </a:prstGeom>
          <a:noFill/>
          <a:ln>
            <a:noFill/>
          </a:ln>
        </p:spPr>
        <p:txBody>
          <a:bodyPr anchorCtr="0" anchor="t" bIns="45700" lIns="91425" spcFirstLastPara="1" rIns="91425" wrap="square" tIns="45700">
            <a:noAutofit/>
          </a:bodyPr>
          <a:lstStyle>
            <a:lvl1pPr lvl="0" marR="0" rtl="1"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lvl1pPr indent="-228600" lvl="0" marL="457200" marR="0" rtl="1"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1"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1"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1"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1"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1"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1"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1"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1"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3886200" y="8685213"/>
            <a:ext cx="2971800" cy="457200"/>
          </a:xfrm>
          <a:prstGeom prst="rect">
            <a:avLst/>
          </a:prstGeom>
          <a:noFill/>
          <a:ln>
            <a:noFill/>
          </a:ln>
        </p:spPr>
        <p:txBody>
          <a:bodyPr anchorCtr="0" anchor="b" bIns="45700" lIns="91425" spcFirstLastPara="1" rIns="91425" wrap="square" tIns="45700">
            <a:noAutofit/>
          </a:bodyPr>
          <a:lstStyle>
            <a:lvl1pPr lvl="0" marR="0" rtl="1"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1588" y="8685213"/>
            <a:ext cx="2971800" cy="457200"/>
          </a:xfrm>
          <a:prstGeom prst="rect">
            <a:avLst/>
          </a:prstGeom>
          <a:noFill/>
          <a:ln>
            <a:noFill/>
          </a:ln>
        </p:spPr>
        <p:txBody>
          <a:bodyPr anchorCtr="0" anchor="b" bIns="45700" lIns="91425" spcFirstLastPara="1" rIns="91425" wrap="square" tIns="45700">
            <a:noAutofit/>
          </a:bodyPr>
          <a:lstStyle/>
          <a:p>
            <a:pPr indent="0" lvl="0" marL="0" marR="0" rtl="1" algn="l">
              <a:lnSpc>
                <a:spcPct val="100000"/>
              </a:lnSpc>
              <a:spcBef>
                <a:spcPts val="0"/>
              </a:spcBef>
              <a:spcAft>
                <a:spcPts val="0"/>
              </a:spcAft>
              <a:buClr>
                <a:srgbClr val="000000"/>
              </a:buClr>
              <a:buSzPts val="1200"/>
              <a:buFont typeface="Arial"/>
              <a:buNone/>
            </a:pPr>
            <a:fld id="{00000000-1234-1234-1234-123412341234}" type="slidenum">
              <a:rPr b="0" i="0" lang="iw-IL"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2" name="Google Shape;132;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200"/>
              <a:buFont typeface="Calibri"/>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1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11" name="Google Shape;211;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p1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16" name="Google Shape;216;p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p1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24" name="Google Shape;224;p1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p1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30" name="Google Shape;230;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p1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57" name="Google Shape;257;p1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p1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63" name="Google Shape;263;p1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p1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81" name="Google Shape;281;p1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1" algn="r">
              <a:lnSpc>
                <a:spcPct val="100000"/>
              </a:lnSpc>
              <a:spcBef>
                <a:spcPts val="0"/>
              </a:spcBef>
              <a:spcAft>
                <a:spcPts val="0"/>
              </a:spcAft>
              <a:buSzPts val="1400"/>
              <a:buNone/>
            </a:pPr>
            <a:r>
              <a:t/>
            </a:r>
            <a:endParaRPr/>
          </a:p>
        </p:txBody>
      </p:sp>
      <p:sp>
        <p:nvSpPr>
          <p:cNvPr id="282" name="Google Shape;282;p17:notes"/>
          <p:cNvSpPr txBox="1"/>
          <p:nvPr>
            <p:ph idx="12" type="sldNum"/>
          </p:nvPr>
        </p:nvSpPr>
        <p:spPr>
          <a:xfrm>
            <a:off x="1588" y="8685213"/>
            <a:ext cx="2971800" cy="457200"/>
          </a:xfrm>
          <a:prstGeom prst="rect">
            <a:avLst/>
          </a:prstGeom>
          <a:noFill/>
          <a:ln>
            <a:noFill/>
          </a:ln>
        </p:spPr>
        <p:txBody>
          <a:bodyPr anchorCtr="0" anchor="b" bIns="45700" lIns="91425" spcFirstLastPara="1" rIns="91425" wrap="square" tIns="45700">
            <a:noAutofit/>
          </a:bodyPr>
          <a:lstStyle/>
          <a:p>
            <a:pPr indent="0" lvl="0" marL="0" marR="0" rtl="1" algn="l">
              <a:lnSpc>
                <a:spcPct val="100000"/>
              </a:lnSpc>
              <a:spcBef>
                <a:spcPts val="0"/>
              </a:spcBef>
              <a:spcAft>
                <a:spcPts val="0"/>
              </a:spcAft>
              <a:buClr>
                <a:srgbClr val="000000"/>
              </a:buClr>
              <a:buSzPts val="1200"/>
              <a:buFont typeface="Calibri"/>
              <a:buNone/>
            </a:pPr>
            <a:fld id="{00000000-1234-1234-1234-123412341234}" type="slidenum">
              <a:rPr b="0" i="0" lang="iw-IL"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6" name="Shape 286"/>
        <p:cNvGrpSpPr/>
        <p:nvPr/>
      </p:nvGrpSpPr>
      <p:grpSpPr>
        <a:xfrm>
          <a:off x="0" y="0"/>
          <a:ext cx="0" cy="0"/>
          <a:chOff x="0" y="0"/>
          <a:chExt cx="0" cy="0"/>
        </a:xfrm>
      </p:grpSpPr>
      <p:sp>
        <p:nvSpPr>
          <p:cNvPr id="287" name="Google Shape;287;p1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88" name="Google Shape;288;p1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1" name="Google Shape;141;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6" name="Google Shape;146;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1" name="Google Shape;151;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86" name="Google Shape;186;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91" name="Google Shape;191;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p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96" name="Google Shape;196;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01" name="Google Shape;201;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p1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06" name="Google Shape;206;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שער - מערכת שידורים לאומית">
  <p:cSld name="שער - מערכת שידורים לאומית">
    <p:spTree>
      <p:nvGrpSpPr>
        <p:cNvPr id="19" name="Shape 19"/>
        <p:cNvGrpSpPr/>
        <p:nvPr/>
      </p:nvGrpSpPr>
      <p:grpSpPr>
        <a:xfrm>
          <a:off x="0" y="0"/>
          <a:ext cx="0" cy="0"/>
          <a:chOff x="0" y="0"/>
          <a:chExt cx="0" cy="0"/>
        </a:xfrm>
      </p:grpSpPr>
      <p:sp>
        <p:nvSpPr>
          <p:cNvPr id="20" name="Google Shape;20;p20"/>
          <p:cNvSpPr txBox="1"/>
          <p:nvPr>
            <p:ph type="ctrTitle"/>
          </p:nvPr>
        </p:nvSpPr>
        <p:spPr>
          <a:xfrm>
            <a:off x="516000" y="2693989"/>
            <a:ext cx="11160000" cy="1470025"/>
          </a:xfrm>
          <a:prstGeom prst="rect">
            <a:avLst/>
          </a:prstGeom>
          <a:noFill/>
          <a:ln>
            <a:noFill/>
          </a:ln>
        </p:spPr>
        <p:txBody>
          <a:bodyPr anchorCtr="0" anchor="ctr" bIns="45700" lIns="91425" spcFirstLastPara="1" rIns="91425" wrap="square" tIns="45700">
            <a:normAutofit/>
          </a:bodyPr>
          <a:lstStyle>
            <a:lvl1pPr lvl="0" rtl="1" algn="ctr">
              <a:lnSpc>
                <a:spcPct val="100000"/>
              </a:lnSpc>
              <a:spcBef>
                <a:spcPts val="0"/>
              </a:spcBef>
              <a:spcAft>
                <a:spcPts val="0"/>
              </a:spcAft>
              <a:buClr>
                <a:srgbClr val="192A72"/>
              </a:buClr>
              <a:buSzPts val="6601"/>
              <a:buFont typeface="Varela Round"/>
              <a:buNone/>
              <a:defRPr b="1" i="0" sz="6601" u="none" cap="none" strike="noStrike">
                <a:solidFill>
                  <a:srgbClr val="192A72"/>
                </a:solidFill>
                <a:latin typeface="Varela Round"/>
                <a:ea typeface="Varela Round"/>
                <a:cs typeface="Varela Round"/>
                <a:sym typeface="Varela Round"/>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20"/>
          <p:cNvSpPr/>
          <p:nvPr/>
        </p:nvSpPr>
        <p:spPr>
          <a:xfrm>
            <a:off x="-670069" y="6569428"/>
            <a:ext cx="2623961" cy="459108"/>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22" name="Google Shape;22;p20"/>
          <p:cNvSpPr/>
          <p:nvPr/>
        </p:nvSpPr>
        <p:spPr>
          <a:xfrm>
            <a:off x="-1488810" y="6304086"/>
            <a:ext cx="3246400" cy="192925"/>
          </a:xfrm>
          <a:prstGeom prst="roundRect">
            <a:avLst>
              <a:gd fmla="val 49359" name="adj"/>
            </a:avLst>
          </a:prstGeom>
          <a:solidFill>
            <a:srgbClr val="92D050"/>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23" name="Google Shape;23;p20"/>
          <p:cNvSpPr/>
          <p:nvPr/>
        </p:nvSpPr>
        <p:spPr>
          <a:xfrm>
            <a:off x="9986482" y="-439221"/>
            <a:ext cx="4205647" cy="631862"/>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24" name="Google Shape;24;p20"/>
          <p:cNvSpPr/>
          <p:nvPr/>
        </p:nvSpPr>
        <p:spPr>
          <a:xfrm>
            <a:off x="8259471" y="6565100"/>
            <a:ext cx="4434214" cy="796532"/>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pic>
        <p:nvPicPr>
          <p:cNvPr id="25" name="Google Shape;25;p20"/>
          <p:cNvPicPr preferRelativeResize="0"/>
          <p:nvPr/>
        </p:nvPicPr>
        <p:blipFill rotWithShape="1">
          <a:blip r:embed="rId2">
            <a:alphaModFix/>
          </a:blip>
          <a:srcRect b="26248" l="33058" r="33511" t="0"/>
          <a:stretch/>
        </p:blipFill>
        <p:spPr>
          <a:xfrm>
            <a:off x="5445286" y="369916"/>
            <a:ext cx="1301430" cy="1597430"/>
          </a:xfrm>
          <a:prstGeom prst="rect">
            <a:avLst/>
          </a:prstGeom>
          <a:noFill/>
          <a:ln>
            <a:noFill/>
          </a:ln>
        </p:spPr>
      </p:pic>
      <p:sp>
        <p:nvSpPr>
          <p:cNvPr id="26" name="Google Shape;26;p20"/>
          <p:cNvSpPr/>
          <p:nvPr/>
        </p:nvSpPr>
        <p:spPr>
          <a:xfrm>
            <a:off x="-1" y="-960120"/>
            <a:ext cx="14676782" cy="928270"/>
          </a:xfrm>
          <a:prstGeom prst="rect">
            <a:avLst/>
          </a:prstGeom>
          <a:solidFill>
            <a:srgbClr val="E6E6E6"/>
          </a:solidFill>
          <a:ln cap="flat" cmpd="sng" w="25400">
            <a:solidFill>
              <a:srgbClr val="E6E6E6"/>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27" name="Google Shape;27;p20"/>
          <p:cNvSpPr/>
          <p:nvPr/>
        </p:nvSpPr>
        <p:spPr>
          <a:xfrm>
            <a:off x="-1356361" y="6875979"/>
            <a:ext cx="14676782" cy="928270"/>
          </a:xfrm>
          <a:prstGeom prst="rect">
            <a:avLst/>
          </a:prstGeom>
          <a:solidFill>
            <a:srgbClr val="E6E6E6"/>
          </a:solidFill>
          <a:ln cap="flat" cmpd="sng" w="25400">
            <a:solidFill>
              <a:srgbClr val="E6E6E6"/>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28" name="Google Shape;28;p20"/>
          <p:cNvSpPr/>
          <p:nvPr/>
        </p:nvSpPr>
        <p:spPr>
          <a:xfrm rot="5400000">
            <a:off x="10129568" y="1977381"/>
            <a:ext cx="6987520" cy="2819401"/>
          </a:xfrm>
          <a:prstGeom prst="rect">
            <a:avLst/>
          </a:prstGeom>
          <a:solidFill>
            <a:srgbClr val="E6E6E6"/>
          </a:solidFill>
          <a:ln cap="flat" cmpd="sng" w="25400">
            <a:solidFill>
              <a:srgbClr val="E6E6E6"/>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29" name="Google Shape;29;p20"/>
          <p:cNvSpPr/>
          <p:nvPr/>
        </p:nvSpPr>
        <p:spPr>
          <a:xfrm>
            <a:off x="-3261642" y="347118"/>
            <a:ext cx="3246401" cy="7304731"/>
          </a:xfrm>
          <a:prstGeom prst="rect">
            <a:avLst/>
          </a:prstGeom>
          <a:solidFill>
            <a:srgbClr val="E6E6E6"/>
          </a:solidFill>
          <a:ln cap="flat" cmpd="sng" w="25400">
            <a:solidFill>
              <a:srgbClr val="E6E6E6"/>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9" name="Shape 129"/>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פרטי השיעור, מקצוע ומורה">
  <p:cSld name="פרטי השיעור, מקצוע ומורה">
    <p:spTree>
      <p:nvGrpSpPr>
        <p:cNvPr id="30" name="Shape 30"/>
        <p:cNvGrpSpPr/>
        <p:nvPr/>
      </p:nvGrpSpPr>
      <p:grpSpPr>
        <a:xfrm>
          <a:off x="0" y="0"/>
          <a:ext cx="0" cy="0"/>
          <a:chOff x="0" y="0"/>
          <a:chExt cx="0" cy="0"/>
        </a:xfrm>
      </p:grpSpPr>
      <p:sp>
        <p:nvSpPr>
          <p:cNvPr id="31" name="Google Shape;31;p21"/>
          <p:cNvSpPr/>
          <p:nvPr/>
        </p:nvSpPr>
        <p:spPr>
          <a:xfrm>
            <a:off x="212943" y="1396870"/>
            <a:ext cx="14000014" cy="2978963"/>
          </a:xfrm>
          <a:prstGeom prst="roundRect">
            <a:avLst>
              <a:gd fmla="val 50000" name="adj"/>
            </a:avLst>
          </a:prstGeom>
          <a:solidFill>
            <a:srgbClr val="E0E0E0"/>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rPr b="0" i="0" lang="iw-IL" sz="1800" u="none" cap="none" strike="noStrike">
                <a:solidFill>
                  <a:schemeClr val="lt1"/>
                </a:solidFill>
                <a:latin typeface="Varela Round"/>
                <a:ea typeface="Varela Round"/>
                <a:cs typeface="Varela Round"/>
                <a:sym typeface="Varela Round"/>
              </a:rPr>
              <a:t>  </a:t>
            </a:r>
            <a:endParaRPr b="0" i="0" sz="1400" u="none" cap="none" strike="noStrike">
              <a:solidFill>
                <a:srgbClr val="000000"/>
              </a:solidFill>
              <a:latin typeface="Arial"/>
              <a:ea typeface="Arial"/>
              <a:cs typeface="Arial"/>
              <a:sym typeface="Arial"/>
            </a:endParaRPr>
          </a:p>
        </p:txBody>
      </p:sp>
      <p:sp>
        <p:nvSpPr>
          <p:cNvPr id="32" name="Google Shape;32;p21"/>
          <p:cNvSpPr/>
          <p:nvPr/>
        </p:nvSpPr>
        <p:spPr>
          <a:xfrm>
            <a:off x="7329949" y="6240593"/>
            <a:ext cx="5333866" cy="557618"/>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33" name="Google Shape;33;p21"/>
          <p:cNvSpPr/>
          <p:nvPr/>
        </p:nvSpPr>
        <p:spPr>
          <a:xfrm>
            <a:off x="-501113" y="87232"/>
            <a:ext cx="1428110" cy="322428"/>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34" name="Google Shape;34;p21"/>
          <p:cNvSpPr/>
          <p:nvPr/>
        </p:nvSpPr>
        <p:spPr>
          <a:xfrm>
            <a:off x="10059465" y="87232"/>
            <a:ext cx="2768857" cy="451249"/>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35" name="Google Shape;35;p21"/>
          <p:cNvSpPr/>
          <p:nvPr/>
        </p:nvSpPr>
        <p:spPr>
          <a:xfrm>
            <a:off x="9066088" y="5930032"/>
            <a:ext cx="5299429" cy="221623"/>
          </a:xfrm>
          <a:prstGeom prst="roundRect">
            <a:avLst>
              <a:gd fmla="val 50000" name="adj"/>
            </a:avLst>
          </a:prstGeom>
          <a:solidFill>
            <a:srgbClr val="92D050"/>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36" name="Google Shape;36;p21"/>
          <p:cNvSpPr/>
          <p:nvPr/>
        </p:nvSpPr>
        <p:spPr>
          <a:xfrm>
            <a:off x="-1" y="-960120"/>
            <a:ext cx="14676782" cy="928270"/>
          </a:xfrm>
          <a:prstGeom prst="rect">
            <a:avLst/>
          </a:prstGeom>
          <a:solidFill>
            <a:srgbClr val="E6E6E6"/>
          </a:solidFill>
          <a:ln cap="flat" cmpd="sng" w="25400">
            <a:solidFill>
              <a:srgbClr val="E6E6E6"/>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37" name="Google Shape;37;p21"/>
          <p:cNvSpPr/>
          <p:nvPr/>
        </p:nvSpPr>
        <p:spPr>
          <a:xfrm>
            <a:off x="-1356361" y="6875979"/>
            <a:ext cx="14676782" cy="928270"/>
          </a:xfrm>
          <a:prstGeom prst="rect">
            <a:avLst/>
          </a:prstGeom>
          <a:solidFill>
            <a:srgbClr val="E6E6E6"/>
          </a:solidFill>
          <a:ln cap="flat" cmpd="sng" w="25400">
            <a:solidFill>
              <a:srgbClr val="E6E6E6"/>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38" name="Google Shape;38;p21"/>
          <p:cNvSpPr/>
          <p:nvPr/>
        </p:nvSpPr>
        <p:spPr>
          <a:xfrm rot="5400000">
            <a:off x="10107940" y="1972518"/>
            <a:ext cx="6987520" cy="2819401"/>
          </a:xfrm>
          <a:prstGeom prst="rect">
            <a:avLst/>
          </a:prstGeom>
          <a:solidFill>
            <a:srgbClr val="E6E6E6"/>
          </a:solidFill>
          <a:ln cap="flat" cmpd="sng" w="25400">
            <a:solidFill>
              <a:srgbClr val="E6E6E6"/>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39" name="Google Shape;39;p21"/>
          <p:cNvSpPr/>
          <p:nvPr/>
        </p:nvSpPr>
        <p:spPr>
          <a:xfrm>
            <a:off x="-3246402" y="-426720"/>
            <a:ext cx="3246401" cy="8078569"/>
          </a:xfrm>
          <a:prstGeom prst="rect">
            <a:avLst/>
          </a:prstGeom>
          <a:solidFill>
            <a:srgbClr val="E6E6E6"/>
          </a:solidFill>
          <a:ln cap="flat" cmpd="sng" w="25400">
            <a:solidFill>
              <a:srgbClr val="E6E6E6"/>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40" name="Google Shape;40;p21"/>
          <p:cNvSpPr txBox="1"/>
          <p:nvPr>
            <p:ph type="ctrTitle"/>
          </p:nvPr>
        </p:nvSpPr>
        <p:spPr>
          <a:xfrm>
            <a:off x="696000" y="1400768"/>
            <a:ext cx="10800000" cy="1260000"/>
          </a:xfrm>
          <a:prstGeom prst="rect">
            <a:avLst/>
          </a:prstGeom>
          <a:noFill/>
          <a:ln>
            <a:noFill/>
          </a:ln>
        </p:spPr>
        <p:txBody>
          <a:bodyPr anchorCtr="0" anchor="ctr" bIns="45700" lIns="91425" spcFirstLastPara="1" rIns="91425" wrap="square" tIns="45700">
            <a:noAutofit/>
          </a:bodyPr>
          <a:lstStyle>
            <a:lvl1pPr lvl="0" rtl="1" algn="ctr">
              <a:lnSpc>
                <a:spcPct val="100000"/>
              </a:lnSpc>
              <a:spcBef>
                <a:spcPts val="0"/>
              </a:spcBef>
              <a:spcAft>
                <a:spcPts val="0"/>
              </a:spcAft>
              <a:buClr>
                <a:schemeClr val="dk1"/>
              </a:buClr>
              <a:buSzPts val="6600"/>
              <a:buFont typeface="Varela Round"/>
              <a:buNone/>
              <a:defRPr b="1" sz="6600">
                <a:latin typeface="Varela Round"/>
                <a:ea typeface="Varela Round"/>
                <a:cs typeface="Varela Round"/>
                <a:sym typeface="Varela Round"/>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21"/>
          <p:cNvSpPr txBox="1"/>
          <p:nvPr>
            <p:ph idx="1" type="subTitle"/>
          </p:nvPr>
        </p:nvSpPr>
        <p:spPr>
          <a:xfrm>
            <a:off x="696000" y="2798300"/>
            <a:ext cx="10800000" cy="720000"/>
          </a:xfrm>
          <a:prstGeom prst="rect">
            <a:avLst/>
          </a:prstGeom>
          <a:noFill/>
          <a:ln>
            <a:noFill/>
          </a:ln>
        </p:spPr>
        <p:txBody>
          <a:bodyPr anchorCtr="0" anchor="ctr" bIns="36000" lIns="36000" spcFirstLastPara="1" rIns="36000" wrap="square" tIns="36000">
            <a:spAutoFit/>
          </a:bodyPr>
          <a:lstStyle>
            <a:lvl1pPr lvl="0" rtl="1" algn="ctr">
              <a:lnSpc>
                <a:spcPct val="100000"/>
              </a:lnSpc>
              <a:spcBef>
                <a:spcPts val="0"/>
              </a:spcBef>
              <a:spcAft>
                <a:spcPts val="0"/>
              </a:spcAft>
              <a:buClr>
                <a:srgbClr val="002060"/>
              </a:buClr>
              <a:buSzPts val="2800"/>
              <a:buNone/>
              <a:defRPr b="1" sz="3600">
                <a:solidFill>
                  <a:srgbClr val="002060"/>
                </a:solidFill>
                <a:latin typeface="Varela Round"/>
                <a:ea typeface="Varela Round"/>
                <a:cs typeface="Varela Round"/>
                <a:sym typeface="Varela Round"/>
              </a:defRPr>
            </a:lvl1pPr>
            <a:lvl2pPr lvl="1" rtl="1" algn="ctr">
              <a:lnSpc>
                <a:spcPct val="100000"/>
              </a:lnSpc>
              <a:spcBef>
                <a:spcPts val="600"/>
              </a:spcBef>
              <a:spcAft>
                <a:spcPts val="0"/>
              </a:spcAft>
              <a:buClr>
                <a:schemeClr val="dk1"/>
              </a:buClr>
              <a:buSzPts val="2800"/>
              <a:buNone/>
              <a:defRPr sz="3700"/>
            </a:lvl2pPr>
            <a:lvl3pPr lvl="2" rtl="1" algn="ctr">
              <a:lnSpc>
                <a:spcPct val="100000"/>
              </a:lnSpc>
              <a:spcBef>
                <a:spcPts val="0"/>
              </a:spcBef>
              <a:spcAft>
                <a:spcPts val="0"/>
              </a:spcAft>
              <a:buClr>
                <a:schemeClr val="dk1"/>
              </a:buClr>
              <a:buSzPts val="2800"/>
              <a:buNone/>
              <a:defRPr sz="3700"/>
            </a:lvl3pPr>
            <a:lvl4pPr lvl="3" rtl="1" algn="ctr">
              <a:lnSpc>
                <a:spcPct val="100000"/>
              </a:lnSpc>
              <a:spcBef>
                <a:spcPts val="0"/>
              </a:spcBef>
              <a:spcAft>
                <a:spcPts val="0"/>
              </a:spcAft>
              <a:buClr>
                <a:schemeClr val="dk1"/>
              </a:buClr>
              <a:buSzPts val="2800"/>
              <a:buNone/>
              <a:defRPr sz="3700"/>
            </a:lvl4pPr>
            <a:lvl5pPr lvl="4" rtl="1" algn="ctr">
              <a:lnSpc>
                <a:spcPct val="100000"/>
              </a:lnSpc>
              <a:spcBef>
                <a:spcPts val="0"/>
              </a:spcBef>
              <a:spcAft>
                <a:spcPts val="0"/>
              </a:spcAft>
              <a:buClr>
                <a:schemeClr val="dk1"/>
              </a:buClr>
              <a:buSzPts val="2800"/>
              <a:buNone/>
              <a:defRPr sz="3700"/>
            </a:lvl5pPr>
            <a:lvl6pPr lvl="5" rtl="1" algn="ctr">
              <a:lnSpc>
                <a:spcPct val="100000"/>
              </a:lnSpc>
              <a:spcBef>
                <a:spcPts val="0"/>
              </a:spcBef>
              <a:spcAft>
                <a:spcPts val="0"/>
              </a:spcAft>
              <a:buClr>
                <a:schemeClr val="dk1"/>
              </a:buClr>
              <a:buSzPts val="2800"/>
              <a:buNone/>
              <a:defRPr sz="3700"/>
            </a:lvl6pPr>
            <a:lvl7pPr lvl="6" rtl="1" algn="ctr">
              <a:lnSpc>
                <a:spcPct val="100000"/>
              </a:lnSpc>
              <a:spcBef>
                <a:spcPts val="0"/>
              </a:spcBef>
              <a:spcAft>
                <a:spcPts val="0"/>
              </a:spcAft>
              <a:buClr>
                <a:schemeClr val="dk1"/>
              </a:buClr>
              <a:buSzPts val="2800"/>
              <a:buNone/>
              <a:defRPr sz="3700"/>
            </a:lvl7pPr>
            <a:lvl8pPr lvl="7" rtl="1" algn="ctr">
              <a:lnSpc>
                <a:spcPct val="100000"/>
              </a:lnSpc>
              <a:spcBef>
                <a:spcPts val="0"/>
              </a:spcBef>
              <a:spcAft>
                <a:spcPts val="0"/>
              </a:spcAft>
              <a:buClr>
                <a:schemeClr val="dk1"/>
              </a:buClr>
              <a:buSzPts val="2800"/>
              <a:buNone/>
              <a:defRPr sz="3700"/>
            </a:lvl8pPr>
            <a:lvl9pPr lvl="8" rtl="1" algn="ctr">
              <a:lnSpc>
                <a:spcPct val="100000"/>
              </a:lnSpc>
              <a:spcBef>
                <a:spcPts val="0"/>
              </a:spcBef>
              <a:spcAft>
                <a:spcPts val="0"/>
              </a:spcAft>
              <a:buClr>
                <a:schemeClr val="dk1"/>
              </a:buClr>
              <a:buSzPts val="2800"/>
              <a:buNone/>
              <a:defRPr sz="3700"/>
            </a:lvl9pPr>
          </a:lstStyle>
          <a:p/>
        </p:txBody>
      </p:sp>
      <p:sp>
        <p:nvSpPr>
          <p:cNvPr id="42" name="Google Shape;42;p21"/>
          <p:cNvSpPr txBox="1"/>
          <p:nvPr>
            <p:ph idx="2" type="body"/>
          </p:nvPr>
        </p:nvSpPr>
        <p:spPr>
          <a:xfrm>
            <a:off x="696000" y="3655832"/>
            <a:ext cx="10800000" cy="720000"/>
          </a:xfrm>
          <a:prstGeom prst="rect">
            <a:avLst/>
          </a:prstGeom>
          <a:noFill/>
          <a:ln>
            <a:noFill/>
          </a:ln>
        </p:spPr>
        <p:txBody>
          <a:bodyPr anchorCtr="0" anchor="ctr" bIns="45700" lIns="91425" spcFirstLastPara="1" rIns="91425" wrap="square" tIns="45700">
            <a:noAutofit/>
          </a:bodyPr>
          <a:lstStyle>
            <a:lvl1pPr indent="-228600" lvl="0" marL="457200" rtl="1" algn="ctr">
              <a:lnSpc>
                <a:spcPct val="100000"/>
              </a:lnSpc>
              <a:spcBef>
                <a:spcPts val="0"/>
              </a:spcBef>
              <a:spcAft>
                <a:spcPts val="0"/>
              </a:spcAft>
              <a:buClr>
                <a:srgbClr val="002060"/>
              </a:buClr>
              <a:buSzPts val="2800"/>
              <a:buFont typeface="Arial"/>
              <a:buNone/>
              <a:defRPr b="1" sz="2800">
                <a:solidFill>
                  <a:srgbClr val="002060"/>
                </a:solidFill>
                <a:latin typeface="Varela Round"/>
                <a:ea typeface="Varela Round"/>
                <a:cs typeface="Varela Round"/>
                <a:sym typeface="Varela Round"/>
              </a:defRPr>
            </a:lvl1pPr>
            <a:lvl2pPr indent="-228600" lvl="1" marL="914400" rtl="1" algn="ctr">
              <a:lnSpc>
                <a:spcPct val="100000"/>
              </a:lnSpc>
              <a:spcBef>
                <a:spcPts val="600"/>
              </a:spcBef>
              <a:spcAft>
                <a:spcPts val="0"/>
              </a:spcAft>
              <a:buClr>
                <a:srgbClr val="002060"/>
              </a:buClr>
              <a:buSzPts val="2800"/>
              <a:buFont typeface="Arial"/>
              <a:buNone/>
              <a:defRPr b="1" sz="3200">
                <a:solidFill>
                  <a:srgbClr val="002060"/>
                </a:solidFill>
                <a:latin typeface="Varela Round"/>
                <a:ea typeface="Varela Round"/>
                <a:cs typeface="Varela Round"/>
                <a:sym typeface="Varela Round"/>
              </a:defRPr>
            </a:lvl2pPr>
            <a:lvl3pPr indent="-381000" lvl="2" marL="1371600" rtl="1" algn="r">
              <a:lnSpc>
                <a:spcPct val="150000"/>
              </a:lnSpc>
              <a:spcBef>
                <a:spcPts val="600"/>
              </a:spcBef>
              <a:spcAft>
                <a:spcPts val="0"/>
              </a:spcAft>
              <a:buClr>
                <a:srgbClr val="002060"/>
              </a:buClr>
              <a:buSzPts val="2400"/>
              <a:buChar char="•"/>
              <a:defRPr>
                <a:solidFill>
                  <a:srgbClr val="002060"/>
                </a:solidFill>
                <a:latin typeface="Varela Round"/>
                <a:ea typeface="Varela Round"/>
                <a:cs typeface="Varela Round"/>
                <a:sym typeface="Varela Round"/>
              </a:defRPr>
            </a:lvl3pPr>
            <a:lvl4pPr indent="-355600" lvl="3" marL="1828800" rtl="1" algn="r">
              <a:lnSpc>
                <a:spcPct val="150000"/>
              </a:lnSpc>
              <a:spcBef>
                <a:spcPts val="400"/>
              </a:spcBef>
              <a:spcAft>
                <a:spcPts val="0"/>
              </a:spcAft>
              <a:buClr>
                <a:srgbClr val="002060"/>
              </a:buClr>
              <a:buSzPts val="2000"/>
              <a:buChar char="–"/>
              <a:defRPr>
                <a:solidFill>
                  <a:srgbClr val="002060"/>
                </a:solidFill>
                <a:latin typeface="Varela Round"/>
                <a:ea typeface="Varela Round"/>
                <a:cs typeface="Varela Round"/>
                <a:sym typeface="Varela Round"/>
              </a:defRPr>
            </a:lvl4pPr>
            <a:lvl5pPr indent="-355600" lvl="4" marL="2286000" rtl="1" algn="r">
              <a:lnSpc>
                <a:spcPct val="150000"/>
              </a:lnSpc>
              <a:spcBef>
                <a:spcPts val="400"/>
              </a:spcBef>
              <a:spcAft>
                <a:spcPts val="0"/>
              </a:spcAft>
              <a:buClr>
                <a:srgbClr val="002060"/>
              </a:buClr>
              <a:buSzPts val="2000"/>
              <a:buChar char="»"/>
              <a:defRPr>
                <a:solidFill>
                  <a:srgbClr val="002060"/>
                </a:solidFill>
                <a:latin typeface="Varela Round"/>
                <a:ea typeface="Varela Round"/>
                <a:cs typeface="Varela Round"/>
                <a:sym typeface="Varela Round"/>
              </a:defRPr>
            </a:lvl5pPr>
            <a:lvl6pPr indent="-342900" lvl="5" marL="2743200" rtl="1" algn="r">
              <a:lnSpc>
                <a:spcPct val="100000"/>
              </a:lnSpc>
              <a:spcBef>
                <a:spcPts val="360"/>
              </a:spcBef>
              <a:spcAft>
                <a:spcPts val="0"/>
              </a:spcAft>
              <a:buClr>
                <a:schemeClr val="dk1"/>
              </a:buClr>
              <a:buSzPts val="1800"/>
              <a:buChar char="•"/>
              <a:defRPr/>
            </a:lvl6pPr>
            <a:lvl7pPr indent="-342900" lvl="6" marL="3200400" rtl="1" algn="r">
              <a:lnSpc>
                <a:spcPct val="100000"/>
              </a:lnSpc>
              <a:spcBef>
                <a:spcPts val="360"/>
              </a:spcBef>
              <a:spcAft>
                <a:spcPts val="0"/>
              </a:spcAft>
              <a:buClr>
                <a:schemeClr val="dk1"/>
              </a:buClr>
              <a:buSzPts val="1800"/>
              <a:buChar char="•"/>
              <a:defRPr/>
            </a:lvl7pPr>
            <a:lvl8pPr indent="-342900" lvl="7" marL="3657600" rtl="1" algn="r">
              <a:lnSpc>
                <a:spcPct val="100000"/>
              </a:lnSpc>
              <a:spcBef>
                <a:spcPts val="360"/>
              </a:spcBef>
              <a:spcAft>
                <a:spcPts val="0"/>
              </a:spcAft>
              <a:buClr>
                <a:schemeClr val="dk1"/>
              </a:buClr>
              <a:buSzPts val="1800"/>
              <a:buChar char="•"/>
              <a:defRPr/>
            </a:lvl8pPr>
            <a:lvl9pPr indent="-342900" lvl="8" marL="4114800" rtl="1" algn="r">
              <a:lnSpc>
                <a:spcPct val="100000"/>
              </a:lnSpc>
              <a:spcBef>
                <a:spcPts val="360"/>
              </a:spcBef>
              <a:spcAft>
                <a:spcPts val="0"/>
              </a:spcAft>
              <a:buClr>
                <a:schemeClr val="dk1"/>
              </a:buClr>
              <a:buSzPts val="1800"/>
              <a:buChar char="•"/>
              <a:defRPr/>
            </a:lvl9pPr>
          </a:lstStyle>
          <a:p/>
        </p:txBody>
      </p:sp>
      <p:sp>
        <p:nvSpPr>
          <p:cNvPr id="43" name="Google Shape;43;p21"/>
          <p:cNvSpPr txBox="1"/>
          <p:nvPr/>
        </p:nvSpPr>
        <p:spPr>
          <a:xfrm>
            <a:off x="-162210" y="6389199"/>
            <a:ext cx="812800" cy="521208"/>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fld id="{00000000-1234-1234-1234-123412341234}" type="slidenum">
              <a:rPr b="0" i="0" lang="iw-IL" sz="1800" u="none" cap="none" strike="noStrike">
                <a:solidFill>
                  <a:srgbClr val="A5A5A5"/>
                </a:solidFill>
                <a:latin typeface="Varela Round"/>
                <a:ea typeface="Varela Round"/>
                <a:cs typeface="Varela Round"/>
                <a:sym typeface="Varela Round"/>
              </a:rPr>
              <a:t>‹#›</a:t>
            </a:fld>
            <a:endParaRPr b="0" i="0" sz="1800" u="none" cap="none" strike="noStrike">
              <a:solidFill>
                <a:srgbClr val="A5A5A5"/>
              </a:solidFill>
              <a:latin typeface="Varela Round"/>
              <a:ea typeface="Varela Round"/>
              <a:cs typeface="Varela Round"/>
              <a:sym typeface="Varela Roun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ותוכן פריסה 5">
  <p:cSld name="כותרת ותוכן פריסה 5">
    <p:spTree>
      <p:nvGrpSpPr>
        <p:cNvPr id="44" name="Shape 44"/>
        <p:cNvGrpSpPr/>
        <p:nvPr/>
      </p:nvGrpSpPr>
      <p:grpSpPr>
        <a:xfrm>
          <a:off x="0" y="0"/>
          <a:ext cx="0" cy="0"/>
          <a:chOff x="0" y="0"/>
          <a:chExt cx="0" cy="0"/>
        </a:xfrm>
      </p:grpSpPr>
      <p:sp>
        <p:nvSpPr>
          <p:cNvPr id="45" name="Google Shape;45;p22"/>
          <p:cNvSpPr/>
          <p:nvPr/>
        </p:nvSpPr>
        <p:spPr>
          <a:xfrm>
            <a:off x="-2429707" y="195047"/>
            <a:ext cx="2969302" cy="247597"/>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46" name="Google Shape;46;p22"/>
          <p:cNvSpPr txBox="1"/>
          <p:nvPr>
            <p:ph type="title"/>
          </p:nvPr>
        </p:nvSpPr>
        <p:spPr>
          <a:xfrm>
            <a:off x="1026926" y="155448"/>
            <a:ext cx="9802368" cy="720000"/>
          </a:xfrm>
          <a:prstGeom prst="rect">
            <a:avLst/>
          </a:prstGeom>
          <a:noFill/>
          <a:ln>
            <a:noFill/>
          </a:ln>
        </p:spPr>
        <p:txBody>
          <a:bodyPr anchorCtr="0" anchor="ctr" bIns="45700" lIns="91425" spcFirstLastPara="1" rIns="91425" wrap="square" tIns="45700">
            <a:noAutofit/>
          </a:bodyPr>
          <a:lstStyle>
            <a:lvl1pPr lvl="0" marR="0" rtl="1" algn="ctr">
              <a:lnSpc>
                <a:spcPct val="100000"/>
              </a:lnSpc>
              <a:spcBef>
                <a:spcPts val="0"/>
              </a:spcBef>
              <a:spcAft>
                <a:spcPts val="0"/>
              </a:spcAft>
              <a:buClr>
                <a:srgbClr val="002060"/>
              </a:buClr>
              <a:buSzPts val="4400"/>
              <a:buFont typeface="Varela Round"/>
              <a:buNone/>
              <a:defRPr b="1" i="0" sz="4400" u="none" cap="none" strike="noStrike">
                <a:solidFill>
                  <a:srgbClr val="002060"/>
                </a:solidFill>
                <a:latin typeface="Varela Round"/>
                <a:ea typeface="Varela Round"/>
                <a:cs typeface="Varela Round"/>
                <a:sym typeface="Varela Round"/>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22"/>
          <p:cNvSpPr txBox="1"/>
          <p:nvPr>
            <p:ph idx="1" type="body"/>
          </p:nvPr>
        </p:nvSpPr>
        <p:spPr>
          <a:xfrm>
            <a:off x="1026926" y="1025601"/>
            <a:ext cx="9802368" cy="431447"/>
          </a:xfrm>
          <a:prstGeom prst="rect">
            <a:avLst/>
          </a:prstGeom>
          <a:noFill/>
          <a:ln>
            <a:noFill/>
          </a:ln>
        </p:spPr>
        <p:txBody>
          <a:bodyPr anchorCtr="0" anchor="ctr" bIns="45700" lIns="91425" spcFirstLastPara="1" rIns="91425" wrap="square" tIns="45700">
            <a:noAutofit/>
          </a:bodyPr>
          <a:lstStyle>
            <a:lvl1pPr indent="-228600" lvl="0" marL="457200" rtl="1" algn="r">
              <a:lnSpc>
                <a:spcPct val="100000"/>
              </a:lnSpc>
              <a:spcBef>
                <a:spcPts val="600"/>
              </a:spcBef>
              <a:spcAft>
                <a:spcPts val="0"/>
              </a:spcAft>
              <a:buClr>
                <a:srgbClr val="12B4BC"/>
              </a:buClr>
              <a:buSzPts val="3000"/>
              <a:buNone/>
              <a:defRPr b="1" sz="3000">
                <a:solidFill>
                  <a:srgbClr val="12B4BC"/>
                </a:solidFill>
                <a:latin typeface="Varela Round"/>
                <a:ea typeface="Varela Round"/>
                <a:cs typeface="Varela Round"/>
                <a:sym typeface="Varela Round"/>
              </a:defRPr>
            </a:lvl1pPr>
            <a:lvl2pPr indent="-228600" lvl="1" marL="914400" rtl="1" algn="r">
              <a:lnSpc>
                <a:spcPct val="100000"/>
              </a:lnSpc>
              <a:spcBef>
                <a:spcPts val="400"/>
              </a:spcBef>
              <a:spcAft>
                <a:spcPts val="0"/>
              </a:spcAft>
              <a:buClr>
                <a:schemeClr val="dk1"/>
              </a:buClr>
              <a:buSzPts val="2000"/>
              <a:buNone/>
              <a:defRPr b="1" sz="2000"/>
            </a:lvl2pPr>
            <a:lvl3pPr indent="-228600" lvl="2" marL="1371600" rtl="1" algn="r">
              <a:lnSpc>
                <a:spcPct val="100000"/>
              </a:lnSpc>
              <a:spcBef>
                <a:spcPts val="360"/>
              </a:spcBef>
              <a:spcAft>
                <a:spcPts val="0"/>
              </a:spcAft>
              <a:buClr>
                <a:schemeClr val="dk1"/>
              </a:buClr>
              <a:buSzPts val="1800"/>
              <a:buNone/>
              <a:defRPr b="1" sz="1800"/>
            </a:lvl3pPr>
            <a:lvl4pPr indent="-228600" lvl="3" marL="1828800" rtl="1" algn="r">
              <a:lnSpc>
                <a:spcPct val="100000"/>
              </a:lnSpc>
              <a:spcBef>
                <a:spcPts val="320"/>
              </a:spcBef>
              <a:spcAft>
                <a:spcPts val="0"/>
              </a:spcAft>
              <a:buClr>
                <a:schemeClr val="dk1"/>
              </a:buClr>
              <a:buSzPts val="1600"/>
              <a:buNone/>
              <a:defRPr b="1" sz="1600"/>
            </a:lvl4pPr>
            <a:lvl5pPr indent="-228600" lvl="4" marL="2286000" rtl="1" algn="r">
              <a:lnSpc>
                <a:spcPct val="100000"/>
              </a:lnSpc>
              <a:spcBef>
                <a:spcPts val="320"/>
              </a:spcBef>
              <a:spcAft>
                <a:spcPts val="0"/>
              </a:spcAft>
              <a:buClr>
                <a:schemeClr val="dk1"/>
              </a:buClr>
              <a:buSzPts val="1600"/>
              <a:buNone/>
              <a:defRPr b="1" sz="1600"/>
            </a:lvl5pPr>
            <a:lvl6pPr indent="-228600" lvl="5" marL="2743200" rtl="1" algn="r">
              <a:lnSpc>
                <a:spcPct val="100000"/>
              </a:lnSpc>
              <a:spcBef>
                <a:spcPts val="320"/>
              </a:spcBef>
              <a:spcAft>
                <a:spcPts val="0"/>
              </a:spcAft>
              <a:buClr>
                <a:schemeClr val="dk1"/>
              </a:buClr>
              <a:buSzPts val="1600"/>
              <a:buNone/>
              <a:defRPr b="1" sz="1600"/>
            </a:lvl6pPr>
            <a:lvl7pPr indent="-228600" lvl="6" marL="3200400" rtl="1" algn="r">
              <a:lnSpc>
                <a:spcPct val="100000"/>
              </a:lnSpc>
              <a:spcBef>
                <a:spcPts val="320"/>
              </a:spcBef>
              <a:spcAft>
                <a:spcPts val="0"/>
              </a:spcAft>
              <a:buClr>
                <a:schemeClr val="dk1"/>
              </a:buClr>
              <a:buSzPts val="1600"/>
              <a:buNone/>
              <a:defRPr b="1" sz="1600"/>
            </a:lvl7pPr>
            <a:lvl8pPr indent="-228600" lvl="7" marL="3657600" rtl="1" algn="r">
              <a:lnSpc>
                <a:spcPct val="100000"/>
              </a:lnSpc>
              <a:spcBef>
                <a:spcPts val="320"/>
              </a:spcBef>
              <a:spcAft>
                <a:spcPts val="0"/>
              </a:spcAft>
              <a:buClr>
                <a:schemeClr val="dk1"/>
              </a:buClr>
              <a:buSzPts val="1600"/>
              <a:buNone/>
              <a:defRPr b="1" sz="1600"/>
            </a:lvl8pPr>
            <a:lvl9pPr indent="-228600" lvl="8" marL="4114800" rtl="1" algn="r">
              <a:lnSpc>
                <a:spcPct val="100000"/>
              </a:lnSpc>
              <a:spcBef>
                <a:spcPts val="320"/>
              </a:spcBef>
              <a:spcAft>
                <a:spcPts val="0"/>
              </a:spcAft>
              <a:buClr>
                <a:schemeClr val="dk1"/>
              </a:buClr>
              <a:buSzPts val="1600"/>
              <a:buNone/>
              <a:defRPr b="1" sz="1600"/>
            </a:lvl9pPr>
          </a:lstStyle>
          <a:p/>
        </p:txBody>
      </p:sp>
      <p:sp>
        <p:nvSpPr>
          <p:cNvPr id="48" name="Google Shape;48;p22"/>
          <p:cNvSpPr txBox="1"/>
          <p:nvPr>
            <p:ph idx="2" type="body"/>
          </p:nvPr>
        </p:nvSpPr>
        <p:spPr>
          <a:xfrm>
            <a:off x="1026927" y="1710442"/>
            <a:ext cx="8212766" cy="4152517"/>
          </a:xfrm>
          <a:prstGeom prst="rect">
            <a:avLst/>
          </a:prstGeom>
          <a:noFill/>
          <a:ln>
            <a:noFill/>
          </a:ln>
        </p:spPr>
        <p:txBody>
          <a:bodyPr anchorCtr="0" anchor="t" bIns="45700" lIns="91425" spcFirstLastPara="1" rIns="91425" wrap="square" tIns="45700">
            <a:normAutofit/>
          </a:bodyPr>
          <a:lstStyle>
            <a:lvl1pPr indent="-381000" lvl="0" marL="457200" rtl="1" algn="r">
              <a:lnSpc>
                <a:spcPct val="100000"/>
              </a:lnSpc>
              <a:spcBef>
                <a:spcPts val="0"/>
              </a:spcBef>
              <a:spcAft>
                <a:spcPts val="0"/>
              </a:spcAft>
              <a:buClr>
                <a:srgbClr val="002060"/>
              </a:buClr>
              <a:buSzPts val="2400"/>
              <a:buChar char="•"/>
              <a:defRPr sz="2400">
                <a:solidFill>
                  <a:srgbClr val="002060"/>
                </a:solidFill>
                <a:latin typeface="Varela Round"/>
                <a:ea typeface="Varela Round"/>
                <a:cs typeface="Varela Round"/>
                <a:sym typeface="Varela Round"/>
              </a:defRPr>
            </a:lvl1pPr>
            <a:lvl2pPr indent="-381000" lvl="1" marL="914400" rtl="1" algn="r">
              <a:lnSpc>
                <a:spcPct val="100000"/>
              </a:lnSpc>
              <a:spcBef>
                <a:spcPts val="600"/>
              </a:spcBef>
              <a:spcAft>
                <a:spcPts val="0"/>
              </a:spcAft>
              <a:buClr>
                <a:srgbClr val="002060"/>
              </a:buClr>
              <a:buSzPts val="2400"/>
              <a:buChar char="–"/>
              <a:defRPr sz="2400">
                <a:solidFill>
                  <a:srgbClr val="002060"/>
                </a:solidFill>
                <a:latin typeface="Varela Round"/>
                <a:ea typeface="Varela Round"/>
                <a:cs typeface="Varela Round"/>
                <a:sym typeface="Varela Round"/>
              </a:defRPr>
            </a:lvl2pPr>
            <a:lvl3pPr indent="-342900" lvl="2" marL="1371600" rtl="1" algn="r">
              <a:lnSpc>
                <a:spcPct val="100000"/>
              </a:lnSpc>
              <a:spcBef>
                <a:spcPts val="600"/>
              </a:spcBef>
              <a:spcAft>
                <a:spcPts val="0"/>
              </a:spcAft>
              <a:buClr>
                <a:schemeClr val="dk1"/>
              </a:buClr>
              <a:buSzPts val="1800"/>
              <a:buChar char="•"/>
              <a:defRPr sz="1800"/>
            </a:lvl3pPr>
            <a:lvl4pPr indent="-330200" lvl="3" marL="1828800" rtl="1" algn="r">
              <a:lnSpc>
                <a:spcPct val="100000"/>
              </a:lnSpc>
              <a:spcBef>
                <a:spcPts val="320"/>
              </a:spcBef>
              <a:spcAft>
                <a:spcPts val="0"/>
              </a:spcAft>
              <a:buClr>
                <a:schemeClr val="dk1"/>
              </a:buClr>
              <a:buSzPts val="1600"/>
              <a:buChar char="–"/>
              <a:defRPr sz="1600"/>
            </a:lvl4pPr>
            <a:lvl5pPr indent="-330200" lvl="4" marL="2286000" rtl="1" algn="r">
              <a:lnSpc>
                <a:spcPct val="100000"/>
              </a:lnSpc>
              <a:spcBef>
                <a:spcPts val="320"/>
              </a:spcBef>
              <a:spcAft>
                <a:spcPts val="0"/>
              </a:spcAft>
              <a:buClr>
                <a:schemeClr val="dk1"/>
              </a:buClr>
              <a:buSzPts val="1600"/>
              <a:buChar char="»"/>
              <a:defRPr sz="1600"/>
            </a:lvl5pPr>
            <a:lvl6pPr indent="-330200" lvl="5" marL="2743200" rtl="1" algn="r">
              <a:lnSpc>
                <a:spcPct val="100000"/>
              </a:lnSpc>
              <a:spcBef>
                <a:spcPts val="320"/>
              </a:spcBef>
              <a:spcAft>
                <a:spcPts val="0"/>
              </a:spcAft>
              <a:buClr>
                <a:schemeClr val="dk1"/>
              </a:buClr>
              <a:buSzPts val="1600"/>
              <a:buChar char="•"/>
              <a:defRPr sz="1600"/>
            </a:lvl6pPr>
            <a:lvl7pPr indent="-330200" lvl="6" marL="3200400" rtl="1" algn="r">
              <a:lnSpc>
                <a:spcPct val="100000"/>
              </a:lnSpc>
              <a:spcBef>
                <a:spcPts val="320"/>
              </a:spcBef>
              <a:spcAft>
                <a:spcPts val="0"/>
              </a:spcAft>
              <a:buClr>
                <a:schemeClr val="dk1"/>
              </a:buClr>
              <a:buSzPts val="1600"/>
              <a:buChar char="•"/>
              <a:defRPr sz="1600"/>
            </a:lvl7pPr>
            <a:lvl8pPr indent="-330200" lvl="7" marL="3657600" rtl="1" algn="r">
              <a:lnSpc>
                <a:spcPct val="100000"/>
              </a:lnSpc>
              <a:spcBef>
                <a:spcPts val="320"/>
              </a:spcBef>
              <a:spcAft>
                <a:spcPts val="0"/>
              </a:spcAft>
              <a:buClr>
                <a:schemeClr val="dk1"/>
              </a:buClr>
              <a:buSzPts val="1600"/>
              <a:buChar char="•"/>
              <a:defRPr sz="1600"/>
            </a:lvl8pPr>
            <a:lvl9pPr indent="-330200" lvl="8" marL="4114800" rtl="1" algn="r">
              <a:lnSpc>
                <a:spcPct val="100000"/>
              </a:lnSpc>
              <a:spcBef>
                <a:spcPts val="320"/>
              </a:spcBef>
              <a:spcAft>
                <a:spcPts val="0"/>
              </a:spcAft>
              <a:buClr>
                <a:schemeClr val="dk1"/>
              </a:buClr>
              <a:buSzPts val="1600"/>
              <a:buChar char="•"/>
              <a:defRPr sz="1600"/>
            </a:lvl9pPr>
          </a:lstStyle>
          <a:p/>
        </p:txBody>
      </p:sp>
      <p:sp>
        <p:nvSpPr>
          <p:cNvPr id="49" name="Google Shape;49;p22"/>
          <p:cNvSpPr/>
          <p:nvPr/>
        </p:nvSpPr>
        <p:spPr>
          <a:xfrm>
            <a:off x="9974795" y="5878199"/>
            <a:ext cx="4766811" cy="357667"/>
          </a:xfrm>
          <a:prstGeom prst="roundRect">
            <a:avLst>
              <a:gd fmla="val 50000" name="adj"/>
            </a:avLst>
          </a:prstGeom>
          <a:solidFill>
            <a:srgbClr val="92D050"/>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50" name="Google Shape;50;p22"/>
          <p:cNvSpPr/>
          <p:nvPr/>
        </p:nvSpPr>
        <p:spPr>
          <a:xfrm>
            <a:off x="-2017472" y="518276"/>
            <a:ext cx="2969302" cy="369516"/>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51" name="Google Shape;51;p22"/>
          <p:cNvSpPr/>
          <p:nvPr/>
        </p:nvSpPr>
        <p:spPr>
          <a:xfrm>
            <a:off x="8144699" y="6307826"/>
            <a:ext cx="5175721" cy="720000"/>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52" name="Google Shape;52;p22"/>
          <p:cNvSpPr/>
          <p:nvPr/>
        </p:nvSpPr>
        <p:spPr>
          <a:xfrm>
            <a:off x="-1" y="-960120"/>
            <a:ext cx="14676782" cy="928270"/>
          </a:xfrm>
          <a:prstGeom prst="rect">
            <a:avLst/>
          </a:prstGeom>
          <a:solidFill>
            <a:srgbClr val="E6E6E6"/>
          </a:solidFill>
          <a:ln cap="flat" cmpd="sng" w="25400">
            <a:solidFill>
              <a:srgbClr val="E6E6E6"/>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53" name="Google Shape;53;p22"/>
          <p:cNvSpPr/>
          <p:nvPr/>
        </p:nvSpPr>
        <p:spPr>
          <a:xfrm>
            <a:off x="-1356361" y="6889426"/>
            <a:ext cx="14676782" cy="928270"/>
          </a:xfrm>
          <a:prstGeom prst="rect">
            <a:avLst/>
          </a:prstGeom>
          <a:solidFill>
            <a:srgbClr val="E6E6E6"/>
          </a:solidFill>
          <a:ln cap="flat" cmpd="sng" w="25400">
            <a:solidFill>
              <a:srgbClr val="E6E6E6"/>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54" name="Google Shape;54;p22"/>
          <p:cNvSpPr/>
          <p:nvPr/>
        </p:nvSpPr>
        <p:spPr>
          <a:xfrm rot="5400000">
            <a:off x="10121386" y="1972518"/>
            <a:ext cx="6987520" cy="2819401"/>
          </a:xfrm>
          <a:prstGeom prst="rect">
            <a:avLst/>
          </a:prstGeom>
          <a:solidFill>
            <a:srgbClr val="E6E6E6"/>
          </a:solidFill>
          <a:ln cap="flat" cmpd="sng" w="25400">
            <a:solidFill>
              <a:srgbClr val="E6E6E6"/>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55" name="Google Shape;55;p22"/>
          <p:cNvSpPr/>
          <p:nvPr/>
        </p:nvSpPr>
        <p:spPr>
          <a:xfrm>
            <a:off x="-3273296" y="-31850"/>
            <a:ext cx="3246401" cy="7683699"/>
          </a:xfrm>
          <a:prstGeom prst="rect">
            <a:avLst/>
          </a:prstGeom>
          <a:solidFill>
            <a:srgbClr val="E6E6E6"/>
          </a:solidFill>
          <a:ln cap="flat" cmpd="sng" w="25400">
            <a:solidFill>
              <a:srgbClr val="E6E6E6"/>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56" name="Google Shape;56;p22"/>
          <p:cNvSpPr txBox="1"/>
          <p:nvPr/>
        </p:nvSpPr>
        <p:spPr>
          <a:xfrm>
            <a:off x="-162210" y="6389199"/>
            <a:ext cx="812800" cy="521208"/>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fld id="{00000000-1234-1234-1234-123412341234}" type="slidenum">
              <a:rPr b="0" i="0" lang="iw-IL" sz="1800" u="none" cap="none" strike="noStrike">
                <a:solidFill>
                  <a:srgbClr val="A5A5A5"/>
                </a:solidFill>
                <a:latin typeface="Varela Round"/>
                <a:ea typeface="Varela Round"/>
                <a:cs typeface="Varela Round"/>
                <a:sym typeface="Varela Round"/>
              </a:rPr>
              <a:t>‹#›</a:t>
            </a:fld>
            <a:endParaRPr b="0" i="0" sz="1800" u="none" cap="none" strike="noStrike">
              <a:solidFill>
                <a:srgbClr val="A5A5A5"/>
              </a:solidFill>
              <a:latin typeface="Varela Round"/>
              <a:ea typeface="Varela Round"/>
              <a:cs typeface="Varela Round"/>
              <a:sym typeface="Varela Roun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ותוכן פריסה 2">
  <p:cSld name="כותרת ותוכן פריסה 2">
    <p:spTree>
      <p:nvGrpSpPr>
        <p:cNvPr id="57" name="Shape 57"/>
        <p:cNvGrpSpPr/>
        <p:nvPr/>
      </p:nvGrpSpPr>
      <p:grpSpPr>
        <a:xfrm>
          <a:off x="0" y="0"/>
          <a:ext cx="0" cy="0"/>
          <a:chOff x="0" y="0"/>
          <a:chExt cx="0" cy="0"/>
        </a:xfrm>
      </p:grpSpPr>
      <p:sp>
        <p:nvSpPr>
          <p:cNvPr id="58" name="Google Shape;58;p23"/>
          <p:cNvSpPr txBox="1"/>
          <p:nvPr>
            <p:ph type="title"/>
          </p:nvPr>
        </p:nvSpPr>
        <p:spPr>
          <a:xfrm>
            <a:off x="1024128" y="155448"/>
            <a:ext cx="9802368" cy="720000"/>
          </a:xfrm>
          <a:prstGeom prst="rect">
            <a:avLst/>
          </a:prstGeom>
          <a:noFill/>
          <a:ln>
            <a:noFill/>
          </a:ln>
        </p:spPr>
        <p:txBody>
          <a:bodyPr anchorCtr="0" anchor="ctr" bIns="0" lIns="0" spcFirstLastPara="1" rIns="0" wrap="square" tIns="0">
            <a:noAutofit/>
          </a:bodyPr>
          <a:lstStyle>
            <a:lvl1pPr lvl="0" marR="0" rtl="1" algn="ctr">
              <a:lnSpc>
                <a:spcPct val="100000"/>
              </a:lnSpc>
              <a:spcBef>
                <a:spcPts val="0"/>
              </a:spcBef>
              <a:spcAft>
                <a:spcPts val="0"/>
              </a:spcAft>
              <a:buClr>
                <a:srgbClr val="002060"/>
              </a:buClr>
              <a:buSzPts val="4400"/>
              <a:buFont typeface="Varela Round"/>
              <a:buNone/>
              <a:defRPr b="1" i="0" sz="4400" u="none" cap="none" strike="noStrike">
                <a:solidFill>
                  <a:srgbClr val="002060"/>
                </a:solidFill>
                <a:latin typeface="Varela Round"/>
                <a:ea typeface="Varela Round"/>
                <a:cs typeface="Varela Round"/>
                <a:sym typeface="Varela Round"/>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23"/>
          <p:cNvSpPr txBox="1"/>
          <p:nvPr>
            <p:ph idx="1" type="body"/>
          </p:nvPr>
        </p:nvSpPr>
        <p:spPr>
          <a:xfrm>
            <a:off x="515273" y="1024128"/>
            <a:ext cx="11161453" cy="457200"/>
          </a:xfrm>
          <a:prstGeom prst="rect">
            <a:avLst/>
          </a:prstGeom>
          <a:noFill/>
          <a:ln>
            <a:noFill/>
          </a:ln>
        </p:spPr>
        <p:txBody>
          <a:bodyPr anchorCtr="0" anchor="ctr" bIns="0" lIns="0" spcFirstLastPara="1" rIns="0" wrap="square" tIns="0">
            <a:noAutofit/>
          </a:bodyPr>
          <a:lstStyle>
            <a:lvl1pPr indent="-228600" lvl="0" marL="457200" rtl="1" algn="r">
              <a:lnSpc>
                <a:spcPct val="100000"/>
              </a:lnSpc>
              <a:spcBef>
                <a:spcPts val="600"/>
              </a:spcBef>
              <a:spcAft>
                <a:spcPts val="0"/>
              </a:spcAft>
              <a:buClr>
                <a:srgbClr val="12B4BC"/>
              </a:buClr>
              <a:buSzPts val="3000"/>
              <a:buNone/>
              <a:defRPr b="1" sz="3000">
                <a:solidFill>
                  <a:srgbClr val="12B4BC"/>
                </a:solidFill>
                <a:latin typeface="Varela Round"/>
                <a:ea typeface="Varela Round"/>
                <a:cs typeface="Varela Round"/>
                <a:sym typeface="Varela Round"/>
              </a:defRPr>
            </a:lvl1pPr>
            <a:lvl2pPr indent="-228600" lvl="1" marL="914400" rtl="1" algn="r">
              <a:lnSpc>
                <a:spcPct val="100000"/>
              </a:lnSpc>
              <a:spcBef>
                <a:spcPts val="400"/>
              </a:spcBef>
              <a:spcAft>
                <a:spcPts val="0"/>
              </a:spcAft>
              <a:buClr>
                <a:schemeClr val="dk1"/>
              </a:buClr>
              <a:buSzPts val="2000"/>
              <a:buNone/>
              <a:defRPr b="1" sz="2000"/>
            </a:lvl2pPr>
            <a:lvl3pPr indent="-228600" lvl="2" marL="1371600" rtl="1" algn="r">
              <a:lnSpc>
                <a:spcPct val="100000"/>
              </a:lnSpc>
              <a:spcBef>
                <a:spcPts val="360"/>
              </a:spcBef>
              <a:spcAft>
                <a:spcPts val="0"/>
              </a:spcAft>
              <a:buClr>
                <a:schemeClr val="dk1"/>
              </a:buClr>
              <a:buSzPts val="1800"/>
              <a:buNone/>
              <a:defRPr b="1" sz="1800"/>
            </a:lvl3pPr>
            <a:lvl4pPr indent="-228600" lvl="3" marL="1828800" rtl="1" algn="r">
              <a:lnSpc>
                <a:spcPct val="100000"/>
              </a:lnSpc>
              <a:spcBef>
                <a:spcPts val="320"/>
              </a:spcBef>
              <a:spcAft>
                <a:spcPts val="0"/>
              </a:spcAft>
              <a:buClr>
                <a:schemeClr val="dk1"/>
              </a:buClr>
              <a:buSzPts val="1600"/>
              <a:buNone/>
              <a:defRPr b="1" sz="1600"/>
            </a:lvl4pPr>
            <a:lvl5pPr indent="-228600" lvl="4" marL="2286000" rtl="1" algn="r">
              <a:lnSpc>
                <a:spcPct val="100000"/>
              </a:lnSpc>
              <a:spcBef>
                <a:spcPts val="320"/>
              </a:spcBef>
              <a:spcAft>
                <a:spcPts val="0"/>
              </a:spcAft>
              <a:buClr>
                <a:schemeClr val="dk1"/>
              </a:buClr>
              <a:buSzPts val="1600"/>
              <a:buNone/>
              <a:defRPr b="1" sz="1600"/>
            </a:lvl5pPr>
            <a:lvl6pPr indent="-228600" lvl="5" marL="2743200" rtl="1" algn="r">
              <a:lnSpc>
                <a:spcPct val="100000"/>
              </a:lnSpc>
              <a:spcBef>
                <a:spcPts val="320"/>
              </a:spcBef>
              <a:spcAft>
                <a:spcPts val="0"/>
              </a:spcAft>
              <a:buClr>
                <a:schemeClr val="dk1"/>
              </a:buClr>
              <a:buSzPts val="1600"/>
              <a:buNone/>
              <a:defRPr b="1" sz="1600"/>
            </a:lvl6pPr>
            <a:lvl7pPr indent="-228600" lvl="6" marL="3200400" rtl="1" algn="r">
              <a:lnSpc>
                <a:spcPct val="100000"/>
              </a:lnSpc>
              <a:spcBef>
                <a:spcPts val="320"/>
              </a:spcBef>
              <a:spcAft>
                <a:spcPts val="0"/>
              </a:spcAft>
              <a:buClr>
                <a:schemeClr val="dk1"/>
              </a:buClr>
              <a:buSzPts val="1600"/>
              <a:buNone/>
              <a:defRPr b="1" sz="1600"/>
            </a:lvl7pPr>
            <a:lvl8pPr indent="-228600" lvl="7" marL="3657600" rtl="1" algn="r">
              <a:lnSpc>
                <a:spcPct val="100000"/>
              </a:lnSpc>
              <a:spcBef>
                <a:spcPts val="320"/>
              </a:spcBef>
              <a:spcAft>
                <a:spcPts val="0"/>
              </a:spcAft>
              <a:buClr>
                <a:schemeClr val="dk1"/>
              </a:buClr>
              <a:buSzPts val="1600"/>
              <a:buNone/>
              <a:defRPr b="1" sz="1600"/>
            </a:lvl8pPr>
            <a:lvl9pPr indent="-228600" lvl="8" marL="4114800" rtl="1" algn="r">
              <a:lnSpc>
                <a:spcPct val="100000"/>
              </a:lnSpc>
              <a:spcBef>
                <a:spcPts val="320"/>
              </a:spcBef>
              <a:spcAft>
                <a:spcPts val="0"/>
              </a:spcAft>
              <a:buClr>
                <a:schemeClr val="dk1"/>
              </a:buClr>
              <a:buSzPts val="1600"/>
              <a:buNone/>
              <a:defRPr b="1" sz="1600"/>
            </a:lvl9pPr>
          </a:lstStyle>
          <a:p/>
        </p:txBody>
      </p:sp>
      <p:sp>
        <p:nvSpPr>
          <p:cNvPr id="60" name="Google Shape;60;p23"/>
          <p:cNvSpPr txBox="1"/>
          <p:nvPr>
            <p:ph idx="2" type="body"/>
          </p:nvPr>
        </p:nvSpPr>
        <p:spPr>
          <a:xfrm>
            <a:off x="515273" y="1567973"/>
            <a:ext cx="11161453" cy="3522187"/>
          </a:xfrm>
          <a:prstGeom prst="rect">
            <a:avLst/>
          </a:prstGeom>
          <a:noFill/>
          <a:ln>
            <a:noFill/>
          </a:ln>
        </p:spPr>
        <p:txBody>
          <a:bodyPr anchorCtr="0" anchor="t" bIns="45700" lIns="91425" spcFirstLastPara="1" rIns="91425" wrap="square" tIns="45700">
            <a:normAutofit/>
          </a:bodyPr>
          <a:lstStyle>
            <a:lvl1pPr indent="-381000" lvl="0" marL="457200" rtl="1" algn="r">
              <a:lnSpc>
                <a:spcPct val="100000"/>
              </a:lnSpc>
              <a:spcBef>
                <a:spcPts val="0"/>
              </a:spcBef>
              <a:spcAft>
                <a:spcPts val="0"/>
              </a:spcAft>
              <a:buClr>
                <a:srgbClr val="002060"/>
              </a:buClr>
              <a:buSzPts val="2400"/>
              <a:buChar char="•"/>
              <a:defRPr sz="2400">
                <a:solidFill>
                  <a:srgbClr val="002060"/>
                </a:solidFill>
                <a:latin typeface="Varela Round"/>
                <a:ea typeface="Varela Round"/>
                <a:cs typeface="Varela Round"/>
                <a:sym typeface="Varela Round"/>
              </a:defRPr>
            </a:lvl1pPr>
            <a:lvl2pPr indent="-381000" lvl="1" marL="914400" rtl="1" algn="r">
              <a:lnSpc>
                <a:spcPct val="100000"/>
              </a:lnSpc>
              <a:spcBef>
                <a:spcPts val="600"/>
              </a:spcBef>
              <a:spcAft>
                <a:spcPts val="0"/>
              </a:spcAft>
              <a:buClr>
                <a:srgbClr val="002060"/>
              </a:buClr>
              <a:buSzPts val="2400"/>
              <a:buChar char="–"/>
              <a:defRPr sz="2400">
                <a:solidFill>
                  <a:srgbClr val="002060"/>
                </a:solidFill>
                <a:latin typeface="Varela Round"/>
                <a:ea typeface="Varela Round"/>
                <a:cs typeface="Varela Round"/>
                <a:sym typeface="Varela Round"/>
              </a:defRPr>
            </a:lvl2pPr>
            <a:lvl3pPr indent="-342900" lvl="2" marL="1371600" rtl="1" algn="r">
              <a:lnSpc>
                <a:spcPct val="100000"/>
              </a:lnSpc>
              <a:spcBef>
                <a:spcPts val="600"/>
              </a:spcBef>
              <a:spcAft>
                <a:spcPts val="0"/>
              </a:spcAft>
              <a:buClr>
                <a:schemeClr val="dk1"/>
              </a:buClr>
              <a:buSzPts val="1800"/>
              <a:buChar char="•"/>
              <a:defRPr sz="1800"/>
            </a:lvl3pPr>
            <a:lvl4pPr indent="-330200" lvl="3" marL="1828800" rtl="1" algn="r">
              <a:lnSpc>
                <a:spcPct val="100000"/>
              </a:lnSpc>
              <a:spcBef>
                <a:spcPts val="320"/>
              </a:spcBef>
              <a:spcAft>
                <a:spcPts val="0"/>
              </a:spcAft>
              <a:buClr>
                <a:schemeClr val="dk1"/>
              </a:buClr>
              <a:buSzPts val="1600"/>
              <a:buChar char="–"/>
              <a:defRPr sz="1600"/>
            </a:lvl4pPr>
            <a:lvl5pPr indent="-330200" lvl="4" marL="2286000" rtl="1" algn="r">
              <a:lnSpc>
                <a:spcPct val="100000"/>
              </a:lnSpc>
              <a:spcBef>
                <a:spcPts val="320"/>
              </a:spcBef>
              <a:spcAft>
                <a:spcPts val="0"/>
              </a:spcAft>
              <a:buClr>
                <a:schemeClr val="dk1"/>
              </a:buClr>
              <a:buSzPts val="1600"/>
              <a:buChar char="»"/>
              <a:defRPr sz="1600"/>
            </a:lvl5pPr>
            <a:lvl6pPr indent="-330200" lvl="5" marL="2743200" rtl="1" algn="r">
              <a:lnSpc>
                <a:spcPct val="100000"/>
              </a:lnSpc>
              <a:spcBef>
                <a:spcPts val="320"/>
              </a:spcBef>
              <a:spcAft>
                <a:spcPts val="0"/>
              </a:spcAft>
              <a:buClr>
                <a:schemeClr val="dk1"/>
              </a:buClr>
              <a:buSzPts val="1600"/>
              <a:buChar char="•"/>
              <a:defRPr sz="1600"/>
            </a:lvl6pPr>
            <a:lvl7pPr indent="-330200" lvl="6" marL="3200400" rtl="1" algn="r">
              <a:lnSpc>
                <a:spcPct val="100000"/>
              </a:lnSpc>
              <a:spcBef>
                <a:spcPts val="320"/>
              </a:spcBef>
              <a:spcAft>
                <a:spcPts val="0"/>
              </a:spcAft>
              <a:buClr>
                <a:schemeClr val="dk1"/>
              </a:buClr>
              <a:buSzPts val="1600"/>
              <a:buChar char="•"/>
              <a:defRPr sz="1600"/>
            </a:lvl7pPr>
            <a:lvl8pPr indent="-330200" lvl="7" marL="3657600" rtl="1" algn="r">
              <a:lnSpc>
                <a:spcPct val="100000"/>
              </a:lnSpc>
              <a:spcBef>
                <a:spcPts val="320"/>
              </a:spcBef>
              <a:spcAft>
                <a:spcPts val="0"/>
              </a:spcAft>
              <a:buClr>
                <a:schemeClr val="dk1"/>
              </a:buClr>
              <a:buSzPts val="1600"/>
              <a:buChar char="•"/>
              <a:defRPr sz="1600"/>
            </a:lvl8pPr>
            <a:lvl9pPr indent="-330200" lvl="8" marL="4114800" rtl="1" algn="r">
              <a:lnSpc>
                <a:spcPct val="100000"/>
              </a:lnSpc>
              <a:spcBef>
                <a:spcPts val="320"/>
              </a:spcBef>
              <a:spcAft>
                <a:spcPts val="0"/>
              </a:spcAft>
              <a:buClr>
                <a:schemeClr val="dk1"/>
              </a:buClr>
              <a:buSzPts val="1600"/>
              <a:buChar char="•"/>
              <a:defRPr sz="1600"/>
            </a:lvl9pPr>
          </a:lstStyle>
          <a:p/>
        </p:txBody>
      </p:sp>
      <p:sp>
        <p:nvSpPr>
          <p:cNvPr id="61" name="Google Shape;61;p23"/>
          <p:cNvSpPr/>
          <p:nvPr/>
        </p:nvSpPr>
        <p:spPr>
          <a:xfrm>
            <a:off x="-1377633" y="110284"/>
            <a:ext cx="2105524" cy="216817"/>
          </a:xfrm>
          <a:prstGeom prst="roundRect">
            <a:avLst>
              <a:gd fmla="val 50000" name="adj"/>
            </a:avLst>
          </a:prstGeom>
          <a:solidFill>
            <a:srgbClr val="92D050"/>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62" name="Google Shape;62;p23"/>
          <p:cNvSpPr/>
          <p:nvPr/>
        </p:nvSpPr>
        <p:spPr>
          <a:xfrm>
            <a:off x="-1729189" y="435139"/>
            <a:ext cx="2615798" cy="321877"/>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63" name="Google Shape;63;p23"/>
          <p:cNvSpPr/>
          <p:nvPr/>
        </p:nvSpPr>
        <p:spPr>
          <a:xfrm>
            <a:off x="9323387" y="5555326"/>
            <a:ext cx="4766811" cy="357667"/>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64" name="Google Shape;64;p23"/>
          <p:cNvSpPr/>
          <p:nvPr/>
        </p:nvSpPr>
        <p:spPr>
          <a:xfrm>
            <a:off x="8679109" y="6024163"/>
            <a:ext cx="4127100" cy="720000"/>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65" name="Google Shape;65;p23"/>
          <p:cNvSpPr txBox="1"/>
          <p:nvPr/>
        </p:nvSpPr>
        <p:spPr>
          <a:xfrm>
            <a:off x="-162210" y="6389199"/>
            <a:ext cx="812800" cy="521208"/>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fld id="{00000000-1234-1234-1234-123412341234}" type="slidenum">
              <a:rPr b="0" i="0" lang="iw-IL" sz="1800" u="none" cap="none" strike="noStrike">
                <a:solidFill>
                  <a:srgbClr val="A5A5A5"/>
                </a:solidFill>
                <a:latin typeface="Varela Round"/>
                <a:ea typeface="Varela Round"/>
                <a:cs typeface="Varela Round"/>
                <a:sym typeface="Varela Round"/>
              </a:rPr>
              <a:t>‹#›</a:t>
            </a:fld>
            <a:endParaRPr b="0" i="0" sz="1800" u="none" cap="none" strike="noStrike">
              <a:solidFill>
                <a:srgbClr val="A5A5A5"/>
              </a:solidFill>
              <a:latin typeface="Varela Round"/>
              <a:ea typeface="Varela Round"/>
              <a:cs typeface="Varela Round"/>
              <a:sym typeface="Varela Round"/>
            </a:endParaRPr>
          </a:p>
        </p:txBody>
      </p:sp>
      <p:sp>
        <p:nvSpPr>
          <p:cNvPr id="66" name="Google Shape;66;p23"/>
          <p:cNvSpPr/>
          <p:nvPr/>
        </p:nvSpPr>
        <p:spPr>
          <a:xfrm>
            <a:off x="11005702" y="5213334"/>
            <a:ext cx="2372591" cy="251305"/>
          </a:xfrm>
          <a:prstGeom prst="roundRect">
            <a:avLst>
              <a:gd fmla="val 50000" name="adj"/>
            </a:avLst>
          </a:prstGeom>
          <a:solidFill>
            <a:srgbClr val="92D050"/>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67" name="Google Shape;67;p23"/>
          <p:cNvSpPr/>
          <p:nvPr/>
        </p:nvSpPr>
        <p:spPr>
          <a:xfrm rot="5400000">
            <a:off x="10107940" y="1954539"/>
            <a:ext cx="6987520" cy="2819401"/>
          </a:xfrm>
          <a:prstGeom prst="rect">
            <a:avLst/>
          </a:prstGeom>
          <a:solidFill>
            <a:srgbClr val="E6E6E6"/>
          </a:solidFill>
          <a:ln cap="flat" cmpd="sng" w="25400">
            <a:solidFill>
              <a:srgbClr val="E6E6E6"/>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68" name="Google Shape;68;p23"/>
          <p:cNvSpPr/>
          <p:nvPr/>
        </p:nvSpPr>
        <p:spPr>
          <a:xfrm>
            <a:off x="-3273296" y="-31850"/>
            <a:ext cx="3246401" cy="7683699"/>
          </a:xfrm>
          <a:prstGeom prst="rect">
            <a:avLst/>
          </a:prstGeom>
          <a:solidFill>
            <a:srgbClr val="E6E6E6"/>
          </a:solidFill>
          <a:ln cap="flat" cmpd="sng" w="25400">
            <a:solidFill>
              <a:srgbClr val="E6E6E6"/>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בלבד פריסה 4">
  <p:cSld name="כותרת בלבד פריסה 4">
    <p:spTree>
      <p:nvGrpSpPr>
        <p:cNvPr id="69" name="Shape 69"/>
        <p:cNvGrpSpPr/>
        <p:nvPr/>
      </p:nvGrpSpPr>
      <p:grpSpPr>
        <a:xfrm>
          <a:off x="0" y="0"/>
          <a:ext cx="0" cy="0"/>
          <a:chOff x="0" y="0"/>
          <a:chExt cx="0" cy="0"/>
        </a:xfrm>
      </p:grpSpPr>
      <p:sp>
        <p:nvSpPr>
          <p:cNvPr id="70" name="Google Shape;70;p24"/>
          <p:cNvSpPr txBox="1"/>
          <p:nvPr>
            <p:ph type="title"/>
          </p:nvPr>
        </p:nvSpPr>
        <p:spPr>
          <a:xfrm>
            <a:off x="1024128" y="155448"/>
            <a:ext cx="9802368" cy="720000"/>
          </a:xfrm>
          <a:prstGeom prst="rect">
            <a:avLst/>
          </a:prstGeom>
          <a:noFill/>
          <a:ln>
            <a:noFill/>
          </a:ln>
        </p:spPr>
        <p:txBody>
          <a:bodyPr anchorCtr="0" anchor="ctr" bIns="0" lIns="0" spcFirstLastPara="1" rIns="0" wrap="square" tIns="0">
            <a:noAutofit/>
          </a:bodyPr>
          <a:lstStyle>
            <a:lvl1pPr lvl="0" marR="0" rtl="1" algn="ctr">
              <a:lnSpc>
                <a:spcPct val="100000"/>
              </a:lnSpc>
              <a:spcBef>
                <a:spcPts val="0"/>
              </a:spcBef>
              <a:spcAft>
                <a:spcPts val="0"/>
              </a:spcAft>
              <a:buClr>
                <a:srgbClr val="002060"/>
              </a:buClr>
              <a:buSzPts val="4400"/>
              <a:buFont typeface="Varela Round"/>
              <a:buNone/>
              <a:defRPr b="1" i="0" sz="4400" u="none" cap="none" strike="noStrike">
                <a:solidFill>
                  <a:srgbClr val="002060"/>
                </a:solidFill>
                <a:latin typeface="Varela Round"/>
                <a:ea typeface="Varela Round"/>
                <a:cs typeface="Varela Round"/>
                <a:sym typeface="Varela Round"/>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24"/>
          <p:cNvSpPr/>
          <p:nvPr/>
        </p:nvSpPr>
        <p:spPr>
          <a:xfrm>
            <a:off x="11497481" y="487099"/>
            <a:ext cx="1576672" cy="289443"/>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72" name="Google Shape;72;p24"/>
          <p:cNvSpPr/>
          <p:nvPr/>
        </p:nvSpPr>
        <p:spPr>
          <a:xfrm>
            <a:off x="11150538" y="127099"/>
            <a:ext cx="1879662" cy="289443"/>
          </a:xfrm>
          <a:prstGeom prst="roundRect">
            <a:avLst>
              <a:gd fmla="val 50000" name="adj"/>
            </a:avLst>
          </a:prstGeom>
          <a:solidFill>
            <a:srgbClr val="92D050"/>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73" name="Google Shape;73;p24"/>
          <p:cNvSpPr/>
          <p:nvPr/>
        </p:nvSpPr>
        <p:spPr>
          <a:xfrm>
            <a:off x="-487680" y="5923581"/>
            <a:ext cx="3133018" cy="357667"/>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74" name="Google Shape;74;p24"/>
          <p:cNvSpPr/>
          <p:nvPr/>
        </p:nvSpPr>
        <p:spPr>
          <a:xfrm>
            <a:off x="-976438" y="6359813"/>
            <a:ext cx="7301038" cy="658080"/>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75" name="Google Shape;75;p24"/>
          <p:cNvSpPr/>
          <p:nvPr/>
        </p:nvSpPr>
        <p:spPr>
          <a:xfrm rot="5400000">
            <a:off x="9360284" y="2733622"/>
            <a:ext cx="6987520" cy="1297194"/>
          </a:xfrm>
          <a:prstGeom prst="rect">
            <a:avLst/>
          </a:prstGeom>
          <a:solidFill>
            <a:srgbClr val="E6E6E6"/>
          </a:solidFill>
          <a:ln cap="flat" cmpd="sng" w="25400">
            <a:solidFill>
              <a:srgbClr val="E6E6E6"/>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76" name="Google Shape;76;p24"/>
          <p:cNvSpPr txBox="1"/>
          <p:nvPr/>
        </p:nvSpPr>
        <p:spPr>
          <a:xfrm>
            <a:off x="-131730" y="6361368"/>
            <a:ext cx="812800" cy="521208"/>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fld id="{00000000-1234-1234-1234-123412341234}" type="slidenum">
              <a:rPr b="0" i="0" lang="iw-IL" sz="1800" u="none" cap="none" strike="noStrike">
                <a:solidFill>
                  <a:srgbClr val="D8D8D8"/>
                </a:solidFill>
                <a:latin typeface="Varela Round"/>
                <a:ea typeface="Varela Round"/>
                <a:cs typeface="Varela Round"/>
                <a:sym typeface="Varela Round"/>
              </a:rPr>
              <a:t>‹#›</a:t>
            </a:fld>
            <a:endParaRPr b="0" i="0" sz="1800" u="none" cap="none" strike="noStrike">
              <a:solidFill>
                <a:srgbClr val="D8D8D8"/>
              </a:solidFill>
              <a:latin typeface="Varela Round"/>
              <a:ea typeface="Varela Round"/>
              <a:cs typeface="Varela Round"/>
              <a:sym typeface="Varela Round"/>
            </a:endParaRPr>
          </a:p>
        </p:txBody>
      </p:sp>
      <p:sp>
        <p:nvSpPr>
          <p:cNvPr id="77" name="Google Shape;77;p24"/>
          <p:cNvSpPr/>
          <p:nvPr/>
        </p:nvSpPr>
        <p:spPr>
          <a:xfrm rot="-5400000">
            <a:off x="5821949" y="1027133"/>
            <a:ext cx="521207" cy="12218895"/>
          </a:xfrm>
          <a:prstGeom prst="rect">
            <a:avLst/>
          </a:prstGeom>
          <a:solidFill>
            <a:srgbClr val="E6E6E6"/>
          </a:solidFill>
          <a:ln cap="flat" cmpd="sng" w="25400">
            <a:solidFill>
              <a:srgbClr val="E6E6E6"/>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78" name="Google Shape;78;p24"/>
          <p:cNvSpPr/>
          <p:nvPr/>
        </p:nvSpPr>
        <p:spPr>
          <a:xfrm rot="5400000">
            <a:off x="5683838" y="-6805249"/>
            <a:ext cx="947627" cy="12639719"/>
          </a:xfrm>
          <a:prstGeom prst="rect">
            <a:avLst/>
          </a:prstGeom>
          <a:solidFill>
            <a:srgbClr val="E6E6E6"/>
          </a:solidFill>
          <a:ln cap="flat" cmpd="sng" w="25400">
            <a:solidFill>
              <a:srgbClr val="E6E6E6"/>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79" name="Google Shape;79;p24"/>
          <p:cNvSpPr/>
          <p:nvPr/>
        </p:nvSpPr>
        <p:spPr>
          <a:xfrm>
            <a:off x="-2001567" y="-416688"/>
            <a:ext cx="1974672" cy="8068538"/>
          </a:xfrm>
          <a:prstGeom prst="rect">
            <a:avLst/>
          </a:prstGeom>
          <a:solidFill>
            <a:srgbClr val="E6E6E6"/>
          </a:solidFill>
          <a:ln cap="flat" cmpd="sng" w="25400">
            <a:solidFill>
              <a:srgbClr val="E6E6E6"/>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80" name="Google Shape;80;p24"/>
          <p:cNvSpPr txBox="1"/>
          <p:nvPr>
            <p:ph idx="1" type="body"/>
          </p:nvPr>
        </p:nvSpPr>
        <p:spPr>
          <a:xfrm>
            <a:off x="2951578" y="1212161"/>
            <a:ext cx="7885112" cy="4090988"/>
          </a:xfrm>
          <a:prstGeom prst="rect">
            <a:avLst/>
          </a:prstGeom>
          <a:noFill/>
          <a:ln>
            <a:noFill/>
          </a:ln>
        </p:spPr>
        <p:txBody>
          <a:bodyPr anchorCtr="0" anchor="t" bIns="45700" lIns="91425" spcFirstLastPara="1" rIns="91425" wrap="square" tIns="45700">
            <a:normAutofit/>
          </a:bodyPr>
          <a:lstStyle>
            <a:lvl1pPr indent="-406400" lvl="0" marL="457200" rtl="1" algn="r">
              <a:lnSpc>
                <a:spcPct val="100000"/>
              </a:lnSpc>
              <a:spcBef>
                <a:spcPts val="560"/>
              </a:spcBef>
              <a:spcAft>
                <a:spcPts val="0"/>
              </a:spcAft>
              <a:buClr>
                <a:schemeClr val="dk1"/>
              </a:buClr>
              <a:buSzPts val="2800"/>
              <a:buChar char="•"/>
              <a:defRPr sz="2800"/>
            </a:lvl1pPr>
            <a:lvl2pPr indent="-342900" lvl="1" marL="914400" rtl="1" algn="r">
              <a:lnSpc>
                <a:spcPct val="100000"/>
              </a:lnSpc>
              <a:spcBef>
                <a:spcPts val="360"/>
              </a:spcBef>
              <a:spcAft>
                <a:spcPts val="0"/>
              </a:spcAft>
              <a:buClr>
                <a:schemeClr val="dk1"/>
              </a:buClr>
              <a:buSzPts val="1800"/>
              <a:buChar char="–"/>
              <a:defRPr/>
            </a:lvl2pPr>
            <a:lvl3pPr indent="-342900" lvl="2" marL="1371600" rtl="1" algn="r">
              <a:lnSpc>
                <a:spcPct val="100000"/>
              </a:lnSpc>
              <a:spcBef>
                <a:spcPts val="360"/>
              </a:spcBef>
              <a:spcAft>
                <a:spcPts val="0"/>
              </a:spcAft>
              <a:buClr>
                <a:schemeClr val="dk1"/>
              </a:buClr>
              <a:buSzPts val="1800"/>
              <a:buChar char="•"/>
              <a:defRPr/>
            </a:lvl3pPr>
            <a:lvl4pPr indent="-342900" lvl="3" marL="1828800" rtl="1" algn="r">
              <a:lnSpc>
                <a:spcPct val="100000"/>
              </a:lnSpc>
              <a:spcBef>
                <a:spcPts val="360"/>
              </a:spcBef>
              <a:spcAft>
                <a:spcPts val="0"/>
              </a:spcAft>
              <a:buClr>
                <a:schemeClr val="dk1"/>
              </a:buClr>
              <a:buSzPts val="1800"/>
              <a:buChar char="–"/>
              <a:defRPr/>
            </a:lvl4pPr>
            <a:lvl5pPr indent="-342900" lvl="4" marL="2286000" rtl="1" algn="r">
              <a:lnSpc>
                <a:spcPct val="100000"/>
              </a:lnSpc>
              <a:spcBef>
                <a:spcPts val="360"/>
              </a:spcBef>
              <a:spcAft>
                <a:spcPts val="0"/>
              </a:spcAft>
              <a:buClr>
                <a:schemeClr val="dk1"/>
              </a:buClr>
              <a:buSzPts val="1800"/>
              <a:buChar char="»"/>
              <a:defRPr/>
            </a:lvl5pPr>
            <a:lvl6pPr indent="-342900" lvl="5" marL="2743200" rtl="1" algn="r">
              <a:lnSpc>
                <a:spcPct val="100000"/>
              </a:lnSpc>
              <a:spcBef>
                <a:spcPts val="360"/>
              </a:spcBef>
              <a:spcAft>
                <a:spcPts val="0"/>
              </a:spcAft>
              <a:buClr>
                <a:schemeClr val="dk1"/>
              </a:buClr>
              <a:buSzPts val="1800"/>
              <a:buChar char="•"/>
              <a:defRPr/>
            </a:lvl6pPr>
            <a:lvl7pPr indent="-342900" lvl="6" marL="3200400" rtl="1" algn="r">
              <a:lnSpc>
                <a:spcPct val="100000"/>
              </a:lnSpc>
              <a:spcBef>
                <a:spcPts val="360"/>
              </a:spcBef>
              <a:spcAft>
                <a:spcPts val="0"/>
              </a:spcAft>
              <a:buClr>
                <a:schemeClr val="dk1"/>
              </a:buClr>
              <a:buSzPts val="1800"/>
              <a:buChar char="•"/>
              <a:defRPr/>
            </a:lvl7pPr>
            <a:lvl8pPr indent="-342900" lvl="7" marL="3657600" rtl="1" algn="r">
              <a:lnSpc>
                <a:spcPct val="100000"/>
              </a:lnSpc>
              <a:spcBef>
                <a:spcPts val="360"/>
              </a:spcBef>
              <a:spcAft>
                <a:spcPts val="0"/>
              </a:spcAft>
              <a:buClr>
                <a:schemeClr val="dk1"/>
              </a:buClr>
              <a:buSzPts val="1800"/>
              <a:buChar char="•"/>
              <a:defRPr/>
            </a:lvl8pPr>
            <a:lvl9pPr indent="-342900" lvl="8" marL="4114800" rtl="1" algn="r">
              <a:lnSpc>
                <a:spcPct val="100000"/>
              </a:lnSpc>
              <a:spcBef>
                <a:spcPts val="360"/>
              </a:spcBef>
              <a:spcAft>
                <a:spcPts val="0"/>
              </a:spcAft>
              <a:buClr>
                <a:schemeClr val="dk1"/>
              </a:buClr>
              <a:buSzPts val="1800"/>
              <a:buChar char="•"/>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ותוכן פריסה 1">
  <p:cSld name="כותרת ותוכן פריסה 1">
    <p:spTree>
      <p:nvGrpSpPr>
        <p:cNvPr id="81" name="Shape 81"/>
        <p:cNvGrpSpPr/>
        <p:nvPr/>
      </p:nvGrpSpPr>
      <p:grpSpPr>
        <a:xfrm>
          <a:off x="0" y="0"/>
          <a:ext cx="0" cy="0"/>
          <a:chOff x="0" y="0"/>
          <a:chExt cx="0" cy="0"/>
        </a:xfrm>
      </p:grpSpPr>
      <p:sp>
        <p:nvSpPr>
          <p:cNvPr id="82" name="Google Shape;82;p25"/>
          <p:cNvSpPr/>
          <p:nvPr/>
        </p:nvSpPr>
        <p:spPr>
          <a:xfrm>
            <a:off x="6581228" y="6447542"/>
            <a:ext cx="5993234" cy="720000"/>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83" name="Google Shape;83;p25"/>
          <p:cNvSpPr/>
          <p:nvPr/>
        </p:nvSpPr>
        <p:spPr>
          <a:xfrm>
            <a:off x="9704146" y="5381191"/>
            <a:ext cx="3496396" cy="442359"/>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84" name="Google Shape;84;p25"/>
          <p:cNvSpPr txBox="1"/>
          <p:nvPr>
            <p:ph idx="1" type="body"/>
          </p:nvPr>
        </p:nvSpPr>
        <p:spPr>
          <a:xfrm>
            <a:off x="515273" y="998859"/>
            <a:ext cx="11161453" cy="4062435"/>
          </a:xfrm>
          <a:prstGeom prst="rect">
            <a:avLst/>
          </a:prstGeom>
          <a:noFill/>
          <a:ln>
            <a:noFill/>
          </a:ln>
        </p:spPr>
        <p:txBody>
          <a:bodyPr anchorCtr="0" anchor="t" bIns="45700" lIns="91425" spcFirstLastPara="1" rIns="91425" wrap="square" tIns="45700">
            <a:normAutofit/>
          </a:bodyPr>
          <a:lstStyle>
            <a:lvl1pPr indent="-381000" lvl="0" marL="457200" rtl="1" algn="r">
              <a:lnSpc>
                <a:spcPct val="100000"/>
              </a:lnSpc>
              <a:spcBef>
                <a:spcPts val="0"/>
              </a:spcBef>
              <a:spcAft>
                <a:spcPts val="0"/>
              </a:spcAft>
              <a:buClr>
                <a:srgbClr val="002060"/>
              </a:buClr>
              <a:buSzPts val="2400"/>
              <a:buChar char="•"/>
              <a:defRPr sz="2400">
                <a:solidFill>
                  <a:srgbClr val="002060"/>
                </a:solidFill>
                <a:latin typeface="Varela Round"/>
                <a:ea typeface="Varela Round"/>
                <a:cs typeface="Varela Round"/>
                <a:sym typeface="Varela Round"/>
              </a:defRPr>
            </a:lvl1pPr>
            <a:lvl2pPr indent="-381000" lvl="1" marL="914400" rtl="1" algn="r">
              <a:lnSpc>
                <a:spcPct val="100000"/>
              </a:lnSpc>
              <a:spcBef>
                <a:spcPts val="600"/>
              </a:spcBef>
              <a:spcAft>
                <a:spcPts val="0"/>
              </a:spcAft>
              <a:buClr>
                <a:srgbClr val="002060"/>
              </a:buClr>
              <a:buSzPts val="2400"/>
              <a:buChar char="–"/>
              <a:defRPr sz="2400">
                <a:solidFill>
                  <a:srgbClr val="002060"/>
                </a:solidFill>
                <a:latin typeface="Varela Round"/>
                <a:ea typeface="Varela Round"/>
                <a:cs typeface="Varela Round"/>
                <a:sym typeface="Varela Round"/>
              </a:defRPr>
            </a:lvl2pPr>
            <a:lvl3pPr indent="-342900" lvl="2" marL="1371600" rtl="1" algn="r">
              <a:lnSpc>
                <a:spcPct val="100000"/>
              </a:lnSpc>
              <a:spcBef>
                <a:spcPts val="600"/>
              </a:spcBef>
              <a:spcAft>
                <a:spcPts val="0"/>
              </a:spcAft>
              <a:buClr>
                <a:schemeClr val="dk1"/>
              </a:buClr>
              <a:buSzPts val="1800"/>
              <a:buChar char="•"/>
              <a:defRPr sz="1800"/>
            </a:lvl3pPr>
            <a:lvl4pPr indent="-330200" lvl="3" marL="1828800" rtl="1" algn="r">
              <a:lnSpc>
                <a:spcPct val="100000"/>
              </a:lnSpc>
              <a:spcBef>
                <a:spcPts val="320"/>
              </a:spcBef>
              <a:spcAft>
                <a:spcPts val="0"/>
              </a:spcAft>
              <a:buClr>
                <a:schemeClr val="dk1"/>
              </a:buClr>
              <a:buSzPts val="1600"/>
              <a:buChar char="–"/>
              <a:defRPr sz="1600"/>
            </a:lvl4pPr>
            <a:lvl5pPr indent="-330200" lvl="4" marL="2286000" rtl="1" algn="r">
              <a:lnSpc>
                <a:spcPct val="100000"/>
              </a:lnSpc>
              <a:spcBef>
                <a:spcPts val="320"/>
              </a:spcBef>
              <a:spcAft>
                <a:spcPts val="0"/>
              </a:spcAft>
              <a:buClr>
                <a:schemeClr val="dk1"/>
              </a:buClr>
              <a:buSzPts val="1600"/>
              <a:buChar char="»"/>
              <a:defRPr sz="1600"/>
            </a:lvl5pPr>
            <a:lvl6pPr indent="-330200" lvl="5" marL="2743200" rtl="1" algn="r">
              <a:lnSpc>
                <a:spcPct val="100000"/>
              </a:lnSpc>
              <a:spcBef>
                <a:spcPts val="320"/>
              </a:spcBef>
              <a:spcAft>
                <a:spcPts val="0"/>
              </a:spcAft>
              <a:buClr>
                <a:schemeClr val="dk1"/>
              </a:buClr>
              <a:buSzPts val="1600"/>
              <a:buChar char="•"/>
              <a:defRPr sz="1600"/>
            </a:lvl6pPr>
            <a:lvl7pPr indent="-330200" lvl="6" marL="3200400" rtl="1" algn="r">
              <a:lnSpc>
                <a:spcPct val="100000"/>
              </a:lnSpc>
              <a:spcBef>
                <a:spcPts val="320"/>
              </a:spcBef>
              <a:spcAft>
                <a:spcPts val="0"/>
              </a:spcAft>
              <a:buClr>
                <a:schemeClr val="dk1"/>
              </a:buClr>
              <a:buSzPts val="1600"/>
              <a:buChar char="•"/>
              <a:defRPr sz="1600"/>
            </a:lvl7pPr>
            <a:lvl8pPr indent="-330200" lvl="7" marL="3657600" rtl="1" algn="r">
              <a:lnSpc>
                <a:spcPct val="100000"/>
              </a:lnSpc>
              <a:spcBef>
                <a:spcPts val="320"/>
              </a:spcBef>
              <a:spcAft>
                <a:spcPts val="0"/>
              </a:spcAft>
              <a:buClr>
                <a:schemeClr val="dk1"/>
              </a:buClr>
              <a:buSzPts val="1600"/>
              <a:buChar char="•"/>
              <a:defRPr sz="1600"/>
            </a:lvl8pPr>
            <a:lvl9pPr indent="-330200" lvl="8" marL="4114800" rtl="1" algn="r">
              <a:lnSpc>
                <a:spcPct val="100000"/>
              </a:lnSpc>
              <a:spcBef>
                <a:spcPts val="320"/>
              </a:spcBef>
              <a:spcAft>
                <a:spcPts val="0"/>
              </a:spcAft>
              <a:buClr>
                <a:schemeClr val="dk1"/>
              </a:buClr>
              <a:buSzPts val="1600"/>
              <a:buChar char="•"/>
              <a:defRPr sz="1600"/>
            </a:lvl9pPr>
          </a:lstStyle>
          <a:p/>
        </p:txBody>
      </p:sp>
      <p:sp>
        <p:nvSpPr>
          <p:cNvPr id="85" name="Google Shape;85;p25"/>
          <p:cNvSpPr txBox="1"/>
          <p:nvPr>
            <p:ph type="title"/>
          </p:nvPr>
        </p:nvSpPr>
        <p:spPr>
          <a:xfrm>
            <a:off x="1024128" y="155448"/>
            <a:ext cx="9802206" cy="720000"/>
          </a:xfrm>
          <a:prstGeom prst="rect">
            <a:avLst/>
          </a:prstGeom>
          <a:noFill/>
          <a:ln>
            <a:noFill/>
          </a:ln>
        </p:spPr>
        <p:txBody>
          <a:bodyPr anchorCtr="0" anchor="ctr" bIns="0" lIns="0" spcFirstLastPara="1" rIns="0" wrap="square" tIns="0">
            <a:noAutofit/>
          </a:bodyPr>
          <a:lstStyle>
            <a:lvl1pPr lvl="0" marR="0" rtl="1" algn="ctr">
              <a:lnSpc>
                <a:spcPct val="100000"/>
              </a:lnSpc>
              <a:spcBef>
                <a:spcPts val="0"/>
              </a:spcBef>
              <a:spcAft>
                <a:spcPts val="0"/>
              </a:spcAft>
              <a:buClr>
                <a:srgbClr val="002060"/>
              </a:buClr>
              <a:buSzPts val="4400"/>
              <a:buFont typeface="Varela Round"/>
              <a:buNone/>
              <a:defRPr b="1" i="0" sz="4400" u="none" cap="none" strike="noStrike">
                <a:solidFill>
                  <a:srgbClr val="002060"/>
                </a:solidFill>
                <a:latin typeface="Varela Round"/>
                <a:ea typeface="Varela Round"/>
                <a:cs typeface="Varela Round"/>
                <a:sym typeface="Varela Round"/>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6" name="Google Shape;86;p25"/>
          <p:cNvSpPr/>
          <p:nvPr/>
        </p:nvSpPr>
        <p:spPr>
          <a:xfrm>
            <a:off x="-1226982" y="101748"/>
            <a:ext cx="2160598" cy="216817"/>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87" name="Google Shape;87;p25"/>
          <p:cNvSpPr/>
          <p:nvPr/>
        </p:nvSpPr>
        <p:spPr>
          <a:xfrm>
            <a:off x="-2054055" y="390797"/>
            <a:ext cx="2969302" cy="369516"/>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88" name="Google Shape;88;p25"/>
          <p:cNvSpPr/>
          <p:nvPr/>
        </p:nvSpPr>
        <p:spPr>
          <a:xfrm>
            <a:off x="7978665" y="5944772"/>
            <a:ext cx="4766811" cy="381549"/>
          </a:xfrm>
          <a:prstGeom prst="roundRect">
            <a:avLst>
              <a:gd fmla="val 50000" name="adj"/>
            </a:avLst>
          </a:prstGeom>
          <a:solidFill>
            <a:srgbClr val="92D050"/>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89" name="Google Shape;89;p25"/>
          <p:cNvSpPr/>
          <p:nvPr/>
        </p:nvSpPr>
        <p:spPr>
          <a:xfrm rot="5400000">
            <a:off x="9936561" y="2157343"/>
            <a:ext cx="7357170" cy="2819401"/>
          </a:xfrm>
          <a:prstGeom prst="rect">
            <a:avLst/>
          </a:prstGeom>
          <a:solidFill>
            <a:srgbClr val="E6E6E6"/>
          </a:solidFill>
          <a:ln cap="flat" cmpd="sng" w="25400">
            <a:solidFill>
              <a:srgbClr val="E6E6E6"/>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90" name="Google Shape;90;p25"/>
          <p:cNvSpPr txBox="1"/>
          <p:nvPr/>
        </p:nvSpPr>
        <p:spPr>
          <a:xfrm>
            <a:off x="-162210" y="6389199"/>
            <a:ext cx="812800" cy="521208"/>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fld id="{00000000-1234-1234-1234-123412341234}" type="slidenum">
              <a:rPr b="0" i="0" lang="iw-IL" sz="1800" u="none" cap="none" strike="noStrike">
                <a:solidFill>
                  <a:srgbClr val="A5A5A5"/>
                </a:solidFill>
                <a:latin typeface="Varela Round"/>
                <a:ea typeface="Varela Round"/>
                <a:cs typeface="Varela Round"/>
                <a:sym typeface="Varela Round"/>
              </a:rPr>
              <a:t>‹#›</a:t>
            </a:fld>
            <a:endParaRPr b="0" i="0" sz="1800" u="none" cap="none" strike="noStrike">
              <a:solidFill>
                <a:srgbClr val="A5A5A5"/>
              </a:solidFill>
              <a:latin typeface="Varela Round"/>
              <a:ea typeface="Varela Round"/>
              <a:cs typeface="Varela Round"/>
              <a:sym typeface="Varela Round"/>
            </a:endParaRPr>
          </a:p>
        </p:txBody>
      </p:sp>
      <p:sp>
        <p:nvSpPr>
          <p:cNvPr id="91" name="Google Shape;91;p25"/>
          <p:cNvSpPr/>
          <p:nvPr/>
        </p:nvSpPr>
        <p:spPr>
          <a:xfrm>
            <a:off x="5903744" y="6876112"/>
            <a:ext cx="6894095" cy="1493300"/>
          </a:xfrm>
          <a:prstGeom prst="rect">
            <a:avLst/>
          </a:prstGeom>
          <a:solidFill>
            <a:srgbClr val="E6E6E6"/>
          </a:solidFill>
          <a:ln cap="flat" cmpd="sng" w="25400">
            <a:solidFill>
              <a:srgbClr val="E6E6E6"/>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92" name="Google Shape;92;p25"/>
          <p:cNvSpPr/>
          <p:nvPr/>
        </p:nvSpPr>
        <p:spPr>
          <a:xfrm>
            <a:off x="-2191928" y="-31850"/>
            <a:ext cx="2165034" cy="7683699"/>
          </a:xfrm>
          <a:prstGeom prst="rect">
            <a:avLst/>
          </a:prstGeom>
          <a:solidFill>
            <a:srgbClr val="E6E6E6"/>
          </a:solidFill>
          <a:ln cap="flat" cmpd="sng" w="25400">
            <a:solidFill>
              <a:srgbClr val="E6E6E6"/>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ותוכן פריסה 3" type="obj">
  <p:cSld name="OBJECT">
    <p:spTree>
      <p:nvGrpSpPr>
        <p:cNvPr id="93" name="Shape 93"/>
        <p:cNvGrpSpPr/>
        <p:nvPr/>
      </p:nvGrpSpPr>
      <p:grpSpPr>
        <a:xfrm>
          <a:off x="0" y="0"/>
          <a:ext cx="0" cy="0"/>
          <a:chOff x="0" y="0"/>
          <a:chExt cx="0" cy="0"/>
        </a:xfrm>
      </p:grpSpPr>
      <p:sp>
        <p:nvSpPr>
          <p:cNvPr id="94" name="Google Shape;94;p26"/>
          <p:cNvSpPr txBox="1"/>
          <p:nvPr>
            <p:ph type="title"/>
          </p:nvPr>
        </p:nvSpPr>
        <p:spPr>
          <a:xfrm>
            <a:off x="1024128" y="152134"/>
            <a:ext cx="9802368" cy="720000"/>
          </a:xfrm>
          <a:prstGeom prst="rect">
            <a:avLst/>
          </a:prstGeom>
          <a:noFill/>
          <a:ln>
            <a:noFill/>
          </a:ln>
        </p:spPr>
        <p:txBody>
          <a:bodyPr anchorCtr="0" anchor="ctr" bIns="0" lIns="36000" spcFirstLastPara="1" rIns="36000" wrap="square" tIns="0">
            <a:noAutofit/>
          </a:bodyPr>
          <a:lstStyle>
            <a:lvl1pPr lvl="0" rtl="1" algn="ctr">
              <a:lnSpc>
                <a:spcPct val="100000"/>
              </a:lnSpc>
              <a:spcBef>
                <a:spcPts val="0"/>
              </a:spcBef>
              <a:spcAft>
                <a:spcPts val="0"/>
              </a:spcAft>
              <a:buClr>
                <a:srgbClr val="002060"/>
              </a:buClr>
              <a:buSzPts val="4400"/>
              <a:buFont typeface="Varela Round"/>
              <a:buNone/>
              <a:defRPr b="1" sz="4400">
                <a:solidFill>
                  <a:srgbClr val="002060"/>
                </a:solidFill>
                <a:latin typeface="Varela Round"/>
                <a:ea typeface="Varela Round"/>
                <a:cs typeface="Varela Round"/>
                <a:sym typeface="Varela Round"/>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5" name="Google Shape;95;p26"/>
          <p:cNvSpPr txBox="1"/>
          <p:nvPr>
            <p:ph idx="1" type="body"/>
          </p:nvPr>
        </p:nvSpPr>
        <p:spPr>
          <a:xfrm>
            <a:off x="1024128" y="1049185"/>
            <a:ext cx="8031962" cy="4611559"/>
          </a:xfrm>
          <a:prstGeom prst="rect">
            <a:avLst/>
          </a:prstGeom>
          <a:noFill/>
          <a:ln>
            <a:noFill/>
          </a:ln>
        </p:spPr>
        <p:txBody>
          <a:bodyPr anchorCtr="0" anchor="t" bIns="45700" lIns="91425" spcFirstLastPara="1" rIns="91425" wrap="square" tIns="45700">
            <a:normAutofit/>
          </a:bodyPr>
          <a:lstStyle>
            <a:lvl1pPr indent="-381000" lvl="0" marL="457200" rtl="1" algn="r">
              <a:lnSpc>
                <a:spcPct val="150000"/>
              </a:lnSpc>
              <a:spcBef>
                <a:spcPts val="0"/>
              </a:spcBef>
              <a:spcAft>
                <a:spcPts val="0"/>
              </a:spcAft>
              <a:buClr>
                <a:srgbClr val="002060"/>
              </a:buClr>
              <a:buSzPts val="2400"/>
              <a:buChar char="•"/>
              <a:defRPr sz="2400">
                <a:solidFill>
                  <a:srgbClr val="002060"/>
                </a:solidFill>
                <a:latin typeface="Varela Round"/>
                <a:ea typeface="Varela Round"/>
                <a:cs typeface="Varela Round"/>
                <a:sym typeface="Varela Round"/>
              </a:defRPr>
            </a:lvl1pPr>
            <a:lvl2pPr indent="-381000" lvl="1" marL="914400" rtl="1" algn="r">
              <a:lnSpc>
                <a:spcPct val="150000"/>
              </a:lnSpc>
              <a:spcBef>
                <a:spcPts val="600"/>
              </a:spcBef>
              <a:spcAft>
                <a:spcPts val="0"/>
              </a:spcAft>
              <a:buClr>
                <a:srgbClr val="002060"/>
              </a:buClr>
              <a:buSzPts val="2400"/>
              <a:buChar char="–"/>
              <a:defRPr sz="2400">
                <a:solidFill>
                  <a:srgbClr val="002060"/>
                </a:solidFill>
                <a:latin typeface="Varela Round"/>
                <a:ea typeface="Varela Round"/>
                <a:cs typeface="Varela Round"/>
                <a:sym typeface="Varela Round"/>
              </a:defRPr>
            </a:lvl2pPr>
            <a:lvl3pPr indent="-381000" lvl="2" marL="1371600" rtl="1" algn="r">
              <a:lnSpc>
                <a:spcPct val="150000"/>
              </a:lnSpc>
              <a:spcBef>
                <a:spcPts val="600"/>
              </a:spcBef>
              <a:spcAft>
                <a:spcPts val="0"/>
              </a:spcAft>
              <a:buClr>
                <a:srgbClr val="002060"/>
              </a:buClr>
              <a:buSzPts val="2400"/>
              <a:buChar char="•"/>
              <a:defRPr>
                <a:solidFill>
                  <a:srgbClr val="002060"/>
                </a:solidFill>
                <a:latin typeface="Varela Round"/>
                <a:ea typeface="Varela Round"/>
                <a:cs typeface="Varela Round"/>
                <a:sym typeface="Varela Round"/>
              </a:defRPr>
            </a:lvl3pPr>
            <a:lvl4pPr indent="-355600" lvl="3" marL="1828800" rtl="1" algn="r">
              <a:lnSpc>
                <a:spcPct val="150000"/>
              </a:lnSpc>
              <a:spcBef>
                <a:spcPts val="400"/>
              </a:spcBef>
              <a:spcAft>
                <a:spcPts val="0"/>
              </a:spcAft>
              <a:buClr>
                <a:srgbClr val="002060"/>
              </a:buClr>
              <a:buSzPts val="2000"/>
              <a:buChar char="–"/>
              <a:defRPr>
                <a:solidFill>
                  <a:srgbClr val="002060"/>
                </a:solidFill>
                <a:latin typeface="Varela Round"/>
                <a:ea typeface="Varela Round"/>
                <a:cs typeface="Varela Round"/>
                <a:sym typeface="Varela Round"/>
              </a:defRPr>
            </a:lvl4pPr>
            <a:lvl5pPr indent="-355600" lvl="4" marL="2286000" rtl="1" algn="r">
              <a:lnSpc>
                <a:spcPct val="150000"/>
              </a:lnSpc>
              <a:spcBef>
                <a:spcPts val="400"/>
              </a:spcBef>
              <a:spcAft>
                <a:spcPts val="0"/>
              </a:spcAft>
              <a:buClr>
                <a:srgbClr val="002060"/>
              </a:buClr>
              <a:buSzPts val="2000"/>
              <a:buChar char="»"/>
              <a:defRPr>
                <a:solidFill>
                  <a:srgbClr val="002060"/>
                </a:solidFill>
                <a:latin typeface="Varela Round"/>
                <a:ea typeface="Varela Round"/>
                <a:cs typeface="Varela Round"/>
                <a:sym typeface="Varela Round"/>
              </a:defRPr>
            </a:lvl5pPr>
            <a:lvl6pPr indent="-342900" lvl="5" marL="2743200" rtl="1" algn="r">
              <a:lnSpc>
                <a:spcPct val="100000"/>
              </a:lnSpc>
              <a:spcBef>
                <a:spcPts val="360"/>
              </a:spcBef>
              <a:spcAft>
                <a:spcPts val="0"/>
              </a:spcAft>
              <a:buClr>
                <a:schemeClr val="dk1"/>
              </a:buClr>
              <a:buSzPts val="1800"/>
              <a:buChar char="•"/>
              <a:defRPr/>
            </a:lvl6pPr>
            <a:lvl7pPr indent="-342900" lvl="6" marL="3200400" rtl="1" algn="r">
              <a:lnSpc>
                <a:spcPct val="100000"/>
              </a:lnSpc>
              <a:spcBef>
                <a:spcPts val="360"/>
              </a:spcBef>
              <a:spcAft>
                <a:spcPts val="0"/>
              </a:spcAft>
              <a:buClr>
                <a:schemeClr val="dk1"/>
              </a:buClr>
              <a:buSzPts val="1800"/>
              <a:buChar char="•"/>
              <a:defRPr/>
            </a:lvl7pPr>
            <a:lvl8pPr indent="-342900" lvl="7" marL="3657600" rtl="1" algn="r">
              <a:lnSpc>
                <a:spcPct val="100000"/>
              </a:lnSpc>
              <a:spcBef>
                <a:spcPts val="360"/>
              </a:spcBef>
              <a:spcAft>
                <a:spcPts val="0"/>
              </a:spcAft>
              <a:buClr>
                <a:schemeClr val="dk1"/>
              </a:buClr>
              <a:buSzPts val="1800"/>
              <a:buChar char="•"/>
              <a:defRPr/>
            </a:lvl8pPr>
            <a:lvl9pPr indent="-342900" lvl="8" marL="4114800" rtl="1" algn="r">
              <a:lnSpc>
                <a:spcPct val="100000"/>
              </a:lnSpc>
              <a:spcBef>
                <a:spcPts val="360"/>
              </a:spcBef>
              <a:spcAft>
                <a:spcPts val="0"/>
              </a:spcAft>
              <a:buClr>
                <a:schemeClr val="dk1"/>
              </a:buClr>
              <a:buSzPts val="1800"/>
              <a:buChar char="•"/>
              <a:defRPr/>
            </a:lvl9pPr>
          </a:lstStyle>
          <a:p/>
        </p:txBody>
      </p:sp>
      <p:sp>
        <p:nvSpPr>
          <p:cNvPr id="96" name="Google Shape;96;p26"/>
          <p:cNvSpPr/>
          <p:nvPr/>
        </p:nvSpPr>
        <p:spPr>
          <a:xfrm>
            <a:off x="-234936" y="5807316"/>
            <a:ext cx="4766191" cy="357667"/>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97" name="Google Shape;97;p26"/>
          <p:cNvSpPr/>
          <p:nvPr/>
        </p:nvSpPr>
        <p:spPr>
          <a:xfrm>
            <a:off x="11218431" y="239177"/>
            <a:ext cx="1706880" cy="458399"/>
          </a:xfrm>
          <a:prstGeom prst="roundRect">
            <a:avLst>
              <a:gd fmla="val 50000" name="adj"/>
            </a:avLst>
          </a:prstGeom>
          <a:solidFill>
            <a:srgbClr val="92D050"/>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98" name="Google Shape;98;p26"/>
          <p:cNvSpPr/>
          <p:nvPr/>
        </p:nvSpPr>
        <p:spPr>
          <a:xfrm>
            <a:off x="-388620" y="6235866"/>
            <a:ext cx="7724431" cy="674541"/>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99" name="Google Shape;99;p26"/>
          <p:cNvSpPr/>
          <p:nvPr/>
        </p:nvSpPr>
        <p:spPr>
          <a:xfrm>
            <a:off x="-1" y="-960120"/>
            <a:ext cx="14676782" cy="928270"/>
          </a:xfrm>
          <a:prstGeom prst="rect">
            <a:avLst/>
          </a:prstGeom>
          <a:solidFill>
            <a:srgbClr val="E6E6E6"/>
          </a:solidFill>
          <a:ln cap="flat" cmpd="sng" w="25400">
            <a:solidFill>
              <a:srgbClr val="E6E6E6"/>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100" name="Google Shape;100;p26"/>
          <p:cNvSpPr/>
          <p:nvPr/>
        </p:nvSpPr>
        <p:spPr>
          <a:xfrm>
            <a:off x="-1356361" y="6889426"/>
            <a:ext cx="14676782" cy="928270"/>
          </a:xfrm>
          <a:prstGeom prst="rect">
            <a:avLst/>
          </a:prstGeom>
          <a:solidFill>
            <a:srgbClr val="E6E6E6"/>
          </a:solidFill>
          <a:ln cap="flat" cmpd="sng" w="25400">
            <a:solidFill>
              <a:srgbClr val="E6E6E6"/>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101" name="Google Shape;101;p26"/>
          <p:cNvSpPr/>
          <p:nvPr/>
        </p:nvSpPr>
        <p:spPr>
          <a:xfrm rot="5400000">
            <a:off x="10121386" y="1972518"/>
            <a:ext cx="6987520" cy="2819401"/>
          </a:xfrm>
          <a:prstGeom prst="rect">
            <a:avLst/>
          </a:prstGeom>
          <a:solidFill>
            <a:srgbClr val="E6E6E6"/>
          </a:solidFill>
          <a:ln cap="flat" cmpd="sng" w="25400">
            <a:solidFill>
              <a:srgbClr val="E6E6E6"/>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102" name="Google Shape;102;p26"/>
          <p:cNvSpPr/>
          <p:nvPr/>
        </p:nvSpPr>
        <p:spPr>
          <a:xfrm>
            <a:off x="-3273296" y="-31850"/>
            <a:ext cx="3246401" cy="7683699"/>
          </a:xfrm>
          <a:prstGeom prst="rect">
            <a:avLst/>
          </a:prstGeom>
          <a:solidFill>
            <a:srgbClr val="E6E6E6"/>
          </a:solidFill>
          <a:ln cap="flat" cmpd="sng" w="25400">
            <a:solidFill>
              <a:srgbClr val="E6E6E6"/>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103" name="Google Shape;103;p26"/>
          <p:cNvSpPr txBox="1"/>
          <p:nvPr/>
        </p:nvSpPr>
        <p:spPr>
          <a:xfrm>
            <a:off x="-162210" y="6389199"/>
            <a:ext cx="812800" cy="521208"/>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fld id="{00000000-1234-1234-1234-123412341234}" type="slidenum">
              <a:rPr b="0" i="0" lang="iw-IL" sz="1800" u="none" cap="none" strike="noStrike">
                <a:solidFill>
                  <a:srgbClr val="D8D8D8"/>
                </a:solidFill>
                <a:latin typeface="Varela Round"/>
                <a:ea typeface="Varela Round"/>
                <a:cs typeface="Varela Round"/>
                <a:sym typeface="Varela Round"/>
              </a:rPr>
              <a:t>‹#›</a:t>
            </a:fld>
            <a:endParaRPr b="0" i="0" sz="1800" u="none" cap="none" strike="noStrike">
              <a:solidFill>
                <a:srgbClr val="D8D8D8"/>
              </a:solidFill>
              <a:latin typeface="Varela Round"/>
              <a:ea typeface="Varela Round"/>
              <a:cs typeface="Varela Round"/>
              <a:sym typeface="Varela Roun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וידאו על מסך מלא">
  <p:cSld name="וידאו על מסך מלא">
    <p:spTree>
      <p:nvGrpSpPr>
        <p:cNvPr id="104" name="Shape 104"/>
        <p:cNvGrpSpPr/>
        <p:nvPr/>
      </p:nvGrpSpPr>
      <p:grpSpPr>
        <a:xfrm>
          <a:off x="0" y="0"/>
          <a:ext cx="0" cy="0"/>
          <a:chOff x="0" y="0"/>
          <a:chExt cx="0" cy="0"/>
        </a:xfrm>
      </p:grpSpPr>
      <p:sp>
        <p:nvSpPr>
          <p:cNvPr id="105" name="Google Shape;105;p27"/>
          <p:cNvSpPr/>
          <p:nvPr/>
        </p:nvSpPr>
        <p:spPr>
          <a:xfrm>
            <a:off x="8667715" y="-161750"/>
            <a:ext cx="5300119" cy="382355"/>
          </a:xfrm>
          <a:prstGeom prst="roundRect">
            <a:avLst>
              <a:gd fmla="val 50000" name="adj"/>
            </a:avLst>
          </a:prstGeom>
          <a:solidFill>
            <a:srgbClr val="92D050"/>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106" name="Google Shape;106;p27"/>
          <p:cNvSpPr/>
          <p:nvPr>
            <p:ph idx="2" type="media"/>
          </p:nvPr>
        </p:nvSpPr>
        <p:spPr>
          <a:xfrm>
            <a:off x="363416" y="639717"/>
            <a:ext cx="11465168" cy="6122933"/>
          </a:xfrm>
          <a:prstGeom prst="rect">
            <a:avLst/>
          </a:prstGeom>
          <a:noFill/>
          <a:ln>
            <a:noFill/>
          </a:ln>
        </p:spPr>
        <p:txBody>
          <a:bodyPr anchorCtr="0" anchor="t" bIns="45700" lIns="91425" spcFirstLastPara="1" rIns="91425" wrap="square" tIns="45700">
            <a:normAutofit/>
          </a:bodyPr>
          <a:lstStyle>
            <a:lvl1pPr lvl="0" marR="0" rtl="1" algn="r">
              <a:lnSpc>
                <a:spcPct val="100000"/>
              </a:lnSpc>
              <a:spcBef>
                <a:spcPts val="640"/>
              </a:spcBef>
              <a:spcAft>
                <a:spcPts val="0"/>
              </a:spcAft>
              <a:buClr>
                <a:srgbClr val="192A72"/>
              </a:buClr>
              <a:buSzPts val="3200"/>
              <a:buFont typeface="Arial"/>
              <a:buNone/>
              <a:defRPr b="0" i="0" sz="3200" u="none" cap="none" strike="noStrike">
                <a:solidFill>
                  <a:srgbClr val="192A72"/>
                </a:solidFill>
                <a:latin typeface="Varela Round"/>
                <a:ea typeface="Varela Round"/>
                <a:cs typeface="Varela Round"/>
                <a:sym typeface="Varela Round"/>
              </a:defRPr>
            </a:lvl1pPr>
            <a:lvl2pPr lvl="1" marR="0" rtl="1" algn="r">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Varela Round"/>
                <a:ea typeface="Varela Round"/>
                <a:cs typeface="Varela Round"/>
                <a:sym typeface="Varela Round"/>
              </a:defRPr>
            </a:lvl2pPr>
            <a:lvl3pPr lvl="2" marR="0" rtl="1" algn="r">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Varela Round"/>
                <a:ea typeface="Varela Round"/>
                <a:cs typeface="Varela Round"/>
                <a:sym typeface="Varela Round"/>
              </a:defRPr>
            </a:lvl3pPr>
            <a:lvl4pPr lvl="3" marR="0" rtl="1" algn="r">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Varela Round"/>
                <a:ea typeface="Varela Round"/>
                <a:cs typeface="Varela Round"/>
                <a:sym typeface="Varela Round"/>
              </a:defRPr>
            </a:lvl4pPr>
            <a:lvl5pPr lvl="4" marR="0" rtl="1" algn="r">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Varela Round"/>
                <a:ea typeface="Varela Round"/>
                <a:cs typeface="Varela Round"/>
                <a:sym typeface="Varela Round"/>
              </a:defRPr>
            </a:lvl5pPr>
            <a:lvl6pPr lvl="5" marR="0" rtl="1" algn="r">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Varela Round"/>
                <a:ea typeface="Varela Round"/>
                <a:cs typeface="Varela Round"/>
                <a:sym typeface="Varela Round"/>
              </a:defRPr>
            </a:lvl6pPr>
            <a:lvl7pPr lvl="6" marR="0" rtl="1" algn="r">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Varela Round"/>
                <a:ea typeface="Varela Round"/>
                <a:cs typeface="Varela Round"/>
                <a:sym typeface="Varela Round"/>
              </a:defRPr>
            </a:lvl7pPr>
            <a:lvl8pPr lvl="7" marR="0" rtl="1" algn="r">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Varela Round"/>
                <a:ea typeface="Varela Round"/>
                <a:cs typeface="Varela Round"/>
                <a:sym typeface="Varela Round"/>
              </a:defRPr>
            </a:lvl8pPr>
            <a:lvl9pPr lvl="8" marR="0" rtl="1" algn="r">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Varela Round"/>
                <a:ea typeface="Varela Round"/>
                <a:cs typeface="Varela Round"/>
                <a:sym typeface="Varela Round"/>
              </a:defRPr>
            </a:lvl9pPr>
          </a:lstStyle>
          <a:p/>
        </p:txBody>
      </p:sp>
      <p:sp>
        <p:nvSpPr>
          <p:cNvPr id="107" name="Google Shape;107;p27"/>
          <p:cNvSpPr txBox="1"/>
          <p:nvPr>
            <p:ph idx="1" type="body"/>
          </p:nvPr>
        </p:nvSpPr>
        <p:spPr>
          <a:xfrm>
            <a:off x="363416" y="95349"/>
            <a:ext cx="8074879" cy="400050"/>
          </a:xfrm>
          <a:prstGeom prst="rect">
            <a:avLst/>
          </a:prstGeom>
          <a:noFill/>
          <a:ln>
            <a:noFill/>
          </a:ln>
        </p:spPr>
        <p:txBody>
          <a:bodyPr anchorCtr="0" anchor="ctr" bIns="45700" lIns="91425" spcFirstLastPara="1" rIns="91425" wrap="square" tIns="45700">
            <a:noAutofit/>
          </a:bodyPr>
          <a:lstStyle>
            <a:lvl1pPr indent="-228600" lvl="0" marL="457200" rtl="1" algn="r">
              <a:lnSpc>
                <a:spcPct val="100000"/>
              </a:lnSpc>
              <a:spcBef>
                <a:spcPts val="480"/>
              </a:spcBef>
              <a:spcAft>
                <a:spcPts val="0"/>
              </a:spcAft>
              <a:buClr>
                <a:srgbClr val="192A72"/>
              </a:buClr>
              <a:buSzPts val="2400"/>
              <a:buFont typeface="Varela Round"/>
              <a:buNone/>
              <a:defRPr sz="2400">
                <a:solidFill>
                  <a:srgbClr val="192A72"/>
                </a:solidFill>
                <a:latin typeface="Varela Round"/>
                <a:ea typeface="Varela Round"/>
                <a:cs typeface="Varela Round"/>
                <a:sym typeface="Varela Round"/>
              </a:defRPr>
            </a:lvl1pPr>
            <a:lvl2pPr indent="-342900" lvl="1" marL="914400" rtl="1" algn="r">
              <a:lnSpc>
                <a:spcPct val="100000"/>
              </a:lnSpc>
              <a:spcBef>
                <a:spcPts val="360"/>
              </a:spcBef>
              <a:spcAft>
                <a:spcPts val="0"/>
              </a:spcAft>
              <a:buClr>
                <a:schemeClr val="dk1"/>
              </a:buClr>
              <a:buSzPts val="1800"/>
              <a:buChar char="–"/>
              <a:defRPr/>
            </a:lvl2pPr>
            <a:lvl3pPr indent="-342900" lvl="2" marL="1371600" rtl="1" algn="r">
              <a:lnSpc>
                <a:spcPct val="100000"/>
              </a:lnSpc>
              <a:spcBef>
                <a:spcPts val="360"/>
              </a:spcBef>
              <a:spcAft>
                <a:spcPts val="0"/>
              </a:spcAft>
              <a:buClr>
                <a:schemeClr val="dk1"/>
              </a:buClr>
              <a:buSzPts val="1800"/>
              <a:buChar char="•"/>
              <a:defRPr/>
            </a:lvl3pPr>
            <a:lvl4pPr indent="-342900" lvl="3" marL="1828800" rtl="1" algn="r">
              <a:lnSpc>
                <a:spcPct val="100000"/>
              </a:lnSpc>
              <a:spcBef>
                <a:spcPts val="360"/>
              </a:spcBef>
              <a:spcAft>
                <a:spcPts val="0"/>
              </a:spcAft>
              <a:buClr>
                <a:schemeClr val="dk1"/>
              </a:buClr>
              <a:buSzPts val="1800"/>
              <a:buChar char="–"/>
              <a:defRPr/>
            </a:lvl4pPr>
            <a:lvl5pPr indent="-342900" lvl="4" marL="2286000" rtl="1" algn="r">
              <a:lnSpc>
                <a:spcPct val="100000"/>
              </a:lnSpc>
              <a:spcBef>
                <a:spcPts val="360"/>
              </a:spcBef>
              <a:spcAft>
                <a:spcPts val="0"/>
              </a:spcAft>
              <a:buClr>
                <a:schemeClr val="dk1"/>
              </a:buClr>
              <a:buSzPts val="1800"/>
              <a:buChar char="»"/>
              <a:defRPr/>
            </a:lvl5pPr>
            <a:lvl6pPr indent="-342900" lvl="5" marL="2743200" rtl="1" algn="r">
              <a:lnSpc>
                <a:spcPct val="100000"/>
              </a:lnSpc>
              <a:spcBef>
                <a:spcPts val="360"/>
              </a:spcBef>
              <a:spcAft>
                <a:spcPts val="0"/>
              </a:spcAft>
              <a:buClr>
                <a:schemeClr val="dk1"/>
              </a:buClr>
              <a:buSzPts val="1800"/>
              <a:buChar char="•"/>
              <a:defRPr/>
            </a:lvl6pPr>
            <a:lvl7pPr indent="-342900" lvl="6" marL="3200400" rtl="1" algn="r">
              <a:lnSpc>
                <a:spcPct val="100000"/>
              </a:lnSpc>
              <a:spcBef>
                <a:spcPts val="360"/>
              </a:spcBef>
              <a:spcAft>
                <a:spcPts val="0"/>
              </a:spcAft>
              <a:buClr>
                <a:schemeClr val="dk1"/>
              </a:buClr>
              <a:buSzPts val="1800"/>
              <a:buChar char="•"/>
              <a:defRPr/>
            </a:lvl7pPr>
            <a:lvl8pPr indent="-342900" lvl="7" marL="3657600" rtl="1" algn="r">
              <a:lnSpc>
                <a:spcPct val="100000"/>
              </a:lnSpc>
              <a:spcBef>
                <a:spcPts val="360"/>
              </a:spcBef>
              <a:spcAft>
                <a:spcPts val="0"/>
              </a:spcAft>
              <a:buClr>
                <a:schemeClr val="dk1"/>
              </a:buClr>
              <a:buSzPts val="1800"/>
              <a:buChar char="•"/>
              <a:defRPr/>
            </a:lvl8pPr>
            <a:lvl9pPr indent="-342900" lvl="8" marL="4114800" rtl="1" algn="r">
              <a:lnSpc>
                <a:spcPct val="100000"/>
              </a:lnSpc>
              <a:spcBef>
                <a:spcPts val="360"/>
              </a:spcBef>
              <a:spcAft>
                <a:spcPts val="0"/>
              </a:spcAft>
              <a:buClr>
                <a:schemeClr val="dk1"/>
              </a:buClr>
              <a:buSzPts val="1800"/>
              <a:buChar char="•"/>
              <a:defRPr/>
            </a:lvl9pPr>
          </a:lstStyle>
          <a:p/>
        </p:txBody>
      </p:sp>
      <p:sp>
        <p:nvSpPr>
          <p:cNvPr id="108" name="Google Shape;108;p27"/>
          <p:cNvSpPr/>
          <p:nvPr/>
        </p:nvSpPr>
        <p:spPr>
          <a:xfrm>
            <a:off x="-1" y="-960120"/>
            <a:ext cx="14676782" cy="928270"/>
          </a:xfrm>
          <a:prstGeom prst="rect">
            <a:avLst/>
          </a:prstGeom>
          <a:solidFill>
            <a:srgbClr val="E6E6E6"/>
          </a:solidFill>
          <a:ln cap="flat" cmpd="sng" w="25400">
            <a:solidFill>
              <a:srgbClr val="E6E6E6"/>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109" name="Google Shape;109;p27"/>
          <p:cNvSpPr/>
          <p:nvPr/>
        </p:nvSpPr>
        <p:spPr>
          <a:xfrm>
            <a:off x="-1356361" y="6875979"/>
            <a:ext cx="14676782" cy="928270"/>
          </a:xfrm>
          <a:prstGeom prst="rect">
            <a:avLst/>
          </a:prstGeom>
          <a:solidFill>
            <a:srgbClr val="E6E6E6"/>
          </a:solidFill>
          <a:ln cap="flat" cmpd="sng" w="25400">
            <a:solidFill>
              <a:srgbClr val="E6E6E6"/>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110" name="Google Shape;110;p27"/>
          <p:cNvSpPr/>
          <p:nvPr/>
        </p:nvSpPr>
        <p:spPr>
          <a:xfrm rot="5400000">
            <a:off x="10129568" y="1977381"/>
            <a:ext cx="6987520" cy="2819401"/>
          </a:xfrm>
          <a:prstGeom prst="rect">
            <a:avLst/>
          </a:prstGeom>
          <a:solidFill>
            <a:srgbClr val="E6E6E6"/>
          </a:solidFill>
          <a:ln cap="flat" cmpd="sng" w="25400">
            <a:solidFill>
              <a:srgbClr val="E6E6E6"/>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111" name="Google Shape;111;p27"/>
          <p:cNvSpPr/>
          <p:nvPr/>
        </p:nvSpPr>
        <p:spPr>
          <a:xfrm>
            <a:off x="-3948180" y="347118"/>
            <a:ext cx="3246401" cy="7304731"/>
          </a:xfrm>
          <a:prstGeom prst="rect">
            <a:avLst/>
          </a:prstGeom>
          <a:solidFill>
            <a:srgbClr val="E6E6E6"/>
          </a:solidFill>
          <a:ln cap="flat" cmpd="sng" w="25400">
            <a:solidFill>
              <a:srgbClr val="E6E6E6"/>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112" name="Google Shape;112;p27"/>
          <p:cNvSpPr/>
          <p:nvPr/>
        </p:nvSpPr>
        <p:spPr>
          <a:xfrm>
            <a:off x="-1" y="-960120"/>
            <a:ext cx="14676782" cy="928270"/>
          </a:xfrm>
          <a:prstGeom prst="rect">
            <a:avLst/>
          </a:prstGeom>
          <a:solidFill>
            <a:srgbClr val="E6E6E6"/>
          </a:solidFill>
          <a:ln cap="flat" cmpd="sng" w="25400">
            <a:solidFill>
              <a:srgbClr val="E6E6E6"/>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113" name="Google Shape;113;p27"/>
          <p:cNvSpPr/>
          <p:nvPr/>
        </p:nvSpPr>
        <p:spPr>
          <a:xfrm>
            <a:off x="-1356361" y="6889426"/>
            <a:ext cx="14676782" cy="928270"/>
          </a:xfrm>
          <a:prstGeom prst="rect">
            <a:avLst/>
          </a:prstGeom>
          <a:solidFill>
            <a:srgbClr val="E6E6E6"/>
          </a:solidFill>
          <a:ln cap="flat" cmpd="sng" w="25400">
            <a:solidFill>
              <a:srgbClr val="E6E6E6"/>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114" name="Google Shape;114;p27"/>
          <p:cNvSpPr/>
          <p:nvPr/>
        </p:nvSpPr>
        <p:spPr>
          <a:xfrm rot="5400000">
            <a:off x="10121386" y="1972518"/>
            <a:ext cx="6987520" cy="2819401"/>
          </a:xfrm>
          <a:prstGeom prst="rect">
            <a:avLst/>
          </a:prstGeom>
          <a:solidFill>
            <a:srgbClr val="E6E6E6"/>
          </a:solidFill>
          <a:ln cap="flat" cmpd="sng" w="25400">
            <a:solidFill>
              <a:srgbClr val="E6E6E6"/>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115" name="Google Shape;115;p27"/>
          <p:cNvSpPr/>
          <p:nvPr/>
        </p:nvSpPr>
        <p:spPr>
          <a:xfrm>
            <a:off x="-3273296" y="-31850"/>
            <a:ext cx="3246401" cy="7683699"/>
          </a:xfrm>
          <a:prstGeom prst="rect">
            <a:avLst/>
          </a:prstGeom>
          <a:solidFill>
            <a:srgbClr val="E6E6E6"/>
          </a:solidFill>
          <a:ln cap="flat" cmpd="sng" w="25400">
            <a:solidFill>
              <a:srgbClr val="E6E6E6"/>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116" name="Google Shape;116;p27"/>
          <p:cNvSpPr txBox="1"/>
          <p:nvPr/>
        </p:nvSpPr>
        <p:spPr>
          <a:xfrm>
            <a:off x="-231414" y="6409126"/>
            <a:ext cx="812800" cy="521208"/>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fld id="{00000000-1234-1234-1234-123412341234}" type="slidenum">
              <a:rPr b="0" i="0" lang="iw-IL" sz="1600" u="none" cap="none" strike="noStrike">
                <a:solidFill>
                  <a:srgbClr val="A5A5A5"/>
                </a:solidFill>
                <a:latin typeface="Varela Round"/>
                <a:ea typeface="Varela Round"/>
                <a:cs typeface="Varela Round"/>
                <a:sym typeface="Varela Round"/>
              </a:rPr>
              <a:t>‹#›</a:t>
            </a:fld>
            <a:endParaRPr b="0" i="0" sz="1600" u="none" cap="none" strike="noStrike">
              <a:solidFill>
                <a:srgbClr val="A5A5A5"/>
              </a:solidFill>
              <a:latin typeface="Varela Round"/>
              <a:ea typeface="Varela Round"/>
              <a:cs typeface="Varela Round"/>
              <a:sym typeface="Varela Roun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ראשית ושתי תמונות">
  <p:cSld name="כותרת ראשית ושתי תמונות">
    <p:spTree>
      <p:nvGrpSpPr>
        <p:cNvPr id="117" name="Shape 117"/>
        <p:cNvGrpSpPr/>
        <p:nvPr/>
      </p:nvGrpSpPr>
      <p:grpSpPr>
        <a:xfrm>
          <a:off x="0" y="0"/>
          <a:ext cx="0" cy="0"/>
          <a:chOff x="0" y="0"/>
          <a:chExt cx="0" cy="0"/>
        </a:xfrm>
      </p:grpSpPr>
      <p:sp>
        <p:nvSpPr>
          <p:cNvPr id="118" name="Google Shape;118;p28"/>
          <p:cNvSpPr/>
          <p:nvPr>
            <p:ph idx="2" type="pic"/>
          </p:nvPr>
        </p:nvSpPr>
        <p:spPr>
          <a:xfrm>
            <a:off x="594360" y="1310640"/>
            <a:ext cx="4511040" cy="4267200"/>
          </a:xfrm>
          <a:prstGeom prst="rect">
            <a:avLst/>
          </a:prstGeom>
          <a:noFill/>
          <a:ln>
            <a:noFill/>
          </a:ln>
        </p:spPr>
      </p:sp>
      <p:sp>
        <p:nvSpPr>
          <p:cNvPr id="119" name="Google Shape;119;p28"/>
          <p:cNvSpPr txBox="1"/>
          <p:nvPr>
            <p:ph type="title"/>
          </p:nvPr>
        </p:nvSpPr>
        <p:spPr>
          <a:xfrm>
            <a:off x="1026926" y="155448"/>
            <a:ext cx="9802368" cy="720000"/>
          </a:xfrm>
          <a:prstGeom prst="rect">
            <a:avLst/>
          </a:prstGeom>
          <a:noFill/>
          <a:ln>
            <a:noFill/>
          </a:ln>
        </p:spPr>
        <p:txBody>
          <a:bodyPr anchorCtr="0" anchor="ctr" bIns="45700" lIns="91425" spcFirstLastPara="1" rIns="91425" wrap="square" tIns="45700">
            <a:noAutofit/>
          </a:bodyPr>
          <a:lstStyle>
            <a:lvl1pPr lvl="0" marR="0" rtl="1" algn="ctr">
              <a:lnSpc>
                <a:spcPct val="100000"/>
              </a:lnSpc>
              <a:spcBef>
                <a:spcPts val="0"/>
              </a:spcBef>
              <a:spcAft>
                <a:spcPts val="0"/>
              </a:spcAft>
              <a:buClr>
                <a:srgbClr val="002060"/>
              </a:buClr>
              <a:buSzPts val="4400"/>
              <a:buFont typeface="Varela Round"/>
              <a:buNone/>
              <a:defRPr b="1" i="0" sz="4400" u="none" cap="none" strike="noStrike">
                <a:solidFill>
                  <a:srgbClr val="002060"/>
                </a:solidFill>
                <a:latin typeface="Varela Round"/>
                <a:ea typeface="Varela Round"/>
                <a:cs typeface="Varela Round"/>
                <a:sym typeface="Varela Round"/>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0" name="Google Shape;120;p28"/>
          <p:cNvSpPr/>
          <p:nvPr/>
        </p:nvSpPr>
        <p:spPr>
          <a:xfrm>
            <a:off x="-2429707" y="195047"/>
            <a:ext cx="2969302" cy="247597"/>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121" name="Google Shape;121;p28"/>
          <p:cNvSpPr/>
          <p:nvPr/>
        </p:nvSpPr>
        <p:spPr>
          <a:xfrm>
            <a:off x="9974795" y="5878199"/>
            <a:ext cx="4766811" cy="357667"/>
          </a:xfrm>
          <a:prstGeom prst="roundRect">
            <a:avLst>
              <a:gd fmla="val 50000" name="adj"/>
            </a:avLst>
          </a:prstGeom>
          <a:solidFill>
            <a:srgbClr val="92D050"/>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122" name="Google Shape;122;p28"/>
          <p:cNvSpPr/>
          <p:nvPr/>
        </p:nvSpPr>
        <p:spPr>
          <a:xfrm>
            <a:off x="-2017472" y="518276"/>
            <a:ext cx="2969302" cy="369516"/>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123" name="Google Shape;123;p28"/>
          <p:cNvSpPr/>
          <p:nvPr/>
        </p:nvSpPr>
        <p:spPr>
          <a:xfrm>
            <a:off x="8144699" y="6307826"/>
            <a:ext cx="5175721" cy="720000"/>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124" name="Google Shape;124;p28"/>
          <p:cNvSpPr/>
          <p:nvPr>
            <p:ph idx="3" type="pic"/>
          </p:nvPr>
        </p:nvSpPr>
        <p:spPr>
          <a:xfrm>
            <a:off x="5372315" y="1310640"/>
            <a:ext cx="4511040" cy="4267200"/>
          </a:xfrm>
          <a:prstGeom prst="rect">
            <a:avLst/>
          </a:prstGeom>
          <a:noFill/>
          <a:ln>
            <a:noFill/>
          </a:ln>
        </p:spPr>
      </p:sp>
      <p:sp>
        <p:nvSpPr>
          <p:cNvPr id="125" name="Google Shape;125;p28"/>
          <p:cNvSpPr/>
          <p:nvPr/>
        </p:nvSpPr>
        <p:spPr>
          <a:xfrm>
            <a:off x="-1" y="-960120"/>
            <a:ext cx="14676782" cy="928270"/>
          </a:xfrm>
          <a:prstGeom prst="rect">
            <a:avLst/>
          </a:prstGeom>
          <a:solidFill>
            <a:srgbClr val="E6E6E6"/>
          </a:solidFill>
          <a:ln cap="flat" cmpd="sng" w="25400">
            <a:solidFill>
              <a:srgbClr val="E6E6E6"/>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126" name="Google Shape;126;p28"/>
          <p:cNvSpPr/>
          <p:nvPr/>
        </p:nvSpPr>
        <p:spPr>
          <a:xfrm>
            <a:off x="-1356361" y="6889426"/>
            <a:ext cx="14676782" cy="928270"/>
          </a:xfrm>
          <a:prstGeom prst="rect">
            <a:avLst/>
          </a:prstGeom>
          <a:solidFill>
            <a:srgbClr val="E6E6E6"/>
          </a:solidFill>
          <a:ln cap="flat" cmpd="sng" w="25400">
            <a:solidFill>
              <a:srgbClr val="E6E6E6"/>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127" name="Google Shape;127;p28"/>
          <p:cNvSpPr/>
          <p:nvPr/>
        </p:nvSpPr>
        <p:spPr>
          <a:xfrm rot="5400000">
            <a:off x="10092700" y="2084060"/>
            <a:ext cx="6987520" cy="2819401"/>
          </a:xfrm>
          <a:prstGeom prst="rect">
            <a:avLst/>
          </a:prstGeom>
          <a:solidFill>
            <a:srgbClr val="E6E6E6"/>
          </a:solidFill>
          <a:ln cap="flat" cmpd="sng" w="25400">
            <a:solidFill>
              <a:srgbClr val="E6E6E6"/>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128" name="Google Shape;128;p28"/>
          <p:cNvSpPr/>
          <p:nvPr/>
        </p:nvSpPr>
        <p:spPr>
          <a:xfrm>
            <a:off x="-3273296" y="-31850"/>
            <a:ext cx="3246401" cy="7683699"/>
          </a:xfrm>
          <a:prstGeom prst="rect">
            <a:avLst/>
          </a:prstGeom>
          <a:solidFill>
            <a:srgbClr val="E6E6E6"/>
          </a:solidFill>
          <a:ln cap="flat" cmpd="sng" w="25400">
            <a:solidFill>
              <a:srgbClr val="E6E6E6"/>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theme" Target="../theme/theme1.xml"/><Relationship Id="rId10" Type="http://schemas.openxmlformats.org/officeDocument/2006/relationships/slideLayout" Target="../slideLayouts/slideLayout10.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9"/>
          <p:cNvSpPr txBox="1"/>
          <p:nvPr>
            <p:ph type="title"/>
          </p:nvPr>
        </p:nvSpPr>
        <p:spPr>
          <a:xfrm>
            <a:off x="609601" y="274638"/>
            <a:ext cx="10972800" cy="1143000"/>
          </a:xfrm>
          <a:prstGeom prst="rect">
            <a:avLst/>
          </a:prstGeom>
          <a:noFill/>
          <a:ln>
            <a:noFill/>
          </a:ln>
        </p:spPr>
        <p:txBody>
          <a:bodyPr anchorCtr="0" anchor="ctr" bIns="45700" lIns="91425" spcFirstLastPara="1" rIns="91425" wrap="square" tIns="45700">
            <a:normAutofit/>
          </a:bodyPr>
          <a:lstStyle>
            <a:lvl1pPr lvl="0" marR="0" rtl="1" algn="ctr">
              <a:lnSpc>
                <a:spcPct val="100000"/>
              </a:lnSpc>
              <a:spcBef>
                <a:spcPts val="0"/>
              </a:spcBef>
              <a:spcAft>
                <a:spcPts val="0"/>
              </a:spcAft>
              <a:buClr>
                <a:schemeClr val="dk1"/>
              </a:buClr>
              <a:buSzPts val="4400"/>
              <a:buFont typeface="Varela Round"/>
              <a:buNone/>
              <a:defRPr b="0" i="0" sz="4400" u="none" cap="none" strike="noStrike">
                <a:solidFill>
                  <a:schemeClr val="dk1"/>
                </a:solidFill>
                <a:latin typeface="Varela Round"/>
                <a:ea typeface="Varela Round"/>
                <a:cs typeface="Varela Round"/>
                <a:sym typeface="Varela Round"/>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9"/>
          <p:cNvSpPr txBox="1"/>
          <p:nvPr>
            <p:ph idx="1" type="body"/>
          </p:nvPr>
        </p:nvSpPr>
        <p:spPr>
          <a:xfrm>
            <a:off x="609601" y="1600202"/>
            <a:ext cx="10972800" cy="4525963"/>
          </a:xfrm>
          <a:prstGeom prst="rect">
            <a:avLst/>
          </a:prstGeom>
          <a:noFill/>
          <a:ln>
            <a:noFill/>
          </a:ln>
        </p:spPr>
        <p:txBody>
          <a:bodyPr anchorCtr="0" anchor="t" bIns="45700" lIns="91425" spcFirstLastPara="1" rIns="91425" wrap="square" tIns="45700">
            <a:normAutofit/>
          </a:bodyPr>
          <a:lstStyle>
            <a:lvl1pPr indent="-431800" lvl="0" marL="457200" marR="0" rtl="1" algn="r">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Varela Round"/>
                <a:ea typeface="Varela Round"/>
                <a:cs typeface="Varela Round"/>
                <a:sym typeface="Varela Round"/>
              </a:defRPr>
            </a:lvl1pPr>
            <a:lvl2pPr indent="-406400" lvl="1" marL="914400" marR="0" rtl="1" algn="r">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Varela Round"/>
                <a:ea typeface="Varela Round"/>
                <a:cs typeface="Varela Round"/>
                <a:sym typeface="Varela Round"/>
              </a:defRPr>
            </a:lvl2pPr>
            <a:lvl3pPr indent="-381000" lvl="2" marL="1371600" marR="0" rtl="1" algn="r">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Varela Round"/>
                <a:ea typeface="Varela Round"/>
                <a:cs typeface="Varela Round"/>
                <a:sym typeface="Varela Round"/>
              </a:defRPr>
            </a:lvl3pPr>
            <a:lvl4pPr indent="-355600" lvl="3" marL="1828800" marR="0" rtl="1" algn="r">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Varela Round"/>
                <a:ea typeface="Varela Round"/>
                <a:cs typeface="Varela Round"/>
                <a:sym typeface="Varela Round"/>
              </a:defRPr>
            </a:lvl4pPr>
            <a:lvl5pPr indent="-355600" lvl="4" marL="2286000" marR="0" rtl="1" algn="r">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Varela Round"/>
                <a:ea typeface="Varela Round"/>
                <a:cs typeface="Varela Round"/>
                <a:sym typeface="Varela Round"/>
              </a:defRPr>
            </a:lvl5pPr>
            <a:lvl6pPr indent="-355600" lvl="5" marL="2743200" marR="0" rtl="1" algn="r">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Varela Round"/>
                <a:ea typeface="Varela Round"/>
                <a:cs typeface="Varela Round"/>
                <a:sym typeface="Varela Round"/>
              </a:defRPr>
            </a:lvl6pPr>
            <a:lvl7pPr indent="-355600" lvl="6" marL="3200400" marR="0" rtl="1" algn="r">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Varela Round"/>
                <a:ea typeface="Varela Round"/>
                <a:cs typeface="Varela Round"/>
                <a:sym typeface="Varela Round"/>
              </a:defRPr>
            </a:lvl7pPr>
            <a:lvl8pPr indent="-355600" lvl="7" marL="3657600" marR="0" rtl="1" algn="r">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Varela Round"/>
                <a:ea typeface="Varela Round"/>
                <a:cs typeface="Varela Round"/>
                <a:sym typeface="Varela Round"/>
              </a:defRPr>
            </a:lvl8pPr>
            <a:lvl9pPr indent="-355600" lvl="8" marL="4114800" marR="0" rtl="1" algn="r">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Varela Round"/>
                <a:ea typeface="Varela Round"/>
                <a:cs typeface="Varela Round"/>
                <a:sym typeface="Varela Round"/>
              </a:defRPr>
            </a:lvl9pPr>
          </a:lstStyle>
          <a:p/>
        </p:txBody>
      </p:sp>
      <p:sp>
        <p:nvSpPr>
          <p:cNvPr id="12" name="Google Shape;12;p19"/>
          <p:cNvSpPr txBox="1"/>
          <p:nvPr>
            <p:ph idx="10" type="dt"/>
          </p:nvPr>
        </p:nvSpPr>
        <p:spPr>
          <a:xfrm>
            <a:off x="8737601" y="6356352"/>
            <a:ext cx="2844800" cy="365125"/>
          </a:xfrm>
          <a:prstGeom prst="rect">
            <a:avLst/>
          </a:prstGeom>
          <a:noFill/>
          <a:ln>
            <a:noFill/>
          </a:ln>
        </p:spPr>
        <p:txBody>
          <a:bodyPr anchorCtr="0" anchor="ctr" bIns="45700" lIns="91425" spcFirstLastPara="1" rIns="91425" wrap="square" tIns="45700">
            <a:noAutofit/>
          </a:bodyPr>
          <a:lstStyle>
            <a:lvl1pPr lvl="0" marR="0" rtl="1" algn="r">
              <a:lnSpc>
                <a:spcPct val="100000"/>
              </a:lnSpc>
              <a:spcBef>
                <a:spcPts val="0"/>
              </a:spcBef>
              <a:spcAft>
                <a:spcPts val="0"/>
              </a:spcAft>
              <a:buClr>
                <a:srgbClr val="000000"/>
              </a:buClr>
              <a:buSzPts val="1400"/>
              <a:buFont typeface="Arial"/>
              <a:buNone/>
              <a:defRPr b="0" i="0" sz="1200" u="none" cap="none" strike="noStrike">
                <a:solidFill>
                  <a:srgbClr val="888A9C"/>
                </a:solidFill>
                <a:latin typeface="Varela Round"/>
                <a:ea typeface="Varela Round"/>
                <a:cs typeface="Varela Round"/>
                <a:sym typeface="Varela Round"/>
              </a:defRPr>
            </a:lvl1pPr>
            <a:lvl2pPr lvl="1"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Varela Round"/>
                <a:ea typeface="Varela Round"/>
                <a:cs typeface="Varela Round"/>
                <a:sym typeface="Varela Round"/>
              </a:defRPr>
            </a:lvl2pPr>
            <a:lvl3pPr lvl="2"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Varela Round"/>
                <a:ea typeface="Varela Round"/>
                <a:cs typeface="Varela Round"/>
                <a:sym typeface="Varela Round"/>
              </a:defRPr>
            </a:lvl3pPr>
            <a:lvl4pPr lvl="3"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Varela Round"/>
                <a:ea typeface="Varela Round"/>
                <a:cs typeface="Varela Round"/>
                <a:sym typeface="Varela Round"/>
              </a:defRPr>
            </a:lvl4pPr>
            <a:lvl5pPr lvl="4"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Varela Round"/>
                <a:ea typeface="Varela Round"/>
                <a:cs typeface="Varela Round"/>
                <a:sym typeface="Varela Round"/>
              </a:defRPr>
            </a:lvl5pPr>
            <a:lvl6pPr lvl="5"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Varela Round"/>
                <a:ea typeface="Varela Round"/>
                <a:cs typeface="Varela Round"/>
                <a:sym typeface="Varela Round"/>
              </a:defRPr>
            </a:lvl6pPr>
            <a:lvl7pPr lvl="6"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Varela Round"/>
                <a:ea typeface="Varela Round"/>
                <a:cs typeface="Varela Round"/>
                <a:sym typeface="Varela Round"/>
              </a:defRPr>
            </a:lvl7pPr>
            <a:lvl8pPr lvl="7"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Varela Round"/>
                <a:ea typeface="Varela Round"/>
                <a:cs typeface="Varela Round"/>
                <a:sym typeface="Varela Round"/>
              </a:defRPr>
            </a:lvl8pPr>
            <a:lvl9pPr lvl="8"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Varela Round"/>
                <a:ea typeface="Varela Round"/>
                <a:cs typeface="Varela Round"/>
                <a:sym typeface="Varela Round"/>
              </a:defRPr>
            </a:lvl9pPr>
          </a:lstStyle>
          <a:p/>
        </p:txBody>
      </p:sp>
      <p:sp>
        <p:nvSpPr>
          <p:cNvPr id="13" name="Google Shape;13;p19"/>
          <p:cNvSpPr txBox="1"/>
          <p:nvPr>
            <p:ph idx="11" type="ftr"/>
          </p:nvPr>
        </p:nvSpPr>
        <p:spPr>
          <a:xfrm>
            <a:off x="4165601" y="6356352"/>
            <a:ext cx="3860800" cy="365125"/>
          </a:xfrm>
          <a:prstGeom prst="rect">
            <a:avLst/>
          </a:prstGeom>
          <a:noFill/>
          <a:ln>
            <a:noFill/>
          </a:ln>
        </p:spPr>
        <p:txBody>
          <a:bodyPr anchorCtr="0" anchor="ctr" bIns="45700" lIns="91425" spcFirstLastPara="1" rIns="91425" wrap="square" tIns="45700">
            <a:noAutofit/>
          </a:bodyPr>
          <a:lstStyle>
            <a:lvl1pPr lvl="0" marR="0" rtl="1" algn="ctr">
              <a:lnSpc>
                <a:spcPct val="100000"/>
              </a:lnSpc>
              <a:spcBef>
                <a:spcPts val="0"/>
              </a:spcBef>
              <a:spcAft>
                <a:spcPts val="0"/>
              </a:spcAft>
              <a:buClr>
                <a:srgbClr val="000000"/>
              </a:buClr>
              <a:buSzPts val="1400"/>
              <a:buFont typeface="Arial"/>
              <a:buNone/>
              <a:defRPr b="0" i="0" sz="1200" u="none" cap="none" strike="noStrike">
                <a:solidFill>
                  <a:srgbClr val="888A9C"/>
                </a:solidFill>
                <a:latin typeface="Varela Round"/>
                <a:ea typeface="Varela Round"/>
                <a:cs typeface="Varela Round"/>
                <a:sym typeface="Varela Round"/>
              </a:defRPr>
            </a:lvl1pPr>
            <a:lvl2pPr lvl="1"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Varela Round"/>
                <a:ea typeface="Varela Round"/>
                <a:cs typeface="Varela Round"/>
                <a:sym typeface="Varela Round"/>
              </a:defRPr>
            </a:lvl2pPr>
            <a:lvl3pPr lvl="2"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Varela Round"/>
                <a:ea typeface="Varela Round"/>
                <a:cs typeface="Varela Round"/>
                <a:sym typeface="Varela Round"/>
              </a:defRPr>
            </a:lvl3pPr>
            <a:lvl4pPr lvl="3"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Varela Round"/>
                <a:ea typeface="Varela Round"/>
                <a:cs typeface="Varela Round"/>
                <a:sym typeface="Varela Round"/>
              </a:defRPr>
            </a:lvl4pPr>
            <a:lvl5pPr lvl="4"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Varela Round"/>
                <a:ea typeface="Varela Round"/>
                <a:cs typeface="Varela Round"/>
                <a:sym typeface="Varela Round"/>
              </a:defRPr>
            </a:lvl5pPr>
            <a:lvl6pPr lvl="5"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Varela Round"/>
                <a:ea typeface="Varela Round"/>
                <a:cs typeface="Varela Round"/>
                <a:sym typeface="Varela Round"/>
              </a:defRPr>
            </a:lvl6pPr>
            <a:lvl7pPr lvl="6"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Varela Round"/>
                <a:ea typeface="Varela Round"/>
                <a:cs typeface="Varela Round"/>
                <a:sym typeface="Varela Round"/>
              </a:defRPr>
            </a:lvl7pPr>
            <a:lvl8pPr lvl="7"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Varela Round"/>
                <a:ea typeface="Varela Round"/>
                <a:cs typeface="Varela Round"/>
                <a:sym typeface="Varela Round"/>
              </a:defRPr>
            </a:lvl8pPr>
            <a:lvl9pPr lvl="8"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Varela Round"/>
                <a:ea typeface="Varela Round"/>
                <a:cs typeface="Varela Round"/>
                <a:sym typeface="Varela Round"/>
              </a:defRPr>
            </a:lvl9pPr>
          </a:lstStyle>
          <a:p/>
        </p:txBody>
      </p:sp>
      <p:sp>
        <p:nvSpPr>
          <p:cNvPr id="14" name="Google Shape;14;p19"/>
          <p:cNvSpPr txBox="1"/>
          <p:nvPr>
            <p:ph idx="12" type="sldNum"/>
          </p:nvPr>
        </p:nvSpPr>
        <p:spPr>
          <a:xfrm>
            <a:off x="609601" y="6356352"/>
            <a:ext cx="2844800" cy="365125"/>
          </a:xfrm>
          <a:prstGeom prst="rect">
            <a:avLst/>
          </a:prstGeom>
          <a:noFill/>
          <a:ln>
            <a:noFill/>
          </a:ln>
        </p:spPr>
        <p:txBody>
          <a:bodyPr anchorCtr="0" anchor="ctr" bIns="45700" lIns="91425" spcFirstLastPara="1" rIns="91425" wrap="square" tIns="45700">
            <a:noAutofit/>
          </a:bodyPr>
          <a:lstStyle>
            <a:lvl1pPr indent="0" lvl="0" marL="0" marR="0" rtl="1" algn="l">
              <a:lnSpc>
                <a:spcPct val="100000"/>
              </a:lnSpc>
              <a:spcBef>
                <a:spcPts val="0"/>
              </a:spcBef>
              <a:spcAft>
                <a:spcPts val="0"/>
              </a:spcAft>
              <a:buClr>
                <a:srgbClr val="000000"/>
              </a:buClr>
              <a:buSzPts val="1200"/>
              <a:buFont typeface="Arial"/>
              <a:buNone/>
              <a:defRPr b="0" i="0" sz="1200" u="none" cap="none" strike="noStrike">
                <a:solidFill>
                  <a:srgbClr val="888A9C"/>
                </a:solidFill>
                <a:latin typeface="Varela Round"/>
                <a:ea typeface="Varela Round"/>
                <a:cs typeface="Varela Round"/>
                <a:sym typeface="Varela Round"/>
              </a:defRPr>
            </a:lvl1pPr>
            <a:lvl2pPr indent="0" lvl="1" marL="0" marR="0" rtl="1" algn="l">
              <a:lnSpc>
                <a:spcPct val="100000"/>
              </a:lnSpc>
              <a:spcBef>
                <a:spcPts val="0"/>
              </a:spcBef>
              <a:spcAft>
                <a:spcPts val="0"/>
              </a:spcAft>
              <a:buClr>
                <a:srgbClr val="000000"/>
              </a:buClr>
              <a:buSzPts val="1200"/>
              <a:buFont typeface="Arial"/>
              <a:buNone/>
              <a:defRPr b="0" i="0" sz="1200" u="none" cap="none" strike="noStrike">
                <a:solidFill>
                  <a:srgbClr val="888A9C"/>
                </a:solidFill>
                <a:latin typeface="Varela Round"/>
                <a:ea typeface="Varela Round"/>
                <a:cs typeface="Varela Round"/>
                <a:sym typeface="Varela Round"/>
              </a:defRPr>
            </a:lvl2pPr>
            <a:lvl3pPr indent="0" lvl="2" marL="0" marR="0" rtl="1" algn="l">
              <a:lnSpc>
                <a:spcPct val="100000"/>
              </a:lnSpc>
              <a:spcBef>
                <a:spcPts val="0"/>
              </a:spcBef>
              <a:spcAft>
                <a:spcPts val="0"/>
              </a:spcAft>
              <a:buClr>
                <a:srgbClr val="000000"/>
              </a:buClr>
              <a:buSzPts val="1200"/>
              <a:buFont typeface="Arial"/>
              <a:buNone/>
              <a:defRPr b="0" i="0" sz="1200" u="none" cap="none" strike="noStrike">
                <a:solidFill>
                  <a:srgbClr val="888A9C"/>
                </a:solidFill>
                <a:latin typeface="Varela Round"/>
                <a:ea typeface="Varela Round"/>
                <a:cs typeface="Varela Round"/>
                <a:sym typeface="Varela Round"/>
              </a:defRPr>
            </a:lvl3pPr>
            <a:lvl4pPr indent="0" lvl="3" marL="0" marR="0" rtl="1" algn="l">
              <a:lnSpc>
                <a:spcPct val="100000"/>
              </a:lnSpc>
              <a:spcBef>
                <a:spcPts val="0"/>
              </a:spcBef>
              <a:spcAft>
                <a:spcPts val="0"/>
              </a:spcAft>
              <a:buClr>
                <a:srgbClr val="000000"/>
              </a:buClr>
              <a:buSzPts val="1200"/>
              <a:buFont typeface="Arial"/>
              <a:buNone/>
              <a:defRPr b="0" i="0" sz="1200" u="none" cap="none" strike="noStrike">
                <a:solidFill>
                  <a:srgbClr val="888A9C"/>
                </a:solidFill>
                <a:latin typeface="Varela Round"/>
                <a:ea typeface="Varela Round"/>
                <a:cs typeface="Varela Round"/>
                <a:sym typeface="Varela Round"/>
              </a:defRPr>
            </a:lvl4pPr>
            <a:lvl5pPr indent="0" lvl="4" marL="0" marR="0" rtl="1" algn="l">
              <a:lnSpc>
                <a:spcPct val="100000"/>
              </a:lnSpc>
              <a:spcBef>
                <a:spcPts val="0"/>
              </a:spcBef>
              <a:spcAft>
                <a:spcPts val="0"/>
              </a:spcAft>
              <a:buClr>
                <a:srgbClr val="000000"/>
              </a:buClr>
              <a:buSzPts val="1200"/>
              <a:buFont typeface="Arial"/>
              <a:buNone/>
              <a:defRPr b="0" i="0" sz="1200" u="none" cap="none" strike="noStrike">
                <a:solidFill>
                  <a:srgbClr val="888A9C"/>
                </a:solidFill>
                <a:latin typeface="Varela Round"/>
                <a:ea typeface="Varela Round"/>
                <a:cs typeface="Varela Round"/>
                <a:sym typeface="Varela Round"/>
              </a:defRPr>
            </a:lvl5pPr>
            <a:lvl6pPr indent="0" lvl="5" marL="0" marR="0" rtl="1" algn="l">
              <a:lnSpc>
                <a:spcPct val="100000"/>
              </a:lnSpc>
              <a:spcBef>
                <a:spcPts val="0"/>
              </a:spcBef>
              <a:spcAft>
                <a:spcPts val="0"/>
              </a:spcAft>
              <a:buClr>
                <a:srgbClr val="000000"/>
              </a:buClr>
              <a:buSzPts val="1200"/>
              <a:buFont typeface="Arial"/>
              <a:buNone/>
              <a:defRPr b="0" i="0" sz="1200" u="none" cap="none" strike="noStrike">
                <a:solidFill>
                  <a:srgbClr val="888A9C"/>
                </a:solidFill>
                <a:latin typeface="Varela Round"/>
                <a:ea typeface="Varela Round"/>
                <a:cs typeface="Varela Round"/>
                <a:sym typeface="Varela Round"/>
              </a:defRPr>
            </a:lvl6pPr>
            <a:lvl7pPr indent="0" lvl="6" marL="0" marR="0" rtl="1" algn="l">
              <a:lnSpc>
                <a:spcPct val="100000"/>
              </a:lnSpc>
              <a:spcBef>
                <a:spcPts val="0"/>
              </a:spcBef>
              <a:spcAft>
                <a:spcPts val="0"/>
              </a:spcAft>
              <a:buClr>
                <a:srgbClr val="000000"/>
              </a:buClr>
              <a:buSzPts val="1200"/>
              <a:buFont typeface="Arial"/>
              <a:buNone/>
              <a:defRPr b="0" i="0" sz="1200" u="none" cap="none" strike="noStrike">
                <a:solidFill>
                  <a:srgbClr val="888A9C"/>
                </a:solidFill>
                <a:latin typeface="Varela Round"/>
                <a:ea typeface="Varela Round"/>
                <a:cs typeface="Varela Round"/>
                <a:sym typeface="Varela Round"/>
              </a:defRPr>
            </a:lvl7pPr>
            <a:lvl8pPr indent="0" lvl="7" marL="0" marR="0" rtl="1" algn="l">
              <a:lnSpc>
                <a:spcPct val="100000"/>
              </a:lnSpc>
              <a:spcBef>
                <a:spcPts val="0"/>
              </a:spcBef>
              <a:spcAft>
                <a:spcPts val="0"/>
              </a:spcAft>
              <a:buClr>
                <a:srgbClr val="000000"/>
              </a:buClr>
              <a:buSzPts val="1200"/>
              <a:buFont typeface="Arial"/>
              <a:buNone/>
              <a:defRPr b="0" i="0" sz="1200" u="none" cap="none" strike="noStrike">
                <a:solidFill>
                  <a:srgbClr val="888A9C"/>
                </a:solidFill>
                <a:latin typeface="Varela Round"/>
                <a:ea typeface="Varela Round"/>
                <a:cs typeface="Varela Round"/>
                <a:sym typeface="Varela Round"/>
              </a:defRPr>
            </a:lvl8pPr>
            <a:lvl9pPr indent="0" lvl="8" marL="0" marR="0" rtl="1" algn="l">
              <a:lnSpc>
                <a:spcPct val="100000"/>
              </a:lnSpc>
              <a:spcBef>
                <a:spcPts val="0"/>
              </a:spcBef>
              <a:spcAft>
                <a:spcPts val="0"/>
              </a:spcAft>
              <a:buClr>
                <a:srgbClr val="000000"/>
              </a:buClr>
              <a:buSzPts val="1200"/>
              <a:buFont typeface="Arial"/>
              <a:buNone/>
              <a:defRPr b="0" i="0" sz="1200" u="none" cap="none" strike="noStrike">
                <a:solidFill>
                  <a:srgbClr val="888A9C"/>
                </a:solidFill>
                <a:latin typeface="Varela Round"/>
                <a:ea typeface="Varela Round"/>
                <a:cs typeface="Varela Round"/>
                <a:sym typeface="Varela Round"/>
              </a:defRPr>
            </a:lvl9pPr>
          </a:lstStyle>
          <a:p>
            <a:pPr indent="0" lvl="0" marL="0" rtl="1" algn="l">
              <a:spcBef>
                <a:spcPts val="0"/>
              </a:spcBef>
              <a:spcAft>
                <a:spcPts val="0"/>
              </a:spcAft>
              <a:buNone/>
            </a:pPr>
            <a:fld id="{00000000-1234-1234-1234-123412341234}" type="slidenum">
              <a:rPr lang="iw-IL"/>
              <a:t>‹#›</a:t>
            </a:fld>
            <a:endParaRPr/>
          </a:p>
        </p:txBody>
      </p:sp>
      <p:sp>
        <p:nvSpPr>
          <p:cNvPr id="15" name="Google Shape;15;p19"/>
          <p:cNvSpPr/>
          <p:nvPr/>
        </p:nvSpPr>
        <p:spPr>
          <a:xfrm>
            <a:off x="-1" y="-960120"/>
            <a:ext cx="14676782" cy="928270"/>
          </a:xfrm>
          <a:prstGeom prst="rect">
            <a:avLst/>
          </a:prstGeom>
          <a:solidFill>
            <a:srgbClr val="E6E6E6"/>
          </a:solidFill>
          <a:ln cap="flat" cmpd="sng" w="25400">
            <a:solidFill>
              <a:srgbClr val="E6E6E6"/>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16" name="Google Shape;16;p19"/>
          <p:cNvSpPr/>
          <p:nvPr/>
        </p:nvSpPr>
        <p:spPr>
          <a:xfrm>
            <a:off x="-1356361" y="6889426"/>
            <a:ext cx="14676782" cy="928270"/>
          </a:xfrm>
          <a:prstGeom prst="rect">
            <a:avLst/>
          </a:prstGeom>
          <a:solidFill>
            <a:srgbClr val="E6E6E6"/>
          </a:solidFill>
          <a:ln cap="flat" cmpd="sng" w="25400">
            <a:solidFill>
              <a:srgbClr val="E6E6E6"/>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17" name="Google Shape;17;p19"/>
          <p:cNvSpPr/>
          <p:nvPr/>
        </p:nvSpPr>
        <p:spPr>
          <a:xfrm rot="5400000">
            <a:off x="10121386" y="1972518"/>
            <a:ext cx="6987520" cy="2819401"/>
          </a:xfrm>
          <a:prstGeom prst="rect">
            <a:avLst/>
          </a:prstGeom>
          <a:solidFill>
            <a:srgbClr val="E6E6E6"/>
          </a:solidFill>
          <a:ln cap="flat" cmpd="sng" w="25400">
            <a:solidFill>
              <a:srgbClr val="E6E6E6"/>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18" name="Google Shape;18;p19"/>
          <p:cNvSpPr/>
          <p:nvPr/>
        </p:nvSpPr>
        <p:spPr>
          <a:xfrm>
            <a:off x="-3273296" y="-31850"/>
            <a:ext cx="3246401" cy="7683699"/>
          </a:xfrm>
          <a:prstGeom prst="rect">
            <a:avLst/>
          </a:prstGeom>
          <a:solidFill>
            <a:srgbClr val="E6E6E6"/>
          </a:solidFill>
          <a:ln cap="flat" cmpd="sng" w="25400">
            <a:solidFill>
              <a:srgbClr val="E6E6E6"/>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3.jp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7.xml"/><Relationship Id="rId3"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
          <p:cNvSpPr txBox="1"/>
          <p:nvPr>
            <p:ph type="ctrTitle"/>
          </p:nvPr>
        </p:nvSpPr>
        <p:spPr>
          <a:xfrm>
            <a:off x="696000" y="1400768"/>
            <a:ext cx="10800000" cy="1260000"/>
          </a:xfrm>
          <a:prstGeom prst="rect">
            <a:avLst/>
          </a:prstGeom>
          <a:noFill/>
          <a:ln>
            <a:noFill/>
          </a:ln>
        </p:spPr>
        <p:txBody>
          <a:bodyPr anchorCtr="0" anchor="ctr" bIns="45700" lIns="91425" spcFirstLastPara="1" rIns="91425" wrap="square" tIns="45700">
            <a:noAutofit/>
          </a:bodyPr>
          <a:lstStyle/>
          <a:p>
            <a:pPr indent="0" lvl="0" marL="0" rtl="1" algn="ctr">
              <a:lnSpc>
                <a:spcPct val="100000"/>
              </a:lnSpc>
              <a:spcBef>
                <a:spcPts val="0"/>
              </a:spcBef>
              <a:spcAft>
                <a:spcPts val="0"/>
              </a:spcAft>
              <a:buClr>
                <a:schemeClr val="dk1"/>
              </a:buClr>
              <a:buSzPts val="3600"/>
              <a:buFont typeface="Varela Round"/>
              <a:buNone/>
            </a:pPr>
            <a:r>
              <a:rPr lang="iw-IL" sz="3600">
                <a:latin typeface="Arial"/>
                <a:ea typeface="Arial"/>
                <a:cs typeface="Arial"/>
                <a:sym typeface="Arial"/>
              </a:rPr>
              <a:t>פרק 8</a:t>
            </a:r>
            <a:br>
              <a:rPr lang="iw-IL">
                <a:latin typeface="Arial"/>
                <a:ea typeface="Arial"/>
                <a:cs typeface="Arial"/>
                <a:sym typeface="Arial"/>
              </a:rPr>
            </a:br>
            <a:r>
              <a:rPr lang="iw-IL" sz="5400">
                <a:latin typeface="Arial"/>
                <a:ea typeface="Arial"/>
                <a:cs typeface="Arial"/>
                <a:sym typeface="Arial"/>
              </a:rPr>
              <a:t>הבסיס לעבודה נכונה על שקף</a:t>
            </a:r>
            <a:endParaRPr sz="5400">
              <a:latin typeface="Arial"/>
              <a:ea typeface="Arial"/>
              <a:cs typeface="Arial"/>
              <a:sym typeface="Arial"/>
            </a:endParaRPr>
          </a:p>
        </p:txBody>
      </p:sp>
      <p:sp>
        <p:nvSpPr>
          <p:cNvPr id="135" name="Google Shape;135;p2"/>
          <p:cNvSpPr txBox="1"/>
          <p:nvPr>
            <p:ph idx="1" type="subTitle"/>
          </p:nvPr>
        </p:nvSpPr>
        <p:spPr>
          <a:xfrm>
            <a:off x="696000" y="2717897"/>
            <a:ext cx="10800000" cy="626700"/>
          </a:xfrm>
          <a:prstGeom prst="rect">
            <a:avLst/>
          </a:prstGeom>
          <a:noFill/>
          <a:ln>
            <a:noFill/>
          </a:ln>
        </p:spPr>
        <p:txBody>
          <a:bodyPr anchorCtr="0" anchor="ctr" bIns="36000" lIns="36000" spcFirstLastPara="1" rIns="36000" wrap="square" tIns="36000">
            <a:spAutoFit/>
          </a:bodyPr>
          <a:lstStyle/>
          <a:p>
            <a:pPr indent="-342934" lvl="0" marL="342934" rtl="1" algn="ctr">
              <a:lnSpc>
                <a:spcPct val="100000"/>
              </a:lnSpc>
              <a:spcBef>
                <a:spcPts val="0"/>
              </a:spcBef>
              <a:spcAft>
                <a:spcPts val="600"/>
              </a:spcAft>
              <a:buClr>
                <a:srgbClr val="002060"/>
              </a:buClr>
              <a:buSzPts val="2800"/>
              <a:buNone/>
            </a:pPr>
            <a:r>
              <a:rPr lang="iw-IL">
                <a:latin typeface="Arial"/>
                <a:ea typeface="Arial"/>
                <a:cs typeface="Arial"/>
                <a:sym typeface="Arial"/>
              </a:rPr>
              <a:t>מגמת מידע ונתונים</a:t>
            </a:r>
            <a:endParaRPr>
              <a:latin typeface="Arial"/>
              <a:ea typeface="Arial"/>
              <a:cs typeface="Arial"/>
              <a:sym typeface="Arial"/>
            </a:endParaRPr>
          </a:p>
        </p:txBody>
      </p:sp>
      <p:sp>
        <p:nvSpPr>
          <p:cNvPr id="136" name="Google Shape;136;p2"/>
          <p:cNvSpPr txBox="1"/>
          <p:nvPr>
            <p:ph idx="2" type="body"/>
          </p:nvPr>
        </p:nvSpPr>
        <p:spPr>
          <a:xfrm>
            <a:off x="696000" y="3461536"/>
            <a:ext cx="10800000" cy="720000"/>
          </a:xfrm>
          <a:prstGeom prst="rect">
            <a:avLst/>
          </a:prstGeom>
          <a:noFill/>
          <a:ln>
            <a:noFill/>
          </a:ln>
        </p:spPr>
        <p:txBody>
          <a:bodyPr anchorCtr="0" anchor="ctr" bIns="45700" lIns="91425" spcFirstLastPara="1" rIns="91425" wrap="square" tIns="45700">
            <a:noAutofit/>
          </a:bodyPr>
          <a:lstStyle/>
          <a:p>
            <a:pPr indent="-342900" lvl="0" marL="342900" rtl="1" algn="ctr">
              <a:lnSpc>
                <a:spcPct val="100000"/>
              </a:lnSpc>
              <a:spcBef>
                <a:spcPts val="0"/>
              </a:spcBef>
              <a:spcAft>
                <a:spcPts val="0"/>
              </a:spcAft>
              <a:buClr>
                <a:srgbClr val="002060"/>
              </a:buClr>
              <a:buSzPts val="2800"/>
              <a:buFont typeface="Arial"/>
              <a:buNone/>
            </a:pPr>
            <a:r>
              <a:rPr lang="iw-IL">
                <a:latin typeface="Arial"/>
                <a:ea typeface="Arial"/>
                <a:cs typeface="Arial"/>
                <a:sym typeface="Arial"/>
              </a:rPr>
              <a:t>מרצה: שירלי ארמלנד חן</a:t>
            </a:r>
            <a:endParaRPr>
              <a:latin typeface="Arial"/>
              <a:ea typeface="Arial"/>
              <a:cs typeface="Arial"/>
              <a:sym typeface="Arial"/>
            </a:endParaRPr>
          </a:p>
          <a:p>
            <a:pPr indent="-342900" lvl="0" marL="342900" rtl="1" algn="ctr">
              <a:lnSpc>
                <a:spcPct val="100000"/>
              </a:lnSpc>
              <a:spcBef>
                <a:spcPts val="600"/>
              </a:spcBef>
              <a:spcAft>
                <a:spcPts val="0"/>
              </a:spcAft>
              <a:buClr>
                <a:srgbClr val="002060"/>
              </a:buClr>
              <a:buSzPts val="2800"/>
              <a:buFont typeface="Arial"/>
              <a:buNone/>
            </a:pPr>
            <a:r>
              <a:rPr lang="iw-IL" sz="2400">
                <a:latin typeface="Arial"/>
                <a:ea typeface="Arial"/>
                <a:cs typeface="Arial"/>
                <a:sym typeface="Arial"/>
              </a:rPr>
              <a:t>עורכת: רונית נחמיה</a:t>
            </a:r>
            <a:endParaRPr>
              <a:latin typeface="Arial"/>
              <a:ea typeface="Arial"/>
              <a:cs typeface="Arial"/>
              <a:sym typeface="Arial"/>
            </a:endParaRPr>
          </a:p>
        </p:txBody>
      </p:sp>
      <p:pic>
        <p:nvPicPr>
          <p:cNvPr descr="Logo, company name&#10;&#10;Description automatically generated" id="137" name="Google Shape;137;p2"/>
          <p:cNvPicPr preferRelativeResize="0"/>
          <p:nvPr/>
        </p:nvPicPr>
        <p:blipFill rotWithShape="1">
          <a:blip r:embed="rId3">
            <a:alphaModFix/>
          </a:blip>
          <a:srcRect b="30939" l="0" r="0" t="25469"/>
          <a:stretch/>
        </p:blipFill>
        <p:spPr>
          <a:xfrm>
            <a:off x="1" y="412198"/>
            <a:ext cx="1934308" cy="843160"/>
          </a:xfrm>
          <a:prstGeom prst="rect">
            <a:avLst/>
          </a:prstGeom>
          <a:noFill/>
          <a:ln>
            <a:noFill/>
          </a:ln>
        </p:spPr>
      </p:pic>
      <p:pic>
        <p:nvPicPr>
          <p:cNvPr descr="Text&#10;&#10;Description automatically generated" id="138" name="Google Shape;138;p2"/>
          <p:cNvPicPr preferRelativeResize="0"/>
          <p:nvPr/>
        </p:nvPicPr>
        <p:blipFill rotWithShape="1">
          <a:blip r:embed="rId4">
            <a:alphaModFix/>
          </a:blip>
          <a:srcRect b="0" l="0" r="0" t="0"/>
          <a:stretch/>
        </p:blipFill>
        <p:spPr>
          <a:xfrm>
            <a:off x="10077563" y="688018"/>
            <a:ext cx="1879976" cy="378782"/>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11"/>
          <p:cNvSpPr txBox="1"/>
          <p:nvPr/>
        </p:nvSpPr>
        <p:spPr>
          <a:xfrm>
            <a:off x="68093" y="2551837"/>
            <a:ext cx="12055800" cy="1754700"/>
          </a:xfrm>
          <a:prstGeom prst="rect">
            <a:avLst/>
          </a:prstGeom>
          <a:noFill/>
          <a:ln>
            <a:noFill/>
          </a:ln>
        </p:spPr>
        <p:txBody>
          <a:bodyPr anchorCtr="0" anchor="t" bIns="45700" lIns="91425" spcFirstLastPara="1" rIns="91425" wrap="square" tIns="45700">
            <a:spAutoFit/>
          </a:bodyPr>
          <a:lstStyle/>
          <a:p>
            <a:pPr indent="0" lvl="0" marL="0" marR="0" rtl="1" algn="ctr">
              <a:lnSpc>
                <a:spcPct val="100000"/>
              </a:lnSpc>
              <a:spcBef>
                <a:spcPts val="0"/>
              </a:spcBef>
              <a:spcAft>
                <a:spcPts val="0"/>
              </a:spcAft>
              <a:buClr>
                <a:srgbClr val="002060"/>
              </a:buClr>
              <a:buSzPts val="5400"/>
              <a:buFont typeface="Varela Round"/>
              <a:buNone/>
            </a:pPr>
            <a:r>
              <a:rPr b="0" i="0" lang="iw-IL" sz="5400" u="none" cap="none" strike="noStrike">
                <a:solidFill>
                  <a:srgbClr val="002060"/>
                </a:solidFill>
                <a:latin typeface="Arial"/>
                <a:ea typeface="Arial"/>
                <a:cs typeface="Arial"/>
                <a:sym typeface="Arial"/>
              </a:rPr>
              <a:t>התפקיד שלנו הוא להבין את ההקשרים ואז לתת להם ביטוי ויזואלי</a:t>
            </a:r>
            <a:endParaRPr b="0" i="0" sz="5400" u="none" cap="none" strike="noStrike">
              <a:solidFill>
                <a:srgbClr val="002060"/>
              </a:solidFill>
              <a:latin typeface="Arial"/>
              <a:ea typeface="Arial"/>
              <a:cs typeface="Arial"/>
              <a:sym typeface="Arial"/>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12"/>
          <p:cNvSpPr txBox="1"/>
          <p:nvPr/>
        </p:nvSpPr>
        <p:spPr>
          <a:xfrm>
            <a:off x="5904688" y="2551837"/>
            <a:ext cx="4280100" cy="1446900"/>
          </a:xfrm>
          <a:prstGeom prst="rect">
            <a:avLst/>
          </a:prstGeom>
          <a:noFill/>
          <a:ln>
            <a:noFill/>
          </a:ln>
        </p:spPr>
        <p:txBody>
          <a:bodyPr anchorCtr="0" anchor="t" bIns="45700" lIns="91425" spcFirstLastPara="1" rIns="91425" wrap="square" tIns="45700">
            <a:spAutoFit/>
          </a:bodyPr>
          <a:lstStyle/>
          <a:p>
            <a:pPr indent="0" lvl="0" marL="0" marR="0" rtl="1" algn="ctr">
              <a:lnSpc>
                <a:spcPct val="100000"/>
              </a:lnSpc>
              <a:spcBef>
                <a:spcPts val="0"/>
              </a:spcBef>
              <a:spcAft>
                <a:spcPts val="0"/>
              </a:spcAft>
              <a:buClr>
                <a:srgbClr val="002060"/>
              </a:buClr>
              <a:buSzPts val="8800"/>
              <a:buFont typeface="Varela Round"/>
              <a:buNone/>
            </a:pPr>
            <a:r>
              <a:rPr b="0" i="0" lang="iw-IL" sz="8800" u="none" cap="none" strike="noStrike">
                <a:solidFill>
                  <a:srgbClr val="002060"/>
                </a:solidFill>
                <a:latin typeface="Arial"/>
                <a:ea typeface="Arial"/>
                <a:cs typeface="Arial"/>
                <a:sym typeface="Arial"/>
              </a:rPr>
              <a:t>עיצוב</a:t>
            </a:r>
            <a:endParaRPr b="0" i="0" sz="8800" u="none" cap="none" strike="noStrike">
              <a:solidFill>
                <a:srgbClr val="002060"/>
              </a:solidFill>
              <a:latin typeface="Arial"/>
              <a:ea typeface="Arial"/>
              <a:cs typeface="Arial"/>
              <a:sym typeface="Arial"/>
            </a:endParaRPr>
          </a:p>
        </p:txBody>
      </p:sp>
      <p:sp>
        <p:nvSpPr>
          <p:cNvPr id="219" name="Google Shape;219;p12"/>
          <p:cNvSpPr/>
          <p:nvPr/>
        </p:nvSpPr>
        <p:spPr>
          <a:xfrm>
            <a:off x="5904688" y="1171471"/>
            <a:ext cx="3876684" cy="3915451"/>
          </a:xfrm>
          <a:custGeom>
            <a:rect b="b" l="l" r="r" t="t"/>
            <a:pathLst>
              <a:path extrusionOk="0" h="3915451" w="3876684">
                <a:moveTo>
                  <a:pt x="0" y="0"/>
                </a:moveTo>
                <a:cubicBezTo>
                  <a:pt x="914056" y="1099726"/>
                  <a:pt x="1654557" y="1849733"/>
                  <a:pt x="3258766" y="3317132"/>
                </a:cubicBezTo>
                <a:cubicBezTo>
                  <a:pt x="3905462" y="3967565"/>
                  <a:pt x="3881311" y="3934235"/>
                  <a:pt x="3871608" y="3900792"/>
                </a:cubicBezTo>
              </a:path>
            </a:pathLst>
          </a:custGeom>
          <a:noFill/>
          <a:ln cap="flat" cmpd="sng" w="130175">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20" name="Google Shape;220;p12"/>
          <p:cNvSpPr txBox="1"/>
          <p:nvPr/>
        </p:nvSpPr>
        <p:spPr>
          <a:xfrm>
            <a:off x="5920900" y="2551837"/>
            <a:ext cx="4280100" cy="1446900"/>
          </a:xfrm>
          <a:prstGeom prst="rect">
            <a:avLst/>
          </a:prstGeom>
          <a:solidFill>
            <a:schemeClr val="lt1"/>
          </a:solidFill>
          <a:ln>
            <a:noFill/>
          </a:ln>
        </p:spPr>
        <p:txBody>
          <a:bodyPr anchorCtr="0" anchor="t" bIns="45700" lIns="91425" spcFirstLastPara="1" rIns="91425" wrap="square" tIns="45700">
            <a:spAutoFit/>
          </a:bodyPr>
          <a:lstStyle/>
          <a:p>
            <a:pPr indent="0" lvl="0" marL="0" marR="0" rtl="1" algn="ctr">
              <a:lnSpc>
                <a:spcPct val="100000"/>
              </a:lnSpc>
              <a:spcBef>
                <a:spcPts val="0"/>
              </a:spcBef>
              <a:spcAft>
                <a:spcPts val="0"/>
              </a:spcAft>
              <a:buClr>
                <a:srgbClr val="002060"/>
              </a:buClr>
              <a:buSzPts val="8800"/>
              <a:buFont typeface="Varela Round"/>
              <a:buNone/>
            </a:pPr>
            <a:r>
              <a:rPr b="0" i="0" lang="iw-IL" sz="8800" u="none" cap="none" strike="noStrike">
                <a:solidFill>
                  <a:srgbClr val="002060"/>
                </a:solidFill>
                <a:latin typeface="Arial"/>
                <a:ea typeface="Arial"/>
                <a:cs typeface="Arial"/>
                <a:sym typeface="Arial"/>
              </a:rPr>
              <a:t>ארגון</a:t>
            </a:r>
            <a:endParaRPr b="0" i="0" sz="8800" u="none" cap="none" strike="noStrike">
              <a:solidFill>
                <a:srgbClr val="002060"/>
              </a:solidFill>
              <a:latin typeface="Arial"/>
              <a:ea typeface="Arial"/>
              <a:cs typeface="Arial"/>
              <a:sym typeface="Arial"/>
            </a:endParaRPr>
          </a:p>
        </p:txBody>
      </p:sp>
      <p:sp>
        <p:nvSpPr>
          <p:cNvPr id="221" name="Google Shape;221;p12"/>
          <p:cNvSpPr txBox="1"/>
          <p:nvPr/>
        </p:nvSpPr>
        <p:spPr>
          <a:xfrm>
            <a:off x="2295726" y="2551837"/>
            <a:ext cx="4280100" cy="1446900"/>
          </a:xfrm>
          <a:prstGeom prst="rect">
            <a:avLst/>
          </a:prstGeom>
          <a:noFill/>
          <a:ln>
            <a:noFill/>
          </a:ln>
        </p:spPr>
        <p:txBody>
          <a:bodyPr anchorCtr="0" anchor="t" bIns="45700" lIns="91425" spcFirstLastPara="1" rIns="91425" wrap="square" tIns="45700">
            <a:spAutoFit/>
          </a:bodyPr>
          <a:lstStyle/>
          <a:p>
            <a:pPr indent="0" lvl="0" marL="0" marR="0" rtl="1" algn="ctr">
              <a:lnSpc>
                <a:spcPct val="100000"/>
              </a:lnSpc>
              <a:spcBef>
                <a:spcPts val="0"/>
              </a:spcBef>
              <a:spcAft>
                <a:spcPts val="0"/>
              </a:spcAft>
              <a:buClr>
                <a:srgbClr val="002060"/>
              </a:buClr>
              <a:buSzPts val="8800"/>
              <a:buFont typeface="Varela Round"/>
              <a:buNone/>
            </a:pPr>
            <a:r>
              <a:rPr b="0" i="0" lang="iw-IL" sz="8800" u="none" cap="none" strike="noStrike">
                <a:solidFill>
                  <a:srgbClr val="002060"/>
                </a:solidFill>
                <a:latin typeface="Arial"/>
                <a:ea typeface="Arial"/>
                <a:cs typeface="Arial"/>
                <a:sym typeface="Arial"/>
              </a:rPr>
              <a:t>שקפים</a:t>
            </a:r>
            <a:endParaRPr b="0" i="0" sz="8800" u="none" cap="none" strike="noStrike">
              <a:solidFill>
                <a:srgbClr val="002060"/>
              </a:solidFill>
              <a:latin typeface="Arial"/>
              <a:ea typeface="Arial"/>
              <a:cs typeface="Arial"/>
              <a:sym typeface="Arial"/>
            </a:endParaRPr>
          </a:p>
        </p:txBody>
      </p:sp>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9"/>
                                        </p:tgtEl>
                                        <p:attrNameLst>
                                          <p:attrName>style.visibility</p:attrName>
                                        </p:attrNameLst>
                                      </p:cBhvr>
                                      <p:to>
                                        <p:strVal val="visible"/>
                                      </p:to>
                                    </p:set>
                                    <p:animEffect filter="fade" transition="in">
                                      <p:cBhvr>
                                        <p:cTn dur="500"/>
                                        <p:tgtEl>
                                          <p:spTgt spid="21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0"/>
                                        </p:tgtEl>
                                        <p:attrNameLst>
                                          <p:attrName>style.visibility</p:attrName>
                                        </p:attrNameLst>
                                      </p:cBhvr>
                                      <p:to>
                                        <p:strVal val="visible"/>
                                      </p:to>
                                    </p:set>
                                    <p:animEffect filter="fade" transition="in">
                                      <p:cBhvr>
                                        <p:cTn dur="500"/>
                                        <p:tgtEl>
                                          <p:spTgt spid="220"/>
                                        </p:tgtEl>
                                      </p:cBhvr>
                                    </p:animEffect>
                                  </p:childTnLst>
                                </p:cTn>
                              </p:par>
                              <p:par>
                                <p:cTn fill="hold" nodeType="withEffect" presetClass="exit" presetID="10" presetSubtype="0">
                                  <p:stCondLst>
                                    <p:cond delay="0"/>
                                  </p:stCondLst>
                                  <p:childTnLst>
                                    <p:animEffect filter="fade" transition="out">
                                      <p:cBhvr>
                                        <p:cTn dur="500"/>
                                        <p:tgtEl>
                                          <p:spTgt spid="219"/>
                                        </p:tgtEl>
                                      </p:cBhvr>
                                    </p:animEffect>
                                    <p:set>
                                      <p:cBhvr>
                                        <p:cTn dur="1" fill="hold">
                                          <p:stCondLst>
                                            <p:cond delay="500"/>
                                          </p:stCondLst>
                                        </p:cTn>
                                        <p:tgtEl>
                                          <p:spTgt spid="219"/>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p13"/>
          <p:cNvSpPr txBox="1"/>
          <p:nvPr/>
        </p:nvSpPr>
        <p:spPr>
          <a:xfrm>
            <a:off x="1597306" y="518186"/>
            <a:ext cx="10112175" cy="650857"/>
          </a:xfrm>
          <a:prstGeom prst="rect">
            <a:avLst/>
          </a:prstGeom>
          <a:noFill/>
          <a:ln>
            <a:noFill/>
          </a:ln>
        </p:spPr>
        <p:txBody>
          <a:bodyPr anchorCtr="0" anchor="t" bIns="45700" lIns="91425" spcFirstLastPara="1" rIns="91425" wrap="square" tIns="45700">
            <a:noAutofit/>
          </a:bodyPr>
          <a:lstStyle/>
          <a:p>
            <a:pPr indent="0" lvl="0" marL="0" marR="0" rtl="1" algn="r">
              <a:lnSpc>
                <a:spcPct val="100000"/>
              </a:lnSpc>
              <a:spcBef>
                <a:spcPts val="0"/>
              </a:spcBef>
              <a:spcAft>
                <a:spcPts val="0"/>
              </a:spcAft>
              <a:buClr>
                <a:srgbClr val="0099CC"/>
              </a:buClr>
              <a:buSzPts val="4000"/>
              <a:buFont typeface="Arial"/>
              <a:buNone/>
            </a:pPr>
            <a:r>
              <a:rPr b="1" i="0" lang="iw-IL" sz="4000" u="none" cap="none" strike="noStrike">
                <a:solidFill>
                  <a:srgbClr val="0099CC"/>
                </a:solidFill>
                <a:latin typeface="Arial"/>
                <a:ea typeface="Arial"/>
                <a:cs typeface="Arial"/>
                <a:sym typeface="Arial"/>
              </a:rPr>
              <a:t>התפרצות הקורונה</a:t>
            </a:r>
            <a:endParaRPr b="0" i="0" sz="1400" u="none" cap="none" strike="noStrike">
              <a:solidFill>
                <a:srgbClr val="000000"/>
              </a:solidFill>
              <a:latin typeface="Arial"/>
              <a:ea typeface="Arial"/>
              <a:cs typeface="Arial"/>
              <a:sym typeface="Arial"/>
            </a:endParaRPr>
          </a:p>
        </p:txBody>
      </p:sp>
      <p:sp>
        <p:nvSpPr>
          <p:cNvPr id="227" name="Google Shape;227;p13"/>
          <p:cNvSpPr txBox="1"/>
          <p:nvPr/>
        </p:nvSpPr>
        <p:spPr>
          <a:xfrm>
            <a:off x="1041723" y="1286346"/>
            <a:ext cx="10667758" cy="4848236"/>
          </a:xfrm>
          <a:prstGeom prst="rect">
            <a:avLst/>
          </a:prstGeom>
          <a:noFill/>
          <a:ln>
            <a:noFill/>
          </a:ln>
        </p:spPr>
        <p:txBody>
          <a:bodyPr anchorCtr="0" anchor="t" bIns="45700" lIns="91425" spcFirstLastPara="1" rIns="91425" wrap="square" tIns="45700">
            <a:noAutofit/>
          </a:bodyPr>
          <a:lstStyle/>
          <a:p>
            <a:pPr indent="-285750" lvl="0" marL="285750" marR="0" rtl="1" algn="r">
              <a:lnSpc>
                <a:spcPct val="120000"/>
              </a:lnSpc>
              <a:spcBef>
                <a:spcPts val="0"/>
              </a:spcBef>
              <a:spcAft>
                <a:spcPts val="0"/>
              </a:spcAft>
              <a:buClr>
                <a:srgbClr val="0099CC"/>
              </a:buClr>
              <a:buSzPts val="1800"/>
              <a:buFont typeface="Arial"/>
              <a:buChar char="•"/>
            </a:pPr>
            <a:r>
              <a:rPr b="0" i="0" lang="iw-IL" sz="1800" u="none" cap="none" strike="noStrike">
                <a:solidFill>
                  <a:srgbClr val="000000"/>
                </a:solidFill>
                <a:latin typeface="Arial"/>
                <a:ea typeface="Arial"/>
                <a:cs typeface="Arial"/>
                <a:sym typeface="Arial"/>
              </a:rPr>
              <a:t>בדצמבר 2019 העבירה סין דיווח לארגון הבריאות העולמי אודות 44 מקרים של דלקת ריאות באזור ווהאן, כשנטען שהגורם להתפרצות אינו ידוע.</a:t>
            </a:r>
            <a:endParaRPr b="0" i="0" sz="1400" u="none" cap="none" strike="noStrike">
              <a:solidFill>
                <a:srgbClr val="000000"/>
              </a:solidFill>
              <a:latin typeface="Arial"/>
              <a:ea typeface="Arial"/>
              <a:cs typeface="Arial"/>
              <a:sym typeface="Arial"/>
            </a:endParaRPr>
          </a:p>
          <a:p>
            <a:pPr indent="-285750" lvl="0" marL="285750" marR="0" rtl="1" algn="r">
              <a:lnSpc>
                <a:spcPct val="120000"/>
              </a:lnSpc>
              <a:spcBef>
                <a:spcPts val="0"/>
              </a:spcBef>
              <a:spcAft>
                <a:spcPts val="0"/>
              </a:spcAft>
              <a:buClr>
                <a:srgbClr val="0099CC"/>
              </a:buClr>
              <a:buSzPts val="1800"/>
              <a:buFont typeface="Arial"/>
              <a:buChar char="•"/>
            </a:pPr>
            <a:r>
              <a:rPr b="0" i="0" lang="iw-IL" sz="1800" u="none" cap="none" strike="noStrike">
                <a:solidFill>
                  <a:srgbClr val="000000"/>
                </a:solidFill>
                <a:latin typeface="Arial"/>
                <a:ea typeface="Arial"/>
                <a:cs typeface="Arial"/>
                <a:sym typeface="Arial"/>
              </a:rPr>
              <a:t>נתגלה קשר בין המקרים שהתגלו לשוק מאכלי הים המקומי. ב־1 בינואר 2020 הוחלט על סגירת שוק מאכלי הים בווהאן.</a:t>
            </a:r>
            <a:endParaRPr b="0" i="0" sz="1400" u="none" cap="none" strike="noStrike">
              <a:solidFill>
                <a:srgbClr val="000000"/>
              </a:solidFill>
              <a:latin typeface="Arial"/>
              <a:ea typeface="Arial"/>
              <a:cs typeface="Arial"/>
              <a:sym typeface="Arial"/>
            </a:endParaRPr>
          </a:p>
          <a:p>
            <a:pPr indent="-285750" lvl="0" marL="285750" marR="0" rtl="1" algn="r">
              <a:lnSpc>
                <a:spcPct val="120000"/>
              </a:lnSpc>
              <a:spcBef>
                <a:spcPts val="0"/>
              </a:spcBef>
              <a:spcAft>
                <a:spcPts val="0"/>
              </a:spcAft>
              <a:buClr>
                <a:srgbClr val="0099CC"/>
              </a:buClr>
              <a:buSzPts val="1800"/>
              <a:buFont typeface="Arial"/>
              <a:buChar char="•"/>
            </a:pPr>
            <a:r>
              <a:rPr b="0" i="0" lang="iw-IL" sz="1800" u="none" cap="none" strike="noStrike">
                <a:solidFill>
                  <a:srgbClr val="000000"/>
                </a:solidFill>
                <a:latin typeface="Arial"/>
                <a:ea typeface="Arial"/>
                <a:cs typeface="Arial"/>
                <a:sym typeface="Arial"/>
              </a:rPr>
              <a:t>מקרה המוות הראשון פורסם ב־9 בינואר 2020.</a:t>
            </a:r>
            <a:endParaRPr b="0" i="0" sz="1400" u="none" cap="none" strike="noStrike">
              <a:solidFill>
                <a:srgbClr val="000000"/>
              </a:solidFill>
              <a:latin typeface="Arial"/>
              <a:ea typeface="Arial"/>
              <a:cs typeface="Arial"/>
              <a:sym typeface="Arial"/>
            </a:endParaRPr>
          </a:p>
          <a:p>
            <a:pPr indent="-285750" lvl="0" marL="285750" marR="0" rtl="1" algn="r">
              <a:lnSpc>
                <a:spcPct val="120000"/>
              </a:lnSpc>
              <a:spcBef>
                <a:spcPts val="0"/>
              </a:spcBef>
              <a:spcAft>
                <a:spcPts val="0"/>
              </a:spcAft>
              <a:buClr>
                <a:srgbClr val="0099CC"/>
              </a:buClr>
              <a:buSzPts val="1800"/>
              <a:buFont typeface="Arial"/>
              <a:buChar char="•"/>
            </a:pPr>
            <a:r>
              <a:rPr b="0" i="0" lang="iw-IL" sz="1800" u="none" cap="none" strike="noStrike">
                <a:solidFill>
                  <a:srgbClr val="000000"/>
                </a:solidFill>
                <a:latin typeface="Arial"/>
                <a:ea typeface="Arial"/>
                <a:cs typeface="Arial"/>
                <a:sym typeface="Arial"/>
              </a:rPr>
              <a:t>ב־11 בינואר החל פרסום פומבי של הריצוף הגנטי של הוירוס החדש על ידי סין, ופורסם דיווח רשמי על 41 מקרי מחלה מזוהים, ומקרה מוות ראשון.</a:t>
            </a:r>
            <a:endParaRPr b="0" i="0" sz="1400" u="none" cap="none" strike="noStrike">
              <a:solidFill>
                <a:srgbClr val="000000"/>
              </a:solidFill>
              <a:latin typeface="Arial"/>
              <a:ea typeface="Arial"/>
              <a:cs typeface="Arial"/>
              <a:sym typeface="Arial"/>
            </a:endParaRPr>
          </a:p>
          <a:p>
            <a:pPr indent="-285750" lvl="0" marL="285750" marR="0" rtl="1" algn="r">
              <a:lnSpc>
                <a:spcPct val="120000"/>
              </a:lnSpc>
              <a:spcBef>
                <a:spcPts val="0"/>
              </a:spcBef>
              <a:spcAft>
                <a:spcPts val="0"/>
              </a:spcAft>
              <a:buClr>
                <a:srgbClr val="0099CC"/>
              </a:buClr>
              <a:buSzPts val="1800"/>
              <a:buFont typeface="Arial"/>
              <a:buChar char="•"/>
            </a:pPr>
            <a:r>
              <a:rPr b="0" i="0" lang="iw-IL" sz="1800" u="none" cap="none" strike="noStrike">
                <a:solidFill>
                  <a:srgbClr val="000000"/>
                </a:solidFill>
                <a:latin typeface="Arial"/>
                <a:ea typeface="Arial"/>
                <a:cs typeface="Arial"/>
                <a:sym typeface="Arial"/>
              </a:rPr>
              <a:t>ב־13 בינואר התגלה מקרה ראשון של המחלה בתאילנד, מחוץ לגבולות סין.</a:t>
            </a:r>
            <a:endParaRPr b="0" i="0" sz="1400" u="none" cap="none" strike="noStrike">
              <a:solidFill>
                <a:srgbClr val="000000"/>
              </a:solidFill>
              <a:latin typeface="Arial"/>
              <a:ea typeface="Arial"/>
              <a:cs typeface="Arial"/>
              <a:sym typeface="Arial"/>
            </a:endParaRPr>
          </a:p>
          <a:p>
            <a:pPr indent="-285750" lvl="0" marL="285750" marR="0" rtl="1" algn="r">
              <a:lnSpc>
                <a:spcPct val="120000"/>
              </a:lnSpc>
              <a:spcBef>
                <a:spcPts val="0"/>
              </a:spcBef>
              <a:spcAft>
                <a:spcPts val="0"/>
              </a:spcAft>
              <a:buClr>
                <a:srgbClr val="0099CC"/>
              </a:buClr>
              <a:buSzPts val="1800"/>
              <a:buFont typeface="Arial"/>
              <a:buChar char="•"/>
            </a:pPr>
            <a:r>
              <a:rPr b="0" i="0" lang="iw-IL" sz="1800" u="none" cap="none" strike="noStrike">
                <a:solidFill>
                  <a:srgbClr val="000000"/>
                </a:solidFill>
                <a:latin typeface="Arial"/>
                <a:ea typeface="Arial"/>
                <a:cs typeface="Arial"/>
                <a:sym typeface="Arial"/>
              </a:rPr>
              <a:t>ב־20 בינואר פורסמה הצהרה רשמית של שי ג'ינפינג, נשיא סין, בדבר הצורך במאבק במחלה החדשה, לצד הצהרה של ד"ר ג'ונג נאנשאן, ראש צוות מטעם נציבות הבריאות של סין לבדיקת המחלה החדשה, כי הנגיף גורם המחלה מועבר בוודאות מאדם לאדם. כעבור שלושה ימים הוחל בצעדי סגר ראשונים על אזור התפרצות המחלה.</a:t>
            </a:r>
            <a:endParaRPr b="0" i="0" sz="1200" u="none" cap="none" strike="noStrike">
              <a:solidFill>
                <a:srgbClr val="000000"/>
              </a:solidFill>
              <a:latin typeface="Arial"/>
              <a:ea typeface="Arial"/>
              <a:cs typeface="Arial"/>
              <a:sym typeface="Arial"/>
            </a:endParaRPr>
          </a:p>
        </p:txBody>
      </p:sp>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26"/>
                                        </p:tgtEl>
                                        <p:attrNameLst>
                                          <p:attrName>style.visibility</p:attrName>
                                        </p:attrNameLst>
                                      </p:cBhvr>
                                      <p:to>
                                        <p:strVal val="visible"/>
                                      </p:to>
                                    </p:set>
                                    <p:animEffect filter="fade" transition="in">
                                      <p:cBhvr>
                                        <p:cTn dur="500"/>
                                        <p:tgtEl>
                                          <p:spTgt spid="226"/>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227"/>
                                        </p:tgtEl>
                                        <p:attrNameLst>
                                          <p:attrName>style.visibility</p:attrName>
                                        </p:attrNameLst>
                                      </p:cBhvr>
                                      <p:to>
                                        <p:strVal val="visible"/>
                                      </p:to>
                                    </p:set>
                                    <p:animEffect filter="fade" transition="in">
                                      <p:cBhvr>
                                        <p:cTn dur="500"/>
                                        <p:tgtEl>
                                          <p:spTgt spid="22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cxnSp>
        <p:nvCxnSpPr>
          <p:cNvPr id="232" name="Google Shape;232;p14"/>
          <p:cNvCxnSpPr/>
          <p:nvPr/>
        </p:nvCxnSpPr>
        <p:spPr>
          <a:xfrm rot="10800000">
            <a:off x="370390" y="3298785"/>
            <a:ext cx="11401063" cy="0"/>
          </a:xfrm>
          <a:prstGeom prst="straightConnector1">
            <a:avLst/>
          </a:prstGeom>
          <a:noFill/>
          <a:ln cap="flat" cmpd="sng" w="57150">
            <a:solidFill>
              <a:srgbClr val="0099CC"/>
            </a:solidFill>
            <a:prstDash val="solid"/>
            <a:round/>
            <a:headEnd len="sm" w="sm" type="none"/>
            <a:tailEnd len="sm" w="sm" type="none"/>
          </a:ln>
        </p:spPr>
      </p:cxnSp>
      <p:grpSp>
        <p:nvGrpSpPr>
          <p:cNvPr id="233" name="Google Shape;233;p14"/>
          <p:cNvGrpSpPr/>
          <p:nvPr/>
        </p:nvGrpSpPr>
        <p:grpSpPr>
          <a:xfrm>
            <a:off x="9207420" y="3034318"/>
            <a:ext cx="2307219" cy="2382632"/>
            <a:chOff x="9207420" y="3034318"/>
            <a:chExt cx="2307219" cy="2382632"/>
          </a:xfrm>
        </p:grpSpPr>
        <p:sp>
          <p:nvSpPr>
            <p:cNvPr id="234" name="Google Shape;234;p14"/>
            <p:cNvSpPr txBox="1"/>
            <p:nvPr/>
          </p:nvSpPr>
          <p:spPr>
            <a:xfrm>
              <a:off x="10613984" y="3034318"/>
              <a:ext cx="900655" cy="528933"/>
            </a:xfrm>
            <a:prstGeom prst="rect">
              <a:avLst/>
            </a:prstGeom>
            <a:solidFill>
              <a:schemeClr val="lt1"/>
            </a:solidFill>
            <a:ln>
              <a:noFill/>
            </a:ln>
          </p:spPr>
          <p:txBody>
            <a:bodyPr anchorCtr="0" anchor="ctr" bIns="45700" lIns="91425" spcFirstLastPara="1" rIns="91425" wrap="square" tIns="45700">
              <a:noAutofit/>
            </a:bodyPr>
            <a:lstStyle/>
            <a:p>
              <a:pPr indent="0" lvl="0" marL="0" marR="0" rtl="1" algn="ctr">
                <a:lnSpc>
                  <a:spcPct val="120000"/>
                </a:lnSpc>
                <a:spcBef>
                  <a:spcPts val="0"/>
                </a:spcBef>
                <a:spcAft>
                  <a:spcPts val="0"/>
                </a:spcAft>
                <a:buClr>
                  <a:srgbClr val="000000"/>
                </a:buClr>
                <a:buSzPts val="1800"/>
                <a:buFont typeface="Arial"/>
                <a:buNone/>
              </a:pPr>
              <a:r>
                <a:rPr b="1" i="0" lang="iw-IL" sz="1800" u="none" cap="none" strike="noStrike">
                  <a:solidFill>
                    <a:srgbClr val="000000"/>
                  </a:solidFill>
                  <a:latin typeface="Arial"/>
                  <a:ea typeface="Arial"/>
                  <a:cs typeface="Arial"/>
                  <a:sym typeface="Arial"/>
                </a:rPr>
                <a:t>30.12</a:t>
              </a:r>
              <a:endParaRPr b="1" i="0" sz="1200" u="none" cap="none" strike="noStrike">
                <a:solidFill>
                  <a:srgbClr val="000000"/>
                </a:solidFill>
                <a:latin typeface="Arial"/>
                <a:ea typeface="Arial"/>
                <a:cs typeface="Arial"/>
                <a:sym typeface="Arial"/>
              </a:endParaRPr>
            </a:p>
          </p:txBody>
        </p:sp>
        <p:sp>
          <p:nvSpPr>
            <p:cNvPr id="235" name="Google Shape;235;p14"/>
            <p:cNvSpPr txBox="1"/>
            <p:nvPr/>
          </p:nvSpPr>
          <p:spPr>
            <a:xfrm>
              <a:off x="9207420" y="3478678"/>
              <a:ext cx="2246332" cy="1938272"/>
            </a:xfrm>
            <a:prstGeom prst="rect">
              <a:avLst/>
            </a:prstGeom>
            <a:noFill/>
            <a:ln>
              <a:noFill/>
            </a:ln>
          </p:spPr>
          <p:txBody>
            <a:bodyPr anchorCtr="0" anchor="t" bIns="45700" lIns="91425" spcFirstLastPara="1" rIns="91425" wrap="square" tIns="45700">
              <a:noAutofit/>
            </a:bodyPr>
            <a:lstStyle/>
            <a:p>
              <a:pPr indent="0" lvl="0" marL="0" marR="0" rtl="1" algn="r">
                <a:lnSpc>
                  <a:spcPct val="120000"/>
                </a:lnSpc>
                <a:spcBef>
                  <a:spcPts val="0"/>
                </a:spcBef>
                <a:spcAft>
                  <a:spcPts val="0"/>
                </a:spcAft>
                <a:buClr>
                  <a:srgbClr val="000000"/>
                </a:buClr>
                <a:buSzPts val="1800"/>
                <a:buFont typeface="Arial"/>
                <a:buNone/>
              </a:pPr>
              <a:r>
                <a:rPr b="0" i="0" lang="iw-IL" sz="1800" u="none" cap="none" strike="noStrike">
                  <a:solidFill>
                    <a:srgbClr val="000000"/>
                  </a:solidFill>
                  <a:latin typeface="Arial"/>
                  <a:ea typeface="Arial"/>
                  <a:cs typeface="Arial"/>
                  <a:sym typeface="Arial"/>
                </a:rPr>
                <a:t>סיון מדוחת לארגון הבריאות העולמי על 44 מקרים של דלקת ריאות באיזור וואהן,</a:t>
              </a:r>
              <a:endParaRPr b="0" i="0" sz="1400" u="none" cap="none" strike="noStrike">
                <a:solidFill>
                  <a:srgbClr val="000000"/>
                </a:solidFill>
                <a:latin typeface="Arial"/>
                <a:ea typeface="Arial"/>
                <a:cs typeface="Arial"/>
                <a:sym typeface="Arial"/>
              </a:endParaRPr>
            </a:p>
            <a:p>
              <a:pPr indent="0" lvl="0" marL="0" marR="0" rtl="1" algn="r">
                <a:lnSpc>
                  <a:spcPct val="120000"/>
                </a:lnSpc>
                <a:spcBef>
                  <a:spcPts val="0"/>
                </a:spcBef>
                <a:spcAft>
                  <a:spcPts val="0"/>
                </a:spcAft>
                <a:buClr>
                  <a:srgbClr val="000000"/>
                </a:buClr>
                <a:buSzPts val="1800"/>
                <a:buFont typeface="Arial"/>
                <a:buNone/>
              </a:pPr>
              <a:r>
                <a:rPr b="0" i="0" lang="iw-IL" sz="1800" u="none" cap="none" strike="noStrike">
                  <a:solidFill>
                    <a:srgbClr val="000000"/>
                  </a:solidFill>
                  <a:latin typeface="Arial"/>
                  <a:ea typeface="Arial"/>
                  <a:cs typeface="Arial"/>
                  <a:sym typeface="Arial"/>
                </a:rPr>
                <a:t>הגרם אינו ידוע</a:t>
              </a:r>
              <a:endParaRPr b="0" i="0" sz="1200" u="none" cap="none" strike="noStrike">
                <a:solidFill>
                  <a:srgbClr val="000000"/>
                </a:solidFill>
                <a:latin typeface="Arial"/>
                <a:ea typeface="Arial"/>
                <a:cs typeface="Arial"/>
                <a:sym typeface="Arial"/>
              </a:endParaRPr>
            </a:p>
          </p:txBody>
        </p:sp>
      </p:grpSp>
      <p:grpSp>
        <p:nvGrpSpPr>
          <p:cNvPr id="236" name="Google Shape;236;p14"/>
          <p:cNvGrpSpPr/>
          <p:nvPr/>
        </p:nvGrpSpPr>
        <p:grpSpPr>
          <a:xfrm>
            <a:off x="7520951" y="3034318"/>
            <a:ext cx="1887049" cy="2377329"/>
            <a:chOff x="7520951" y="3034318"/>
            <a:chExt cx="1887049" cy="2377329"/>
          </a:xfrm>
        </p:grpSpPr>
        <p:sp>
          <p:nvSpPr>
            <p:cNvPr id="237" name="Google Shape;237;p14"/>
            <p:cNvSpPr txBox="1"/>
            <p:nvPr/>
          </p:nvSpPr>
          <p:spPr>
            <a:xfrm>
              <a:off x="8777419" y="3034318"/>
              <a:ext cx="630581" cy="528933"/>
            </a:xfrm>
            <a:prstGeom prst="rect">
              <a:avLst/>
            </a:prstGeom>
            <a:solidFill>
              <a:schemeClr val="lt1"/>
            </a:solidFill>
            <a:ln>
              <a:noFill/>
            </a:ln>
          </p:spPr>
          <p:txBody>
            <a:bodyPr anchorCtr="0" anchor="ctr" bIns="45700" lIns="91425" spcFirstLastPara="1" rIns="91425" wrap="square" tIns="45700">
              <a:noAutofit/>
            </a:bodyPr>
            <a:lstStyle/>
            <a:p>
              <a:pPr indent="0" lvl="0" marL="0" marR="0" rtl="1" algn="ctr">
                <a:lnSpc>
                  <a:spcPct val="120000"/>
                </a:lnSpc>
                <a:spcBef>
                  <a:spcPts val="0"/>
                </a:spcBef>
                <a:spcAft>
                  <a:spcPts val="0"/>
                </a:spcAft>
                <a:buClr>
                  <a:srgbClr val="000000"/>
                </a:buClr>
                <a:buSzPts val="1800"/>
                <a:buFont typeface="Arial"/>
                <a:buNone/>
              </a:pPr>
              <a:r>
                <a:rPr b="1" i="0" lang="iw-IL" sz="1800" u="none" cap="none" strike="noStrike">
                  <a:solidFill>
                    <a:srgbClr val="000000"/>
                  </a:solidFill>
                  <a:latin typeface="Arial"/>
                  <a:ea typeface="Arial"/>
                  <a:cs typeface="Arial"/>
                  <a:sym typeface="Arial"/>
                </a:rPr>
                <a:t>1.1</a:t>
              </a:r>
              <a:endParaRPr b="1" i="0" sz="1200" u="none" cap="none" strike="noStrike">
                <a:solidFill>
                  <a:srgbClr val="000000"/>
                </a:solidFill>
                <a:latin typeface="Arial"/>
                <a:ea typeface="Arial"/>
                <a:cs typeface="Arial"/>
                <a:sym typeface="Arial"/>
              </a:endParaRPr>
            </a:p>
          </p:txBody>
        </p:sp>
        <p:sp>
          <p:nvSpPr>
            <p:cNvPr id="238" name="Google Shape;238;p14"/>
            <p:cNvSpPr txBox="1"/>
            <p:nvPr/>
          </p:nvSpPr>
          <p:spPr>
            <a:xfrm>
              <a:off x="7520951" y="3473377"/>
              <a:ext cx="1747752" cy="1938270"/>
            </a:xfrm>
            <a:prstGeom prst="rect">
              <a:avLst/>
            </a:prstGeom>
            <a:noFill/>
            <a:ln>
              <a:noFill/>
            </a:ln>
          </p:spPr>
          <p:txBody>
            <a:bodyPr anchorCtr="0" anchor="t" bIns="45700" lIns="91425" spcFirstLastPara="1" rIns="91425" wrap="square" tIns="45700">
              <a:noAutofit/>
            </a:bodyPr>
            <a:lstStyle/>
            <a:p>
              <a:pPr indent="0" lvl="0" marL="0" marR="0" rtl="1" algn="r">
                <a:lnSpc>
                  <a:spcPct val="120000"/>
                </a:lnSpc>
                <a:spcBef>
                  <a:spcPts val="0"/>
                </a:spcBef>
                <a:spcAft>
                  <a:spcPts val="0"/>
                </a:spcAft>
                <a:buClr>
                  <a:srgbClr val="000000"/>
                </a:buClr>
                <a:buSzPts val="1800"/>
                <a:buFont typeface="Arial"/>
                <a:buNone/>
              </a:pPr>
              <a:r>
                <a:rPr b="0" i="0" lang="iw-IL" sz="1800" u="none" cap="none" strike="noStrike">
                  <a:solidFill>
                    <a:srgbClr val="000000"/>
                  </a:solidFill>
                  <a:latin typeface="Arial"/>
                  <a:ea typeface="Arial"/>
                  <a:cs typeface="Arial"/>
                  <a:sym typeface="Arial"/>
                </a:rPr>
                <a:t>שוק מאכלי הים בווהאן נסגר</a:t>
              </a:r>
              <a:endParaRPr b="0" i="0" sz="1400" u="none" cap="none" strike="noStrike">
                <a:solidFill>
                  <a:srgbClr val="000000"/>
                </a:solidFill>
                <a:latin typeface="Arial"/>
                <a:ea typeface="Arial"/>
                <a:cs typeface="Arial"/>
                <a:sym typeface="Arial"/>
              </a:endParaRPr>
            </a:p>
            <a:p>
              <a:pPr indent="0" lvl="0" marL="0" marR="0" rtl="1" algn="r">
                <a:lnSpc>
                  <a:spcPct val="120000"/>
                </a:lnSpc>
                <a:spcBef>
                  <a:spcPts val="0"/>
                </a:spcBef>
                <a:spcAft>
                  <a:spcPts val="0"/>
                </a:spcAft>
                <a:buClr>
                  <a:srgbClr val="000000"/>
                </a:buClr>
                <a:buSzPts val="1800"/>
                <a:buFont typeface="Arial"/>
                <a:buNone/>
              </a:pPr>
              <a:r>
                <a:rPr b="0" i="0" lang="iw-IL" sz="1800" u="none" cap="none" strike="noStrike">
                  <a:solidFill>
                    <a:srgbClr val="000000"/>
                  </a:solidFill>
                  <a:latin typeface="Arial"/>
                  <a:ea typeface="Arial"/>
                  <a:cs typeface="Arial"/>
                  <a:sym typeface="Arial"/>
                </a:rPr>
                <a:t>בעקבות גילוי קשר למאכלים שנמכרו בשוק</a:t>
              </a:r>
              <a:endParaRPr b="0" i="0" sz="1200" u="none" cap="none" strike="noStrike">
                <a:solidFill>
                  <a:srgbClr val="000000"/>
                </a:solidFill>
                <a:latin typeface="Arial"/>
                <a:ea typeface="Arial"/>
                <a:cs typeface="Arial"/>
                <a:sym typeface="Arial"/>
              </a:endParaRPr>
            </a:p>
          </p:txBody>
        </p:sp>
      </p:grpSp>
      <p:grpSp>
        <p:nvGrpSpPr>
          <p:cNvPr id="239" name="Google Shape;239;p14"/>
          <p:cNvGrpSpPr/>
          <p:nvPr/>
        </p:nvGrpSpPr>
        <p:grpSpPr>
          <a:xfrm>
            <a:off x="5995168" y="3003724"/>
            <a:ext cx="1476694" cy="1468235"/>
            <a:chOff x="6081615" y="3034317"/>
            <a:chExt cx="1476694" cy="1468235"/>
          </a:xfrm>
        </p:grpSpPr>
        <p:sp>
          <p:nvSpPr>
            <p:cNvPr id="240" name="Google Shape;240;p14"/>
            <p:cNvSpPr txBox="1"/>
            <p:nvPr/>
          </p:nvSpPr>
          <p:spPr>
            <a:xfrm>
              <a:off x="6927728" y="3034317"/>
              <a:ext cx="630581" cy="528933"/>
            </a:xfrm>
            <a:prstGeom prst="rect">
              <a:avLst/>
            </a:prstGeom>
            <a:solidFill>
              <a:schemeClr val="lt1"/>
            </a:solidFill>
            <a:ln>
              <a:noFill/>
            </a:ln>
          </p:spPr>
          <p:txBody>
            <a:bodyPr anchorCtr="0" anchor="ctr" bIns="45700" lIns="91425" spcFirstLastPara="1" rIns="91425" wrap="square" tIns="45700">
              <a:noAutofit/>
            </a:bodyPr>
            <a:lstStyle/>
            <a:p>
              <a:pPr indent="0" lvl="0" marL="0" marR="0" rtl="1" algn="ctr">
                <a:lnSpc>
                  <a:spcPct val="120000"/>
                </a:lnSpc>
                <a:spcBef>
                  <a:spcPts val="0"/>
                </a:spcBef>
                <a:spcAft>
                  <a:spcPts val="0"/>
                </a:spcAft>
                <a:buClr>
                  <a:srgbClr val="000000"/>
                </a:buClr>
                <a:buSzPts val="1800"/>
                <a:buFont typeface="Arial"/>
                <a:buNone/>
              </a:pPr>
              <a:r>
                <a:rPr b="1" i="0" lang="iw-IL" sz="1800" u="none" cap="none" strike="noStrike">
                  <a:solidFill>
                    <a:srgbClr val="000000"/>
                  </a:solidFill>
                  <a:latin typeface="Arial"/>
                  <a:ea typeface="Arial"/>
                  <a:cs typeface="Arial"/>
                  <a:sym typeface="Arial"/>
                </a:rPr>
                <a:t>9.1</a:t>
              </a:r>
              <a:endParaRPr b="1" i="0" sz="1200" u="none" cap="none" strike="noStrike">
                <a:solidFill>
                  <a:srgbClr val="000000"/>
                </a:solidFill>
                <a:latin typeface="Arial"/>
                <a:ea typeface="Arial"/>
                <a:cs typeface="Arial"/>
                <a:sym typeface="Arial"/>
              </a:endParaRPr>
            </a:p>
          </p:txBody>
        </p:sp>
        <p:sp>
          <p:nvSpPr>
            <p:cNvPr id="241" name="Google Shape;241;p14"/>
            <p:cNvSpPr txBox="1"/>
            <p:nvPr/>
          </p:nvSpPr>
          <p:spPr>
            <a:xfrm>
              <a:off x="6081615" y="3473378"/>
              <a:ext cx="1407045" cy="1029174"/>
            </a:xfrm>
            <a:prstGeom prst="rect">
              <a:avLst/>
            </a:prstGeom>
            <a:noFill/>
            <a:ln>
              <a:noFill/>
            </a:ln>
          </p:spPr>
          <p:txBody>
            <a:bodyPr anchorCtr="0" anchor="t" bIns="45700" lIns="91425" spcFirstLastPara="1" rIns="91425" wrap="square" tIns="45700">
              <a:noAutofit/>
            </a:bodyPr>
            <a:lstStyle/>
            <a:p>
              <a:pPr indent="0" lvl="0" marL="0" marR="0" rtl="1" algn="r">
                <a:lnSpc>
                  <a:spcPct val="120000"/>
                </a:lnSpc>
                <a:spcBef>
                  <a:spcPts val="0"/>
                </a:spcBef>
                <a:spcAft>
                  <a:spcPts val="0"/>
                </a:spcAft>
                <a:buClr>
                  <a:srgbClr val="000000"/>
                </a:buClr>
                <a:buSzPts val="1800"/>
                <a:buFont typeface="Arial"/>
                <a:buNone/>
              </a:pPr>
              <a:r>
                <a:rPr b="0" i="0" lang="iw-IL" sz="1800" u="none" cap="none" strike="noStrike">
                  <a:solidFill>
                    <a:srgbClr val="000000"/>
                  </a:solidFill>
                  <a:latin typeface="Arial"/>
                  <a:ea typeface="Arial"/>
                  <a:cs typeface="Arial"/>
                  <a:sym typeface="Arial"/>
                </a:rPr>
                <a:t>מקרה המוות הראשון מפורסם</a:t>
              </a:r>
              <a:endParaRPr b="0" i="0" sz="1200" u="none" cap="none" strike="noStrike">
                <a:solidFill>
                  <a:srgbClr val="000000"/>
                </a:solidFill>
                <a:latin typeface="Arial"/>
                <a:ea typeface="Arial"/>
                <a:cs typeface="Arial"/>
                <a:sym typeface="Arial"/>
              </a:endParaRPr>
            </a:p>
          </p:txBody>
        </p:sp>
      </p:grpSp>
      <p:grpSp>
        <p:nvGrpSpPr>
          <p:cNvPr id="242" name="Google Shape;242;p14"/>
          <p:cNvGrpSpPr/>
          <p:nvPr/>
        </p:nvGrpSpPr>
        <p:grpSpPr>
          <a:xfrm>
            <a:off x="1929017" y="3034318"/>
            <a:ext cx="1853904" cy="1468234"/>
            <a:chOff x="1929017" y="3034318"/>
            <a:chExt cx="1853904" cy="1468234"/>
          </a:xfrm>
        </p:grpSpPr>
        <p:sp>
          <p:nvSpPr>
            <p:cNvPr id="243" name="Google Shape;243;p14"/>
            <p:cNvSpPr txBox="1"/>
            <p:nvPr/>
          </p:nvSpPr>
          <p:spPr>
            <a:xfrm>
              <a:off x="3036956" y="3034318"/>
              <a:ext cx="745965" cy="528933"/>
            </a:xfrm>
            <a:prstGeom prst="rect">
              <a:avLst/>
            </a:prstGeom>
            <a:solidFill>
              <a:schemeClr val="lt1"/>
            </a:solidFill>
            <a:ln>
              <a:noFill/>
            </a:ln>
          </p:spPr>
          <p:txBody>
            <a:bodyPr anchorCtr="0" anchor="ctr" bIns="45700" lIns="91425" spcFirstLastPara="1" rIns="91425" wrap="square" tIns="45700">
              <a:noAutofit/>
            </a:bodyPr>
            <a:lstStyle/>
            <a:p>
              <a:pPr indent="0" lvl="0" marL="0" marR="0" rtl="1" algn="ctr">
                <a:lnSpc>
                  <a:spcPct val="120000"/>
                </a:lnSpc>
                <a:spcBef>
                  <a:spcPts val="0"/>
                </a:spcBef>
                <a:spcAft>
                  <a:spcPts val="0"/>
                </a:spcAft>
                <a:buClr>
                  <a:srgbClr val="000000"/>
                </a:buClr>
                <a:buSzPts val="1800"/>
                <a:buFont typeface="Arial"/>
                <a:buNone/>
              </a:pPr>
              <a:r>
                <a:rPr b="1" i="0" lang="iw-IL" sz="1800" u="none" cap="none" strike="noStrike">
                  <a:solidFill>
                    <a:srgbClr val="000000"/>
                  </a:solidFill>
                  <a:latin typeface="Arial"/>
                  <a:ea typeface="Arial"/>
                  <a:cs typeface="Arial"/>
                  <a:sym typeface="Arial"/>
                </a:rPr>
                <a:t>13.1</a:t>
              </a:r>
              <a:endParaRPr b="1" i="0" sz="1200" u="none" cap="none" strike="noStrike">
                <a:solidFill>
                  <a:srgbClr val="000000"/>
                </a:solidFill>
                <a:latin typeface="Arial"/>
                <a:ea typeface="Arial"/>
                <a:cs typeface="Arial"/>
                <a:sym typeface="Arial"/>
              </a:endParaRPr>
            </a:p>
          </p:txBody>
        </p:sp>
        <p:sp>
          <p:nvSpPr>
            <p:cNvPr id="244" name="Google Shape;244;p14"/>
            <p:cNvSpPr txBox="1"/>
            <p:nvPr/>
          </p:nvSpPr>
          <p:spPr>
            <a:xfrm>
              <a:off x="1929017" y="3473378"/>
              <a:ext cx="1785878" cy="1029174"/>
            </a:xfrm>
            <a:prstGeom prst="rect">
              <a:avLst/>
            </a:prstGeom>
            <a:noFill/>
            <a:ln>
              <a:noFill/>
            </a:ln>
          </p:spPr>
          <p:txBody>
            <a:bodyPr anchorCtr="0" anchor="t" bIns="45700" lIns="91425" spcFirstLastPara="1" rIns="91425" wrap="square" tIns="45700">
              <a:noAutofit/>
            </a:bodyPr>
            <a:lstStyle/>
            <a:p>
              <a:pPr indent="0" lvl="0" marL="0" marR="0" rtl="1" algn="r">
                <a:lnSpc>
                  <a:spcPct val="120000"/>
                </a:lnSpc>
                <a:spcBef>
                  <a:spcPts val="0"/>
                </a:spcBef>
                <a:spcAft>
                  <a:spcPts val="0"/>
                </a:spcAft>
                <a:buClr>
                  <a:srgbClr val="000000"/>
                </a:buClr>
                <a:buSzPts val="1800"/>
                <a:buFont typeface="Arial"/>
                <a:buNone/>
              </a:pPr>
              <a:r>
                <a:rPr b="0" i="0" lang="iw-IL" sz="1800" u="none" cap="none" strike="noStrike">
                  <a:solidFill>
                    <a:srgbClr val="000000"/>
                  </a:solidFill>
                  <a:latin typeface="Arial"/>
                  <a:ea typeface="Arial"/>
                  <a:cs typeface="Arial"/>
                  <a:sym typeface="Arial"/>
                </a:rPr>
                <a:t>מקרה ראשון מתגלה בתאילנד</a:t>
              </a:r>
              <a:endParaRPr b="0" i="0" sz="1200" u="none" cap="none" strike="noStrike">
                <a:solidFill>
                  <a:srgbClr val="000000"/>
                </a:solidFill>
                <a:latin typeface="Arial"/>
                <a:ea typeface="Arial"/>
                <a:cs typeface="Arial"/>
                <a:sym typeface="Arial"/>
              </a:endParaRPr>
            </a:p>
          </p:txBody>
        </p:sp>
      </p:grpSp>
      <p:grpSp>
        <p:nvGrpSpPr>
          <p:cNvPr id="245" name="Google Shape;245;p14"/>
          <p:cNvGrpSpPr/>
          <p:nvPr/>
        </p:nvGrpSpPr>
        <p:grpSpPr>
          <a:xfrm>
            <a:off x="28335" y="3034318"/>
            <a:ext cx="1802637" cy="3065534"/>
            <a:chOff x="28335" y="3034318"/>
            <a:chExt cx="1802637" cy="3065534"/>
          </a:xfrm>
        </p:grpSpPr>
        <p:sp>
          <p:nvSpPr>
            <p:cNvPr id="246" name="Google Shape;246;p14"/>
            <p:cNvSpPr txBox="1"/>
            <p:nvPr/>
          </p:nvSpPr>
          <p:spPr>
            <a:xfrm>
              <a:off x="1085007" y="3034318"/>
              <a:ext cx="745965" cy="528933"/>
            </a:xfrm>
            <a:prstGeom prst="rect">
              <a:avLst/>
            </a:prstGeom>
            <a:solidFill>
              <a:schemeClr val="lt1"/>
            </a:solidFill>
            <a:ln>
              <a:noFill/>
            </a:ln>
          </p:spPr>
          <p:txBody>
            <a:bodyPr anchorCtr="0" anchor="ctr" bIns="45700" lIns="91425" spcFirstLastPara="1" rIns="91425" wrap="square" tIns="45700">
              <a:noAutofit/>
            </a:bodyPr>
            <a:lstStyle/>
            <a:p>
              <a:pPr indent="0" lvl="0" marL="0" marR="0" rtl="1" algn="ctr">
                <a:lnSpc>
                  <a:spcPct val="120000"/>
                </a:lnSpc>
                <a:spcBef>
                  <a:spcPts val="0"/>
                </a:spcBef>
                <a:spcAft>
                  <a:spcPts val="0"/>
                </a:spcAft>
                <a:buClr>
                  <a:srgbClr val="000000"/>
                </a:buClr>
                <a:buSzPts val="1800"/>
                <a:buFont typeface="Arial"/>
                <a:buNone/>
              </a:pPr>
              <a:r>
                <a:rPr b="1" i="0" lang="iw-IL" sz="1800" u="none" cap="none" strike="noStrike">
                  <a:solidFill>
                    <a:srgbClr val="000000"/>
                  </a:solidFill>
                  <a:latin typeface="Arial"/>
                  <a:ea typeface="Arial"/>
                  <a:cs typeface="Arial"/>
                  <a:sym typeface="Arial"/>
                </a:rPr>
                <a:t>20.1</a:t>
              </a:r>
              <a:endParaRPr b="1" i="0" sz="1200" u="none" cap="none" strike="noStrike">
                <a:solidFill>
                  <a:srgbClr val="000000"/>
                </a:solidFill>
                <a:latin typeface="Arial"/>
                <a:ea typeface="Arial"/>
                <a:cs typeface="Arial"/>
                <a:sym typeface="Arial"/>
              </a:endParaRPr>
            </a:p>
          </p:txBody>
        </p:sp>
        <p:sp>
          <p:nvSpPr>
            <p:cNvPr id="247" name="Google Shape;247;p14"/>
            <p:cNvSpPr txBox="1"/>
            <p:nvPr/>
          </p:nvSpPr>
          <p:spPr>
            <a:xfrm>
              <a:off x="28335" y="3473377"/>
              <a:ext cx="1785878" cy="2626475"/>
            </a:xfrm>
            <a:prstGeom prst="rect">
              <a:avLst/>
            </a:prstGeom>
            <a:noFill/>
            <a:ln>
              <a:noFill/>
            </a:ln>
          </p:spPr>
          <p:txBody>
            <a:bodyPr anchorCtr="0" anchor="t" bIns="45700" lIns="91425" spcFirstLastPara="1" rIns="91425" wrap="square" tIns="45700">
              <a:noAutofit/>
            </a:bodyPr>
            <a:lstStyle/>
            <a:p>
              <a:pPr indent="0" lvl="0" marL="0" marR="0" rtl="1" algn="r">
                <a:lnSpc>
                  <a:spcPct val="120000"/>
                </a:lnSpc>
                <a:spcBef>
                  <a:spcPts val="0"/>
                </a:spcBef>
                <a:spcAft>
                  <a:spcPts val="0"/>
                </a:spcAft>
                <a:buClr>
                  <a:srgbClr val="000000"/>
                </a:buClr>
                <a:buSzPts val="1800"/>
                <a:buFont typeface="Arial"/>
                <a:buNone/>
              </a:pPr>
              <a:r>
                <a:rPr b="0" i="0" lang="iw-IL" sz="1800" u="none" cap="none" strike="noStrike">
                  <a:solidFill>
                    <a:srgbClr val="000000"/>
                  </a:solidFill>
                  <a:latin typeface="Arial"/>
                  <a:ea typeface="Arial"/>
                  <a:cs typeface="Arial"/>
                  <a:sym typeface="Arial"/>
                </a:rPr>
                <a:t>סין מפרסמת הצהרה רשמית: </a:t>
              </a:r>
              <a:endParaRPr b="0" i="0" sz="1400" u="none" cap="none" strike="noStrike">
                <a:solidFill>
                  <a:srgbClr val="000000"/>
                </a:solidFill>
                <a:latin typeface="Arial"/>
                <a:ea typeface="Arial"/>
                <a:cs typeface="Arial"/>
                <a:sym typeface="Arial"/>
              </a:endParaRPr>
            </a:p>
            <a:p>
              <a:pPr indent="0" lvl="0" marL="0" marR="0" rtl="1" algn="r">
                <a:lnSpc>
                  <a:spcPct val="120000"/>
                </a:lnSpc>
                <a:spcBef>
                  <a:spcPts val="0"/>
                </a:spcBef>
                <a:spcAft>
                  <a:spcPts val="0"/>
                </a:spcAft>
                <a:buClr>
                  <a:srgbClr val="000000"/>
                </a:buClr>
                <a:buSzPts val="1800"/>
                <a:buFont typeface="Arial"/>
                <a:buNone/>
              </a:pPr>
              <a:r>
                <a:rPr b="0" i="0" lang="iw-IL" sz="1800" u="none" cap="none" strike="noStrike">
                  <a:solidFill>
                    <a:srgbClr val="000000"/>
                  </a:solidFill>
                  <a:latin typeface="Arial"/>
                  <a:ea typeface="Arial"/>
                  <a:cs typeface="Arial"/>
                  <a:sym typeface="Arial"/>
                </a:rPr>
                <a:t>המחלה מועברת בוודאות מאדם לאדם, מתחיל מאבק במחלה חדשה</a:t>
              </a:r>
              <a:endParaRPr b="0" i="0" sz="1200" u="none" cap="none" strike="noStrike">
                <a:solidFill>
                  <a:srgbClr val="000000"/>
                </a:solidFill>
                <a:latin typeface="Arial"/>
                <a:ea typeface="Arial"/>
                <a:cs typeface="Arial"/>
                <a:sym typeface="Arial"/>
              </a:endParaRPr>
            </a:p>
          </p:txBody>
        </p:sp>
      </p:grpSp>
      <p:grpSp>
        <p:nvGrpSpPr>
          <p:cNvPr id="248" name="Google Shape;248;p14"/>
          <p:cNvGrpSpPr/>
          <p:nvPr/>
        </p:nvGrpSpPr>
        <p:grpSpPr>
          <a:xfrm>
            <a:off x="4079603" y="3034318"/>
            <a:ext cx="1655267" cy="2197437"/>
            <a:chOff x="4079603" y="3034318"/>
            <a:chExt cx="1655267" cy="2197437"/>
          </a:xfrm>
        </p:grpSpPr>
        <p:sp>
          <p:nvSpPr>
            <p:cNvPr id="249" name="Google Shape;249;p14"/>
            <p:cNvSpPr txBox="1"/>
            <p:nvPr/>
          </p:nvSpPr>
          <p:spPr>
            <a:xfrm>
              <a:off x="4988905" y="3034318"/>
              <a:ext cx="745965" cy="528933"/>
            </a:xfrm>
            <a:prstGeom prst="rect">
              <a:avLst/>
            </a:prstGeom>
            <a:solidFill>
              <a:schemeClr val="lt1"/>
            </a:solidFill>
            <a:ln>
              <a:noFill/>
            </a:ln>
          </p:spPr>
          <p:txBody>
            <a:bodyPr anchorCtr="0" anchor="ctr" bIns="45700" lIns="91425" spcFirstLastPara="1" rIns="91425" wrap="square" tIns="45700">
              <a:noAutofit/>
            </a:bodyPr>
            <a:lstStyle/>
            <a:p>
              <a:pPr indent="0" lvl="0" marL="0" marR="0" rtl="1" algn="ctr">
                <a:lnSpc>
                  <a:spcPct val="120000"/>
                </a:lnSpc>
                <a:spcBef>
                  <a:spcPts val="0"/>
                </a:spcBef>
                <a:spcAft>
                  <a:spcPts val="0"/>
                </a:spcAft>
                <a:buClr>
                  <a:srgbClr val="000000"/>
                </a:buClr>
                <a:buSzPts val="1800"/>
                <a:buFont typeface="Arial"/>
                <a:buNone/>
              </a:pPr>
              <a:r>
                <a:rPr b="1" i="0" lang="iw-IL" sz="1800" u="none" cap="none" strike="noStrike">
                  <a:solidFill>
                    <a:srgbClr val="000000"/>
                  </a:solidFill>
                  <a:latin typeface="Arial"/>
                  <a:ea typeface="Arial"/>
                  <a:cs typeface="Arial"/>
                  <a:sym typeface="Arial"/>
                </a:rPr>
                <a:t>11.1</a:t>
              </a:r>
              <a:endParaRPr b="1" i="0" sz="1200" u="none" cap="none" strike="noStrike">
                <a:solidFill>
                  <a:srgbClr val="000000"/>
                </a:solidFill>
                <a:latin typeface="Arial"/>
                <a:ea typeface="Arial"/>
                <a:cs typeface="Arial"/>
                <a:sym typeface="Arial"/>
              </a:endParaRPr>
            </a:p>
          </p:txBody>
        </p:sp>
        <p:sp>
          <p:nvSpPr>
            <p:cNvPr id="250" name="Google Shape;250;p14"/>
            <p:cNvSpPr txBox="1"/>
            <p:nvPr/>
          </p:nvSpPr>
          <p:spPr>
            <a:xfrm>
              <a:off x="4079603" y="3473377"/>
              <a:ext cx="1618884" cy="1758378"/>
            </a:xfrm>
            <a:prstGeom prst="rect">
              <a:avLst/>
            </a:prstGeom>
            <a:noFill/>
            <a:ln>
              <a:noFill/>
            </a:ln>
          </p:spPr>
          <p:txBody>
            <a:bodyPr anchorCtr="0" anchor="t" bIns="45700" lIns="91425" spcFirstLastPara="1" rIns="91425" wrap="square" tIns="45700">
              <a:noAutofit/>
            </a:bodyPr>
            <a:lstStyle/>
            <a:p>
              <a:pPr indent="0" lvl="0" marL="0" marR="0" rtl="1" algn="r">
                <a:lnSpc>
                  <a:spcPct val="120000"/>
                </a:lnSpc>
                <a:spcBef>
                  <a:spcPts val="0"/>
                </a:spcBef>
                <a:spcAft>
                  <a:spcPts val="0"/>
                </a:spcAft>
                <a:buClr>
                  <a:srgbClr val="000000"/>
                </a:buClr>
                <a:buSzPts val="1800"/>
                <a:buFont typeface="Arial"/>
                <a:buNone/>
              </a:pPr>
              <a:r>
                <a:rPr b="0" i="0" lang="iw-IL" sz="1800" u="none" cap="none" strike="noStrike">
                  <a:solidFill>
                    <a:srgbClr val="000000"/>
                  </a:solidFill>
                  <a:latin typeface="Arial"/>
                  <a:ea typeface="Arial"/>
                  <a:cs typeface="Arial"/>
                  <a:sym typeface="Arial"/>
                </a:rPr>
                <a:t>הרצף הגנטי מפורסם,</a:t>
              </a:r>
              <a:br>
                <a:rPr b="0" i="0" lang="iw-IL" sz="1800" u="none" cap="none" strike="noStrike">
                  <a:solidFill>
                    <a:srgbClr val="000000"/>
                  </a:solidFill>
                  <a:latin typeface="Arial"/>
                  <a:ea typeface="Arial"/>
                  <a:cs typeface="Arial"/>
                  <a:sym typeface="Arial"/>
                </a:rPr>
              </a:br>
              <a:r>
                <a:rPr b="0" i="0" lang="iw-IL" sz="1800" u="none" cap="none" strike="noStrike">
                  <a:solidFill>
                    <a:srgbClr val="000000"/>
                  </a:solidFill>
                  <a:latin typeface="Arial"/>
                  <a:ea typeface="Arial"/>
                  <a:cs typeface="Arial"/>
                  <a:sym typeface="Arial"/>
                </a:rPr>
                <a:t>וכן דיווח רשמי על 41 מקרים מזוהים</a:t>
              </a:r>
              <a:endParaRPr b="0" i="0" sz="1200" u="none" cap="none" strike="noStrike">
                <a:solidFill>
                  <a:srgbClr val="000000"/>
                </a:solidFill>
                <a:latin typeface="Arial"/>
                <a:ea typeface="Arial"/>
                <a:cs typeface="Arial"/>
                <a:sym typeface="Arial"/>
              </a:endParaRPr>
            </a:p>
          </p:txBody>
        </p:sp>
      </p:grpSp>
      <p:cxnSp>
        <p:nvCxnSpPr>
          <p:cNvPr id="251" name="Google Shape;251;p14"/>
          <p:cNvCxnSpPr/>
          <p:nvPr/>
        </p:nvCxnSpPr>
        <p:spPr>
          <a:xfrm rot="10800000">
            <a:off x="9390817" y="1689903"/>
            <a:ext cx="0" cy="1493135"/>
          </a:xfrm>
          <a:prstGeom prst="straightConnector1">
            <a:avLst/>
          </a:prstGeom>
          <a:noFill/>
          <a:ln cap="flat" cmpd="sng" w="9525">
            <a:solidFill>
              <a:srgbClr val="0099CC"/>
            </a:solidFill>
            <a:prstDash val="dash"/>
            <a:round/>
            <a:headEnd len="sm" w="sm" type="none"/>
            <a:tailEnd len="sm" w="sm" type="none"/>
          </a:ln>
        </p:spPr>
      </p:cxnSp>
      <p:sp>
        <p:nvSpPr>
          <p:cNvPr id="252" name="Google Shape;252;p14"/>
          <p:cNvSpPr txBox="1"/>
          <p:nvPr/>
        </p:nvSpPr>
        <p:spPr>
          <a:xfrm>
            <a:off x="8473403" y="1546400"/>
            <a:ext cx="900655" cy="528933"/>
          </a:xfrm>
          <a:prstGeom prst="rect">
            <a:avLst/>
          </a:prstGeom>
          <a:noFill/>
          <a:ln>
            <a:noFill/>
          </a:ln>
        </p:spPr>
        <p:txBody>
          <a:bodyPr anchorCtr="0" anchor="ctr" bIns="45700" lIns="91425" spcFirstLastPara="1" rIns="91425" wrap="square" tIns="45700">
            <a:noAutofit/>
          </a:bodyPr>
          <a:lstStyle/>
          <a:p>
            <a:pPr indent="0" lvl="0" marL="0" marR="0" rtl="1" algn="ctr">
              <a:lnSpc>
                <a:spcPct val="120000"/>
              </a:lnSpc>
              <a:spcBef>
                <a:spcPts val="0"/>
              </a:spcBef>
              <a:spcAft>
                <a:spcPts val="0"/>
              </a:spcAft>
              <a:buClr>
                <a:srgbClr val="000000"/>
              </a:buClr>
              <a:buSzPts val="1800"/>
              <a:buFont typeface="Arial"/>
              <a:buNone/>
            </a:pPr>
            <a:r>
              <a:rPr b="1" i="0" lang="iw-IL" sz="1800" u="none" cap="none" strike="noStrike">
                <a:solidFill>
                  <a:srgbClr val="000000"/>
                </a:solidFill>
                <a:latin typeface="Arial"/>
                <a:ea typeface="Arial"/>
                <a:cs typeface="Arial"/>
                <a:sym typeface="Arial"/>
              </a:rPr>
              <a:t>2020</a:t>
            </a:r>
            <a:endParaRPr b="1" i="0" sz="1200" u="none" cap="none" strike="noStrike">
              <a:solidFill>
                <a:srgbClr val="000000"/>
              </a:solidFill>
              <a:latin typeface="Arial"/>
              <a:ea typeface="Arial"/>
              <a:cs typeface="Arial"/>
              <a:sym typeface="Arial"/>
            </a:endParaRPr>
          </a:p>
        </p:txBody>
      </p:sp>
      <p:sp>
        <p:nvSpPr>
          <p:cNvPr id="253" name="Google Shape;253;p14"/>
          <p:cNvSpPr txBox="1"/>
          <p:nvPr/>
        </p:nvSpPr>
        <p:spPr>
          <a:xfrm>
            <a:off x="9408000" y="1546400"/>
            <a:ext cx="900655" cy="528933"/>
          </a:xfrm>
          <a:prstGeom prst="rect">
            <a:avLst/>
          </a:prstGeom>
          <a:noFill/>
          <a:ln>
            <a:noFill/>
          </a:ln>
        </p:spPr>
        <p:txBody>
          <a:bodyPr anchorCtr="0" anchor="ctr" bIns="45700" lIns="91425" spcFirstLastPara="1" rIns="91425" wrap="square" tIns="45700">
            <a:noAutofit/>
          </a:bodyPr>
          <a:lstStyle/>
          <a:p>
            <a:pPr indent="0" lvl="0" marL="0" marR="0" rtl="1" algn="ctr">
              <a:lnSpc>
                <a:spcPct val="120000"/>
              </a:lnSpc>
              <a:spcBef>
                <a:spcPts val="0"/>
              </a:spcBef>
              <a:spcAft>
                <a:spcPts val="0"/>
              </a:spcAft>
              <a:buClr>
                <a:srgbClr val="000000"/>
              </a:buClr>
              <a:buSzPts val="1800"/>
              <a:buFont typeface="Arial"/>
              <a:buNone/>
            </a:pPr>
            <a:r>
              <a:rPr b="1" i="0" lang="iw-IL" sz="1800" u="none" cap="none" strike="noStrike">
                <a:solidFill>
                  <a:srgbClr val="000000"/>
                </a:solidFill>
                <a:latin typeface="Arial"/>
                <a:ea typeface="Arial"/>
                <a:cs typeface="Arial"/>
                <a:sym typeface="Arial"/>
              </a:rPr>
              <a:t>2019</a:t>
            </a:r>
            <a:endParaRPr b="1" i="0" sz="1200" u="none" cap="none" strike="noStrike">
              <a:solidFill>
                <a:srgbClr val="000000"/>
              </a:solidFill>
              <a:latin typeface="Arial"/>
              <a:ea typeface="Arial"/>
              <a:cs typeface="Arial"/>
              <a:sym typeface="Arial"/>
            </a:endParaRPr>
          </a:p>
        </p:txBody>
      </p:sp>
      <p:sp>
        <p:nvSpPr>
          <p:cNvPr id="254" name="Google Shape;254;p14"/>
          <p:cNvSpPr txBox="1"/>
          <p:nvPr/>
        </p:nvSpPr>
        <p:spPr>
          <a:xfrm>
            <a:off x="1597306" y="518186"/>
            <a:ext cx="10112175" cy="650857"/>
          </a:xfrm>
          <a:prstGeom prst="rect">
            <a:avLst/>
          </a:prstGeom>
          <a:noFill/>
          <a:ln>
            <a:noFill/>
          </a:ln>
        </p:spPr>
        <p:txBody>
          <a:bodyPr anchorCtr="0" anchor="t" bIns="45700" lIns="91425" spcFirstLastPara="1" rIns="91425" wrap="square" tIns="45700">
            <a:noAutofit/>
          </a:bodyPr>
          <a:lstStyle/>
          <a:p>
            <a:pPr indent="0" lvl="0" marL="0" marR="0" rtl="1" algn="r">
              <a:lnSpc>
                <a:spcPct val="100000"/>
              </a:lnSpc>
              <a:spcBef>
                <a:spcPts val="0"/>
              </a:spcBef>
              <a:spcAft>
                <a:spcPts val="0"/>
              </a:spcAft>
              <a:buClr>
                <a:srgbClr val="0099CC"/>
              </a:buClr>
              <a:buSzPts val="4000"/>
              <a:buFont typeface="Arial"/>
              <a:buNone/>
            </a:pPr>
            <a:r>
              <a:rPr b="1" i="0" lang="iw-IL" sz="4000" u="none" cap="none" strike="noStrike">
                <a:solidFill>
                  <a:srgbClr val="0099CC"/>
                </a:solidFill>
                <a:latin typeface="Arial"/>
                <a:ea typeface="Arial"/>
                <a:cs typeface="Arial"/>
                <a:sym typeface="Arial"/>
              </a:rPr>
              <a:t>התפרצות הקורונה</a:t>
            </a:r>
            <a:endParaRPr b="0" i="0" sz="1400" u="none" cap="none" strike="noStrike">
              <a:solidFill>
                <a:srgbClr val="000000"/>
              </a:solidFill>
              <a:latin typeface="Arial"/>
              <a:ea typeface="Arial"/>
              <a:cs typeface="Arial"/>
              <a:sym typeface="Arial"/>
            </a:endParaRPr>
          </a:p>
        </p:txBody>
      </p:sp>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32"/>
                                        </p:tgtEl>
                                        <p:attrNameLst>
                                          <p:attrName>style.visibility</p:attrName>
                                        </p:attrNameLst>
                                      </p:cBhvr>
                                      <p:to>
                                        <p:strVal val="visible"/>
                                      </p:to>
                                    </p:set>
                                    <p:animEffect filter="fade" transition="in">
                                      <p:cBhvr>
                                        <p:cTn dur="500"/>
                                        <p:tgtEl>
                                          <p:spTgt spid="232"/>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251"/>
                                        </p:tgtEl>
                                        <p:attrNameLst>
                                          <p:attrName>style.visibility</p:attrName>
                                        </p:attrNameLst>
                                      </p:cBhvr>
                                      <p:to>
                                        <p:strVal val="visible"/>
                                      </p:to>
                                    </p:set>
                                    <p:animEffect filter="fade" transition="in">
                                      <p:cBhvr>
                                        <p:cTn dur="500"/>
                                        <p:tgtEl>
                                          <p:spTgt spid="251"/>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253"/>
                                        </p:tgtEl>
                                        <p:attrNameLst>
                                          <p:attrName>style.visibility</p:attrName>
                                        </p:attrNameLst>
                                      </p:cBhvr>
                                      <p:to>
                                        <p:strVal val="visible"/>
                                      </p:to>
                                    </p:set>
                                    <p:animEffect filter="fade" transition="in">
                                      <p:cBhvr>
                                        <p:cTn dur="500"/>
                                        <p:tgtEl>
                                          <p:spTgt spid="253"/>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252"/>
                                        </p:tgtEl>
                                        <p:attrNameLst>
                                          <p:attrName>style.visibility</p:attrName>
                                        </p:attrNameLst>
                                      </p:cBhvr>
                                      <p:to>
                                        <p:strVal val="visible"/>
                                      </p:to>
                                    </p:set>
                                    <p:animEffect filter="fade" transition="in">
                                      <p:cBhvr>
                                        <p:cTn dur="500"/>
                                        <p:tgtEl>
                                          <p:spTgt spid="25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3"/>
                                        </p:tgtEl>
                                        <p:attrNameLst>
                                          <p:attrName>style.visibility</p:attrName>
                                        </p:attrNameLst>
                                      </p:cBhvr>
                                      <p:to>
                                        <p:strVal val="visible"/>
                                      </p:to>
                                    </p:set>
                                    <p:animEffect filter="fade" transition="in">
                                      <p:cBhvr>
                                        <p:cTn dur="500"/>
                                        <p:tgtEl>
                                          <p:spTgt spid="23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6"/>
                                        </p:tgtEl>
                                        <p:attrNameLst>
                                          <p:attrName>style.visibility</p:attrName>
                                        </p:attrNameLst>
                                      </p:cBhvr>
                                      <p:to>
                                        <p:strVal val="visible"/>
                                      </p:to>
                                    </p:set>
                                    <p:animEffect filter="fade" transition="in">
                                      <p:cBhvr>
                                        <p:cTn dur="500"/>
                                        <p:tgtEl>
                                          <p:spTgt spid="23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9"/>
                                        </p:tgtEl>
                                        <p:attrNameLst>
                                          <p:attrName>style.visibility</p:attrName>
                                        </p:attrNameLst>
                                      </p:cBhvr>
                                      <p:to>
                                        <p:strVal val="visible"/>
                                      </p:to>
                                    </p:set>
                                    <p:animEffect filter="fade" transition="in">
                                      <p:cBhvr>
                                        <p:cTn dur="500"/>
                                        <p:tgtEl>
                                          <p:spTgt spid="23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8"/>
                                        </p:tgtEl>
                                        <p:attrNameLst>
                                          <p:attrName>style.visibility</p:attrName>
                                        </p:attrNameLst>
                                      </p:cBhvr>
                                      <p:to>
                                        <p:strVal val="visible"/>
                                      </p:to>
                                    </p:set>
                                    <p:animEffect filter="fade" transition="in">
                                      <p:cBhvr>
                                        <p:cTn dur="500"/>
                                        <p:tgtEl>
                                          <p:spTgt spid="24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2"/>
                                        </p:tgtEl>
                                        <p:attrNameLst>
                                          <p:attrName>style.visibility</p:attrName>
                                        </p:attrNameLst>
                                      </p:cBhvr>
                                      <p:to>
                                        <p:strVal val="visible"/>
                                      </p:to>
                                    </p:set>
                                    <p:animEffect filter="fade" transition="in">
                                      <p:cBhvr>
                                        <p:cTn dur="500"/>
                                        <p:tgtEl>
                                          <p:spTgt spid="24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5"/>
                                        </p:tgtEl>
                                        <p:attrNameLst>
                                          <p:attrName>style.visibility</p:attrName>
                                        </p:attrNameLst>
                                      </p:cBhvr>
                                      <p:to>
                                        <p:strVal val="visible"/>
                                      </p:to>
                                    </p:set>
                                    <p:animEffect filter="fade" transition="in">
                                      <p:cBhvr>
                                        <p:cTn dur="500"/>
                                        <p:tgtEl>
                                          <p:spTgt spid="24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8" name="Shape 258"/>
        <p:cNvGrpSpPr/>
        <p:nvPr/>
      </p:nvGrpSpPr>
      <p:grpSpPr>
        <a:xfrm>
          <a:off x="0" y="0"/>
          <a:ext cx="0" cy="0"/>
          <a:chOff x="0" y="0"/>
          <a:chExt cx="0" cy="0"/>
        </a:xfrm>
      </p:grpSpPr>
      <p:sp>
        <p:nvSpPr>
          <p:cNvPr id="259" name="Google Shape;259;p15"/>
          <p:cNvSpPr txBox="1"/>
          <p:nvPr/>
        </p:nvSpPr>
        <p:spPr>
          <a:xfrm>
            <a:off x="1592064" y="421481"/>
            <a:ext cx="10112175" cy="650857"/>
          </a:xfrm>
          <a:prstGeom prst="rect">
            <a:avLst/>
          </a:prstGeom>
          <a:noFill/>
          <a:ln>
            <a:noFill/>
          </a:ln>
        </p:spPr>
        <p:txBody>
          <a:bodyPr anchorCtr="0" anchor="t" bIns="45700" lIns="91425" spcFirstLastPara="1" rIns="91425" wrap="square" tIns="45700">
            <a:noAutofit/>
          </a:bodyPr>
          <a:lstStyle/>
          <a:p>
            <a:pPr indent="0" lvl="0" marL="0" marR="0" rtl="1" algn="r">
              <a:lnSpc>
                <a:spcPct val="100000"/>
              </a:lnSpc>
              <a:spcBef>
                <a:spcPts val="0"/>
              </a:spcBef>
              <a:spcAft>
                <a:spcPts val="0"/>
              </a:spcAft>
              <a:buClr>
                <a:srgbClr val="92D050"/>
              </a:buClr>
              <a:buSzPts val="4000"/>
              <a:buFont typeface="Arial"/>
              <a:buNone/>
            </a:pPr>
            <a:r>
              <a:rPr b="1" i="0" lang="iw-IL" sz="4000" u="none" cap="none" strike="noStrike">
                <a:solidFill>
                  <a:srgbClr val="92D050"/>
                </a:solidFill>
                <a:latin typeface="Arial"/>
                <a:ea typeface="Arial"/>
                <a:cs typeface="Arial"/>
                <a:sym typeface="Arial"/>
              </a:rPr>
              <a:t>מדוע כדאי להתאמן במסגרת קבוצתית?</a:t>
            </a:r>
            <a:endParaRPr b="0" i="0" sz="1400" u="none" cap="none" strike="noStrike">
              <a:solidFill>
                <a:srgbClr val="000000"/>
              </a:solidFill>
              <a:latin typeface="Arial"/>
              <a:ea typeface="Arial"/>
              <a:cs typeface="Arial"/>
              <a:sym typeface="Arial"/>
            </a:endParaRPr>
          </a:p>
        </p:txBody>
      </p:sp>
      <p:sp>
        <p:nvSpPr>
          <p:cNvPr id="260" name="Google Shape;260;p15"/>
          <p:cNvSpPr txBox="1"/>
          <p:nvPr/>
        </p:nvSpPr>
        <p:spPr>
          <a:xfrm>
            <a:off x="16834" y="1072338"/>
            <a:ext cx="11709481" cy="5193968"/>
          </a:xfrm>
          <a:prstGeom prst="rect">
            <a:avLst/>
          </a:prstGeom>
          <a:noFill/>
          <a:ln>
            <a:noFill/>
          </a:ln>
        </p:spPr>
        <p:txBody>
          <a:bodyPr anchorCtr="0" anchor="t" bIns="45700" lIns="91425" spcFirstLastPara="1" rIns="91425" wrap="square" tIns="45700">
            <a:noAutofit/>
          </a:bodyPr>
          <a:lstStyle/>
          <a:p>
            <a:pPr indent="-285750" lvl="0" marL="285750" marR="0" rtl="1" algn="r">
              <a:lnSpc>
                <a:spcPct val="120000"/>
              </a:lnSpc>
              <a:spcBef>
                <a:spcPts val="0"/>
              </a:spcBef>
              <a:spcAft>
                <a:spcPts val="0"/>
              </a:spcAft>
              <a:buClr>
                <a:srgbClr val="000000"/>
              </a:buClr>
              <a:buSzPts val="1800"/>
              <a:buFont typeface="Arial"/>
              <a:buChar char="•"/>
            </a:pPr>
            <a:r>
              <a:rPr b="0" i="0" lang="iw-IL" sz="1800" u="none" cap="none" strike="noStrike">
                <a:solidFill>
                  <a:srgbClr val="000000"/>
                </a:solidFill>
                <a:latin typeface="Arial"/>
                <a:ea typeface="Arial"/>
                <a:cs typeface="Arial"/>
                <a:sym typeface="Arial"/>
              </a:rPr>
              <a:t>דינמיקה קבוצתית מעלה את המוטיבציה באופן אוטומטי הרבה יותר מאימון בודד של האחד שבו יש נטייה להתרשל ול”עגל פינות".</a:t>
            </a:r>
            <a:endParaRPr b="0" i="0" sz="1400" u="none" cap="none" strike="noStrike">
              <a:solidFill>
                <a:srgbClr val="000000"/>
              </a:solidFill>
              <a:latin typeface="Arial"/>
              <a:ea typeface="Arial"/>
              <a:cs typeface="Arial"/>
              <a:sym typeface="Arial"/>
            </a:endParaRPr>
          </a:p>
          <a:p>
            <a:pPr indent="-285750" lvl="0" marL="285750" marR="0" rtl="1" algn="r">
              <a:lnSpc>
                <a:spcPct val="120000"/>
              </a:lnSpc>
              <a:spcBef>
                <a:spcPts val="0"/>
              </a:spcBef>
              <a:spcAft>
                <a:spcPts val="0"/>
              </a:spcAft>
              <a:buClr>
                <a:srgbClr val="000000"/>
              </a:buClr>
              <a:buSzPts val="1800"/>
              <a:buFont typeface="Arial"/>
              <a:buChar char="•"/>
            </a:pPr>
            <a:r>
              <a:rPr b="0" i="0" lang="iw-IL" sz="1800" u="none" cap="none" strike="noStrike">
                <a:solidFill>
                  <a:srgbClr val="000000"/>
                </a:solidFill>
                <a:latin typeface="Arial"/>
                <a:ea typeface="Arial"/>
                <a:cs typeface="Arial"/>
                <a:sym typeface="Arial"/>
              </a:rPr>
              <a:t>ישנו אלמנט התחרות - ישנם אנשים תחרותיים שאימון קבוצתי יביא אותם בהכרח לתת מעצמם את מאת האחוזים בעוד שבאימון בודד קל יותר לוותר.</a:t>
            </a:r>
            <a:endParaRPr b="0" i="0" sz="1400" u="none" cap="none" strike="noStrike">
              <a:solidFill>
                <a:srgbClr val="000000"/>
              </a:solidFill>
              <a:latin typeface="Arial"/>
              <a:ea typeface="Arial"/>
              <a:cs typeface="Arial"/>
              <a:sym typeface="Arial"/>
            </a:endParaRPr>
          </a:p>
          <a:p>
            <a:pPr indent="-285750" lvl="0" marL="285750" marR="0" rtl="1" algn="r">
              <a:lnSpc>
                <a:spcPct val="120000"/>
              </a:lnSpc>
              <a:spcBef>
                <a:spcPts val="0"/>
              </a:spcBef>
              <a:spcAft>
                <a:spcPts val="0"/>
              </a:spcAft>
              <a:buClr>
                <a:srgbClr val="000000"/>
              </a:buClr>
              <a:buSzPts val="1800"/>
              <a:buFont typeface="Arial"/>
              <a:buChar char="•"/>
            </a:pPr>
            <a:r>
              <a:rPr b="0" i="0" lang="iw-IL" sz="1800" u="none" cap="none" strike="noStrike">
                <a:solidFill>
                  <a:srgbClr val="000000"/>
                </a:solidFill>
                <a:latin typeface="Arial"/>
                <a:ea typeface="Arial"/>
                <a:cs typeface="Arial"/>
                <a:sym typeface="Arial"/>
              </a:rPr>
              <a:t>צרת רבים נחמת יחיד - תמיד כיף וקל יותר "לסבול" בחברותא.</a:t>
            </a:r>
            <a:endParaRPr b="0" i="0" sz="1400" u="none" cap="none" strike="noStrike">
              <a:solidFill>
                <a:srgbClr val="000000"/>
              </a:solidFill>
              <a:latin typeface="Arial"/>
              <a:ea typeface="Arial"/>
              <a:cs typeface="Arial"/>
              <a:sym typeface="Arial"/>
            </a:endParaRPr>
          </a:p>
          <a:p>
            <a:pPr indent="-285750" lvl="0" marL="285750" marR="0" rtl="1" algn="r">
              <a:lnSpc>
                <a:spcPct val="120000"/>
              </a:lnSpc>
              <a:spcBef>
                <a:spcPts val="0"/>
              </a:spcBef>
              <a:spcAft>
                <a:spcPts val="0"/>
              </a:spcAft>
              <a:buClr>
                <a:srgbClr val="000000"/>
              </a:buClr>
              <a:buSzPts val="1800"/>
              <a:buFont typeface="Arial"/>
              <a:buChar char="•"/>
            </a:pPr>
            <a:r>
              <a:rPr b="0" i="0" lang="iw-IL" sz="1800" u="none" cap="none" strike="noStrike">
                <a:solidFill>
                  <a:srgbClr val="000000"/>
                </a:solidFill>
                <a:latin typeface="Arial"/>
                <a:ea typeface="Arial"/>
                <a:cs typeface="Arial"/>
                <a:sym typeface="Arial"/>
              </a:rPr>
              <a:t>אלמנט הדרבון - אם אתה מתאמן לצד אנשים אנרגטיים באופן טבעי זה ימריץ אותך גם אם אינך טיפוס של ספורט.</a:t>
            </a:r>
            <a:endParaRPr b="0" i="0" sz="1400" u="none" cap="none" strike="noStrike">
              <a:solidFill>
                <a:srgbClr val="000000"/>
              </a:solidFill>
              <a:latin typeface="Arial"/>
              <a:ea typeface="Arial"/>
              <a:cs typeface="Arial"/>
              <a:sym typeface="Arial"/>
            </a:endParaRPr>
          </a:p>
          <a:p>
            <a:pPr indent="-285750" lvl="0" marL="285750" marR="0" rtl="1" algn="r">
              <a:lnSpc>
                <a:spcPct val="120000"/>
              </a:lnSpc>
              <a:spcBef>
                <a:spcPts val="0"/>
              </a:spcBef>
              <a:spcAft>
                <a:spcPts val="0"/>
              </a:spcAft>
              <a:buClr>
                <a:srgbClr val="000000"/>
              </a:buClr>
              <a:buSzPts val="1800"/>
              <a:buFont typeface="Arial"/>
              <a:buChar char="•"/>
            </a:pPr>
            <a:r>
              <a:rPr b="0" i="0" lang="iw-IL" sz="1800" u="none" cap="none" strike="noStrike">
                <a:solidFill>
                  <a:srgbClr val="000000"/>
                </a:solidFill>
                <a:latin typeface="Arial"/>
                <a:ea typeface="Arial"/>
                <a:cs typeface="Arial"/>
                <a:sym typeface="Arial"/>
              </a:rPr>
              <a:t>מנטליות של מאומן – בקבוצה ישנו מגוון רחב של סגנונות של מתאמנים אשר יכול לאתגר את המאומן ובכך לרתום אותו באופן מחויב יותר לאימון.</a:t>
            </a:r>
            <a:endParaRPr b="0" i="0" sz="1400" u="none" cap="none" strike="noStrike">
              <a:solidFill>
                <a:srgbClr val="000000"/>
              </a:solidFill>
              <a:latin typeface="Arial"/>
              <a:ea typeface="Arial"/>
              <a:cs typeface="Arial"/>
              <a:sym typeface="Arial"/>
            </a:endParaRPr>
          </a:p>
          <a:p>
            <a:pPr indent="-285750" lvl="0" marL="285750" marR="0" rtl="1" algn="r">
              <a:lnSpc>
                <a:spcPct val="120000"/>
              </a:lnSpc>
              <a:spcBef>
                <a:spcPts val="0"/>
              </a:spcBef>
              <a:spcAft>
                <a:spcPts val="0"/>
              </a:spcAft>
              <a:buClr>
                <a:srgbClr val="000000"/>
              </a:buClr>
              <a:buSzPts val="1800"/>
              <a:buFont typeface="Arial"/>
              <a:buChar char="•"/>
            </a:pPr>
            <a:r>
              <a:rPr b="0" i="0" lang="iw-IL" sz="1800" u="none" cap="none" strike="noStrike">
                <a:solidFill>
                  <a:srgbClr val="000000"/>
                </a:solidFill>
                <a:latin typeface="Arial"/>
                <a:ea typeface="Arial"/>
                <a:cs typeface="Arial"/>
                <a:sym typeface="Arial"/>
              </a:rPr>
              <a:t>אלמנט חברתי - האימון בקבוצה מעבר לספורט ולכושר הינו חוג לכל דבר שאליו פעמים רבות מגיעים המאומנים כדי להתאוורר משגרת היום יום.</a:t>
            </a:r>
            <a:endParaRPr b="0" i="0" sz="1400" u="none" cap="none" strike="noStrike">
              <a:solidFill>
                <a:srgbClr val="000000"/>
              </a:solidFill>
              <a:latin typeface="Arial"/>
              <a:ea typeface="Arial"/>
              <a:cs typeface="Arial"/>
              <a:sym typeface="Arial"/>
            </a:endParaRPr>
          </a:p>
          <a:p>
            <a:pPr indent="-285750" lvl="0" marL="285750" marR="0" rtl="1" algn="r">
              <a:lnSpc>
                <a:spcPct val="120000"/>
              </a:lnSpc>
              <a:spcBef>
                <a:spcPts val="0"/>
              </a:spcBef>
              <a:spcAft>
                <a:spcPts val="0"/>
              </a:spcAft>
              <a:buClr>
                <a:srgbClr val="000000"/>
              </a:buClr>
              <a:buSzPts val="1800"/>
              <a:buFont typeface="Arial"/>
              <a:buChar char="•"/>
            </a:pPr>
            <a:r>
              <a:rPr b="0" i="0" lang="iw-IL" sz="1800" u="none" cap="none" strike="noStrike">
                <a:solidFill>
                  <a:srgbClr val="000000"/>
                </a:solidFill>
                <a:latin typeface="Arial"/>
                <a:ea typeface="Arial"/>
                <a:cs typeface="Arial"/>
                <a:sym typeface="Arial"/>
              </a:rPr>
              <a:t>אלמנט האחווה - בקבוצה תהיה חייב לתת את כל כולך ולו רק בכדי לא לאכזב את שאר חברך.</a:t>
            </a:r>
            <a:endParaRPr b="0" i="0" sz="1400" u="none" cap="none" strike="noStrike">
              <a:solidFill>
                <a:srgbClr val="000000"/>
              </a:solidFill>
              <a:latin typeface="Arial"/>
              <a:ea typeface="Arial"/>
              <a:cs typeface="Arial"/>
              <a:sym typeface="Arial"/>
            </a:endParaRPr>
          </a:p>
          <a:p>
            <a:pPr indent="-285750" lvl="0" marL="285750" marR="0" rtl="1" algn="r">
              <a:lnSpc>
                <a:spcPct val="120000"/>
              </a:lnSpc>
              <a:spcBef>
                <a:spcPts val="0"/>
              </a:spcBef>
              <a:spcAft>
                <a:spcPts val="0"/>
              </a:spcAft>
              <a:buClr>
                <a:srgbClr val="000000"/>
              </a:buClr>
              <a:buSzPts val="1800"/>
              <a:buFont typeface="Arial"/>
              <a:buChar char="•"/>
            </a:pPr>
            <a:r>
              <a:rPr b="0" i="0" lang="iw-IL" sz="1800" u="none" cap="none" strike="noStrike">
                <a:solidFill>
                  <a:srgbClr val="000000"/>
                </a:solidFill>
                <a:latin typeface="Arial"/>
                <a:ea typeface="Arial"/>
                <a:cs typeface="Arial"/>
                <a:sym typeface="Arial"/>
              </a:rPr>
              <a:t>אלמנט האתגר והיצירתיות/ טובים השניים מן האחד- בניית אימון קבוצתי בעבור המאמן מחייבת מגוון רחב יותר של שיטות אימון, אופציות אימון ובכך זוכה המאומן לחשיפה גדולה יותר של סוגי אימונים.</a:t>
            </a:r>
            <a:endParaRPr b="0" i="0" sz="1400" u="none" cap="none" strike="noStrike">
              <a:solidFill>
                <a:srgbClr val="000000"/>
              </a:solidFill>
              <a:latin typeface="Arial"/>
              <a:ea typeface="Arial"/>
              <a:cs typeface="Arial"/>
              <a:sym typeface="Arial"/>
            </a:endParaRPr>
          </a:p>
          <a:p>
            <a:pPr indent="-285750" lvl="0" marL="285750" marR="0" rtl="1" algn="r">
              <a:lnSpc>
                <a:spcPct val="120000"/>
              </a:lnSpc>
              <a:spcBef>
                <a:spcPts val="0"/>
              </a:spcBef>
              <a:spcAft>
                <a:spcPts val="0"/>
              </a:spcAft>
              <a:buClr>
                <a:srgbClr val="000000"/>
              </a:buClr>
              <a:buSzPts val="1800"/>
              <a:buFont typeface="Arial"/>
              <a:buChar char="•"/>
            </a:pPr>
            <a:r>
              <a:rPr b="0" i="0" lang="iw-IL" sz="1800" u="none" cap="none" strike="noStrike">
                <a:solidFill>
                  <a:srgbClr val="000000"/>
                </a:solidFill>
                <a:latin typeface="Arial"/>
                <a:ea typeface="Arial"/>
                <a:cs typeface="Arial"/>
                <a:sym typeface="Arial"/>
              </a:rPr>
              <a:t>מחויבות לקבוצה - מחויבות הגעה לאימון מאחר ומדובר בזמן קבוע, מה שגורם לך לא לוותר על האימון.</a:t>
            </a:r>
            <a:endParaRPr b="0" i="0" sz="1200" u="none" cap="none" strike="noStrike">
              <a:solidFill>
                <a:srgbClr val="000000"/>
              </a:solidFill>
              <a:latin typeface="Arial"/>
              <a:ea typeface="Arial"/>
              <a:cs typeface="Arial"/>
              <a:sym typeface="Arial"/>
            </a:endParaRPr>
          </a:p>
        </p:txBody>
      </p:sp>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59"/>
                                        </p:tgtEl>
                                        <p:attrNameLst>
                                          <p:attrName>style.visibility</p:attrName>
                                        </p:attrNameLst>
                                      </p:cBhvr>
                                      <p:to>
                                        <p:strVal val="visible"/>
                                      </p:to>
                                    </p:set>
                                    <p:animEffect filter="fade" transition="in">
                                      <p:cBhvr>
                                        <p:cTn dur="500"/>
                                        <p:tgtEl>
                                          <p:spTgt spid="259"/>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260"/>
                                        </p:tgtEl>
                                        <p:attrNameLst>
                                          <p:attrName>style.visibility</p:attrName>
                                        </p:attrNameLst>
                                      </p:cBhvr>
                                      <p:to>
                                        <p:strVal val="visible"/>
                                      </p:to>
                                    </p:set>
                                    <p:animEffect filter="fade" transition="in">
                                      <p:cBhvr>
                                        <p:cTn dur="500"/>
                                        <p:tgtEl>
                                          <p:spTgt spid="26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4" name="Shape 264"/>
        <p:cNvGrpSpPr/>
        <p:nvPr/>
      </p:nvGrpSpPr>
      <p:grpSpPr>
        <a:xfrm>
          <a:off x="0" y="0"/>
          <a:ext cx="0" cy="0"/>
          <a:chOff x="0" y="0"/>
          <a:chExt cx="0" cy="0"/>
        </a:xfrm>
      </p:grpSpPr>
      <p:sp>
        <p:nvSpPr>
          <p:cNvPr id="265" name="Google Shape;265;p16"/>
          <p:cNvSpPr txBox="1"/>
          <p:nvPr/>
        </p:nvSpPr>
        <p:spPr>
          <a:xfrm>
            <a:off x="8607797" y="0"/>
            <a:ext cx="3483600" cy="6510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2060"/>
              </a:buClr>
              <a:buSzPts val="41700"/>
              <a:buFont typeface="Varela Round"/>
              <a:buNone/>
            </a:pPr>
            <a:r>
              <a:rPr b="1" i="0" lang="iw-IL" sz="41700" u="none" cap="none" strike="noStrike">
                <a:solidFill>
                  <a:srgbClr val="002060"/>
                </a:solidFill>
                <a:latin typeface="Arial"/>
                <a:ea typeface="Arial"/>
                <a:cs typeface="Arial"/>
                <a:sym typeface="Arial"/>
              </a:rPr>
              <a:t>3</a:t>
            </a:r>
            <a:endParaRPr b="1" i="0" sz="41700" u="none" cap="none" strike="noStrike">
              <a:solidFill>
                <a:srgbClr val="002060"/>
              </a:solidFill>
              <a:latin typeface="Arial"/>
              <a:ea typeface="Arial"/>
              <a:cs typeface="Arial"/>
              <a:sym typeface="Arial"/>
            </a:endParaRPr>
          </a:p>
        </p:txBody>
      </p:sp>
      <p:sp>
        <p:nvSpPr>
          <p:cNvPr id="266" name="Google Shape;266;p16"/>
          <p:cNvSpPr/>
          <p:nvPr/>
        </p:nvSpPr>
        <p:spPr>
          <a:xfrm>
            <a:off x="2222409" y="2639367"/>
            <a:ext cx="6643165" cy="646331"/>
          </a:xfrm>
          <a:prstGeom prst="rect">
            <a:avLst/>
          </a:prstGeom>
          <a:noFill/>
          <a:ln>
            <a:noFill/>
          </a:ln>
        </p:spPr>
        <p:txBody>
          <a:bodyPr anchorCtr="0" anchor="t" bIns="45700" lIns="91425" spcFirstLastPara="1" rIns="91425" wrap="square" tIns="45700">
            <a:spAutoFit/>
          </a:bodyPr>
          <a:lstStyle/>
          <a:p>
            <a:pPr indent="0" lvl="0" marL="0" marR="0" rtl="1" algn="r">
              <a:lnSpc>
                <a:spcPct val="100000"/>
              </a:lnSpc>
              <a:spcBef>
                <a:spcPts val="0"/>
              </a:spcBef>
              <a:spcAft>
                <a:spcPts val="0"/>
              </a:spcAft>
              <a:buClr>
                <a:srgbClr val="002060"/>
              </a:buClr>
              <a:buSzPts val="3600"/>
              <a:buFont typeface="Varela Round"/>
              <a:buNone/>
            </a:pPr>
            <a:r>
              <a:rPr b="1" i="0" lang="iw-IL" sz="3600" u="none" cap="none" strike="noStrike">
                <a:solidFill>
                  <a:srgbClr val="002060"/>
                </a:solidFill>
                <a:latin typeface="Arial"/>
                <a:ea typeface="Arial"/>
                <a:cs typeface="Arial"/>
                <a:sym typeface="Arial"/>
              </a:rPr>
              <a:t>יתרונות לאימון במסגרת קבוצתית</a:t>
            </a:r>
            <a:endParaRPr b="0" i="0" sz="1400" u="none" cap="none" strike="noStrike">
              <a:solidFill>
                <a:srgbClr val="000000"/>
              </a:solidFill>
              <a:latin typeface="Arial"/>
              <a:ea typeface="Arial"/>
              <a:cs typeface="Arial"/>
              <a:sym typeface="Arial"/>
            </a:endParaRPr>
          </a:p>
        </p:txBody>
      </p:sp>
      <p:grpSp>
        <p:nvGrpSpPr>
          <p:cNvPr id="267" name="Google Shape;267;p16"/>
          <p:cNvGrpSpPr/>
          <p:nvPr/>
        </p:nvGrpSpPr>
        <p:grpSpPr>
          <a:xfrm>
            <a:off x="6199459" y="3488201"/>
            <a:ext cx="2666115" cy="1713494"/>
            <a:chOff x="6559383" y="3631503"/>
            <a:chExt cx="2666115" cy="1713494"/>
          </a:xfrm>
        </p:grpSpPr>
        <p:sp>
          <p:nvSpPr>
            <p:cNvPr id="268" name="Google Shape;268;p16"/>
            <p:cNvSpPr/>
            <p:nvPr/>
          </p:nvSpPr>
          <p:spPr>
            <a:xfrm>
              <a:off x="6936090" y="3631503"/>
              <a:ext cx="2289408" cy="461665"/>
            </a:xfrm>
            <a:prstGeom prst="rect">
              <a:avLst/>
            </a:prstGeom>
            <a:noFill/>
            <a:ln>
              <a:noFill/>
            </a:ln>
          </p:spPr>
          <p:txBody>
            <a:bodyPr anchorCtr="0" anchor="t" bIns="45700" lIns="91425" spcFirstLastPara="1" rIns="91425" wrap="square" tIns="45700">
              <a:spAutoFit/>
            </a:bodyPr>
            <a:lstStyle/>
            <a:p>
              <a:pPr indent="0" lvl="0" marL="0" marR="0" rtl="1" algn="r">
                <a:lnSpc>
                  <a:spcPct val="100000"/>
                </a:lnSpc>
                <a:spcBef>
                  <a:spcPts val="0"/>
                </a:spcBef>
                <a:spcAft>
                  <a:spcPts val="0"/>
                </a:spcAft>
                <a:buClr>
                  <a:srgbClr val="92D050"/>
                </a:buClr>
                <a:buSzPts val="2400"/>
                <a:buFont typeface="Varela Round"/>
                <a:buNone/>
              </a:pPr>
              <a:r>
                <a:rPr b="1" i="0" lang="iw-IL" sz="2400" u="none" cap="none" strike="noStrike">
                  <a:solidFill>
                    <a:srgbClr val="92D050"/>
                  </a:solidFill>
                  <a:latin typeface="Arial"/>
                  <a:ea typeface="Arial"/>
                  <a:cs typeface="Arial"/>
                  <a:sym typeface="Arial"/>
                </a:rPr>
                <a:t>המוטיבציה עולה</a:t>
              </a:r>
              <a:endParaRPr b="0" i="0" sz="1400" u="none" cap="none" strike="noStrike">
                <a:solidFill>
                  <a:srgbClr val="000000"/>
                </a:solidFill>
                <a:latin typeface="Arial"/>
                <a:ea typeface="Arial"/>
                <a:cs typeface="Arial"/>
                <a:sym typeface="Arial"/>
              </a:endParaRPr>
            </a:p>
          </p:txBody>
        </p:sp>
        <p:sp>
          <p:nvSpPr>
            <p:cNvPr id="269" name="Google Shape;269;p16"/>
            <p:cNvSpPr/>
            <p:nvPr/>
          </p:nvSpPr>
          <p:spPr>
            <a:xfrm>
              <a:off x="6559383" y="4021558"/>
              <a:ext cx="2666115" cy="1323439"/>
            </a:xfrm>
            <a:prstGeom prst="rect">
              <a:avLst/>
            </a:prstGeom>
            <a:noFill/>
            <a:ln>
              <a:noFill/>
            </a:ln>
          </p:spPr>
          <p:txBody>
            <a:bodyPr anchorCtr="0" anchor="t" bIns="45700" lIns="91425" spcFirstLastPara="1" rIns="91425" wrap="square" tIns="45700">
              <a:spAutoFit/>
            </a:bodyPr>
            <a:lstStyle/>
            <a:p>
              <a:pPr indent="0" lvl="0" marL="0" marR="0" rtl="1" algn="r">
                <a:lnSpc>
                  <a:spcPct val="100000"/>
                </a:lnSpc>
                <a:spcBef>
                  <a:spcPts val="0"/>
                </a:spcBef>
                <a:spcAft>
                  <a:spcPts val="0"/>
                </a:spcAft>
                <a:buClr>
                  <a:srgbClr val="111111"/>
                </a:buClr>
                <a:buSzPts val="2000"/>
                <a:buFont typeface="Varela Round"/>
                <a:buNone/>
              </a:pPr>
              <a:r>
                <a:rPr b="0" i="0" lang="iw-IL" sz="2000" u="none" cap="none" strike="noStrike">
                  <a:solidFill>
                    <a:srgbClr val="111111"/>
                  </a:solidFill>
                  <a:latin typeface="Arial"/>
                  <a:ea typeface="Arial"/>
                  <a:cs typeface="Arial"/>
                  <a:sym typeface="Arial"/>
                </a:rPr>
                <a:t>בעקבות הרצון לעמוד בקצב של כולם</a:t>
              </a:r>
              <a:endParaRPr b="0" i="0" sz="1400" u="none" cap="none" strike="noStrike">
                <a:solidFill>
                  <a:srgbClr val="000000"/>
                </a:solidFill>
                <a:latin typeface="Arial"/>
                <a:ea typeface="Arial"/>
                <a:cs typeface="Arial"/>
                <a:sym typeface="Arial"/>
              </a:endParaRPr>
            </a:p>
            <a:p>
              <a:pPr indent="0" lvl="0" marL="0" marR="0" rtl="1" algn="r">
                <a:lnSpc>
                  <a:spcPct val="100000"/>
                </a:lnSpc>
                <a:spcBef>
                  <a:spcPts val="0"/>
                </a:spcBef>
                <a:spcAft>
                  <a:spcPts val="0"/>
                </a:spcAft>
                <a:buClr>
                  <a:srgbClr val="111111"/>
                </a:buClr>
                <a:buSzPts val="2000"/>
                <a:buFont typeface="Varela Round"/>
                <a:buNone/>
              </a:pPr>
              <a:r>
                <a:rPr b="0" i="0" lang="iw-IL" sz="2000" u="none" cap="none" strike="noStrike">
                  <a:solidFill>
                    <a:srgbClr val="111111"/>
                  </a:solidFill>
                  <a:latin typeface="Arial"/>
                  <a:ea typeface="Arial"/>
                  <a:cs typeface="Arial"/>
                  <a:sym typeface="Arial"/>
                </a:rPr>
                <a:t>ובהשפעת האנשים האנרגטים שסביבנו</a:t>
              </a:r>
              <a:endParaRPr b="0" i="0" sz="2000" u="none" cap="none" strike="noStrike">
                <a:solidFill>
                  <a:srgbClr val="000000"/>
                </a:solidFill>
                <a:latin typeface="Arial"/>
                <a:ea typeface="Arial"/>
                <a:cs typeface="Arial"/>
                <a:sym typeface="Arial"/>
              </a:endParaRPr>
            </a:p>
          </p:txBody>
        </p:sp>
      </p:grpSp>
      <p:grpSp>
        <p:nvGrpSpPr>
          <p:cNvPr id="270" name="Google Shape;270;p16"/>
          <p:cNvGrpSpPr/>
          <p:nvPr/>
        </p:nvGrpSpPr>
        <p:grpSpPr>
          <a:xfrm>
            <a:off x="3359528" y="3488201"/>
            <a:ext cx="2821171" cy="2021271"/>
            <a:chOff x="3719452" y="3631503"/>
            <a:chExt cx="2821171" cy="2021271"/>
          </a:xfrm>
        </p:grpSpPr>
        <p:sp>
          <p:nvSpPr>
            <p:cNvPr id="271" name="Google Shape;271;p16"/>
            <p:cNvSpPr/>
            <p:nvPr/>
          </p:nvSpPr>
          <p:spPr>
            <a:xfrm>
              <a:off x="3719452" y="3631503"/>
              <a:ext cx="2821171" cy="461665"/>
            </a:xfrm>
            <a:prstGeom prst="rect">
              <a:avLst/>
            </a:prstGeom>
            <a:noFill/>
            <a:ln>
              <a:noFill/>
            </a:ln>
          </p:spPr>
          <p:txBody>
            <a:bodyPr anchorCtr="0" anchor="t" bIns="45700" lIns="91425" spcFirstLastPara="1" rIns="91425" wrap="square" tIns="45700">
              <a:spAutoFit/>
            </a:bodyPr>
            <a:lstStyle/>
            <a:p>
              <a:pPr indent="0" lvl="0" marL="0" marR="0" rtl="1" algn="r">
                <a:lnSpc>
                  <a:spcPct val="100000"/>
                </a:lnSpc>
                <a:spcBef>
                  <a:spcPts val="0"/>
                </a:spcBef>
                <a:spcAft>
                  <a:spcPts val="0"/>
                </a:spcAft>
                <a:buClr>
                  <a:srgbClr val="92D050"/>
                </a:buClr>
                <a:buSzPts val="2400"/>
                <a:buFont typeface="Varela Round"/>
                <a:buNone/>
              </a:pPr>
              <a:r>
                <a:rPr b="1" i="0" lang="iw-IL" sz="2400" u="none" cap="none" strike="noStrike">
                  <a:solidFill>
                    <a:srgbClr val="92D050"/>
                  </a:solidFill>
                  <a:latin typeface="Arial"/>
                  <a:ea typeface="Arial"/>
                  <a:cs typeface="Arial"/>
                  <a:sym typeface="Arial"/>
                </a:rPr>
                <a:t>ההתמדה משתפרת</a:t>
              </a:r>
              <a:endParaRPr b="0" i="0" sz="1400" u="none" cap="none" strike="noStrike">
                <a:solidFill>
                  <a:srgbClr val="000000"/>
                </a:solidFill>
                <a:latin typeface="Arial"/>
                <a:ea typeface="Arial"/>
                <a:cs typeface="Arial"/>
                <a:sym typeface="Arial"/>
              </a:endParaRPr>
            </a:p>
          </p:txBody>
        </p:sp>
        <p:sp>
          <p:nvSpPr>
            <p:cNvPr id="272" name="Google Shape;272;p16"/>
            <p:cNvSpPr/>
            <p:nvPr/>
          </p:nvSpPr>
          <p:spPr>
            <a:xfrm>
              <a:off x="3940666" y="4021558"/>
              <a:ext cx="2599957" cy="1631216"/>
            </a:xfrm>
            <a:prstGeom prst="rect">
              <a:avLst/>
            </a:prstGeom>
            <a:noFill/>
            <a:ln>
              <a:noFill/>
            </a:ln>
          </p:spPr>
          <p:txBody>
            <a:bodyPr anchorCtr="0" anchor="t" bIns="45700" lIns="91425" spcFirstLastPara="1" rIns="91425" wrap="square" tIns="45700">
              <a:spAutoFit/>
            </a:bodyPr>
            <a:lstStyle/>
            <a:p>
              <a:pPr indent="0" lvl="0" marL="0" marR="0" rtl="1" algn="r">
                <a:lnSpc>
                  <a:spcPct val="100000"/>
                </a:lnSpc>
                <a:spcBef>
                  <a:spcPts val="0"/>
                </a:spcBef>
                <a:spcAft>
                  <a:spcPts val="0"/>
                </a:spcAft>
                <a:buClr>
                  <a:srgbClr val="111111"/>
                </a:buClr>
                <a:buSzPts val="2000"/>
                <a:buFont typeface="Varela Round"/>
                <a:buNone/>
              </a:pPr>
              <a:r>
                <a:rPr b="0" i="0" lang="iw-IL" sz="2000" u="none" cap="none" strike="noStrike">
                  <a:solidFill>
                    <a:srgbClr val="111111"/>
                  </a:solidFill>
                  <a:latin typeface="Arial"/>
                  <a:ea typeface="Arial"/>
                  <a:cs typeface="Arial"/>
                  <a:sym typeface="Arial"/>
                </a:rPr>
                <a:t>בעקבות המחויבות לקבוצה: לא מוותרים, ולא מעגלים פינות כדי לא לאכזב</a:t>
              </a:r>
              <a:endParaRPr b="0" i="0" sz="1400" u="none" cap="none" strike="noStrike">
                <a:solidFill>
                  <a:srgbClr val="000000"/>
                </a:solidFill>
                <a:latin typeface="Arial"/>
                <a:ea typeface="Arial"/>
                <a:cs typeface="Arial"/>
                <a:sym typeface="Arial"/>
              </a:endParaRPr>
            </a:p>
            <a:p>
              <a:pPr indent="-58736" lvl="0" marL="185738" marR="0" rtl="1" algn="r">
                <a:lnSpc>
                  <a:spcPct val="100000"/>
                </a:lnSpc>
                <a:spcBef>
                  <a:spcPts val="0"/>
                </a:spcBef>
                <a:spcAft>
                  <a:spcPts val="0"/>
                </a:spcAft>
                <a:buClr>
                  <a:schemeClr val="dk1"/>
                </a:buClr>
                <a:buSzPts val="2000"/>
                <a:buFont typeface="Arial"/>
                <a:buNone/>
              </a:pPr>
              <a:r>
                <a:t/>
              </a:r>
              <a:endParaRPr b="0" i="0" sz="2000" u="none" cap="none" strike="noStrike">
                <a:solidFill>
                  <a:srgbClr val="000000"/>
                </a:solidFill>
                <a:latin typeface="Arial"/>
                <a:ea typeface="Arial"/>
                <a:cs typeface="Arial"/>
                <a:sym typeface="Arial"/>
              </a:endParaRPr>
            </a:p>
          </p:txBody>
        </p:sp>
      </p:grpSp>
      <p:grpSp>
        <p:nvGrpSpPr>
          <p:cNvPr id="273" name="Google Shape;273;p16"/>
          <p:cNvGrpSpPr/>
          <p:nvPr/>
        </p:nvGrpSpPr>
        <p:grpSpPr>
          <a:xfrm>
            <a:off x="509760" y="3488201"/>
            <a:ext cx="2706189" cy="2329047"/>
            <a:chOff x="869684" y="3631503"/>
            <a:chExt cx="2706189" cy="2329047"/>
          </a:xfrm>
        </p:grpSpPr>
        <p:sp>
          <p:nvSpPr>
            <p:cNvPr id="274" name="Google Shape;274;p16"/>
            <p:cNvSpPr/>
            <p:nvPr/>
          </p:nvSpPr>
          <p:spPr>
            <a:xfrm>
              <a:off x="869684" y="3631503"/>
              <a:ext cx="2706189" cy="461665"/>
            </a:xfrm>
            <a:prstGeom prst="rect">
              <a:avLst/>
            </a:prstGeom>
            <a:noFill/>
            <a:ln>
              <a:noFill/>
            </a:ln>
          </p:spPr>
          <p:txBody>
            <a:bodyPr anchorCtr="0" anchor="t" bIns="45700" lIns="91425" spcFirstLastPara="1" rIns="91425" wrap="square" tIns="45700">
              <a:spAutoFit/>
            </a:bodyPr>
            <a:lstStyle/>
            <a:p>
              <a:pPr indent="0" lvl="0" marL="0" marR="0" rtl="1" algn="r">
                <a:lnSpc>
                  <a:spcPct val="100000"/>
                </a:lnSpc>
                <a:spcBef>
                  <a:spcPts val="0"/>
                </a:spcBef>
                <a:spcAft>
                  <a:spcPts val="0"/>
                </a:spcAft>
                <a:buClr>
                  <a:srgbClr val="92D050"/>
                </a:buClr>
                <a:buSzPts val="2400"/>
                <a:buFont typeface="Varela Round"/>
                <a:buNone/>
              </a:pPr>
              <a:r>
                <a:rPr b="1" i="0" lang="iw-IL" sz="2400" u="none" cap="none" strike="noStrike">
                  <a:solidFill>
                    <a:srgbClr val="92D050"/>
                  </a:solidFill>
                  <a:latin typeface="Arial"/>
                  <a:ea typeface="Arial"/>
                  <a:cs typeface="Arial"/>
                  <a:sym typeface="Arial"/>
                </a:rPr>
                <a:t>הגיוון והאתגר גדלים</a:t>
              </a:r>
              <a:endParaRPr b="0" i="0" sz="1400" u="none" cap="none" strike="noStrike">
                <a:solidFill>
                  <a:srgbClr val="000000"/>
                </a:solidFill>
                <a:latin typeface="Arial"/>
                <a:ea typeface="Arial"/>
                <a:cs typeface="Arial"/>
                <a:sym typeface="Arial"/>
              </a:endParaRPr>
            </a:p>
          </p:txBody>
        </p:sp>
        <p:sp>
          <p:nvSpPr>
            <p:cNvPr id="275" name="Google Shape;275;p16"/>
            <p:cNvSpPr/>
            <p:nvPr/>
          </p:nvSpPr>
          <p:spPr>
            <a:xfrm>
              <a:off x="975916" y="4021558"/>
              <a:ext cx="2599957" cy="1938992"/>
            </a:xfrm>
            <a:prstGeom prst="rect">
              <a:avLst/>
            </a:prstGeom>
            <a:noFill/>
            <a:ln>
              <a:noFill/>
            </a:ln>
          </p:spPr>
          <p:txBody>
            <a:bodyPr anchorCtr="0" anchor="t" bIns="45700" lIns="91425" spcFirstLastPara="1" rIns="91425" wrap="square" tIns="45700">
              <a:spAutoFit/>
            </a:bodyPr>
            <a:lstStyle/>
            <a:p>
              <a:pPr indent="0" lvl="0" marL="0" marR="0" rtl="1" algn="r">
                <a:lnSpc>
                  <a:spcPct val="100000"/>
                </a:lnSpc>
                <a:spcBef>
                  <a:spcPts val="0"/>
                </a:spcBef>
                <a:spcAft>
                  <a:spcPts val="0"/>
                </a:spcAft>
                <a:buClr>
                  <a:srgbClr val="111111"/>
                </a:buClr>
                <a:buSzPts val="2000"/>
                <a:buFont typeface="Varela Round"/>
                <a:buNone/>
              </a:pPr>
              <a:r>
                <a:rPr b="0" i="0" lang="iw-IL" sz="2000" u="none" cap="none" strike="noStrike">
                  <a:solidFill>
                    <a:srgbClr val="111111"/>
                  </a:solidFill>
                  <a:latin typeface="Arial"/>
                  <a:ea typeface="Arial"/>
                  <a:cs typeface="Arial"/>
                  <a:sym typeface="Arial"/>
                </a:rPr>
                <a:t>בעקבות </a:t>
              </a:r>
              <a:r>
                <a:rPr b="0" i="0" lang="iw-IL" sz="2000" u="none" cap="none" strike="noStrike">
                  <a:solidFill>
                    <a:srgbClr val="000000"/>
                  </a:solidFill>
                  <a:latin typeface="Arial"/>
                  <a:ea typeface="Arial"/>
                  <a:cs typeface="Arial"/>
                  <a:sym typeface="Arial"/>
                </a:rPr>
                <a:t>הצורך של המאמן לענות על צרכים של משתתפים רבים</a:t>
              </a:r>
              <a:endParaRPr b="0" i="0" sz="1400" u="none" cap="none" strike="noStrike">
                <a:solidFill>
                  <a:srgbClr val="000000"/>
                </a:solidFill>
                <a:latin typeface="Arial"/>
                <a:ea typeface="Arial"/>
                <a:cs typeface="Arial"/>
                <a:sym typeface="Arial"/>
              </a:endParaRPr>
            </a:p>
            <a:p>
              <a:pPr indent="0" lvl="0" marL="0" marR="0" rtl="1" algn="r">
                <a:lnSpc>
                  <a:spcPct val="100000"/>
                </a:lnSpc>
                <a:spcBef>
                  <a:spcPts val="0"/>
                </a:spcBef>
                <a:spcAft>
                  <a:spcPts val="0"/>
                </a:spcAft>
                <a:buClr>
                  <a:schemeClr val="dk1"/>
                </a:buClr>
                <a:buSzPts val="2000"/>
                <a:buFont typeface="Varela Round"/>
                <a:buNone/>
              </a:pPr>
              <a:r>
                <a:t/>
              </a:r>
              <a:endParaRPr b="0" i="0" sz="2000" u="none" cap="none" strike="noStrike">
                <a:solidFill>
                  <a:srgbClr val="111111"/>
                </a:solidFill>
                <a:latin typeface="Arial"/>
                <a:ea typeface="Arial"/>
                <a:cs typeface="Arial"/>
                <a:sym typeface="Arial"/>
              </a:endParaRPr>
            </a:p>
            <a:p>
              <a:pPr indent="-58736" lvl="0" marL="185738" marR="0" rtl="1" algn="r">
                <a:lnSpc>
                  <a:spcPct val="100000"/>
                </a:lnSpc>
                <a:spcBef>
                  <a:spcPts val="0"/>
                </a:spcBef>
                <a:spcAft>
                  <a:spcPts val="0"/>
                </a:spcAft>
                <a:buClr>
                  <a:schemeClr val="dk1"/>
                </a:buClr>
                <a:buSzPts val="2000"/>
                <a:buFont typeface="Arial"/>
                <a:buNone/>
              </a:pPr>
              <a:r>
                <a:t/>
              </a:r>
              <a:endParaRPr b="0" i="0" sz="2000" u="none" cap="none" strike="noStrike">
                <a:solidFill>
                  <a:srgbClr val="000000"/>
                </a:solidFill>
                <a:latin typeface="Arial"/>
                <a:ea typeface="Arial"/>
                <a:cs typeface="Arial"/>
                <a:sym typeface="Arial"/>
              </a:endParaRPr>
            </a:p>
          </p:txBody>
        </p:sp>
      </p:grpSp>
      <p:cxnSp>
        <p:nvCxnSpPr>
          <p:cNvPr id="276" name="Google Shape;276;p16"/>
          <p:cNvCxnSpPr/>
          <p:nvPr/>
        </p:nvCxnSpPr>
        <p:spPr>
          <a:xfrm rot="10800000">
            <a:off x="6597466" y="3488201"/>
            <a:ext cx="2194560" cy="0"/>
          </a:xfrm>
          <a:prstGeom prst="straightConnector1">
            <a:avLst/>
          </a:prstGeom>
          <a:noFill/>
          <a:ln cap="flat" cmpd="sng" w="28575">
            <a:solidFill>
              <a:srgbClr val="92D050"/>
            </a:solidFill>
            <a:prstDash val="solid"/>
            <a:round/>
            <a:headEnd len="sm" w="sm" type="none"/>
            <a:tailEnd len="sm" w="sm" type="none"/>
          </a:ln>
        </p:spPr>
      </p:cxnSp>
      <p:cxnSp>
        <p:nvCxnSpPr>
          <p:cNvPr id="277" name="Google Shape;277;p16"/>
          <p:cNvCxnSpPr/>
          <p:nvPr/>
        </p:nvCxnSpPr>
        <p:spPr>
          <a:xfrm rot="10800000">
            <a:off x="3901440" y="3488201"/>
            <a:ext cx="2194560" cy="0"/>
          </a:xfrm>
          <a:prstGeom prst="straightConnector1">
            <a:avLst/>
          </a:prstGeom>
          <a:noFill/>
          <a:ln cap="flat" cmpd="sng" w="28575">
            <a:solidFill>
              <a:srgbClr val="92D050"/>
            </a:solidFill>
            <a:prstDash val="solid"/>
            <a:round/>
            <a:headEnd len="sm" w="sm" type="none"/>
            <a:tailEnd len="sm" w="sm" type="none"/>
          </a:ln>
        </p:spPr>
      </p:cxnSp>
      <p:cxnSp>
        <p:nvCxnSpPr>
          <p:cNvPr id="278" name="Google Shape;278;p16"/>
          <p:cNvCxnSpPr/>
          <p:nvPr/>
        </p:nvCxnSpPr>
        <p:spPr>
          <a:xfrm rot="10800000">
            <a:off x="920744" y="3488201"/>
            <a:ext cx="2194560" cy="0"/>
          </a:xfrm>
          <a:prstGeom prst="straightConnector1">
            <a:avLst/>
          </a:prstGeom>
          <a:noFill/>
          <a:ln cap="flat" cmpd="sng" w="28575">
            <a:solidFill>
              <a:srgbClr val="92D050"/>
            </a:solidFill>
            <a:prstDash val="solid"/>
            <a:round/>
            <a:headEnd len="sm" w="sm" type="none"/>
            <a:tailEnd len="sm" w="sm" type="none"/>
          </a:ln>
        </p:spPr>
      </p:cxnSp>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65"/>
                                        </p:tgtEl>
                                        <p:attrNameLst>
                                          <p:attrName>style.visibility</p:attrName>
                                        </p:attrNameLst>
                                      </p:cBhvr>
                                      <p:to>
                                        <p:strVal val="visible"/>
                                      </p:to>
                                    </p:set>
                                    <p:animEffect filter="fade" transition="in">
                                      <p:cBhvr>
                                        <p:cTn dur="2000"/>
                                        <p:tgtEl>
                                          <p:spTgt spid="265"/>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266"/>
                                        </p:tgtEl>
                                        <p:attrNameLst>
                                          <p:attrName>style.visibility</p:attrName>
                                        </p:attrNameLst>
                                      </p:cBhvr>
                                      <p:to>
                                        <p:strVal val="visible"/>
                                      </p:to>
                                    </p:set>
                                    <p:animEffect filter="fade" transition="in">
                                      <p:cBhvr>
                                        <p:cTn dur="2000"/>
                                        <p:tgtEl>
                                          <p:spTgt spid="26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6"/>
                                        </p:tgtEl>
                                        <p:attrNameLst>
                                          <p:attrName>style.visibility</p:attrName>
                                        </p:attrNameLst>
                                      </p:cBhvr>
                                      <p:to>
                                        <p:strVal val="visible"/>
                                      </p:to>
                                    </p:set>
                                    <p:animEffect filter="fade" transition="in">
                                      <p:cBhvr>
                                        <p:cTn dur="500"/>
                                        <p:tgtEl>
                                          <p:spTgt spid="276"/>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267"/>
                                        </p:tgtEl>
                                        <p:attrNameLst>
                                          <p:attrName>style.visibility</p:attrName>
                                        </p:attrNameLst>
                                      </p:cBhvr>
                                      <p:to>
                                        <p:strVal val="visible"/>
                                      </p:to>
                                    </p:set>
                                    <p:animEffect filter="fade" transition="in">
                                      <p:cBhvr>
                                        <p:cTn dur="500"/>
                                        <p:tgtEl>
                                          <p:spTgt spid="26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7"/>
                                        </p:tgtEl>
                                        <p:attrNameLst>
                                          <p:attrName>style.visibility</p:attrName>
                                        </p:attrNameLst>
                                      </p:cBhvr>
                                      <p:to>
                                        <p:strVal val="visible"/>
                                      </p:to>
                                    </p:set>
                                    <p:animEffect filter="fade" transition="in">
                                      <p:cBhvr>
                                        <p:cTn dur="500"/>
                                        <p:tgtEl>
                                          <p:spTgt spid="277"/>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270"/>
                                        </p:tgtEl>
                                        <p:attrNameLst>
                                          <p:attrName>style.visibility</p:attrName>
                                        </p:attrNameLst>
                                      </p:cBhvr>
                                      <p:to>
                                        <p:strVal val="visible"/>
                                      </p:to>
                                    </p:set>
                                    <p:animEffect filter="fade" transition="in">
                                      <p:cBhvr>
                                        <p:cTn dur="500"/>
                                        <p:tgtEl>
                                          <p:spTgt spid="27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8"/>
                                        </p:tgtEl>
                                        <p:attrNameLst>
                                          <p:attrName>style.visibility</p:attrName>
                                        </p:attrNameLst>
                                      </p:cBhvr>
                                      <p:to>
                                        <p:strVal val="visible"/>
                                      </p:to>
                                    </p:set>
                                    <p:animEffect filter="fade" transition="in">
                                      <p:cBhvr>
                                        <p:cTn dur="500"/>
                                        <p:tgtEl>
                                          <p:spTgt spid="278"/>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273"/>
                                        </p:tgtEl>
                                        <p:attrNameLst>
                                          <p:attrName>style.visibility</p:attrName>
                                        </p:attrNameLst>
                                      </p:cBhvr>
                                      <p:to>
                                        <p:strVal val="visible"/>
                                      </p:to>
                                    </p:set>
                                    <p:animEffect filter="fade" transition="in">
                                      <p:cBhvr>
                                        <p:cTn dur="500"/>
                                        <p:tgtEl>
                                          <p:spTgt spid="27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3" name="Shape 283"/>
        <p:cNvGrpSpPr/>
        <p:nvPr/>
      </p:nvGrpSpPr>
      <p:grpSpPr>
        <a:xfrm>
          <a:off x="0" y="0"/>
          <a:ext cx="0" cy="0"/>
          <a:chOff x="0" y="0"/>
          <a:chExt cx="0" cy="0"/>
        </a:xfrm>
      </p:grpSpPr>
      <p:sp>
        <p:nvSpPr>
          <p:cNvPr id="284" name="Google Shape;284;p17"/>
          <p:cNvSpPr txBox="1"/>
          <p:nvPr>
            <p:ph type="title"/>
          </p:nvPr>
        </p:nvSpPr>
        <p:spPr>
          <a:xfrm>
            <a:off x="1024128" y="155448"/>
            <a:ext cx="9802368" cy="720000"/>
          </a:xfrm>
          <a:prstGeom prst="rect">
            <a:avLst/>
          </a:prstGeom>
          <a:noFill/>
          <a:ln>
            <a:noFill/>
          </a:ln>
        </p:spPr>
        <p:txBody>
          <a:bodyPr anchorCtr="0" anchor="ctr" bIns="0" lIns="0" spcFirstLastPara="1" rIns="0" wrap="square" tIns="0">
            <a:noAutofit/>
          </a:bodyPr>
          <a:lstStyle/>
          <a:p>
            <a:pPr indent="0" lvl="0" marL="0" marR="0" rtl="1" algn="ctr">
              <a:lnSpc>
                <a:spcPct val="100000"/>
              </a:lnSpc>
              <a:spcBef>
                <a:spcPts val="0"/>
              </a:spcBef>
              <a:spcAft>
                <a:spcPts val="0"/>
              </a:spcAft>
              <a:buClr>
                <a:srgbClr val="12B4BC"/>
              </a:buClr>
              <a:buSzPts val="4400"/>
              <a:buFont typeface="Varela Round"/>
              <a:buNone/>
            </a:pPr>
            <a:r>
              <a:rPr lang="iw-IL">
                <a:solidFill>
                  <a:srgbClr val="12B4BC"/>
                </a:solidFill>
                <a:latin typeface="Arial"/>
                <a:ea typeface="Arial"/>
                <a:cs typeface="Arial"/>
                <a:sym typeface="Arial"/>
              </a:rPr>
              <a:t>משימה | פרק 8</a:t>
            </a:r>
            <a:endParaRPr>
              <a:latin typeface="Arial"/>
              <a:ea typeface="Arial"/>
              <a:cs typeface="Arial"/>
              <a:sym typeface="Arial"/>
            </a:endParaRPr>
          </a:p>
        </p:txBody>
      </p:sp>
      <p:sp>
        <p:nvSpPr>
          <p:cNvPr id="285" name="Google Shape;285;p17"/>
          <p:cNvSpPr txBox="1"/>
          <p:nvPr>
            <p:ph idx="2" type="body"/>
          </p:nvPr>
        </p:nvSpPr>
        <p:spPr>
          <a:xfrm>
            <a:off x="147082" y="1105725"/>
            <a:ext cx="11556460" cy="4646550"/>
          </a:xfrm>
          <a:prstGeom prst="rect">
            <a:avLst/>
          </a:prstGeom>
          <a:noFill/>
          <a:ln>
            <a:noFill/>
          </a:ln>
        </p:spPr>
        <p:txBody>
          <a:bodyPr anchorCtr="0" anchor="t" bIns="45700" lIns="91425" spcFirstLastPara="1" rIns="91425" wrap="square" tIns="45700">
            <a:normAutofit/>
          </a:bodyPr>
          <a:lstStyle/>
          <a:p>
            <a:pPr indent="0" lvl="0" marL="0" rtl="1" algn="r">
              <a:lnSpc>
                <a:spcPct val="110000"/>
              </a:lnSpc>
              <a:spcBef>
                <a:spcPts val="0"/>
              </a:spcBef>
              <a:spcAft>
                <a:spcPts val="0"/>
              </a:spcAft>
              <a:buClr>
                <a:srgbClr val="002060"/>
              </a:buClr>
              <a:buSzPts val="2400"/>
              <a:buNone/>
            </a:pPr>
            <a:r>
              <a:rPr lang="iw-IL">
                <a:latin typeface="Arial"/>
                <a:ea typeface="Arial"/>
                <a:cs typeface="Arial"/>
                <a:sym typeface="Arial"/>
              </a:rPr>
              <a:t>לפניכם ההוראות להכנת פנקייק.</a:t>
            </a:r>
            <a:endParaRPr>
              <a:latin typeface="Arial"/>
              <a:ea typeface="Arial"/>
              <a:cs typeface="Arial"/>
              <a:sym typeface="Arial"/>
            </a:endParaRPr>
          </a:p>
          <a:p>
            <a:pPr indent="0" lvl="0" marL="0" rtl="1" algn="r">
              <a:lnSpc>
                <a:spcPct val="110000"/>
              </a:lnSpc>
              <a:spcBef>
                <a:spcPts val="600"/>
              </a:spcBef>
              <a:spcAft>
                <a:spcPts val="0"/>
              </a:spcAft>
              <a:buClr>
                <a:srgbClr val="002060"/>
              </a:buClr>
              <a:buSzPts val="2400"/>
              <a:buNone/>
            </a:pPr>
            <a:r>
              <a:rPr lang="iw-IL">
                <a:latin typeface="Arial"/>
                <a:ea typeface="Arial"/>
                <a:cs typeface="Arial"/>
                <a:sym typeface="Arial"/>
              </a:rPr>
              <a:t>מצאו את ההקשרים במלל, ועל בסיסם עצבו שקף שקל להבנה.</a:t>
            </a:r>
            <a:endParaRPr>
              <a:latin typeface="Arial"/>
              <a:ea typeface="Arial"/>
              <a:cs typeface="Arial"/>
              <a:sym typeface="Arial"/>
            </a:endParaRPr>
          </a:p>
          <a:p>
            <a:pPr indent="0" lvl="0" marL="0" rtl="1" algn="r">
              <a:lnSpc>
                <a:spcPct val="110000"/>
              </a:lnSpc>
              <a:spcBef>
                <a:spcPts val="600"/>
              </a:spcBef>
              <a:spcAft>
                <a:spcPts val="0"/>
              </a:spcAft>
              <a:buClr>
                <a:srgbClr val="002060"/>
              </a:buClr>
              <a:buSzPts val="2400"/>
              <a:buNone/>
            </a:pPr>
            <a:r>
              <a:t/>
            </a:r>
            <a:endParaRPr>
              <a:latin typeface="Arial"/>
              <a:ea typeface="Arial"/>
              <a:cs typeface="Arial"/>
              <a:sym typeface="Arial"/>
            </a:endParaRPr>
          </a:p>
          <a:p>
            <a:pPr indent="0" lvl="0" marL="0" rtl="1" algn="r">
              <a:lnSpc>
                <a:spcPct val="110000"/>
              </a:lnSpc>
              <a:spcBef>
                <a:spcPts val="600"/>
              </a:spcBef>
              <a:spcAft>
                <a:spcPts val="0"/>
              </a:spcAft>
              <a:buClr>
                <a:srgbClr val="002060"/>
              </a:buClr>
              <a:buSzPts val="2400"/>
              <a:buNone/>
            </a:pPr>
            <a:r>
              <a:rPr lang="iw-IL">
                <a:latin typeface="Arial"/>
                <a:ea typeface="Arial"/>
                <a:cs typeface="Arial"/>
                <a:sym typeface="Arial"/>
              </a:rPr>
              <a:t>מערבבים היטב את כל החומרים בקערה עם מטרפה עד לקבלת בלילה חלקה. משמנים מחבת בחמאה או שמן וכשהמחבת חמה יוצקים את הבלילה למחבת בעזרת מצקת. לאחר כדקה, כאשר מופיעות בועות קטנות בחלק העליון של הפנקייק, הופכים צד ומשאירים למשך 1/2 דקה נוספת.</a:t>
            </a:r>
            <a:endParaRPr>
              <a:latin typeface="Arial"/>
              <a:ea typeface="Arial"/>
              <a:cs typeface="Arial"/>
              <a:sym typeface="Arial"/>
            </a:endParaRPr>
          </a:p>
          <a:p>
            <a:pPr indent="0" lvl="0" marL="0" rtl="1" algn="r">
              <a:lnSpc>
                <a:spcPct val="110000"/>
              </a:lnSpc>
              <a:spcBef>
                <a:spcPts val="600"/>
              </a:spcBef>
              <a:spcAft>
                <a:spcPts val="0"/>
              </a:spcAft>
              <a:buClr>
                <a:srgbClr val="002060"/>
              </a:buClr>
              <a:buSzPts val="2400"/>
              <a:buNone/>
            </a:pPr>
            <a:r>
              <a:rPr lang="iw-IL">
                <a:latin typeface="Arial"/>
                <a:ea typeface="Arial"/>
                <a:cs typeface="Arial"/>
                <a:sym typeface="Arial"/>
              </a:rPr>
              <a:t>מומלץ להגיש עם סירופ שוקולד/ מייפל.</a:t>
            </a:r>
            <a:endParaRPr>
              <a:latin typeface="Arial"/>
              <a:ea typeface="Arial"/>
              <a:cs typeface="Arial"/>
              <a:sym typeface="Arial"/>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9" name="Shape 289"/>
        <p:cNvGrpSpPr/>
        <p:nvPr/>
      </p:nvGrpSpPr>
      <p:grpSpPr>
        <a:xfrm>
          <a:off x="0" y="0"/>
          <a:ext cx="0" cy="0"/>
          <a:chOff x="0" y="0"/>
          <a:chExt cx="0" cy="0"/>
        </a:xfrm>
      </p:grpSpPr>
      <p:pic>
        <p:nvPicPr>
          <p:cNvPr id="290" name="Google Shape;290;p18"/>
          <p:cNvPicPr preferRelativeResize="0"/>
          <p:nvPr/>
        </p:nvPicPr>
        <p:blipFill rotWithShape="1">
          <a:blip r:embed="rId3">
            <a:alphaModFix/>
          </a:blip>
          <a:srcRect b="66411" l="39172" r="34232" t="0"/>
          <a:stretch/>
        </p:blipFill>
        <p:spPr>
          <a:xfrm>
            <a:off x="4775994" y="0"/>
            <a:ext cx="3241964" cy="1838476"/>
          </a:xfrm>
          <a:prstGeom prst="rect">
            <a:avLst/>
          </a:prstGeom>
          <a:noFill/>
          <a:ln>
            <a:noFill/>
          </a:ln>
        </p:spPr>
      </p:pic>
      <p:sp>
        <p:nvSpPr>
          <p:cNvPr id="291" name="Google Shape;291;p18"/>
          <p:cNvSpPr txBox="1"/>
          <p:nvPr/>
        </p:nvSpPr>
        <p:spPr>
          <a:xfrm>
            <a:off x="1385454" y="3016112"/>
            <a:ext cx="10436400" cy="1816200"/>
          </a:xfrm>
          <a:prstGeom prst="rect">
            <a:avLst/>
          </a:prstGeom>
          <a:noFill/>
          <a:ln>
            <a:noFill/>
          </a:ln>
        </p:spPr>
        <p:txBody>
          <a:bodyPr anchorCtr="0" anchor="t" bIns="45700" lIns="91425" spcFirstLastPara="1" rIns="91425" wrap="square" tIns="45700">
            <a:spAutoFit/>
          </a:bodyPr>
          <a:lstStyle/>
          <a:p>
            <a:pPr indent="0" lvl="0" marL="895350" marR="0" rtl="1" algn="just">
              <a:lnSpc>
                <a:spcPct val="100000"/>
              </a:lnSpc>
              <a:spcBef>
                <a:spcPts val="0"/>
              </a:spcBef>
              <a:spcAft>
                <a:spcPts val="0"/>
              </a:spcAft>
              <a:buClr>
                <a:srgbClr val="000000"/>
              </a:buClr>
              <a:buSzPts val="2800"/>
              <a:buFont typeface="Arial"/>
              <a:buNone/>
            </a:pPr>
            <a:r>
              <a:rPr b="0" i="0" lang="iw-IL" sz="2800" u="none" cap="none" strike="noStrike">
                <a:solidFill>
                  <a:srgbClr val="192A72"/>
                </a:solidFill>
                <a:latin typeface="Arial"/>
                <a:ea typeface="Arial"/>
                <a:cs typeface="Arial"/>
                <a:sym typeface="Arial"/>
              </a:rPr>
              <a:t>השימוש ביצירות במהלך שידור זה נעשה לפי סעיף 27א לחוק זכות יוצרים, תשס"ח-2007. אם הינך בעל הזכויות באחת היצירות, באפשרותך לבקש מאיתנו לחדול מהשימוש ביצירה, זאת באמצעות פנייה לדוא"ל rights@education.gov.il</a:t>
            </a:r>
            <a:endParaRPr b="0" i="0" sz="2800" u="none" cap="none" strike="noStrike">
              <a:solidFill>
                <a:srgbClr val="192A72"/>
              </a:solidFill>
              <a:latin typeface="Arial"/>
              <a:ea typeface="Arial"/>
              <a:cs typeface="Arial"/>
              <a:sym typeface="Arial"/>
            </a:endParaRPr>
          </a:p>
        </p:txBody>
      </p:sp>
      <p:sp>
        <p:nvSpPr>
          <p:cNvPr id="292" name="Google Shape;292;p18"/>
          <p:cNvSpPr/>
          <p:nvPr/>
        </p:nvSpPr>
        <p:spPr>
          <a:xfrm>
            <a:off x="795" y="1838476"/>
            <a:ext cx="12190413" cy="763286"/>
          </a:xfrm>
          <a:prstGeom prst="rect">
            <a:avLst/>
          </a:prstGeom>
          <a:noFill/>
          <a:ln>
            <a:noFill/>
          </a:ln>
        </p:spPr>
        <p:txBody>
          <a:bodyPr anchorCtr="0" anchor="t" bIns="45700" lIns="91425" spcFirstLastPara="1" rIns="91425" wrap="square" tIns="45700">
            <a:spAutoFit/>
          </a:bodyPr>
          <a:lstStyle/>
          <a:p>
            <a:pPr indent="0" lvl="0" marL="0" marR="0" rtl="1" algn="ctr">
              <a:lnSpc>
                <a:spcPct val="150000"/>
              </a:lnSpc>
              <a:spcBef>
                <a:spcPts val="0"/>
              </a:spcBef>
              <a:spcAft>
                <a:spcPts val="0"/>
              </a:spcAft>
              <a:buClr>
                <a:srgbClr val="000000"/>
              </a:buClr>
              <a:buSzPts val="3200"/>
              <a:buFont typeface="Arial"/>
              <a:buNone/>
            </a:pPr>
            <a:r>
              <a:rPr b="1" i="0" lang="iw-IL" sz="3200" u="none" cap="none" strike="noStrike">
                <a:solidFill>
                  <a:srgbClr val="192A72"/>
                </a:solidFill>
                <a:latin typeface="Arial"/>
                <a:ea typeface="Arial"/>
                <a:cs typeface="Arial"/>
                <a:sym typeface="Arial"/>
              </a:rPr>
              <a:t>שימוש ביצירות מוגנות בזכויות יוצרים ואיתור בעלי זכויות </a:t>
            </a:r>
            <a:endParaRPr b="0" i="0" sz="1400" u="none" cap="none" strike="noStrike">
              <a:solidFill>
                <a:srgbClr val="000000"/>
              </a:solidFill>
              <a:latin typeface="Arial"/>
              <a:ea typeface="Arial"/>
              <a:cs typeface="Arial"/>
              <a:sym typeface="Arial"/>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3"/>
          <p:cNvSpPr txBox="1"/>
          <p:nvPr/>
        </p:nvSpPr>
        <p:spPr>
          <a:xfrm>
            <a:off x="0" y="2760503"/>
            <a:ext cx="12192000" cy="1200600"/>
          </a:xfrm>
          <a:prstGeom prst="rect">
            <a:avLst/>
          </a:prstGeom>
          <a:noFill/>
          <a:ln>
            <a:noFill/>
          </a:ln>
        </p:spPr>
        <p:txBody>
          <a:bodyPr anchorCtr="0" anchor="t" bIns="45700" lIns="91425" spcFirstLastPara="1" rIns="91425" wrap="square" tIns="45700">
            <a:spAutoFit/>
          </a:bodyPr>
          <a:lstStyle/>
          <a:p>
            <a:pPr indent="0" lvl="0" marL="0" marR="0" rtl="1" algn="ctr">
              <a:lnSpc>
                <a:spcPct val="100000"/>
              </a:lnSpc>
              <a:spcBef>
                <a:spcPts val="0"/>
              </a:spcBef>
              <a:spcAft>
                <a:spcPts val="0"/>
              </a:spcAft>
              <a:buClr>
                <a:srgbClr val="002060"/>
              </a:buClr>
              <a:buSzPts val="7200"/>
              <a:buFont typeface="Varela Round"/>
              <a:buNone/>
            </a:pPr>
            <a:r>
              <a:rPr b="0" i="0" lang="iw-IL" sz="7200" u="none" cap="none" strike="noStrike">
                <a:solidFill>
                  <a:srgbClr val="002060"/>
                </a:solidFill>
                <a:latin typeface="Arial"/>
                <a:ea typeface="Arial"/>
                <a:cs typeface="Arial"/>
                <a:sym typeface="Arial"/>
              </a:rPr>
              <a:t>לשקפים שלנו יש תפקיד</a:t>
            </a:r>
            <a:endParaRPr b="0" i="0" sz="7200" u="none" cap="none" strike="noStrike">
              <a:solidFill>
                <a:srgbClr val="002060"/>
              </a:solidFill>
              <a:latin typeface="Arial"/>
              <a:ea typeface="Arial"/>
              <a:cs typeface="Arial"/>
              <a:sym typeface="Arial"/>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4"/>
          <p:cNvSpPr txBox="1"/>
          <p:nvPr/>
        </p:nvSpPr>
        <p:spPr>
          <a:xfrm>
            <a:off x="0" y="2274838"/>
            <a:ext cx="12192000" cy="2308800"/>
          </a:xfrm>
          <a:prstGeom prst="rect">
            <a:avLst/>
          </a:prstGeom>
          <a:noFill/>
          <a:ln>
            <a:noFill/>
          </a:ln>
        </p:spPr>
        <p:txBody>
          <a:bodyPr anchorCtr="0" anchor="t" bIns="45700" lIns="91425" spcFirstLastPara="1" rIns="91425" wrap="square" tIns="45700">
            <a:spAutoFit/>
          </a:bodyPr>
          <a:lstStyle/>
          <a:p>
            <a:pPr indent="0" lvl="0" marL="0" marR="0" rtl="1" algn="ctr">
              <a:lnSpc>
                <a:spcPct val="100000"/>
              </a:lnSpc>
              <a:spcBef>
                <a:spcPts val="0"/>
              </a:spcBef>
              <a:spcAft>
                <a:spcPts val="0"/>
              </a:spcAft>
              <a:buClr>
                <a:srgbClr val="002060"/>
              </a:buClr>
              <a:buSzPts val="7200"/>
              <a:buFont typeface="Varela Round"/>
              <a:buNone/>
            </a:pPr>
            <a:r>
              <a:rPr b="0" i="0" lang="iw-IL" sz="7200" u="none" cap="none" strike="noStrike">
                <a:solidFill>
                  <a:srgbClr val="002060"/>
                </a:solidFill>
                <a:latin typeface="Arial"/>
                <a:ea typeface="Arial"/>
                <a:cs typeface="Arial"/>
                <a:sym typeface="Arial"/>
              </a:rPr>
              <a:t>לסייע לנו לדחוף, לקדם,</a:t>
            </a:r>
            <a:br>
              <a:rPr b="0" i="0" lang="iw-IL" sz="7200" u="none" cap="none" strike="noStrike">
                <a:solidFill>
                  <a:srgbClr val="002060"/>
                </a:solidFill>
                <a:latin typeface="Arial"/>
                <a:ea typeface="Arial"/>
                <a:cs typeface="Arial"/>
                <a:sym typeface="Arial"/>
              </a:rPr>
            </a:br>
            <a:r>
              <a:rPr b="0" i="0" lang="iw-IL" sz="7200" u="none" cap="none" strike="noStrike">
                <a:solidFill>
                  <a:srgbClr val="002060"/>
                </a:solidFill>
                <a:latin typeface="Arial"/>
                <a:ea typeface="Arial"/>
                <a:cs typeface="Arial"/>
                <a:sym typeface="Arial"/>
              </a:rPr>
              <a:t>את הקהל לעבר התובנה</a:t>
            </a:r>
            <a:endParaRPr b="0" i="0" sz="7200" u="none" cap="none" strike="noStrike">
              <a:solidFill>
                <a:srgbClr val="002060"/>
              </a:solidFill>
              <a:latin typeface="Arial"/>
              <a:ea typeface="Arial"/>
              <a:cs typeface="Arial"/>
              <a:sym typeface="Arial"/>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grpSp>
        <p:nvGrpSpPr>
          <p:cNvPr id="153" name="Google Shape;153;p5"/>
          <p:cNvGrpSpPr/>
          <p:nvPr/>
        </p:nvGrpSpPr>
        <p:grpSpPr>
          <a:xfrm>
            <a:off x="7608163" y="3222451"/>
            <a:ext cx="3921659" cy="2061903"/>
            <a:chOff x="519518" y="3143087"/>
            <a:chExt cx="2509938" cy="1319658"/>
          </a:xfrm>
        </p:grpSpPr>
        <p:sp>
          <p:nvSpPr>
            <p:cNvPr id="154" name="Google Shape;154;p5"/>
            <p:cNvSpPr/>
            <p:nvPr/>
          </p:nvSpPr>
          <p:spPr>
            <a:xfrm>
              <a:off x="578326" y="3143087"/>
              <a:ext cx="2367622" cy="975041"/>
            </a:xfrm>
            <a:custGeom>
              <a:rect b="b" l="l" r="r" t="t"/>
              <a:pathLst>
                <a:path extrusionOk="0" h="829" w="2013">
                  <a:moveTo>
                    <a:pt x="0" y="372"/>
                  </a:moveTo>
                  <a:lnTo>
                    <a:pt x="1006" y="0"/>
                  </a:lnTo>
                  <a:lnTo>
                    <a:pt x="2013" y="372"/>
                  </a:lnTo>
                  <a:lnTo>
                    <a:pt x="1006" y="829"/>
                  </a:lnTo>
                  <a:lnTo>
                    <a:pt x="0" y="372"/>
                  </a:lnTo>
                  <a:close/>
                </a:path>
              </a:pathLst>
            </a:custGeom>
            <a:solidFill>
              <a:srgbClr val="D1D3D4"/>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Varela Round"/>
                <a:buNone/>
              </a:pPr>
              <a:r>
                <a:t/>
              </a:r>
              <a:endParaRPr b="0" i="0" sz="1800" u="none" cap="none" strike="noStrike">
                <a:solidFill>
                  <a:srgbClr val="000000"/>
                </a:solidFill>
                <a:latin typeface="Calibri"/>
                <a:ea typeface="Calibri"/>
                <a:cs typeface="Calibri"/>
                <a:sym typeface="Calibri"/>
              </a:endParaRPr>
            </a:p>
          </p:txBody>
        </p:sp>
        <p:grpSp>
          <p:nvGrpSpPr>
            <p:cNvPr id="155" name="Google Shape;155;p5"/>
            <p:cNvGrpSpPr/>
            <p:nvPr/>
          </p:nvGrpSpPr>
          <p:grpSpPr>
            <a:xfrm>
              <a:off x="519518" y="3580621"/>
              <a:ext cx="2509938" cy="882124"/>
              <a:chOff x="519518" y="3580621"/>
              <a:chExt cx="2509938" cy="882124"/>
            </a:xfrm>
          </p:grpSpPr>
          <p:sp>
            <p:nvSpPr>
              <p:cNvPr id="156" name="Google Shape;156;p5"/>
              <p:cNvSpPr/>
              <p:nvPr/>
            </p:nvSpPr>
            <p:spPr>
              <a:xfrm>
                <a:off x="578326" y="3580621"/>
                <a:ext cx="1183223" cy="806850"/>
              </a:xfrm>
              <a:custGeom>
                <a:rect b="b" l="l" r="r" t="t"/>
                <a:pathLst>
                  <a:path extrusionOk="0" h="686" w="1006">
                    <a:moveTo>
                      <a:pt x="1006" y="457"/>
                    </a:moveTo>
                    <a:lnTo>
                      <a:pt x="1006" y="686"/>
                    </a:lnTo>
                    <a:lnTo>
                      <a:pt x="0" y="193"/>
                    </a:lnTo>
                    <a:lnTo>
                      <a:pt x="0" y="0"/>
                    </a:lnTo>
                    <a:lnTo>
                      <a:pt x="1006" y="457"/>
                    </a:lnTo>
                    <a:close/>
                  </a:path>
                </a:pathLst>
              </a:custGeom>
              <a:solidFill>
                <a:srgbClr val="6DAA2D"/>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Varela Round"/>
                  <a:buNone/>
                </a:pPr>
                <a:r>
                  <a:t/>
                </a:r>
                <a:endParaRPr b="0" i="0" sz="1800" u="none" cap="none" strike="noStrike">
                  <a:solidFill>
                    <a:srgbClr val="000000"/>
                  </a:solidFill>
                  <a:latin typeface="Calibri"/>
                  <a:ea typeface="Calibri"/>
                  <a:cs typeface="Calibri"/>
                  <a:sym typeface="Calibri"/>
                </a:endParaRPr>
              </a:p>
            </p:txBody>
          </p:sp>
          <p:sp>
            <p:nvSpPr>
              <p:cNvPr id="157" name="Google Shape;157;p5"/>
              <p:cNvSpPr/>
              <p:nvPr/>
            </p:nvSpPr>
            <p:spPr>
              <a:xfrm>
                <a:off x="578326" y="3580621"/>
                <a:ext cx="1183223" cy="806850"/>
              </a:xfrm>
              <a:custGeom>
                <a:rect b="b" l="l" r="r" t="t"/>
                <a:pathLst>
                  <a:path extrusionOk="0" h="686" w="1006">
                    <a:moveTo>
                      <a:pt x="1006" y="457"/>
                    </a:moveTo>
                    <a:lnTo>
                      <a:pt x="1006" y="686"/>
                    </a:lnTo>
                    <a:lnTo>
                      <a:pt x="0" y="193"/>
                    </a:lnTo>
                    <a:lnTo>
                      <a:pt x="0" y="0"/>
                    </a:lnTo>
                    <a:lnTo>
                      <a:pt x="1006" y="457"/>
                    </a:lnTo>
                  </a:path>
                </a:pathLst>
              </a:cu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Varela Round"/>
                  <a:buNone/>
                </a:pPr>
                <a:r>
                  <a:t/>
                </a:r>
                <a:endParaRPr b="0" i="0" sz="1800" u="none" cap="none" strike="noStrike">
                  <a:solidFill>
                    <a:srgbClr val="000000"/>
                  </a:solidFill>
                  <a:latin typeface="Calibri"/>
                  <a:ea typeface="Calibri"/>
                  <a:cs typeface="Calibri"/>
                  <a:sym typeface="Calibri"/>
                </a:endParaRPr>
              </a:p>
            </p:txBody>
          </p:sp>
          <p:sp>
            <p:nvSpPr>
              <p:cNvPr id="158" name="Google Shape;158;p5"/>
              <p:cNvSpPr/>
              <p:nvPr/>
            </p:nvSpPr>
            <p:spPr>
              <a:xfrm>
                <a:off x="1761549" y="3580621"/>
                <a:ext cx="1192632" cy="806850"/>
              </a:xfrm>
              <a:custGeom>
                <a:rect b="b" l="l" r="r" t="t"/>
                <a:pathLst>
                  <a:path extrusionOk="0" h="686" w="1014">
                    <a:moveTo>
                      <a:pt x="0" y="457"/>
                    </a:moveTo>
                    <a:lnTo>
                      <a:pt x="0" y="686"/>
                    </a:lnTo>
                    <a:lnTo>
                      <a:pt x="1014" y="193"/>
                    </a:lnTo>
                    <a:lnTo>
                      <a:pt x="1007" y="0"/>
                    </a:lnTo>
                    <a:lnTo>
                      <a:pt x="0" y="457"/>
                    </a:lnTo>
                    <a:close/>
                  </a:path>
                </a:pathLst>
              </a:custGeom>
              <a:solidFill>
                <a:srgbClr val="92D05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Varela Round"/>
                  <a:buNone/>
                </a:pPr>
                <a:r>
                  <a:t/>
                </a:r>
                <a:endParaRPr b="0" i="0" sz="1800" u="none" cap="none" strike="noStrike">
                  <a:solidFill>
                    <a:srgbClr val="000000"/>
                  </a:solidFill>
                  <a:latin typeface="Calibri"/>
                  <a:ea typeface="Calibri"/>
                  <a:cs typeface="Calibri"/>
                  <a:sym typeface="Calibri"/>
                </a:endParaRPr>
              </a:p>
            </p:txBody>
          </p:sp>
          <p:sp>
            <p:nvSpPr>
              <p:cNvPr id="159" name="Google Shape;159;p5"/>
              <p:cNvSpPr/>
              <p:nvPr/>
            </p:nvSpPr>
            <p:spPr>
              <a:xfrm>
                <a:off x="1761549" y="3580621"/>
                <a:ext cx="1192632" cy="806850"/>
              </a:xfrm>
              <a:custGeom>
                <a:rect b="b" l="l" r="r" t="t"/>
                <a:pathLst>
                  <a:path extrusionOk="0" h="686" w="1014">
                    <a:moveTo>
                      <a:pt x="0" y="457"/>
                    </a:moveTo>
                    <a:lnTo>
                      <a:pt x="0" y="686"/>
                    </a:lnTo>
                    <a:lnTo>
                      <a:pt x="1014" y="193"/>
                    </a:lnTo>
                    <a:lnTo>
                      <a:pt x="1007" y="0"/>
                    </a:lnTo>
                    <a:lnTo>
                      <a:pt x="0" y="457"/>
                    </a:lnTo>
                  </a:path>
                </a:pathLst>
              </a:cu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Varela Round"/>
                  <a:buNone/>
                </a:pPr>
                <a:r>
                  <a:t/>
                </a:r>
                <a:endParaRPr b="0" i="0" sz="1800" u="none" cap="none" strike="noStrike">
                  <a:solidFill>
                    <a:srgbClr val="000000"/>
                  </a:solidFill>
                  <a:latin typeface="Calibri"/>
                  <a:ea typeface="Calibri"/>
                  <a:cs typeface="Calibri"/>
                  <a:sym typeface="Calibri"/>
                </a:endParaRPr>
              </a:p>
            </p:txBody>
          </p:sp>
          <p:sp>
            <p:nvSpPr>
              <p:cNvPr id="160" name="Google Shape;160;p5"/>
              <p:cNvSpPr/>
              <p:nvPr/>
            </p:nvSpPr>
            <p:spPr>
              <a:xfrm>
                <a:off x="519518" y="3807621"/>
                <a:ext cx="2509938" cy="655124"/>
              </a:xfrm>
              <a:custGeom>
                <a:rect b="b" l="l" r="r" t="t"/>
                <a:pathLst>
                  <a:path extrusionOk="0" h="557" w="2134">
                    <a:moveTo>
                      <a:pt x="2070" y="0"/>
                    </a:moveTo>
                    <a:lnTo>
                      <a:pt x="2070" y="0"/>
                    </a:lnTo>
                    <a:lnTo>
                      <a:pt x="1056" y="493"/>
                    </a:lnTo>
                    <a:lnTo>
                      <a:pt x="1056" y="493"/>
                    </a:lnTo>
                    <a:lnTo>
                      <a:pt x="1056" y="493"/>
                    </a:lnTo>
                    <a:lnTo>
                      <a:pt x="1056" y="493"/>
                    </a:lnTo>
                    <a:lnTo>
                      <a:pt x="1056" y="493"/>
                    </a:lnTo>
                    <a:lnTo>
                      <a:pt x="50" y="0"/>
                    </a:lnTo>
                    <a:lnTo>
                      <a:pt x="0" y="50"/>
                    </a:lnTo>
                    <a:lnTo>
                      <a:pt x="1056" y="557"/>
                    </a:lnTo>
                    <a:lnTo>
                      <a:pt x="2134" y="35"/>
                    </a:lnTo>
                    <a:lnTo>
                      <a:pt x="2070" y="0"/>
                    </a:lnTo>
                    <a:close/>
                  </a:path>
                </a:pathLst>
              </a:custGeom>
              <a:solidFill>
                <a:srgbClr val="E5E5E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Varela Round"/>
                  <a:buNone/>
                </a:pPr>
                <a:r>
                  <a:t/>
                </a:r>
                <a:endParaRPr b="0" i="0" sz="1800" u="none" cap="none" strike="noStrike">
                  <a:solidFill>
                    <a:srgbClr val="000000"/>
                  </a:solidFill>
                  <a:latin typeface="Calibri"/>
                  <a:ea typeface="Calibri"/>
                  <a:cs typeface="Calibri"/>
                  <a:sym typeface="Calibri"/>
                </a:endParaRPr>
              </a:p>
            </p:txBody>
          </p:sp>
          <p:sp>
            <p:nvSpPr>
              <p:cNvPr id="161" name="Google Shape;161;p5"/>
              <p:cNvSpPr/>
              <p:nvPr/>
            </p:nvSpPr>
            <p:spPr>
              <a:xfrm>
                <a:off x="519518" y="3807621"/>
                <a:ext cx="2509938" cy="655124"/>
              </a:xfrm>
              <a:custGeom>
                <a:rect b="b" l="l" r="r" t="t"/>
                <a:pathLst>
                  <a:path extrusionOk="0" h="557" w="2134">
                    <a:moveTo>
                      <a:pt x="2070" y="0"/>
                    </a:moveTo>
                    <a:lnTo>
                      <a:pt x="2070" y="0"/>
                    </a:lnTo>
                    <a:lnTo>
                      <a:pt x="1056" y="493"/>
                    </a:lnTo>
                    <a:lnTo>
                      <a:pt x="1056" y="493"/>
                    </a:lnTo>
                    <a:lnTo>
                      <a:pt x="1056" y="493"/>
                    </a:lnTo>
                    <a:lnTo>
                      <a:pt x="1056" y="493"/>
                    </a:lnTo>
                    <a:lnTo>
                      <a:pt x="1056" y="493"/>
                    </a:lnTo>
                    <a:lnTo>
                      <a:pt x="50" y="0"/>
                    </a:lnTo>
                    <a:lnTo>
                      <a:pt x="0" y="50"/>
                    </a:lnTo>
                    <a:lnTo>
                      <a:pt x="1056" y="557"/>
                    </a:lnTo>
                    <a:lnTo>
                      <a:pt x="2134" y="35"/>
                    </a:lnTo>
                    <a:lnTo>
                      <a:pt x="2070" y="0"/>
                    </a:lnTo>
                  </a:path>
                </a:pathLst>
              </a:cu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Varela Round"/>
                  <a:buNone/>
                </a:pPr>
                <a:r>
                  <a:t/>
                </a:r>
                <a:endParaRPr b="0" i="0" sz="1800" u="none" cap="none" strike="noStrike">
                  <a:solidFill>
                    <a:srgbClr val="000000"/>
                  </a:solidFill>
                  <a:latin typeface="Calibri"/>
                  <a:ea typeface="Calibri"/>
                  <a:cs typeface="Calibri"/>
                  <a:sym typeface="Calibri"/>
                </a:endParaRPr>
              </a:p>
            </p:txBody>
          </p:sp>
          <p:sp>
            <p:nvSpPr>
              <p:cNvPr id="162" name="Google Shape;162;p5"/>
              <p:cNvSpPr/>
              <p:nvPr/>
            </p:nvSpPr>
            <p:spPr>
              <a:xfrm>
                <a:off x="578326" y="3807621"/>
                <a:ext cx="1183223" cy="579850"/>
              </a:xfrm>
              <a:custGeom>
                <a:rect b="b" l="l" r="r" t="t"/>
                <a:pathLst>
                  <a:path extrusionOk="0" h="493" w="1006">
                    <a:moveTo>
                      <a:pt x="1006" y="493"/>
                    </a:moveTo>
                    <a:lnTo>
                      <a:pt x="1006" y="493"/>
                    </a:lnTo>
                    <a:lnTo>
                      <a:pt x="1006" y="493"/>
                    </a:lnTo>
                    <a:lnTo>
                      <a:pt x="1006" y="493"/>
                    </a:lnTo>
                    <a:close/>
                    <a:moveTo>
                      <a:pt x="0" y="0"/>
                    </a:moveTo>
                    <a:lnTo>
                      <a:pt x="0" y="0"/>
                    </a:lnTo>
                    <a:close/>
                  </a:path>
                </a:pathLst>
              </a:custGeom>
              <a:solidFill>
                <a:srgbClr val="803D9B"/>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Varela Round"/>
                  <a:buNone/>
                </a:pPr>
                <a:r>
                  <a:t/>
                </a:r>
                <a:endParaRPr b="0" i="0" sz="1800" u="none" cap="none" strike="noStrike">
                  <a:solidFill>
                    <a:srgbClr val="000000"/>
                  </a:solidFill>
                  <a:latin typeface="Calibri"/>
                  <a:ea typeface="Calibri"/>
                  <a:cs typeface="Calibri"/>
                  <a:sym typeface="Calibri"/>
                </a:endParaRPr>
              </a:p>
            </p:txBody>
          </p:sp>
          <p:sp>
            <p:nvSpPr>
              <p:cNvPr id="163" name="Google Shape;163;p5"/>
              <p:cNvSpPr/>
              <p:nvPr/>
            </p:nvSpPr>
            <p:spPr>
              <a:xfrm>
                <a:off x="578326" y="3807621"/>
                <a:ext cx="1183223" cy="579850"/>
              </a:xfrm>
              <a:custGeom>
                <a:rect b="b" l="l" r="r" t="t"/>
                <a:pathLst>
                  <a:path extrusionOk="0" h="493" w="1006">
                    <a:moveTo>
                      <a:pt x="1006" y="493"/>
                    </a:moveTo>
                    <a:lnTo>
                      <a:pt x="1006" y="493"/>
                    </a:lnTo>
                    <a:lnTo>
                      <a:pt x="1006" y="493"/>
                    </a:lnTo>
                    <a:lnTo>
                      <a:pt x="1006" y="493"/>
                    </a:lnTo>
                    <a:moveTo>
                      <a:pt x="0" y="0"/>
                    </a:moveTo>
                    <a:lnTo>
                      <a:pt x="0" y="0"/>
                    </a:lnTo>
                  </a:path>
                </a:pathLst>
              </a:cu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Varela Round"/>
                  <a:buNone/>
                </a:pPr>
                <a:r>
                  <a:t/>
                </a:r>
                <a:endParaRPr b="0" i="0" sz="1800" u="none" cap="none" strike="noStrike">
                  <a:solidFill>
                    <a:srgbClr val="000000"/>
                  </a:solidFill>
                  <a:latin typeface="Calibri"/>
                  <a:ea typeface="Calibri"/>
                  <a:cs typeface="Calibri"/>
                  <a:sym typeface="Calibri"/>
                </a:endParaRPr>
              </a:p>
            </p:txBody>
          </p:sp>
          <p:sp>
            <p:nvSpPr>
              <p:cNvPr id="164" name="Google Shape;164;p5"/>
              <p:cNvSpPr/>
              <p:nvPr/>
            </p:nvSpPr>
            <p:spPr>
              <a:xfrm>
                <a:off x="1761549" y="3807621"/>
                <a:ext cx="1192632" cy="579850"/>
              </a:xfrm>
              <a:custGeom>
                <a:rect b="b" l="l" r="r" t="t"/>
                <a:pathLst>
                  <a:path extrusionOk="0" h="493" w="1014">
                    <a:moveTo>
                      <a:pt x="1014" y="0"/>
                    </a:moveTo>
                    <a:lnTo>
                      <a:pt x="0" y="493"/>
                    </a:lnTo>
                    <a:lnTo>
                      <a:pt x="0" y="493"/>
                    </a:lnTo>
                    <a:lnTo>
                      <a:pt x="0" y="493"/>
                    </a:lnTo>
                    <a:lnTo>
                      <a:pt x="0" y="493"/>
                    </a:lnTo>
                    <a:lnTo>
                      <a:pt x="0" y="493"/>
                    </a:lnTo>
                    <a:lnTo>
                      <a:pt x="1014" y="0"/>
                    </a:lnTo>
                    <a:close/>
                  </a:path>
                </a:pathLst>
              </a:custGeom>
              <a:solidFill>
                <a:srgbClr val="8B50A3"/>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Varela Round"/>
                  <a:buNone/>
                </a:pPr>
                <a:r>
                  <a:t/>
                </a:r>
                <a:endParaRPr b="0" i="0" sz="1800" u="none" cap="none" strike="noStrike">
                  <a:solidFill>
                    <a:srgbClr val="000000"/>
                  </a:solidFill>
                  <a:latin typeface="Calibri"/>
                  <a:ea typeface="Calibri"/>
                  <a:cs typeface="Calibri"/>
                  <a:sym typeface="Calibri"/>
                </a:endParaRPr>
              </a:p>
            </p:txBody>
          </p:sp>
          <p:sp>
            <p:nvSpPr>
              <p:cNvPr id="165" name="Google Shape;165;p5"/>
              <p:cNvSpPr/>
              <p:nvPr/>
            </p:nvSpPr>
            <p:spPr>
              <a:xfrm>
                <a:off x="1761549" y="3807621"/>
                <a:ext cx="1192632" cy="579850"/>
              </a:xfrm>
              <a:custGeom>
                <a:rect b="b" l="l" r="r" t="t"/>
                <a:pathLst>
                  <a:path extrusionOk="0" h="493" w="1014">
                    <a:moveTo>
                      <a:pt x="1014" y="0"/>
                    </a:moveTo>
                    <a:lnTo>
                      <a:pt x="0" y="493"/>
                    </a:lnTo>
                    <a:lnTo>
                      <a:pt x="0" y="493"/>
                    </a:lnTo>
                    <a:lnTo>
                      <a:pt x="0" y="493"/>
                    </a:lnTo>
                    <a:lnTo>
                      <a:pt x="0" y="493"/>
                    </a:lnTo>
                    <a:lnTo>
                      <a:pt x="0" y="493"/>
                    </a:lnTo>
                    <a:lnTo>
                      <a:pt x="1014" y="0"/>
                    </a:lnTo>
                  </a:path>
                </a:pathLst>
              </a:cu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Varela Round"/>
                  <a:buNone/>
                </a:pPr>
                <a:r>
                  <a:t/>
                </a:r>
                <a:endParaRPr b="0" i="0" sz="1800" u="none" cap="none" strike="noStrike">
                  <a:solidFill>
                    <a:srgbClr val="000000"/>
                  </a:solidFill>
                  <a:latin typeface="Calibri"/>
                  <a:ea typeface="Calibri"/>
                  <a:cs typeface="Calibri"/>
                  <a:sym typeface="Calibri"/>
                </a:endParaRPr>
              </a:p>
            </p:txBody>
          </p:sp>
        </p:grpSp>
      </p:grpSp>
      <p:sp>
        <p:nvSpPr>
          <p:cNvPr id="166" name="Google Shape;166;p5"/>
          <p:cNvSpPr/>
          <p:nvPr/>
        </p:nvSpPr>
        <p:spPr>
          <a:xfrm>
            <a:off x="603150" y="3135633"/>
            <a:ext cx="2367622" cy="975041"/>
          </a:xfrm>
          <a:custGeom>
            <a:rect b="b" l="l" r="r" t="t"/>
            <a:pathLst>
              <a:path extrusionOk="0" h="829" w="2013">
                <a:moveTo>
                  <a:pt x="0" y="372"/>
                </a:moveTo>
                <a:lnTo>
                  <a:pt x="1006" y="0"/>
                </a:lnTo>
                <a:lnTo>
                  <a:pt x="2013" y="372"/>
                </a:lnTo>
                <a:lnTo>
                  <a:pt x="1006" y="829"/>
                </a:lnTo>
                <a:lnTo>
                  <a:pt x="0" y="372"/>
                </a:lnTo>
              </a:path>
            </a:pathLst>
          </a:cu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Varela Round"/>
              <a:buNone/>
            </a:pPr>
            <a:r>
              <a:t/>
            </a:r>
            <a:endParaRPr b="0" i="0" sz="1800" u="none" cap="none" strike="noStrike">
              <a:solidFill>
                <a:srgbClr val="000000"/>
              </a:solidFill>
              <a:latin typeface="Varela Round"/>
              <a:ea typeface="Varela Round"/>
              <a:cs typeface="Varela Round"/>
              <a:sym typeface="Varela Round"/>
            </a:endParaRPr>
          </a:p>
        </p:txBody>
      </p:sp>
      <p:grpSp>
        <p:nvGrpSpPr>
          <p:cNvPr id="167" name="Google Shape;167;p5"/>
          <p:cNvGrpSpPr/>
          <p:nvPr/>
        </p:nvGrpSpPr>
        <p:grpSpPr>
          <a:xfrm>
            <a:off x="7962824" y="2643316"/>
            <a:ext cx="3122259" cy="1811975"/>
            <a:chOff x="762984" y="2731429"/>
            <a:chExt cx="1998306" cy="1159699"/>
          </a:xfrm>
        </p:grpSpPr>
        <p:sp>
          <p:nvSpPr>
            <p:cNvPr id="168" name="Google Shape;168;p5"/>
            <p:cNvSpPr/>
            <p:nvPr/>
          </p:nvSpPr>
          <p:spPr>
            <a:xfrm>
              <a:off x="762984" y="2731429"/>
              <a:ext cx="1998306" cy="823316"/>
            </a:xfrm>
            <a:custGeom>
              <a:rect b="b" l="l" r="r" t="t"/>
              <a:pathLst>
                <a:path extrusionOk="0" h="700" w="1699">
                  <a:moveTo>
                    <a:pt x="0" y="314"/>
                  </a:moveTo>
                  <a:lnTo>
                    <a:pt x="849" y="0"/>
                  </a:lnTo>
                  <a:lnTo>
                    <a:pt x="1699" y="314"/>
                  </a:lnTo>
                  <a:lnTo>
                    <a:pt x="849" y="700"/>
                  </a:lnTo>
                  <a:lnTo>
                    <a:pt x="0" y="314"/>
                  </a:lnTo>
                  <a:close/>
                </a:path>
              </a:pathLst>
            </a:custGeom>
            <a:solidFill>
              <a:srgbClr val="D1D3D4"/>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Varela Round"/>
                <a:buNone/>
              </a:pPr>
              <a:r>
                <a:t/>
              </a:r>
              <a:endParaRPr b="0" i="0" sz="1800" u="none" cap="none" strike="noStrike">
                <a:solidFill>
                  <a:srgbClr val="000000"/>
                </a:solidFill>
                <a:latin typeface="Calibri"/>
                <a:ea typeface="Calibri"/>
                <a:cs typeface="Calibri"/>
                <a:sym typeface="Calibri"/>
              </a:endParaRPr>
            </a:p>
          </p:txBody>
        </p:sp>
        <p:sp>
          <p:nvSpPr>
            <p:cNvPr id="169" name="Google Shape;169;p5"/>
            <p:cNvSpPr/>
            <p:nvPr/>
          </p:nvSpPr>
          <p:spPr>
            <a:xfrm>
              <a:off x="762984" y="3100745"/>
              <a:ext cx="998565" cy="731575"/>
            </a:xfrm>
            <a:custGeom>
              <a:rect b="b" l="l" r="r" t="t"/>
              <a:pathLst>
                <a:path extrusionOk="0" h="622" w="849">
                  <a:moveTo>
                    <a:pt x="0" y="200"/>
                  </a:moveTo>
                  <a:lnTo>
                    <a:pt x="849" y="622"/>
                  </a:lnTo>
                  <a:lnTo>
                    <a:pt x="849" y="386"/>
                  </a:lnTo>
                  <a:lnTo>
                    <a:pt x="0" y="0"/>
                  </a:lnTo>
                  <a:lnTo>
                    <a:pt x="0" y="200"/>
                  </a:lnTo>
                  <a:close/>
                </a:path>
              </a:pathLst>
            </a:custGeom>
            <a:solidFill>
              <a:srgbClr val="00DFF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Varela Round"/>
                <a:buNone/>
              </a:pPr>
              <a:r>
                <a:t/>
              </a:r>
              <a:endParaRPr b="0" i="0" sz="1800" u="none" cap="none" strike="noStrike">
                <a:solidFill>
                  <a:srgbClr val="000000"/>
                </a:solidFill>
                <a:latin typeface="Calibri"/>
                <a:ea typeface="Calibri"/>
                <a:cs typeface="Calibri"/>
                <a:sym typeface="Calibri"/>
              </a:endParaRPr>
            </a:p>
          </p:txBody>
        </p:sp>
        <p:sp>
          <p:nvSpPr>
            <p:cNvPr id="170" name="Google Shape;170;p5"/>
            <p:cNvSpPr/>
            <p:nvPr/>
          </p:nvSpPr>
          <p:spPr>
            <a:xfrm>
              <a:off x="762984" y="3100745"/>
              <a:ext cx="998565" cy="731575"/>
            </a:xfrm>
            <a:custGeom>
              <a:rect b="b" l="l" r="r" t="t"/>
              <a:pathLst>
                <a:path extrusionOk="0" h="622" w="849">
                  <a:moveTo>
                    <a:pt x="0" y="200"/>
                  </a:moveTo>
                  <a:lnTo>
                    <a:pt x="849" y="622"/>
                  </a:lnTo>
                  <a:lnTo>
                    <a:pt x="849" y="386"/>
                  </a:lnTo>
                  <a:lnTo>
                    <a:pt x="0" y="0"/>
                  </a:lnTo>
                  <a:lnTo>
                    <a:pt x="0" y="200"/>
                  </a:lnTo>
                </a:path>
              </a:pathLst>
            </a:cu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Varela Round"/>
                <a:buNone/>
              </a:pPr>
              <a:r>
                <a:t/>
              </a:r>
              <a:endParaRPr b="0" i="0" sz="1800" u="none" cap="none" strike="noStrike">
                <a:solidFill>
                  <a:srgbClr val="000000"/>
                </a:solidFill>
                <a:latin typeface="Calibri"/>
                <a:ea typeface="Calibri"/>
                <a:cs typeface="Calibri"/>
                <a:sym typeface="Calibri"/>
              </a:endParaRPr>
            </a:p>
          </p:txBody>
        </p:sp>
        <p:sp>
          <p:nvSpPr>
            <p:cNvPr id="171" name="Google Shape;171;p5"/>
            <p:cNvSpPr/>
            <p:nvPr/>
          </p:nvSpPr>
          <p:spPr>
            <a:xfrm>
              <a:off x="1761549" y="3100745"/>
              <a:ext cx="999741" cy="731575"/>
            </a:xfrm>
            <a:custGeom>
              <a:rect b="b" l="l" r="r" t="t"/>
              <a:pathLst>
                <a:path extrusionOk="0" h="622" w="850">
                  <a:moveTo>
                    <a:pt x="850" y="0"/>
                  </a:moveTo>
                  <a:lnTo>
                    <a:pt x="0" y="386"/>
                  </a:lnTo>
                  <a:lnTo>
                    <a:pt x="0" y="622"/>
                  </a:lnTo>
                  <a:lnTo>
                    <a:pt x="850" y="208"/>
                  </a:lnTo>
                  <a:lnTo>
                    <a:pt x="850" y="0"/>
                  </a:lnTo>
                  <a:close/>
                </a:path>
              </a:pathLst>
            </a:custGeom>
            <a:solidFill>
              <a:srgbClr val="6CF0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Varela Round"/>
                <a:buNone/>
              </a:pPr>
              <a:r>
                <a:t/>
              </a:r>
              <a:endParaRPr b="0" i="0" sz="1800" u="none" cap="none" strike="noStrike">
                <a:solidFill>
                  <a:srgbClr val="000000"/>
                </a:solidFill>
                <a:latin typeface="Calibri"/>
                <a:ea typeface="Calibri"/>
                <a:cs typeface="Calibri"/>
                <a:sym typeface="Calibri"/>
              </a:endParaRPr>
            </a:p>
          </p:txBody>
        </p:sp>
        <p:sp>
          <p:nvSpPr>
            <p:cNvPr id="172" name="Google Shape;172;p5"/>
            <p:cNvSpPr/>
            <p:nvPr/>
          </p:nvSpPr>
          <p:spPr>
            <a:xfrm>
              <a:off x="1761549" y="3100745"/>
              <a:ext cx="999741" cy="731575"/>
            </a:xfrm>
            <a:custGeom>
              <a:rect b="b" l="l" r="r" t="t"/>
              <a:pathLst>
                <a:path extrusionOk="0" h="622" w="850">
                  <a:moveTo>
                    <a:pt x="850" y="0"/>
                  </a:moveTo>
                  <a:lnTo>
                    <a:pt x="0" y="386"/>
                  </a:lnTo>
                  <a:lnTo>
                    <a:pt x="0" y="622"/>
                  </a:lnTo>
                  <a:lnTo>
                    <a:pt x="850" y="208"/>
                  </a:lnTo>
                  <a:lnTo>
                    <a:pt x="850" y="0"/>
                  </a:lnTo>
                </a:path>
              </a:pathLst>
            </a:cu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Varela Round"/>
                <a:buNone/>
              </a:pPr>
              <a:r>
                <a:t/>
              </a:r>
              <a:endParaRPr b="0" i="0" sz="1800" u="none" cap="none" strike="noStrike">
                <a:solidFill>
                  <a:srgbClr val="000000"/>
                </a:solidFill>
                <a:latin typeface="Calibri"/>
                <a:ea typeface="Calibri"/>
                <a:cs typeface="Calibri"/>
                <a:sym typeface="Calibri"/>
              </a:endParaRPr>
            </a:p>
          </p:txBody>
        </p:sp>
        <p:sp>
          <p:nvSpPr>
            <p:cNvPr id="173" name="Google Shape;173;p5"/>
            <p:cNvSpPr/>
            <p:nvPr/>
          </p:nvSpPr>
          <p:spPr>
            <a:xfrm>
              <a:off x="888834" y="3437128"/>
              <a:ext cx="1754840" cy="25876"/>
            </a:xfrm>
            <a:custGeom>
              <a:rect b="b" l="l" r="r" t="t"/>
              <a:pathLst>
                <a:path extrusionOk="0" h="22" w="1492">
                  <a:moveTo>
                    <a:pt x="1427" y="0"/>
                  </a:moveTo>
                  <a:lnTo>
                    <a:pt x="1427" y="0"/>
                  </a:lnTo>
                  <a:lnTo>
                    <a:pt x="1492" y="22"/>
                  </a:lnTo>
                  <a:lnTo>
                    <a:pt x="1492" y="22"/>
                  </a:lnTo>
                  <a:lnTo>
                    <a:pt x="1427" y="0"/>
                  </a:lnTo>
                  <a:close/>
                  <a:moveTo>
                    <a:pt x="57" y="0"/>
                  </a:moveTo>
                  <a:lnTo>
                    <a:pt x="0" y="22"/>
                  </a:lnTo>
                  <a:lnTo>
                    <a:pt x="64" y="0"/>
                  </a:lnTo>
                  <a:lnTo>
                    <a:pt x="57" y="0"/>
                  </a:lnTo>
                  <a:lnTo>
                    <a:pt x="57" y="0"/>
                  </a:lnTo>
                  <a:close/>
                </a:path>
              </a:pathLst>
            </a:custGeom>
            <a:solidFill>
              <a:srgbClr val="E5E5E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Varela Round"/>
                <a:buNone/>
              </a:pPr>
              <a:r>
                <a:t/>
              </a:r>
              <a:endParaRPr b="0" i="0" sz="1800" u="none" cap="none" strike="noStrike">
                <a:solidFill>
                  <a:srgbClr val="000000"/>
                </a:solidFill>
                <a:latin typeface="Calibri"/>
                <a:ea typeface="Calibri"/>
                <a:cs typeface="Calibri"/>
                <a:sym typeface="Calibri"/>
              </a:endParaRPr>
            </a:p>
          </p:txBody>
        </p:sp>
        <p:sp>
          <p:nvSpPr>
            <p:cNvPr id="174" name="Google Shape;174;p5"/>
            <p:cNvSpPr/>
            <p:nvPr/>
          </p:nvSpPr>
          <p:spPr>
            <a:xfrm>
              <a:off x="888834" y="3437128"/>
              <a:ext cx="1754840" cy="25876"/>
            </a:xfrm>
            <a:custGeom>
              <a:rect b="b" l="l" r="r" t="t"/>
              <a:pathLst>
                <a:path extrusionOk="0" h="22" w="1492">
                  <a:moveTo>
                    <a:pt x="1427" y="0"/>
                  </a:moveTo>
                  <a:lnTo>
                    <a:pt x="1427" y="0"/>
                  </a:lnTo>
                  <a:lnTo>
                    <a:pt x="1492" y="22"/>
                  </a:lnTo>
                  <a:lnTo>
                    <a:pt x="1492" y="22"/>
                  </a:lnTo>
                  <a:lnTo>
                    <a:pt x="1427" y="0"/>
                  </a:lnTo>
                  <a:moveTo>
                    <a:pt x="57" y="0"/>
                  </a:moveTo>
                  <a:lnTo>
                    <a:pt x="0" y="22"/>
                  </a:lnTo>
                  <a:lnTo>
                    <a:pt x="64" y="0"/>
                  </a:lnTo>
                  <a:lnTo>
                    <a:pt x="57" y="0"/>
                  </a:lnTo>
                  <a:lnTo>
                    <a:pt x="57" y="0"/>
                  </a:lnTo>
                </a:path>
              </a:pathLst>
            </a:cu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Varela Round"/>
                <a:buNone/>
              </a:pPr>
              <a:r>
                <a:t/>
              </a:r>
              <a:endParaRPr b="0" i="0" sz="1800" u="none" cap="none" strike="noStrike">
                <a:solidFill>
                  <a:srgbClr val="000000"/>
                </a:solidFill>
                <a:latin typeface="Calibri"/>
                <a:ea typeface="Calibri"/>
                <a:cs typeface="Calibri"/>
                <a:sym typeface="Calibri"/>
              </a:endParaRPr>
            </a:p>
          </p:txBody>
        </p:sp>
        <p:sp>
          <p:nvSpPr>
            <p:cNvPr id="175" name="Google Shape;175;p5"/>
            <p:cNvSpPr/>
            <p:nvPr/>
          </p:nvSpPr>
          <p:spPr>
            <a:xfrm>
              <a:off x="888834" y="3437128"/>
              <a:ext cx="1754840" cy="454000"/>
            </a:xfrm>
            <a:custGeom>
              <a:rect b="b" l="l" r="r" t="t"/>
              <a:pathLst>
                <a:path extrusionOk="0" h="386" w="1492">
                  <a:moveTo>
                    <a:pt x="64" y="0"/>
                  </a:moveTo>
                  <a:lnTo>
                    <a:pt x="0" y="22"/>
                  </a:lnTo>
                  <a:lnTo>
                    <a:pt x="0" y="22"/>
                  </a:lnTo>
                  <a:lnTo>
                    <a:pt x="742" y="386"/>
                  </a:lnTo>
                  <a:lnTo>
                    <a:pt x="1492" y="22"/>
                  </a:lnTo>
                  <a:lnTo>
                    <a:pt x="1427" y="0"/>
                  </a:lnTo>
                  <a:lnTo>
                    <a:pt x="742" y="329"/>
                  </a:lnTo>
                  <a:lnTo>
                    <a:pt x="742" y="336"/>
                  </a:lnTo>
                  <a:lnTo>
                    <a:pt x="742" y="336"/>
                  </a:lnTo>
                  <a:lnTo>
                    <a:pt x="742" y="336"/>
                  </a:lnTo>
                  <a:lnTo>
                    <a:pt x="64" y="0"/>
                  </a:lnTo>
                  <a:close/>
                </a:path>
              </a:pathLst>
            </a:custGeom>
            <a:solidFill>
              <a:srgbClr val="BCBDB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Varela Round"/>
                <a:buNone/>
              </a:pPr>
              <a:r>
                <a:t/>
              </a:r>
              <a:endParaRPr b="0" i="0" sz="1800" u="none" cap="none" strike="noStrike">
                <a:solidFill>
                  <a:srgbClr val="000000"/>
                </a:solidFill>
                <a:latin typeface="Calibri"/>
                <a:ea typeface="Calibri"/>
                <a:cs typeface="Calibri"/>
                <a:sym typeface="Calibri"/>
              </a:endParaRPr>
            </a:p>
          </p:txBody>
        </p:sp>
        <p:sp>
          <p:nvSpPr>
            <p:cNvPr id="176" name="Google Shape;176;p5"/>
            <p:cNvSpPr/>
            <p:nvPr/>
          </p:nvSpPr>
          <p:spPr>
            <a:xfrm>
              <a:off x="888834" y="3437128"/>
              <a:ext cx="1754840" cy="454000"/>
            </a:xfrm>
            <a:custGeom>
              <a:rect b="b" l="l" r="r" t="t"/>
              <a:pathLst>
                <a:path extrusionOk="0" h="386" w="1492">
                  <a:moveTo>
                    <a:pt x="64" y="0"/>
                  </a:moveTo>
                  <a:lnTo>
                    <a:pt x="0" y="22"/>
                  </a:lnTo>
                  <a:lnTo>
                    <a:pt x="0" y="22"/>
                  </a:lnTo>
                  <a:lnTo>
                    <a:pt x="742" y="386"/>
                  </a:lnTo>
                  <a:lnTo>
                    <a:pt x="1492" y="22"/>
                  </a:lnTo>
                  <a:lnTo>
                    <a:pt x="1427" y="0"/>
                  </a:lnTo>
                  <a:lnTo>
                    <a:pt x="742" y="329"/>
                  </a:lnTo>
                  <a:lnTo>
                    <a:pt x="742" y="336"/>
                  </a:lnTo>
                  <a:lnTo>
                    <a:pt x="742" y="336"/>
                  </a:lnTo>
                  <a:lnTo>
                    <a:pt x="742" y="336"/>
                  </a:lnTo>
                  <a:lnTo>
                    <a:pt x="64" y="0"/>
                  </a:lnTo>
                </a:path>
              </a:pathLst>
            </a:cu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Varela Round"/>
                <a:buNone/>
              </a:pPr>
              <a:r>
                <a:t/>
              </a:r>
              <a:endParaRPr b="0" i="0" sz="1800" u="none" cap="none" strike="noStrike">
                <a:solidFill>
                  <a:srgbClr val="000000"/>
                </a:solidFill>
                <a:latin typeface="Calibri"/>
                <a:ea typeface="Calibri"/>
                <a:cs typeface="Calibri"/>
                <a:sym typeface="Calibri"/>
              </a:endParaRPr>
            </a:p>
          </p:txBody>
        </p:sp>
        <p:sp>
          <p:nvSpPr>
            <p:cNvPr id="177" name="Google Shape;177;p5"/>
            <p:cNvSpPr/>
            <p:nvPr/>
          </p:nvSpPr>
          <p:spPr>
            <a:xfrm>
              <a:off x="955876" y="3437128"/>
              <a:ext cx="805674" cy="395192"/>
            </a:xfrm>
            <a:custGeom>
              <a:rect b="b" l="l" r="r" t="t"/>
              <a:pathLst>
                <a:path extrusionOk="0" h="336" w="685">
                  <a:moveTo>
                    <a:pt x="685" y="329"/>
                  </a:moveTo>
                  <a:lnTo>
                    <a:pt x="685" y="336"/>
                  </a:lnTo>
                  <a:lnTo>
                    <a:pt x="685" y="336"/>
                  </a:lnTo>
                  <a:lnTo>
                    <a:pt x="685" y="329"/>
                  </a:lnTo>
                  <a:close/>
                  <a:moveTo>
                    <a:pt x="0" y="0"/>
                  </a:moveTo>
                  <a:lnTo>
                    <a:pt x="0" y="0"/>
                  </a:lnTo>
                  <a:lnTo>
                    <a:pt x="0" y="0"/>
                  </a:lnTo>
                  <a:lnTo>
                    <a:pt x="0" y="0"/>
                  </a:lnTo>
                  <a:close/>
                </a:path>
              </a:pathLst>
            </a:custGeom>
            <a:solidFill>
              <a:srgbClr val="2573A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Varela Round"/>
                <a:buNone/>
              </a:pPr>
              <a:r>
                <a:t/>
              </a:r>
              <a:endParaRPr b="0" i="0" sz="1800" u="none" cap="none" strike="noStrike">
                <a:solidFill>
                  <a:srgbClr val="000000"/>
                </a:solidFill>
                <a:latin typeface="Calibri"/>
                <a:ea typeface="Calibri"/>
                <a:cs typeface="Calibri"/>
                <a:sym typeface="Calibri"/>
              </a:endParaRPr>
            </a:p>
          </p:txBody>
        </p:sp>
        <p:sp>
          <p:nvSpPr>
            <p:cNvPr id="178" name="Google Shape;178;p5"/>
            <p:cNvSpPr/>
            <p:nvPr/>
          </p:nvSpPr>
          <p:spPr>
            <a:xfrm>
              <a:off x="955876" y="3437128"/>
              <a:ext cx="805674" cy="395192"/>
            </a:xfrm>
            <a:custGeom>
              <a:rect b="b" l="l" r="r" t="t"/>
              <a:pathLst>
                <a:path extrusionOk="0" h="336" w="685">
                  <a:moveTo>
                    <a:pt x="685" y="329"/>
                  </a:moveTo>
                  <a:lnTo>
                    <a:pt x="685" y="336"/>
                  </a:lnTo>
                  <a:lnTo>
                    <a:pt x="685" y="336"/>
                  </a:lnTo>
                  <a:lnTo>
                    <a:pt x="685" y="329"/>
                  </a:lnTo>
                  <a:moveTo>
                    <a:pt x="0" y="0"/>
                  </a:moveTo>
                  <a:lnTo>
                    <a:pt x="0" y="0"/>
                  </a:lnTo>
                  <a:lnTo>
                    <a:pt x="0" y="0"/>
                  </a:lnTo>
                  <a:lnTo>
                    <a:pt x="0" y="0"/>
                  </a:lnTo>
                </a:path>
              </a:pathLst>
            </a:cu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Varela Round"/>
                <a:buNone/>
              </a:pPr>
              <a:r>
                <a:t/>
              </a:r>
              <a:endParaRPr b="0" i="0" sz="1800" u="none" cap="none" strike="noStrike">
                <a:solidFill>
                  <a:srgbClr val="000000"/>
                </a:solidFill>
                <a:latin typeface="Calibri"/>
                <a:ea typeface="Calibri"/>
                <a:cs typeface="Calibri"/>
                <a:sym typeface="Calibri"/>
              </a:endParaRPr>
            </a:p>
          </p:txBody>
        </p:sp>
      </p:grpSp>
      <p:cxnSp>
        <p:nvCxnSpPr>
          <p:cNvPr id="179" name="Google Shape;179;p5"/>
          <p:cNvCxnSpPr/>
          <p:nvPr/>
        </p:nvCxnSpPr>
        <p:spPr>
          <a:xfrm rot="10800000">
            <a:off x="6711374" y="4078002"/>
            <a:ext cx="905167" cy="0"/>
          </a:xfrm>
          <a:prstGeom prst="straightConnector1">
            <a:avLst/>
          </a:prstGeom>
          <a:noFill/>
          <a:ln cap="rnd" cmpd="sng" w="19050">
            <a:solidFill>
              <a:srgbClr val="92D050"/>
            </a:solidFill>
            <a:prstDash val="dot"/>
            <a:round/>
            <a:headEnd len="sm" w="sm" type="none"/>
            <a:tailEnd len="sm" w="sm" type="none"/>
          </a:ln>
        </p:spPr>
      </p:cxnSp>
      <p:cxnSp>
        <p:nvCxnSpPr>
          <p:cNvPr id="180" name="Google Shape;180;p5"/>
          <p:cNvCxnSpPr/>
          <p:nvPr/>
        </p:nvCxnSpPr>
        <p:spPr>
          <a:xfrm rot="10800000">
            <a:off x="6711374" y="2606303"/>
            <a:ext cx="1871913" cy="0"/>
          </a:xfrm>
          <a:prstGeom prst="straightConnector1">
            <a:avLst/>
          </a:prstGeom>
          <a:noFill/>
          <a:ln cap="rnd" cmpd="sng" w="19050">
            <a:solidFill>
              <a:srgbClr val="00B1C4"/>
            </a:solidFill>
            <a:prstDash val="dot"/>
            <a:round/>
            <a:headEnd len="sm" w="sm" type="none"/>
            <a:tailEnd len="sm" w="sm" type="none"/>
          </a:ln>
        </p:spPr>
      </p:cxnSp>
      <p:sp>
        <p:nvSpPr>
          <p:cNvPr id="181" name="Google Shape;181;p5"/>
          <p:cNvSpPr/>
          <p:nvPr/>
        </p:nvSpPr>
        <p:spPr>
          <a:xfrm>
            <a:off x="603150" y="3854690"/>
            <a:ext cx="6117070" cy="954107"/>
          </a:xfrm>
          <a:prstGeom prst="rect">
            <a:avLst/>
          </a:prstGeom>
          <a:noFill/>
          <a:ln>
            <a:noFill/>
          </a:ln>
        </p:spPr>
        <p:txBody>
          <a:bodyPr anchorCtr="0" anchor="t" bIns="45700" lIns="91425" spcFirstLastPara="1" rIns="91425" wrap="square" tIns="45700">
            <a:spAutoFit/>
          </a:bodyPr>
          <a:lstStyle/>
          <a:p>
            <a:pPr indent="0" lvl="0" marL="0" marR="0" rtl="1" algn="r">
              <a:lnSpc>
                <a:spcPct val="100000"/>
              </a:lnSpc>
              <a:spcBef>
                <a:spcPts val="0"/>
              </a:spcBef>
              <a:spcAft>
                <a:spcPts val="0"/>
              </a:spcAft>
              <a:buClr>
                <a:srgbClr val="6DAA2D"/>
              </a:buClr>
              <a:buSzPts val="2800"/>
              <a:buFont typeface="Varela Round"/>
              <a:buNone/>
            </a:pPr>
            <a:r>
              <a:rPr b="0" i="0" lang="iw-IL" sz="2800" u="none" cap="none" strike="noStrike">
                <a:solidFill>
                  <a:srgbClr val="6DAA2D"/>
                </a:solidFill>
                <a:latin typeface="Arial"/>
                <a:ea typeface="Arial"/>
                <a:cs typeface="Arial"/>
                <a:sym typeface="Arial"/>
              </a:rPr>
              <a:t>רמת הפרזנטציה הכללית</a:t>
            </a:r>
            <a:endParaRPr b="0" i="0" sz="1400" u="none" cap="none" strike="noStrike">
              <a:solidFill>
                <a:srgbClr val="000000"/>
              </a:solidFill>
              <a:latin typeface="Arial"/>
              <a:ea typeface="Arial"/>
              <a:cs typeface="Arial"/>
              <a:sym typeface="Arial"/>
            </a:endParaRPr>
          </a:p>
          <a:p>
            <a:pPr indent="0" lvl="0" marL="0" marR="0" rtl="1" algn="r">
              <a:lnSpc>
                <a:spcPct val="100000"/>
              </a:lnSpc>
              <a:spcBef>
                <a:spcPts val="0"/>
              </a:spcBef>
              <a:spcAft>
                <a:spcPts val="0"/>
              </a:spcAft>
              <a:buClr>
                <a:srgbClr val="6DAA2D"/>
              </a:buClr>
              <a:buSzPts val="2800"/>
              <a:buFont typeface="Varela Round"/>
              <a:buNone/>
            </a:pPr>
            <a:r>
              <a:rPr b="0" i="0" lang="iw-IL" sz="2800" u="none" cap="none" strike="noStrike">
                <a:solidFill>
                  <a:srgbClr val="6DAA2D"/>
                </a:solidFill>
                <a:latin typeface="Arial"/>
                <a:ea typeface="Arial"/>
                <a:cs typeface="Arial"/>
                <a:sym typeface="Arial"/>
              </a:rPr>
              <a:t>נצמדים לאותה תובנה שהגדרנו</a:t>
            </a:r>
            <a:endParaRPr b="0" i="0" sz="2800" u="none" cap="none" strike="noStrike">
              <a:solidFill>
                <a:srgbClr val="6DAA2D"/>
              </a:solidFill>
              <a:latin typeface="Arial"/>
              <a:ea typeface="Arial"/>
              <a:cs typeface="Arial"/>
              <a:sym typeface="Arial"/>
            </a:endParaRPr>
          </a:p>
        </p:txBody>
      </p:sp>
      <p:sp>
        <p:nvSpPr>
          <p:cNvPr id="182" name="Google Shape;182;p5"/>
          <p:cNvSpPr/>
          <p:nvPr/>
        </p:nvSpPr>
        <p:spPr>
          <a:xfrm>
            <a:off x="943583" y="1515197"/>
            <a:ext cx="5782343" cy="1815882"/>
          </a:xfrm>
          <a:prstGeom prst="rect">
            <a:avLst/>
          </a:prstGeom>
          <a:noFill/>
          <a:ln>
            <a:noFill/>
          </a:ln>
        </p:spPr>
        <p:txBody>
          <a:bodyPr anchorCtr="0" anchor="t" bIns="45700" lIns="91425" spcFirstLastPara="1" rIns="91425" wrap="square" tIns="45700">
            <a:spAutoFit/>
          </a:bodyPr>
          <a:lstStyle/>
          <a:p>
            <a:pPr indent="0" lvl="0" marL="0" marR="0" rtl="1" algn="r">
              <a:lnSpc>
                <a:spcPct val="100000"/>
              </a:lnSpc>
              <a:spcBef>
                <a:spcPts val="0"/>
              </a:spcBef>
              <a:spcAft>
                <a:spcPts val="0"/>
              </a:spcAft>
              <a:buClr>
                <a:srgbClr val="00B1C4"/>
              </a:buClr>
              <a:buSzPts val="2800"/>
              <a:buFont typeface="Varela Round"/>
              <a:buNone/>
            </a:pPr>
            <a:r>
              <a:rPr b="0" i="0" lang="iw-IL" sz="2800" u="none" cap="none" strike="noStrike">
                <a:solidFill>
                  <a:srgbClr val="00B1C4"/>
                </a:solidFill>
                <a:latin typeface="Arial"/>
                <a:ea typeface="Arial"/>
                <a:cs typeface="Arial"/>
                <a:sym typeface="Arial"/>
              </a:rPr>
              <a:t>רמת השקף</a:t>
            </a:r>
            <a:endParaRPr b="0" i="0" sz="1400" u="none" cap="none" strike="noStrike">
              <a:solidFill>
                <a:srgbClr val="000000"/>
              </a:solidFill>
              <a:latin typeface="Arial"/>
              <a:ea typeface="Arial"/>
              <a:cs typeface="Arial"/>
              <a:sym typeface="Arial"/>
            </a:endParaRPr>
          </a:p>
          <a:p>
            <a:pPr indent="0" lvl="0" marL="0" marR="0" rtl="1" algn="r">
              <a:lnSpc>
                <a:spcPct val="100000"/>
              </a:lnSpc>
              <a:spcBef>
                <a:spcPts val="0"/>
              </a:spcBef>
              <a:spcAft>
                <a:spcPts val="0"/>
              </a:spcAft>
              <a:buClr>
                <a:srgbClr val="000000"/>
              </a:buClr>
              <a:buSzPts val="2800"/>
              <a:buFont typeface="Arial"/>
              <a:buNone/>
            </a:pPr>
            <a:r>
              <a:rPr b="0" i="0" lang="iw-IL" sz="2800" u="none" cap="none" strike="noStrike">
                <a:solidFill>
                  <a:srgbClr val="00B1C4"/>
                </a:solidFill>
                <a:latin typeface="Arial"/>
                <a:ea typeface="Arial"/>
                <a:cs typeface="Arial"/>
                <a:sym typeface="Arial"/>
              </a:rPr>
              <a:t>מחפשים הקשרים שיסיעו לנו להסביר את עצמנו טוב יותר וכך לקדם את הקהל לעבר אותה תובנה</a:t>
            </a:r>
            <a:endParaRPr b="0" i="0" sz="2800" u="none" cap="none" strike="noStrike">
              <a:solidFill>
                <a:srgbClr val="00B1C4"/>
              </a:solidFill>
              <a:latin typeface="Arial"/>
              <a:ea typeface="Arial"/>
              <a:cs typeface="Arial"/>
              <a:sym typeface="Arial"/>
            </a:endParaRPr>
          </a:p>
        </p:txBody>
      </p:sp>
      <p:cxnSp>
        <p:nvCxnSpPr>
          <p:cNvPr id="183" name="Google Shape;183;p5"/>
          <p:cNvCxnSpPr/>
          <p:nvPr/>
        </p:nvCxnSpPr>
        <p:spPr>
          <a:xfrm>
            <a:off x="8617879" y="2606303"/>
            <a:ext cx="0" cy="614054"/>
          </a:xfrm>
          <a:prstGeom prst="straightConnector1">
            <a:avLst/>
          </a:prstGeom>
          <a:noFill/>
          <a:ln cap="rnd" cmpd="sng" w="19050">
            <a:solidFill>
              <a:srgbClr val="00B1C4"/>
            </a:solidFill>
            <a:prstDash val="dot"/>
            <a:round/>
            <a:headEnd len="sm" w="sm" type="none"/>
            <a:tailEnd len="sm" w="sm" type="none"/>
          </a:ln>
        </p:spPr>
      </p:cxnSp>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gtEl>
                                        <p:attrNameLst>
                                          <p:attrName>style.visibility</p:attrName>
                                        </p:attrNameLst>
                                      </p:cBhvr>
                                      <p:to>
                                        <p:strVal val="visible"/>
                                      </p:to>
                                    </p:set>
                                    <p:animEffect filter="fade" transition="in">
                                      <p:cBhvr>
                                        <p:cTn dur="1000"/>
                                        <p:tgtEl>
                                          <p:spTgt spid="153"/>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179"/>
                                        </p:tgtEl>
                                        <p:attrNameLst>
                                          <p:attrName>style.visibility</p:attrName>
                                        </p:attrNameLst>
                                      </p:cBhvr>
                                      <p:to>
                                        <p:strVal val="visible"/>
                                      </p:to>
                                    </p:set>
                                    <p:animEffect filter="fade" transition="in">
                                      <p:cBhvr>
                                        <p:cTn dur="500"/>
                                        <p:tgtEl>
                                          <p:spTgt spid="179"/>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181"/>
                                        </p:tgtEl>
                                        <p:attrNameLst>
                                          <p:attrName>style.visibility</p:attrName>
                                        </p:attrNameLst>
                                      </p:cBhvr>
                                      <p:to>
                                        <p:strVal val="visible"/>
                                      </p:to>
                                    </p:set>
                                    <p:animEffect filter="fade" transition="in">
                                      <p:cBhvr>
                                        <p:cTn dur="500"/>
                                        <p:tgtEl>
                                          <p:spTgt spid="18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7"/>
                                        </p:tgtEl>
                                        <p:attrNameLst>
                                          <p:attrName>style.visibility</p:attrName>
                                        </p:attrNameLst>
                                      </p:cBhvr>
                                      <p:to>
                                        <p:strVal val="visible"/>
                                      </p:to>
                                    </p:set>
                                    <p:animEffect filter="fade" transition="in">
                                      <p:cBhvr>
                                        <p:cTn dur="1000"/>
                                        <p:tgtEl>
                                          <p:spTgt spid="167"/>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183"/>
                                        </p:tgtEl>
                                        <p:attrNameLst>
                                          <p:attrName>style.visibility</p:attrName>
                                        </p:attrNameLst>
                                      </p:cBhvr>
                                      <p:to>
                                        <p:strVal val="visible"/>
                                      </p:to>
                                    </p:set>
                                    <p:animEffect filter="fade" transition="in">
                                      <p:cBhvr>
                                        <p:cTn dur="500"/>
                                        <p:tgtEl>
                                          <p:spTgt spid="183"/>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180"/>
                                        </p:tgtEl>
                                        <p:attrNameLst>
                                          <p:attrName>style.visibility</p:attrName>
                                        </p:attrNameLst>
                                      </p:cBhvr>
                                      <p:to>
                                        <p:strVal val="visible"/>
                                      </p:to>
                                    </p:set>
                                    <p:animEffect filter="fade" transition="in">
                                      <p:cBhvr>
                                        <p:cTn dur="500"/>
                                        <p:tgtEl>
                                          <p:spTgt spid="180"/>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182"/>
                                        </p:tgtEl>
                                        <p:attrNameLst>
                                          <p:attrName>style.visibility</p:attrName>
                                        </p:attrNameLst>
                                      </p:cBhvr>
                                      <p:to>
                                        <p:strVal val="visible"/>
                                      </p:to>
                                    </p:set>
                                    <p:animEffect filter="fade" transition="in">
                                      <p:cBhvr>
                                        <p:cTn dur="500"/>
                                        <p:tgtEl>
                                          <p:spTgt spid="18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6"/>
          <p:cNvSpPr txBox="1"/>
          <p:nvPr/>
        </p:nvSpPr>
        <p:spPr>
          <a:xfrm>
            <a:off x="0" y="2274838"/>
            <a:ext cx="12192000" cy="2308800"/>
          </a:xfrm>
          <a:prstGeom prst="rect">
            <a:avLst/>
          </a:prstGeom>
          <a:noFill/>
          <a:ln>
            <a:noFill/>
          </a:ln>
        </p:spPr>
        <p:txBody>
          <a:bodyPr anchorCtr="0" anchor="t" bIns="45700" lIns="91425" spcFirstLastPara="1" rIns="91425" wrap="square" tIns="45700">
            <a:spAutoFit/>
          </a:bodyPr>
          <a:lstStyle/>
          <a:p>
            <a:pPr indent="0" lvl="0" marL="0" marR="0" rtl="1" algn="ctr">
              <a:lnSpc>
                <a:spcPct val="100000"/>
              </a:lnSpc>
              <a:spcBef>
                <a:spcPts val="0"/>
              </a:spcBef>
              <a:spcAft>
                <a:spcPts val="0"/>
              </a:spcAft>
              <a:buClr>
                <a:srgbClr val="002060"/>
              </a:buClr>
              <a:buSzPts val="7200"/>
              <a:buFont typeface="Varela Round"/>
              <a:buNone/>
            </a:pPr>
            <a:r>
              <a:rPr b="0" i="0" lang="iw-IL" sz="7200" u="none" cap="none" strike="noStrike">
                <a:solidFill>
                  <a:srgbClr val="002060"/>
                </a:solidFill>
                <a:latin typeface="Arial"/>
                <a:ea typeface="Arial"/>
                <a:cs typeface="Arial"/>
                <a:sym typeface="Arial"/>
              </a:rPr>
              <a:t>הקשרים הם אלמנטים שמתחברים בכל דרך שהיא</a:t>
            </a:r>
            <a:endParaRPr b="0" i="0" sz="7200" u="none" cap="none" strike="noStrike">
              <a:solidFill>
                <a:srgbClr val="002060"/>
              </a:solidFill>
              <a:latin typeface="Arial"/>
              <a:ea typeface="Arial"/>
              <a:cs typeface="Arial"/>
              <a:sym typeface="Arial"/>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7"/>
          <p:cNvSpPr txBox="1"/>
          <p:nvPr/>
        </p:nvSpPr>
        <p:spPr>
          <a:xfrm>
            <a:off x="0" y="2615306"/>
            <a:ext cx="12192000" cy="1200600"/>
          </a:xfrm>
          <a:prstGeom prst="rect">
            <a:avLst/>
          </a:prstGeom>
          <a:noFill/>
          <a:ln>
            <a:noFill/>
          </a:ln>
        </p:spPr>
        <p:txBody>
          <a:bodyPr anchorCtr="0" anchor="t" bIns="45700" lIns="91425" spcFirstLastPara="1" rIns="91425" wrap="square" tIns="45700">
            <a:spAutoFit/>
          </a:bodyPr>
          <a:lstStyle/>
          <a:p>
            <a:pPr indent="0" lvl="0" marL="0" marR="0" rtl="1" algn="ctr">
              <a:lnSpc>
                <a:spcPct val="100000"/>
              </a:lnSpc>
              <a:spcBef>
                <a:spcPts val="0"/>
              </a:spcBef>
              <a:spcAft>
                <a:spcPts val="0"/>
              </a:spcAft>
              <a:buClr>
                <a:srgbClr val="002060"/>
              </a:buClr>
              <a:buSzPts val="7200"/>
              <a:buFont typeface="Varela Round"/>
              <a:buNone/>
            </a:pPr>
            <a:r>
              <a:rPr b="0" i="0" lang="iw-IL" sz="7200" u="none" cap="none" strike="noStrike">
                <a:solidFill>
                  <a:srgbClr val="002060"/>
                </a:solidFill>
                <a:latin typeface="Arial"/>
                <a:ea typeface="Arial"/>
                <a:cs typeface="Arial"/>
                <a:sym typeface="Arial"/>
              </a:rPr>
              <a:t>הקשרים = סיפור</a:t>
            </a:r>
            <a:endParaRPr b="0" i="0" sz="7200" u="none" cap="none" strike="noStrike">
              <a:solidFill>
                <a:srgbClr val="002060"/>
              </a:solidFill>
              <a:latin typeface="Arial"/>
              <a:ea typeface="Arial"/>
              <a:cs typeface="Arial"/>
              <a:sym typeface="Arial"/>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8"/>
          <p:cNvSpPr txBox="1"/>
          <p:nvPr/>
        </p:nvSpPr>
        <p:spPr>
          <a:xfrm>
            <a:off x="136187" y="1632812"/>
            <a:ext cx="11118600" cy="2586000"/>
          </a:xfrm>
          <a:prstGeom prst="rect">
            <a:avLst/>
          </a:prstGeom>
          <a:noFill/>
          <a:ln>
            <a:noFill/>
          </a:ln>
        </p:spPr>
        <p:txBody>
          <a:bodyPr anchorCtr="0" anchor="t" bIns="45700" lIns="91425" spcFirstLastPara="1" rIns="91425" wrap="square" tIns="45700">
            <a:spAutoFit/>
          </a:bodyPr>
          <a:lstStyle/>
          <a:p>
            <a:pPr indent="0" lvl="0" marL="0" marR="0" rtl="1" algn="r">
              <a:lnSpc>
                <a:spcPct val="100000"/>
              </a:lnSpc>
              <a:spcBef>
                <a:spcPts val="0"/>
              </a:spcBef>
              <a:spcAft>
                <a:spcPts val="0"/>
              </a:spcAft>
              <a:buClr>
                <a:srgbClr val="002060"/>
              </a:buClr>
              <a:buSzPts val="5400"/>
              <a:buFont typeface="Varela Round"/>
              <a:buNone/>
            </a:pPr>
            <a:r>
              <a:rPr b="0" i="0" lang="iw-IL" sz="5400" u="none" cap="none" strike="noStrike">
                <a:solidFill>
                  <a:srgbClr val="002060"/>
                </a:solidFill>
                <a:latin typeface="Arial"/>
                <a:ea typeface="Arial"/>
                <a:cs typeface="Arial"/>
                <a:sym typeface="Arial"/>
              </a:rPr>
              <a:t>הציון של המבחן האחרון ישפיע על:</a:t>
            </a:r>
            <a:endParaRPr b="0" i="0" sz="1400" u="none" cap="none" strike="noStrike">
              <a:solidFill>
                <a:srgbClr val="000000"/>
              </a:solidFill>
              <a:latin typeface="Arial"/>
              <a:ea typeface="Arial"/>
              <a:cs typeface="Arial"/>
              <a:sym typeface="Arial"/>
            </a:endParaRPr>
          </a:p>
          <a:p>
            <a:pPr indent="-457200" lvl="0" marL="457200" marR="0" rtl="1" algn="r">
              <a:lnSpc>
                <a:spcPct val="100000"/>
              </a:lnSpc>
              <a:spcBef>
                <a:spcPts val="0"/>
              </a:spcBef>
              <a:spcAft>
                <a:spcPts val="0"/>
              </a:spcAft>
              <a:buClr>
                <a:srgbClr val="002060"/>
              </a:buClr>
              <a:buSzPts val="4320"/>
              <a:buFont typeface="Arial"/>
              <a:buChar char="•"/>
            </a:pPr>
            <a:r>
              <a:rPr b="0" i="0" lang="iw-IL" sz="5400" u="none" cap="none" strike="noStrike">
                <a:solidFill>
                  <a:srgbClr val="002060"/>
                </a:solidFill>
                <a:latin typeface="Arial"/>
                <a:ea typeface="Arial"/>
                <a:cs typeface="Arial"/>
                <a:sym typeface="Arial"/>
              </a:rPr>
              <a:t>הציון בתעודה</a:t>
            </a:r>
            <a:endParaRPr b="0" i="0" sz="5400" u="none" cap="none" strike="noStrike">
              <a:solidFill>
                <a:srgbClr val="002060"/>
              </a:solidFill>
              <a:latin typeface="Arial"/>
              <a:ea typeface="Arial"/>
              <a:cs typeface="Arial"/>
              <a:sym typeface="Arial"/>
            </a:endParaRPr>
          </a:p>
          <a:p>
            <a:pPr indent="-457200" lvl="0" marL="457200" marR="0" rtl="1" algn="r">
              <a:lnSpc>
                <a:spcPct val="100000"/>
              </a:lnSpc>
              <a:spcBef>
                <a:spcPts val="0"/>
              </a:spcBef>
              <a:spcAft>
                <a:spcPts val="0"/>
              </a:spcAft>
              <a:buClr>
                <a:srgbClr val="002060"/>
              </a:buClr>
              <a:buSzPts val="4320"/>
              <a:buFont typeface="Arial"/>
              <a:buChar char="•"/>
            </a:pPr>
            <a:r>
              <a:rPr b="0" i="0" lang="iw-IL" sz="5400" u="none" cap="none" strike="noStrike">
                <a:solidFill>
                  <a:srgbClr val="002060"/>
                </a:solidFill>
                <a:latin typeface="Arial"/>
                <a:ea typeface="Arial"/>
                <a:cs typeface="Arial"/>
                <a:sym typeface="Arial"/>
              </a:rPr>
              <a:t>הציון בבגרות</a:t>
            </a:r>
            <a:endParaRPr b="0" i="0" sz="5400" u="none" cap="none" strike="noStrike">
              <a:solidFill>
                <a:srgbClr val="002060"/>
              </a:solidFill>
              <a:latin typeface="Arial"/>
              <a:ea typeface="Arial"/>
              <a:cs typeface="Arial"/>
              <a:sym typeface="Arial"/>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9"/>
          <p:cNvSpPr txBox="1"/>
          <p:nvPr/>
        </p:nvSpPr>
        <p:spPr>
          <a:xfrm>
            <a:off x="68093" y="2551837"/>
            <a:ext cx="12055800" cy="1754700"/>
          </a:xfrm>
          <a:prstGeom prst="rect">
            <a:avLst/>
          </a:prstGeom>
          <a:noFill/>
          <a:ln>
            <a:noFill/>
          </a:ln>
        </p:spPr>
        <p:txBody>
          <a:bodyPr anchorCtr="0" anchor="t" bIns="45700" lIns="91425" spcFirstLastPara="1" rIns="91425" wrap="square" tIns="45700">
            <a:spAutoFit/>
          </a:bodyPr>
          <a:lstStyle/>
          <a:p>
            <a:pPr indent="0" lvl="0" marL="0" marR="0" rtl="1" algn="ctr">
              <a:lnSpc>
                <a:spcPct val="100000"/>
              </a:lnSpc>
              <a:spcBef>
                <a:spcPts val="0"/>
              </a:spcBef>
              <a:spcAft>
                <a:spcPts val="0"/>
              </a:spcAft>
              <a:buClr>
                <a:srgbClr val="002060"/>
              </a:buClr>
              <a:buSzPts val="5400"/>
              <a:buFont typeface="Varela Round"/>
              <a:buNone/>
            </a:pPr>
            <a:r>
              <a:rPr b="0" i="0" lang="iw-IL" sz="5400" u="none" cap="none" strike="noStrike">
                <a:solidFill>
                  <a:srgbClr val="002060"/>
                </a:solidFill>
                <a:latin typeface="Arial"/>
                <a:ea typeface="Arial"/>
                <a:cs typeface="Arial"/>
                <a:sym typeface="Arial"/>
              </a:rPr>
              <a:t>הציון של המבחן האחרון ישפיע</a:t>
            </a:r>
            <a:br>
              <a:rPr b="0" i="0" lang="iw-IL" sz="5400" u="none" cap="none" strike="noStrike">
                <a:solidFill>
                  <a:srgbClr val="002060"/>
                </a:solidFill>
                <a:latin typeface="Arial"/>
                <a:ea typeface="Arial"/>
                <a:cs typeface="Arial"/>
                <a:sym typeface="Arial"/>
              </a:rPr>
            </a:br>
            <a:r>
              <a:rPr b="0" i="0" lang="iw-IL" sz="5400" u="none" cap="none" strike="noStrike">
                <a:solidFill>
                  <a:srgbClr val="002060"/>
                </a:solidFill>
                <a:latin typeface="Arial"/>
                <a:ea typeface="Arial"/>
                <a:cs typeface="Arial"/>
                <a:sym typeface="Arial"/>
              </a:rPr>
              <a:t>על הציון בתעודה </a:t>
            </a:r>
            <a:r>
              <a:rPr b="0" i="0" lang="iw-IL" sz="5400" u="none" cap="none" strike="noStrike">
                <a:solidFill>
                  <a:srgbClr val="002060"/>
                </a:solidFill>
                <a:highlight>
                  <a:srgbClr val="FFFF00"/>
                </a:highlight>
                <a:latin typeface="Arial"/>
                <a:ea typeface="Arial"/>
                <a:cs typeface="Arial"/>
                <a:sym typeface="Arial"/>
              </a:rPr>
              <a:t>ו</a:t>
            </a:r>
            <a:r>
              <a:rPr b="0" i="0" lang="iw-IL" sz="5400" u="none" cap="none" strike="noStrike">
                <a:solidFill>
                  <a:srgbClr val="002060"/>
                </a:solidFill>
                <a:latin typeface="Arial"/>
                <a:ea typeface="Arial"/>
                <a:cs typeface="Arial"/>
                <a:sym typeface="Arial"/>
              </a:rPr>
              <a:t>על הציון בבגרות</a:t>
            </a:r>
            <a:endParaRPr b="0" i="0" sz="5400" u="none" cap="none" strike="noStrike">
              <a:solidFill>
                <a:srgbClr val="002060"/>
              </a:solidFill>
              <a:latin typeface="Arial"/>
              <a:ea typeface="Arial"/>
              <a:cs typeface="Arial"/>
              <a:sym typeface="Arial"/>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10"/>
          <p:cNvSpPr txBox="1"/>
          <p:nvPr/>
        </p:nvSpPr>
        <p:spPr>
          <a:xfrm>
            <a:off x="68093" y="2551837"/>
            <a:ext cx="12055800" cy="1754700"/>
          </a:xfrm>
          <a:prstGeom prst="rect">
            <a:avLst/>
          </a:prstGeom>
          <a:noFill/>
          <a:ln>
            <a:noFill/>
          </a:ln>
        </p:spPr>
        <p:txBody>
          <a:bodyPr anchorCtr="0" anchor="t" bIns="45700" lIns="91425" spcFirstLastPara="1" rIns="91425" wrap="square" tIns="45700">
            <a:spAutoFit/>
          </a:bodyPr>
          <a:lstStyle/>
          <a:p>
            <a:pPr indent="0" lvl="0" marL="0" marR="0" rtl="1" algn="ctr">
              <a:lnSpc>
                <a:spcPct val="100000"/>
              </a:lnSpc>
              <a:spcBef>
                <a:spcPts val="0"/>
              </a:spcBef>
              <a:spcAft>
                <a:spcPts val="0"/>
              </a:spcAft>
              <a:buClr>
                <a:srgbClr val="002060"/>
              </a:buClr>
              <a:buSzPts val="5400"/>
              <a:buFont typeface="Varela Round"/>
              <a:buNone/>
            </a:pPr>
            <a:r>
              <a:rPr b="0" i="0" lang="iw-IL" sz="5400" u="none" cap="none" strike="noStrike">
                <a:solidFill>
                  <a:srgbClr val="002060"/>
                </a:solidFill>
                <a:latin typeface="Arial"/>
                <a:ea typeface="Arial"/>
                <a:cs typeface="Arial"/>
                <a:sym typeface="Arial"/>
              </a:rPr>
              <a:t>הציון של המבחן האחרון ישפיע</a:t>
            </a:r>
            <a:br>
              <a:rPr b="0" i="0" lang="iw-IL" sz="5400" u="none" cap="none" strike="noStrike">
                <a:solidFill>
                  <a:srgbClr val="002060"/>
                </a:solidFill>
                <a:latin typeface="Arial"/>
                <a:ea typeface="Arial"/>
                <a:cs typeface="Arial"/>
                <a:sym typeface="Arial"/>
              </a:rPr>
            </a:br>
            <a:r>
              <a:rPr b="0" i="0" lang="iw-IL" sz="5400" u="none" cap="none" strike="noStrike">
                <a:solidFill>
                  <a:srgbClr val="002060"/>
                </a:solidFill>
                <a:latin typeface="Arial"/>
                <a:ea typeface="Arial"/>
                <a:cs typeface="Arial"/>
                <a:sym typeface="Arial"/>
              </a:rPr>
              <a:t>על הציון בתעודה </a:t>
            </a:r>
            <a:r>
              <a:rPr b="0" i="0" lang="iw-IL" sz="5400" u="none" cap="none" strike="noStrike">
                <a:solidFill>
                  <a:srgbClr val="002060"/>
                </a:solidFill>
                <a:highlight>
                  <a:srgbClr val="FFFF00"/>
                </a:highlight>
                <a:latin typeface="Arial"/>
                <a:ea typeface="Arial"/>
                <a:cs typeface="Arial"/>
                <a:sym typeface="Arial"/>
              </a:rPr>
              <a:t>+</a:t>
            </a:r>
            <a:r>
              <a:rPr b="0" i="0" lang="iw-IL" sz="5400" u="none" cap="none" strike="noStrike">
                <a:solidFill>
                  <a:srgbClr val="002060"/>
                </a:solidFill>
                <a:latin typeface="Arial"/>
                <a:ea typeface="Arial"/>
                <a:cs typeface="Arial"/>
                <a:sym typeface="Arial"/>
              </a:rPr>
              <a:t> על הציון בבגרות</a:t>
            </a:r>
            <a:endParaRPr b="0" i="0" sz="5400" u="none" cap="none" strike="noStrike">
              <a:solidFill>
                <a:srgbClr val="002060"/>
              </a:solidFill>
              <a:latin typeface="Arial"/>
              <a:ea typeface="Arial"/>
              <a:cs typeface="Arial"/>
              <a:sym typeface="Arial"/>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theme/theme1.xml><?xml version="1.0" encoding="utf-8"?>
<a:theme xmlns:a="http://schemas.openxmlformats.org/drawingml/2006/main" xmlns:r="http://schemas.openxmlformats.org/officeDocument/2006/relationships" name="ערכת נושא Office">
  <a:themeElements>
    <a:clrScheme name="מערכת שידורים">
      <a:dk1>
        <a:srgbClr val="002060"/>
      </a:dk1>
      <a:lt1>
        <a:srgbClr val="FFFFFF"/>
      </a:lt1>
      <a:dk2>
        <a:srgbClr val="44546A"/>
      </a:dk2>
      <a:lt2>
        <a:srgbClr val="E7E6E6"/>
      </a:lt2>
      <a:accent1>
        <a:srgbClr val="92D050"/>
      </a:accent1>
      <a:accent2>
        <a:srgbClr val="ED7D31"/>
      </a:accent2>
      <a:accent3>
        <a:srgbClr val="A5A5A5"/>
      </a:accent3>
      <a:accent4>
        <a:srgbClr val="FFC000"/>
      </a:accent4>
      <a:accent5>
        <a:srgbClr val="4472C4"/>
      </a:accent5>
      <a:accent6>
        <a:srgbClr val="70AD47"/>
      </a:accent6>
      <a:hlink>
        <a:srgbClr val="0563C1"/>
      </a:hlink>
      <a:folHlink>
        <a:srgbClr val="7030A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ערכת נושא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2020-03-15T19:13:03Z</dcterms:created>
  <dc:creator>user</dc:creator>
</cp:coreProperties>
</file>