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Varela Round"/>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VarelaRoun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iw-I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200"/>
              <a:buFont typeface="Calibri"/>
              <a:buNone/>
            </a:pPr>
            <a:r>
              <a:rPr lang="iw-IL"/>
              <a:t>ההפרש בין השנתות בציר ה</a:t>
            </a:r>
            <a:endParaRPr/>
          </a:p>
          <a:p>
            <a:pPr indent="0" lvl="0" marL="0" rtl="0" algn="r">
              <a:spcBef>
                <a:spcPts val="0"/>
              </a:spcBef>
              <a:spcAft>
                <a:spcPts val="0"/>
              </a:spcAft>
              <a:buClr>
                <a:schemeClr val="dk1"/>
              </a:buClr>
              <a:buSzPts val="1200"/>
              <a:buFont typeface="Calibri"/>
              <a:buNone/>
            </a:pPr>
            <a:r>
              <a:rPr lang="iw-IL"/>
              <a:t>Y</a:t>
            </a:r>
            <a:endParaRPr/>
          </a:p>
          <a:p>
            <a:pPr indent="0" lvl="0" marL="0" rtl="0" algn="r">
              <a:spcBef>
                <a:spcPts val="0"/>
              </a:spcBef>
              <a:spcAft>
                <a:spcPts val="0"/>
              </a:spcAft>
              <a:buClr>
                <a:schemeClr val="dk1"/>
              </a:buClr>
              <a:buSzPts val="1200"/>
              <a:buFont typeface="Calibri"/>
              <a:buNone/>
            </a:pPr>
            <a:r>
              <a:rPr lang="iw-IL"/>
              <a:t>אינו שווה: בין 0 ל1000</a:t>
            </a:r>
            <a:endParaRPr/>
          </a:p>
          <a:p>
            <a:pPr indent="0" lvl="0" marL="0" rtl="0" algn="r">
              <a:spcBef>
                <a:spcPts val="0"/>
              </a:spcBef>
              <a:spcAft>
                <a:spcPts val="0"/>
              </a:spcAft>
              <a:buClr>
                <a:schemeClr val="dk1"/>
              </a:buClr>
              <a:buSzPts val="1200"/>
              <a:buFont typeface="Calibri"/>
              <a:buNone/>
            </a:pPr>
            <a:r>
              <a:rPr lang="iw-IL"/>
              <a:t>ואחר כך במקום לעלות באלפים, כולים רק במאות</a:t>
            </a:r>
            <a:endParaRPr/>
          </a:p>
          <a:p>
            <a:pPr indent="0" lvl="0" marL="0" rtl="0" algn="r">
              <a:spcBef>
                <a:spcPts val="0"/>
              </a:spcBef>
              <a:spcAft>
                <a:spcPts val="0"/>
              </a:spcAft>
              <a:buClr>
                <a:schemeClr val="dk1"/>
              </a:buClr>
              <a:buSzPts val="1200"/>
              <a:buFont typeface="Calibri"/>
              <a:buNone/>
            </a:pPr>
            <a:r>
              <a:rPr lang="iw-IL"/>
              <a:t>זו הסיבה להטעייה. כשמסדרים את ציר ה</a:t>
            </a:r>
            <a:endParaRPr/>
          </a:p>
          <a:p>
            <a:pPr indent="0" lvl="0" marL="0" rtl="0" algn="r">
              <a:spcBef>
                <a:spcPts val="0"/>
              </a:spcBef>
              <a:spcAft>
                <a:spcPts val="0"/>
              </a:spcAft>
              <a:buClr>
                <a:schemeClr val="dk1"/>
              </a:buClr>
              <a:buSzPts val="1200"/>
              <a:buFont typeface="Calibri"/>
              <a:buNone/>
            </a:pPr>
            <a:r>
              <a:rPr lang="iw-IL"/>
              <a:t>Y</a:t>
            </a:r>
            <a:endParaRPr/>
          </a:p>
          <a:p>
            <a:pPr indent="0" lvl="0" marL="0" rtl="0" algn="r">
              <a:spcBef>
                <a:spcPts val="0"/>
              </a:spcBef>
              <a:spcAft>
                <a:spcPts val="0"/>
              </a:spcAft>
              <a:buClr>
                <a:schemeClr val="dk1"/>
              </a:buClr>
              <a:buSzPts val="1200"/>
              <a:buFont typeface="Calibri"/>
              <a:buNone/>
            </a:pPr>
            <a:r>
              <a:rPr lang="iw-IL"/>
              <a:t>למקטעים שווים – נגלית התמונה הנכונה</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200"/>
              <a:buFont typeface="Calibri"/>
              <a:buNone/>
            </a:pPr>
            <a:r>
              <a:rPr lang="iw-IL"/>
              <a:t>אותם נתונים!</a:t>
            </a:r>
            <a:endParaRPr/>
          </a:p>
          <a:p>
            <a:pPr indent="0" lvl="0" marL="0" rtl="0" algn="r">
              <a:spcBef>
                <a:spcPts val="0"/>
              </a:spcBef>
              <a:spcAft>
                <a:spcPts val="0"/>
              </a:spcAft>
              <a:buClr>
                <a:schemeClr val="dk1"/>
              </a:buClr>
              <a:buSzPts val="1200"/>
              <a:buFont typeface="Calibri"/>
              <a:buNone/>
            </a:pPr>
            <a:r>
              <a:rPr lang="iw-IL"/>
              <a:t>אבל משמאל - ציר ה</a:t>
            </a:r>
            <a:endParaRPr/>
          </a:p>
          <a:p>
            <a:pPr indent="0" lvl="0" marL="0" rtl="0" algn="r">
              <a:spcBef>
                <a:spcPts val="0"/>
              </a:spcBef>
              <a:spcAft>
                <a:spcPts val="0"/>
              </a:spcAft>
              <a:buClr>
                <a:schemeClr val="dk1"/>
              </a:buClr>
              <a:buSzPts val="1200"/>
              <a:buFont typeface="Calibri"/>
              <a:buNone/>
            </a:pPr>
            <a:r>
              <a:rPr lang="iw-IL"/>
              <a:t>Y</a:t>
            </a:r>
            <a:endParaRPr/>
          </a:p>
          <a:p>
            <a:pPr indent="0" lvl="0" marL="0" rtl="0" algn="r">
              <a:spcBef>
                <a:spcPts val="0"/>
              </a:spcBef>
              <a:spcAft>
                <a:spcPts val="0"/>
              </a:spcAft>
              <a:buClr>
                <a:schemeClr val="dk1"/>
              </a:buClr>
              <a:buSzPts val="1200"/>
              <a:buFont typeface="Calibri"/>
              <a:buNone/>
            </a:pPr>
            <a:r>
              <a:rPr lang="iw-IL"/>
              <a:t>מרווחים משונים (כל 2.5?)</a:t>
            </a:r>
            <a:endParaRPr/>
          </a:p>
          <a:p>
            <a:pPr indent="0" lvl="0" marL="0" rtl="0" algn="r">
              <a:spcBef>
                <a:spcPts val="0"/>
              </a:spcBef>
              <a:spcAft>
                <a:spcPts val="0"/>
              </a:spcAft>
              <a:buClr>
                <a:schemeClr val="dk1"/>
              </a:buClr>
              <a:buSzPts val="1200"/>
              <a:buFont typeface="Calibri"/>
              <a:buNone/>
            </a:pPr>
            <a:br>
              <a:rPr lang="iw-IL"/>
            </a:br>
            <a:r>
              <a:rPr lang="iw-IL"/>
              <a:t>+</a:t>
            </a:r>
            <a:endParaRPr/>
          </a:p>
          <a:p>
            <a:pPr indent="0" lvl="0" marL="0" rtl="0" algn="r">
              <a:spcBef>
                <a:spcPts val="0"/>
              </a:spcBef>
              <a:spcAft>
                <a:spcPts val="0"/>
              </a:spcAft>
              <a:buClr>
                <a:schemeClr val="dk1"/>
              </a:buClr>
              <a:buSzPts val="1200"/>
              <a:buFont typeface="Calibri"/>
              <a:buNone/>
            </a:pPr>
            <a:r>
              <a:rPr lang="iw-IL"/>
              <a:t>לא מתחיל מאפס</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200"/>
              <a:buFont typeface="Calibri"/>
              <a:buNone/>
            </a:pPr>
            <a:r>
              <a:rPr lang="iw-IL"/>
              <a:t>לא מתחיל מאפס + מרווחים קטנים</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iw-IL"/>
              <a:t>בגרף השמאלי לא מתחילים מאפס את ציר ה</a:t>
            </a:r>
            <a:endParaRPr/>
          </a:p>
          <a:p>
            <a:pPr indent="0" lvl="0" marL="0" rtl="0" algn="l">
              <a:spcBef>
                <a:spcPts val="0"/>
              </a:spcBef>
              <a:spcAft>
                <a:spcPts val="0"/>
              </a:spcAft>
              <a:buClr>
                <a:schemeClr val="dk1"/>
              </a:buClr>
              <a:buSzPts val="1200"/>
              <a:buFont typeface="Calibri"/>
              <a:buNone/>
            </a:pPr>
            <a:r>
              <a:rPr lang="iw-IL"/>
              <a:t>Y</a:t>
            </a:r>
            <a:endParaRPr/>
          </a:p>
          <a:p>
            <a:pPr indent="0" lvl="0" marL="0" rtl="0" algn="l">
              <a:spcBef>
                <a:spcPts val="0"/>
              </a:spcBef>
              <a:spcAft>
                <a:spcPts val="0"/>
              </a:spcAft>
              <a:buClr>
                <a:schemeClr val="dk1"/>
              </a:buClr>
              <a:buSzPts val="1200"/>
              <a:buFont typeface="Calibri"/>
              <a:buNone/>
            </a:pPr>
            <a:r>
              <a:rPr lang="iw-IL"/>
              <a:t>בגרף הימני, 32% נראה גדול יותר מ44%</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1D1B10"/>
              </a:buClr>
              <a:buSzPts val="1200"/>
              <a:buFont typeface="Calibri"/>
              <a:buNone/>
            </a:pPr>
            <a:r>
              <a:rPr lang="iw-IL">
                <a:solidFill>
                  <a:srgbClr val="1D1B10"/>
                </a:solidFill>
              </a:rPr>
              <a:t>המוח מעוניין "לסגור את המעגל". המידע שעובר לצופה הוא לא רק כמה הוא צעד או רץ, אלא כמה נשאר לו עוד לרוץ כדי להשלים את המטרה שלו!</a:t>
            </a:r>
            <a:endParaRPr>
              <a:solidFill>
                <a:srgbClr val="1D1B1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iw-IL"/>
              <a:t>המטרה מסומנת בצורת גביע נצחון – מעודדת את המשתמש להגיע למטרה היומית של 7000 צעדים. המרחק הקצר לסגירת המעגל, מאפשר השוואה מהירה ויזואלית עם כל הצעדים שכבר נעשו היום</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200"/>
              <a:buFont typeface="Calibri"/>
              <a:buNone/>
            </a:pPr>
            <a:r>
              <a:rPr lang="iw-IL"/>
              <a:t>בסרטון אפשר לראות איך המניפולציה נעשית ברגע המתאים ביותר (בהתלבטות בין לנסוע ברכבת התחתית או ללכת ברגל), איך הויזואליזציה נותנת פידבק אינטראקטיבי ובזמן אמת (כולל קונפטי בסוף, כשמגיע אל היעד של 7000 צעדים)</a:t>
            </a:r>
            <a:endParaRPr/>
          </a:p>
          <a:p>
            <a:pPr indent="0" lvl="0" marL="0" rtl="0" algn="r">
              <a:spcBef>
                <a:spcPts val="0"/>
              </a:spcBef>
              <a:spcAft>
                <a:spcPts val="0"/>
              </a:spcAft>
              <a:buClr>
                <a:schemeClr val="dk1"/>
              </a:buClr>
              <a:buSzPts val="1200"/>
              <a:buFont typeface="Calibri"/>
              <a:buNone/>
            </a:pPr>
            <a:r>
              <a:rPr lang="iw-IL"/>
              <a:t>השמירה על אמינות הדיאלוג והנתונים מאפשרת שימוש חוזר ושכנוע שוב בעתיד לעשות ספורט באמצעות האפליקציה.</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iw-IL"/>
              <a:t>שימוש בפאי תלת מימד מטעה שהפלח האדום נראה גדול יותר מהפלח הכחול. הנתונים מראים כי שניהם קיבלו 42%</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ער">
  <p:cSld name="שער">
    <p:spTree>
      <p:nvGrpSpPr>
        <p:cNvPr id="15" name="Shape 15"/>
        <p:cNvGrpSpPr/>
        <p:nvPr/>
      </p:nvGrpSpPr>
      <p:grpSpPr>
        <a:xfrm>
          <a:off x="0" y="0"/>
          <a:ext cx="0" cy="0"/>
          <a:chOff x="0" y="0"/>
          <a:chExt cx="0" cy="0"/>
        </a:xfrm>
      </p:grpSpPr>
      <p:sp>
        <p:nvSpPr>
          <p:cNvPr id="16" name="Google Shape;16;p2"/>
          <p:cNvSpPr txBox="1"/>
          <p:nvPr>
            <p:ph type="ctrTitle"/>
          </p:nvPr>
        </p:nvSpPr>
        <p:spPr>
          <a:xfrm>
            <a:off x="1" y="2693989"/>
            <a:ext cx="12192000" cy="14700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rgbClr val="192A72"/>
              </a:buClr>
              <a:buSzPts val="6601"/>
              <a:buFont typeface="Varela Round"/>
              <a:buNone/>
              <a:defRPr b="1" i="0" sz="6601" u="none" cap="none" strike="noStrik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p:nvPr/>
        </p:nvSpPr>
        <p:spPr>
          <a:xfrm>
            <a:off x="-670069" y="6569428"/>
            <a:ext cx="2623961" cy="45910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2"/>
          <p:cNvSpPr/>
          <p:nvPr/>
        </p:nvSpPr>
        <p:spPr>
          <a:xfrm>
            <a:off x="-1488810" y="6304086"/>
            <a:ext cx="3246400" cy="192925"/>
          </a:xfrm>
          <a:prstGeom prst="roundRect">
            <a:avLst>
              <a:gd fmla="val 49359"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2"/>
          <p:cNvSpPr/>
          <p:nvPr/>
        </p:nvSpPr>
        <p:spPr>
          <a:xfrm>
            <a:off x="9986482" y="-439221"/>
            <a:ext cx="4205647" cy="63186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2"/>
          <p:cNvSpPr/>
          <p:nvPr/>
        </p:nvSpPr>
        <p:spPr>
          <a:xfrm>
            <a:off x="8259471" y="6565100"/>
            <a:ext cx="4434214" cy="79653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1" name="Google Shape;21;p2"/>
          <p:cNvPicPr preferRelativeResize="0"/>
          <p:nvPr/>
        </p:nvPicPr>
        <p:blipFill rotWithShape="1">
          <a:blip r:embed="rId2">
            <a:alphaModFix/>
          </a:blip>
          <a:srcRect b="26248" l="33058" r="33511" t="0"/>
          <a:stretch/>
        </p:blipFill>
        <p:spPr>
          <a:xfrm>
            <a:off x="5445286" y="369916"/>
            <a:ext cx="1301430" cy="15974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כותרת ושתי תמונות">
  <p:cSld name="1_כותרת ושתי תמונות">
    <p:spTree>
      <p:nvGrpSpPr>
        <p:cNvPr id="77" name="Shape 77"/>
        <p:cNvGrpSpPr/>
        <p:nvPr/>
      </p:nvGrpSpPr>
      <p:grpSpPr>
        <a:xfrm>
          <a:off x="0" y="0"/>
          <a:ext cx="0" cy="0"/>
          <a:chOff x="0" y="0"/>
          <a:chExt cx="0" cy="0"/>
        </a:xfrm>
      </p:grpSpPr>
      <p:sp>
        <p:nvSpPr>
          <p:cNvPr id="78" name="Google Shape;78;p11"/>
          <p:cNvSpPr/>
          <p:nvPr>
            <p:ph idx="2" type="pic"/>
          </p:nvPr>
        </p:nvSpPr>
        <p:spPr>
          <a:xfrm>
            <a:off x="6444696" y="978201"/>
            <a:ext cx="5395321" cy="3638921"/>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9" name="Google Shape;79;p11"/>
          <p:cNvSpPr txBox="1"/>
          <p:nvPr>
            <p:ph type="ctrTitle"/>
          </p:nvPr>
        </p:nvSpPr>
        <p:spPr>
          <a:xfrm>
            <a:off x="1733910" y="186258"/>
            <a:ext cx="10221024" cy="637353"/>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1"/>
          <p:cNvSpPr/>
          <p:nvPr/>
        </p:nvSpPr>
        <p:spPr>
          <a:xfrm>
            <a:off x="11186073" y="5980332"/>
            <a:ext cx="1591052" cy="155686"/>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413012" y="764744"/>
            <a:ext cx="1159099" cy="426915"/>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iw-IL" sz="1800">
                <a:solidFill>
                  <a:schemeClr val="lt1"/>
                </a:solidFill>
                <a:latin typeface="Calibri"/>
                <a:ea typeface="Calibri"/>
                <a:cs typeface="Calibri"/>
                <a:sym typeface="Calibri"/>
              </a:rPr>
              <a:t> </a:t>
            </a:r>
            <a:endParaRPr/>
          </a:p>
        </p:txBody>
      </p:sp>
      <p:sp>
        <p:nvSpPr>
          <p:cNvPr id="82" name="Google Shape;82;p11"/>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0586241" y="6268720"/>
            <a:ext cx="2190883" cy="41718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ph idx="3" type="pic"/>
          </p:nvPr>
        </p:nvSpPr>
        <p:spPr>
          <a:xfrm>
            <a:off x="843274" y="978201"/>
            <a:ext cx="5395321" cy="3638921"/>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שלוש תמונות">
  <p:cSld name="כותרת ושלוש תמונות">
    <p:spTree>
      <p:nvGrpSpPr>
        <p:cNvPr id="85" name="Shape 85"/>
        <p:cNvGrpSpPr/>
        <p:nvPr/>
      </p:nvGrpSpPr>
      <p:grpSpPr>
        <a:xfrm>
          <a:off x="0" y="0"/>
          <a:ext cx="0" cy="0"/>
          <a:chOff x="0" y="0"/>
          <a:chExt cx="0" cy="0"/>
        </a:xfrm>
      </p:grpSpPr>
      <p:sp>
        <p:nvSpPr>
          <p:cNvPr id="86" name="Google Shape;86;p12"/>
          <p:cNvSpPr/>
          <p:nvPr>
            <p:ph idx="2" type="pic"/>
          </p:nvPr>
        </p:nvSpPr>
        <p:spPr>
          <a:xfrm>
            <a:off x="5513040" y="1030562"/>
            <a:ext cx="5395321" cy="3638921"/>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7" name="Google Shape;87;p12"/>
          <p:cNvSpPr txBox="1"/>
          <p:nvPr>
            <p:ph type="ctrTitle"/>
          </p:nvPr>
        </p:nvSpPr>
        <p:spPr>
          <a:xfrm>
            <a:off x="1733909" y="186258"/>
            <a:ext cx="10247689" cy="637353"/>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2"/>
          <p:cNvSpPr/>
          <p:nvPr/>
        </p:nvSpPr>
        <p:spPr>
          <a:xfrm>
            <a:off x="11186073" y="5980332"/>
            <a:ext cx="1591052" cy="155686"/>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2"/>
          <p:cNvSpPr/>
          <p:nvPr/>
        </p:nvSpPr>
        <p:spPr>
          <a:xfrm>
            <a:off x="-413012" y="764744"/>
            <a:ext cx="1159099" cy="426915"/>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iw-IL" sz="1800">
                <a:solidFill>
                  <a:schemeClr val="lt1"/>
                </a:solidFill>
                <a:latin typeface="Calibri"/>
                <a:ea typeface="Calibri"/>
                <a:cs typeface="Calibri"/>
                <a:sym typeface="Calibri"/>
              </a:rPr>
              <a:t> </a:t>
            </a:r>
            <a:endParaRPr/>
          </a:p>
        </p:txBody>
      </p:sp>
      <p:sp>
        <p:nvSpPr>
          <p:cNvPr id="90" name="Google Shape;90;p12"/>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2"/>
          <p:cNvSpPr/>
          <p:nvPr/>
        </p:nvSpPr>
        <p:spPr>
          <a:xfrm>
            <a:off x="10586241" y="6268720"/>
            <a:ext cx="2190883" cy="41718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2"/>
          <p:cNvSpPr/>
          <p:nvPr>
            <p:ph idx="3" type="pic"/>
          </p:nvPr>
        </p:nvSpPr>
        <p:spPr>
          <a:xfrm>
            <a:off x="1241442" y="1030562"/>
            <a:ext cx="4114650" cy="27431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3" name="Google Shape;93;p12"/>
          <p:cNvSpPr/>
          <p:nvPr>
            <p:ph idx="4" type="pic"/>
          </p:nvPr>
        </p:nvSpPr>
        <p:spPr>
          <a:xfrm>
            <a:off x="1241442" y="3932962"/>
            <a:ext cx="4114650" cy="27431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ארבע תמונות">
  <p:cSld name="כותרת וארבע תמונות">
    <p:spTree>
      <p:nvGrpSpPr>
        <p:cNvPr id="94" name="Shape 94"/>
        <p:cNvGrpSpPr/>
        <p:nvPr/>
      </p:nvGrpSpPr>
      <p:grpSpPr>
        <a:xfrm>
          <a:off x="0" y="0"/>
          <a:ext cx="0" cy="0"/>
          <a:chOff x="0" y="0"/>
          <a:chExt cx="0" cy="0"/>
        </a:xfrm>
      </p:grpSpPr>
      <p:sp>
        <p:nvSpPr>
          <p:cNvPr id="95" name="Google Shape;95;p13"/>
          <p:cNvSpPr txBox="1"/>
          <p:nvPr>
            <p:ph type="ctrTitle"/>
          </p:nvPr>
        </p:nvSpPr>
        <p:spPr>
          <a:xfrm>
            <a:off x="1733909" y="186258"/>
            <a:ext cx="10247689" cy="637353"/>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3"/>
          <p:cNvSpPr/>
          <p:nvPr/>
        </p:nvSpPr>
        <p:spPr>
          <a:xfrm>
            <a:off x="11186073" y="5980332"/>
            <a:ext cx="1591052" cy="155686"/>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3"/>
          <p:cNvSpPr/>
          <p:nvPr/>
        </p:nvSpPr>
        <p:spPr>
          <a:xfrm>
            <a:off x="10171544" y="938558"/>
            <a:ext cx="2190882" cy="426915"/>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iw-IL" sz="1800">
                <a:solidFill>
                  <a:schemeClr val="lt1"/>
                </a:solidFill>
                <a:latin typeface="Calibri"/>
                <a:ea typeface="Calibri"/>
                <a:cs typeface="Calibri"/>
                <a:sym typeface="Calibri"/>
              </a:rPr>
              <a:t> </a:t>
            </a:r>
            <a:endParaRPr/>
          </a:p>
        </p:txBody>
      </p:sp>
      <p:sp>
        <p:nvSpPr>
          <p:cNvPr id="98" name="Google Shape;98;p13"/>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3"/>
          <p:cNvSpPr/>
          <p:nvPr/>
        </p:nvSpPr>
        <p:spPr>
          <a:xfrm>
            <a:off x="10586241" y="6268720"/>
            <a:ext cx="2190883" cy="41718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3"/>
          <p:cNvSpPr/>
          <p:nvPr>
            <p:ph idx="2" type="pic"/>
          </p:nvPr>
        </p:nvSpPr>
        <p:spPr>
          <a:xfrm>
            <a:off x="154519" y="1073695"/>
            <a:ext cx="4114650" cy="27431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1" name="Google Shape;101;p13"/>
          <p:cNvSpPr/>
          <p:nvPr>
            <p:ph idx="3" type="pic"/>
          </p:nvPr>
        </p:nvSpPr>
        <p:spPr>
          <a:xfrm>
            <a:off x="154519" y="3976095"/>
            <a:ext cx="4114650" cy="27431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2" name="Google Shape;102;p13"/>
          <p:cNvSpPr/>
          <p:nvPr>
            <p:ph idx="4" type="pic"/>
          </p:nvPr>
        </p:nvSpPr>
        <p:spPr>
          <a:xfrm>
            <a:off x="4414862" y="1073695"/>
            <a:ext cx="4114650" cy="27431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3" name="Google Shape;103;p13"/>
          <p:cNvSpPr/>
          <p:nvPr>
            <p:ph idx="5" type="pic"/>
          </p:nvPr>
        </p:nvSpPr>
        <p:spPr>
          <a:xfrm>
            <a:off x="4414862" y="3976095"/>
            <a:ext cx="4114650" cy="27431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יעור שכבה ושם המורה">
  <p:cSld name="השיעור שכבה ושם המורה">
    <p:spTree>
      <p:nvGrpSpPr>
        <p:cNvPr id="22" name="Shape 22"/>
        <p:cNvGrpSpPr/>
        <p:nvPr/>
      </p:nvGrpSpPr>
      <p:grpSpPr>
        <a:xfrm>
          <a:off x="0" y="0"/>
          <a:ext cx="0" cy="0"/>
          <a:chOff x="0" y="0"/>
          <a:chExt cx="0" cy="0"/>
        </a:xfrm>
      </p:grpSpPr>
      <p:sp>
        <p:nvSpPr>
          <p:cNvPr id="23" name="Google Shape;23;p3"/>
          <p:cNvSpPr/>
          <p:nvPr/>
        </p:nvSpPr>
        <p:spPr>
          <a:xfrm>
            <a:off x="212943" y="1396870"/>
            <a:ext cx="13177381" cy="2978963"/>
          </a:xfrm>
          <a:prstGeom prst="roundRect">
            <a:avLst>
              <a:gd fmla="val 50000" name="adj"/>
            </a:avLst>
          </a:prstGeom>
          <a:solidFill>
            <a:srgbClr val="D8D8D8"/>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800" u="none" cap="none" strike="noStrike">
                <a:solidFill>
                  <a:schemeClr val="lt1"/>
                </a:solidFill>
                <a:latin typeface="Calibri"/>
                <a:ea typeface="Calibri"/>
                <a:cs typeface="Calibri"/>
                <a:sym typeface="Calibri"/>
              </a:rPr>
              <a:t>  </a:t>
            </a:r>
            <a:endParaRPr/>
          </a:p>
        </p:txBody>
      </p:sp>
      <p:sp>
        <p:nvSpPr>
          <p:cNvPr id="24" name="Google Shape;24;p3"/>
          <p:cNvSpPr txBox="1"/>
          <p:nvPr>
            <p:ph type="ctrTitle"/>
          </p:nvPr>
        </p:nvSpPr>
        <p:spPr>
          <a:xfrm>
            <a:off x="1" y="1640910"/>
            <a:ext cx="12192000" cy="1260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rgbClr val="192A72"/>
              </a:buClr>
              <a:buSzPts val="6601"/>
              <a:buFont typeface="Varela Round"/>
              <a:buNone/>
              <a:defRPr b="1" sz="660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p:nvPr/>
        </p:nvSpPr>
        <p:spPr>
          <a:xfrm>
            <a:off x="7329949" y="6155858"/>
            <a:ext cx="5333866" cy="55761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3"/>
          <p:cNvSpPr/>
          <p:nvPr/>
        </p:nvSpPr>
        <p:spPr>
          <a:xfrm>
            <a:off x="9501144" y="5870968"/>
            <a:ext cx="3049656" cy="205899"/>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 name="Google Shape;27;p3"/>
          <p:cNvSpPr/>
          <p:nvPr/>
        </p:nvSpPr>
        <p:spPr>
          <a:xfrm>
            <a:off x="-501113" y="163632"/>
            <a:ext cx="1428110" cy="322428"/>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3"/>
          <p:cNvSpPr txBox="1"/>
          <p:nvPr>
            <p:ph idx="1" type="subTitle"/>
          </p:nvPr>
        </p:nvSpPr>
        <p:spPr>
          <a:xfrm>
            <a:off x="1" y="2918492"/>
            <a:ext cx="12192000" cy="720000"/>
          </a:xfrm>
          <a:prstGeom prst="rect">
            <a:avLst/>
          </a:prstGeom>
          <a:noFill/>
          <a:ln>
            <a:noFill/>
          </a:ln>
        </p:spPr>
        <p:txBody>
          <a:bodyPr anchorCtr="0" anchor="ctr" bIns="36000" lIns="36000" spcFirstLastPara="1" rIns="36000" wrap="square" tIns="36000">
            <a:noAutofit/>
          </a:bodyPr>
          <a:lstStyle>
            <a:lvl1pPr lvl="0" rtl="1" algn="ctr">
              <a:lnSpc>
                <a:spcPct val="100000"/>
              </a:lnSpc>
              <a:spcBef>
                <a:spcPts val="0"/>
              </a:spcBef>
              <a:spcAft>
                <a:spcPts val="0"/>
              </a:spcAft>
              <a:buClr>
                <a:srgbClr val="002060"/>
              </a:buClr>
              <a:buSzPts val="2800"/>
              <a:buNone/>
              <a:defRPr b="1" sz="3600">
                <a:solidFill>
                  <a:srgbClr val="002060"/>
                </a:solidFill>
                <a:latin typeface="Varela Round"/>
                <a:ea typeface="Varela Round"/>
                <a:cs typeface="Varela Round"/>
                <a:sym typeface="Varela Round"/>
              </a:defRPr>
            </a:lvl1pPr>
            <a:lvl2pPr lvl="1" rtl="1" algn="ctr">
              <a:lnSpc>
                <a:spcPct val="100000"/>
              </a:lnSpc>
              <a:spcBef>
                <a:spcPts val="600"/>
              </a:spcBef>
              <a:spcAft>
                <a:spcPts val="0"/>
              </a:spcAft>
              <a:buClr>
                <a:schemeClr val="dk1"/>
              </a:buClr>
              <a:buSzPts val="2800"/>
              <a:buNone/>
              <a:defRPr sz="3700"/>
            </a:lvl2pPr>
            <a:lvl3pPr lvl="2" rtl="1" algn="ctr">
              <a:lnSpc>
                <a:spcPct val="100000"/>
              </a:lnSpc>
              <a:spcBef>
                <a:spcPts val="0"/>
              </a:spcBef>
              <a:spcAft>
                <a:spcPts val="0"/>
              </a:spcAft>
              <a:buClr>
                <a:schemeClr val="dk1"/>
              </a:buClr>
              <a:buSzPts val="2800"/>
              <a:buNone/>
              <a:defRPr sz="3700"/>
            </a:lvl3pPr>
            <a:lvl4pPr lvl="3" rtl="1" algn="ctr">
              <a:lnSpc>
                <a:spcPct val="100000"/>
              </a:lnSpc>
              <a:spcBef>
                <a:spcPts val="0"/>
              </a:spcBef>
              <a:spcAft>
                <a:spcPts val="0"/>
              </a:spcAft>
              <a:buClr>
                <a:schemeClr val="dk1"/>
              </a:buClr>
              <a:buSzPts val="2800"/>
              <a:buNone/>
              <a:defRPr sz="3700"/>
            </a:lvl4pPr>
            <a:lvl5pPr lvl="4" rtl="1" algn="ctr">
              <a:lnSpc>
                <a:spcPct val="100000"/>
              </a:lnSpc>
              <a:spcBef>
                <a:spcPts val="0"/>
              </a:spcBef>
              <a:spcAft>
                <a:spcPts val="0"/>
              </a:spcAft>
              <a:buClr>
                <a:schemeClr val="dk1"/>
              </a:buClr>
              <a:buSzPts val="2800"/>
              <a:buNone/>
              <a:defRPr sz="3700"/>
            </a:lvl5pPr>
            <a:lvl6pPr lvl="5" rtl="1" algn="ctr">
              <a:lnSpc>
                <a:spcPct val="100000"/>
              </a:lnSpc>
              <a:spcBef>
                <a:spcPts val="0"/>
              </a:spcBef>
              <a:spcAft>
                <a:spcPts val="0"/>
              </a:spcAft>
              <a:buClr>
                <a:schemeClr val="dk1"/>
              </a:buClr>
              <a:buSzPts val="2800"/>
              <a:buNone/>
              <a:defRPr sz="3700"/>
            </a:lvl6pPr>
            <a:lvl7pPr lvl="6" rtl="1" algn="ctr">
              <a:lnSpc>
                <a:spcPct val="100000"/>
              </a:lnSpc>
              <a:spcBef>
                <a:spcPts val="0"/>
              </a:spcBef>
              <a:spcAft>
                <a:spcPts val="0"/>
              </a:spcAft>
              <a:buClr>
                <a:schemeClr val="dk1"/>
              </a:buClr>
              <a:buSzPts val="2800"/>
              <a:buNone/>
              <a:defRPr sz="3700"/>
            </a:lvl7pPr>
            <a:lvl8pPr lvl="7" rtl="1" algn="ctr">
              <a:lnSpc>
                <a:spcPct val="100000"/>
              </a:lnSpc>
              <a:spcBef>
                <a:spcPts val="0"/>
              </a:spcBef>
              <a:spcAft>
                <a:spcPts val="0"/>
              </a:spcAft>
              <a:buClr>
                <a:schemeClr val="dk1"/>
              </a:buClr>
              <a:buSzPts val="2800"/>
              <a:buNone/>
              <a:defRPr sz="3700"/>
            </a:lvl8pPr>
            <a:lvl9pPr lvl="8" rtl="1" algn="ctr">
              <a:lnSpc>
                <a:spcPct val="100000"/>
              </a:lnSpc>
              <a:spcBef>
                <a:spcPts val="0"/>
              </a:spcBef>
              <a:spcAft>
                <a:spcPts val="0"/>
              </a:spcAft>
              <a:buClr>
                <a:schemeClr val="dk1"/>
              </a:buClr>
              <a:buSzPts val="2800"/>
              <a:buNone/>
              <a:defRPr sz="3700"/>
            </a:lvl9pPr>
          </a:lstStyle>
          <a:p/>
        </p:txBody>
      </p:sp>
      <p:sp>
        <p:nvSpPr>
          <p:cNvPr id="29" name="Google Shape;29;p3"/>
          <p:cNvSpPr txBox="1"/>
          <p:nvPr>
            <p:ph idx="2" type="body"/>
          </p:nvPr>
        </p:nvSpPr>
        <p:spPr>
          <a:xfrm>
            <a:off x="0" y="3734824"/>
            <a:ext cx="12191999" cy="720000"/>
          </a:xfrm>
          <a:prstGeom prst="rect">
            <a:avLst/>
          </a:prstGeom>
          <a:noFill/>
          <a:ln>
            <a:noFill/>
          </a:ln>
        </p:spPr>
        <p:txBody>
          <a:bodyPr anchorCtr="0" anchor="ctr" bIns="45700" lIns="91425" spcFirstLastPara="1" rIns="91425" wrap="square" tIns="45700">
            <a:noAutofit/>
          </a:bodyPr>
          <a:lstStyle>
            <a:lvl1pPr indent="-228600" lvl="0" marL="457200" rtl="1" algn="ctr">
              <a:lnSpc>
                <a:spcPct val="100000"/>
              </a:lnSpc>
              <a:spcBef>
                <a:spcPts val="0"/>
              </a:spcBef>
              <a:spcAft>
                <a:spcPts val="0"/>
              </a:spcAft>
              <a:buClr>
                <a:srgbClr val="002060"/>
              </a:buClr>
              <a:buSzPts val="2800"/>
              <a:buFont typeface="Arial"/>
              <a:buNone/>
              <a:defRPr b="1" sz="2800">
                <a:solidFill>
                  <a:srgbClr val="002060"/>
                </a:solidFill>
                <a:latin typeface="Varela Round"/>
                <a:ea typeface="Varela Round"/>
                <a:cs typeface="Varela Round"/>
                <a:sym typeface="Varela Round"/>
              </a:defRPr>
            </a:lvl1pPr>
            <a:lvl2pPr indent="-228600" lvl="1" marL="914400" rtl="1" algn="ctr">
              <a:lnSpc>
                <a:spcPct val="100000"/>
              </a:lnSpc>
              <a:spcBef>
                <a:spcPts val="600"/>
              </a:spcBef>
              <a:spcAft>
                <a:spcPts val="0"/>
              </a:spcAft>
              <a:buClr>
                <a:srgbClr val="002060"/>
              </a:buClr>
              <a:buSzPts val="2800"/>
              <a:buFont typeface="Arial"/>
              <a:buNone/>
              <a:defRPr b="1" sz="3200">
                <a:solidFill>
                  <a:srgbClr val="002060"/>
                </a:solidFill>
                <a:latin typeface="Varela Round"/>
                <a:ea typeface="Varela Round"/>
                <a:cs typeface="Varela Round"/>
                <a:sym typeface="Varela Round"/>
              </a:defRPr>
            </a:lvl2pPr>
            <a:lvl3pPr indent="-381000" lvl="2" marL="1371600" rtl="1" algn="r">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indent="-355600" lvl="3" marL="18288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indent="-355600" lvl="4" marL="22860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30" name="Google Shape;30;p3"/>
          <p:cNvSpPr/>
          <p:nvPr/>
        </p:nvSpPr>
        <p:spPr>
          <a:xfrm>
            <a:off x="10059465" y="87232"/>
            <a:ext cx="2768857" cy="451249"/>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כותרות ותוכן">
  <p:cSld name="2 כותרות ותוכן">
    <p:spTree>
      <p:nvGrpSpPr>
        <p:cNvPr id="31" name="Shape 31"/>
        <p:cNvGrpSpPr/>
        <p:nvPr/>
      </p:nvGrpSpPr>
      <p:grpSpPr>
        <a:xfrm>
          <a:off x="0" y="0"/>
          <a:ext cx="0" cy="0"/>
          <a:chOff x="0" y="0"/>
          <a:chExt cx="0" cy="0"/>
        </a:xfrm>
      </p:grpSpPr>
      <p:sp>
        <p:nvSpPr>
          <p:cNvPr id="32" name="Google Shape;32;p4"/>
          <p:cNvSpPr txBox="1"/>
          <p:nvPr>
            <p:ph type="title"/>
          </p:nvPr>
        </p:nvSpPr>
        <p:spPr>
          <a:xfrm>
            <a:off x="2549769" y="213094"/>
            <a:ext cx="9642231" cy="720000"/>
          </a:xfrm>
          <a:prstGeom prst="rect">
            <a:avLst/>
          </a:prstGeom>
          <a:noFill/>
          <a:ln>
            <a:noFill/>
          </a:ln>
        </p:spPr>
        <p:txBody>
          <a:bodyPr anchorCtr="0" anchor="ctr" bIns="45700" lIns="91425" spcFirstLastPara="1" rIns="91425" wrap="square" tIns="45700">
            <a:noAutofit/>
          </a:bodyPr>
          <a:lstStyle>
            <a:lvl1pPr lvl="0" marR="0" rtl="1" algn="ctr">
              <a:lnSpc>
                <a:spcPct val="100000"/>
              </a:lnSpc>
              <a:spcBef>
                <a:spcPts val="0"/>
              </a:spcBef>
              <a:spcAft>
                <a:spcPts val="0"/>
              </a:spcAft>
              <a:buClr>
                <a:srgbClr val="002060"/>
              </a:buClr>
              <a:buSzPts val="4400"/>
              <a:buFont typeface="Varela Round"/>
              <a:buNone/>
              <a:defRPr b="1" i="0" sz="4400" u="none" cap="none" strike="noStrik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
          <p:cNvSpPr txBox="1"/>
          <p:nvPr>
            <p:ph idx="1" type="body"/>
          </p:nvPr>
        </p:nvSpPr>
        <p:spPr>
          <a:xfrm>
            <a:off x="515275" y="1185681"/>
            <a:ext cx="8306992" cy="540000"/>
          </a:xfrm>
          <a:prstGeom prst="rect">
            <a:avLst/>
          </a:prstGeom>
          <a:noFill/>
          <a:ln>
            <a:noFill/>
          </a:ln>
        </p:spPr>
        <p:txBody>
          <a:bodyPr anchorCtr="0" anchor="ctr" bIns="45700" lIns="91425" spcFirstLastPara="1" rIns="91425" wrap="square" tIns="45700">
            <a:noAutofit/>
          </a:bodyPr>
          <a:lstStyle>
            <a:lvl1pPr indent="-228600" lvl="0" marL="457200" rtl="1" algn="r">
              <a:spcBef>
                <a:spcPts val="560"/>
              </a:spcBef>
              <a:spcAft>
                <a:spcPts val="0"/>
              </a:spcAft>
              <a:buClr>
                <a:srgbClr val="12B4BC"/>
              </a:buClr>
              <a:buSzPts val="2800"/>
              <a:buNone/>
              <a:defRPr b="1" sz="2800">
                <a:solidFill>
                  <a:srgbClr val="12B4BC"/>
                </a:solidFill>
                <a:latin typeface="Varela Round"/>
                <a:ea typeface="Varela Round"/>
                <a:cs typeface="Varela Round"/>
                <a:sym typeface="Varela Round"/>
              </a:defRPr>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34" name="Google Shape;34;p4"/>
          <p:cNvSpPr txBox="1"/>
          <p:nvPr>
            <p:ph idx="2" type="body"/>
          </p:nvPr>
        </p:nvSpPr>
        <p:spPr>
          <a:xfrm>
            <a:off x="515273" y="1725682"/>
            <a:ext cx="8031963" cy="4152517"/>
          </a:xfrm>
          <a:prstGeom prst="rect">
            <a:avLst/>
          </a:prstGeom>
          <a:noFill/>
          <a:ln>
            <a:noFill/>
          </a:ln>
        </p:spPr>
        <p:txBody>
          <a:bodyPr anchorCtr="0" anchor="t" bIns="45700" lIns="91425" spcFirstLastPara="1" rIns="91425" wrap="square" tIns="45700">
            <a:noAutofit/>
          </a:bodyPr>
          <a:lstStyle>
            <a:lvl1pPr indent="-381000" lvl="0" marL="457200" rtl="1" algn="r">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indent="-381000" lvl="1" marL="914400" rtl="1" algn="r">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indent="-342900" lvl="2" marL="1371600" rtl="1" algn="r">
              <a:spcBef>
                <a:spcPts val="60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35" name="Google Shape;35;p4"/>
          <p:cNvSpPr/>
          <p:nvPr/>
        </p:nvSpPr>
        <p:spPr>
          <a:xfrm>
            <a:off x="9664804" y="5699022"/>
            <a:ext cx="476681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4"/>
          <p:cNvSpPr/>
          <p:nvPr/>
        </p:nvSpPr>
        <p:spPr>
          <a:xfrm>
            <a:off x="-260562" y="181684"/>
            <a:ext cx="2598822" cy="216817"/>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4"/>
          <p:cNvSpPr/>
          <p:nvPr/>
        </p:nvSpPr>
        <p:spPr>
          <a:xfrm>
            <a:off x="-488825" y="468418"/>
            <a:ext cx="2969302"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4"/>
          <p:cNvSpPr/>
          <p:nvPr/>
        </p:nvSpPr>
        <p:spPr>
          <a:xfrm>
            <a:off x="9010091" y="6104087"/>
            <a:ext cx="3755593"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פרק חדש">
  <p:cSld name="פרק חדש">
    <p:spTree>
      <p:nvGrpSpPr>
        <p:cNvPr id="39" name="Shape 39"/>
        <p:cNvGrpSpPr/>
        <p:nvPr/>
      </p:nvGrpSpPr>
      <p:grpSpPr>
        <a:xfrm>
          <a:off x="0" y="0"/>
          <a:ext cx="0" cy="0"/>
          <a:chOff x="0" y="0"/>
          <a:chExt cx="0" cy="0"/>
        </a:xfrm>
      </p:grpSpPr>
      <p:sp>
        <p:nvSpPr>
          <p:cNvPr id="40" name="Google Shape;40;p5"/>
          <p:cNvSpPr/>
          <p:nvPr/>
        </p:nvSpPr>
        <p:spPr>
          <a:xfrm>
            <a:off x="212943" y="1396870"/>
            <a:ext cx="13177381" cy="2978963"/>
          </a:xfrm>
          <a:prstGeom prst="roundRect">
            <a:avLst>
              <a:gd fmla="val 50000" name="adj"/>
            </a:avLst>
          </a:prstGeom>
          <a:solidFill>
            <a:srgbClr val="D8D8D8"/>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800" u="none" cap="none" strike="noStrike">
                <a:solidFill>
                  <a:srgbClr val="192A72"/>
                </a:solidFill>
                <a:latin typeface="Calibri"/>
                <a:ea typeface="Calibri"/>
                <a:cs typeface="Calibri"/>
                <a:sym typeface="Calibri"/>
              </a:rPr>
              <a:t>  </a:t>
            </a:r>
            <a:endParaRPr/>
          </a:p>
        </p:txBody>
      </p:sp>
      <p:sp>
        <p:nvSpPr>
          <p:cNvPr id="41" name="Google Shape;41;p5"/>
          <p:cNvSpPr txBox="1"/>
          <p:nvPr>
            <p:ph type="ctrTitle"/>
          </p:nvPr>
        </p:nvSpPr>
        <p:spPr>
          <a:xfrm>
            <a:off x="1" y="1666940"/>
            <a:ext cx="12192000" cy="1260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rgbClr val="192A72"/>
              </a:buClr>
              <a:buSzPts val="6601"/>
              <a:buFont typeface="Varela Round"/>
              <a:buNone/>
              <a:defRPr b="1" sz="660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
          <p:cNvSpPr txBox="1"/>
          <p:nvPr>
            <p:ph idx="1" type="subTitle"/>
          </p:nvPr>
        </p:nvSpPr>
        <p:spPr>
          <a:xfrm>
            <a:off x="1" y="2918493"/>
            <a:ext cx="12192000" cy="642090"/>
          </a:xfrm>
          <a:prstGeom prst="rect">
            <a:avLst/>
          </a:prstGeom>
          <a:noFill/>
          <a:ln>
            <a:noFill/>
          </a:ln>
        </p:spPr>
        <p:txBody>
          <a:bodyPr anchorCtr="0" anchor="ctr" bIns="36000" lIns="36000" spcFirstLastPara="1" rIns="36000" wrap="square" tIns="36000">
            <a:noAutofit/>
          </a:bodyPr>
          <a:lstStyle>
            <a:lvl1pPr lvl="0" rtl="1" algn="ctr">
              <a:lnSpc>
                <a:spcPct val="100000"/>
              </a:lnSpc>
              <a:spcBef>
                <a:spcPts val="0"/>
              </a:spcBef>
              <a:spcAft>
                <a:spcPts val="0"/>
              </a:spcAft>
              <a:buClr>
                <a:srgbClr val="192A72"/>
              </a:buClr>
              <a:buSzPts val="2800"/>
              <a:buNone/>
              <a:defRPr b="1" sz="3200">
                <a:solidFill>
                  <a:srgbClr val="192A72"/>
                </a:solidFill>
                <a:latin typeface="Varela Round"/>
                <a:ea typeface="Varela Round"/>
                <a:cs typeface="Varela Round"/>
                <a:sym typeface="Varela Round"/>
              </a:defRPr>
            </a:lvl1pPr>
            <a:lvl2pPr lvl="1" rtl="1" algn="ctr">
              <a:lnSpc>
                <a:spcPct val="100000"/>
              </a:lnSpc>
              <a:spcBef>
                <a:spcPts val="600"/>
              </a:spcBef>
              <a:spcAft>
                <a:spcPts val="0"/>
              </a:spcAft>
              <a:buClr>
                <a:schemeClr val="dk1"/>
              </a:buClr>
              <a:buSzPts val="2800"/>
              <a:buNone/>
              <a:defRPr sz="3700"/>
            </a:lvl2pPr>
            <a:lvl3pPr lvl="2" rtl="1" algn="ctr">
              <a:lnSpc>
                <a:spcPct val="100000"/>
              </a:lnSpc>
              <a:spcBef>
                <a:spcPts val="0"/>
              </a:spcBef>
              <a:spcAft>
                <a:spcPts val="0"/>
              </a:spcAft>
              <a:buClr>
                <a:schemeClr val="dk1"/>
              </a:buClr>
              <a:buSzPts val="2800"/>
              <a:buNone/>
              <a:defRPr sz="3700"/>
            </a:lvl3pPr>
            <a:lvl4pPr lvl="3" rtl="1" algn="ctr">
              <a:lnSpc>
                <a:spcPct val="100000"/>
              </a:lnSpc>
              <a:spcBef>
                <a:spcPts val="0"/>
              </a:spcBef>
              <a:spcAft>
                <a:spcPts val="0"/>
              </a:spcAft>
              <a:buClr>
                <a:schemeClr val="dk1"/>
              </a:buClr>
              <a:buSzPts val="2800"/>
              <a:buNone/>
              <a:defRPr sz="3700"/>
            </a:lvl4pPr>
            <a:lvl5pPr lvl="4" rtl="1" algn="ctr">
              <a:lnSpc>
                <a:spcPct val="100000"/>
              </a:lnSpc>
              <a:spcBef>
                <a:spcPts val="0"/>
              </a:spcBef>
              <a:spcAft>
                <a:spcPts val="0"/>
              </a:spcAft>
              <a:buClr>
                <a:schemeClr val="dk1"/>
              </a:buClr>
              <a:buSzPts val="2800"/>
              <a:buNone/>
              <a:defRPr sz="3700"/>
            </a:lvl5pPr>
            <a:lvl6pPr lvl="5" rtl="1" algn="ctr">
              <a:lnSpc>
                <a:spcPct val="100000"/>
              </a:lnSpc>
              <a:spcBef>
                <a:spcPts val="0"/>
              </a:spcBef>
              <a:spcAft>
                <a:spcPts val="0"/>
              </a:spcAft>
              <a:buClr>
                <a:schemeClr val="dk1"/>
              </a:buClr>
              <a:buSzPts val="2800"/>
              <a:buNone/>
              <a:defRPr sz="3700"/>
            </a:lvl6pPr>
            <a:lvl7pPr lvl="6" rtl="1" algn="ctr">
              <a:lnSpc>
                <a:spcPct val="100000"/>
              </a:lnSpc>
              <a:spcBef>
                <a:spcPts val="0"/>
              </a:spcBef>
              <a:spcAft>
                <a:spcPts val="0"/>
              </a:spcAft>
              <a:buClr>
                <a:schemeClr val="dk1"/>
              </a:buClr>
              <a:buSzPts val="2800"/>
              <a:buNone/>
              <a:defRPr sz="3700"/>
            </a:lvl7pPr>
            <a:lvl8pPr lvl="7" rtl="1" algn="ctr">
              <a:lnSpc>
                <a:spcPct val="100000"/>
              </a:lnSpc>
              <a:spcBef>
                <a:spcPts val="0"/>
              </a:spcBef>
              <a:spcAft>
                <a:spcPts val="0"/>
              </a:spcAft>
              <a:buClr>
                <a:schemeClr val="dk1"/>
              </a:buClr>
              <a:buSzPts val="2800"/>
              <a:buNone/>
              <a:defRPr sz="3700"/>
            </a:lvl8pPr>
            <a:lvl9pPr lvl="8" rtl="1" algn="ctr">
              <a:lnSpc>
                <a:spcPct val="100000"/>
              </a:lnSpc>
              <a:spcBef>
                <a:spcPts val="0"/>
              </a:spcBef>
              <a:spcAft>
                <a:spcPts val="0"/>
              </a:spcAft>
              <a:buClr>
                <a:schemeClr val="dk1"/>
              </a:buClr>
              <a:buSzPts val="2800"/>
              <a:buNone/>
              <a:defRPr sz="3700"/>
            </a:lvl9pPr>
          </a:lstStyle>
          <a:p/>
        </p:txBody>
      </p:sp>
      <p:sp>
        <p:nvSpPr>
          <p:cNvPr id="43" name="Google Shape;43;p5"/>
          <p:cNvSpPr/>
          <p:nvPr/>
        </p:nvSpPr>
        <p:spPr>
          <a:xfrm>
            <a:off x="9664804" y="5699022"/>
            <a:ext cx="476681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5"/>
          <p:cNvSpPr/>
          <p:nvPr/>
        </p:nvSpPr>
        <p:spPr>
          <a:xfrm>
            <a:off x="-260562" y="181684"/>
            <a:ext cx="2598822" cy="216817"/>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5"/>
          <p:cNvSpPr/>
          <p:nvPr/>
        </p:nvSpPr>
        <p:spPr>
          <a:xfrm>
            <a:off x="-488825" y="468418"/>
            <a:ext cx="2969302"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5"/>
          <p:cNvSpPr/>
          <p:nvPr/>
        </p:nvSpPr>
        <p:spPr>
          <a:xfrm>
            <a:off x="9010091" y="6104087"/>
            <a:ext cx="3755593"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47" name="Shape 47"/>
        <p:cNvGrpSpPr/>
        <p:nvPr/>
      </p:nvGrpSpPr>
      <p:grpSpPr>
        <a:xfrm>
          <a:off x="0" y="0"/>
          <a:ext cx="0" cy="0"/>
          <a:chOff x="0" y="0"/>
          <a:chExt cx="0" cy="0"/>
        </a:xfrm>
      </p:grpSpPr>
      <p:sp>
        <p:nvSpPr>
          <p:cNvPr id="48" name="Google Shape;48;p6"/>
          <p:cNvSpPr txBox="1"/>
          <p:nvPr>
            <p:ph type="title"/>
          </p:nvPr>
        </p:nvSpPr>
        <p:spPr>
          <a:xfrm>
            <a:off x="1" y="213094"/>
            <a:ext cx="12191999" cy="720000"/>
          </a:xfrm>
          <a:prstGeom prst="rect">
            <a:avLst/>
          </a:prstGeom>
          <a:noFill/>
          <a:ln>
            <a:noFill/>
          </a:ln>
        </p:spPr>
        <p:txBody>
          <a:bodyPr anchorCtr="0" anchor="ctr" bIns="0" lIns="36000" spcFirstLastPara="1" rIns="36000" wrap="square" tIns="0">
            <a:noAutofit/>
          </a:bodyPr>
          <a:lstStyle>
            <a:lvl1pPr lvl="0" rtl="1" algn="ctr">
              <a:spcBef>
                <a:spcPts val="0"/>
              </a:spcBef>
              <a:spcAft>
                <a:spcPts val="0"/>
              </a:spcAft>
              <a:buClr>
                <a:srgbClr val="002060"/>
              </a:buClr>
              <a:buSzPts val="4800"/>
              <a:buFont typeface="Varela Round"/>
              <a:buNone/>
              <a:defRPr b="1" sz="4800">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6"/>
          <p:cNvSpPr txBox="1"/>
          <p:nvPr>
            <p:ph idx="1" type="body"/>
          </p:nvPr>
        </p:nvSpPr>
        <p:spPr>
          <a:xfrm>
            <a:off x="515274" y="1195757"/>
            <a:ext cx="8031962" cy="4680000"/>
          </a:xfrm>
          <a:prstGeom prst="rect">
            <a:avLst/>
          </a:prstGeom>
          <a:noFill/>
          <a:ln>
            <a:noFill/>
          </a:ln>
        </p:spPr>
        <p:txBody>
          <a:bodyPr anchorCtr="0" anchor="t" bIns="45700" lIns="91425" spcFirstLastPara="1" rIns="91425" wrap="square" tIns="45700">
            <a:noAutofit/>
          </a:bodyPr>
          <a:lstStyle>
            <a:lvl1pPr indent="-381000" lvl="0" marL="457200" rtl="1" algn="r">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indent="-381000" lvl="1" marL="914400" rtl="1" algn="r">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indent="-381000" lvl="2" marL="1371600" rtl="1" algn="r">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indent="-355600" lvl="3" marL="18288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indent="-355600" lvl="4" marL="22860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50" name="Google Shape;50;p6"/>
          <p:cNvSpPr/>
          <p:nvPr/>
        </p:nvSpPr>
        <p:spPr>
          <a:xfrm>
            <a:off x="1" y="5878199"/>
            <a:ext cx="476619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Varela Round"/>
              <a:ea typeface="Varela Round"/>
              <a:cs typeface="Varela Round"/>
              <a:sym typeface="Varela Round"/>
            </a:endParaRPr>
          </a:p>
        </p:txBody>
      </p:sp>
      <p:sp>
        <p:nvSpPr>
          <p:cNvPr id="51" name="Google Shape;51;p6"/>
          <p:cNvSpPr/>
          <p:nvPr/>
        </p:nvSpPr>
        <p:spPr>
          <a:xfrm>
            <a:off x="8667715" y="-110812"/>
            <a:ext cx="5300119" cy="221623"/>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Varela Round"/>
              <a:ea typeface="Varela Round"/>
              <a:cs typeface="Varela Round"/>
              <a:sym typeface="Varela Round"/>
            </a:endParaRPr>
          </a:p>
        </p:txBody>
      </p:sp>
      <p:sp>
        <p:nvSpPr>
          <p:cNvPr id="52" name="Google Shape;52;p6"/>
          <p:cNvSpPr/>
          <p:nvPr/>
        </p:nvSpPr>
        <p:spPr>
          <a:xfrm>
            <a:off x="0" y="6306749"/>
            <a:ext cx="7724431"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Varela Round"/>
              <a:ea typeface="Varela Round"/>
              <a:cs typeface="Varela Round"/>
              <a:sym typeface="Varela Rou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p:cSld name="כותרת בלבד">
    <p:spTree>
      <p:nvGrpSpPr>
        <p:cNvPr id="53" name="Shape 53"/>
        <p:cNvGrpSpPr/>
        <p:nvPr/>
      </p:nvGrpSpPr>
      <p:grpSpPr>
        <a:xfrm>
          <a:off x="0" y="0"/>
          <a:ext cx="0" cy="0"/>
          <a:chOff x="0" y="0"/>
          <a:chExt cx="0" cy="0"/>
        </a:xfrm>
      </p:grpSpPr>
      <p:sp>
        <p:nvSpPr>
          <p:cNvPr id="54" name="Google Shape;54;p7"/>
          <p:cNvSpPr txBox="1"/>
          <p:nvPr>
            <p:ph type="title"/>
          </p:nvPr>
        </p:nvSpPr>
        <p:spPr>
          <a:xfrm>
            <a:off x="1" y="213094"/>
            <a:ext cx="12191999" cy="720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rgbClr val="002060"/>
              </a:buClr>
              <a:buSzPts val="4800"/>
              <a:buFont typeface="Varela Round"/>
              <a:buNone/>
              <a:defRPr b="1" i="0" sz="4800" u="none" cap="none" strike="noStrik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7"/>
          <p:cNvSpPr/>
          <p:nvPr/>
        </p:nvSpPr>
        <p:spPr>
          <a:xfrm>
            <a:off x="1" y="5878199"/>
            <a:ext cx="476619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Varela Round"/>
              <a:ea typeface="Varela Round"/>
              <a:cs typeface="Varela Round"/>
              <a:sym typeface="Varela Round"/>
            </a:endParaRPr>
          </a:p>
        </p:txBody>
      </p:sp>
      <p:sp>
        <p:nvSpPr>
          <p:cNvPr id="56" name="Google Shape;56;p7"/>
          <p:cNvSpPr/>
          <p:nvPr/>
        </p:nvSpPr>
        <p:spPr>
          <a:xfrm>
            <a:off x="8667715" y="-110812"/>
            <a:ext cx="5300119" cy="221623"/>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Varela Round"/>
              <a:ea typeface="Varela Round"/>
              <a:cs typeface="Varela Round"/>
              <a:sym typeface="Varela Round"/>
            </a:endParaRPr>
          </a:p>
        </p:txBody>
      </p:sp>
      <p:sp>
        <p:nvSpPr>
          <p:cNvPr id="57" name="Google Shape;57;p7"/>
          <p:cNvSpPr/>
          <p:nvPr/>
        </p:nvSpPr>
        <p:spPr>
          <a:xfrm>
            <a:off x="0" y="6306749"/>
            <a:ext cx="7724431"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Varela Round"/>
              <a:ea typeface="Varela Round"/>
              <a:cs typeface="Varela Round"/>
              <a:sym typeface="Varela Rou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טקסט גדול-X2">
  <p:cSld name="5_טקסט גדול-X2">
    <p:spTree>
      <p:nvGrpSpPr>
        <p:cNvPr id="58" name="Shape 58"/>
        <p:cNvGrpSpPr/>
        <p:nvPr/>
      </p:nvGrpSpPr>
      <p:grpSpPr>
        <a:xfrm>
          <a:off x="0" y="0"/>
          <a:ext cx="0" cy="0"/>
          <a:chOff x="0" y="0"/>
          <a:chExt cx="0" cy="0"/>
        </a:xfrm>
      </p:grpSpPr>
      <p:sp>
        <p:nvSpPr>
          <p:cNvPr id="59" name="Google Shape;59;p8"/>
          <p:cNvSpPr txBox="1"/>
          <p:nvPr>
            <p:ph type="ctrTitle"/>
          </p:nvPr>
        </p:nvSpPr>
        <p:spPr>
          <a:xfrm>
            <a:off x="234416" y="1312990"/>
            <a:ext cx="7910518" cy="5224442"/>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Clr>
                <a:srgbClr val="192A72"/>
              </a:buClr>
              <a:buSzPts val="3200"/>
              <a:buFont typeface="Varela Round"/>
              <a:buNone/>
              <a:defRPr sz="32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
          <p:cNvSpPr/>
          <p:nvPr/>
        </p:nvSpPr>
        <p:spPr>
          <a:xfrm>
            <a:off x="-910416" y="6189198"/>
            <a:ext cx="3068595" cy="11891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 name="Google Shape;61;p8"/>
          <p:cNvSpPr/>
          <p:nvPr/>
        </p:nvSpPr>
        <p:spPr>
          <a:xfrm>
            <a:off x="10082352" y="81722"/>
            <a:ext cx="5300119" cy="221623"/>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8"/>
          <p:cNvSpPr/>
          <p:nvPr/>
        </p:nvSpPr>
        <p:spPr>
          <a:xfrm>
            <a:off x="-2155687" y="6347804"/>
            <a:ext cx="5559136" cy="47051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 name="Google Shape;63;p8"/>
          <p:cNvSpPr txBox="1"/>
          <p:nvPr>
            <p:ph idx="1" type="body"/>
          </p:nvPr>
        </p:nvSpPr>
        <p:spPr>
          <a:xfrm>
            <a:off x="0" y="192531"/>
            <a:ext cx="12192000" cy="1009650"/>
          </a:xfrm>
          <a:prstGeom prst="rect">
            <a:avLst/>
          </a:prstGeom>
          <a:noFill/>
          <a:ln>
            <a:noFill/>
          </a:ln>
        </p:spPr>
        <p:txBody>
          <a:bodyPr anchorCtr="0" anchor="ctr" bIns="45700" lIns="91425" spcFirstLastPara="1" rIns="91425" wrap="square" tIns="45700">
            <a:noAutofit/>
          </a:bodyPr>
          <a:lstStyle>
            <a:lvl1pPr indent="-228600" lvl="0" marL="457200" rtl="1" algn="ctr">
              <a:spcBef>
                <a:spcPts val="960"/>
              </a:spcBef>
              <a:spcAft>
                <a:spcPts val="0"/>
              </a:spcAft>
              <a:buClr>
                <a:srgbClr val="192A72"/>
              </a:buClr>
              <a:buSzPts val="4800"/>
              <a:buNone/>
              <a:defRPr sz="4800">
                <a:solidFill>
                  <a:srgbClr val="192A72"/>
                </a:solidFill>
                <a:latin typeface="Varela Round"/>
                <a:ea typeface="Varela Round"/>
                <a:cs typeface="Varela Round"/>
                <a:sym typeface="Varela Round"/>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וידאו על מסך מלא">
  <p:cSld name="וידאו על מסך מלא">
    <p:spTree>
      <p:nvGrpSpPr>
        <p:cNvPr id="64" name="Shape 64"/>
        <p:cNvGrpSpPr/>
        <p:nvPr/>
      </p:nvGrpSpPr>
      <p:grpSpPr>
        <a:xfrm>
          <a:off x="0" y="0"/>
          <a:ext cx="0" cy="0"/>
          <a:chOff x="0" y="0"/>
          <a:chExt cx="0" cy="0"/>
        </a:xfrm>
      </p:grpSpPr>
      <p:sp>
        <p:nvSpPr>
          <p:cNvPr id="65" name="Google Shape;65;p9"/>
          <p:cNvSpPr/>
          <p:nvPr/>
        </p:nvSpPr>
        <p:spPr>
          <a:xfrm>
            <a:off x="1" y="5878199"/>
            <a:ext cx="476619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Varela Round"/>
              <a:ea typeface="Varela Round"/>
              <a:cs typeface="Varela Round"/>
              <a:sym typeface="Varela Round"/>
            </a:endParaRPr>
          </a:p>
        </p:txBody>
      </p:sp>
      <p:sp>
        <p:nvSpPr>
          <p:cNvPr id="66" name="Google Shape;66;p9"/>
          <p:cNvSpPr/>
          <p:nvPr/>
        </p:nvSpPr>
        <p:spPr>
          <a:xfrm>
            <a:off x="8667715" y="66849"/>
            <a:ext cx="5300119" cy="221623"/>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Varela Round"/>
              <a:ea typeface="Varela Round"/>
              <a:cs typeface="Varela Round"/>
              <a:sym typeface="Varela Round"/>
            </a:endParaRPr>
          </a:p>
        </p:txBody>
      </p:sp>
      <p:sp>
        <p:nvSpPr>
          <p:cNvPr id="67" name="Google Shape;67;p9"/>
          <p:cNvSpPr/>
          <p:nvPr/>
        </p:nvSpPr>
        <p:spPr>
          <a:xfrm>
            <a:off x="0" y="6306749"/>
            <a:ext cx="7724431"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Varela Round"/>
              <a:ea typeface="Varela Round"/>
              <a:cs typeface="Varela Round"/>
              <a:sym typeface="Varela Round"/>
            </a:endParaRPr>
          </a:p>
        </p:txBody>
      </p:sp>
      <p:sp>
        <p:nvSpPr>
          <p:cNvPr id="68" name="Google Shape;68;p9"/>
          <p:cNvSpPr/>
          <p:nvPr>
            <p:ph idx="2" type="media"/>
          </p:nvPr>
        </p:nvSpPr>
        <p:spPr>
          <a:xfrm>
            <a:off x="363416" y="639717"/>
            <a:ext cx="11465168" cy="6122933"/>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rgbClr val="192A72"/>
              </a:buClr>
              <a:buSzPts val="3200"/>
              <a:buFont typeface="Arial"/>
              <a:buNone/>
              <a:defRPr b="0" i="0" sz="3200" u="none" cap="none" strike="noStrike">
                <a:solidFill>
                  <a:srgbClr val="192A72"/>
                </a:solidFill>
                <a:latin typeface="Varela Round"/>
                <a:ea typeface="Varela Round"/>
                <a:cs typeface="Varela Round"/>
                <a:sym typeface="Varela Round"/>
              </a:defRPr>
            </a:lvl1pPr>
            <a:lvl2pPr lvl="1"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Google Shape;69;p9"/>
          <p:cNvSpPr txBox="1"/>
          <p:nvPr>
            <p:ph idx="1" type="body"/>
          </p:nvPr>
        </p:nvSpPr>
        <p:spPr>
          <a:xfrm>
            <a:off x="363416" y="95349"/>
            <a:ext cx="8074879" cy="400050"/>
          </a:xfrm>
          <a:prstGeom prst="rect">
            <a:avLst/>
          </a:prstGeom>
          <a:noFill/>
          <a:ln>
            <a:noFill/>
          </a:ln>
        </p:spPr>
        <p:txBody>
          <a:bodyPr anchorCtr="0" anchor="ctr" bIns="45700" lIns="91425" spcFirstLastPara="1" rIns="91425" wrap="square" tIns="45700">
            <a:noAutofit/>
          </a:bodyPr>
          <a:lstStyle>
            <a:lvl1pPr indent="-228600" lvl="0" marL="457200" rtl="1" algn="r">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מונה">
  <p:cSld name="כותרת ותמונה">
    <p:spTree>
      <p:nvGrpSpPr>
        <p:cNvPr id="70" name="Shape 70"/>
        <p:cNvGrpSpPr/>
        <p:nvPr/>
      </p:nvGrpSpPr>
      <p:grpSpPr>
        <a:xfrm>
          <a:off x="0" y="0"/>
          <a:ext cx="0" cy="0"/>
          <a:chOff x="0" y="0"/>
          <a:chExt cx="0" cy="0"/>
        </a:xfrm>
      </p:grpSpPr>
      <p:sp>
        <p:nvSpPr>
          <p:cNvPr id="71" name="Google Shape;71;p10"/>
          <p:cNvSpPr/>
          <p:nvPr>
            <p:ph idx="2" type="pic"/>
          </p:nvPr>
        </p:nvSpPr>
        <p:spPr>
          <a:xfrm>
            <a:off x="161147" y="964351"/>
            <a:ext cx="8483175" cy="5721551"/>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2" name="Google Shape;72;p10"/>
          <p:cNvSpPr txBox="1"/>
          <p:nvPr>
            <p:ph type="ctrTitle"/>
          </p:nvPr>
        </p:nvSpPr>
        <p:spPr>
          <a:xfrm>
            <a:off x="1733909" y="186258"/>
            <a:ext cx="10247689" cy="637353"/>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0"/>
          <p:cNvSpPr/>
          <p:nvPr/>
        </p:nvSpPr>
        <p:spPr>
          <a:xfrm>
            <a:off x="11186073" y="5980332"/>
            <a:ext cx="1591052" cy="155686"/>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0"/>
          <p:cNvSpPr/>
          <p:nvPr/>
        </p:nvSpPr>
        <p:spPr>
          <a:xfrm>
            <a:off x="11032901" y="950191"/>
            <a:ext cx="1159099" cy="347376"/>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iw-IL" sz="1800">
                <a:solidFill>
                  <a:schemeClr val="lt1"/>
                </a:solidFill>
                <a:latin typeface="Calibri"/>
                <a:ea typeface="Calibri"/>
                <a:cs typeface="Calibri"/>
                <a:sym typeface="Calibri"/>
              </a:rPr>
              <a:t> </a:t>
            </a:r>
            <a:endParaRPr/>
          </a:p>
        </p:txBody>
      </p:sp>
      <p:sp>
        <p:nvSpPr>
          <p:cNvPr id="75" name="Google Shape;75;p10"/>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0"/>
          <p:cNvSpPr/>
          <p:nvPr/>
        </p:nvSpPr>
        <p:spPr>
          <a:xfrm>
            <a:off x="10586241" y="6268720"/>
            <a:ext cx="2190883" cy="41718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601" y="274638"/>
            <a:ext cx="109728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09601" y="1600202"/>
            <a:ext cx="10972800" cy="4525963"/>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737601" y="6356352"/>
            <a:ext cx="284480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A9C"/>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165601" y="6356352"/>
            <a:ext cx="3860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1200" u="none" cap="none" strike="noStrike">
                <a:solidFill>
                  <a:srgbClr val="888A9C"/>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09601" y="6356352"/>
            <a:ext cx="2844800"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88A9C"/>
                </a:solidFill>
                <a:latin typeface="Calibri"/>
                <a:ea typeface="Calibri"/>
                <a:cs typeface="Calibri"/>
                <a:sym typeface="Calibri"/>
              </a:defRPr>
            </a:lvl1pPr>
            <a:lvl2pPr indent="0" lvl="1" marL="0" marR="0" rtl="1" algn="l">
              <a:spcBef>
                <a:spcPts val="0"/>
              </a:spcBef>
              <a:buNone/>
              <a:defRPr b="0" i="0" sz="1200" u="none" cap="none" strike="noStrike">
                <a:solidFill>
                  <a:srgbClr val="888A9C"/>
                </a:solidFill>
                <a:latin typeface="Calibri"/>
                <a:ea typeface="Calibri"/>
                <a:cs typeface="Calibri"/>
                <a:sym typeface="Calibri"/>
              </a:defRPr>
            </a:lvl2pPr>
            <a:lvl3pPr indent="0" lvl="2" marL="0" marR="0" rtl="1" algn="l">
              <a:spcBef>
                <a:spcPts val="0"/>
              </a:spcBef>
              <a:buNone/>
              <a:defRPr b="0" i="0" sz="1200" u="none" cap="none" strike="noStrike">
                <a:solidFill>
                  <a:srgbClr val="888A9C"/>
                </a:solidFill>
                <a:latin typeface="Calibri"/>
                <a:ea typeface="Calibri"/>
                <a:cs typeface="Calibri"/>
                <a:sym typeface="Calibri"/>
              </a:defRPr>
            </a:lvl3pPr>
            <a:lvl4pPr indent="0" lvl="3" marL="0" marR="0" rtl="1" algn="l">
              <a:spcBef>
                <a:spcPts val="0"/>
              </a:spcBef>
              <a:buNone/>
              <a:defRPr b="0" i="0" sz="1200" u="none" cap="none" strike="noStrike">
                <a:solidFill>
                  <a:srgbClr val="888A9C"/>
                </a:solidFill>
                <a:latin typeface="Calibri"/>
                <a:ea typeface="Calibri"/>
                <a:cs typeface="Calibri"/>
                <a:sym typeface="Calibri"/>
              </a:defRPr>
            </a:lvl4pPr>
            <a:lvl5pPr indent="0" lvl="4" marL="0" marR="0" rtl="1" algn="l">
              <a:spcBef>
                <a:spcPts val="0"/>
              </a:spcBef>
              <a:buNone/>
              <a:defRPr b="0" i="0" sz="1200" u="none" cap="none" strike="noStrike">
                <a:solidFill>
                  <a:srgbClr val="888A9C"/>
                </a:solidFill>
                <a:latin typeface="Calibri"/>
                <a:ea typeface="Calibri"/>
                <a:cs typeface="Calibri"/>
                <a:sym typeface="Calibri"/>
              </a:defRPr>
            </a:lvl5pPr>
            <a:lvl6pPr indent="0" lvl="5" marL="0" marR="0" rtl="1" algn="l">
              <a:spcBef>
                <a:spcPts val="0"/>
              </a:spcBef>
              <a:buNone/>
              <a:defRPr b="0" i="0" sz="1200" u="none" cap="none" strike="noStrike">
                <a:solidFill>
                  <a:srgbClr val="888A9C"/>
                </a:solidFill>
                <a:latin typeface="Calibri"/>
                <a:ea typeface="Calibri"/>
                <a:cs typeface="Calibri"/>
                <a:sym typeface="Calibri"/>
              </a:defRPr>
            </a:lvl6pPr>
            <a:lvl7pPr indent="0" lvl="6" marL="0" marR="0" rtl="1" algn="l">
              <a:spcBef>
                <a:spcPts val="0"/>
              </a:spcBef>
              <a:buNone/>
              <a:defRPr b="0" i="0" sz="1200" u="none" cap="none" strike="noStrike">
                <a:solidFill>
                  <a:srgbClr val="888A9C"/>
                </a:solidFill>
                <a:latin typeface="Calibri"/>
                <a:ea typeface="Calibri"/>
                <a:cs typeface="Calibri"/>
                <a:sym typeface="Calibri"/>
              </a:defRPr>
            </a:lvl7pPr>
            <a:lvl8pPr indent="0" lvl="7" marL="0" marR="0" rtl="1" algn="l">
              <a:spcBef>
                <a:spcPts val="0"/>
              </a:spcBef>
              <a:buNone/>
              <a:defRPr b="0" i="0" sz="1200" u="none" cap="none" strike="noStrike">
                <a:solidFill>
                  <a:srgbClr val="888A9C"/>
                </a:solidFill>
                <a:latin typeface="Calibri"/>
                <a:ea typeface="Calibri"/>
                <a:cs typeface="Calibri"/>
                <a:sym typeface="Calibri"/>
              </a:defRPr>
            </a:lvl8pPr>
            <a:lvl9pPr indent="0" lvl="8" marL="0" marR="0" rtl="1" algn="l">
              <a:spcBef>
                <a:spcPts val="0"/>
              </a:spcBef>
              <a:buNone/>
              <a:defRPr b="0" i="0" sz="1200" u="none" cap="none" strike="noStrike">
                <a:solidFill>
                  <a:srgbClr val="888A9C"/>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vimeo.com/91934781" TargetMode="External"/><Relationship Id="rId4" Type="http://schemas.openxmlformats.org/officeDocument/2006/relationships/image" Target="../media/image18.png"/><Relationship Id="rId5" Type="http://schemas.openxmlformats.org/officeDocument/2006/relationships/hyperlink" Target="https://vimeo.com/9193478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p:cNvSpPr txBox="1"/>
          <p:nvPr/>
        </p:nvSpPr>
        <p:spPr>
          <a:xfrm>
            <a:off x="1629534" y="2695671"/>
            <a:ext cx="9208400" cy="1924651"/>
          </a:xfrm>
          <a:prstGeom prst="rect">
            <a:avLst/>
          </a:prstGeom>
          <a:noFill/>
          <a:ln>
            <a:noFill/>
          </a:ln>
        </p:spPr>
        <p:txBody>
          <a:bodyPr anchorCtr="0" anchor="t" bIns="121900" lIns="121900" spcFirstLastPara="1" rIns="121900" wrap="square" tIns="121900">
            <a:noAutofit/>
          </a:bodyPr>
          <a:lstStyle/>
          <a:p>
            <a:pPr indent="0" lvl="0" marL="609600" marR="0" rtl="1" algn="r">
              <a:lnSpc>
                <a:spcPct val="150000"/>
              </a:lnSpc>
              <a:spcBef>
                <a:spcPts val="0"/>
              </a:spcBef>
              <a:spcAft>
                <a:spcPts val="0"/>
              </a:spcAft>
              <a:buNone/>
            </a:pPr>
            <a:r>
              <a:t/>
            </a:r>
            <a:endParaRPr i="0" sz="1800" u="none" cap="none" strike="noStrike">
              <a:solidFill>
                <a:schemeClr val="dk1"/>
              </a:solidFill>
            </a:endParaRPr>
          </a:p>
        </p:txBody>
      </p:sp>
      <p:sp>
        <p:nvSpPr>
          <p:cNvPr id="109" name="Google Shape;109;p14"/>
          <p:cNvSpPr txBox="1"/>
          <p:nvPr>
            <p:ph type="ctrTitle"/>
          </p:nvPr>
        </p:nvSpPr>
        <p:spPr>
          <a:xfrm>
            <a:off x="1" y="1640677"/>
            <a:ext cx="12192000" cy="1260164"/>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rgbClr val="192A72"/>
              </a:buClr>
              <a:buSzPts val="6600"/>
              <a:buFont typeface="Varela Round"/>
              <a:buNone/>
            </a:pPr>
            <a:r>
              <a:rPr lang="iw-IL">
                <a:latin typeface="Arial"/>
                <a:ea typeface="Arial"/>
                <a:cs typeface="Arial"/>
                <a:sym typeface="Arial"/>
              </a:rPr>
              <a:t>אחריות מעצבי הויזואליזציה</a:t>
            </a:r>
            <a:endParaRPr>
              <a:latin typeface="Arial"/>
              <a:ea typeface="Arial"/>
              <a:cs typeface="Arial"/>
              <a:sym typeface="Arial"/>
            </a:endParaRPr>
          </a:p>
        </p:txBody>
      </p:sp>
      <p:sp>
        <p:nvSpPr>
          <p:cNvPr id="110" name="Google Shape;110;p14"/>
          <p:cNvSpPr txBox="1"/>
          <p:nvPr>
            <p:ph idx="1" type="subTitle"/>
          </p:nvPr>
        </p:nvSpPr>
        <p:spPr>
          <a:xfrm>
            <a:off x="1" y="2826050"/>
            <a:ext cx="12192000" cy="720094"/>
          </a:xfrm>
          <a:prstGeom prst="rect">
            <a:avLst/>
          </a:prstGeom>
          <a:noFill/>
          <a:ln>
            <a:noFill/>
          </a:ln>
        </p:spPr>
        <p:txBody>
          <a:bodyPr anchorCtr="0" anchor="ctr" bIns="36000" lIns="36000" spcFirstLastPara="1" rIns="36000" wrap="square" tIns="36000">
            <a:noAutofit/>
          </a:bodyPr>
          <a:lstStyle/>
          <a:p>
            <a:pPr indent="0" lvl="0" marL="0" rtl="1" algn="ctr">
              <a:lnSpc>
                <a:spcPct val="100000"/>
              </a:lnSpc>
              <a:spcBef>
                <a:spcPts val="0"/>
              </a:spcBef>
              <a:spcAft>
                <a:spcPts val="600"/>
              </a:spcAft>
              <a:buClr>
                <a:srgbClr val="002060"/>
              </a:buClr>
              <a:buSzPts val="2800"/>
              <a:buNone/>
            </a:pPr>
            <a:r>
              <a:rPr lang="iw-IL">
                <a:latin typeface="Arial"/>
                <a:ea typeface="Arial"/>
                <a:cs typeface="Arial"/>
                <a:sym typeface="Arial"/>
              </a:rPr>
              <a:t>מקצוע: ניתוח ואיתור מידע</a:t>
            </a:r>
            <a:endParaRPr>
              <a:latin typeface="Arial"/>
              <a:ea typeface="Arial"/>
              <a:cs typeface="Arial"/>
              <a:sym typeface="Arial"/>
            </a:endParaRPr>
          </a:p>
        </p:txBody>
      </p:sp>
      <p:sp>
        <p:nvSpPr>
          <p:cNvPr id="111" name="Google Shape;111;p14"/>
          <p:cNvSpPr txBox="1"/>
          <p:nvPr>
            <p:ph idx="2" type="body"/>
          </p:nvPr>
        </p:nvSpPr>
        <p:spPr>
          <a:xfrm>
            <a:off x="1" y="3655861"/>
            <a:ext cx="12192000" cy="720094"/>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002060"/>
              </a:buClr>
              <a:buSzPts val="2800"/>
              <a:buFont typeface="Arial"/>
              <a:buNone/>
            </a:pPr>
            <a:r>
              <a:rPr lang="iw-IL">
                <a:latin typeface="Arial"/>
                <a:ea typeface="Arial"/>
                <a:cs typeface="Arial"/>
                <a:sym typeface="Arial"/>
              </a:rPr>
              <a:t>המורה: ד"ר הדר רונן</a:t>
            </a:r>
            <a:endParaRPr>
              <a:latin typeface="Arial"/>
              <a:ea typeface="Arial"/>
              <a:cs typeface="Arial"/>
              <a:sym typeface="Arial"/>
            </a:endParaRPr>
          </a:p>
          <a:p>
            <a:pPr indent="0" lvl="0" marL="0" rtl="1" algn="ctr">
              <a:lnSpc>
                <a:spcPct val="100000"/>
              </a:lnSpc>
              <a:spcBef>
                <a:spcPts val="600"/>
              </a:spcBef>
              <a:spcAft>
                <a:spcPts val="0"/>
              </a:spcAft>
              <a:buClr>
                <a:srgbClr val="002060"/>
              </a:buClr>
              <a:buSzPts val="2800"/>
              <a:buFont typeface="Arial"/>
              <a:buNone/>
            </a:pPr>
            <a:r>
              <a:rPr lang="iw-IL" sz="2400">
                <a:latin typeface="Arial"/>
                <a:ea typeface="Arial"/>
                <a:cs typeface="Arial"/>
                <a:sym typeface="Arial"/>
              </a:rPr>
              <a:t>עורכת: רונית נחמיה</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3"/>
          <p:cNvPicPr preferRelativeResize="0"/>
          <p:nvPr/>
        </p:nvPicPr>
        <p:blipFill rotWithShape="1">
          <a:blip r:embed="rId3">
            <a:alphaModFix/>
          </a:blip>
          <a:srcRect b="0" l="0" r="0" t="0"/>
          <a:stretch/>
        </p:blipFill>
        <p:spPr>
          <a:xfrm>
            <a:off x="323528" y="44624"/>
            <a:ext cx="8400556" cy="6487558"/>
          </a:xfrm>
          <a:prstGeom prst="rect">
            <a:avLst/>
          </a:prstGeom>
          <a:noFill/>
          <a:ln>
            <a:noFill/>
          </a:ln>
          <a:effectLst>
            <a:outerShdw blurRad="292100" rotWithShape="0" algn="tl" dir="2700000" dist="139700">
              <a:srgbClr val="333333">
                <a:alpha val="64705"/>
              </a:srgbClr>
            </a:outerShdw>
          </a:effectLst>
        </p:spPr>
      </p:pic>
      <p:sp>
        <p:nvSpPr>
          <p:cNvPr id="175" name="Google Shape;175;p23"/>
          <p:cNvSpPr txBox="1"/>
          <p:nvPr/>
        </p:nvSpPr>
        <p:spPr>
          <a:xfrm>
            <a:off x="8913403" y="1264528"/>
            <a:ext cx="2955069" cy="181588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iw-IL" sz="2800">
                <a:solidFill>
                  <a:srgbClr val="12B4BC"/>
                </a:solidFill>
              </a:rPr>
              <a:t>במבט מהיר: בירושלים תעריף הארנונה כמעט כפול מברמת-גן</a:t>
            </a:r>
            <a:endParaRPr sz="2800">
              <a:solidFill>
                <a:srgbClr val="002060"/>
              </a:solidFill>
            </a:endParaRPr>
          </a:p>
        </p:txBody>
      </p:sp>
      <p:sp>
        <p:nvSpPr>
          <p:cNvPr id="176" name="Google Shape;176;p23"/>
          <p:cNvSpPr txBox="1"/>
          <p:nvPr/>
        </p:nvSpPr>
        <p:spPr>
          <a:xfrm>
            <a:off x="8724084" y="3690610"/>
            <a:ext cx="2955069" cy="52322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iw-IL" sz="2800">
                <a:solidFill>
                  <a:srgbClr val="192A72"/>
                </a:solidFill>
              </a:rPr>
              <a:t>האמנם???</a:t>
            </a:r>
            <a:endParaRPr sz="2800">
              <a:solidFill>
                <a:srgbClr val="192A72"/>
              </a:solidFill>
            </a:endParaRPr>
          </a:p>
        </p:txBody>
      </p:sp>
      <p:sp>
        <p:nvSpPr>
          <p:cNvPr id="177" name="Google Shape;177;p23"/>
          <p:cNvSpPr/>
          <p:nvPr/>
        </p:nvSpPr>
        <p:spPr>
          <a:xfrm>
            <a:off x="543697" y="1853514"/>
            <a:ext cx="2248930" cy="4374291"/>
          </a:xfrm>
          <a:prstGeom prst="roundRect">
            <a:avLst>
              <a:gd fmla="val 16667" name="adj"/>
            </a:avLst>
          </a:prstGeom>
          <a:noFill/>
          <a:ln cap="flat" cmpd="sng" w="57150">
            <a:solidFill>
              <a:srgbClr val="92D05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25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descr="http://www.wired.com/wp-content/uploads/2014/07/redesigned-parking-inline2.jpg" id="182" name="Google Shape;182;p24"/>
          <p:cNvSpPr/>
          <p:nvPr/>
        </p:nvSpPr>
        <p:spPr>
          <a:xfrm>
            <a:off x="10447338" y="-144463"/>
            <a:ext cx="304800" cy="304801"/>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24"/>
          <p:cNvSpPr txBox="1"/>
          <p:nvPr>
            <p:ph type="title"/>
          </p:nvPr>
        </p:nvSpPr>
        <p:spPr>
          <a:xfrm>
            <a:off x="1376737" y="315244"/>
            <a:ext cx="10044700" cy="523220"/>
          </a:xfrm>
          <a:prstGeom prst="rect">
            <a:avLst/>
          </a:prstGeom>
          <a:noFill/>
          <a:ln>
            <a:noFill/>
          </a:ln>
        </p:spPr>
        <p:txBody>
          <a:bodyPr anchorCtr="0" anchor="ctr" bIns="0" lIns="36000" spcFirstLastPara="1" rIns="36000" wrap="square" tIns="0">
            <a:noAutofit/>
          </a:bodyPr>
          <a:lstStyle/>
          <a:p>
            <a:pPr indent="0" lvl="0" marL="536629" rtl="1" algn="ctr">
              <a:spcBef>
                <a:spcPts val="0"/>
              </a:spcBef>
              <a:spcAft>
                <a:spcPts val="0"/>
              </a:spcAft>
              <a:buClr>
                <a:srgbClr val="002060"/>
              </a:buClr>
              <a:buSzPts val="4400"/>
              <a:buFont typeface="Varela Round"/>
              <a:buNone/>
            </a:pPr>
            <a:r>
              <a:rPr lang="iw-IL" sz="4400">
                <a:latin typeface="Arial"/>
                <a:ea typeface="Arial"/>
                <a:cs typeface="Arial"/>
                <a:sym typeface="Arial"/>
              </a:rPr>
              <a:t>ציר Y עם מרווחים שווים</a:t>
            </a:r>
            <a:endParaRPr>
              <a:latin typeface="Arial"/>
              <a:ea typeface="Arial"/>
              <a:cs typeface="Arial"/>
              <a:sym typeface="Arial"/>
            </a:endParaRPr>
          </a:p>
        </p:txBody>
      </p:sp>
      <p:pic>
        <p:nvPicPr>
          <p:cNvPr id="184" name="Google Shape;184;p24"/>
          <p:cNvPicPr preferRelativeResize="0"/>
          <p:nvPr/>
        </p:nvPicPr>
        <p:blipFill rotWithShape="1">
          <a:blip r:embed="rId3">
            <a:alphaModFix/>
          </a:blip>
          <a:srcRect b="0" l="0" r="0" t="0"/>
          <a:stretch/>
        </p:blipFill>
        <p:spPr>
          <a:xfrm>
            <a:off x="1494762" y="993370"/>
            <a:ext cx="8825083" cy="5086154"/>
          </a:xfrm>
          <a:prstGeom prst="rect">
            <a:avLst/>
          </a:prstGeom>
          <a:noFill/>
          <a:ln>
            <a:noFill/>
          </a:ln>
          <a:effectLst>
            <a:outerShdw blurRad="292100" rotWithShape="0" algn="tl" dir="2700000" dist="139700">
              <a:srgbClr val="333333">
                <a:alpha val="64705"/>
              </a:srgbClr>
            </a:outerShdw>
          </a:effectLst>
        </p:spPr>
      </p:pic>
      <p:sp>
        <p:nvSpPr>
          <p:cNvPr id="185" name="Google Shape;185;p24"/>
          <p:cNvSpPr/>
          <p:nvPr/>
        </p:nvSpPr>
        <p:spPr>
          <a:xfrm>
            <a:off x="1260389" y="1241854"/>
            <a:ext cx="1050325" cy="4374291"/>
          </a:xfrm>
          <a:prstGeom prst="roundRect">
            <a:avLst>
              <a:gd fmla="val 16667" name="adj"/>
            </a:avLst>
          </a:prstGeom>
          <a:noFill/>
          <a:ln cap="flat" cmpd="sng" w="57150">
            <a:solidFill>
              <a:srgbClr val="92D05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24"/>
          <p:cNvSpPr/>
          <p:nvPr/>
        </p:nvSpPr>
        <p:spPr>
          <a:xfrm rot="4203733">
            <a:off x="3509266" y="1440324"/>
            <a:ext cx="605481" cy="1389409"/>
          </a:xfrm>
          <a:prstGeom prst="downArrow">
            <a:avLst>
              <a:gd fmla="val 50000" name="adj1"/>
              <a:gd fmla="val 5000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25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5"/>
          <p:cNvSpPr txBox="1"/>
          <p:nvPr/>
        </p:nvSpPr>
        <p:spPr>
          <a:xfrm>
            <a:off x="7533173" y="1264528"/>
            <a:ext cx="4335300" cy="1384995"/>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iw-IL" sz="2800">
                <a:solidFill>
                  <a:srgbClr val="12B4BC"/>
                </a:solidFill>
              </a:rPr>
              <a:t>במבט מהיר: הפער בין קבוצה A לקבוצות האחרות כמעט פי 3</a:t>
            </a:r>
            <a:endParaRPr sz="2800">
              <a:solidFill>
                <a:srgbClr val="002060"/>
              </a:solidFill>
            </a:endParaRPr>
          </a:p>
        </p:txBody>
      </p:sp>
      <p:sp>
        <p:nvSpPr>
          <p:cNvPr id="192" name="Google Shape;192;p25"/>
          <p:cNvSpPr txBox="1"/>
          <p:nvPr/>
        </p:nvSpPr>
        <p:spPr>
          <a:xfrm>
            <a:off x="8913404" y="3027692"/>
            <a:ext cx="2955069" cy="52322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iw-IL" sz="2800">
                <a:solidFill>
                  <a:srgbClr val="192A72"/>
                </a:solidFill>
              </a:rPr>
              <a:t>האמנם???</a:t>
            </a:r>
            <a:endParaRPr sz="2800">
              <a:solidFill>
                <a:srgbClr val="192A72"/>
              </a:solidFill>
            </a:endParaRPr>
          </a:p>
        </p:txBody>
      </p:sp>
      <p:sp>
        <p:nvSpPr>
          <p:cNvPr id="193" name="Google Shape;193;p25"/>
          <p:cNvSpPr txBox="1"/>
          <p:nvPr>
            <p:ph type="title"/>
          </p:nvPr>
        </p:nvSpPr>
        <p:spPr>
          <a:xfrm>
            <a:off x="506627" y="296704"/>
            <a:ext cx="12191999" cy="720094"/>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400"/>
              <a:buFont typeface="Varela Round"/>
              <a:buNone/>
            </a:pPr>
            <a:r>
              <a:rPr lang="iw-IL">
                <a:solidFill>
                  <a:srgbClr val="192A72"/>
                </a:solidFill>
                <a:latin typeface="Arial"/>
                <a:ea typeface="Arial"/>
                <a:cs typeface="Arial"/>
                <a:sym typeface="Arial"/>
              </a:rPr>
              <a:t>הטעיה ציר Y מתחיל מ…</a:t>
            </a:r>
            <a:endParaRPr>
              <a:latin typeface="Arial"/>
              <a:ea typeface="Arial"/>
              <a:cs typeface="Arial"/>
              <a:sym typeface="Arial"/>
            </a:endParaRPr>
          </a:p>
        </p:txBody>
      </p:sp>
      <p:pic>
        <p:nvPicPr>
          <p:cNvPr id="194" name="Google Shape;194;p25"/>
          <p:cNvPicPr preferRelativeResize="0"/>
          <p:nvPr/>
        </p:nvPicPr>
        <p:blipFill rotWithShape="1">
          <a:blip r:embed="rId3">
            <a:alphaModFix/>
          </a:blip>
          <a:srcRect b="0" l="0" r="0" t="0"/>
          <a:stretch/>
        </p:blipFill>
        <p:spPr>
          <a:xfrm>
            <a:off x="384210" y="1264528"/>
            <a:ext cx="4335301" cy="4482035"/>
          </a:xfrm>
          <a:prstGeom prst="rect">
            <a:avLst/>
          </a:prstGeom>
          <a:noFill/>
          <a:ln>
            <a:noFill/>
          </a:ln>
          <a:effectLst>
            <a:outerShdw blurRad="292100" rotWithShape="0" algn="tl" dir="2700000" dist="139700">
              <a:srgbClr val="333333">
                <a:alpha val="64705"/>
              </a:srgbClr>
            </a:outerShdw>
          </a:effectLst>
        </p:spPr>
      </p:pic>
      <p:sp>
        <p:nvSpPr>
          <p:cNvPr id="195" name="Google Shape;195;p25"/>
          <p:cNvSpPr/>
          <p:nvPr/>
        </p:nvSpPr>
        <p:spPr>
          <a:xfrm>
            <a:off x="506627" y="4786746"/>
            <a:ext cx="1186249" cy="1186249"/>
          </a:xfrm>
          <a:prstGeom prst="ellipse">
            <a:avLst/>
          </a:prstGeom>
          <a:noFill/>
          <a:ln cap="flat" cmpd="sng" w="57150">
            <a:solidFill>
              <a:srgbClr val="92D05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6" name="Google Shape;196;p25"/>
          <p:cNvPicPr preferRelativeResize="0"/>
          <p:nvPr/>
        </p:nvPicPr>
        <p:blipFill rotWithShape="1">
          <a:blip r:embed="rId4">
            <a:alphaModFix/>
          </a:blip>
          <a:srcRect b="0" l="0" r="0" t="0"/>
          <a:stretch/>
        </p:blipFill>
        <p:spPr>
          <a:xfrm>
            <a:off x="5038670" y="2223389"/>
            <a:ext cx="4006270" cy="39701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6"/>
          <p:cNvPicPr preferRelativeResize="0"/>
          <p:nvPr/>
        </p:nvPicPr>
        <p:blipFill rotWithShape="1">
          <a:blip r:embed="rId3">
            <a:alphaModFix/>
          </a:blip>
          <a:srcRect b="0" l="0" r="0" t="0"/>
          <a:stretch/>
        </p:blipFill>
        <p:spPr>
          <a:xfrm>
            <a:off x="506626" y="1264527"/>
            <a:ext cx="8118389" cy="5367845"/>
          </a:xfrm>
          <a:prstGeom prst="rect">
            <a:avLst/>
          </a:prstGeom>
          <a:noFill/>
          <a:ln>
            <a:noFill/>
          </a:ln>
        </p:spPr>
      </p:pic>
      <p:sp>
        <p:nvSpPr>
          <p:cNvPr id="202" name="Google Shape;202;p26"/>
          <p:cNvSpPr txBox="1"/>
          <p:nvPr/>
        </p:nvSpPr>
        <p:spPr>
          <a:xfrm>
            <a:off x="8773297" y="1264528"/>
            <a:ext cx="3095176" cy="2246769"/>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iw-IL" sz="2800">
                <a:solidFill>
                  <a:srgbClr val="12B4BC"/>
                </a:solidFill>
              </a:rPr>
              <a:t>במבט מהיר: </a:t>
            </a:r>
            <a:endParaRPr b="1" sz="2800">
              <a:solidFill>
                <a:srgbClr val="12B4BC"/>
              </a:solidFill>
            </a:endParaRPr>
          </a:p>
          <a:p>
            <a:pPr indent="0" lvl="0" marL="0" marR="0" rtl="1" algn="r">
              <a:spcBef>
                <a:spcPts val="0"/>
              </a:spcBef>
              <a:spcAft>
                <a:spcPts val="0"/>
              </a:spcAft>
              <a:buNone/>
            </a:pPr>
            <a:r>
              <a:rPr b="1" lang="iw-IL" sz="2800">
                <a:solidFill>
                  <a:srgbClr val="12B4BC"/>
                </a:solidFill>
              </a:rPr>
              <a:t>הפער בין גובה ההולנדים לגובה הפיליפינים נראה פי שלושה כמעט</a:t>
            </a:r>
            <a:endParaRPr sz="2800">
              <a:solidFill>
                <a:srgbClr val="002060"/>
              </a:solidFill>
            </a:endParaRPr>
          </a:p>
        </p:txBody>
      </p:sp>
      <p:sp>
        <p:nvSpPr>
          <p:cNvPr id="203" name="Google Shape;203;p26"/>
          <p:cNvSpPr txBox="1"/>
          <p:nvPr/>
        </p:nvSpPr>
        <p:spPr>
          <a:xfrm>
            <a:off x="8773297" y="3965329"/>
            <a:ext cx="2955069" cy="52322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iw-IL" sz="2800">
                <a:solidFill>
                  <a:srgbClr val="192A72"/>
                </a:solidFill>
              </a:rPr>
              <a:t>האמנם???</a:t>
            </a:r>
            <a:endParaRPr sz="2800">
              <a:solidFill>
                <a:srgbClr val="192A72"/>
              </a:solidFill>
            </a:endParaRPr>
          </a:p>
        </p:txBody>
      </p:sp>
      <p:sp>
        <p:nvSpPr>
          <p:cNvPr id="204" name="Google Shape;204;p26"/>
          <p:cNvSpPr txBox="1"/>
          <p:nvPr>
            <p:ph type="title"/>
          </p:nvPr>
        </p:nvSpPr>
        <p:spPr>
          <a:xfrm>
            <a:off x="506627" y="296704"/>
            <a:ext cx="12191999" cy="720094"/>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400"/>
              <a:buFont typeface="Varela Round"/>
              <a:buNone/>
            </a:pPr>
            <a:r>
              <a:rPr lang="iw-IL">
                <a:solidFill>
                  <a:srgbClr val="192A72"/>
                </a:solidFill>
                <a:latin typeface="Arial"/>
                <a:ea typeface="Arial"/>
                <a:cs typeface="Arial"/>
                <a:sym typeface="Arial"/>
              </a:rPr>
              <a:t>הטעיה ציר Y מתחיל מ…</a:t>
            </a:r>
            <a:endParaRPr>
              <a:latin typeface="Arial"/>
              <a:ea typeface="Arial"/>
              <a:cs typeface="Arial"/>
              <a:sym typeface="Arial"/>
            </a:endParaRPr>
          </a:p>
        </p:txBody>
      </p:sp>
      <p:sp>
        <p:nvSpPr>
          <p:cNvPr id="205" name="Google Shape;205;p26"/>
          <p:cNvSpPr/>
          <p:nvPr/>
        </p:nvSpPr>
        <p:spPr>
          <a:xfrm>
            <a:off x="218237" y="5446123"/>
            <a:ext cx="1186249" cy="1186249"/>
          </a:xfrm>
          <a:prstGeom prst="ellipse">
            <a:avLst/>
          </a:prstGeom>
          <a:noFill/>
          <a:ln cap="flat" cmpd="sng" w="57150">
            <a:solidFill>
              <a:srgbClr val="92D05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27"/>
          <p:cNvPicPr preferRelativeResize="0"/>
          <p:nvPr/>
        </p:nvPicPr>
        <p:blipFill rotWithShape="1">
          <a:blip r:embed="rId3">
            <a:alphaModFix/>
          </a:blip>
          <a:srcRect b="0" l="0" r="0" t="0"/>
          <a:stretch/>
        </p:blipFill>
        <p:spPr>
          <a:xfrm>
            <a:off x="951470" y="768777"/>
            <a:ext cx="9922973" cy="53204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8"/>
          <p:cNvSpPr txBox="1"/>
          <p:nvPr>
            <p:ph type="title"/>
          </p:nvPr>
        </p:nvSpPr>
        <p:spPr>
          <a:xfrm>
            <a:off x="3015049" y="360683"/>
            <a:ext cx="7678311" cy="720000"/>
          </a:xfrm>
          <a:prstGeom prst="rect">
            <a:avLst/>
          </a:prstGeom>
          <a:noFill/>
          <a:ln>
            <a:noFill/>
          </a:ln>
        </p:spPr>
        <p:txBody>
          <a:bodyPr anchorCtr="0" anchor="ctr" bIns="0" lIns="36000" spcFirstLastPara="1" rIns="36000" wrap="square" tIns="0">
            <a:noAutofit/>
          </a:bodyPr>
          <a:lstStyle/>
          <a:p>
            <a:pPr indent="0" lvl="0" marL="536629" rtl="1" algn="ctr">
              <a:spcBef>
                <a:spcPts val="0"/>
              </a:spcBef>
              <a:spcAft>
                <a:spcPts val="0"/>
              </a:spcAft>
              <a:buClr>
                <a:srgbClr val="002060"/>
              </a:buClr>
              <a:buSzPts val="4400"/>
              <a:buFont typeface="Varela Round"/>
              <a:buNone/>
            </a:pPr>
            <a:r>
              <a:rPr lang="iw-IL" sz="4400">
                <a:latin typeface="Arial"/>
                <a:ea typeface="Arial"/>
                <a:cs typeface="Arial"/>
                <a:sym typeface="Arial"/>
              </a:rPr>
              <a:t>קיימות דרכים רבות להציג מידע באופן מטעה</a:t>
            </a:r>
            <a:endParaRPr>
              <a:latin typeface="Arial"/>
              <a:ea typeface="Arial"/>
              <a:cs typeface="Arial"/>
              <a:sym typeface="Arial"/>
            </a:endParaRPr>
          </a:p>
        </p:txBody>
      </p:sp>
      <p:pic>
        <p:nvPicPr>
          <p:cNvPr id="216" name="Google Shape;216;p28"/>
          <p:cNvPicPr preferRelativeResize="0"/>
          <p:nvPr/>
        </p:nvPicPr>
        <p:blipFill rotWithShape="1">
          <a:blip r:embed="rId3">
            <a:alphaModFix/>
          </a:blip>
          <a:srcRect b="0" l="0" r="0" t="0"/>
          <a:stretch/>
        </p:blipFill>
        <p:spPr>
          <a:xfrm>
            <a:off x="309364" y="251478"/>
            <a:ext cx="2606831" cy="2448473"/>
          </a:xfrm>
          <a:prstGeom prst="rect">
            <a:avLst/>
          </a:prstGeom>
          <a:noFill/>
          <a:ln>
            <a:noFill/>
          </a:ln>
        </p:spPr>
      </p:pic>
      <p:sp>
        <p:nvSpPr>
          <p:cNvPr id="217" name="Google Shape;217;p28"/>
          <p:cNvSpPr txBox="1"/>
          <p:nvPr/>
        </p:nvSpPr>
        <p:spPr>
          <a:xfrm>
            <a:off x="2644348" y="2007453"/>
            <a:ext cx="7678311" cy="267765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iw-IL" sz="2800">
                <a:solidFill>
                  <a:srgbClr val="12B4BC"/>
                </a:solidFill>
              </a:rPr>
              <a:t>בין אם זה נעשה בזדון (דיס-אינפורמציה)</a:t>
            </a:r>
            <a:endParaRPr/>
          </a:p>
          <a:p>
            <a:pPr indent="0" lvl="0" marL="0" marR="0" rtl="1" algn="ctr">
              <a:spcBef>
                <a:spcPts val="0"/>
              </a:spcBef>
              <a:spcAft>
                <a:spcPts val="0"/>
              </a:spcAft>
              <a:buNone/>
            </a:pPr>
            <a:r>
              <a:t/>
            </a:r>
            <a:endParaRPr b="1" sz="2800">
              <a:solidFill>
                <a:srgbClr val="12B4BC"/>
              </a:solidFill>
            </a:endParaRPr>
          </a:p>
          <a:p>
            <a:pPr indent="0" lvl="0" marL="0" marR="0" rtl="1" algn="ctr">
              <a:spcBef>
                <a:spcPts val="0"/>
              </a:spcBef>
              <a:spcAft>
                <a:spcPts val="0"/>
              </a:spcAft>
              <a:buNone/>
            </a:pPr>
            <a:r>
              <a:rPr b="1" lang="iw-IL" sz="2800">
                <a:solidFill>
                  <a:srgbClr val="12B4BC"/>
                </a:solidFill>
              </a:rPr>
              <a:t>ובין אם זה נעשה בטעות (מיס-אינפורמציה)</a:t>
            </a:r>
            <a:endParaRPr/>
          </a:p>
          <a:p>
            <a:pPr indent="0" lvl="0" marL="0" marR="0" rtl="1" algn="ctr">
              <a:spcBef>
                <a:spcPts val="0"/>
              </a:spcBef>
              <a:spcAft>
                <a:spcPts val="0"/>
              </a:spcAft>
              <a:buNone/>
            </a:pPr>
            <a:r>
              <a:t/>
            </a:r>
            <a:endParaRPr b="1" sz="2800">
              <a:solidFill>
                <a:srgbClr val="12B4BC"/>
              </a:solidFill>
            </a:endParaRPr>
          </a:p>
          <a:p>
            <a:pPr indent="0" lvl="0" marL="0" marR="0" rtl="1" algn="ctr">
              <a:spcBef>
                <a:spcPts val="0"/>
              </a:spcBef>
              <a:spcAft>
                <a:spcPts val="0"/>
              </a:spcAft>
              <a:buNone/>
            </a:pPr>
            <a:r>
              <a:rPr b="1" lang="iw-IL" sz="2800">
                <a:solidFill>
                  <a:srgbClr val="12B4BC"/>
                </a:solidFill>
              </a:rPr>
              <a:t>אחריות העברת המידע בצורה אובייקטיבית, ככל שניתן, היא על מעביר המסר – מעצב הוויזואליזציה.</a:t>
            </a:r>
            <a:endParaRPr sz="280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9"/>
          <p:cNvSpPr txBox="1"/>
          <p:nvPr>
            <p:ph type="title"/>
          </p:nvPr>
        </p:nvSpPr>
        <p:spPr>
          <a:xfrm>
            <a:off x="616452" y="437722"/>
            <a:ext cx="12191999" cy="720094"/>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4400"/>
              <a:buFont typeface="Varela Round"/>
              <a:buNone/>
            </a:pPr>
            <a:r>
              <a:rPr lang="iw-IL">
                <a:latin typeface="Arial"/>
                <a:ea typeface="Arial"/>
                <a:cs typeface="Arial"/>
                <a:sym typeface="Arial"/>
              </a:rPr>
              <a:t>תרגיל</a:t>
            </a:r>
            <a:endParaRPr>
              <a:latin typeface="Arial"/>
              <a:ea typeface="Arial"/>
              <a:cs typeface="Arial"/>
              <a:sym typeface="Arial"/>
            </a:endParaRPr>
          </a:p>
        </p:txBody>
      </p:sp>
      <p:sp>
        <p:nvSpPr>
          <p:cNvPr id="223" name="Google Shape;223;p29"/>
          <p:cNvSpPr txBox="1"/>
          <p:nvPr>
            <p:ph idx="1" type="body"/>
          </p:nvPr>
        </p:nvSpPr>
        <p:spPr>
          <a:xfrm>
            <a:off x="1779373" y="1327846"/>
            <a:ext cx="9650625" cy="720094"/>
          </a:xfrm>
          <a:prstGeom prst="rect">
            <a:avLst/>
          </a:prstGeom>
          <a:noFill/>
          <a:ln>
            <a:noFill/>
          </a:ln>
        </p:spPr>
        <p:txBody>
          <a:bodyPr anchorCtr="0" anchor="ctr" bIns="45700" lIns="91425" spcFirstLastPara="1" rIns="91425" wrap="square" tIns="45700">
            <a:noAutofit/>
          </a:bodyPr>
          <a:lstStyle/>
          <a:p>
            <a:pPr indent="-457200" lvl="0" marL="457200" rtl="1" algn="r">
              <a:spcBef>
                <a:spcPts val="0"/>
              </a:spcBef>
              <a:spcAft>
                <a:spcPts val="0"/>
              </a:spcAft>
              <a:buClr>
                <a:srgbClr val="12B4BC"/>
              </a:buClr>
              <a:buSzPts val="2800"/>
              <a:buChar char="•"/>
            </a:pPr>
            <a:r>
              <a:rPr lang="iw-IL">
                <a:latin typeface="Arial"/>
                <a:ea typeface="Arial"/>
                <a:cs typeface="Arial"/>
                <a:sym typeface="Arial"/>
              </a:rPr>
              <a:t>הציעו גרפים משורטטים בצורה שאינה מטעה את הקורא, לכל אחד מהגרפים המוצגים כאן. </a:t>
            </a:r>
            <a:endParaRPr>
              <a:latin typeface="Arial"/>
              <a:ea typeface="Arial"/>
              <a:cs typeface="Arial"/>
              <a:sym typeface="Arial"/>
            </a:endParaRPr>
          </a:p>
          <a:p>
            <a:pPr indent="-457200" lvl="0" marL="457200" rtl="1" algn="r">
              <a:spcBef>
                <a:spcPts val="0"/>
              </a:spcBef>
              <a:spcAft>
                <a:spcPts val="0"/>
              </a:spcAft>
              <a:buClr>
                <a:srgbClr val="12B4BC"/>
              </a:buClr>
              <a:buSzPts val="2800"/>
              <a:buChar char="•"/>
            </a:pPr>
            <a:r>
              <a:rPr lang="iw-IL">
                <a:latin typeface="Arial"/>
                <a:ea typeface="Arial"/>
                <a:cs typeface="Arial"/>
                <a:sym typeface="Arial"/>
              </a:rPr>
              <a:t>הסבירו, מה היא ההטעייה המופיעה בגרפים הללו.</a:t>
            </a:r>
            <a:endParaRPr>
              <a:latin typeface="Arial"/>
              <a:ea typeface="Arial"/>
              <a:cs typeface="Arial"/>
              <a:sym typeface="Arial"/>
            </a:endParaRPr>
          </a:p>
        </p:txBody>
      </p:sp>
      <p:pic>
        <p:nvPicPr>
          <p:cNvPr id="224" name="Google Shape;224;p29"/>
          <p:cNvPicPr preferRelativeResize="0"/>
          <p:nvPr/>
        </p:nvPicPr>
        <p:blipFill rotWithShape="1">
          <a:blip r:embed="rId3">
            <a:alphaModFix/>
          </a:blip>
          <a:srcRect b="0" l="0" r="0" t="0"/>
          <a:stretch/>
        </p:blipFill>
        <p:spPr>
          <a:xfrm>
            <a:off x="185338" y="2576316"/>
            <a:ext cx="6084607" cy="3404354"/>
          </a:xfrm>
          <a:prstGeom prst="rect">
            <a:avLst/>
          </a:prstGeom>
          <a:noFill/>
          <a:ln>
            <a:noFill/>
          </a:ln>
          <a:effectLst>
            <a:outerShdw blurRad="292100" rotWithShape="0" algn="tl" dir="2700000" dist="139700">
              <a:srgbClr val="333333">
                <a:alpha val="64705"/>
              </a:srgbClr>
            </a:outerShdw>
          </a:effectLst>
        </p:spPr>
      </p:pic>
      <p:pic>
        <p:nvPicPr>
          <p:cNvPr id="225" name="Google Shape;225;p29"/>
          <p:cNvPicPr preferRelativeResize="0"/>
          <p:nvPr/>
        </p:nvPicPr>
        <p:blipFill rotWithShape="1">
          <a:blip r:embed="rId4">
            <a:alphaModFix/>
          </a:blip>
          <a:srcRect b="0" l="0" r="0" t="0"/>
          <a:stretch/>
        </p:blipFill>
        <p:spPr>
          <a:xfrm>
            <a:off x="6517719" y="3058229"/>
            <a:ext cx="5245913" cy="281544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30"/>
          <p:cNvPicPr preferRelativeResize="0"/>
          <p:nvPr/>
        </p:nvPicPr>
        <p:blipFill rotWithShape="1">
          <a:blip r:embed="rId3">
            <a:alphaModFix/>
          </a:blip>
          <a:srcRect b="66411" l="39172" r="34233" t="0"/>
          <a:stretch/>
        </p:blipFill>
        <p:spPr>
          <a:xfrm>
            <a:off x="4775994" y="0"/>
            <a:ext cx="3241964" cy="1838476"/>
          </a:xfrm>
          <a:prstGeom prst="rect">
            <a:avLst/>
          </a:prstGeom>
          <a:noFill/>
          <a:ln>
            <a:noFill/>
          </a:ln>
        </p:spPr>
      </p:pic>
      <p:sp>
        <p:nvSpPr>
          <p:cNvPr id="231" name="Google Shape;231;p30"/>
          <p:cNvSpPr txBox="1"/>
          <p:nvPr/>
        </p:nvSpPr>
        <p:spPr>
          <a:xfrm>
            <a:off x="647340" y="3016112"/>
            <a:ext cx="11174412" cy="2618474"/>
          </a:xfrm>
          <a:prstGeom prst="rect">
            <a:avLst/>
          </a:prstGeom>
          <a:noFill/>
          <a:ln>
            <a:noFill/>
          </a:ln>
        </p:spPr>
        <p:txBody>
          <a:bodyPr anchorCtr="0" anchor="t" bIns="45700" lIns="91425" spcFirstLastPara="1" rIns="91425" wrap="square" tIns="45700">
            <a:noAutofit/>
          </a:bodyPr>
          <a:lstStyle/>
          <a:p>
            <a:pPr indent="0" lvl="0" marL="895350" marR="0" rtl="1" algn="r">
              <a:lnSpc>
                <a:spcPct val="150000"/>
              </a:lnSpc>
              <a:spcBef>
                <a:spcPts val="0"/>
              </a:spcBef>
              <a:spcAft>
                <a:spcPts val="0"/>
              </a:spcAft>
              <a:buNone/>
            </a:pPr>
            <a:r>
              <a:rPr lang="iw-IL" sz="2800">
                <a:solidFill>
                  <a:srgbClr val="192A72"/>
                </a:solidFill>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a:solidFill>
                <a:srgbClr val="192A72"/>
              </a:solidFill>
            </a:endParaRPr>
          </a:p>
        </p:txBody>
      </p:sp>
      <p:sp>
        <p:nvSpPr>
          <p:cNvPr id="232" name="Google Shape;232;p30"/>
          <p:cNvSpPr/>
          <p:nvPr/>
        </p:nvSpPr>
        <p:spPr>
          <a:xfrm>
            <a:off x="795" y="1838476"/>
            <a:ext cx="12190413" cy="763286"/>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iw-IL" sz="3200">
                <a:solidFill>
                  <a:srgbClr val="192A72"/>
                </a:solidFill>
              </a:rPr>
              <a:t>נוהל שימוש ביצירות מוגנות בזכויות יוצרים ואיתור בעלי זכויות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ph type="title"/>
          </p:nvPr>
        </p:nvSpPr>
        <p:spPr>
          <a:xfrm>
            <a:off x="2549769" y="213094"/>
            <a:ext cx="9642231" cy="7200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400"/>
              <a:buFont typeface="Varela Round"/>
              <a:buNone/>
            </a:pPr>
            <a:r>
              <a:rPr lang="iw-IL">
                <a:solidFill>
                  <a:srgbClr val="192A72"/>
                </a:solidFill>
                <a:latin typeface="Arial"/>
                <a:ea typeface="Arial"/>
                <a:cs typeface="Arial"/>
                <a:sym typeface="Arial"/>
              </a:rPr>
              <a:t>מה נלמד היום </a:t>
            </a:r>
            <a:endParaRPr>
              <a:latin typeface="Arial"/>
              <a:ea typeface="Arial"/>
              <a:cs typeface="Arial"/>
              <a:sym typeface="Arial"/>
            </a:endParaRPr>
          </a:p>
        </p:txBody>
      </p:sp>
      <p:sp>
        <p:nvSpPr>
          <p:cNvPr id="117" name="Google Shape;117;p15"/>
          <p:cNvSpPr txBox="1"/>
          <p:nvPr>
            <p:ph idx="2" type="body"/>
          </p:nvPr>
        </p:nvSpPr>
        <p:spPr>
          <a:xfrm>
            <a:off x="515274" y="1725460"/>
            <a:ext cx="9061212" cy="4153058"/>
          </a:xfrm>
          <a:prstGeom prst="rect">
            <a:avLst/>
          </a:prstGeom>
          <a:noFill/>
          <a:ln>
            <a:noFill/>
          </a:ln>
        </p:spPr>
        <p:txBody>
          <a:bodyPr anchorCtr="0" anchor="t" bIns="45700" lIns="91425" spcFirstLastPara="1" rIns="91425" wrap="square" tIns="45700">
            <a:noAutofit/>
          </a:bodyPr>
          <a:lstStyle/>
          <a:p>
            <a:pPr indent="-342934" lvl="0" marL="439782" rtl="1" algn="r">
              <a:lnSpc>
                <a:spcPct val="200000"/>
              </a:lnSpc>
              <a:spcBef>
                <a:spcPts val="0"/>
              </a:spcBef>
              <a:spcAft>
                <a:spcPts val="0"/>
              </a:spcAft>
              <a:buClr>
                <a:schemeClr val="dk1"/>
              </a:buClr>
              <a:buSzPts val="2800"/>
              <a:buChar char="•"/>
            </a:pPr>
            <a:r>
              <a:rPr lang="iw-IL" sz="2800">
                <a:solidFill>
                  <a:schemeClr val="dk1"/>
                </a:solidFill>
                <a:latin typeface="Arial"/>
                <a:ea typeface="Arial"/>
                <a:cs typeface="Arial"/>
                <a:sym typeface="Arial"/>
              </a:rPr>
              <a:t>אחריות מעצבי הויזואליזציה להצגת מידע אמין</a:t>
            </a:r>
            <a:endParaRPr>
              <a:latin typeface="Arial"/>
              <a:ea typeface="Arial"/>
              <a:cs typeface="Arial"/>
              <a:sym typeface="Arial"/>
            </a:endParaRPr>
          </a:p>
          <a:p>
            <a:pPr indent="-342934" lvl="0" marL="439782" rtl="1" algn="r">
              <a:lnSpc>
                <a:spcPct val="200000"/>
              </a:lnSpc>
              <a:spcBef>
                <a:spcPts val="600"/>
              </a:spcBef>
              <a:spcAft>
                <a:spcPts val="0"/>
              </a:spcAft>
              <a:buClr>
                <a:schemeClr val="dk1"/>
              </a:buClr>
              <a:buSzPts val="2800"/>
              <a:buChar char="•"/>
            </a:pPr>
            <a:r>
              <a:rPr lang="iw-IL" sz="2800">
                <a:solidFill>
                  <a:schemeClr val="dk1"/>
                </a:solidFill>
                <a:latin typeface="Arial"/>
                <a:ea typeface="Arial"/>
                <a:cs typeface="Arial"/>
                <a:sym typeface="Arial"/>
              </a:rPr>
              <a:t>האם ניתן להציג מידע באופן אוביקטיבי?</a:t>
            </a:r>
            <a:endParaRPr>
              <a:latin typeface="Arial"/>
              <a:ea typeface="Arial"/>
              <a:cs typeface="Arial"/>
              <a:sym typeface="Arial"/>
            </a:endParaRPr>
          </a:p>
          <a:p>
            <a:pPr indent="-342934" lvl="0" marL="439782" rtl="1" algn="r">
              <a:lnSpc>
                <a:spcPct val="200000"/>
              </a:lnSpc>
              <a:spcBef>
                <a:spcPts val="600"/>
              </a:spcBef>
              <a:spcAft>
                <a:spcPts val="0"/>
              </a:spcAft>
              <a:buClr>
                <a:schemeClr val="dk1"/>
              </a:buClr>
              <a:buSzPts val="2800"/>
              <a:buChar char="•"/>
            </a:pPr>
            <a:r>
              <a:rPr lang="iw-IL" sz="2800">
                <a:solidFill>
                  <a:schemeClr val="dk1"/>
                </a:solidFill>
                <a:latin typeface="Arial"/>
                <a:ea typeface="Arial"/>
                <a:cs typeface="Arial"/>
                <a:sym typeface="Arial"/>
              </a:rPr>
              <a:t>אילו מניפולציות ניתן לעשות באמצעות ויזואליזציה?</a:t>
            </a:r>
            <a:endParaRPr>
              <a:latin typeface="Arial"/>
              <a:ea typeface="Arial"/>
              <a:cs typeface="Arial"/>
              <a:sym typeface="Arial"/>
            </a:endParaRPr>
          </a:p>
          <a:p>
            <a:pPr indent="-342934" lvl="0" marL="439782" rtl="1" algn="r">
              <a:lnSpc>
                <a:spcPct val="200000"/>
              </a:lnSpc>
              <a:spcBef>
                <a:spcPts val="600"/>
              </a:spcBef>
              <a:spcAft>
                <a:spcPts val="0"/>
              </a:spcAft>
              <a:buClr>
                <a:schemeClr val="dk1"/>
              </a:buClr>
              <a:buSzPts val="2800"/>
              <a:buChar char="•"/>
            </a:pPr>
            <a:r>
              <a:rPr lang="iw-IL" sz="2800">
                <a:solidFill>
                  <a:schemeClr val="dk1"/>
                </a:solidFill>
                <a:latin typeface="Arial"/>
                <a:ea typeface="Arial"/>
                <a:cs typeface="Arial"/>
                <a:sym typeface="Arial"/>
              </a:rPr>
              <a:t>דוגמאות למניפולציות "חיוביות" ולמניפולציות "שליליות"</a:t>
            </a:r>
            <a:endParaRPr>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6"/>
          <p:cNvSpPr txBox="1"/>
          <p:nvPr>
            <p:ph idx="1" type="subTitle"/>
          </p:nvPr>
        </p:nvSpPr>
        <p:spPr>
          <a:xfrm>
            <a:off x="1" y="2506351"/>
            <a:ext cx="12192000" cy="642300"/>
          </a:xfrm>
          <a:prstGeom prst="rect">
            <a:avLst/>
          </a:prstGeom>
          <a:noFill/>
          <a:ln>
            <a:noFill/>
          </a:ln>
        </p:spPr>
        <p:txBody>
          <a:bodyPr anchorCtr="0" anchor="ctr" bIns="36000" lIns="36000" spcFirstLastPara="1" rIns="36000" wrap="square" tIns="36000">
            <a:noAutofit/>
          </a:bodyPr>
          <a:lstStyle/>
          <a:p>
            <a:pPr indent="0" lvl="0" marL="0" rtl="1" algn="ctr">
              <a:lnSpc>
                <a:spcPct val="100000"/>
              </a:lnSpc>
              <a:spcBef>
                <a:spcPts val="0"/>
              </a:spcBef>
              <a:spcAft>
                <a:spcPts val="600"/>
              </a:spcAft>
              <a:buClr>
                <a:srgbClr val="192A72"/>
              </a:buClr>
              <a:buSzPts val="2800"/>
              <a:buNone/>
            </a:pPr>
            <a:r>
              <a:rPr lang="iw-IL" sz="4400">
                <a:solidFill>
                  <a:srgbClr val="192A72"/>
                </a:solidFill>
                <a:latin typeface="Arial"/>
                <a:ea typeface="Arial"/>
                <a:cs typeface="Arial"/>
                <a:sym typeface="Arial"/>
              </a:rPr>
              <a:t>דיאלוג אמין בין מוסר המידע למקבל המידע</a:t>
            </a:r>
            <a:endParaRPr sz="44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7"/>
          <p:cNvSpPr txBox="1"/>
          <p:nvPr>
            <p:ph type="title"/>
          </p:nvPr>
        </p:nvSpPr>
        <p:spPr>
          <a:xfrm>
            <a:off x="2241250" y="212675"/>
            <a:ext cx="12191999" cy="720094"/>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4400"/>
              <a:buFont typeface="Varela Round"/>
              <a:buNone/>
            </a:pPr>
            <a:r>
              <a:rPr lang="iw-IL">
                <a:latin typeface="Arial"/>
                <a:ea typeface="Arial"/>
                <a:cs typeface="Arial"/>
                <a:sym typeface="Arial"/>
              </a:rPr>
              <a:t>ויזואליזציה מעודדת ספורט</a:t>
            </a:r>
            <a:endParaRPr>
              <a:latin typeface="Arial"/>
              <a:ea typeface="Arial"/>
              <a:cs typeface="Arial"/>
              <a:sym typeface="Arial"/>
            </a:endParaRPr>
          </a:p>
        </p:txBody>
      </p:sp>
      <p:sp>
        <p:nvSpPr>
          <p:cNvPr id="128" name="Google Shape;128;p17"/>
          <p:cNvSpPr txBox="1"/>
          <p:nvPr>
            <p:ph idx="1" type="body"/>
          </p:nvPr>
        </p:nvSpPr>
        <p:spPr>
          <a:xfrm>
            <a:off x="1149178" y="1513157"/>
            <a:ext cx="10772136" cy="540000"/>
          </a:xfrm>
          <a:prstGeom prst="rect">
            <a:avLst/>
          </a:prstGeom>
          <a:noFill/>
          <a:ln>
            <a:noFill/>
          </a:ln>
        </p:spPr>
        <p:txBody>
          <a:bodyPr anchorCtr="0" anchor="ctr" bIns="45700" lIns="91425" spcFirstLastPara="1" rIns="91425" wrap="square" tIns="45700">
            <a:noAutofit/>
          </a:bodyPr>
          <a:lstStyle/>
          <a:p>
            <a:pPr indent="0" lvl="0" marL="185757" rtl="1" algn="r">
              <a:spcBef>
                <a:spcPts val="0"/>
              </a:spcBef>
              <a:spcAft>
                <a:spcPts val="0"/>
              </a:spcAft>
              <a:buClr>
                <a:srgbClr val="192A72"/>
              </a:buClr>
              <a:buSzPts val="2800"/>
              <a:buNone/>
            </a:pPr>
            <a:r>
              <a:rPr lang="iw-IL">
                <a:solidFill>
                  <a:srgbClr val="192A72"/>
                </a:solidFill>
                <a:latin typeface="Arial"/>
                <a:ea typeface="Arial"/>
                <a:cs typeface="Arial"/>
                <a:sym typeface="Arial"/>
              </a:rPr>
              <a:t>ויזואליזציה טובה יכולה... </a:t>
            </a:r>
            <a:endParaRPr>
              <a:latin typeface="Arial"/>
              <a:ea typeface="Arial"/>
              <a:cs typeface="Arial"/>
              <a:sym typeface="Arial"/>
            </a:endParaRPr>
          </a:p>
          <a:p>
            <a:pPr indent="0" lvl="0" marL="185757" rtl="1" algn="r">
              <a:spcBef>
                <a:spcPts val="560"/>
              </a:spcBef>
              <a:spcAft>
                <a:spcPts val="0"/>
              </a:spcAft>
              <a:buClr>
                <a:srgbClr val="12B4BC"/>
              </a:buClr>
              <a:buSzPts val="2800"/>
              <a:buNone/>
            </a:pPr>
            <a:r>
              <a:rPr lang="iw-IL">
                <a:latin typeface="Arial"/>
                <a:ea typeface="Arial"/>
                <a:cs typeface="Arial"/>
                <a:sym typeface="Arial"/>
              </a:rPr>
              <a:t>"לשתול" אלמנטים מוטיבציוניים, שתומכים בהנעה לפעולה, במהלך העברת המידע</a:t>
            </a:r>
            <a:endParaRPr>
              <a:latin typeface="Arial"/>
              <a:ea typeface="Arial"/>
              <a:cs typeface="Arial"/>
              <a:sym typeface="Arial"/>
            </a:endParaRPr>
          </a:p>
        </p:txBody>
      </p:sp>
      <p:pic>
        <p:nvPicPr>
          <p:cNvPr descr="תוצאת תמונה עבור אפליקציות לעידוד ספורט" id="129" name="Google Shape;129;p17"/>
          <p:cNvPicPr preferRelativeResize="0"/>
          <p:nvPr/>
        </p:nvPicPr>
        <p:blipFill rotWithShape="1">
          <a:blip r:embed="rId3">
            <a:alphaModFix/>
          </a:blip>
          <a:srcRect b="0" l="0" r="0" t="0"/>
          <a:stretch/>
        </p:blipFill>
        <p:spPr>
          <a:xfrm>
            <a:off x="107504" y="2548604"/>
            <a:ext cx="5733508" cy="3472905"/>
          </a:xfrm>
          <a:prstGeom prst="rect">
            <a:avLst/>
          </a:prstGeom>
          <a:noFill/>
          <a:ln>
            <a:noFill/>
          </a:ln>
        </p:spPr>
      </p:pic>
      <p:pic>
        <p:nvPicPr>
          <p:cNvPr descr="תמונה קשורה" id="130" name="Google Shape;130;p17"/>
          <p:cNvPicPr preferRelativeResize="0"/>
          <p:nvPr/>
        </p:nvPicPr>
        <p:blipFill rotWithShape="1">
          <a:blip r:embed="rId4">
            <a:alphaModFix/>
          </a:blip>
          <a:srcRect b="0" l="0" r="0" t="0"/>
          <a:stretch/>
        </p:blipFill>
        <p:spPr>
          <a:xfrm>
            <a:off x="6538103" y="2736525"/>
            <a:ext cx="3598291" cy="32849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18"/>
          <p:cNvPicPr preferRelativeResize="0"/>
          <p:nvPr/>
        </p:nvPicPr>
        <p:blipFill rotWithShape="1">
          <a:blip r:embed="rId3">
            <a:alphaModFix/>
          </a:blip>
          <a:srcRect b="0" l="0" r="0" t="0"/>
          <a:stretch/>
        </p:blipFill>
        <p:spPr>
          <a:xfrm>
            <a:off x="53546" y="1257856"/>
            <a:ext cx="4438878" cy="3645087"/>
          </a:xfrm>
          <a:prstGeom prst="rect">
            <a:avLst/>
          </a:prstGeom>
          <a:noFill/>
          <a:ln>
            <a:noFill/>
          </a:ln>
        </p:spPr>
      </p:pic>
      <p:sp>
        <p:nvSpPr>
          <p:cNvPr id="136" name="Google Shape;136;p18"/>
          <p:cNvSpPr/>
          <p:nvPr/>
        </p:nvSpPr>
        <p:spPr>
          <a:xfrm>
            <a:off x="8695075" y="1680978"/>
            <a:ext cx="2429163" cy="1357746"/>
          </a:xfrm>
          <a:prstGeom prst="flowChartAlternateProcess">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iw-IL" sz="2000" u="none" cap="none" strike="noStrike">
                <a:solidFill>
                  <a:srgbClr val="192A72"/>
                </a:solidFill>
              </a:rPr>
              <a:t>כמה צעדים כבר צעדת היום?</a:t>
            </a:r>
            <a:endParaRPr b="1" i="0" sz="2000" u="sng" cap="none" strike="noStrike">
              <a:solidFill>
                <a:srgbClr val="192A72"/>
              </a:solidFill>
            </a:endParaRPr>
          </a:p>
        </p:txBody>
      </p:sp>
      <p:sp>
        <p:nvSpPr>
          <p:cNvPr id="137" name="Google Shape;137;p18"/>
          <p:cNvSpPr/>
          <p:nvPr/>
        </p:nvSpPr>
        <p:spPr>
          <a:xfrm>
            <a:off x="8695075" y="3429000"/>
            <a:ext cx="2429163" cy="1357746"/>
          </a:xfrm>
          <a:prstGeom prst="flowChartAlternateProcess">
            <a:avLst/>
          </a:prstGeom>
          <a:solidFill>
            <a:srgbClr val="12B4BC"/>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iw-IL" sz="2000" u="none" cap="none" strike="noStrike">
                <a:solidFill>
                  <a:schemeClr val="lt1"/>
                </a:solidFill>
              </a:rPr>
              <a:t>כל כך מעט נשאר עוד להשגת המטרה</a:t>
            </a:r>
            <a:endParaRPr/>
          </a:p>
        </p:txBody>
      </p:sp>
      <p:sp>
        <p:nvSpPr>
          <p:cNvPr id="138" name="Google Shape;138;p18"/>
          <p:cNvSpPr txBox="1"/>
          <p:nvPr>
            <p:ph type="title"/>
          </p:nvPr>
        </p:nvSpPr>
        <p:spPr>
          <a:xfrm>
            <a:off x="2241250" y="212675"/>
            <a:ext cx="12191999" cy="720094"/>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4400"/>
              <a:buFont typeface="Varela Round"/>
              <a:buNone/>
            </a:pPr>
            <a:r>
              <a:rPr lang="iw-IL">
                <a:latin typeface="Arial"/>
                <a:ea typeface="Arial"/>
                <a:cs typeface="Arial"/>
                <a:sym typeface="Arial"/>
              </a:rPr>
              <a:t>ויזואליזציה מעודדת ספורט</a:t>
            </a:r>
            <a:endParaRPr>
              <a:latin typeface="Arial"/>
              <a:ea typeface="Arial"/>
              <a:cs typeface="Arial"/>
              <a:sym typeface="Arial"/>
            </a:endParaRPr>
          </a:p>
        </p:txBody>
      </p:sp>
      <p:pic>
        <p:nvPicPr>
          <p:cNvPr id="139" name="Google Shape;139;p18"/>
          <p:cNvPicPr preferRelativeResize="0"/>
          <p:nvPr/>
        </p:nvPicPr>
        <p:blipFill rotWithShape="1">
          <a:blip r:embed="rId4">
            <a:alphaModFix/>
          </a:blip>
          <a:srcRect b="0" l="0" r="0" t="0"/>
          <a:stretch/>
        </p:blipFill>
        <p:spPr>
          <a:xfrm>
            <a:off x="4185195" y="1257856"/>
            <a:ext cx="4243957" cy="5387469"/>
          </a:xfrm>
          <a:prstGeom prst="rect">
            <a:avLst/>
          </a:prstGeom>
          <a:noFill/>
          <a:ln>
            <a:noFill/>
          </a:ln>
          <a:effectLst>
            <a:outerShdw blurRad="292100" rotWithShape="0" algn="tl" dir="2700000" dist="139700">
              <a:srgbClr val="333333">
                <a:alpha val="64705"/>
              </a:srgbClr>
            </a:outerShdw>
          </a:effectLst>
        </p:spPr>
      </p:pic>
      <p:sp>
        <p:nvSpPr>
          <p:cNvPr id="140" name="Google Shape;140;p18"/>
          <p:cNvSpPr/>
          <p:nvPr/>
        </p:nvSpPr>
        <p:spPr>
          <a:xfrm rot="4203733">
            <a:off x="7673494" y="4208238"/>
            <a:ext cx="605481" cy="1389409"/>
          </a:xfrm>
          <a:prstGeom prst="downArrow">
            <a:avLst>
              <a:gd fmla="val 50000" name="adj1"/>
              <a:gd fmla="val 5000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18"/>
          <p:cNvSpPr/>
          <p:nvPr/>
        </p:nvSpPr>
        <p:spPr>
          <a:xfrm>
            <a:off x="5714748" y="4786746"/>
            <a:ext cx="1186249" cy="1186249"/>
          </a:xfrm>
          <a:prstGeom prst="ellipse">
            <a:avLst/>
          </a:prstGeom>
          <a:noFill/>
          <a:ln cap="flat" cmpd="sng" w="57150">
            <a:solidFill>
              <a:srgbClr val="92D05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9"/>
          <p:cNvSpPr txBox="1"/>
          <p:nvPr>
            <p:ph type="title"/>
          </p:nvPr>
        </p:nvSpPr>
        <p:spPr>
          <a:xfrm>
            <a:off x="225633" y="212675"/>
            <a:ext cx="12191999" cy="720094"/>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4400"/>
              <a:buFont typeface="Varela Round"/>
              <a:buNone/>
            </a:pPr>
            <a:r>
              <a:rPr lang="iw-IL">
                <a:latin typeface="Arial"/>
                <a:ea typeface="Arial"/>
                <a:cs typeface="Arial"/>
                <a:sym typeface="Arial"/>
              </a:rPr>
              <a:t>זו מניפולציה חיובית</a:t>
            </a:r>
            <a:endParaRPr>
              <a:latin typeface="Arial"/>
              <a:ea typeface="Arial"/>
              <a:cs typeface="Arial"/>
              <a:sym typeface="Arial"/>
            </a:endParaRPr>
          </a:p>
        </p:txBody>
      </p:sp>
      <p:sp>
        <p:nvSpPr>
          <p:cNvPr id="147" name="Google Shape;147;p19"/>
          <p:cNvSpPr txBox="1"/>
          <p:nvPr>
            <p:ph idx="1" type="body"/>
          </p:nvPr>
        </p:nvSpPr>
        <p:spPr>
          <a:xfrm>
            <a:off x="3334828" y="600617"/>
            <a:ext cx="8307000" cy="540000"/>
          </a:xfrm>
          <a:prstGeom prst="rect">
            <a:avLst/>
          </a:prstGeom>
          <a:noFill/>
          <a:ln>
            <a:noFill/>
          </a:ln>
        </p:spPr>
        <p:txBody>
          <a:bodyPr anchorCtr="0" anchor="ctr" bIns="45700" lIns="91425" spcFirstLastPara="1" rIns="91425" wrap="square" tIns="45700">
            <a:noAutofit/>
          </a:bodyPr>
          <a:lstStyle/>
          <a:p>
            <a:pPr indent="0" lvl="0" marL="185757" rtl="1" algn="r">
              <a:spcBef>
                <a:spcPts val="0"/>
              </a:spcBef>
              <a:spcAft>
                <a:spcPts val="0"/>
              </a:spcAft>
              <a:buClr>
                <a:srgbClr val="12B4BC"/>
              </a:buClr>
              <a:buSzPts val="2800"/>
              <a:buNone/>
            </a:pPr>
            <a:r>
              <a:t/>
            </a:r>
            <a:endParaRPr>
              <a:latin typeface="Arial"/>
              <a:ea typeface="Arial"/>
              <a:cs typeface="Arial"/>
              <a:sym typeface="Arial"/>
            </a:endParaRPr>
          </a:p>
          <a:p>
            <a:pPr indent="0" lvl="0" marL="185757" rtl="1" algn="r">
              <a:spcBef>
                <a:spcPts val="560"/>
              </a:spcBef>
              <a:spcAft>
                <a:spcPts val="0"/>
              </a:spcAft>
              <a:buClr>
                <a:srgbClr val="12B4BC"/>
              </a:buClr>
              <a:buSzPts val="2800"/>
              <a:buNone/>
            </a:pPr>
            <a:r>
              <a:t/>
            </a:r>
            <a:endParaRPr>
              <a:latin typeface="Arial"/>
              <a:ea typeface="Arial"/>
              <a:cs typeface="Arial"/>
              <a:sym typeface="Arial"/>
            </a:endParaRPr>
          </a:p>
          <a:p>
            <a:pPr indent="0" lvl="0" marL="185757" rtl="1" algn="r">
              <a:spcBef>
                <a:spcPts val="560"/>
              </a:spcBef>
              <a:spcAft>
                <a:spcPts val="0"/>
              </a:spcAft>
              <a:buClr>
                <a:srgbClr val="12B4BC"/>
              </a:buClr>
              <a:buSzPts val="2800"/>
              <a:buNone/>
            </a:pPr>
            <a:r>
              <a:rPr lang="iw-IL">
                <a:latin typeface="Arial"/>
                <a:ea typeface="Arial"/>
                <a:cs typeface="Arial"/>
                <a:sym typeface="Arial"/>
              </a:rPr>
              <a:t>עיצוב מתוך כוונה Design With Intent</a:t>
            </a:r>
            <a:endParaRPr>
              <a:latin typeface="Arial"/>
              <a:ea typeface="Arial"/>
              <a:cs typeface="Arial"/>
              <a:sym typeface="Arial"/>
            </a:endParaRPr>
          </a:p>
        </p:txBody>
      </p:sp>
      <p:pic>
        <p:nvPicPr>
          <p:cNvPr id="148" name="Google Shape;148;p19">
            <a:hlinkClick r:id="rId3"/>
          </p:cNvPr>
          <p:cNvPicPr preferRelativeResize="0"/>
          <p:nvPr/>
        </p:nvPicPr>
        <p:blipFill rotWithShape="1">
          <a:blip r:embed="rId4">
            <a:alphaModFix/>
          </a:blip>
          <a:srcRect b="0" l="0" r="0" t="0"/>
          <a:stretch/>
        </p:blipFill>
        <p:spPr>
          <a:xfrm>
            <a:off x="1321416" y="1652283"/>
            <a:ext cx="7747069" cy="4412990"/>
          </a:xfrm>
          <a:prstGeom prst="rect">
            <a:avLst/>
          </a:prstGeom>
          <a:noFill/>
          <a:ln>
            <a:noFill/>
          </a:ln>
        </p:spPr>
      </p:pic>
      <p:sp>
        <p:nvSpPr>
          <p:cNvPr id="149" name="Google Shape;149;p19"/>
          <p:cNvSpPr/>
          <p:nvPr/>
        </p:nvSpPr>
        <p:spPr>
          <a:xfrm>
            <a:off x="1321416" y="6331628"/>
            <a:ext cx="297183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iw-IL" sz="1800" u="sng" cap="none" strike="noStrike">
                <a:solidFill>
                  <a:schemeClr val="hlink"/>
                </a:solidFill>
                <a:latin typeface="Calibri"/>
                <a:ea typeface="Calibri"/>
                <a:cs typeface="Calibri"/>
                <a:sym typeface="Calibri"/>
                <a:hlinkClick r:id="rId5"/>
              </a:rPr>
              <a:t>https://vimeo.com/91934781</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txBox="1"/>
          <p:nvPr>
            <p:ph type="title"/>
          </p:nvPr>
        </p:nvSpPr>
        <p:spPr>
          <a:xfrm>
            <a:off x="0" y="296704"/>
            <a:ext cx="12191999" cy="720094"/>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4400"/>
              <a:buFont typeface="Varela Round"/>
              <a:buNone/>
            </a:pPr>
            <a:r>
              <a:rPr lang="iw-IL">
                <a:latin typeface="Arial"/>
                <a:ea typeface="Arial"/>
                <a:cs typeface="Arial"/>
                <a:sym typeface="Arial"/>
              </a:rPr>
              <a:t>אבל מניפולציה אפשר הפוך…</a:t>
            </a:r>
            <a:endParaRPr>
              <a:latin typeface="Arial"/>
              <a:ea typeface="Arial"/>
              <a:cs typeface="Arial"/>
              <a:sym typeface="Arial"/>
            </a:endParaRPr>
          </a:p>
        </p:txBody>
      </p:sp>
      <p:pic>
        <p:nvPicPr>
          <p:cNvPr id="155" name="Google Shape;155;p20"/>
          <p:cNvPicPr preferRelativeResize="0"/>
          <p:nvPr/>
        </p:nvPicPr>
        <p:blipFill rotWithShape="1">
          <a:blip r:embed="rId3">
            <a:alphaModFix/>
          </a:blip>
          <a:srcRect b="0" l="0" r="0" t="0"/>
          <a:stretch/>
        </p:blipFill>
        <p:spPr>
          <a:xfrm>
            <a:off x="3046917" y="1294487"/>
            <a:ext cx="5881504" cy="5142897"/>
          </a:xfrm>
          <a:prstGeom prst="rect">
            <a:avLst/>
          </a:prstGeom>
          <a:noFill/>
          <a:ln>
            <a:noFill/>
          </a:ln>
          <a:effectLst>
            <a:outerShdw blurRad="292100" rotWithShape="0" algn="tl" dir="2700000" dist="139700">
              <a:srgbClr val="333333">
                <a:alpha val="64705"/>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75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ph type="title"/>
          </p:nvPr>
        </p:nvSpPr>
        <p:spPr>
          <a:xfrm>
            <a:off x="506627" y="296704"/>
            <a:ext cx="12191999" cy="720094"/>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400"/>
              <a:buFont typeface="Varela Round"/>
              <a:buNone/>
            </a:pPr>
            <a:r>
              <a:rPr lang="iw-IL">
                <a:solidFill>
                  <a:srgbClr val="192A72"/>
                </a:solidFill>
                <a:latin typeface="Arial"/>
                <a:ea typeface="Arial"/>
                <a:cs typeface="Arial"/>
                <a:sym typeface="Arial"/>
              </a:rPr>
              <a:t>ויזואליזציה יכולה... </a:t>
            </a:r>
            <a:br>
              <a:rPr lang="iw-IL">
                <a:solidFill>
                  <a:srgbClr val="192A72"/>
                </a:solidFill>
                <a:latin typeface="Arial"/>
                <a:ea typeface="Arial"/>
                <a:cs typeface="Arial"/>
                <a:sym typeface="Arial"/>
              </a:rPr>
            </a:br>
            <a:r>
              <a:rPr lang="iw-IL">
                <a:solidFill>
                  <a:srgbClr val="192A72"/>
                </a:solidFill>
                <a:latin typeface="Arial"/>
                <a:ea typeface="Arial"/>
                <a:cs typeface="Arial"/>
                <a:sym typeface="Arial"/>
              </a:rPr>
              <a:t>לשרת את מעביר המידע בהטעיה  </a:t>
            </a:r>
            <a:endParaRPr>
              <a:latin typeface="Arial"/>
              <a:ea typeface="Arial"/>
              <a:cs typeface="Arial"/>
              <a:sym typeface="Arial"/>
            </a:endParaRPr>
          </a:p>
        </p:txBody>
      </p:sp>
      <p:sp>
        <p:nvSpPr>
          <p:cNvPr id="161" name="Google Shape;161;p21"/>
          <p:cNvSpPr txBox="1"/>
          <p:nvPr/>
        </p:nvSpPr>
        <p:spPr>
          <a:xfrm>
            <a:off x="8143101" y="1783512"/>
            <a:ext cx="2955069" cy="1384995"/>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i="0" lang="iw-IL" sz="2800" u="none" cap="none" strike="noStrike">
                <a:solidFill>
                  <a:srgbClr val="12B4BC"/>
                </a:solidFill>
              </a:rPr>
              <a:t>במבט מהיר: </a:t>
            </a:r>
            <a:endParaRPr b="1" sz="2800">
              <a:solidFill>
                <a:srgbClr val="12B4BC"/>
              </a:solidFill>
            </a:endParaRPr>
          </a:p>
          <a:p>
            <a:pPr indent="0" lvl="0" marL="0" marR="0" rtl="1" algn="r">
              <a:spcBef>
                <a:spcPts val="0"/>
              </a:spcBef>
              <a:spcAft>
                <a:spcPts val="0"/>
              </a:spcAft>
              <a:buNone/>
            </a:pPr>
            <a:r>
              <a:rPr b="1" lang="iw-IL" sz="2800">
                <a:solidFill>
                  <a:srgbClr val="12B4BC"/>
                </a:solidFill>
              </a:rPr>
              <a:t>מי קיבל יותר קולות בסקר?</a:t>
            </a:r>
            <a:endParaRPr sz="2800">
              <a:solidFill>
                <a:srgbClr val="002060"/>
              </a:solidFill>
            </a:endParaRPr>
          </a:p>
        </p:txBody>
      </p:sp>
      <p:pic>
        <p:nvPicPr>
          <p:cNvPr id="162" name="Google Shape;162;p21"/>
          <p:cNvPicPr preferRelativeResize="0"/>
          <p:nvPr/>
        </p:nvPicPr>
        <p:blipFill rotWithShape="1">
          <a:blip r:embed="rId3">
            <a:alphaModFix/>
          </a:blip>
          <a:srcRect b="0" l="0" r="0" t="0"/>
          <a:stretch/>
        </p:blipFill>
        <p:spPr>
          <a:xfrm>
            <a:off x="744475" y="1258720"/>
            <a:ext cx="6338838" cy="5302576"/>
          </a:xfrm>
          <a:prstGeom prst="rect">
            <a:avLst/>
          </a:prstGeom>
          <a:noFill/>
          <a:ln>
            <a:noFill/>
          </a:ln>
        </p:spPr>
      </p:pic>
      <p:sp>
        <p:nvSpPr>
          <p:cNvPr id="163" name="Google Shape;163;p21"/>
          <p:cNvSpPr txBox="1"/>
          <p:nvPr/>
        </p:nvSpPr>
        <p:spPr>
          <a:xfrm>
            <a:off x="8143100" y="3429000"/>
            <a:ext cx="2955069" cy="52322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iw-IL" sz="2800">
                <a:solidFill>
                  <a:srgbClr val="192A72"/>
                </a:solidFill>
              </a:rPr>
              <a:t>האמנם???</a:t>
            </a:r>
            <a:endParaRPr sz="2800">
              <a:solidFill>
                <a:srgbClr val="192A7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2"/>
          <p:cNvSpPr txBox="1"/>
          <p:nvPr>
            <p:ph type="title"/>
          </p:nvPr>
        </p:nvSpPr>
        <p:spPr>
          <a:xfrm>
            <a:off x="8402595" y="1985423"/>
            <a:ext cx="3361777" cy="1059485"/>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4400"/>
              <a:buFont typeface="Varela Round"/>
              <a:buNone/>
            </a:pPr>
            <a:r>
              <a:rPr lang="iw-IL">
                <a:latin typeface="Arial"/>
                <a:ea typeface="Arial"/>
                <a:cs typeface="Arial"/>
                <a:sym typeface="Arial"/>
              </a:rPr>
              <a:t>שתי דרכים חלופיות להצגה אמינה של אותם הנתונים</a:t>
            </a:r>
            <a:endParaRPr>
              <a:latin typeface="Arial"/>
              <a:ea typeface="Arial"/>
              <a:cs typeface="Arial"/>
              <a:sym typeface="Arial"/>
            </a:endParaRPr>
          </a:p>
        </p:txBody>
      </p:sp>
      <p:pic>
        <p:nvPicPr>
          <p:cNvPr id="169" name="Google Shape;169;p22"/>
          <p:cNvPicPr preferRelativeResize="0"/>
          <p:nvPr/>
        </p:nvPicPr>
        <p:blipFill rotWithShape="1">
          <a:blip r:embed="rId3">
            <a:alphaModFix/>
          </a:blip>
          <a:srcRect b="0" l="0" r="0" t="0"/>
          <a:stretch/>
        </p:blipFill>
        <p:spPr>
          <a:xfrm>
            <a:off x="2752728" y="0"/>
            <a:ext cx="5328591" cy="656830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