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Varela Round"/>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1">
          <p15:clr>
            <a:srgbClr val="A4A3A4"/>
          </p15:clr>
        </p15:guide>
      </p15:sldGuideLst>
    </p:ext>
    <p:ext uri="http://customooxmlschemas.google.com/">
      <go:slidesCustomData xmlns:go="http://customooxmlschemas.google.com/" r:id="rId23" roundtripDataSignature="AMtx7mjEID9oRQsBIyWu8KqHY7bFOdqs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VarelaRound-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Arial"/>
              <a:buNone/>
            </a:pPr>
            <a:fld id="{00000000-1234-1234-1234-123412341234}" type="slidenum">
              <a:rPr b="0" i="0" lang="ar-S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chemeClr val="dk1"/>
              </a:buClr>
              <a:buSzPts val="1200"/>
              <a:buFont typeface="Calibri"/>
              <a:buNone/>
            </a:pPr>
            <a:r>
              <a:rPr lang="ar-SA"/>
              <a:t>ההפרש בין השנתות בציר ה</a:t>
            </a:r>
            <a:endParaRPr/>
          </a:p>
          <a:p>
            <a:pPr indent="0" lvl="0" marL="0" rtl="0" algn="r">
              <a:lnSpc>
                <a:spcPct val="100000"/>
              </a:lnSpc>
              <a:spcBef>
                <a:spcPts val="0"/>
              </a:spcBef>
              <a:spcAft>
                <a:spcPts val="0"/>
              </a:spcAft>
              <a:buClr>
                <a:schemeClr val="dk1"/>
              </a:buClr>
              <a:buSzPts val="1200"/>
              <a:buFont typeface="Calibri"/>
              <a:buNone/>
            </a:pPr>
            <a:r>
              <a:rPr lang="ar-SA"/>
              <a:t>Y</a:t>
            </a:r>
            <a:endParaRPr/>
          </a:p>
          <a:p>
            <a:pPr indent="0" lvl="0" marL="0" rtl="0" algn="r">
              <a:lnSpc>
                <a:spcPct val="100000"/>
              </a:lnSpc>
              <a:spcBef>
                <a:spcPts val="0"/>
              </a:spcBef>
              <a:spcAft>
                <a:spcPts val="0"/>
              </a:spcAft>
              <a:buClr>
                <a:schemeClr val="dk1"/>
              </a:buClr>
              <a:buSzPts val="1200"/>
              <a:buFont typeface="Calibri"/>
              <a:buNone/>
            </a:pPr>
            <a:r>
              <a:rPr lang="ar-SA"/>
              <a:t>אינו שווה: בין 0 ל1000</a:t>
            </a:r>
            <a:endParaRPr/>
          </a:p>
          <a:p>
            <a:pPr indent="0" lvl="0" marL="0" rtl="0" algn="r">
              <a:lnSpc>
                <a:spcPct val="100000"/>
              </a:lnSpc>
              <a:spcBef>
                <a:spcPts val="0"/>
              </a:spcBef>
              <a:spcAft>
                <a:spcPts val="0"/>
              </a:spcAft>
              <a:buClr>
                <a:schemeClr val="dk1"/>
              </a:buClr>
              <a:buSzPts val="1200"/>
              <a:buFont typeface="Calibri"/>
              <a:buNone/>
            </a:pPr>
            <a:r>
              <a:rPr lang="ar-SA"/>
              <a:t>ואחר כך במקום לעלות באלפים, כולים רק במאות</a:t>
            </a:r>
            <a:endParaRPr/>
          </a:p>
          <a:p>
            <a:pPr indent="0" lvl="0" marL="0" rtl="0" algn="r">
              <a:lnSpc>
                <a:spcPct val="100000"/>
              </a:lnSpc>
              <a:spcBef>
                <a:spcPts val="0"/>
              </a:spcBef>
              <a:spcAft>
                <a:spcPts val="0"/>
              </a:spcAft>
              <a:buClr>
                <a:schemeClr val="dk1"/>
              </a:buClr>
              <a:buSzPts val="1200"/>
              <a:buFont typeface="Calibri"/>
              <a:buNone/>
            </a:pPr>
            <a:r>
              <a:rPr lang="ar-SA"/>
              <a:t>זו הסיבה להטעייה. כשמסדרים את ציר ה</a:t>
            </a:r>
            <a:endParaRPr/>
          </a:p>
          <a:p>
            <a:pPr indent="0" lvl="0" marL="0" rtl="0" algn="r">
              <a:lnSpc>
                <a:spcPct val="100000"/>
              </a:lnSpc>
              <a:spcBef>
                <a:spcPts val="0"/>
              </a:spcBef>
              <a:spcAft>
                <a:spcPts val="0"/>
              </a:spcAft>
              <a:buClr>
                <a:schemeClr val="dk1"/>
              </a:buClr>
              <a:buSzPts val="1200"/>
              <a:buFont typeface="Calibri"/>
              <a:buNone/>
            </a:pPr>
            <a:r>
              <a:rPr lang="ar-SA"/>
              <a:t>Y</a:t>
            </a:r>
            <a:endParaRPr/>
          </a:p>
          <a:p>
            <a:pPr indent="0" lvl="0" marL="0" rtl="0" algn="r">
              <a:lnSpc>
                <a:spcPct val="100000"/>
              </a:lnSpc>
              <a:spcBef>
                <a:spcPts val="0"/>
              </a:spcBef>
              <a:spcAft>
                <a:spcPts val="0"/>
              </a:spcAft>
              <a:buClr>
                <a:schemeClr val="dk1"/>
              </a:buClr>
              <a:buSzPts val="1200"/>
              <a:buFont typeface="Calibri"/>
              <a:buNone/>
            </a:pPr>
            <a:r>
              <a:rPr lang="ar-SA"/>
              <a:t>למקטעים שווים – נגלית התמונה הנכונה</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chemeClr val="dk1"/>
              </a:buClr>
              <a:buSzPts val="1200"/>
              <a:buFont typeface="Calibri"/>
              <a:buNone/>
            </a:pPr>
            <a:r>
              <a:rPr lang="ar-SA"/>
              <a:t>אותם נתונים!</a:t>
            </a:r>
            <a:endParaRPr/>
          </a:p>
          <a:p>
            <a:pPr indent="0" lvl="0" marL="0" rtl="0" algn="r">
              <a:lnSpc>
                <a:spcPct val="100000"/>
              </a:lnSpc>
              <a:spcBef>
                <a:spcPts val="0"/>
              </a:spcBef>
              <a:spcAft>
                <a:spcPts val="0"/>
              </a:spcAft>
              <a:buClr>
                <a:schemeClr val="dk1"/>
              </a:buClr>
              <a:buSzPts val="1200"/>
              <a:buFont typeface="Calibri"/>
              <a:buNone/>
            </a:pPr>
            <a:r>
              <a:rPr lang="ar-SA"/>
              <a:t>אבל משמאל - ציר ה</a:t>
            </a:r>
            <a:endParaRPr/>
          </a:p>
          <a:p>
            <a:pPr indent="0" lvl="0" marL="0" rtl="0" algn="r">
              <a:lnSpc>
                <a:spcPct val="100000"/>
              </a:lnSpc>
              <a:spcBef>
                <a:spcPts val="0"/>
              </a:spcBef>
              <a:spcAft>
                <a:spcPts val="0"/>
              </a:spcAft>
              <a:buClr>
                <a:schemeClr val="dk1"/>
              </a:buClr>
              <a:buSzPts val="1200"/>
              <a:buFont typeface="Calibri"/>
              <a:buNone/>
            </a:pPr>
            <a:r>
              <a:rPr lang="ar-SA"/>
              <a:t>Y</a:t>
            </a:r>
            <a:endParaRPr/>
          </a:p>
          <a:p>
            <a:pPr indent="0" lvl="0" marL="0" rtl="0" algn="r">
              <a:lnSpc>
                <a:spcPct val="100000"/>
              </a:lnSpc>
              <a:spcBef>
                <a:spcPts val="0"/>
              </a:spcBef>
              <a:spcAft>
                <a:spcPts val="0"/>
              </a:spcAft>
              <a:buClr>
                <a:schemeClr val="dk1"/>
              </a:buClr>
              <a:buSzPts val="1200"/>
              <a:buFont typeface="Calibri"/>
              <a:buNone/>
            </a:pPr>
            <a:r>
              <a:rPr lang="ar-SA"/>
              <a:t>מרווחים משונים (כל 2.5?)</a:t>
            </a:r>
            <a:endParaRPr/>
          </a:p>
          <a:p>
            <a:pPr indent="0" lvl="0" marL="0" rtl="0" algn="r">
              <a:lnSpc>
                <a:spcPct val="100000"/>
              </a:lnSpc>
              <a:spcBef>
                <a:spcPts val="0"/>
              </a:spcBef>
              <a:spcAft>
                <a:spcPts val="0"/>
              </a:spcAft>
              <a:buClr>
                <a:schemeClr val="dk1"/>
              </a:buClr>
              <a:buSzPts val="1200"/>
              <a:buFont typeface="Calibri"/>
              <a:buNone/>
            </a:pPr>
            <a:br>
              <a:rPr lang="ar-SA"/>
            </a:br>
            <a:r>
              <a:rPr lang="ar-SA"/>
              <a:t>+</a:t>
            </a:r>
            <a:endParaRPr/>
          </a:p>
          <a:p>
            <a:pPr indent="0" lvl="0" marL="0" rtl="0" algn="r">
              <a:lnSpc>
                <a:spcPct val="100000"/>
              </a:lnSpc>
              <a:spcBef>
                <a:spcPts val="0"/>
              </a:spcBef>
              <a:spcAft>
                <a:spcPts val="0"/>
              </a:spcAft>
              <a:buClr>
                <a:schemeClr val="dk1"/>
              </a:buClr>
              <a:buSzPts val="1200"/>
              <a:buFont typeface="Calibri"/>
              <a:buNone/>
            </a:pPr>
            <a:r>
              <a:rPr lang="ar-SA"/>
              <a:t>לא מתחיל מאפס</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chemeClr val="dk1"/>
              </a:buClr>
              <a:buSzPts val="1200"/>
              <a:buFont typeface="Calibri"/>
              <a:buNone/>
            </a:pPr>
            <a:r>
              <a:rPr lang="ar-SA"/>
              <a:t>לא מתחיל מאפס + מרווחים קטנים</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ar-SA"/>
              <a:t>בגרף השמאלי לא מתחילים מאפס את ציר ה</a:t>
            </a:r>
            <a:endParaRPr/>
          </a:p>
          <a:p>
            <a:pPr indent="0" lvl="0" marL="0" rtl="0" algn="l">
              <a:lnSpc>
                <a:spcPct val="100000"/>
              </a:lnSpc>
              <a:spcBef>
                <a:spcPts val="0"/>
              </a:spcBef>
              <a:spcAft>
                <a:spcPts val="0"/>
              </a:spcAft>
              <a:buClr>
                <a:schemeClr val="dk1"/>
              </a:buClr>
              <a:buSzPts val="1200"/>
              <a:buFont typeface="Calibri"/>
              <a:buNone/>
            </a:pPr>
            <a:r>
              <a:rPr lang="ar-SA"/>
              <a:t>Y</a:t>
            </a:r>
            <a:endParaRPr/>
          </a:p>
          <a:p>
            <a:pPr indent="0" lvl="0" marL="0" rtl="0" algn="l">
              <a:lnSpc>
                <a:spcPct val="100000"/>
              </a:lnSpc>
              <a:spcBef>
                <a:spcPts val="0"/>
              </a:spcBef>
              <a:spcAft>
                <a:spcPts val="0"/>
              </a:spcAft>
              <a:buClr>
                <a:schemeClr val="dk1"/>
              </a:buClr>
              <a:buSzPts val="1200"/>
              <a:buFont typeface="Calibri"/>
              <a:buNone/>
            </a:pPr>
            <a:r>
              <a:rPr lang="ar-SA"/>
              <a:t>בגרף הימני, 32% נראה גדול יותר מ44%</a:t>
            </a:r>
            <a:endParaRPr/>
          </a:p>
          <a:p>
            <a:pPr indent="0" lvl="0" marL="0" rtl="0" algn="l">
              <a:lnSpc>
                <a:spcPct val="100000"/>
              </a:lnSpc>
              <a:spcBef>
                <a:spcPts val="0"/>
              </a:spcBef>
              <a:spcAft>
                <a:spcPts val="0"/>
              </a:spcAft>
              <a:buClr>
                <a:schemeClr val="dk1"/>
              </a:buClr>
              <a:buSzPts val="1200"/>
              <a:buFont typeface="Calibri"/>
              <a:buNone/>
            </a:pPr>
            <a:r>
              <a:rPr lang="ar-SA" sz="1800">
                <a:solidFill>
                  <a:srgbClr val="202124"/>
                </a:solidFill>
                <a:highlight>
                  <a:srgbClr val="F8F9FA"/>
                </a:highlight>
                <a:latin typeface="Arial"/>
                <a:ea typeface="Arial"/>
                <a:cs typeface="Arial"/>
                <a:sym typeface="Arial"/>
              </a:rPr>
              <a:t>في الرسم البياني الأيسر لا تبدأ من الصفر المحور ه</a:t>
            </a:r>
            <a:endParaRPr sz="1800">
              <a:solidFill>
                <a:srgbClr val="202124"/>
              </a:solidFill>
              <a:highlight>
                <a:srgbClr val="F8F9FA"/>
              </a:highlight>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rPr lang="ar-SA" sz="1800">
                <a:solidFill>
                  <a:srgbClr val="202124"/>
                </a:solidFill>
                <a:highlight>
                  <a:srgbClr val="F8F9FA"/>
                </a:highlight>
                <a:latin typeface="Arial"/>
                <a:ea typeface="Arial"/>
                <a:cs typeface="Arial"/>
                <a:sym typeface="Arial"/>
              </a:rPr>
              <a:t>ص</a:t>
            </a:r>
            <a:endParaRPr sz="1800">
              <a:solidFill>
                <a:srgbClr val="202124"/>
              </a:solidFill>
              <a:highlight>
                <a:srgbClr val="F8F9FA"/>
              </a:highlight>
              <a:latin typeface="Arial"/>
              <a:ea typeface="Arial"/>
              <a:cs typeface="Arial"/>
              <a:sym typeface="Arial"/>
            </a:endParaRPr>
          </a:p>
          <a:p>
            <a:pPr indent="0" lvl="0" marL="38100" rtl="1" algn="r">
              <a:lnSpc>
                <a:spcPct val="133333"/>
              </a:lnSpc>
              <a:spcBef>
                <a:spcPts val="0"/>
              </a:spcBef>
              <a:spcAft>
                <a:spcPts val="0"/>
              </a:spcAft>
              <a:buClr>
                <a:schemeClr val="dk1"/>
              </a:buClr>
              <a:buSzPts val="1100"/>
              <a:buFont typeface="Arial"/>
              <a:buNone/>
            </a:pPr>
            <a:r>
              <a:rPr lang="ar-SA" sz="1800">
                <a:solidFill>
                  <a:srgbClr val="202124"/>
                </a:solidFill>
                <a:highlight>
                  <a:srgbClr val="F8F9FA"/>
                </a:highlight>
                <a:latin typeface="Arial"/>
                <a:ea typeface="Arial"/>
                <a:cs typeface="Arial"/>
                <a:sym typeface="Arial"/>
              </a:rPr>
              <a:t>في الرسم البياني الأيمن ، يبدو أن 32٪ أكبر من 44٪</a:t>
            </a:r>
            <a:endParaRPr sz="1800">
              <a:solidFill>
                <a:srgbClr val="202124"/>
              </a:solidFill>
              <a:highlight>
                <a:srgbClr val="F8F9FA"/>
              </a:highlight>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1D1B10"/>
              </a:buClr>
              <a:buSzPts val="1200"/>
              <a:buFont typeface="Calibri"/>
              <a:buNone/>
            </a:pPr>
            <a:r>
              <a:rPr lang="ar-SA">
                <a:solidFill>
                  <a:srgbClr val="1D1B10"/>
                </a:solidFill>
              </a:rPr>
              <a:t>המוח מעוניין "לסגור את המעגל". המידע שעובר לצופה הוא לא רק כמה הוא צעד או רץ, אלא כמה נשאר לו עוד לרוץ כדי להשלים את המטרה שלו!</a:t>
            </a:r>
            <a:endParaRPr>
              <a:solidFill>
                <a:srgbClr val="1D1B10"/>
              </a:solidFill>
            </a:endParaRPr>
          </a:p>
          <a:p>
            <a:pPr indent="0" lvl="0" marL="38100" rtl="1" algn="r">
              <a:lnSpc>
                <a:spcPct val="133333"/>
              </a:lnSpc>
              <a:spcBef>
                <a:spcPts val="0"/>
              </a:spcBef>
              <a:spcAft>
                <a:spcPts val="0"/>
              </a:spcAft>
              <a:buClr>
                <a:schemeClr val="dk1"/>
              </a:buClr>
              <a:buSzPts val="1100"/>
              <a:buFont typeface="Arial"/>
              <a:buNone/>
            </a:pPr>
            <a:r>
              <a:rPr lang="ar-SA" sz="1800">
                <a:solidFill>
                  <a:srgbClr val="202124"/>
                </a:solidFill>
                <a:highlight>
                  <a:srgbClr val="F8F9FA"/>
                </a:highlight>
                <a:latin typeface="Arial"/>
                <a:ea typeface="Arial"/>
                <a:cs typeface="Arial"/>
                <a:sym typeface="Arial"/>
              </a:rPr>
              <a:t>يريد الدماغ "إغلاق الدائرة". المعلومات التي يتم تمريرها إلى المشاهد ليست فقط مقدار الخطوات أو الركض ، ولكن مقدار ما تبقى له للركض لإكمال هدفه!</a:t>
            </a:r>
            <a:endParaRPr sz="1800">
              <a:solidFill>
                <a:srgbClr val="202124"/>
              </a:solidFill>
              <a:highlight>
                <a:srgbClr val="F8F9FA"/>
              </a:highlight>
              <a:latin typeface="Arial"/>
              <a:ea typeface="Arial"/>
              <a:cs typeface="Arial"/>
              <a:sym typeface="Arial"/>
            </a:endParaRPr>
          </a:p>
          <a:p>
            <a:pPr indent="0" lvl="0" marL="0" rtl="0" algn="l">
              <a:lnSpc>
                <a:spcPct val="100000"/>
              </a:lnSpc>
              <a:spcBef>
                <a:spcPts val="0"/>
              </a:spcBef>
              <a:spcAft>
                <a:spcPts val="0"/>
              </a:spcAft>
              <a:buClr>
                <a:srgbClr val="1D1B10"/>
              </a:buClr>
              <a:buSzPts val="1200"/>
              <a:buFont typeface="Calibri"/>
              <a:buNone/>
            </a:pPr>
            <a:r>
              <a:t/>
            </a:r>
            <a:endParaRPr>
              <a:solidFill>
                <a:srgbClr val="1D1B1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ar-SA"/>
              <a:t>המטרה מסומנת בצורת גביע נצחון – מעודדת את המשתמש להגיע למטרה היומית של 7000 צעדים. המרחק הקצר לסגירת המעגל, מאפשר השוואה מהירה ויזואלית עם כל הצעדים שכבר נעשו היום</a:t>
            </a:r>
            <a:endParaRPr/>
          </a:p>
          <a:p>
            <a:pPr indent="0" lvl="0" marL="38100" rtl="1" algn="r">
              <a:lnSpc>
                <a:spcPct val="133333"/>
              </a:lnSpc>
              <a:spcBef>
                <a:spcPts val="0"/>
              </a:spcBef>
              <a:spcAft>
                <a:spcPts val="0"/>
              </a:spcAft>
              <a:buClr>
                <a:schemeClr val="dk1"/>
              </a:buClr>
              <a:buSzPts val="1100"/>
              <a:buFont typeface="Arial"/>
              <a:buNone/>
            </a:pPr>
            <a:r>
              <a:rPr lang="ar-SA" sz="1800">
                <a:solidFill>
                  <a:srgbClr val="202124"/>
                </a:solidFill>
                <a:highlight>
                  <a:srgbClr val="F8F9FA"/>
                </a:highlight>
                <a:latin typeface="Arial"/>
                <a:ea typeface="Arial"/>
                <a:cs typeface="Arial"/>
                <a:sym typeface="Arial"/>
              </a:rPr>
              <a:t>تم تحديد الهدف على شكل كأس انتصار - يشجع المستخدم على الوصول إلى الهدف اليومي البالغ 7000 خطوة. تتيح المسافة القصيرة لإغلاق الدائرة مقارنة مرئية سريعة مع جميع الخطوات التي تم اتخاذها بالفعل اليوم</a:t>
            </a:r>
            <a:endParaRPr sz="1800">
              <a:solidFill>
                <a:srgbClr val="202124"/>
              </a:solidFill>
              <a:highlight>
                <a:srgbClr val="F8F9FA"/>
              </a:highlight>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chemeClr val="dk1"/>
              </a:buClr>
              <a:buSzPts val="1200"/>
              <a:buFont typeface="Calibri"/>
              <a:buNone/>
            </a:pPr>
            <a:r>
              <a:rPr lang="ar-SA"/>
              <a:t>בסרטון אפשר לראות איך המניפולציה נעשית ברגע המתאים ביותר (בהתלבטות בין לנסוע ברכבת התחתית או ללכת ברגל), איך הויזואליזציה נותנת פידבק אינטראקטיבי ובזמן אמת (כולל קונפטי בסוף, כשמגיע אל היעד של 7000 צעדים)</a:t>
            </a:r>
            <a:endParaRPr/>
          </a:p>
          <a:p>
            <a:pPr indent="0" lvl="0" marL="0" rtl="0" algn="r">
              <a:lnSpc>
                <a:spcPct val="100000"/>
              </a:lnSpc>
              <a:spcBef>
                <a:spcPts val="0"/>
              </a:spcBef>
              <a:spcAft>
                <a:spcPts val="0"/>
              </a:spcAft>
              <a:buClr>
                <a:schemeClr val="dk1"/>
              </a:buClr>
              <a:buSzPts val="1200"/>
              <a:buFont typeface="Calibri"/>
              <a:buNone/>
            </a:pPr>
            <a:r>
              <a:rPr lang="ar-SA"/>
              <a:t>השמירה על אמינות הדיאלוג והנתונים מאפשרת שימוש חוזר ושכנוע שוב בעתיד לעשות ספורט באמצעות האפליקציה.</a:t>
            </a:r>
            <a:endParaRPr/>
          </a:p>
          <a:p>
            <a:pPr indent="0" lvl="0" marL="0" rtl="0" algn="r">
              <a:lnSpc>
                <a:spcPct val="100000"/>
              </a:lnSpc>
              <a:spcBef>
                <a:spcPts val="0"/>
              </a:spcBef>
              <a:spcAft>
                <a:spcPts val="0"/>
              </a:spcAft>
              <a:buClr>
                <a:schemeClr val="dk1"/>
              </a:buClr>
              <a:buSzPts val="1200"/>
              <a:buFont typeface="Calibri"/>
              <a:buNone/>
            </a:pPr>
            <a:r>
              <a:rPr lang="ar-SA" sz="1800">
                <a:solidFill>
                  <a:srgbClr val="202124"/>
                </a:solidFill>
                <a:highlight>
                  <a:srgbClr val="F8F9FA"/>
                </a:highlight>
                <a:latin typeface="Arial"/>
                <a:ea typeface="Arial"/>
                <a:cs typeface="Arial"/>
                <a:sym typeface="Arial"/>
              </a:rPr>
              <a:t>في الفيديو ، يمكنك أن ترى كيف يتم التلاعب في اللحظة الأكثر ملاءمة (الاختيار بين ركوب مترو الأنفاق أو المشي) ، وكيف يعطي التصور ردود فعل تفاعلية وفي الوقت الفعلي (بما في ذلك قصاصات الورق في النهاية ، عندما يصل إلى هدف 7000 خطوات)</a:t>
            </a:r>
            <a:endParaRPr sz="1800">
              <a:solidFill>
                <a:srgbClr val="202124"/>
              </a:solidFill>
              <a:highlight>
                <a:srgbClr val="F8F9FA"/>
              </a:highlight>
              <a:latin typeface="Arial"/>
              <a:ea typeface="Arial"/>
              <a:cs typeface="Arial"/>
              <a:sym typeface="Arial"/>
            </a:endParaRPr>
          </a:p>
          <a:p>
            <a:pPr indent="0" lvl="0" marL="38100" rtl="1" algn="r">
              <a:lnSpc>
                <a:spcPct val="133333"/>
              </a:lnSpc>
              <a:spcBef>
                <a:spcPts val="0"/>
              </a:spcBef>
              <a:spcAft>
                <a:spcPts val="0"/>
              </a:spcAft>
              <a:buClr>
                <a:schemeClr val="dk1"/>
              </a:buClr>
              <a:buSzPts val="1100"/>
              <a:buFont typeface="Arial"/>
              <a:buNone/>
            </a:pPr>
            <a:r>
              <a:rPr lang="ar-SA" sz="1800">
                <a:solidFill>
                  <a:srgbClr val="202124"/>
                </a:solidFill>
                <a:highlight>
                  <a:srgbClr val="F8F9FA"/>
                </a:highlight>
                <a:latin typeface="Arial"/>
                <a:ea typeface="Arial"/>
                <a:cs typeface="Arial"/>
                <a:sym typeface="Arial"/>
              </a:rPr>
              <a:t>يسمح الحفاظ على موثوقية الحوار والبيانات بإعادة الاستخدام والإقناع مرة أخرى في المستقبل لممارسة الرياضة من خلال التطبيق.</a:t>
            </a:r>
            <a:endParaRPr sz="1800">
              <a:solidFill>
                <a:srgbClr val="202124"/>
              </a:solidFill>
              <a:highlight>
                <a:srgbClr val="F8F9FA"/>
              </a:highlight>
              <a:latin typeface="Arial"/>
              <a:ea typeface="Arial"/>
              <a:cs typeface="Arial"/>
              <a:sym typeface="Arial"/>
            </a:endParaRPr>
          </a:p>
          <a:p>
            <a:pPr indent="0" lvl="0" marL="0" rtl="0" algn="r">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ar-SA"/>
              <a:t>שימוש בפאי תלת מימד מטעה שהפלח האדום נראה גדול יותר מהפלח הכחול. הנתונים מראים כי שניהם קיבלו 42%</a:t>
            </a:r>
            <a:endParaRPr/>
          </a:p>
          <a:p>
            <a:pPr indent="0" lvl="0" marL="38100" rtl="1" algn="r">
              <a:lnSpc>
                <a:spcPct val="133333"/>
              </a:lnSpc>
              <a:spcBef>
                <a:spcPts val="0"/>
              </a:spcBef>
              <a:spcAft>
                <a:spcPts val="0"/>
              </a:spcAft>
              <a:buClr>
                <a:schemeClr val="dk1"/>
              </a:buClr>
              <a:buSzPts val="1100"/>
              <a:buFont typeface="Arial"/>
              <a:buNone/>
            </a:pPr>
            <a:r>
              <a:rPr lang="ar-SA" sz="1800">
                <a:solidFill>
                  <a:srgbClr val="202124"/>
                </a:solidFill>
                <a:highlight>
                  <a:srgbClr val="F8F9FA"/>
                </a:highlight>
                <a:latin typeface="Arial"/>
                <a:ea typeface="Arial"/>
                <a:cs typeface="Arial"/>
                <a:sym typeface="Arial"/>
              </a:rPr>
              <a:t>يعد استخدام دائري ثلاثي الأبعاد مضللًا لأن الشريحة الحمراء تبدو أكبر من الشريحة الزرقاء. تظهر البيانات أن كلاهما حصل على 42٪</a:t>
            </a:r>
            <a:endParaRPr sz="1800">
              <a:solidFill>
                <a:srgbClr val="202124"/>
              </a:solidFill>
              <a:highlight>
                <a:srgbClr val="F8F9FA"/>
              </a:highlight>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יעור שכבה ושם המורה">
  <p:cSld name="השיעור שכבה ושם המורה">
    <p:spTree>
      <p:nvGrpSpPr>
        <p:cNvPr id="15" name="Shape 15"/>
        <p:cNvGrpSpPr/>
        <p:nvPr/>
      </p:nvGrpSpPr>
      <p:grpSpPr>
        <a:xfrm>
          <a:off x="0" y="0"/>
          <a:ext cx="0" cy="0"/>
          <a:chOff x="0" y="0"/>
          <a:chExt cx="0" cy="0"/>
        </a:xfrm>
      </p:grpSpPr>
      <p:sp>
        <p:nvSpPr>
          <p:cNvPr id="16" name="Google Shape;16;p18"/>
          <p:cNvSpPr/>
          <p:nvPr/>
        </p:nvSpPr>
        <p:spPr>
          <a:xfrm>
            <a:off x="212943" y="1396870"/>
            <a:ext cx="13177381" cy="2978963"/>
          </a:xfrm>
          <a:prstGeom prst="roundRect">
            <a:avLst>
              <a:gd fmla="val 50000" name="adj"/>
            </a:avLst>
          </a:prstGeom>
          <a:solidFill>
            <a:srgbClr val="D8D8D8"/>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ar-SA"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7" name="Google Shape;17;p18"/>
          <p:cNvSpPr txBox="1"/>
          <p:nvPr>
            <p:ph type="ctrTitle"/>
          </p:nvPr>
        </p:nvSpPr>
        <p:spPr>
          <a:xfrm>
            <a:off x="1" y="1640910"/>
            <a:ext cx="12192000" cy="1260000"/>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Clr>
                <a:srgbClr val="192A72"/>
              </a:buClr>
              <a:buSzPts val="6601"/>
              <a:buFont typeface="Varela Round"/>
              <a:buNone/>
              <a:defRPr b="1" sz="6601">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8"/>
          <p:cNvSpPr/>
          <p:nvPr/>
        </p:nvSpPr>
        <p:spPr>
          <a:xfrm>
            <a:off x="7329949" y="6155858"/>
            <a:ext cx="5333866" cy="55761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18"/>
          <p:cNvSpPr/>
          <p:nvPr/>
        </p:nvSpPr>
        <p:spPr>
          <a:xfrm>
            <a:off x="9501144" y="5870968"/>
            <a:ext cx="3049656" cy="205899"/>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 name="Google Shape;20;p18"/>
          <p:cNvSpPr/>
          <p:nvPr/>
        </p:nvSpPr>
        <p:spPr>
          <a:xfrm>
            <a:off x="-501113" y="163632"/>
            <a:ext cx="1428110" cy="322428"/>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18"/>
          <p:cNvSpPr txBox="1"/>
          <p:nvPr>
            <p:ph idx="1" type="subTitle"/>
          </p:nvPr>
        </p:nvSpPr>
        <p:spPr>
          <a:xfrm>
            <a:off x="1" y="2918492"/>
            <a:ext cx="12192000" cy="720000"/>
          </a:xfrm>
          <a:prstGeom prst="rect">
            <a:avLst/>
          </a:prstGeom>
          <a:noFill/>
          <a:ln>
            <a:noFill/>
          </a:ln>
        </p:spPr>
        <p:txBody>
          <a:bodyPr anchorCtr="0" anchor="ctr" bIns="36000" lIns="36000" spcFirstLastPara="1" rIns="36000" wrap="square" tIns="36000">
            <a:noAutofit/>
          </a:bodyPr>
          <a:lstStyle>
            <a:lvl1pPr lvl="0" rtl="1" algn="ctr">
              <a:lnSpc>
                <a:spcPct val="100000"/>
              </a:lnSpc>
              <a:spcBef>
                <a:spcPts val="0"/>
              </a:spcBef>
              <a:spcAft>
                <a:spcPts val="0"/>
              </a:spcAft>
              <a:buClr>
                <a:srgbClr val="002060"/>
              </a:buClr>
              <a:buSzPts val="2800"/>
              <a:buNone/>
              <a:defRPr b="1" sz="3600">
                <a:solidFill>
                  <a:srgbClr val="002060"/>
                </a:solidFill>
                <a:latin typeface="Varela Round"/>
                <a:ea typeface="Varela Round"/>
                <a:cs typeface="Varela Round"/>
                <a:sym typeface="Varela Round"/>
              </a:defRPr>
            </a:lvl1pPr>
            <a:lvl2pPr lvl="1" rtl="1" algn="ctr">
              <a:lnSpc>
                <a:spcPct val="100000"/>
              </a:lnSpc>
              <a:spcBef>
                <a:spcPts val="600"/>
              </a:spcBef>
              <a:spcAft>
                <a:spcPts val="0"/>
              </a:spcAft>
              <a:buClr>
                <a:schemeClr val="dk1"/>
              </a:buClr>
              <a:buSzPts val="2800"/>
              <a:buNone/>
              <a:defRPr sz="3700"/>
            </a:lvl2pPr>
            <a:lvl3pPr lvl="2" rtl="1" algn="ctr">
              <a:lnSpc>
                <a:spcPct val="100000"/>
              </a:lnSpc>
              <a:spcBef>
                <a:spcPts val="0"/>
              </a:spcBef>
              <a:spcAft>
                <a:spcPts val="0"/>
              </a:spcAft>
              <a:buClr>
                <a:schemeClr val="dk1"/>
              </a:buClr>
              <a:buSzPts val="2800"/>
              <a:buNone/>
              <a:defRPr sz="3700"/>
            </a:lvl3pPr>
            <a:lvl4pPr lvl="3" rtl="1" algn="ctr">
              <a:lnSpc>
                <a:spcPct val="100000"/>
              </a:lnSpc>
              <a:spcBef>
                <a:spcPts val="0"/>
              </a:spcBef>
              <a:spcAft>
                <a:spcPts val="0"/>
              </a:spcAft>
              <a:buClr>
                <a:schemeClr val="dk1"/>
              </a:buClr>
              <a:buSzPts val="2800"/>
              <a:buNone/>
              <a:defRPr sz="3700"/>
            </a:lvl4pPr>
            <a:lvl5pPr lvl="4" rtl="1" algn="ctr">
              <a:lnSpc>
                <a:spcPct val="100000"/>
              </a:lnSpc>
              <a:spcBef>
                <a:spcPts val="0"/>
              </a:spcBef>
              <a:spcAft>
                <a:spcPts val="0"/>
              </a:spcAft>
              <a:buClr>
                <a:schemeClr val="dk1"/>
              </a:buClr>
              <a:buSzPts val="2800"/>
              <a:buNone/>
              <a:defRPr sz="3700"/>
            </a:lvl5pPr>
            <a:lvl6pPr lvl="5" rtl="1" algn="ctr">
              <a:lnSpc>
                <a:spcPct val="100000"/>
              </a:lnSpc>
              <a:spcBef>
                <a:spcPts val="0"/>
              </a:spcBef>
              <a:spcAft>
                <a:spcPts val="0"/>
              </a:spcAft>
              <a:buClr>
                <a:schemeClr val="dk1"/>
              </a:buClr>
              <a:buSzPts val="2800"/>
              <a:buNone/>
              <a:defRPr sz="3700"/>
            </a:lvl6pPr>
            <a:lvl7pPr lvl="6" rtl="1" algn="ctr">
              <a:lnSpc>
                <a:spcPct val="100000"/>
              </a:lnSpc>
              <a:spcBef>
                <a:spcPts val="0"/>
              </a:spcBef>
              <a:spcAft>
                <a:spcPts val="0"/>
              </a:spcAft>
              <a:buClr>
                <a:schemeClr val="dk1"/>
              </a:buClr>
              <a:buSzPts val="2800"/>
              <a:buNone/>
              <a:defRPr sz="3700"/>
            </a:lvl7pPr>
            <a:lvl8pPr lvl="7" rtl="1" algn="ctr">
              <a:lnSpc>
                <a:spcPct val="100000"/>
              </a:lnSpc>
              <a:spcBef>
                <a:spcPts val="0"/>
              </a:spcBef>
              <a:spcAft>
                <a:spcPts val="0"/>
              </a:spcAft>
              <a:buClr>
                <a:schemeClr val="dk1"/>
              </a:buClr>
              <a:buSzPts val="2800"/>
              <a:buNone/>
              <a:defRPr sz="3700"/>
            </a:lvl8pPr>
            <a:lvl9pPr lvl="8" rtl="1" algn="ctr">
              <a:lnSpc>
                <a:spcPct val="100000"/>
              </a:lnSpc>
              <a:spcBef>
                <a:spcPts val="0"/>
              </a:spcBef>
              <a:spcAft>
                <a:spcPts val="0"/>
              </a:spcAft>
              <a:buClr>
                <a:schemeClr val="dk1"/>
              </a:buClr>
              <a:buSzPts val="2800"/>
              <a:buNone/>
              <a:defRPr sz="3700"/>
            </a:lvl9pPr>
          </a:lstStyle>
          <a:p/>
        </p:txBody>
      </p:sp>
      <p:sp>
        <p:nvSpPr>
          <p:cNvPr id="22" name="Google Shape;22;p18"/>
          <p:cNvSpPr txBox="1"/>
          <p:nvPr>
            <p:ph idx="2" type="body"/>
          </p:nvPr>
        </p:nvSpPr>
        <p:spPr>
          <a:xfrm>
            <a:off x="0" y="3734824"/>
            <a:ext cx="12191999" cy="720000"/>
          </a:xfrm>
          <a:prstGeom prst="rect">
            <a:avLst/>
          </a:prstGeom>
          <a:noFill/>
          <a:ln>
            <a:noFill/>
          </a:ln>
        </p:spPr>
        <p:txBody>
          <a:bodyPr anchorCtr="0" anchor="ctr" bIns="45700" lIns="91425" spcFirstLastPara="1" rIns="91425" wrap="square" tIns="45700">
            <a:noAutofit/>
          </a:bodyPr>
          <a:lstStyle>
            <a:lvl1pPr indent="-228600" lvl="0" marL="457200" rtl="1" algn="ctr">
              <a:lnSpc>
                <a:spcPct val="100000"/>
              </a:lnSpc>
              <a:spcBef>
                <a:spcPts val="0"/>
              </a:spcBef>
              <a:spcAft>
                <a:spcPts val="0"/>
              </a:spcAft>
              <a:buClr>
                <a:srgbClr val="002060"/>
              </a:buClr>
              <a:buSzPts val="2800"/>
              <a:buFont typeface="Arial"/>
              <a:buNone/>
              <a:defRPr b="1" sz="2800">
                <a:solidFill>
                  <a:srgbClr val="002060"/>
                </a:solidFill>
                <a:latin typeface="Varela Round"/>
                <a:ea typeface="Varela Round"/>
                <a:cs typeface="Varela Round"/>
                <a:sym typeface="Varela Round"/>
              </a:defRPr>
            </a:lvl1pPr>
            <a:lvl2pPr indent="-228600" lvl="1" marL="914400" rtl="1" algn="ctr">
              <a:lnSpc>
                <a:spcPct val="100000"/>
              </a:lnSpc>
              <a:spcBef>
                <a:spcPts val="600"/>
              </a:spcBef>
              <a:spcAft>
                <a:spcPts val="0"/>
              </a:spcAft>
              <a:buClr>
                <a:srgbClr val="002060"/>
              </a:buClr>
              <a:buSzPts val="2800"/>
              <a:buFont typeface="Arial"/>
              <a:buNone/>
              <a:defRPr b="1" sz="3200">
                <a:solidFill>
                  <a:srgbClr val="002060"/>
                </a:solidFill>
                <a:latin typeface="Varela Round"/>
                <a:ea typeface="Varela Round"/>
                <a:cs typeface="Varela Round"/>
                <a:sym typeface="Varela Round"/>
              </a:defRPr>
            </a:lvl2pPr>
            <a:lvl3pPr indent="-381000" lvl="2" marL="1371600" rtl="1" algn="r">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indent="-355600" lvl="3" marL="18288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indent="-355600" lvl="4" marL="22860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indent="-342900" lvl="5" marL="2743200" rtl="1" algn="r">
              <a:lnSpc>
                <a:spcPct val="100000"/>
              </a:lnSpc>
              <a:spcBef>
                <a:spcPts val="360"/>
              </a:spcBef>
              <a:spcAft>
                <a:spcPts val="0"/>
              </a:spcAft>
              <a:buClr>
                <a:schemeClr val="dk1"/>
              </a:buClr>
              <a:buSzPts val="1800"/>
              <a:buChar char="•"/>
              <a:defRPr/>
            </a:lvl6pPr>
            <a:lvl7pPr indent="-342900" lvl="6" marL="3200400" rtl="1" algn="r">
              <a:lnSpc>
                <a:spcPct val="100000"/>
              </a:lnSpc>
              <a:spcBef>
                <a:spcPts val="360"/>
              </a:spcBef>
              <a:spcAft>
                <a:spcPts val="0"/>
              </a:spcAft>
              <a:buClr>
                <a:schemeClr val="dk1"/>
              </a:buClr>
              <a:buSzPts val="1800"/>
              <a:buChar char="•"/>
              <a:defRPr/>
            </a:lvl7pPr>
            <a:lvl8pPr indent="-342900" lvl="7" marL="3657600" rtl="1" algn="r">
              <a:lnSpc>
                <a:spcPct val="100000"/>
              </a:lnSpc>
              <a:spcBef>
                <a:spcPts val="360"/>
              </a:spcBef>
              <a:spcAft>
                <a:spcPts val="0"/>
              </a:spcAft>
              <a:buClr>
                <a:schemeClr val="dk1"/>
              </a:buClr>
              <a:buSzPts val="1800"/>
              <a:buChar char="•"/>
              <a:defRPr/>
            </a:lvl8pPr>
            <a:lvl9pPr indent="-342900" lvl="8" marL="4114800" rtl="1" algn="r">
              <a:lnSpc>
                <a:spcPct val="100000"/>
              </a:lnSpc>
              <a:spcBef>
                <a:spcPts val="360"/>
              </a:spcBef>
              <a:spcAft>
                <a:spcPts val="0"/>
              </a:spcAft>
              <a:buClr>
                <a:schemeClr val="dk1"/>
              </a:buClr>
              <a:buSzPts val="1800"/>
              <a:buChar char="•"/>
              <a:defRPr/>
            </a:lvl9pPr>
          </a:lstStyle>
          <a:p/>
        </p:txBody>
      </p:sp>
      <p:sp>
        <p:nvSpPr>
          <p:cNvPr id="23" name="Google Shape;23;p18"/>
          <p:cNvSpPr/>
          <p:nvPr/>
        </p:nvSpPr>
        <p:spPr>
          <a:xfrm>
            <a:off x="10059465" y="87232"/>
            <a:ext cx="2768857" cy="451249"/>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ארבע תמונות">
  <p:cSld name="כותרת וארבע תמונות">
    <p:spTree>
      <p:nvGrpSpPr>
        <p:cNvPr id="82" name="Shape 82"/>
        <p:cNvGrpSpPr/>
        <p:nvPr/>
      </p:nvGrpSpPr>
      <p:grpSpPr>
        <a:xfrm>
          <a:off x="0" y="0"/>
          <a:ext cx="0" cy="0"/>
          <a:chOff x="0" y="0"/>
          <a:chExt cx="0" cy="0"/>
        </a:xfrm>
      </p:grpSpPr>
      <p:sp>
        <p:nvSpPr>
          <p:cNvPr id="83" name="Google Shape;83;p27"/>
          <p:cNvSpPr txBox="1"/>
          <p:nvPr>
            <p:ph type="ctrTitle"/>
          </p:nvPr>
        </p:nvSpPr>
        <p:spPr>
          <a:xfrm>
            <a:off x="1733909" y="186258"/>
            <a:ext cx="10247689" cy="637353"/>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7"/>
          <p:cNvSpPr/>
          <p:nvPr/>
        </p:nvSpPr>
        <p:spPr>
          <a:xfrm>
            <a:off x="11186073" y="5980332"/>
            <a:ext cx="1591052" cy="155686"/>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27"/>
          <p:cNvSpPr/>
          <p:nvPr/>
        </p:nvSpPr>
        <p:spPr>
          <a:xfrm>
            <a:off x="10171544" y="938558"/>
            <a:ext cx="2190882" cy="426915"/>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ar-SA"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86" name="Google Shape;86;p27"/>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27"/>
          <p:cNvSpPr/>
          <p:nvPr/>
        </p:nvSpPr>
        <p:spPr>
          <a:xfrm>
            <a:off x="10586241" y="6268720"/>
            <a:ext cx="2190883" cy="41718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 name="Google Shape;88;p27"/>
          <p:cNvSpPr/>
          <p:nvPr>
            <p:ph idx="2" type="pic"/>
          </p:nvPr>
        </p:nvSpPr>
        <p:spPr>
          <a:xfrm>
            <a:off x="154519" y="1073695"/>
            <a:ext cx="4114650" cy="27431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9" name="Google Shape;89;p27"/>
          <p:cNvSpPr/>
          <p:nvPr>
            <p:ph idx="3" type="pic"/>
          </p:nvPr>
        </p:nvSpPr>
        <p:spPr>
          <a:xfrm>
            <a:off x="154519" y="3976095"/>
            <a:ext cx="4114650" cy="27431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0" name="Google Shape;90;p27"/>
          <p:cNvSpPr/>
          <p:nvPr>
            <p:ph idx="4" type="pic"/>
          </p:nvPr>
        </p:nvSpPr>
        <p:spPr>
          <a:xfrm>
            <a:off x="4414862" y="1073695"/>
            <a:ext cx="4114650" cy="27431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1" name="Google Shape;91;p27"/>
          <p:cNvSpPr/>
          <p:nvPr>
            <p:ph idx="5" type="pic"/>
          </p:nvPr>
        </p:nvSpPr>
        <p:spPr>
          <a:xfrm>
            <a:off x="4414862" y="3976095"/>
            <a:ext cx="4114650" cy="27431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פריסה מותאמת אישית">
  <p:cSld name="AUTOLAYOUT">
    <p:spTree>
      <p:nvGrpSpPr>
        <p:cNvPr id="92" name="Shape 92"/>
        <p:cNvGrpSpPr/>
        <p:nvPr/>
      </p:nvGrpSpPr>
      <p:grpSpPr>
        <a:xfrm>
          <a:off x="0" y="0"/>
          <a:ext cx="0" cy="0"/>
          <a:chOff x="0" y="0"/>
          <a:chExt cx="0" cy="0"/>
        </a:xfrm>
      </p:grpSpPr>
      <p:sp>
        <p:nvSpPr>
          <p:cNvPr id="93" name="Google Shape;93;geefdba1fcf_1_173"/>
          <p:cNvSpPr/>
          <p:nvPr/>
        </p:nvSpPr>
        <p:spPr>
          <a:xfrm>
            <a:off x="0" y="0"/>
            <a:ext cx="12192000" cy="6858000"/>
          </a:xfrm>
          <a:prstGeom prst="rect">
            <a:avLst/>
          </a:prstGeom>
          <a:solidFill>
            <a:srgbClr val="11294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94" name="Google Shape;94;geefdba1fcf_1_173"/>
          <p:cNvPicPr preferRelativeResize="0"/>
          <p:nvPr/>
        </p:nvPicPr>
        <p:blipFill rotWithShape="1">
          <a:blip r:embed="rId2">
            <a:alphaModFix/>
          </a:blip>
          <a:srcRect b="0" l="38684" r="0" t="0"/>
          <a:stretch/>
        </p:blipFill>
        <p:spPr>
          <a:xfrm>
            <a:off x="3055" y="1343133"/>
            <a:ext cx="1696133" cy="4171743"/>
          </a:xfrm>
          <a:prstGeom prst="rect">
            <a:avLst/>
          </a:prstGeom>
          <a:noFill/>
          <a:ln>
            <a:noFill/>
          </a:ln>
        </p:spPr>
      </p:pic>
      <p:sp>
        <p:nvSpPr>
          <p:cNvPr id="95" name="Google Shape;95;geefdba1fcf_1_173"/>
          <p:cNvSpPr txBox="1"/>
          <p:nvPr>
            <p:ph type="ctrTitle"/>
          </p:nvPr>
        </p:nvSpPr>
        <p:spPr>
          <a:xfrm>
            <a:off x="2513000" y="948433"/>
            <a:ext cx="9263700" cy="13281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FFFFFF"/>
              </a:buClr>
              <a:buSzPts val="4000"/>
              <a:buNone/>
              <a:defRPr b="1" sz="4000">
                <a:solidFill>
                  <a:srgbClr val="FFFFFF"/>
                </a:solidFill>
                <a:latin typeface="Varela Round"/>
                <a:ea typeface="Varela Round"/>
                <a:cs typeface="Varela Round"/>
                <a:sym typeface="Varela Round"/>
              </a:defRPr>
            </a:lvl1pPr>
            <a:lvl2pPr lvl="1" algn="l">
              <a:lnSpc>
                <a:spcPct val="100000"/>
              </a:lnSpc>
              <a:spcBef>
                <a:spcPts val="0"/>
              </a:spcBef>
              <a:spcAft>
                <a:spcPts val="0"/>
              </a:spcAft>
              <a:buClr>
                <a:srgbClr val="FFFFFF"/>
              </a:buClr>
              <a:buSzPts val="4000"/>
              <a:buNone/>
              <a:defRPr sz="4000">
                <a:solidFill>
                  <a:srgbClr val="FFFFFF"/>
                </a:solidFill>
              </a:defRPr>
            </a:lvl2pPr>
            <a:lvl3pPr lvl="2" algn="l">
              <a:lnSpc>
                <a:spcPct val="100000"/>
              </a:lnSpc>
              <a:spcBef>
                <a:spcPts val="0"/>
              </a:spcBef>
              <a:spcAft>
                <a:spcPts val="0"/>
              </a:spcAft>
              <a:buClr>
                <a:srgbClr val="FFFFFF"/>
              </a:buClr>
              <a:buSzPts val="4000"/>
              <a:buNone/>
              <a:defRPr sz="4000">
                <a:solidFill>
                  <a:srgbClr val="FFFFFF"/>
                </a:solidFill>
              </a:defRPr>
            </a:lvl3pPr>
            <a:lvl4pPr lvl="3" algn="l">
              <a:lnSpc>
                <a:spcPct val="100000"/>
              </a:lnSpc>
              <a:spcBef>
                <a:spcPts val="0"/>
              </a:spcBef>
              <a:spcAft>
                <a:spcPts val="0"/>
              </a:spcAft>
              <a:buClr>
                <a:srgbClr val="FFFFFF"/>
              </a:buClr>
              <a:buSzPts val="4000"/>
              <a:buNone/>
              <a:defRPr sz="4000">
                <a:solidFill>
                  <a:srgbClr val="FFFFFF"/>
                </a:solidFill>
              </a:defRPr>
            </a:lvl4pPr>
            <a:lvl5pPr lvl="4" algn="l">
              <a:lnSpc>
                <a:spcPct val="100000"/>
              </a:lnSpc>
              <a:spcBef>
                <a:spcPts val="0"/>
              </a:spcBef>
              <a:spcAft>
                <a:spcPts val="0"/>
              </a:spcAft>
              <a:buClr>
                <a:srgbClr val="FFFFFF"/>
              </a:buClr>
              <a:buSzPts val="4000"/>
              <a:buNone/>
              <a:defRPr sz="4000">
                <a:solidFill>
                  <a:srgbClr val="FFFFFF"/>
                </a:solidFill>
              </a:defRPr>
            </a:lvl5pPr>
            <a:lvl6pPr lvl="5" algn="l">
              <a:lnSpc>
                <a:spcPct val="100000"/>
              </a:lnSpc>
              <a:spcBef>
                <a:spcPts val="0"/>
              </a:spcBef>
              <a:spcAft>
                <a:spcPts val="0"/>
              </a:spcAft>
              <a:buClr>
                <a:srgbClr val="FFFFFF"/>
              </a:buClr>
              <a:buSzPts val="4000"/>
              <a:buNone/>
              <a:defRPr sz="4000">
                <a:solidFill>
                  <a:srgbClr val="FFFFFF"/>
                </a:solidFill>
              </a:defRPr>
            </a:lvl6pPr>
            <a:lvl7pPr lvl="6" algn="l">
              <a:lnSpc>
                <a:spcPct val="100000"/>
              </a:lnSpc>
              <a:spcBef>
                <a:spcPts val="0"/>
              </a:spcBef>
              <a:spcAft>
                <a:spcPts val="0"/>
              </a:spcAft>
              <a:buClr>
                <a:srgbClr val="FFFFFF"/>
              </a:buClr>
              <a:buSzPts val="4000"/>
              <a:buNone/>
              <a:defRPr sz="4000">
                <a:solidFill>
                  <a:srgbClr val="FFFFFF"/>
                </a:solidFill>
              </a:defRPr>
            </a:lvl7pPr>
            <a:lvl8pPr lvl="7" algn="l">
              <a:lnSpc>
                <a:spcPct val="100000"/>
              </a:lnSpc>
              <a:spcBef>
                <a:spcPts val="0"/>
              </a:spcBef>
              <a:spcAft>
                <a:spcPts val="0"/>
              </a:spcAft>
              <a:buClr>
                <a:srgbClr val="FFFFFF"/>
              </a:buClr>
              <a:buSzPts val="4000"/>
              <a:buNone/>
              <a:defRPr sz="4000">
                <a:solidFill>
                  <a:srgbClr val="FFFFFF"/>
                </a:solidFill>
              </a:defRPr>
            </a:lvl8pPr>
            <a:lvl9pPr lvl="8" algn="l">
              <a:lnSpc>
                <a:spcPct val="100000"/>
              </a:lnSpc>
              <a:spcBef>
                <a:spcPts val="0"/>
              </a:spcBef>
              <a:spcAft>
                <a:spcPts val="0"/>
              </a:spcAft>
              <a:buClr>
                <a:srgbClr val="FFFFFF"/>
              </a:buClr>
              <a:buSzPts val="4000"/>
              <a:buNone/>
              <a:defRPr sz="4000">
                <a:solidFill>
                  <a:srgbClr val="FFFFFF"/>
                </a:solidFill>
              </a:defRPr>
            </a:lvl9pPr>
          </a:lstStyle>
          <a:p/>
        </p:txBody>
      </p:sp>
      <p:sp>
        <p:nvSpPr>
          <p:cNvPr id="96" name="Google Shape;96;geefdba1fcf_1_173"/>
          <p:cNvSpPr txBox="1"/>
          <p:nvPr>
            <p:ph idx="1" type="body"/>
          </p:nvPr>
        </p:nvSpPr>
        <p:spPr>
          <a:xfrm>
            <a:off x="2513000" y="2434100"/>
            <a:ext cx="9263700" cy="3657600"/>
          </a:xfrm>
          <a:prstGeom prst="rect">
            <a:avLst/>
          </a:prstGeom>
          <a:noFill/>
          <a:ln>
            <a:noFill/>
          </a:ln>
        </p:spPr>
        <p:txBody>
          <a:bodyPr anchorCtr="0" anchor="t" bIns="45700" lIns="91425" spcFirstLastPara="1" rIns="91425" wrap="square" tIns="45700">
            <a:noAutofit/>
          </a:bodyPr>
          <a:lstStyle>
            <a:lvl1pPr indent="-361950" lvl="0" marL="457200" algn="l">
              <a:lnSpc>
                <a:spcPct val="115000"/>
              </a:lnSpc>
              <a:spcBef>
                <a:spcPts val="640"/>
              </a:spcBef>
              <a:spcAft>
                <a:spcPts val="0"/>
              </a:spcAft>
              <a:buClr>
                <a:srgbClr val="FFFFFF"/>
              </a:buClr>
              <a:buSzPts val="2100"/>
              <a:buChar char="•"/>
              <a:defRPr sz="2100">
                <a:solidFill>
                  <a:srgbClr val="FFFFFF"/>
                </a:solidFill>
                <a:latin typeface="Varela Round"/>
                <a:ea typeface="Varela Round"/>
                <a:cs typeface="Varela Round"/>
                <a:sym typeface="Varela Round"/>
              </a:defRPr>
            </a:lvl1pPr>
            <a:lvl2pPr indent="-406400" lvl="1" marL="914400" algn="l">
              <a:lnSpc>
                <a:spcPct val="115000"/>
              </a:lnSpc>
              <a:spcBef>
                <a:spcPts val="2100"/>
              </a:spcBef>
              <a:spcAft>
                <a:spcPts val="0"/>
              </a:spcAft>
              <a:buClr>
                <a:srgbClr val="FFFFFF"/>
              </a:buClr>
              <a:buSzPts val="2800"/>
              <a:buChar char="–"/>
              <a:defRPr sz="1900">
                <a:solidFill>
                  <a:srgbClr val="FFFFFF"/>
                </a:solidFill>
                <a:latin typeface="Varela Round"/>
                <a:ea typeface="Varela Round"/>
                <a:cs typeface="Varela Round"/>
                <a:sym typeface="Varela Round"/>
              </a:defRPr>
            </a:lvl2pPr>
            <a:lvl3pPr indent="-381000" lvl="2" marL="1371600" algn="l">
              <a:lnSpc>
                <a:spcPct val="115000"/>
              </a:lnSpc>
              <a:spcBef>
                <a:spcPts val="2100"/>
              </a:spcBef>
              <a:spcAft>
                <a:spcPts val="0"/>
              </a:spcAft>
              <a:buClr>
                <a:srgbClr val="FFFFFF"/>
              </a:buClr>
              <a:buSzPts val="2400"/>
              <a:buChar char="•"/>
              <a:defRPr sz="1900">
                <a:solidFill>
                  <a:srgbClr val="FFFFFF"/>
                </a:solidFill>
              </a:defRPr>
            </a:lvl3pPr>
            <a:lvl4pPr indent="-355600" lvl="3" marL="1828800" algn="l">
              <a:lnSpc>
                <a:spcPct val="115000"/>
              </a:lnSpc>
              <a:spcBef>
                <a:spcPts val="2100"/>
              </a:spcBef>
              <a:spcAft>
                <a:spcPts val="0"/>
              </a:spcAft>
              <a:buClr>
                <a:srgbClr val="FFFFFF"/>
              </a:buClr>
              <a:buSzPts val="2000"/>
              <a:buChar char="–"/>
              <a:defRPr sz="1900">
                <a:solidFill>
                  <a:srgbClr val="FFFFFF"/>
                </a:solidFill>
              </a:defRPr>
            </a:lvl4pPr>
            <a:lvl5pPr indent="-355600" lvl="4" marL="2286000" algn="l">
              <a:lnSpc>
                <a:spcPct val="115000"/>
              </a:lnSpc>
              <a:spcBef>
                <a:spcPts val="2100"/>
              </a:spcBef>
              <a:spcAft>
                <a:spcPts val="0"/>
              </a:spcAft>
              <a:buClr>
                <a:srgbClr val="FFFFFF"/>
              </a:buClr>
              <a:buSzPts val="2000"/>
              <a:buChar char="»"/>
              <a:defRPr sz="1900">
                <a:solidFill>
                  <a:srgbClr val="FFFFFF"/>
                </a:solidFill>
              </a:defRPr>
            </a:lvl5pPr>
            <a:lvl6pPr indent="-355600" lvl="5" marL="2743200" algn="l">
              <a:lnSpc>
                <a:spcPct val="115000"/>
              </a:lnSpc>
              <a:spcBef>
                <a:spcPts val="2100"/>
              </a:spcBef>
              <a:spcAft>
                <a:spcPts val="0"/>
              </a:spcAft>
              <a:buClr>
                <a:srgbClr val="FFFFFF"/>
              </a:buClr>
              <a:buSzPts val="2000"/>
              <a:buChar char="•"/>
              <a:defRPr sz="1900">
                <a:solidFill>
                  <a:srgbClr val="FFFFFF"/>
                </a:solidFill>
              </a:defRPr>
            </a:lvl6pPr>
            <a:lvl7pPr indent="-355600" lvl="6" marL="3200400" algn="l">
              <a:lnSpc>
                <a:spcPct val="115000"/>
              </a:lnSpc>
              <a:spcBef>
                <a:spcPts val="2100"/>
              </a:spcBef>
              <a:spcAft>
                <a:spcPts val="0"/>
              </a:spcAft>
              <a:buClr>
                <a:srgbClr val="FFFFFF"/>
              </a:buClr>
              <a:buSzPts val="2000"/>
              <a:buChar char="•"/>
              <a:defRPr sz="1900">
                <a:solidFill>
                  <a:srgbClr val="FFFFFF"/>
                </a:solidFill>
              </a:defRPr>
            </a:lvl7pPr>
            <a:lvl8pPr indent="-355600" lvl="7" marL="3657600" algn="l">
              <a:lnSpc>
                <a:spcPct val="115000"/>
              </a:lnSpc>
              <a:spcBef>
                <a:spcPts val="2100"/>
              </a:spcBef>
              <a:spcAft>
                <a:spcPts val="0"/>
              </a:spcAft>
              <a:buClr>
                <a:srgbClr val="FFFFFF"/>
              </a:buClr>
              <a:buSzPts val="2000"/>
              <a:buChar char="•"/>
              <a:defRPr sz="1900">
                <a:solidFill>
                  <a:srgbClr val="FFFFFF"/>
                </a:solidFill>
              </a:defRPr>
            </a:lvl8pPr>
            <a:lvl9pPr indent="-355600" lvl="8" marL="4114800" algn="l">
              <a:lnSpc>
                <a:spcPct val="115000"/>
              </a:lnSpc>
              <a:spcBef>
                <a:spcPts val="2100"/>
              </a:spcBef>
              <a:spcAft>
                <a:spcPts val="2100"/>
              </a:spcAft>
              <a:buClr>
                <a:srgbClr val="FFFFFF"/>
              </a:buClr>
              <a:buSzPts val="2000"/>
              <a:buChar char="•"/>
              <a:defRPr sz="1900">
                <a:solidFill>
                  <a:srgbClr val="FFFFFF"/>
                </a:solidFill>
              </a:defRPr>
            </a:lvl9pPr>
          </a:lstStyle>
          <a:p/>
        </p:txBody>
      </p:sp>
      <p:sp>
        <p:nvSpPr>
          <p:cNvPr id="97" name="Google Shape;97;geefdba1fcf_1_173"/>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rgbClr val="FFFFFF"/>
                </a:solidFill>
              </a:defRPr>
            </a:lvl1pPr>
            <a:lvl2pPr lvl="1" algn="r">
              <a:lnSpc>
                <a:spcPct val="100000"/>
              </a:lnSpc>
              <a:spcAft>
                <a:spcPts val="0"/>
              </a:spcAft>
              <a:buNone/>
              <a:defRPr sz="1300">
                <a:solidFill>
                  <a:srgbClr val="FFFFFF"/>
                </a:solidFill>
              </a:defRPr>
            </a:lvl2pPr>
            <a:lvl3pPr lvl="2" algn="r">
              <a:lnSpc>
                <a:spcPct val="100000"/>
              </a:lnSpc>
              <a:spcAft>
                <a:spcPts val="0"/>
              </a:spcAft>
              <a:buNone/>
              <a:defRPr sz="1300">
                <a:solidFill>
                  <a:srgbClr val="FFFFFF"/>
                </a:solidFill>
              </a:defRPr>
            </a:lvl3pPr>
            <a:lvl4pPr lvl="3" algn="r">
              <a:lnSpc>
                <a:spcPct val="100000"/>
              </a:lnSpc>
              <a:spcAft>
                <a:spcPts val="0"/>
              </a:spcAft>
              <a:buNone/>
              <a:defRPr sz="1300">
                <a:solidFill>
                  <a:srgbClr val="FFFFFF"/>
                </a:solidFill>
              </a:defRPr>
            </a:lvl4pPr>
            <a:lvl5pPr lvl="4" algn="r">
              <a:lnSpc>
                <a:spcPct val="100000"/>
              </a:lnSpc>
              <a:spcAft>
                <a:spcPts val="0"/>
              </a:spcAft>
              <a:buNone/>
              <a:defRPr sz="1300">
                <a:solidFill>
                  <a:srgbClr val="FFFFFF"/>
                </a:solidFill>
              </a:defRPr>
            </a:lvl5pPr>
            <a:lvl6pPr lvl="5" algn="r">
              <a:lnSpc>
                <a:spcPct val="100000"/>
              </a:lnSpc>
              <a:spcAft>
                <a:spcPts val="0"/>
              </a:spcAft>
              <a:buNone/>
              <a:defRPr sz="1300">
                <a:solidFill>
                  <a:srgbClr val="FFFFFF"/>
                </a:solidFill>
              </a:defRPr>
            </a:lvl6pPr>
            <a:lvl7pPr lvl="6" algn="r">
              <a:lnSpc>
                <a:spcPct val="100000"/>
              </a:lnSpc>
              <a:spcAft>
                <a:spcPts val="0"/>
              </a:spcAft>
              <a:buNone/>
              <a:defRPr sz="1300">
                <a:solidFill>
                  <a:srgbClr val="FFFFFF"/>
                </a:solidFill>
              </a:defRPr>
            </a:lvl7pPr>
            <a:lvl8pPr lvl="7" algn="r">
              <a:lnSpc>
                <a:spcPct val="100000"/>
              </a:lnSpc>
              <a:spcAft>
                <a:spcPts val="0"/>
              </a:spcAft>
              <a:buNone/>
              <a:defRPr sz="1300">
                <a:solidFill>
                  <a:srgbClr val="FFFFFF"/>
                </a:solidFill>
              </a:defRPr>
            </a:lvl8pPr>
            <a:lvl9pPr lvl="8" algn="r">
              <a:lnSpc>
                <a:spcPct val="100000"/>
              </a:lnSpc>
              <a:spcAft>
                <a:spcPts val="0"/>
              </a:spcAft>
              <a:buNone/>
              <a:defRPr sz="1300">
                <a:solidFill>
                  <a:srgbClr val="FFFFFF"/>
                </a:solidFill>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פריסה מותאמת אישית 1">
  <p:cSld name="AUTOLAYOUT_1">
    <p:spTree>
      <p:nvGrpSpPr>
        <p:cNvPr id="98" name="Shape 98"/>
        <p:cNvGrpSpPr/>
        <p:nvPr/>
      </p:nvGrpSpPr>
      <p:grpSpPr>
        <a:xfrm>
          <a:off x="0" y="0"/>
          <a:ext cx="0" cy="0"/>
          <a:chOff x="0" y="0"/>
          <a:chExt cx="0" cy="0"/>
        </a:xfrm>
      </p:grpSpPr>
      <p:sp>
        <p:nvSpPr>
          <p:cNvPr id="99" name="Google Shape;99;geefdba1fcf_1_445"/>
          <p:cNvSpPr/>
          <p:nvPr/>
        </p:nvSpPr>
        <p:spPr>
          <a:xfrm>
            <a:off x="0" y="0"/>
            <a:ext cx="12192000" cy="6858000"/>
          </a:xfrm>
          <a:prstGeom prst="rect">
            <a:avLst/>
          </a:prstGeom>
          <a:solidFill>
            <a:srgbClr val="21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00" name="Google Shape;100;geefdba1fcf_1_445"/>
          <p:cNvPicPr preferRelativeResize="0"/>
          <p:nvPr/>
        </p:nvPicPr>
        <p:blipFill rotWithShape="1">
          <a:blip r:embed="rId2">
            <a:alphaModFix amt="64000"/>
          </a:blip>
          <a:srcRect b="7820" l="0" r="0" t="7820"/>
          <a:stretch/>
        </p:blipFill>
        <p:spPr>
          <a:xfrm>
            <a:off x="-1" y="-3"/>
            <a:ext cx="12192006" cy="6858000"/>
          </a:xfrm>
          <a:prstGeom prst="rect">
            <a:avLst/>
          </a:prstGeom>
          <a:noFill/>
          <a:ln>
            <a:noFill/>
          </a:ln>
        </p:spPr>
      </p:pic>
      <p:sp>
        <p:nvSpPr>
          <p:cNvPr id="101" name="Google Shape;101;geefdba1fcf_1_445"/>
          <p:cNvSpPr/>
          <p:nvPr/>
        </p:nvSpPr>
        <p:spPr>
          <a:xfrm>
            <a:off x="1095781" y="3687267"/>
            <a:ext cx="850800" cy="96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 name="Google Shape;102;geefdba1fcf_1_445"/>
          <p:cNvSpPr txBox="1"/>
          <p:nvPr>
            <p:ph type="ctrTitle"/>
          </p:nvPr>
        </p:nvSpPr>
        <p:spPr>
          <a:xfrm>
            <a:off x="953100" y="3998067"/>
            <a:ext cx="6491100" cy="1929300"/>
          </a:xfrm>
          <a:prstGeom prst="rect">
            <a:avLst/>
          </a:prstGeom>
          <a:noFill/>
          <a:ln>
            <a:noFill/>
          </a:ln>
        </p:spPr>
        <p:txBody>
          <a:bodyPr anchorCtr="0" anchor="t" bIns="36000" lIns="36000" spcFirstLastPara="1" rIns="36000" wrap="square" tIns="36000">
            <a:noAutofit/>
          </a:bodyPr>
          <a:lstStyle>
            <a:lvl1pPr lvl="0" algn="l">
              <a:lnSpc>
                <a:spcPct val="100000"/>
              </a:lnSpc>
              <a:spcBef>
                <a:spcPts val="0"/>
              </a:spcBef>
              <a:spcAft>
                <a:spcPts val="0"/>
              </a:spcAft>
              <a:buClr>
                <a:srgbClr val="FFFFFF"/>
              </a:buClr>
              <a:buSzPts val="4000"/>
              <a:buNone/>
              <a:defRPr b="1" sz="4000">
                <a:solidFill>
                  <a:srgbClr val="FFFFFF"/>
                </a:solidFill>
                <a:latin typeface="Varela Round"/>
                <a:ea typeface="Varela Round"/>
                <a:cs typeface="Varela Round"/>
                <a:sym typeface="Varela Round"/>
              </a:defRPr>
            </a:lvl1pPr>
            <a:lvl2pPr lvl="1" algn="l">
              <a:lnSpc>
                <a:spcPct val="100000"/>
              </a:lnSpc>
              <a:spcBef>
                <a:spcPts val="0"/>
              </a:spcBef>
              <a:spcAft>
                <a:spcPts val="0"/>
              </a:spcAft>
              <a:buClr>
                <a:srgbClr val="FFFFFF"/>
              </a:buClr>
              <a:buSzPts val="4000"/>
              <a:buNone/>
              <a:defRPr b="1" sz="4000">
                <a:solidFill>
                  <a:srgbClr val="FFFFFF"/>
                </a:solidFill>
              </a:defRPr>
            </a:lvl2pPr>
            <a:lvl3pPr lvl="2" algn="l">
              <a:lnSpc>
                <a:spcPct val="100000"/>
              </a:lnSpc>
              <a:spcBef>
                <a:spcPts val="0"/>
              </a:spcBef>
              <a:spcAft>
                <a:spcPts val="0"/>
              </a:spcAft>
              <a:buClr>
                <a:srgbClr val="FFFFFF"/>
              </a:buClr>
              <a:buSzPts val="4000"/>
              <a:buNone/>
              <a:defRPr b="1" sz="4000">
                <a:solidFill>
                  <a:srgbClr val="FFFFFF"/>
                </a:solidFill>
              </a:defRPr>
            </a:lvl3pPr>
            <a:lvl4pPr lvl="3" algn="l">
              <a:lnSpc>
                <a:spcPct val="100000"/>
              </a:lnSpc>
              <a:spcBef>
                <a:spcPts val="0"/>
              </a:spcBef>
              <a:spcAft>
                <a:spcPts val="0"/>
              </a:spcAft>
              <a:buClr>
                <a:srgbClr val="FFFFFF"/>
              </a:buClr>
              <a:buSzPts val="4000"/>
              <a:buNone/>
              <a:defRPr b="1" sz="4000">
                <a:solidFill>
                  <a:srgbClr val="FFFFFF"/>
                </a:solidFill>
              </a:defRPr>
            </a:lvl4pPr>
            <a:lvl5pPr lvl="4" algn="l">
              <a:lnSpc>
                <a:spcPct val="100000"/>
              </a:lnSpc>
              <a:spcBef>
                <a:spcPts val="0"/>
              </a:spcBef>
              <a:spcAft>
                <a:spcPts val="0"/>
              </a:spcAft>
              <a:buClr>
                <a:srgbClr val="FFFFFF"/>
              </a:buClr>
              <a:buSzPts val="4000"/>
              <a:buNone/>
              <a:defRPr b="1" sz="4000">
                <a:solidFill>
                  <a:srgbClr val="FFFFFF"/>
                </a:solidFill>
              </a:defRPr>
            </a:lvl5pPr>
            <a:lvl6pPr lvl="5" algn="l">
              <a:lnSpc>
                <a:spcPct val="100000"/>
              </a:lnSpc>
              <a:spcBef>
                <a:spcPts val="0"/>
              </a:spcBef>
              <a:spcAft>
                <a:spcPts val="0"/>
              </a:spcAft>
              <a:buClr>
                <a:srgbClr val="FFFFFF"/>
              </a:buClr>
              <a:buSzPts val="4000"/>
              <a:buNone/>
              <a:defRPr b="1" sz="4000">
                <a:solidFill>
                  <a:srgbClr val="FFFFFF"/>
                </a:solidFill>
              </a:defRPr>
            </a:lvl6pPr>
            <a:lvl7pPr lvl="6" algn="l">
              <a:lnSpc>
                <a:spcPct val="100000"/>
              </a:lnSpc>
              <a:spcBef>
                <a:spcPts val="0"/>
              </a:spcBef>
              <a:spcAft>
                <a:spcPts val="0"/>
              </a:spcAft>
              <a:buClr>
                <a:srgbClr val="FFFFFF"/>
              </a:buClr>
              <a:buSzPts val="4000"/>
              <a:buNone/>
              <a:defRPr b="1" sz="4000">
                <a:solidFill>
                  <a:srgbClr val="FFFFFF"/>
                </a:solidFill>
              </a:defRPr>
            </a:lvl7pPr>
            <a:lvl8pPr lvl="7" algn="l">
              <a:lnSpc>
                <a:spcPct val="100000"/>
              </a:lnSpc>
              <a:spcBef>
                <a:spcPts val="0"/>
              </a:spcBef>
              <a:spcAft>
                <a:spcPts val="0"/>
              </a:spcAft>
              <a:buClr>
                <a:srgbClr val="FFFFFF"/>
              </a:buClr>
              <a:buSzPts val="4000"/>
              <a:buNone/>
              <a:defRPr b="1" sz="4000">
                <a:solidFill>
                  <a:srgbClr val="FFFFFF"/>
                </a:solidFill>
              </a:defRPr>
            </a:lvl8pPr>
            <a:lvl9pPr lvl="8" algn="l">
              <a:lnSpc>
                <a:spcPct val="100000"/>
              </a:lnSpc>
              <a:spcBef>
                <a:spcPts val="0"/>
              </a:spcBef>
              <a:spcAft>
                <a:spcPts val="0"/>
              </a:spcAft>
              <a:buClr>
                <a:srgbClr val="FFFFFF"/>
              </a:buClr>
              <a:buSzPts val="4000"/>
              <a:buNone/>
              <a:defRPr b="1" sz="4000">
                <a:solidFill>
                  <a:srgbClr val="FFFFFF"/>
                </a:solidFill>
              </a:defRPr>
            </a:lvl9pPr>
          </a:lstStyle>
          <a:p/>
        </p:txBody>
      </p:sp>
      <p:sp>
        <p:nvSpPr>
          <p:cNvPr id="103" name="Google Shape;103;geefdba1fcf_1_445"/>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rgbClr val="212121"/>
                </a:solidFill>
              </a:defRPr>
            </a:lvl1pPr>
            <a:lvl2pPr lvl="1" algn="r">
              <a:lnSpc>
                <a:spcPct val="100000"/>
              </a:lnSpc>
              <a:spcAft>
                <a:spcPts val="0"/>
              </a:spcAft>
              <a:buNone/>
              <a:defRPr sz="1300">
                <a:solidFill>
                  <a:srgbClr val="212121"/>
                </a:solidFill>
              </a:defRPr>
            </a:lvl2pPr>
            <a:lvl3pPr lvl="2" algn="r">
              <a:lnSpc>
                <a:spcPct val="100000"/>
              </a:lnSpc>
              <a:spcAft>
                <a:spcPts val="0"/>
              </a:spcAft>
              <a:buNone/>
              <a:defRPr sz="1300">
                <a:solidFill>
                  <a:srgbClr val="212121"/>
                </a:solidFill>
              </a:defRPr>
            </a:lvl3pPr>
            <a:lvl4pPr lvl="3" algn="r">
              <a:lnSpc>
                <a:spcPct val="100000"/>
              </a:lnSpc>
              <a:spcAft>
                <a:spcPts val="0"/>
              </a:spcAft>
              <a:buNone/>
              <a:defRPr sz="1300">
                <a:solidFill>
                  <a:srgbClr val="212121"/>
                </a:solidFill>
              </a:defRPr>
            </a:lvl4pPr>
            <a:lvl5pPr lvl="4" algn="r">
              <a:lnSpc>
                <a:spcPct val="100000"/>
              </a:lnSpc>
              <a:spcAft>
                <a:spcPts val="0"/>
              </a:spcAft>
              <a:buNone/>
              <a:defRPr sz="1300">
                <a:solidFill>
                  <a:srgbClr val="212121"/>
                </a:solidFill>
              </a:defRPr>
            </a:lvl5pPr>
            <a:lvl6pPr lvl="5" algn="r">
              <a:lnSpc>
                <a:spcPct val="100000"/>
              </a:lnSpc>
              <a:spcAft>
                <a:spcPts val="0"/>
              </a:spcAft>
              <a:buNone/>
              <a:defRPr sz="1300">
                <a:solidFill>
                  <a:srgbClr val="212121"/>
                </a:solidFill>
              </a:defRPr>
            </a:lvl6pPr>
            <a:lvl7pPr lvl="6" algn="r">
              <a:lnSpc>
                <a:spcPct val="100000"/>
              </a:lnSpc>
              <a:spcAft>
                <a:spcPts val="0"/>
              </a:spcAft>
              <a:buNone/>
              <a:defRPr sz="1300">
                <a:solidFill>
                  <a:srgbClr val="212121"/>
                </a:solidFill>
              </a:defRPr>
            </a:lvl7pPr>
            <a:lvl8pPr lvl="7" algn="r">
              <a:lnSpc>
                <a:spcPct val="100000"/>
              </a:lnSpc>
              <a:spcAft>
                <a:spcPts val="0"/>
              </a:spcAft>
              <a:buNone/>
              <a:defRPr sz="1300">
                <a:solidFill>
                  <a:srgbClr val="212121"/>
                </a:solidFill>
              </a:defRPr>
            </a:lvl8pPr>
            <a:lvl9pPr lvl="8" algn="r">
              <a:lnSpc>
                <a:spcPct val="100000"/>
              </a:lnSpc>
              <a:spcAft>
                <a:spcPts val="0"/>
              </a:spcAft>
              <a:buNone/>
              <a:defRPr sz="1300">
                <a:solidFill>
                  <a:srgbClr val="212121"/>
                </a:solidFill>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פריסה מותאמת אישית 2">
  <p:cSld name="AUTOLAYOUT_2">
    <p:bg>
      <p:bgPr>
        <a:solidFill>
          <a:srgbClr val="FFFFFF"/>
        </a:solidFill>
      </p:bgPr>
    </p:bg>
    <p:spTree>
      <p:nvGrpSpPr>
        <p:cNvPr id="104" name="Shape 104"/>
        <p:cNvGrpSpPr/>
        <p:nvPr/>
      </p:nvGrpSpPr>
      <p:grpSpPr>
        <a:xfrm>
          <a:off x="0" y="0"/>
          <a:ext cx="0" cy="0"/>
          <a:chOff x="0" y="0"/>
          <a:chExt cx="0" cy="0"/>
        </a:xfrm>
      </p:grpSpPr>
      <p:sp>
        <p:nvSpPr>
          <p:cNvPr id="105" name="Google Shape;105;geefdba1fcf_1_515"/>
          <p:cNvSpPr/>
          <p:nvPr/>
        </p:nvSpPr>
        <p:spPr>
          <a:xfrm>
            <a:off x="0" y="0"/>
            <a:ext cx="12192000" cy="6858000"/>
          </a:xfrm>
          <a:prstGeom prst="rect">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 name="Google Shape;106;geefdba1fcf_1_515"/>
          <p:cNvSpPr txBox="1"/>
          <p:nvPr>
            <p:ph type="ctrTitle"/>
          </p:nvPr>
        </p:nvSpPr>
        <p:spPr>
          <a:xfrm>
            <a:off x="2450100" y="1668700"/>
            <a:ext cx="7261200" cy="3520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FFFFFF"/>
              </a:buClr>
              <a:buSzPts val="5300"/>
              <a:buNone/>
              <a:defRPr b="1" sz="5300">
                <a:solidFill>
                  <a:srgbClr val="FFFFFF"/>
                </a:solidFill>
                <a:latin typeface="Varela Round"/>
                <a:ea typeface="Varela Round"/>
                <a:cs typeface="Varela Round"/>
                <a:sym typeface="Varela Round"/>
              </a:defRPr>
            </a:lvl1pPr>
            <a:lvl2pPr lvl="1" algn="ctr">
              <a:lnSpc>
                <a:spcPct val="100000"/>
              </a:lnSpc>
              <a:spcBef>
                <a:spcPts val="0"/>
              </a:spcBef>
              <a:spcAft>
                <a:spcPts val="0"/>
              </a:spcAft>
              <a:buClr>
                <a:srgbClr val="FFFFFF"/>
              </a:buClr>
              <a:buSzPts val="5300"/>
              <a:buNone/>
              <a:defRPr b="1" sz="5300">
                <a:solidFill>
                  <a:srgbClr val="FFFFFF"/>
                </a:solidFill>
              </a:defRPr>
            </a:lvl2pPr>
            <a:lvl3pPr lvl="2" algn="ctr">
              <a:lnSpc>
                <a:spcPct val="100000"/>
              </a:lnSpc>
              <a:spcBef>
                <a:spcPts val="0"/>
              </a:spcBef>
              <a:spcAft>
                <a:spcPts val="0"/>
              </a:spcAft>
              <a:buClr>
                <a:srgbClr val="FFFFFF"/>
              </a:buClr>
              <a:buSzPts val="5300"/>
              <a:buNone/>
              <a:defRPr b="1" sz="5300">
                <a:solidFill>
                  <a:srgbClr val="FFFFFF"/>
                </a:solidFill>
              </a:defRPr>
            </a:lvl3pPr>
            <a:lvl4pPr lvl="3" algn="ctr">
              <a:lnSpc>
                <a:spcPct val="100000"/>
              </a:lnSpc>
              <a:spcBef>
                <a:spcPts val="0"/>
              </a:spcBef>
              <a:spcAft>
                <a:spcPts val="0"/>
              </a:spcAft>
              <a:buClr>
                <a:srgbClr val="FFFFFF"/>
              </a:buClr>
              <a:buSzPts val="5300"/>
              <a:buNone/>
              <a:defRPr b="1" sz="5300">
                <a:solidFill>
                  <a:srgbClr val="FFFFFF"/>
                </a:solidFill>
              </a:defRPr>
            </a:lvl4pPr>
            <a:lvl5pPr lvl="4" algn="ctr">
              <a:lnSpc>
                <a:spcPct val="100000"/>
              </a:lnSpc>
              <a:spcBef>
                <a:spcPts val="0"/>
              </a:spcBef>
              <a:spcAft>
                <a:spcPts val="0"/>
              </a:spcAft>
              <a:buClr>
                <a:srgbClr val="FFFFFF"/>
              </a:buClr>
              <a:buSzPts val="5300"/>
              <a:buNone/>
              <a:defRPr b="1" sz="5300">
                <a:solidFill>
                  <a:srgbClr val="FFFFFF"/>
                </a:solidFill>
              </a:defRPr>
            </a:lvl5pPr>
            <a:lvl6pPr lvl="5" algn="ctr">
              <a:lnSpc>
                <a:spcPct val="100000"/>
              </a:lnSpc>
              <a:spcBef>
                <a:spcPts val="0"/>
              </a:spcBef>
              <a:spcAft>
                <a:spcPts val="0"/>
              </a:spcAft>
              <a:buClr>
                <a:srgbClr val="FFFFFF"/>
              </a:buClr>
              <a:buSzPts val="5300"/>
              <a:buNone/>
              <a:defRPr b="1" sz="5300">
                <a:solidFill>
                  <a:srgbClr val="FFFFFF"/>
                </a:solidFill>
              </a:defRPr>
            </a:lvl6pPr>
            <a:lvl7pPr lvl="6" algn="ctr">
              <a:lnSpc>
                <a:spcPct val="100000"/>
              </a:lnSpc>
              <a:spcBef>
                <a:spcPts val="0"/>
              </a:spcBef>
              <a:spcAft>
                <a:spcPts val="0"/>
              </a:spcAft>
              <a:buClr>
                <a:srgbClr val="FFFFFF"/>
              </a:buClr>
              <a:buSzPts val="5300"/>
              <a:buNone/>
              <a:defRPr b="1" sz="5300">
                <a:solidFill>
                  <a:srgbClr val="FFFFFF"/>
                </a:solidFill>
              </a:defRPr>
            </a:lvl7pPr>
            <a:lvl8pPr lvl="7" algn="ctr">
              <a:lnSpc>
                <a:spcPct val="100000"/>
              </a:lnSpc>
              <a:spcBef>
                <a:spcPts val="0"/>
              </a:spcBef>
              <a:spcAft>
                <a:spcPts val="0"/>
              </a:spcAft>
              <a:buClr>
                <a:srgbClr val="FFFFFF"/>
              </a:buClr>
              <a:buSzPts val="5300"/>
              <a:buNone/>
              <a:defRPr b="1" sz="5300">
                <a:solidFill>
                  <a:srgbClr val="FFFFFF"/>
                </a:solidFill>
              </a:defRPr>
            </a:lvl8pPr>
            <a:lvl9pPr lvl="8" algn="ctr">
              <a:lnSpc>
                <a:spcPct val="100000"/>
              </a:lnSpc>
              <a:spcBef>
                <a:spcPts val="0"/>
              </a:spcBef>
              <a:spcAft>
                <a:spcPts val="0"/>
              </a:spcAft>
              <a:buClr>
                <a:srgbClr val="FFFFFF"/>
              </a:buClr>
              <a:buSzPts val="5300"/>
              <a:buNone/>
              <a:defRPr b="1" sz="5300">
                <a:solidFill>
                  <a:srgbClr val="FFFFFF"/>
                </a:solidFill>
              </a:defRPr>
            </a:lvl9pPr>
          </a:lstStyle>
          <a:p/>
        </p:txBody>
      </p:sp>
      <p:sp>
        <p:nvSpPr>
          <p:cNvPr id="107" name="Google Shape;107;geefdba1fcf_1_515"/>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rgbClr val="FFFFFF"/>
                </a:solidFill>
              </a:defRPr>
            </a:lvl1pPr>
            <a:lvl2pPr lvl="1" algn="r">
              <a:lnSpc>
                <a:spcPct val="100000"/>
              </a:lnSpc>
              <a:spcAft>
                <a:spcPts val="0"/>
              </a:spcAft>
              <a:buNone/>
              <a:defRPr sz="1300">
                <a:solidFill>
                  <a:srgbClr val="FFFFFF"/>
                </a:solidFill>
              </a:defRPr>
            </a:lvl2pPr>
            <a:lvl3pPr lvl="2" algn="r">
              <a:lnSpc>
                <a:spcPct val="100000"/>
              </a:lnSpc>
              <a:spcAft>
                <a:spcPts val="0"/>
              </a:spcAft>
              <a:buNone/>
              <a:defRPr sz="1300">
                <a:solidFill>
                  <a:srgbClr val="FFFFFF"/>
                </a:solidFill>
              </a:defRPr>
            </a:lvl3pPr>
            <a:lvl4pPr lvl="3" algn="r">
              <a:lnSpc>
                <a:spcPct val="100000"/>
              </a:lnSpc>
              <a:spcAft>
                <a:spcPts val="0"/>
              </a:spcAft>
              <a:buNone/>
              <a:defRPr sz="1300">
                <a:solidFill>
                  <a:srgbClr val="FFFFFF"/>
                </a:solidFill>
              </a:defRPr>
            </a:lvl4pPr>
            <a:lvl5pPr lvl="4" algn="r">
              <a:lnSpc>
                <a:spcPct val="100000"/>
              </a:lnSpc>
              <a:spcAft>
                <a:spcPts val="0"/>
              </a:spcAft>
              <a:buNone/>
              <a:defRPr sz="1300">
                <a:solidFill>
                  <a:srgbClr val="FFFFFF"/>
                </a:solidFill>
              </a:defRPr>
            </a:lvl5pPr>
            <a:lvl6pPr lvl="5" algn="r">
              <a:lnSpc>
                <a:spcPct val="100000"/>
              </a:lnSpc>
              <a:spcAft>
                <a:spcPts val="0"/>
              </a:spcAft>
              <a:buNone/>
              <a:defRPr sz="1300">
                <a:solidFill>
                  <a:srgbClr val="FFFFFF"/>
                </a:solidFill>
              </a:defRPr>
            </a:lvl6pPr>
            <a:lvl7pPr lvl="6" algn="r">
              <a:lnSpc>
                <a:spcPct val="100000"/>
              </a:lnSpc>
              <a:spcAft>
                <a:spcPts val="0"/>
              </a:spcAft>
              <a:buNone/>
              <a:defRPr sz="1300">
                <a:solidFill>
                  <a:srgbClr val="FFFFFF"/>
                </a:solidFill>
              </a:defRPr>
            </a:lvl7pPr>
            <a:lvl8pPr lvl="7" algn="r">
              <a:lnSpc>
                <a:spcPct val="100000"/>
              </a:lnSpc>
              <a:spcAft>
                <a:spcPts val="0"/>
              </a:spcAft>
              <a:buNone/>
              <a:defRPr sz="1300">
                <a:solidFill>
                  <a:srgbClr val="FFFFFF"/>
                </a:solidFill>
              </a:defRPr>
            </a:lvl8pPr>
            <a:lvl9pPr lvl="8" algn="r">
              <a:lnSpc>
                <a:spcPct val="100000"/>
              </a:lnSpc>
              <a:spcAft>
                <a:spcPts val="0"/>
              </a:spcAft>
              <a:buNone/>
              <a:defRPr sz="1300">
                <a:solidFill>
                  <a:srgbClr val="FFFFFF"/>
                </a:solidFill>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פריסה מותאמת אישית 3">
  <p:cSld name="AUTOLAYOUT_3">
    <p:bg>
      <p:bgPr>
        <a:solidFill>
          <a:srgbClr val="FFFFFF"/>
        </a:solidFill>
      </p:bgPr>
    </p:bg>
    <p:spTree>
      <p:nvGrpSpPr>
        <p:cNvPr id="108" name="Shape 108"/>
        <p:cNvGrpSpPr/>
        <p:nvPr/>
      </p:nvGrpSpPr>
      <p:grpSpPr>
        <a:xfrm>
          <a:off x="0" y="0"/>
          <a:ext cx="0" cy="0"/>
          <a:chOff x="0" y="0"/>
          <a:chExt cx="0" cy="0"/>
        </a:xfrm>
      </p:grpSpPr>
      <p:sp>
        <p:nvSpPr>
          <p:cNvPr id="109" name="Google Shape;109;geefdba1fcf_1_587"/>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 name="Google Shape;110;geefdba1fcf_1_587"/>
          <p:cNvSpPr/>
          <p:nvPr/>
        </p:nvSpPr>
        <p:spPr>
          <a:xfrm>
            <a:off x="0" y="0"/>
            <a:ext cx="60960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 name="Google Shape;111;geefdba1fcf_1_587"/>
          <p:cNvSpPr txBox="1"/>
          <p:nvPr>
            <p:ph type="title"/>
          </p:nvPr>
        </p:nvSpPr>
        <p:spPr>
          <a:xfrm>
            <a:off x="6427733" y="745733"/>
            <a:ext cx="5428500" cy="185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4000"/>
              <a:buNone/>
              <a:defRPr b="1" sz="4000">
                <a:solidFill>
                  <a:srgbClr val="192A72"/>
                </a:solidFill>
                <a:latin typeface="Varela Round"/>
                <a:ea typeface="Varela Round"/>
                <a:cs typeface="Varela Round"/>
                <a:sym typeface="Varela Round"/>
              </a:defRPr>
            </a:lvl1pPr>
            <a:lvl2pPr lvl="1" algn="l">
              <a:lnSpc>
                <a:spcPct val="100000"/>
              </a:lnSpc>
              <a:spcBef>
                <a:spcPts val="0"/>
              </a:spcBef>
              <a:spcAft>
                <a:spcPts val="0"/>
              </a:spcAft>
              <a:buClr>
                <a:schemeClr val="dk1"/>
              </a:buClr>
              <a:buSzPts val="4000"/>
              <a:buNone/>
              <a:defRPr sz="4000">
                <a:solidFill>
                  <a:srgbClr val="192A72"/>
                </a:solidFill>
              </a:defRPr>
            </a:lvl2pPr>
            <a:lvl3pPr lvl="2" algn="l">
              <a:lnSpc>
                <a:spcPct val="100000"/>
              </a:lnSpc>
              <a:spcBef>
                <a:spcPts val="0"/>
              </a:spcBef>
              <a:spcAft>
                <a:spcPts val="0"/>
              </a:spcAft>
              <a:buClr>
                <a:schemeClr val="dk1"/>
              </a:buClr>
              <a:buSzPts val="4000"/>
              <a:buNone/>
              <a:defRPr sz="4000">
                <a:solidFill>
                  <a:srgbClr val="192A72"/>
                </a:solidFill>
              </a:defRPr>
            </a:lvl3pPr>
            <a:lvl4pPr lvl="3" algn="l">
              <a:lnSpc>
                <a:spcPct val="100000"/>
              </a:lnSpc>
              <a:spcBef>
                <a:spcPts val="0"/>
              </a:spcBef>
              <a:spcAft>
                <a:spcPts val="0"/>
              </a:spcAft>
              <a:buClr>
                <a:schemeClr val="dk1"/>
              </a:buClr>
              <a:buSzPts val="4000"/>
              <a:buNone/>
              <a:defRPr sz="4000">
                <a:solidFill>
                  <a:srgbClr val="192A72"/>
                </a:solidFill>
              </a:defRPr>
            </a:lvl4pPr>
            <a:lvl5pPr lvl="4" algn="l">
              <a:lnSpc>
                <a:spcPct val="100000"/>
              </a:lnSpc>
              <a:spcBef>
                <a:spcPts val="0"/>
              </a:spcBef>
              <a:spcAft>
                <a:spcPts val="0"/>
              </a:spcAft>
              <a:buClr>
                <a:schemeClr val="dk1"/>
              </a:buClr>
              <a:buSzPts val="4000"/>
              <a:buNone/>
              <a:defRPr sz="4000">
                <a:solidFill>
                  <a:srgbClr val="192A72"/>
                </a:solidFill>
              </a:defRPr>
            </a:lvl5pPr>
            <a:lvl6pPr lvl="5" algn="l">
              <a:lnSpc>
                <a:spcPct val="100000"/>
              </a:lnSpc>
              <a:spcBef>
                <a:spcPts val="0"/>
              </a:spcBef>
              <a:spcAft>
                <a:spcPts val="0"/>
              </a:spcAft>
              <a:buClr>
                <a:schemeClr val="dk1"/>
              </a:buClr>
              <a:buSzPts val="4000"/>
              <a:buNone/>
              <a:defRPr sz="4000">
                <a:solidFill>
                  <a:srgbClr val="192A72"/>
                </a:solidFill>
              </a:defRPr>
            </a:lvl6pPr>
            <a:lvl7pPr lvl="6" algn="l">
              <a:lnSpc>
                <a:spcPct val="100000"/>
              </a:lnSpc>
              <a:spcBef>
                <a:spcPts val="0"/>
              </a:spcBef>
              <a:spcAft>
                <a:spcPts val="0"/>
              </a:spcAft>
              <a:buClr>
                <a:schemeClr val="dk1"/>
              </a:buClr>
              <a:buSzPts val="4000"/>
              <a:buNone/>
              <a:defRPr sz="4000">
                <a:solidFill>
                  <a:srgbClr val="192A72"/>
                </a:solidFill>
              </a:defRPr>
            </a:lvl7pPr>
            <a:lvl8pPr lvl="7" algn="l">
              <a:lnSpc>
                <a:spcPct val="100000"/>
              </a:lnSpc>
              <a:spcBef>
                <a:spcPts val="0"/>
              </a:spcBef>
              <a:spcAft>
                <a:spcPts val="0"/>
              </a:spcAft>
              <a:buClr>
                <a:schemeClr val="dk1"/>
              </a:buClr>
              <a:buSzPts val="4000"/>
              <a:buNone/>
              <a:defRPr sz="4000">
                <a:solidFill>
                  <a:srgbClr val="192A72"/>
                </a:solidFill>
              </a:defRPr>
            </a:lvl8pPr>
            <a:lvl9pPr lvl="8" algn="l">
              <a:lnSpc>
                <a:spcPct val="100000"/>
              </a:lnSpc>
              <a:spcBef>
                <a:spcPts val="0"/>
              </a:spcBef>
              <a:spcAft>
                <a:spcPts val="0"/>
              </a:spcAft>
              <a:buClr>
                <a:schemeClr val="dk1"/>
              </a:buClr>
              <a:buSzPts val="4000"/>
              <a:buNone/>
              <a:defRPr sz="4000">
                <a:solidFill>
                  <a:srgbClr val="192A72"/>
                </a:solidFill>
              </a:defRPr>
            </a:lvl9pPr>
          </a:lstStyle>
          <a:p/>
        </p:txBody>
      </p:sp>
      <p:sp>
        <p:nvSpPr>
          <p:cNvPr id="112" name="Google Shape;112;geefdba1fcf_1_587"/>
          <p:cNvSpPr txBox="1"/>
          <p:nvPr>
            <p:ph idx="1" type="body"/>
          </p:nvPr>
        </p:nvSpPr>
        <p:spPr>
          <a:xfrm>
            <a:off x="6427762" y="2738296"/>
            <a:ext cx="2670000" cy="3374100"/>
          </a:xfrm>
          <a:prstGeom prst="rect">
            <a:avLst/>
          </a:prstGeom>
          <a:noFill/>
        </p:spPr>
        <p:txBody>
          <a:bodyPr anchorCtr="0" anchor="t" bIns="45700" lIns="91425" spcFirstLastPara="1" rIns="91425" wrap="square" tIns="45700">
            <a:noAutofit/>
          </a:bodyPr>
          <a:lstStyle>
            <a:lvl1pPr indent="-349250" lvl="0" marL="457200" algn="l">
              <a:lnSpc>
                <a:spcPct val="115000"/>
              </a:lnSpc>
              <a:spcBef>
                <a:spcPts val="640"/>
              </a:spcBef>
              <a:spcAft>
                <a:spcPts val="0"/>
              </a:spcAft>
              <a:buClr>
                <a:schemeClr val="dk2"/>
              </a:buClr>
              <a:buSzPts val="1900"/>
              <a:buChar char="•"/>
              <a:defRPr sz="1900">
                <a:solidFill>
                  <a:schemeClr val="dk2"/>
                </a:solidFill>
              </a:defRPr>
            </a:lvl1pPr>
            <a:lvl2pPr indent="-330200" lvl="1" marL="914400" algn="l">
              <a:lnSpc>
                <a:spcPct val="115000"/>
              </a:lnSpc>
              <a:spcBef>
                <a:spcPts val="2100"/>
              </a:spcBef>
              <a:spcAft>
                <a:spcPts val="0"/>
              </a:spcAft>
              <a:buClr>
                <a:schemeClr val="dk2"/>
              </a:buClr>
              <a:buSzPts val="1600"/>
              <a:buChar char="–"/>
              <a:defRPr sz="1600">
                <a:solidFill>
                  <a:schemeClr val="dk2"/>
                </a:solidFill>
              </a:defRPr>
            </a:lvl2pPr>
            <a:lvl3pPr indent="-330200" lvl="2" marL="1371600" algn="l">
              <a:lnSpc>
                <a:spcPct val="115000"/>
              </a:lnSpc>
              <a:spcBef>
                <a:spcPts val="2100"/>
              </a:spcBef>
              <a:spcAft>
                <a:spcPts val="0"/>
              </a:spcAft>
              <a:buClr>
                <a:schemeClr val="dk2"/>
              </a:buClr>
              <a:buSzPts val="1600"/>
              <a:buChar char="•"/>
              <a:defRPr sz="1600">
                <a:solidFill>
                  <a:schemeClr val="dk2"/>
                </a:solidFill>
              </a:defRPr>
            </a:lvl3pPr>
            <a:lvl4pPr indent="-330200" lvl="3" marL="1828800" algn="l">
              <a:lnSpc>
                <a:spcPct val="115000"/>
              </a:lnSpc>
              <a:spcBef>
                <a:spcPts val="2100"/>
              </a:spcBef>
              <a:spcAft>
                <a:spcPts val="0"/>
              </a:spcAft>
              <a:buClr>
                <a:schemeClr val="dk2"/>
              </a:buClr>
              <a:buSzPts val="1600"/>
              <a:buChar char="–"/>
              <a:defRPr sz="1600">
                <a:solidFill>
                  <a:schemeClr val="dk2"/>
                </a:solidFill>
              </a:defRPr>
            </a:lvl4pPr>
            <a:lvl5pPr indent="-330200" lvl="4" marL="2286000" algn="l">
              <a:lnSpc>
                <a:spcPct val="115000"/>
              </a:lnSpc>
              <a:spcBef>
                <a:spcPts val="2100"/>
              </a:spcBef>
              <a:spcAft>
                <a:spcPts val="0"/>
              </a:spcAft>
              <a:buClr>
                <a:schemeClr val="dk2"/>
              </a:buClr>
              <a:buSzPts val="1600"/>
              <a:buChar char="»"/>
              <a:defRPr sz="1600">
                <a:solidFill>
                  <a:schemeClr val="dk2"/>
                </a:solidFill>
              </a:defRPr>
            </a:lvl5pPr>
            <a:lvl6pPr indent="-330200" lvl="5" marL="2743200" algn="l">
              <a:lnSpc>
                <a:spcPct val="115000"/>
              </a:lnSpc>
              <a:spcBef>
                <a:spcPts val="2100"/>
              </a:spcBef>
              <a:spcAft>
                <a:spcPts val="0"/>
              </a:spcAft>
              <a:buClr>
                <a:schemeClr val="dk2"/>
              </a:buClr>
              <a:buSzPts val="1600"/>
              <a:buChar char="•"/>
              <a:defRPr sz="1600">
                <a:solidFill>
                  <a:schemeClr val="dk2"/>
                </a:solidFill>
              </a:defRPr>
            </a:lvl6pPr>
            <a:lvl7pPr indent="-330200" lvl="6" marL="3200400" algn="l">
              <a:lnSpc>
                <a:spcPct val="115000"/>
              </a:lnSpc>
              <a:spcBef>
                <a:spcPts val="2100"/>
              </a:spcBef>
              <a:spcAft>
                <a:spcPts val="0"/>
              </a:spcAft>
              <a:buClr>
                <a:schemeClr val="dk2"/>
              </a:buClr>
              <a:buSzPts val="1600"/>
              <a:buChar char="•"/>
              <a:defRPr sz="1600">
                <a:solidFill>
                  <a:schemeClr val="dk2"/>
                </a:solidFill>
              </a:defRPr>
            </a:lvl7pPr>
            <a:lvl8pPr indent="-330200" lvl="7" marL="3657600" algn="l">
              <a:lnSpc>
                <a:spcPct val="115000"/>
              </a:lnSpc>
              <a:spcBef>
                <a:spcPts val="2100"/>
              </a:spcBef>
              <a:spcAft>
                <a:spcPts val="0"/>
              </a:spcAft>
              <a:buClr>
                <a:schemeClr val="dk2"/>
              </a:buClr>
              <a:buSzPts val="1600"/>
              <a:buChar char="•"/>
              <a:defRPr sz="1600">
                <a:solidFill>
                  <a:schemeClr val="dk2"/>
                </a:solidFill>
              </a:defRPr>
            </a:lvl8pPr>
            <a:lvl9pPr indent="-330200" lvl="8" marL="4114800" algn="l">
              <a:lnSpc>
                <a:spcPct val="115000"/>
              </a:lnSpc>
              <a:spcBef>
                <a:spcPts val="2100"/>
              </a:spcBef>
              <a:spcAft>
                <a:spcPts val="2100"/>
              </a:spcAft>
              <a:buClr>
                <a:schemeClr val="dk2"/>
              </a:buClr>
              <a:buSzPts val="1600"/>
              <a:buChar char="•"/>
              <a:defRPr sz="1600">
                <a:solidFill>
                  <a:schemeClr val="dk2"/>
                </a:solidFill>
              </a:defRPr>
            </a:lvl9pPr>
          </a:lstStyle>
          <a:p/>
        </p:txBody>
      </p:sp>
      <p:sp>
        <p:nvSpPr>
          <p:cNvPr id="113" name="Google Shape;113;geefdba1fcf_1_587"/>
          <p:cNvSpPr txBox="1"/>
          <p:nvPr>
            <p:ph idx="2" type="body"/>
          </p:nvPr>
        </p:nvSpPr>
        <p:spPr>
          <a:xfrm>
            <a:off x="9186351" y="2738296"/>
            <a:ext cx="2670000" cy="3374100"/>
          </a:xfrm>
          <a:prstGeom prst="rect">
            <a:avLst/>
          </a:prstGeom>
          <a:noFill/>
        </p:spPr>
        <p:txBody>
          <a:bodyPr anchorCtr="0" anchor="t" bIns="45700" lIns="91425" spcFirstLastPara="1" rIns="91425" wrap="square" tIns="45700">
            <a:noAutofit/>
          </a:bodyPr>
          <a:lstStyle>
            <a:lvl1pPr indent="-349250" lvl="0" marL="457200" algn="l">
              <a:lnSpc>
                <a:spcPct val="115000"/>
              </a:lnSpc>
              <a:spcBef>
                <a:spcPts val="640"/>
              </a:spcBef>
              <a:spcAft>
                <a:spcPts val="0"/>
              </a:spcAft>
              <a:buClr>
                <a:schemeClr val="dk2"/>
              </a:buClr>
              <a:buSzPts val="1900"/>
              <a:buChar char="•"/>
              <a:defRPr sz="1900">
                <a:solidFill>
                  <a:schemeClr val="dk2"/>
                </a:solidFill>
              </a:defRPr>
            </a:lvl1pPr>
            <a:lvl2pPr indent="-330200" lvl="1" marL="914400" algn="l">
              <a:lnSpc>
                <a:spcPct val="115000"/>
              </a:lnSpc>
              <a:spcBef>
                <a:spcPts val="2100"/>
              </a:spcBef>
              <a:spcAft>
                <a:spcPts val="0"/>
              </a:spcAft>
              <a:buClr>
                <a:schemeClr val="dk2"/>
              </a:buClr>
              <a:buSzPts val="1600"/>
              <a:buChar char="–"/>
              <a:defRPr sz="1600">
                <a:solidFill>
                  <a:schemeClr val="dk2"/>
                </a:solidFill>
              </a:defRPr>
            </a:lvl2pPr>
            <a:lvl3pPr indent="-330200" lvl="2" marL="1371600" algn="l">
              <a:lnSpc>
                <a:spcPct val="115000"/>
              </a:lnSpc>
              <a:spcBef>
                <a:spcPts val="2100"/>
              </a:spcBef>
              <a:spcAft>
                <a:spcPts val="0"/>
              </a:spcAft>
              <a:buClr>
                <a:schemeClr val="dk2"/>
              </a:buClr>
              <a:buSzPts val="1600"/>
              <a:buChar char="•"/>
              <a:defRPr sz="1600">
                <a:solidFill>
                  <a:schemeClr val="dk2"/>
                </a:solidFill>
              </a:defRPr>
            </a:lvl3pPr>
            <a:lvl4pPr indent="-330200" lvl="3" marL="1828800" algn="l">
              <a:lnSpc>
                <a:spcPct val="115000"/>
              </a:lnSpc>
              <a:spcBef>
                <a:spcPts val="2100"/>
              </a:spcBef>
              <a:spcAft>
                <a:spcPts val="0"/>
              </a:spcAft>
              <a:buClr>
                <a:schemeClr val="dk2"/>
              </a:buClr>
              <a:buSzPts val="1600"/>
              <a:buChar char="–"/>
              <a:defRPr sz="1600">
                <a:solidFill>
                  <a:schemeClr val="dk2"/>
                </a:solidFill>
              </a:defRPr>
            </a:lvl4pPr>
            <a:lvl5pPr indent="-330200" lvl="4" marL="2286000" algn="l">
              <a:lnSpc>
                <a:spcPct val="115000"/>
              </a:lnSpc>
              <a:spcBef>
                <a:spcPts val="2100"/>
              </a:spcBef>
              <a:spcAft>
                <a:spcPts val="0"/>
              </a:spcAft>
              <a:buClr>
                <a:schemeClr val="dk2"/>
              </a:buClr>
              <a:buSzPts val="1600"/>
              <a:buChar char="»"/>
              <a:defRPr sz="1600">
                <a:solidFill>
                  <a:schemeClr val="dk2"/>
                </a:solidFill>
              </a:defRPr>
            </a:lvl5pPr>
            <a:lvl6pPr indent="-330200" lvl="5" marL="2743200" algn="l">
              <a:lnSpc>
                <a:spcPct val="115000"/>
              </a:lnSpc>
              <a:spcBef>
                <a:spcPts val="2100"/>
              </a:spcBef>
              <a:spcAft>
                <a:spcPts val="0"/>
              </a:spcAft>
              <a:buClr>
                <a:schemeClr val="dk2"/>
              </a:buClr>
              <a:buSzPts val="1600"/>
              <a:buChar char="•"/>
              <a:defRPr sz="1600">
                <a:solidFill>
                  <a:schemeClr val="dk2"/>
                </a:solidFill>
              </a:defRPr>
            </a:lvl6pPr>
            <a:lvl7pPr indent="-330200" lvl="6" marL="3200400" algn="l">
              <a:lnSpc>
                <a:spcPct val="115000"/>
              </a:lnSpc>
              <a:spcBef>
                <a:spcPts val="2100"/>
              </a:spcBef>
              <a:spcAft>
                <a:spcPts val="0"/>
              </a:spcAft>
              <a:buClr>
                <a:schemeClr val="dk2"/>
              </a:buClr>
              <a:buSzPts val="1600"/>
              <a:buChar char="•"/>
              <a:defRPr sz="1600">
                <a:solidFill>
                  <a:schemeClr val="dk2"/>
                </a:solidFill>
              </a:defRPr>
            </a:lvl7pPr>
            <a:lvl8pPr indent="-330200" lvl="7" marL="3657600" algn="l">
              <a:lnSpc>
                <a:spcPct val="115000"/>
              </a:lnSpc>
              <a:spcBef>
                <a:spcPts val="2100"/>
              </a:spcBef>
              <a:spcAft>
                <a:spcPts val="0"/>
              </a:spcAft>
              <a:buClr>
                <a:schemeClr val="dk2"/>
              </a:buClr>
              <a:buSzPts val="1600"/>
              <a:buChar char="•"/>
              <a:defRPr sz="1600">
                <a:solidFill>
                  <a:schemeClr val="dk2"/>
                </a:solidFill>
              </a:defRPr>
            </a:lvl8pPr>
            <a:lvl9pPr indent="-330200" lvl="8" marL="4114800" algn="l">
              <a:lnSpc>
                <a:spcPct val="115000"/>
              </a:lnSpc>
              <a:spcBef>
                <a:spcPts val="2100"/>
              </a:spcBef>
              <a:spcAft>
                <a:spcPts val="2100"/>
              </a:spcAft>
              <a:buClr>
                <a:schemeClr val="dk2"/>
              </a:buClr>
              <a:buSzPts val="1600"/>
              <a:buChar char="•"/>
              <a:defRPr sz="1600">
                <a:solidFill>
                  <a:schemeClr val="dk2"/>
                </a:solidFill>
              </a:defRPr>
            </a:lvl9pPr>
          </a:lstStyle>
          <a:p/>
        </p:txBody>
      </p:sp>
      <p:sp>
        <p:nvSpPr>
          <p:cNvPr id="114" name="Google Shape;114;geefdba1fcf_1_587"/>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כותרות ותוכן">
  <p:cSld name="2 כותרות ותוכן">
    <p:spTree>
      <p:nvGrpSpPr>
        <p:cNvPr id="24" name="Shape 24"/>
        <p:cNvGrpSpPr/>
        <p:nvPr/>
      </p:nvGrpSpPr>
      <p:grpSpPr>
        <a:xfrm>
          <a:off x="0" y="0"/>
          <a:ext cx="0" cy="0"/>
          <a:chOff x="0" y="0"/>
          <a:chExt cx="0" cy="0"/>
        </a:xfrm>
      </p:grpSpPr>
      <p:sp>
        <p:nvSpPr>
          <p:cNvPr id="25" name="Google Shape;25;p19"/>
          <p:cNvSpPr txBox="1"/>
          <p:nvPr>
            <p:ph type="title"/>
          </p:nvPr>
        </p:nvSpPr>
        <p:spPr>
          <a:xfrm>
            <a:off x="2549769" y="213094"/>
            <a:ext cx="9642231" cy="720000"/>
          </a:xfrm>
          <a:prstGeom prst="rect">
            <a:avLst/>
          </a:prstGeom>
          <a:noFill/>
          <a:ln>
            <a:noFill/>
          </a:ln>
        </p:spPr>
        <p:txBody>
          <a:bodyPr anchorCtr="0" anchor="ctr" bIns="45700" lIns="91425" spcFirstLastPara="1" rIns="91425" wrap="square" tIns="45700">
            <a:noAutofit/>
          </a:bodyPr>
          <a:lstStyle>
            <a:lvl1pPr lvl="0" marR="0" rtl="1" algn="ctr">
              <a:lnSpc>
                <a:spcPct val="100000"/>
              </a:lnSpc>
              <a:spcBef>
                <a:spcPts val="0"/>
              </a:spcBef>
              <a:spcAft>
                <a:spcPts val="0"/>
              </a:spcAft>
              <a:buClr>
                <a:srgbClr val="002060"/>
              </a:buClr>
              <a:buSzPts val="4400"/>
              <a:buFont typeface="Varela Round"/>
              <a:buNone/>
              <a:defRPr b="1" i="0" sz="4400" u="none" cap="none" strike="noStrik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9"/>
          <p:cNvSpPr txBox="1"/>
          <p:nvPr>
            <p:ph idx="1" type="body"/>
          </p:nvPr>
        </p:nvSpPr>
        <p:spPr>
          <a:xfrm>
            <a:off x="515275" y="1185681"/>
            <a:ext cx="8306992" cy="540000"/>
          </a:xfrm>
          <a:prstGeom prst="rect">
            <a:avLst/>
          </a:prstGeom>
          <a:noFill/>
          <a:ln>
            <a:noFill/>
          </a:ln>
        </p:spPr>
        <p:txBody>
          <a:bodyPr anchorCtr="0" anchor="ctr" bIns="45700" lIns="91425" spcFirstLastPara="1" rIns="91425" wrap="square" tIns="45700">
            <a:noAutofit/>
          </a:bodyPr>
          <a:lstStyle>
            <a:lvl1pPr indent="-228600" lvl="0" marL="457200" rtl="1" algn="r">
              <a:lnSpc>
                <a:spcPct val="100000"/>
              </a:lnSpc>
              <a:spcBef>
                <a:spcPts val="560"/>
              </a:spcBef>
              <a:spcAft>
                <a:spcPts val="0"/>
              </a:spcAft>
              <a:buClr>
                <a:srgbClr val="12B4BC"/>
              </a:buClr>
              <a:buSzPts val="2800"/>
              <a:buNone/>
              <a:defRPr b="1" sz="2800">
                <a:solidFill>
                  <a:srgbClr val="12B4BC"/>
                </a:solidFill>
                <a:latin typeface="Varela Round"/>
                <a:ea typeface="Varela Round"/>
                <a:cs typeface="Varela Round"/>
                <a:sym typeface="Varela Round"/>
              </a:defRPr>
            </a:lvl1pPr>
            <a:lvl2pPr indent="-228600" lvl="1" marL="914400" rtl="1" algn="r">
              <a:lnSpc>
                <a:spcPct val="100000"/>
              </a:lnSpc>
              <a:spcBef>
                <a:spcPts val="400"/>
              </a:spcBef>
              <a:spcAft>
                <a:spcPts val="0"/>
              </a:spcAft>
              <a:buClr>
                <a:schemeClr val="dk1"/>
              </a:buClr>
              <a:buSzPts val="2000"/>
              <a:buNone/>
              <a:defRPr b="1" sz="2000"/>
            </a:lvl2pPr>
            <a:lvl3pPr indent="-228600" lvl="2" marL="1371600" rtl="1" algn="r">
              <a:lnSpc>
                <a:spcPct val="100000"/>
              </a:lnSpc>
              <a:spcBef>
                <a:spcPts val="360"/>
              </a:spcBef>
              <a:spcAft>
                <a:spcPts val="0"/>
              </a:spcAft>
              <a:buClr>
                <a:schemeClr val="dk1"/>
              </a:buClr>
              <a:buSzPts val="1800"/>
              <a:buNone/>
              <a:defRPr b="1" sz="1800"/>
            </a:lvl3pPr>
            <a:lvl4pPr indent="-228600" lvl="3" marL="1828800" rtl="1" algn="r">
              <a:lnSpc>
                <a:spcPct val="100000"/>
              </a:lnSpc>
              <a:spcBef>
                <a:spcPts val="320"/>
              </a:spcBef>
              <a:spcAft>
                <a:spcPts val="0"/>
              </a:spcAft>
              <a:buClr>
                <a:schemeClr val="dk1"/>
              </a:buClr>
              <a:buSzPts val="1600"/>
              <a:buNone/>
              <a:defRPr b="1" sz="1600"/>
            </a:lvl4pPr>
            <a:lvl5pPr indent="-228600" lvl="4" marL="2286000" rtl="1" algn="r">
              <a:lnSpc>
                <a:spcPct val="100000"/>
              </a:lnSpc>
              <a:spcBef>
                <a:spcPts val="320"/>
              </a:spcBef>
              <a:spcAft>
                <a:spcPts val="0"/>
              </a:spcAft>
              <a:buClr>
                <a:schemeClr val="dk1"/>
              </a:buClr>
              <a:buSzPts val="1600"/>
              <a:buNone/>
              <a:defRPr b="1" sz="1600"/>
            </a:lvl5pPr>
            <a:lvl6pPr indent="-228600" lvl="5" marL="2743200" rtl="1" algn="r">
              <a:lnSpc>
                <a:spcPct val="100000"/>
              </a:lnSpc>
              <a:spcBef>
                <a:spcPts val="320"/>
              </a:spcBef>
              <a:spcAft>
                <a:spcPts val="0"/>
              </a:spcAft>
              <a:buClr>
                <a:schemeClr val="dk1"/>
              </a:buClr>
              <a:buSzPts val="1600"/>
              <a:buNone/>
              <a:defRPr b="1" sz="1600"/>
            </a:lvl6pPr>
            <a:lvl7pPr indent="-228600" lvl="6" marL="3200400" rtl="1" algn="r">
              <a:lnSpc>
                <a:spcPct val="100000"/>
              </a:lnSpc>
              <a:spcBef>
                <a:spcPts val="320"/>
              </a:spcBef>
              <a:spcAft>
                <a:spcPts val="0"/>
              </a:spcAft>
              <a:buClr>
                <a:schemeClr val="dk1"/>
              </a:buClr>
              <a:buSzPts val="1600"/>
              <a:buNone/>
              <a:defRPr b="1" sz="1600"/>
            </a:lvl7pPr>
            <a:lvl8pPr indent="-228600" lvl="7" marL="3657600" rtl="1" algn="r">
              <a:lnSpc>
                <a:spcPct val="100000"/>
              </a:lnSpc>
              <a:spcBef>
                <a:spcPts val="320"/>
              </a:spcBef>
              <a:spcAft>
                <a:spcPts val="0"/>
              </a:spcAft>
              <a:buClr>
                <a:schemeClr val="dk1"/>
              </a:buClr>
              <a:buSzPts val="1600"/>
              <a:buNone/>
              <a:defRPr b="1" sz="1600"/>
            </a:lvl8pPr>
            <a:lvl9pPr indent="-228600" lvl="8" marL="4114800" rtl="1" algn="r">
              <a:lnSpc>
                <a:spcPct val="100000"/>
              </a:lnSpc>
              <a:spcBef>
                <a:spcPts val="320"/>
              </a:spcBef>
              <a:spcAft>
                <a:spcPts val="0"/>
              </a:spcAft>
              <a:buClr>
                <a:schemeClr val="dk1"/>
              </a:buClr>
              <a:buSzPts val="1600"/>
              <a:buNone/>
              <a:defRPr b="1" sz="1600"/>
            </a:lvl9pPr>
          </a:lstStyle>
          <a:p/>
        </p:txBody>
      </p:sp>
      <p:sp>
        <p:nvSpPr>
          <p:cNvPr id="27" name="Google Shape;27;p19"/>
          <p:cNvSpPr txBox="1"/>
          <p:nvPr>
            <p:ph idx="2" type="body"/>
          </p:nvPr>
        </p:nvSpPr>
        <p:spPr>
          <a:xfrm>
            <a:off x="515273" y="1725682"/>
            <a:ext cx="8031963" cy="4152517"/>
          </a:xfrm>
          <a:prstGeom prst="rect">
            <a:avLst/>
          </a:prstGeom>
          <a:noFill/>
          <a:ln>
            <a:noFill/>
          </a:ln>
        </p:spPr>
        <p:txBody>
          <a:bodyPr anchorCtr="0" anchor="t" bIns="45700" lIns="91425" spcFirstLastPara="1" rIns="91425" wrap="square" tIns="45700">
            <a:noAutofit/>
          </a:bodyPr>
          <a:lstStyle>
            <a:lvl1pPr indent="-381000" lvl="0" marL="457200" rtl="1" algn="r">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indent="-381000" lvl="1" marL="914400" rtl="1" algn="r">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indent="-342900" lvl="2" marL="1371600" rtl="1" algn="r">
              <a:lnSpc>
                <a:spcPct val="100000"/>
              </a:lnSpc>
              <a:spcBef>
                <a:spcPts val="600"/>
              </a:spcBef>
              <a:spcAft>
                <a:spcPts val="0"/>
              </a:spcAft>
              <a:buClr>
                <a:schemeClr val="dk1"/>
              </a:buClr>
              <a:buSzPts val="1800"/>
              <a:buChar char="•"/>
              <a:defRPr sz="1800"/>
            </a:lvl3pPr>
            <a:lvl4pPr indent="-330200" lvl="3" marL="1828800" rtl="1" algn="r">
              <a:lnSpc>
                <a:spcPct val="100000"/>
              </a:lnSpc>
              <a:spcBef>
                <a:spcPts val="320"/>
              </a:spcBef>
              <a:spcAft>
                <a:spcPts val="0"/>
              </a:spcAft>
              <a:buClr>
                <a:schemeClr val="dk1"/>
              </a:buClr>
              <a:buSzPts val="1600"/>
              <a:buChar char="–"/>
              <a:defRPr sz="1600"/>
            </a:lvl4pPr>
            <a:lvl5pPr indent="-330200" lvl="4" marL="2286000" rtl="1" algn="r">
              <a:lnSpc>
                <a:spcPct val="100000"/>
              </a:lnSpc>
              <a:spcBef>
                <a:spcPts val="320"/>
              </a:spcBef>
              <a:spcAft>
                <a:spcPts val="0"/>
              </a:spcAft>
              <a:buClr>
                <a:schemeClr val="dk1"/>
              </a:buClr>
              <a:buSzPts val="1600"/>
              <a:buChar char="»"/>
              <a:defRPr sz="1600"/>
            </a:lvl5pPr>
            <a:lvl6pPr indent="-330200" lvl="5" marL="2743200" rtl="1" algn="r">
              <a:lnSpc>
                <a:spcPct val="100000"/>
              </a:lnSpc>
              <a:spcBef>
                <a:spcPts val="320"/>
              </a:spcBef>
              <a:spcAft>
                <a:spcPts val="0"/>
              </a:spcAft>
              <a:buClr>
                <a:schemeClr val="dk1"/>
              </a:buClr>
              <a:buSzPts val="1600"/>
              <a:buChar char="•"/>
              <a:defRPr sz="1600"/>
            </a:lvl6pPr>
            <a:lvl7pPr indent="-330200" lvl="6" marL="3200400" rtl="1" algn="r">
              <a:lnSpc>
                <a:spcPct val="100000"/>
              </a:lnSpc>
              <a:spcBef>
                <a:spcPts val="320"/>
              </a:spcBef>
              <a:spcAft>
                <a:spcPts val="0"/>
              </a:spcAft>
              <a:buClr>
                <a:schemeClr val="dk1"/>
              </a:buClr>
              <a:buSzPts val="1600"/>
              <a:buChar char="•"/>
              <a:defRPr sz="1600"/>
            </a:lvl7pPr>
            <a:lvl8pPr indent="-330200" lvl="7" marL="3657600" rtl="1" algn="r">
              <a:lnSpc>
                <a:spcPct val="100000"/>
              </a:lnSpc>
              <a:spcBef>
                <a:spcPts val="320"/>
              </a:spcBef>
              <a:spcAft>
                <a:spcPts val="0"/>
              </a:spcAft>
              <a:buClr>
                <a:schemeClr val="dk1"/>
              </a:buClr>
              <a:buSzPts val="1600"/>
              <a:buChar char="•"/>
              <a:defRPr sz="1600"/>
            </a:lvl8pPr>
            <a:lvl9pPr indent="-330200" lvl="8" marL="4114800" rtl="1" algn="r">
              <a:lnSpc>
                <a:spcPct val="100000"/>
              </a:lnSpc>
              <a:spcBef>
                <a:spcPts val="320"/>
              </a:spcBef>
              <a:spcAft>
                <a:spcPts val="0"/>
              </a:spcAft>
              <a:buClr>
                <a:schemeClr val="dk1"/>
              </a:buClr>
              <a:buSzPts val="1600"/>
              <a:buChar char="•"/>
              <a:defRPr sz="1600"/>
            </a:lvl9pPr>
          </a:lstStyle>
          <a:p/>
        </p:txBody>
      </p:sp>
      <p:sp>
        <p:nvSpPr>
          <p:cNvPr id="28" name="Google Shape;28;p19"/>
          <p:cNvSpPr/>
          <p:nvPr/>
        </p:nvSpPr>
        <p:spPr>
          <a:xfrm>
            <a:off x="9664804" y="5699022"/>
            <a:ext cx="476681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19"/>
          <p:cNvSpPr/>
          <p:nvPr/>
        </p:nvSpPr>
        <p:spPr>
          <a:xfrm>
            <a:off x="-260562" y="181684"/>
            <a:ext cx="2598822" cy="216817"/>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19"/>
          <p:cNvSpPr/>
          <p:nvPr/>
        </p:nvSpPr>
        <p:spPr>
          <a:xfrm>
            <a:off x="-488825" y="468418"/>
            <a:ext cx="2969302"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19"/>
          <p:cNvSpPr/>
          <p:nvPr/>
        </p:nvSpPr>
        <p:spPr>
          <a:xfrm>
            <a:off x="9010091" y="6104087"/>
            <a:ext cx="3755593"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פרק חדש">
  <p:cSld name="פרק חדש">
    <p:spTree>
      <p:nvGrpSpPr>
        <p:cNvPr id="32" name="Shape 32"/>
        <p:cNvGrpSpPr/>
        <p:nvPr/>
      </p:nvGrpSpPr>
      <p:grpSpPr>
        <a:xfrm>
          <a:off x="0" y="0"/>
          <a:ext cx="0" cy="0"/>
          <a:chOff x="0" y="0"/>
          <a:chExt cx="0" cy="0"/>
        </a:xfrm>
      </p:grpSpPr>
      <p:sp>
        <p:nvSpPr>
          <p:cNvPr id="33" name="Google Shape;33;p20"/>
          <p:cNvSpPr/>
          <p:nvPr/>
        </p:nvSpPr>
        <p:spPr>
          <a:xfrm>
            <a:off x="212943" y="1396870"/>
            <a:ext cx="13177381" cy="2978963"/>
          </a:xfrm>
          <a:prstGeom prst="roundRect">
            <a:avLst>
              <a:gd fmla="val 50000" name="adj"/>
            </a:avLst>
          </a:prstGeom>
          <a:solidFill>
            <a:srgbClr val="D8D8D8"/>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ar-SA" sz="1800" u="none" cap="none" strike="noStrike">
                <a:solidFill>
                  <a:srgbClr val="192A72"/>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4" name="Google Shape;34;p20"/>
          <p:cNvSpPr txBox="1"/>
          <p:nvPr>
            <p:ph type="ctrTitle"/>
          </p:nvPr>
        </p:nvSpPr>
        <p:spPr>
          <a:xfrm>
            <a:off x="1" y="1666940"/>
            <a:ext cx="12192000" cy="1260000"/>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Clr>
                <a:srgbClr val="192A72"/>
              </a:buClr>
              <a:buSzPts val="6601"/>
              <a:buFont typeface="Varela Round"/>
              <a:buNone/>
              <a:defRPr b="1" sz="6601">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 type="subTitle"/>
          </p:nvPr>
        </p:nvSpPr>
        <p:spPr>
          <a:xfrm>
            <a:off x="1" y="2918493"/>
            <a:ext cx="12192000" cy="642090"/>
          </a:xfrm>
          <a:prstGeom prst="rect">
            <a:avLst/>
          </a:prstGeom>
          <a:noFill/>
          <a:ln>
            <a:noFill/>
          </a:ln>
        </p:spPr>
        <p:txBody>
          <a:bodyPr anchorCtr="0" anchor="ctr" bIns="36000" lIns="36000" spcFirstLastPara="1" rIns="36000" wrap="square" tIns="36000">
            <a:noAutofit/>
          </a:bodyPr>
          <a:lstStyle>
            <a:lvl1pPr lvl="0" rtl="1" algn="ctr">
              <a:lnSpc>
                <a:spcPct val="100000"/>
              </a:lnSpc>
              <a:spcBef>
                <a:spcPts val="0"/>
              </a:spcBef>
              <a:spcAft>
                <a:spcPts val="0"/>
              </a:spcAft>
              <a:buClr>
                <a:srgbClr val="192A72"/>
              </a:buClr>
              <a:buSzPts val="2800"/>
              <a:buNone/>
              <a:defRPr b="1" sz="3200">
                <a:solidFill>
                  <a:srgbClr val="192A72"/>
                </a:solidFill>
                <a:latin typeface="Varela Round"/>
                <a:ea typeface="Varela Round"/>
                <a:cs typeface="Varela Round"/>
                <a:sym typeface="Varela Round"/>
              </a:defRPr>
            </a:lvl1pPr>
            <a:lvl2pPr lvl="1" rtl="1" algn="ctr">
              <a:lnSpc>
                <a:spcPct val="100000"/>
              </a:lnSpc>
              <a:spcBef>
                <a:spcPts val="600"/>
              </a:spcBef>
              <a:spcAft>
                <a:spcPts val="0"/>
              </a:spcAft>
              <a:buClr>
                <a:schemeClr val="dk1"/>
              </a:buClr>
              <a:buSzPts val="2800"/>
              <a:buNone/>
              <a:defRPr sz="3700"/>
            </a:lvl2pPr>
            <a:lvl3pPr lvl="2" rtl="1" algn="ctr">
              <a:lnSpc>
                <a:spcPct val="100000"/>
              </a:lnSpc>
              <a:spcBef>
                <a:spcPts val="0"/>
              </a:spcBef>
              <a:spcAft>
                <a:spcPts val="0"/>
              </a:spcAft>
              <a:buClr>
                <a:schemeClr val="dk1"/>
              </a:buClr>
              <a:buSzPts val="2800"/>
              <a:buNone/>
              <a:defRPr sz="3700"/>
            </a:lvl3pPr>
            <a:lvl4pPr lvl="3" rtl="1" algn="ctr">
              <a:lnSpc>
                <a:spcPct val="100000"/>
              </a:lnSpc>
              <a:spcBef>
                <a:spcPts val="0"/>
              </a:spcBef>
              <a:spcAft>
                <a:spcPts val="0"/>
              </a:spcAft>
              <a:buClr>
                <a:schemeClr val="dk1"/>
              </a:buClr>
              <a:buSzPts val="2800"/>
              <a:buNone/>
              <a:defRPr sz="3700"/>
            </a:lvl4pPr>
            <a:lvl5pPr lvl="4" rtl="1" algn="ctr">
              <a:lnSpc>
                <a:spcPct val="100000"/>
              </a:lnSpc>
              <a:spcBef>
                <a:spcPts val="0"/>
              </a:spcBef>
              <a:spcAft>
                <a:spcPts val="0"/>
              </a:spcAft>
              <a:buClr>
                <a:schemeClr val="dk1"/>
              </a:buClr>
              <a:buSzPts val="2800"/>
              <a:buNone/>
              <a:defRPr sz="3700"/>
            </a:lvl5pPr>
            <a:lvl6pPr lvl="5" rtl="1" algn="ctr">
              <a:lnSpc>
                <a:spcPct val="100000"/>
              </a:lnSpc>
              <a:spcBef>
                <a:spcPts val="0"/>
              </a:spcBef>
              <a:spcAft>
                <a:spcPts val="0"/>
              </a:spcAft>
              <a:buClr>
                <a:schemeClr val="dk1"/>
              </a:buClr>
              <a:buSzPts val="2800"/>
              <a:buNone/>
              <a:defRPr sz="3700"/>
            </a:lvl6pPr>
            <a:lvl7pPr lvl="6" rtl="1" algn="ctr">
              <a:lnSpc>
                <a:spcPct val="100000"/>
              </a:lnSpc>
              <a:spcBef>
                <a:spcPts val="0"/>
              </a:spcBef>
              <a:spcAft>
                <a:spcPts val="0"/>
              </a:spcAft>
              <a:buClr>
                <a:schemeClr val="dk1"/>
              </a:buClr>
              <a:buSzPts val="2800"/>
              <a:buNone/>
              <a:defRPr sz="3700"/>
            </a:lvl7pPr>
            <a:lvl8pPr lvl="7" rtl="1" algn="ctr">
              <a:lnSpc>
                <a:spcPct val="100000"/>
              </a:lnSpc>
              <a:spcBef>
                <a:spcPts val="0"/>
              </a:spcBef>
              <a:spcAft>
                <a:spcPts val="0"/>
              </a:spcAft>
              <a:buClr>
                <a:schemeClr val="dk1"/>
              </a:buClr>
              <a:buSzPts val="2800"/>
              <a:buNone/>
              <a:defRPr sz="3700"/>
            </a:lvl8pPr>
            <a:lvl9pPr lvl="8" rtl="1" algn="ctr">
              <a:lnSpc>
                <a:spcPct val="100000"/>
              </a:lnSpc>
              <a:spcBef>
                <a:spcPts val="0"/>
              </a:spcBef>
              <a:spcAft>
                <a:spcPts val="0"/>
              </a:spcAft>
              <a:buClr>
                <a:schemeClr val="dk1"/>
              </a:buClr>
              <a:buSzPts val="2800"/>
              <a:buNone/>
              <a:defRPr sz="3700"/>
            </a:lvl9pPr>
          </a:lstStyle>
          <a:p/>
        </p:txBody>
      </p:sp>
      <p:sp>
        <p:nvSpPr>
          <p:cNvPr id="36" name="Google Shape;36;p20"/>
          <p:cNvSpPr/>
          <p:nvPr/>
        </p:nvSpPr>
        <p:spPr>
          <a:xfrm>
            <a:off x="9664804" y="5699022"/>
            <a:ext cx="476681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20"/>
          <p:cNvSpPr/>
          <p:nvPr/>
        </p:nvSpPr>
        <p:spPr>
          <a:xfrm>
            <a:off x="-260562" y="181684"/>
            <a:ext cx="2598822" cy="216817"/>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20"/>
          <p:cNvSpPr/>
          <p:nvPr/>
        </p:nvSpPr>
        <p:spPr>
          <a:xfrm>
            <a:off x="-488825" y="468418"/>
            <a:ext cx="2969302"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20"/>
          <p:cNvSpPr/>
          <p:nvPr/>
        </p:nvSpPr>
        <p:spPr>
          <a:xfrm>
            <a:off x="9010091" y="6104087"/>
            <a:ext cx="3755593"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40" name="Shape 40"/>
        <p:cNvGrpSpPr/>
        <p:nvPr/>
      </p:nvGrpSpPr>
      <p:grpSpPr>
        <a:xfrm>
          <a:off x="0" y="0"/>
          <a:ext cx="0" cy="0"/>
          <a:chOff x="0" y="0"/>
          <a:chExt cx="0" cy="0"/>
        </a:xfrm>
      </p:grpSpPr>
      <p:sp>
        <p:nvSpPr>
          <p:cNvPr id="41" name="Google Shape;41;p21"/>
          <p:cNvSpPr txBox="1"/>
          <p:nvPr>
            <p:ph type="title"/>
          </p:nvPr>
        </p:nvSpPr>
        <p:spPr>
          <a:xfrm>
            <a:off x="1" y="213094"/>
            <a:ext cx="12191999" cy="720000"/>
          </a:xfrm>
          <a:prstGeom prst="rect">
            <a:avLst/>
          </a:prstGeom>
          <a:noFill/>
          <a:ln>
            <a:noFill/>
          </a:ln>
        </p:spPr>
        <p:txBody>
          <a:bodyPr anchorCtr="0" anchor="ctr" bIns="0" lIns="36000" spcFirstLastPara="1" rIns="36000" wrap="square" tIns="0">
            <a:noAutofit/>
          </a:bodyPr>
          <a:lstStyle>
            <a:lvl1pPr lvl="0" rtl="1" algn="ctr">
              <a:lnSpc>
                <a:spcPct val="100000"/>
              </a:lnSpc>
              <a:spcBef>
                <a:spcPts val="0"/>
              </a:spcBef>
              <a:spcAft>
                <a:spcPts val="0"/>
              </a:spcAft>
              <a:buClr>
                <a:srgbClr val="002060"/>
              </a:buClr>
              <a:buSzPts val="4800"/>
              <a:buFont typeface="Varela Round"/>
              <a:buNone/>
              <a:defRPr b="1" sz="4800">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 type="body"/>
          </p:nvPr>
        </p:nvSpPr>
        <p:spPr>
          <a:xfrm>
            <a:off x="515274" y="1195757"/>
            <a:ext cx="8031962" cy="4680000"/>
          </a:xfrm>
          <a:prstGeom prst="rect">
            <a:avLst/>
          </a:prstGeom>
          <a:noFill/>
          <a:ln>
            <a:noFill/>
          </a:ln>
        </p:spPr>
        <p:txBody>
          <a:bodyPr anchorCtr="0" anchor="t" bIns="45700" lIns="91425" spcFirstLastPara="1" rIns="91425" wrap="square" tIns="45700">
            <a:noAutofit/>
          </a:bodyPr>
          <a:lstStyle>
            <a:lvl1pPr indent="-381000" lvl="0" marL="457200" rtl="1" algn="r">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indent="-381000" lvl="1" marL="914400" rtl="1" algn="r">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indent="-381000" lvl="2" marL="1371600" rtl="1" algn="r">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indent="-355600" lvl="3" marL="18288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indent="-355600" lvl="4" marL="22860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indent="-342900" lvl="5" marL="2743200" rtl="1" algn="r">
              <a:lnSpc>
                <a:spcPct val="100000"/>
              </a:lnSpc>
              <a:spcBef>
                <a:spcPts val="360"/>
              </a:spcBef>
              <a:spcAft>
                <a:spcPts val="0"/>
              </a:spcAft>
              <a:buClr>
                <a:schemeClr val="dk1"/>
              </a:buClr>
              <a:buSzPts val="1800"/>
              <a:buChar char="•"/>
              <a:defRPr/>
            </a:lvl6pPr>
            <a:lvl7pPr indent="-342900" lvl="6" marL="3200400" rtl="1" algn="r">
              <a:lnSpc>
                <a:spcPct val="100000"/>
              </a:lnSpc>
              <a:spcBef>
                <a:spcPts val="360"/>
              </a:spcBef>
              <a:spcAft>
                <a:spcPts val="0"/>
              </a:spcAft>
              <a:buClr>
                <a:schemeClr val="dk1"/>
              </a:buClr>
              <a:buSzPts val="1800"/>
              <a:buChar char="•"/>
              <a:defRPr/>
            </a:lvl7pPr>
            <a:lvl8pPr indent="-342900" lvl="7" marL="3657600" rtl="1" algn="r">
              <a:lnSpc>
                <a:spcPct val="100000"/>
              </a:lnSpc>
              <a:spcBef>
                <a:spcPts val="360"/>
              </a:spcBef>
              <a:spcAft>
                <a:spcPts val="0"/>
              </a:spcAft>
              <a:buClr>
                <a:schemeClr val="dk1"/>
              </a:buClr>
              <a:buSzPts val="1800"/>
              <a:buChar char="•"/>
              <a:defRPr/>
            </a:lvl8pPr>
            <a:lvl9pPr indent="-342900" lvl="8" marL="4114800" rtl="1" algn="r">
              <a:lnSpc>
                <a:spcPct val="100000"/>
              </a:lnSpc>
              <a:spcBef>
                <a:spcPts val="360"/>
              </a:spcBef>
              <a:spcAft>
                <a:spcPts val="0"/>
              </a:spcAft>
              <a:buClr>
                <a:schemeClr val="dk1"/>
              </a:buClr>
              <a:buSzPts val="1800"/>
              <a:buChar char="•"/>
              <a:defRPr/>
            </a:lvl9pPr>
          </a:lstStyle>
          <a:p/>
        </p:txBody>
      </p:sp>
      <p:sp>
        <p:nvSpPr>
          <p:cNvPr id="43" name="Google Shape;43;p21"/>
          <p:cNvSpPr/>
          <p:nvPr/>
        </p:nvSpPr>
        <p:spPr>
          <a:xfrm>
            <a:off x="1" y="5878199"/>
            <a:ext cx="476619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arela Round"/>
              <a:ea typeface="Varela Round"/>
              <a:cs typeface="Varela Round"/>
              <a:sym typeface="Varela Round"/>
            </a:endParaRPr>
          </a:p>
        </p:txBody>
      </p:sp>
      <p:sp>
        <p:nvSpPr>
          <p:cNvPr id="44" name="Google Shape;44;p21"/>
          <p:cNvSpPr/>
          <p:nvPr/>
        </p:nvSpPr>
        <p:spPr>
          <a:xfrm>
            <a:off x="8667715" y="-110812"/>
            <a:ext cx="5300119" cy="221623"/>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arela Round"/>
              <a:ea typeface="Varela Round"/>
              <a:cs typeface="Varela Round"/>
              <a:sym typeface="Varela Round"/>
            </a:endParaRPr>
          </a:p>
        </p:txBody>
      </p:sp>
      <p:sp>
        <p:nvSpPr>
          <p:cNvPr id="45" name="Google Shape;45;p21"/>
          <p:cNvSpPr/>
          <p:nvPr/>
        </p:nvSpPr>
        <p:spPr>
          <a:xfrm>
            <a:off x="0" y="6306749"/>
            <a:ext cx="7724431"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arela Round"/>
              <a:ea typeface="Varela Round"/>
              <a:cs typeface="Varela Round"/>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טקסט גדול-X2">
  <p:cSld name="5_טקסט גדול-X2">
    <p:spTree>
      <p:nvGrpSpPr>
        <p:cNvPr id="46" name="Shape 46"/>
        <p:cNvGrpSpPr/>
        <p:nvPr/>
      </p:nvGrpSpPr>
      <p:grpSpPr>
        <a:xfrm>
          <a:off x="0" y="0"/>
          <a:ext cx="0" cy="0"/>
          <a:chOff x="0" y="0"/>
          <a:chExt cx="0" cy="0"/>
        </a:xfrm>
      </p:grpSpPr>
      <p:sp>
        <p:nvSpPr>
          <p:cNvPr id="47" name="Google Shape;47;p22"/>
          <p:cNvSpPr txBox="1"/>
          <p:nvPr>
            <p:ph type="ctrTitle"/>
          </p:nvPr>
        </p:nvSpPr>
        <p:spPr>
          <a:xfrm>
            <a:off x="234416" y="1312990"/>
            <a:ext cx="7910518" cy="5224442"/>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Clr>
                <a:srgbClr val="192A72"/>
              </a:buClr>
              <a:buSzPts val="3200"/>
              <a:buFont typeface="Varela Round"/>
              <a:buNone/>
              <a:defRPr sz="32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2"/>
          <p:cNvSpPr/>
          <p:nvPr/>
        </p:nvSpPr>
        <p:spPr>
          <a:xfrm>
            <a:off x="-910416" y="6189198"/>
            <a:ext cx="3068595" cy="11891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p22"/>
          <p:cNvSpPr/>
          <p:nvPr/>
        </p:nvSpPr>
        <p:spPr>
          <a:xfrm>
            <a:off x="10082352" y="81722"/>
            <a:ext cx="5300119" cy="221623"/>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22"/>
          <p:cNvSpPr/>
          <p:nvPr/>
        </p:nvSpPr>
        <p:spPr>
          <a:xfrm>
            <a:off x="-2155687" y="6347804"/>
            <a:ext cx="5559136" cy="47051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22"/>
          <p:cNvSpPr txBox="1"/>
          <p:nvPr>
            <p:ph idx="1" type="body"/>
          </p:nvPr>
        </p:nvSpPr>
        <p:spPr>
          <a:xfrm>
            <a:off x="0" y="192531"/>
            <a:ext cx="12192000" cy="1009650"/>
          </a:xfrm>
          <a:prstGeom prst="rect">
            <a:avLst/>
          </a:prstGeom>
          <a:noFill/>
          <a:ln>
            <a:noFill/>
          </a:ln>
        </p:spPr>
        <p:txBody>
          <a:bodyPr anchorCtr="0" anchor="ctr" bIns="45700" lIns="91425" spcFirstLastPara="1" rIns="91425" wrap="square" tIns="45700">
            <a:noAutofit/>
          </a:bodyPr>
          <a:lstStyle>
            <a:lvl1pPr indent="-228600" lvl="0" marL="457200" rtl="1" algn="ctr">
              <a:lnSpc>
                <a:spcPct val="100000"/>
              </a:lnSpc>
              <a:spcBef>
                <a:spcPts val="960"/>
              </a:spcBef>
              <a:spcAft>
                <a:spcPts val="0"/>
              </a:spcAft>
              <a:buClr>
                <a:srgbClr val="192A72"/>
              </a:buClr>
              <a:buSzPts val="4800"/>
              <a:buNone/>
              <a:defRPr sz="4800">
                <a:solidFill>
                  <a:srgbClr val="192A72"/>
                </a:solidFill>
                <a:latin typeface="Varela Round"/>
                <a:ea typeface="Varela Round"/>
                <a:cs typeface="Varela Round"/>
                <a:sym typeface="Varela Round"/>
              </a:defRPr>
            </a:lvl1pPr>
            <a:lvl2pPr indent="-342900" lvl="1" marL="914400" rtl="1" algn="r">
              <a:lnSpc>
                <a:spcPct val="100000"/>
              </a:lnSpc>
              <a:spcBef>
                <a:spcPts val="360"/>
              </a:spcBef>
              <a:spcAft>
                <a:spcPts val="0"/>
              </a:spcAft>
              <a:buClr>
                <a:schemeClr val="dk1"/>
              </a:buClr>
              <a:buSzPts val="1800"/>
              <a:buChar char="–"/>
              <a:defRPr/>
            </a:lvl2pPr>
            <a:lvl3pPr indent="-342900" lvl="2" marL="1371600" rtl="1" algn="r">
              <a:lnSpc>
                <a:spcPct val="100000"/>
              </a:lnSpc>
              <a:spcBef>
                <a:spcPts val="360"/>
              </a:spcBef>
              <a:spcAft>
                <a:spcPts val="0"/>
              </a:spcAft>
              <a:buClr>
                <a:schemeClr val="dk1"/>
              </a:buClr>
              <a:buSzPts val="1800"/>
              <a:buChar char="•"/>
              <a:defRPr/>
            </a:lvl3pPr>
            <a:lvl4pPr indent="-342900" lvl="3" marL="1828800" rtl="1" algn="r">
              <a:lnSpc>
                <a:spcPct val="100000"/>
              </a:lnSpc>
              <a:spcBef>
                <a:spcPts val="360"/>
              </a:spcBef>
              <a:spcAft>
                <a:spcPts val="0"/>
              </a:spcAft>
              <a:buClr>
                <a:schemeClr val="dk1"/>
              </a:buClr>
              <a:buSzPts val="1800"/>
              <a:buChar char="–"/>
              <a:defRPr/>
            </a:lvl4pPr>
            <a:lvl5pPr indent="-342900" lvl="4" marL="2286000" rtl="1" algn="r">
              <a:lnSpc>
                <a:spcPct val="100000"/>
              </a:lnSpc>
              <a:spcBef>
                <a:spcPts val="360"/>
              </a:spcBef>
              <a:spcAft>
                <a:spcPts val="0"/>
              </a:spcAft>
              <a:buClr>
                <a:schemeClr val="dk1"/>
              </a:buClr>
              <a:buSzPts val="1800"/>
              <a:buChar char="»"/>
              <a:defRPr/>
            </a:lvl5pPr>
            <a:lvl6pPr indent="-342900" lvl="5" marL="2743200" rtl="1" algn="r">
              <a:lnSpc>
                <a:spcPct val="100000"/>
              </a:lnSpc>
              <a:spcBef>
                <a:spcPts val="360"/>
              </a:spcBef>
              <a:spcAft>
                <a:spcPts val="0"/>
              </a:spcAft>
              <a:buClr>
                <a:schemeClr val="dk1"/>
              </a:buClr>
              <a:buSzPts val="1800"/>
              <a:buChar char="•"/>
              <a:defRPr/>
            </a:lvl6pPr>
            <a:lvl7pPr indent="-342900" lvl="6" marL="3200400" rtl="1" algn="r">
              <a:lnSpc>
                <a:spcPct val="100000"/>
              </a:lnSpc>
              <a:spcBef>
                <a:spcPts val="360"/>
              </a:spcBef>
              <a:spcAft>
                <a:spcPts val="0"/>
              </a:spcAft>
              <a:buClr>
                <a:schemeClr val="dk1"/>
              </a:buClr>
              <a:buSzPts val="1800"/>
              <a:buChar char="•"/>
              <a:defRPr/>
            </a:lvl7pPr>
            <a:lvl8pPr indent="-342900" lvl="7" marL="3657600" rtl="1" algn="r">
              <a:lnSpc>
                <a:spcPct val="100000"/>
              </a:lnSpc>
              <a:spcBef>
                <a:spcPts val="360"/>
              </a:spcBef>
              <a:spcAft>
                <a:spcPts val="0"/>
              </a:spcAft>
              <a:buClr>
                <a:schemeClr val="dk1"/>
              </a:buClr>
              <a:buSzPts val="1800"/>
              <a:buChar char="•"/>
              <a:defRPr/>
            </a:lvl8pPr>
            <a:lvl9pPr indent="-342900" lvl="8" marL="4114800" rtl="1" algn="r">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וידאו על מסך מלא">
  <p:cSld name="וידאו על מסך מלא">
    <p:spTree>
      <p:nvGrpSpPr>
        <p:cNvPr id="52" name="Shape 52"/>
        <p:cNvGrpSpPr/>
        <p:nvPr/>
      </p:nvGrpSpPr>
      <p:grpSpPr>
        <a:xfrm>
          <a:off x="0" y="0"/>
          <a:ext cx="0" cy="0"/>
          <a:chOff x="0" y="0"/>
          <a:chExt cx="0" cy="0"/>
        </a:xfrm>
      </p:grpSpPr>
      <p:sp>
        <p:nvSpPr>
          <p:cNvPr id="53" name="Google Shape;53;p23"/>
          <p:cNvSpPr/>
          <p:nvPr/>
        </p:nvSpPr>
        <p:spPr>
          <a:xfrm>
            <a:off x="1" y="5878199"/>
            <a:ext cx="476619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arela Round"/>
              <a:ea typeface="Varela Round"/>
              <a:cs typeface="Varela Round"/>
              <a:sym typeface="Varela Round"/>
            </a:endParaRPr>
          </a:p>
        </p:txBody>
      </p:sp>
      <p:sp>
        <p:nvSpPr>
          <p:cNvPr id="54" name="Google Shape;54;p23"/>
          <p:cNvSpPr/>
          <p:nvPr/>
        </p:nvSpPr>
        <p:spPr>
          <a:xfrm>
            <a:off x="8667715" y="66849"/>
            <a:ext cx="5300119" cy="221623"/>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arela Round"/>
              <a:ea typeface="Varela Round"/>
              <a:cs typeface="Varela Round"/>
              <a:sym typeface="Varela Round"/>
            </a:endParaRPr>
          </a:p>
        </p:txBody>
      </p:sp>
      <p:sp>
        <p:nvSpPr>
          <p:cNvPr id="55" name="Google Shape;55;p23"/>
          <p:cNvSpPr/>
          <p:nvPr/>
        </p:nvSpPr>
        <p:spPr>
          <a:xfrm>
            <a:off x="0" y="6306749"/>
            <a:ext cx="7724431"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arela Round"/>
              <a:ea typeface="Varela Round"/>
              <a:cs typeface="Varela Round"/>
              <a:sym typeface="Varela Round"/>
            </a:endParaRPr>
          </a:p>
        </p:txBody>
      </p:sp>
      <p:sp>
        <p:nvSpPr>
          <p:cNvPr id="56" name="Google Shape;56;p23"/>
          <p:cNvSpPr/>
          <p:nvPr>
            <p:ph idx="2" type="media"/>
          </p:nvPr>
        </p:nvSpPr>
        <p:spPr>
          <a:xfrm>
            <a:off x="363416" y="639717"/>
            <a:ext cx="11465168" cy="6122933"/>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640"/>
              </a:spcBef>
              <a:spcAft>
                <a:spcPts val="0"/>
              </a:spcAft>
              <a:buClr>
                <a:srgbClr val="192A72"/>
              </a:buClr>
              <a:buSzPts val="3200"/>
              <a:buFont typeface="Arial"/>
              <a:buNone/>
              <a:defRPr b="0" i="0" sz="3200" u="none" cap="none" strike="noStrike">
                <a:solidFill>
                  <a:srgbClr val="192A72"/>
                </a:solidFill>
                <a:latin typeface="Varela Round"/>
                <a:ea typeface="Varela Round"/>
                <a:cs typeface="Varela Round"/>
                <a:sym typeface="Varela Round"/>
              </a:defRPr>
            </a:lvl1pPr>
            <a:lvl2pPr lvl="1"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23"/>
          <p:cNvSpPr txBox="1"/>
          <p:nvPr>
            <p:ph idx="1" type="body"/>
          </p:nvPr>
        </p:nvSpPr>
        <p:spPr>
          <a:xfrm>
            <a:off x="363416" y="95349"/>
            <a:ext cx="8074879" cy="400050"/>
          </a:xfrm>
          <a:prstGeom prst="rect">
            <a:avLst/>
          </a:prstGeom>
          <a:noFill/>
          <a:ln>
            <a:noFill/>
          </a:ln>
        </p:spPr>
        <p:txBody>
          <a:bodyPr anchorCtr="0" anchor="ctr" bIns="45700" lIns="91425" spcFirstLastPara="1" rIns="91425" wrap="square" tIns="45700">
            <a:noAutofit/>
          </a:bodyPr>
          <a:lstStyle>
            <a:lvl1pPr indent="-228600" lvl="0" marL="457200" rtl="1" algn="r">
              <a:lnSpc>
                <a:spcPct val="100000"/>
              </a:lnSpc>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indent="-342900" lvl="1" marL="914400" rtl="1" algn="r">
              <a:lnSpc>
                <a:spcPct val="100000"/>
              </a:lnSpc>
              <a:spcBef>
                <a:spcPts val="360"/>
              </a:spcBef>
              <a:spcAft>
                <a:spcPts val="0"/>
              </a:spcAft>
              <a:buClr>
                <a:schemeClr val="dk1"/>
              </a:buClr>
              <a:buSzPts val="1800"/>
              <a:buChar char="–"/>
              <a:defRPr/>
            </a:lvl2pPr>
            <a:lvl3pPr indent="-342900" lvl="2" marL="1371600" rtl="1" algn="r">
              <a:lnSpc>
                <a:spcPct val="100000"/>
              </a:lnSpc>
              <a:spcBef>
                <a:spcPts val="360"/>
              </a:spcBef>
              <a:spcAft>
                <a:spcPts val="0"/>
              </a:spcAft>
              <a:buClr>
                <a:schemeClr val="dk1"/>
              </a:buClr>
              <a:buSzPts val="1800"/>
              <a:buChar char="•"/>
              <a:defRPr/>
            </a:lvl3pPr>
            <a:lvl4pPr indent="-342900" lvl="3" marL="1828800" rtl="1" algn="r">
              <a:lnSpc>
                <a:spcPct val="100000"/>
              </a:lnSpc>
              <a:spcBef>
                <a:spcPts val="360"/>
              </a:spcBef>
              <a:spcAft>
                <a:spcPts val="0"/>
              </a:spcAft>
              <a:buClr>
                <a:schemeClr val="dk1"/>
              </a:buClr>
              <a:buSzPts val="1800"/>
              <a:buChar char="–"/>
              <a:defRPr/>
            </a:lvl4pPr>
            <a:lvl5pPr indent="-342900" lvl="4" marL="2286000" rtl="1" algn="r">
              <a:lnSpc>
                <a:spcPct val="100000"/>
              </a:lnSpc>
              <a:spcBef>
                <a:spcPts val="360"/>
              </a:spcBef>
              <a:spcAft>
                <a:spcPts val="0"/>
              </a:spcAft>
              <a:buClr>
                <a:schemeClr val="dk1"/>
              </a:buClr>
              <a:buSzPts val="1800"/>
              <a:buChar char="»"/>
              <a:defRPr/>
            </a:lvl5pPr>
            <a:lvl6pPr indent="-342900" lvl="5" marL="2743200" rtl="1" algn="r">
              <a:lnSpc>
                <a:spcPct val="100000"/>
              </a:lnSpc>
              <a:spcBef>
                <a:spcPts val="360"/>
              </a:spcBef>
              <a:spcAft>
                <a:spcPts val="0"/>
              </a:spcAft>
              <a:buClr>
                <a:schemeClr val="dk1"/>
              </a:buClr>
              <a:buSzPts val="1800"/>
              <a:buChar char="•"/>
              <a:defRPr/>
            </a:lvl6pPr>
            <a:lvl7pPr indent="-342900" lvl="6" marL="3200400" rtl="1" algn="r">
              <a:lnSpc>
                <a:spcPct val="100000"/>
              </a:lnSpc>
              <a:spcBef>
                <a:spcPts val="360"/>
              </a:spcBef>
              <a:spcAft>
                <a:spcPts val="0"/>
              </a:spcAft>
              <a:buClr>
                <a:schemeClr val="dk1"/>
              </a:buClr>
              <a:buSzPts val="1800"/>
              <a:buChar char="•"/>
              <a:defRPr/>
            </a:lvl7pPr>
            <a:lvl8pPr indent="-342900" lvl="7" marL="3657600" rtl="1" algn="r">
              <a:lnSpc>
                <a:spcPct val="100000"/>
              </a:lnSpc>
              <a:spcBef>
                <a:spcPts val="360"/>
              </a:spcBef>
              <a:spcAft>
                <a:spcPts val="0"/>
              </a:spcAft>
              <a:buClr>
                <a:schemeClr val="dk1"/>
              </a:buClr>
              <a:buSzPts val="1800"/>
              <a:buChar char="•"/>
              <a:defRPr/>
            </a:lvl8pPr>
            <a:lvl9pPr indent="-342900" lvl="8" marL="4114800" rtl="1" algn="r">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מונה">
  <p:cSld name="כותרת ותמונה">
    <p:spTree>
      <p:nvGrpSpPr>
        <p:cNvPr id="58" name="Shape 58"/>
        <p:cNvGrpSpPr/>
        <p:nvPr/>
      </p:nvGrpSpPr>
      <p:grpSpPr>
        <a:xfrm>
          <a:off x="0" y="0"/>
          <a:ext cx="0" cy="0"/>
          <a:chOff x="0" y="0"/>
          <a:chExt cx="0" cy="0"/>
        </a:xfrm>
      </p:grpSpPr>
      <p:sp>
        <p:nvSpPr>
          <p:cNvPr id="59" name="Google Shape;59;p24"/>
          <p:cNvSpPr/>
          <p:nvPr>
            <p:ph idx="2" type="pic"/>
          </p:nvPr>
        </p:nvSpPr>
        <p:spPr>
          <a:xfrm>
            <a:off x="161147" y="964351"/>
            <a:ext cx="8483175" cy="5721551"/>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0" name="Google Shape;60;p24"/>
          <p:cNvSpPr txBox="1"/>
          <p:nvPr>
            <p:ph type="ctrTitle"/>
          </p:nvPr>
        </p:nvSpPr>
        <p:spPr>
          <a:xfrm>
            <a:off x="1733909" y="186258"/>
            <a:ext cx="10247689" cy="637353"/>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4"/>
          <p:cNvSpPr/>
          <p:nvPr/>
        </p:nvSpPr>
        <p:spPr>
          <a:xfrm>
            <a:off x="11186073" y="5980332"/>
            <a:ext cx="1591052" cy="155686"/>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24"/>
          <p:cNvSpPr/>
          <p:nvPr/>
        </p:nvSpPr>
        <p:spPr>
          <a:xfrm>
            <a:off x="11032901" y="950191"/>
            <a:ext cx="1159099" cy="347376"/>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ar-SA"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63" name="Google Shape;63;p24"/>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24"/>
          <p:cNvSpPr/>
          <p:nvPr/>
        </p:nvSpPr>
        <p:spPr>
          <a:xfrm>
            <a:off x="10586241" y="6268720"/>
            <a:ext cx="2190883" cy="41718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כותרת ושתי תמונות">
  <p:cSld name="1_כותרת ושתי תמונות">
    <p:spTree>
      <p:nvGrpSpPr>
        <p:cNvPr id="65" name="Shape 65"/>
        <p:cNvGrpSpPr/>
        <p:nvPr/>
      </p:nvGrpSpPr>
      <p:grpSpPr>
        <a:xfrm>
          <a:off x="0" y="0"/>
          <a:ext cx="0" cy="0"/>
          <a:chOff x="0" y="0"/>
          <a:chExt cx="0" cy="0"/>
        </a:xfrm>
      </p:grpSpPr>
      <p:sp>
        <p:nvSpPr>
          <p:cNvPr id="66" name="Google Shape;66;p25"/>
          <p:cNvSpPr/>
          <p:nvPr>
            <p:ph idx="2" type="pic"/>
          </p:nvPr>
        </p:nvSpPr>
        <p:spPr>
          <a:xfrm>
            <a:off x="6444696" y="978201"/>
            <a:ext cx="5395321" cy="3638921"/>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7" name="Google Shape;67;p25"/>
          <p:cNvSpPr txBox="1"/>
          <p:nvPr>
            <p:ph type="ctrTitle"/>
          </p:nvPr>
        </p:nvSpPr>
        <p:spPr>
          <a:xfrm>
            <a:off x="1733910" y="186258"/>
            <a:ext cx="10221024" cy="637353"/>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5"/>
          <p:cNvSpPr/>
          <p:nvPr/>
        </p:nvSpPr>
        <p:spPr>
          <a:xfrm>
            <a:off x="11186073" y="5980332"/>
            <a:ext cx="1591052" cy="155686"/>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25"/>
          <p:cNvSpPr/>
          <p:nvPr/>
        </p:nvSpPr>
        <p:spPr>
          <a:xfrm>
            <a:off x="-413012" y="764744"/>
            <a:ext cx="1159099" cy="426915"/>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ar-SA"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70" name="Google Shape;70;p25"/>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25"/>
          <p:cNvSpPr/>
          <p:nvPr/>
        </p:nvSpPr>
        <p:spPr>
          <a:xfrm>
            <a:off x="10586241" y="6268720"/>
            <a:ext cx="2190883" cy="41718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25"/>
          <p:cNvSpPr/>
          <p:nvPr>
            <p:ph idx="3" type="pic"/>
          </p:nvPr>
        </p:nvSpPr>
        <p:spPr>
          <a:xfrm>
            <a:off x="843274" y="978201"/>
            <a:ext cx="5395321" cy="3638921"/>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שלוש תמונות">
  <p:cSld name="כותרת ושלוש תמונות">
    <p:spTree>
      <p:nvGrpSpPr>
        <p:cNvPr id="73" name="Shape 73"/>
        <p:cNvGrpSpPr/>
        <p:nvPr/>
      </p:nvGrpSpPr>
      <p:grpSpPr>
        <a:xfrm>
          <a:off x="0" y="0"/>
          <a:ext cx="0" cy="0"/>
          <a:chOff x="0" y="0"/>
          <a:chExt cx="0" cy="0"/>
        </a:xfrm>
      </p:grpSpPr>
      <p:sp>
        <p:nvSpPr>
          <p:cNvPr id="74" name="Google Shape;74;p26"/>
          <p:cNvSpPr/>
          <p:nvPr>
            <p:ph idx="2" type="pic"/>
          </p:nvPr>
        </p:nvSpPr>
        <p:spPr>
          <a:xfrm>
            <a:off x="5513040" y="1030562"/>
            <a:ext cx="5395321" cy="3638921"/>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5" name="Google Shape;75;p26"/>
          <p:cNvSpPr txBox="1"/>
          <p:nvPr>
            <p:ph type="ctrTitle"/>
          </p:nvPr>
        </p:nvSpPr>
        <p:spPr>
          <a:xfrm>
            <a:off x="1733909" y="186258"/>
            <a:ext cx="10247689" cy="637353"/>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p:nvPr/>
        </p:nvSpPr>
        <p:spPr>
          <a:xfrm>
            <a:off x="11186073" y="5980332"/>
            <a:ext cx="1591052" cy="155686"/>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26"/>
          <p:cNvSpPr/>
          <p:nvPr/>
        </p:nvSpPr>
        <p:spPr>
          <a:xfrm>
            <a:off x="-413012" y="764744"/>
            <a:ext cx="1159099" cy="426915"/>
          </a:xfrm>
          <a:prstGeom prst="roundRect">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ar-SA"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78" name="Google Shape;78;p26"/>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 name="Google Shape;79;p26"/>
          <p:cNvSpPr/>
          <p:nvPr/>
        </p:nvSpPr>
        <p:spPr>
          <a:xfrm>
            <a:off x="10586241" y="6268720"/>
            <a:ext cx="2190883" cy="41718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26"/>
          <p:cNvSpPr/>
          <p:nvPr>
            <p:ph idx="3" type="pic"/>
          </p:nvPr>
        </p:nvSpPr>
        <p:spPr>
          <a:xfrm>
            <a:off x="1241442" y="1030562"/>
            <a:ext cx="4114650" cy="27431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1" name="Google Shape;81;p26"/>
          <p:cNvSpPr/>
          <p:nvPr>
            <p:ph idx="4" type="pic"/>
          </p:nvPr>
        </p:nvSpPr>
        <p:spPr>
          <a:xfrm>
            <a:off x="1241442" y="3932962"/>
            <a:ext cx="4114650" cy="27431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609601" y="274638"/>
            <a:ext cx="10972800" cy="1143000"/>
          </a:xfrm>
          <a:prstGeom prst="rect">
            <a:avLst/>
          </a:prstGeom>
          <a:noFill/>
          <a:ln>
            <a:noFill/>
          </a:ln>
        </p:spPr>
        <p:txBody>
          <a:bodyPr anchorCtr="0" anchor="ctr" bIns="45700" lIns="91425" spcFirstLastPara="1" rIns="91425" wrap="square" tIns="45700">
            <a:noAutofit/>
          </a:bodyPr>
          <a:lstStyle>
            <a:lvl1pPr lvl="0" marR="0" rtl="1"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7"/>
          <p:cNvSpPr txBox="1"/>
          <p:nvPr>
            <p:ph idx="1" type="body"/>
          </p:nvPr>
        </p:nvSpPr>
        <p:spPr>
          <a:xfrm>
            <a:off x="609601" y="1600202"/>
            <a:ext cx="10972800" cy="4525963"/>
          </a:xfrm>
          <a:prstGeom prst="rect">
            <a:avLst/>
          </a:prstGeom>
          <a:noFill/>
          <a:ln>
            <a:noFill/>
          </a:ln>
        </p:spPr>
        <p:txBody>
          <a:bodyPr anchorCtr="0" anchor="t" bIns="45700" lIns="91425" spcFirstLastPara="1" rIns="91425" wrap="square" tIns="45700">
            <a:noAutofit/>
          </a:bodyPr>
          <a:lstStyle>
            <a:lvl1pPr indent="-431800" lvl="0" marL="457200" marR="0" rtl="1" algn="r">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737601" y="6356352"/>
            <a:ext cx="2844800" cy="365125"/>
          </a:xfrm>
          <a:prstGeom prst="rect">
            <a:avLst/>
          </a:prstGeom>
          <a:noFill/>
          <a:ln>
            <a:noFill/>
          </a:ln>
        </p:spPr>
        <p:txBody>
          <a:bodyPr anchorCtr="0" anchor="ctr"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rgbClr val="888A9C"/>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165601" y="6356352"/>
            <a:ext cx="3860800" cy="365125"/>
          </a:xfrm>
          <a:prstGeom prst="rect">
            <a:avLst/>
          </a:prstGeom>
          <a:noFill/>
          <a:ln>
            <a:noFill/>
          </a:ln>
        </p:spPr>
        <p:txBody>
          <a:bodyPr anchorCtr="0" anchor="ctr" bIns="45700" lIns="91425" spcFirstLastPara="1" rIns="91425" wrap="square" tIns="45700">
            <a:noAutofit/>
          </a:bodyPr>
          <a:lstStyle>
            <a:lvl1pPr lvl="0" marR="0" rtl="1" algn="ctr">
              <a:lnSpc>
                <a:spcPct val="100000"/>
              </a:lnSpc>
              <a:spcBef>
                <a:spcPts val="0"/>
              </a:spcBef>
              <a:spcAft>
                <a:spcPts val="0"/>
              </a:spcAft>
              <a:buClr>
                <a:srgbClr val="000000"/>
              </a:buClr>
              <a:buSzPts val="1400"/>
              <a:buFont typeface="Arial"/>
              <a:buNone/>
              <a:defRPr b="0" i="0" sz="1200" u="none" cap="none" strike="noStrike">
                <a:solidFill>
                  <a:srgbClr val="888A9C"/>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609601" y="6356352"/>
            <a:ext cx="28448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000000"/>
              </a:buClr>
              <a:buSzPts val="1200"/>
              <a:buFont typeface="Arial"/>
              <a:buNone/>
              <a:defRPr b="0" i="0" sz="1200" u="none" cap="none" strike="noStrike">
                <a:solidFill>
                  <a:srgbClr val="888A9C"/>
                </a:solidFill>
                <a:latin typeface="Calibri"/>
                <a:ea typeface="Calibri"/>
                <a:cs typeface="Calibri"/>
                <a:sym typeface="Calibri"/>
              </a:defRPr>
            </a:lvl1pPr>
            <a:lvl2pPr indent="0" lvl="1" marL="0" marR="0" rtl="1" algn="l">
              <a:lnSpc>
                <a:spcPct val="100000"/>
              </a:lnSpc>
              <a:spcBef>
                <a:spcPts val="0"/>
              </a:spcBef>
              <a:spcAft>
                <a:spcPts val="0"/>
              </a:spcAft>
              <a:buClr>
                <a:srgbClr val="000000"/>
              </a:buClr>
              <a:buSzPts val="1200"/>
              <a:buFont typeface="Arial"/>
              <a:buNone/>
              <a:defRPr b="0" i="0" sz="1200" u="none" cap="none" strike="noStrike">
                <a:solidFill>
                  <a:srgbClr val="888A9C"/>
                </a:solidFill>
                <a:latin typeface="Calibri"/>
                <a:ea typeface="Calibri"/>
                <a:cs typeface="Calibri"/>
                <a:sym typeface="Calibri"/>
              </a:defRPr>
            </a:lvl2pPr>
            <a:lvl3pPr indent="0" lvl="2" marL="0" marR="0" rtl="1" algn="l">
              <a:lnSpc>
                <a:spcPct val="100000"/>
              </a:lnSpc>
              <a:spcBef>
                <a:spcPts val="0"/>
              </a:spcBef>
              <a:spcAft>
                <a:spcPts val="0"/>
              </a:spcAft>
              <a:buClr>
                <a:srgbClr val="000000"/>
              </a:buClr>
              <a:buSzPts val="1200"/>
              <a:buFont typeface="Arial"/>
              <a:buNone/>
              <a:defRPr b="0" i="0" sz="1200" u="none" cap="none" strike="noStrike">
                <a:solidFill>
                  <a:srgbClr val="888A9C"/>
                </a:solidFill>
                <a:latin typeface="Calibri"/>
                <a:ea typeface="Calibri"/>
                <a:cs typeface="Calibri"/>
                <a:sym typeface="Calibri"/>
              </a:defRPr>
            </a:lvl3pPr>
            <a:lvl4pPr indent="0" lvl="3" marL="0" marR="0" rtl="1" algn="l">
              <a:lnSpc>
                <a:spcPct val="100000"/>
              </a:lnSpc>
              <a:spcBef>
                <a:spcPts val="0"/>
              </a:spcBef>
              <a:spcAft>
                <a:spcPts val="0"/>
              </a:spcAft>
              <a:buClr>
                <a:srgbClr val="000000"/>
              </a:buClr>
              <a:buSzPts val="1200"/>
              <a:buFont typeface="Arial"/>
              <a:buNone/>
              <a:defRPr b="0" i="0" sz="1200" u="none" cap="none" strike="noStrike">
                <a:solidFill>
                  <a:srgbClr val="888A9C"/>
                </a:solidFill>
                <a:latin typeface="Calibri"/>
                <a:ea typeface="Calibri"/>
                <a:cs typeface="Calibri"/>
                <a:sym typeface="Calibri"/>
              </a:defRPr>
            </a:lvl4pPr>
            <a:lvl5pPr indent="0" lvl="4" marL="0" marR="0" rtl="1" algn="l">
              <a:lnSpc>
                <a:spcPct val="100000"/>
              </a:lnSpc>
              <a:spcBef>
                <a:spcPts val="0"/>
              </a:spcBef>
              <a:spcAft>
                <a:spcPts val="0"/>
              </a:spcAft>
              <a:buClr>
                <a:srgbClr val="000000"/>
              </a:buClr>
              <a:buSzPts val="1200"/>
              <a:buFont typeface="Arial"/>
              <a:buNone/>
              <a:defRPr b="0" i="0" sz="1200" u="none" cap="none" strike="noStrike">
                <a:solidFill>
                  <a:srgbClr val="888A9C"/>
                </a:solidFill>
                <a:latin typeface="Calibri"/>
                <a:ea typeface="Calibri"/>
                <a:cs typeface="Calibri"/>
                <a:sym typeface="Calibri"/>
              </a:defRPr>
            </a:lvl5pPr>
            <a:lvl6pPr indent="0" lvl="5" marL="0" marR="0" rtl="1" algn="l">
              <a:lnSpc>
                <a:spcPct val="100000"/>
              </a:lnSpc>
              <a:spcBef>
                <a:spcPts val="0"/>
              </a:spcBef>
              <a:spcAft>
                <a:spcPts val="0"/>
              </a:spcAft>
              <a:buClr>
                <a:srgbClr val="000000"/>
              </a:buClr>
              <a:buSzPts val="1200"/>
              <a:buFont typeface="Arial"/>
              <a:buNone/>
              <a:defRPr b="0" i="0" sz="1200" u="none" cap="none" strike="noStrike">
                <a:solidFill>
                  <a:srgbClr val="888A9C"/>
                </a:solidFill>
                <a:latin typeface="Calibri"/>
                <a:ea typeface="Calibri"/>
                <a:cs typeface="Calibri"/>
                <a:sym typeface="Calibri"/>
              </a:defRPr>
            </a:lvl6pPr>
            <a:lvl7pPr indent="0" lvl="6" marL="0" marR="0" rtl="1" algn="l">
              <a:lnSpc>
                <a:spcPct val="100000"/>
              </a:lnSpc>
              <a:spcBef>
                <a:spcPts val="0"/>
              </a:spcBef>
              <a:spcAft>
                <a:spcPts val="0"/>
              </a:spcAft>
              <a:buClr>
                <a:srgbClr val="000000"/>
              </a:buClr>
              <a:buSzPts val="1200"/>
              <a:buFont typeface="Arial"/>
              <a:buNone/>
              <a:defRPr b="0" i="0" sz="1200" u="none" cap="none" strike="noStrike">
                <a:solidFill>
                  <a:srgbClr val="888A9C"/>
                </a:solidFill>
                <a:latin typeface="Calibri"/>
                <a:ea typeface="Calibri"/>
                <a:cs typeface="Calibri"/>
                <a:sym typeface="Calibri"/>
              </a:defRPr>
            </a:lvl7pPr>
            <a:lvl8pPr indent="0" lvl="7" marL="0" marR="0" rtl="1" algn="l">
              <a:lnSpc>
                <a:spcPct val="100000"/>
              </a:lnSpc>
              <a:spcBef>
                <a:spcPts val="0"/>
              </a:spcBef>
              <a:spcAft>
                <a:spcPts val="0"/>
              </a:spcAft>
              <a:buClr>
                <a:srgbClr val="000000"/>
              </a:buClr>
              <a:buSzPts val="1200"/>
              <a:buFont typeface="Arial"/>
              <a:buNone/>
              <a:defRPr b="0" i="0" sz="1200" u="none" cap="none" strike="noStrike">
                <a:solidFill>
                  <a:srgbClr val="888A9C"/>
                </a:solidFill>
                <a:latin typeface="Calibri"/>
                <a:ea typeface="Calibri"/>
                <a:cs typeface="Calibri"/>
                <a:sym typeface="Calibri"/>
              </a:defRPr>
            </a:lvl8pPr>
            <a:lvl9pPr indent="0" lvl="8" marL="0" marR="0" rtl="1" algn="l">
              <a:lnSpc>
                <a:spcPct val="100000"/>
              </a:lnSpc>
              <a:spcBef>
                <a:spcPts val="0"/>
              </a:spcBef>
              <a:spcAft>
                <a:spcPts val="0"/>
              </a:spcAft>
              <a:buClr>
                <a:srgbClr val="000000"/>
              </a:buClr>
              <a:buSzPts val="1200"/>
              <a:buFont typeface="Arial"/>
              <a:buNone/>
              <a:defRPr b="0" i="0" sz="1200" u="none" cap="none" strike="noStrike">
                <a:solidFill>
                  <a:srgbClr val="888A9C"/>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ar-S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vimeo.com/91934781" TargetMode="External"/><Relationship Id="rId4" Type="http://schemas.openxmlformats.org/officeDocument/2006/relationships/image" Target="../media/image8.png"/><Relationship Id="rId5" Type="http://schemas.openxmlformats.org/officeDocument/2006/relationships/hyperlink" Target="https://vimeo.com/9193478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
          <p:cNvSpPr txBox="1"/>
          <p:nvPr/>
        </p:nvSpPr>
        <p:spPr>
          <a:xfrm>
            <a:off x="1629534" y="2695671"/>
            <a:ext cx="9208400" cy="1924651"/>
          </a:xfrm>
          <a:prstGeom prst="rect">
            <a:avLst/>
          </a:prstGeom>
          <a:noFill/>
          <a:ln>
            <a:noFill/>
          </a:ln>
        </p:spPr>
        <p:txBody>
          <a:bodyPr anchorCtr="0" anchor="t" bIns="121900" lIns="121900" spcFirstLastPara="1" rIns="121900" wrap="square" tIns="121900">
            <a:noAutofit/>
          </a:bodyPr>
          <a:lstStyle/>
          <a:p>
            <a:pPr indent="0" lvl="0" marL="609600" marR="0" rtl="1" algn="r">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 name="Google Shape;120;p1"/>
          <p:cNvSpPr txBox="1"/>
          <p:nvPr>
            <p:ph type="ctrTitle"/>
          </p:nvPr>
        </p:nvSpPr>
        <p:spPr>
          <a:xfrm>
            <a:off x="1" y="1640677"/>
            <a:ext cx="12192000" cy="1260164"/>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192A72"/>
              </a:buClr>
              <a:buSzPts val="6600"/>
              <a:buFont typeface="Varela Round"/>
              <a:buNone/>
            </a:pPr>
            <a:r>
              <a:rPr lang="ar-SA">
                <a:latin typeface="Arial"/>
                <a:ea typeface="Arial"/>
                <a:cs typeface="Arial"/>
                <a:sym typeface="Arial"/>
              </a:rPr>
              <a:t>مسؤولية مصممي التصور</a:t>
            </a:r>
            <a:endParaRPr>
              <a:latin typeface="Arial"/>
              <a:ea typeface="Arial"/>
              <a:cs typeface="Arial"/>
              <a:sym typeface="Arial"/>
            </a:endParaRPr>
          </a:p>
        </p:txBody>
      </p:sp>
      <p:sp>
        <p:nvSpPr>
          <p:cNvPr id="121" name="Google Shape;121;p1"/>
          <p:cNvSpPr txBox="1"/>
          <p:nvPr>
            <p:ph idx="1" type="subTitle"/>
          </p:nvPr>
        </p:nvSpPr>
        <p:spPr>
          <a:xfrm>
            <a:off x="1" y="2826050"/>
            <a:ext cx="12192000" cy="720094"/>
          </a:xfrm>
          <a:prstGeom prst="rect">
            <a:avLst/>
          </a:prstGeom>
          <a:noFill/>
          <a:ln>
            <a:noFill/>
          </a:ln>
        </p:spPr>
        <p:txBody>
          <a:bodyPr anchorCtr="0" anchor="ctr" bIns="36000" lIns="36000" spcFirstLastPara="1" rIns="36000" wrap="square" tIns="36000">
            <a:noAutofit/>
          </a:bodyPr>
          <a:lstStyle/>
          <a:p>
            <a:pPr indent="0" lvl="0" marL="0" rtl="1" algn="ctr">
              <a:lnSpc>
                <a:spcPct val="100000"/>
              </a:lnSpc>
              <a:spcBef>
                <a:spcPts val="0"/>
              </a:spcBef>
              <a:spcAft>
                <a:spcPts val="600"/>
              </a:spcAft>
              <a:buClr>
                <a:srgbClr val="002060"/>
              </a:buClr>
              <a:buSzPts val="2800"/>
              <a:buNone/>
            </a:pPr>
            <a:r>
              <a:rPr lang="ar-SA">
                <a:latin typeface="Arial"/>
                <a:ea typeface="Arial"/>
                <a:cs typeface="Arial"/>
                <a:sym typeface="Arial"/>
              </a:rPr>
              <a:t>المعلومات والبيانات</a:t>
            </a:r>
            <a:endParaRPr>
              <a:latin typeface="Arial"/>
              <a:ea typeface="Arial"/>
              <a:cs typeface="Arial"/>
              <a:sym typeface="Arial"/>
            </a:endParaRPr>
          </a:p>
        </p:txBody>
      </p:sp>
      <p:sp>
        <p:nvSpPr>
          <p:cNvPr id="122" name="Google Shape;122;p1"/>
          <p:cNvSpPr txBox="1"/>
          <p:nvPr>
            <p:ph idx="2" type="body"/>
          </p:nvPr>
        </p:nvSpPr>
        <p:spPr>
          <a:xfrm>
            <a:off x="1" y="3655861"/>
            <a:ext cx="12192000" cy="720094"/>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600"/>
              </a:spcBef>
              <a:spcAft>
                <a:spcPts val="0"/>
              </a:spcAft>
              <a:buClr>
                <a:srgbClr val="002060"/>
              </a:buClr>
              <a:buSzPts val="2800"/>
              <a:buFont typeface="Arial"/>
              <a:buNone/>
            </a:pPr>
            <a:r>
              <a:rPr lang="ar-SA">
                <a:latin typeface="Arial"/>
                <a:ea typeface="Arial"/>
                <a:cs typeface="Arial"/>
                <a:sym typeface="Arial"/>
              </a:rPr>
              <a:t>المعلمة : ناهدة حجيرات</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10"/>
          <p:cNvPicPr preferRelativeResize="0"/>
          <p:nvPr/>
        </p:nvPicPr>
        <p:blipFill rotWithShape="1">
          <a:blip r:embed="rId3">
            <a:alphaModFix/>
          </a:blip>
          <a:srcRect b="0" l="0" r="0" t="0"/>
          <a:stretch/>
        </p:blipFill>
        <p:spPr>
          <a:xfrm>
            <a:off x="323528" y="44624"/>
            <a:ext cx="8400556" cy="6487558"/>
          </a:xfrm>
          <a:prstGeom prst="rect">
            <a:avLst/>
          </a:prstGeom>
          <a:noFill/>
          <a:ln>
            <a:noFill/>
          </a:ln>
          <a:effectLst>
            <a:outerShdw blurRad="292100" rotWithShape="0" algn="tl" dir="2700000" dist="139700">
              <a:srgbClr val="333333">
                <a:alpha val="64313"/>
              </a:srgbClr>
            </a:outerShdw>
          </a:effectLst>
        </p:spPr>
      </p:pic>
      <p:sp>
        <p:nvSpPr>
          <p:cNvPr id="186" name="Google Shape;186;p10"/>
          <p:cNvSpPr txBox="1"/>
          <p:nvPr/>
        </p:nvSpPr>
        <p:spPr>
          <a:xfrm>
            <a:off x="8913403" y="1264528"/>
            <a:ext cx="2955069" cy="181588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2800"/>
              <a:buFont typeface="Arial"/>
              <a:buNone/>
            </a:pPr>
            <a:r>
              <a:rPr b="1" i="0" lang="ar-SA" sz="2800" u="none" cap="none" strike="noStrike">
                <a:solidFill>
                  <a:srgbClr val="12B4BC"/>
                </a:solidFill>
                <a:latin typeface="Arial"/>
                <a:ea typeface="Arial"/>
                <a:cs typeface="Arial"/>
                <a:sym typeface="Arial"/>
              </a:rPr>
              <a:t>لمحة سريعة: في القدس ، تبلغ نسبة الضريبة على الأملاك ضعف نظيرتها في رمات غان</a:t>
            </a:r>
            <a:endParaRPr b="0" i="0" sz="2800" u="none" cap="none" strike="noStrike">
              <a:solidFill>
                <a:srgbClr val="002060"/>
              </a:solidFill>
              <a:latin typeface="Arial"/>
              <a:ea typeface="Arial"/>
              <a:cs typeface="Arial"/>
              <a:sym typeface="Arial"/>
            </a:endParaRPr>
          </a:p>
        </p:txBody>
      </p:sp>
      <p:sp>
        <p:nvSpPr>
          <p:cNvPr id="187" name="Google Shape;187;p10"/>
          <p:cNvSpPr txBox="1"/>
          <p:nvPr/>
        </p:nvSpPr>
        <p:spPr>
          <a:xfrm>
            <a:off x="8724084" y="3690610"/>
            <a:ext cx="2955069" cy="52322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2800"/>
              <a:buFont typeface="Arial"/>
              <a:buNone/>
            </a:pPr>
            <a:r>
              <a:rPr b="1" i="0" lang="ar-SA" sz="2800" u="none" cap="none" strike="noStrike">
                <a:solidFill>
                  <a:srgbClr val="192A72"/>
                </a:solidFill>
                <a:latin typeface="Arial"/>
                <a:ea typeface="Arial"/>
                <a:cs typeface="Arial"/>
                <a:sym typeface="Arial"/>
              </a:rPr>
              <a:t>هل هذا صحيح???</a:t>
            </a:r>
            <a:endParaRPr b="0" i="0" sz="2800" u="none" cap="none" strike="noStrike">
              <a:solidFill>
                <a:srgbClr val="192A72"/>
              </a:solidFill>
              <a:latin typeface="Arial"/>
              <a:ea typeface="Arial"/>
              <a:cs typeface="Arial"/>
              <a:sym typeface="Arial"/>
            </a:endParaRPr>
          </a:p>
        </p:txBody>
      </p:sp>
      <p:sp>
        <p:nvSpPr>
          <p:cNvPr id="188" name="Google Shape;188;p10"/>
          <p:cNvSpPr/>
          <p:nvPr/>
        </p:nvSpPr>
        <p:spPr>
          <a:xfrm>
            <a:off x="543697" y="1853514"/>
            <a:ext cx="2248930" cy="4374291"/>
          </a:xfrm>
          <a:prstGeom prst="roundRect">
            <a:avLst>
              <a:gd fmla="val 16667" name="adj"/>
            </a:avLst>
          </a:prstGeom>
          <a:noFill/>
          <a:ln cap="flat" cmpd="sng" w="57150">
            <a:solidFill>
              <a:srgbClr val="92D05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25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descr="http://www.wired.com/wp-content/uploads/2014/07/redesigned-parking-inline2.jpg" id="193" name="Google Shape;193;p11"/>
          <p:cNvSpPr/>
          <p:nvPr/>
        </p:nvSpPr>
        <p:spPr>
          <a:xfrm>
            <a:off x="10447338" y="-144463"/>
            <a:ext cx="304800" cy="304801"/>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 name="Google Shape;194;p11"/>
          <p:cNvSpPr txBox="1"/>
          <p:nvPr>
            <p:ph type="title"/>
          </p:nvPr>
        </p:nvSpPr>
        <p:spPr>
          <a:xfrm>
            <a:off x="1376737" y="315244"/>
            <a:ext cx="10044700" cy="523220"/>
          </a:xfrm>
          <a:prstGeom prst="rect">
            <a:avLst/>
          </a:prstGeom>
          <a:noFill/>
          <a:ln>
            <a:noFill/>
          </a:ln>
        </p:spPr>
        <p:txBody>
          <a:bodyPr anchorCtr="0" anchor="ctr" bIns="0" lIns="36000" spcFirstLastPara="1" rIns="36000" wrap="square" tIns="0">
            <a:noAutofit/>
          </a:bodyPr>
          <a:lstStyle/>
          <a:p>
            <a:pPr indent="0" lvl="0" marL="536629" rtl="1" algn="ctr">
              <a:lnSpc>
                <a:spcPct val="100000"/>
              </a:lnSpc>
              <a:spcBef>
                <a:spcPts val="0"/>
              </a:spcBef>
              <a:spcAft>
                <a:spcPts val="0"/>
              </a:spcAft>
              <a:buClr>
                <a:srgbClr val="002060"/>
              </a:buClr>
              <a:buSzPts val="4400"/>
              <a:buFont typeface="Varela Round"/>
              <a:buNone/>
            </a:pPr>
            <a:r>
              <a:rPr lang="ar-SA" sz="4400">
                <a:latin typeface="Arial"/>
                <a:ea typeface="Arial"/>
                <a:cs typeface="Arial"/>
                <a:sym typeface="Arial"/>
              </a:rPr>
              <a:t>المحور Y بفواصل زمنية متساوية</a:t>
            </a:r>
            <a:endParaRPr>
              <a:latin typeface="Arial"/>
              <a:ea typeface="Arial"/>
              <a:cs typeface="Arial"/>
              <a:sym typeface="Arial"/>
            </a:endParaRPr>
          </a:p>
        </p:txBody>
      </p:sp>
      <p:pic>
        <p:nvPicPr>
          <p:cNvPr id="195" name="Google Shape;195;p11"/>
          <p:cNvPicPr preferRelativeResize="0"/>
          <p:nvPr/>
        </p:nvPicPr>
        <p:blipFill rotWithShape="1">
          <a:blip r:embed="rId3">
            <a:alphaModFix/>
          </a:blip>
          <a:srcRect b="0" l="0" r="0" t="0"/>
          <a:stretch/>
        </p:blipFill>
        <p:spPr>
          <a:xfrm>
            <a:off x="1494762" y="993370"/>
            <a:ext cx="8825083" cy="5086154"/>
          </a:xfrm>
          <a:prstGeom prst="rect">
            <a:avLst/>
          </a:prstGeom>
          <a:noFill/>
          <a:ln>
            <a:noFill/>
          </a:ln>
          <a:effectLst>
            <a:outerShdw blurRad="292100" rotWithShape="0" algn="tl" dir="2700000" dist="139700">
              <a:srgbClr val="333333">
                <a:alpha val="64313"/>
              </a:srgbClr>
            </a:outerShdw>
          </a:effectLst>
        </p:spPr>
      </p:pic>
      <p:sp>
        <p:nvSpPr>
          <p:cNvPr id="196" name="Google Shape;196;p11"/>
          <p:cNvSpPr/>
          <p:nvPr/>
        </p:nvSpPr>
        <p:spPr>
          <a:xfrm>
            <a:off x="1260389" y="1241854"/>
            <a:ext cx="1050325" cy="4374291"/>
          </a:xfrm>
          <a:prstGeom prst="roundRect">
            <a:avLst>
              <a:gd fmla="val 16667" name="adj"/>
            </a:avLst>
          </a:prstGeom>
          <a:noFill/>
          <a:ln cap="flat" cmpd="sng" w="57150">
            <a:solidFill>
              <a:srgbClr val="92D05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7" name="Google Shape;197;p11"/>
          <p:cNvSpPr/>
          <p:nvPr/>
        </p:nvSpPr>
        <p:spPr>
          <a:xfrm rot="4203733">
            <a:off x="3509266" y="1440324"/>
            <a:ext cx="605481" cy="1389409"/>
          </a:xfrm>
          <a:prstGeom prst="downArrow">
            <a:avLst>
              <a:gd fmla="val 50000" name="adj1"/>
              <a:gd fmla="val 5000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25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2"/>
          <p:cNvSpPr txBox="1"/>
          <p:nvPr/>
        </p:nvSpPr>
        <p:spPr>
          <a:xfrm>
            <a:off x="7533173" y="1264528"/>
            <a:ext cx="4335300" cy="1384995"/>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2800"/>
              <a:buFont typeface="Arial"/>
              <a:buNone/>
            </a:pPr>
            <a:r>
              <a:rPr b="1" i="0" lang="ar-SA" sz="2800" u="none" cap="none" strike="noStrike">
                <a:solidFill>
                  <a:srgbClr val="12B4BC"/>
                </a:solidFill>
                <a:latin typeface="Arial"/>
                <a:ea typeface="Arial"/>
                <a:cs typeface="Arial"/>
                <a:sym typeface="Arial"/>
              </a:rPr>
              <a:t>لمحة سريعة: الفجوة بين المجموعة (أ) والمجموعات الأخرى تقارب 3 أضعاف</a:t>
            </a:r>
            <a:endParaRPr b="0" i="0" sz="2800" u="none" cap="none" strike="noStrike">
              <a:solidFill>
                <a:srgbClr val="002060"/>
              </a:solidFill>
              <a:latin typeface="Arial"/>
              <a:ea typeface="Arial"/>
              <a:cs typeface="Arial"/>
              <a:sym typeface="Arial"/>
            </a:endParaRPr>
          </a:p>
        </p:txBody>
      </p:sp>
      <p:sp>
        <p:nvSpPr>
          <p:cNvPr id="203" name="Google Shape;203;p12"/>
          <p:cNvSpPr txBox="1"/>
          <p:nvPr/>
        </p:nvSpPr>
        <p:spPr>
          <a:xfrm>
            <a:off x="8913404" y="3027692"/>
            <a:ext cx="2955069" cy="52322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2800"/>
              <a:buFont typeface="Arial"/>
              <a:buNone/>
            </a:pPr>
            <a:r>
              <a:rPr b="1" i="0" lang="ar-SA" sz="2800" u="none" cap="none" strike="noStrike">
                <a:solidFill>
                  <a:srgbClr val="192A72"/>
                </a:solidFill>
                <a:latin typeface="Arial"/>
                <a:ea typeface="Arial"/>
                <a:cs typeface="Arial"/>
                <a:sym typeface="Arial"/>
              </a:rPr>
              <a:t>هل هذا صحيح ؟</a:t>
            </a:r>
            <a:endParaRPr b="0" i="0" sz="2800" u="none" cap="none" strike="noStrike">
              <a:solidFill>
                <a:srgbClr val="192A72"/>
              </a:solidFill>
              <a:latin typeface="Arial"/>
              <a:ea typeface="Arial"/>
              <a:cs typeface="Arial"/>
              <a:sym typeface="Arial"/>
            </a:endParaRPr>
          </a:p>
        </p:txBody>
      </p:sp>
      <p:sp>
        <p:nvSpPr>
          <p:cNvPr id="204" name="Google Shape;204;p12"/>
          <p:cNvSpPr txBox="1"/>
          <p:nvPr>
            <p:ph type="title"/>
          </p:nvPr>
        </p:nvSpPr>
        <p:spPr>
          <a:xfrm>
            <a:off x="506627" y="296704"/>
            <a:ext cx="12191999" cy="720094"/>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400"/>
              <a:buFont typeface="Varela Round"/>
              <a:buNone/>
            </a:pPr>
            <a:r>
              <a:rPr lang="ar-SA">
                <a:solidFill>
                  <a:srgbClr val="192A72"/>
                </a:solidFill>
                <a:latin typeface="Arial"/>
                <a:ea typeface="Arial"/>
                <a:cs typeface="Arial"/>
                <a:sym typeface="Arial"/>
              </a:rPr>
              <a:t>يبدأ خداع المحور Y من ...</a:t>
            </a:r>
            <a:endParaRPr>
              <a:latin typeface="Arial"/>
              <a:ea typeface="Arial"/>
              <a:cs typeface="Arial"/>
              <a:sym typeface="Arial"/>
            </a:endParaRPr>
          </a:p>
        </p:txBody>
      </p:sp>
      <p:pic>
        <p:nvPicPr>
          <p:cNvPr id="205" name="Google Shape;205;p12"/>
          <p:cNvPicPr preferRelativeResize="0"/>
          <p:nvPr/>
        </p:nvPicPr>
        <p:blipFill rotWithShape="1">
          <a:blip r:embed="rId3">
            <a:alphaModFix/>
          </a:blip>
          <a:srcRect b="0" l="0" r="0" t="0"/>
          <a:stretch/>
        </p:blipFill>
        <p:spPr>
          <a:xfrm>
            <a:off x="384210" y="1264528"/>
            <a:ext cx="4335301" cy="4482035"/>
          </a:xfrm>
          <a:prstGeom prst="rect">
            <a:avLst/>
          </a:prstGeom>
          <a:noFill/>
          <a:ln>
            <a:noFill/>
          </a:ln>
          <a:effectLst>
            <a:outerShdw blurRad="292100" rotWithShape="0" algn="tl" dir="2700000" dist="139700">
              <a:srgbClr val="333333">
                <a:alpha val="64313"/>
              </a:srgbClr>
            </a:outerShdw>
          </a:effectLst>
        </p:spPr>
      </p:pic>
      <p:sp>
        <p:nvSpPr>
          <p:cNvPr id="206" name="Google Shape;206;p12"/>
          <p:cNvSpPr/>
          <p:nvPr/>
        </p:nvSpPr>
        <p:spPr>
          <a:xfrm>
            <a:off x="506627" y="4786746"/>
            <a:ext cx="1186249" cy="1186249"/>
          </a:xfrm>
          <a:prstGeom prst="ellipse">
            <a:avLst/>
          </a:prstGeom>
          <a:noFill/>
          <a:ln cap="flat" cmpd="sng" w="57150">
            <a:solidFill>
              <a:srgbClr val="92D05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7" name="Google Shape;207;p12"/>
          <p:cNvPicPr preferRelativeResize="0"/>
          <p:nvPr/>
        </p:nvPicPr>
        <p:blipFill rotWithShape="1">
          <a:blip r:embed="rId4">
            <a:alphaModFix/>
          </a:blip>
          <a:srcRect b="0" l="0" r="0" t="0"/>
          <a:stretch/>
        </p:blipFill>
        <p:spPr>
          <a:xfrm>
            <a:off x="5038670" y="2223389"/>
            <a:ext cx="4006270" cy="39701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13"/>
          <p:cNvPicPr preferRelativeResize="0"/>
          <p:nvPr/>
        </p:nvPicPr>
        <p:blipFill rotWithShape="1">
          <a:blip r:embed="rId3">
            <a:alphaModFix/>
          </a:blip>
          <a:srcRect b="0" l="0" r="0" t="0"/>
          <a:stretch/>
        </p:blipFill>
        <p:spPr>
          <a:xfrm>
            <a:off x="506626" y="1264527"/>
            <a:ext cx="8118389" cy="5367845"/>
          </a:xfrm>
          <a:prstGeom prst="rect">
            <a:avLst/>
          </a:prstGeom>
          <a:noFill/>
          <a:ln>
            <a:noFill/>
          </a:ln>
        </p:spPr>
      </p:pic>
      <p:sp>
        <p:nvSpPr>
          <p:cNvPr id="213" name="Google Shape;213;p13"/>
          <p:cNvSpPr txBox="1"/>
          <p:nvPr/>
        </p:nvSpPr>
        <p:spPr>
          <a:xfrm>
            <a:off x="8773297" y="1264528"/>
            <a:ext cx="3095176" cy="2246769"/>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2800"/>
              <a:buFont typeface="Arial"/>
              <a:buNone/>
            </a:pPr>
            <a:r>
              <a:rPr b="1" i="0" lang="ar-SA" sz="2800" u="none" cap="none" strike="noStrike">
                <a:solidFill>
                  <a:srgbClr val="12B4BC"/>
                </a:solidFill>
                <a:latin typeface="Arial"/>
                <a:ea typeface="Arial"/>
                <a:cs typeface="Arial"/>
                <a:sym typeface="Arial"/>
              </a:rPr>
              <a:t>في لمحة:</a:t>
            </a:r>
            <a:endParaRPr/>
          </a:p>
          <a:p>
            <a:pPr indent="0" lvl="0" marL="0" marR="0" rtl="1" algn="r">
              <a:lnSpc>
                <a:spcPct val="100000"/>
              </a:lnSpc>
              <a:spcBef>
                <a:spcPts val="0"/>
              </a:spcBef>
              <a:spcAft>
                <a:spcPts val="0"/>
              </a:spcAft>
              <a:buClr>
                <a:srgbClr val="000000"/>
              </a:buClr>
              <a:buSzPts val="2800"/>
              <a:buFont typeface="Arial"/>
              <a:buNone/>
            </a:pPr>
            <a:r>
              <a:rPr b="1" i="0" lang="ar-SA" sz="2800" u="none" cap="none" strike="noStrike">
                <a:solidFill>
                  <a:srgbClr val="12B4BC"/>
                </a:solidFill>
                <a:latin typeface="Arial"/>
                <a:ea typeface="Arial"/>
                <a:cs typeface="Arial"/>
                <a:sym typeface="Arial"/>
              </a:rPr>
              <a:t>الفجوة بين ارتفاع الهولنديين وارتفاع الفلبين أكبر بثلاث مرات تقريبًا</a:t>
            </a:r>
            <a:endParaRPr b="0" i="0" sz="2800" u="none" cap="none" strike="noStrike">
              <a:solidFill>
                <a:srgbClr val="002060"/>
              </a:solidFill>
              <a:latin typeface="Arial"/>
              <a:ea typeface="Arial"/>
              <a:cs typeface="Arial"/>
              <a:sym typeface="Arial"/>
            </a:endParaRPr>
          </a:p>
        </p:txBody>
      </p:sp>
      <p:sp>
        <p:nvSpPr>
          <p:cNvPr id="214" name="Google Shape;214;p13"/>
          <p:cNvSpPr txBox="1"/>
          <p:nvPr/>
        </p:nvSpPr>
        <p:spPr>
          <a:xfrm>
            <a:off x="8773297" y="3965329"/>
            <a:ext cx="2955069" cy="52322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2800"/>
              <a:buFont typeface="Arial"/>
              <a:buNone/>
            </a:pPr>
            <a:r>
              <a:rPr b="1" i="0" lang="ar-SA" sz="2800" u="none" cap="none" strike="noStrike">
                <a:solidFill>
                  <a:srgbClr val="192A72"/>
                </a:solidFill>
                <a:latin typeface="Arial"/>
                <a:ea typeface="Arial"/>
                <a:cs typeface="Arial"/>
                <a:sym typeface="Arial"/>
              </a:rPr>
              <a:t>هل هذا صحيح???</a:t>
            </a:r>
            <a:endParaRPr b="0" i="0" sz="2800" u="none" cap="none" strike="noStrike">
              <a:solidFill>
                <a:srgbClr val="192A72"/>
              </a:solidFill>
              <a:latin typeface="Arial"/>
              <a:ea typeface="Arial"/>
              <a:cs typeface="Arial"/>
              <a:sym typeface="Arial"/>
            </a:endParaRPr>
          </a:p>
        </p:txBody>
      </p:sp>
      <p:sp>
        <p:nvSpPr>
          <p:cNvPr id="215" name="Google Shape;215;p13"/>
          <p:cNvSpPr txBox="1"/>
          <p:nvPr>
            <p:ph type="title"/>
          </p:nvPr>
        </p:nvSpPr>
        <p:spPr>
          <a:xfrm>
            <a:off x="506627" y="296704"/>
            <a:ext cx="12191999" cy="720094"/>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192A72"/>
              </a:buClr>
              <a:buSzPts val="4400"/>
              <a:buFont typeface="Varela Round"/>
              <a:buNone/>
            </a:pPr>
            <a:r>
              <a:rPr lang="ar-SA">
                <a:solidFill>
                  <a:srgbClr val="192A72"/>
                </a:solidFill>
                <a:latin typeface="Arial"/>
                <a:ea typeface="Arial"/>
                <a:cs typeface="Arial"/>
                <a:sym typeface="Arial"/>
              </a:rPr>
              <a:t>يبدأ خداع المحور Y من ...</a:t>
            </a:r>
            <a:endParaRPr>
              <a:latin typeface="Arial"/>
              <a:ea typeface="Arial"/>
              <a:cs typeface="Arial"/>
              <a:sym typeface="Arial"/>
            </a:endParaRPr>
          </a:p>
        </p:txBody>
      </p:sp>
      <p:sp>
        <p:nvSpPr>
          <p:cNvPr id="216" name="Google Shape;216;p13"/>
          <p:cNvSpPr/>
          <p:nvPr/>
        </p:nvSpPr>
        <p:spPr>
          <a:xfrm>
            <a:off x="218237" y="5446123"/>
            <a:ext cx="1186249" cy="1186249"/>
          </a:xfrm>
          <a:prstGeom prst="ellipse">
            <a:avLst/>
          </a:prstGeom>
          <a:noFill/>
          <a:ln cap="flat" cmpd="sng" w="57150">
            <a:solidFill>
              <a:srgbClr val="92D05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14"/>
          <p:cNvPicPr preferRelativeResize="0"/>
          <p:nvPr/>
        </p:nvPicPr>
        <p:blipFill rotWithShape="1">
          <a:blip r:embed="rId3">
            <a:alphaModFix/>
          </a:blip>
          <a:srcRect b="0" l="0" r="0" t="0"/>
          <a:stretch/>
        </p:blipFill>
        <p:spPr>
          <a:xfrm>
            <a:off x="951470" y="768777"/>
            <a:ext cx="9922973" cy="53204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5"/>
          <p:cNvSpPr txBox="1"/>
          <p:nvPr>
            <p:ph type="title"/>
          </p:nvPr>
        </p:nvSpPr>
        <p:spPr>
          <a:xfrm>
            <a:off x="3015049" y="360683"/>
            <a:ext cx="7678311" cy="720000"/>
          </a:xfrm>
          <a:prstGeom prst="rect">
            <a:avLst/>
          </a:prstGeom>
          <a:noFill/>
          <a:ln>
            <a:noFill/>
          </a:ln>
        </p:spPr>
        <p:txBody>
          <a:bodyPr anchorCtr="0" anchor="ctr" bIns="0" lIns="36000" spcFirstLastPara="1" rIns="36000" wrap="square" tIns="0">
            <a:noAutofit/>
          </a:bodyPr>
          <a:lstStyle/>
          <a:p>
            <a:pPr indent="0" lvl="0" marL="536629" rtl="1" algn="ctr">
              <a:lnSpc>
                <a:spcPct val="100000"/>
              </a:lnSpc>
              <a:spcBef>
                <a:spcPts val="0"/>
              </a:spcBef>
              <a:spcAft>
                <a:spcPts val="0"/>
              </a:spcAft>
              <a:buClr>
                <a:srgbClr val="002060"/>
              </a:buClr>
              <a:buSzPts val="4400"/>
              <a:buFont typeface="Varela Round"/>
              <a:buNone/>
            </a:pPr>
            <a:r>
              <a:rPr lang="ar-SA" sz="4400">
                <a:latin typeface="Arial"/>
                <a:ea typeface="Arial"/>
                <a:cs typeface="Arial"/>
                <a:sym typeface="Arial"/>
              </a:rPr>
              <a:t>هناك طرق عديدة لتقديم المعلومات بطريقة مضللة</a:t>
            </a:r>
            <a:endParaRPr>
              <a:latin typeface="Arial"/>
              <a:ea typeface="Arial"/>
              <a:cs typeface="Arial"/>
              <a:sym typeface="Arial"/>
            </a:endParaRPr>
          </a:p>
        </p:txBody>
      </p:sp>
      <p:pic>
        <p:nvPicPr>
          <p:cNvPr id="227" name="Google Shape;227;p15"/>
          <p:cNvPicPr preferRelativeResize="0"/>
          <p:nvPr/>
        </p:nvPicPr>
        <p:blipFill rotWithShape="1">
          <a:blip r:embed="rId3">
            <a:alphaModFix/>
          </a:blip>
          <a:srcRect b="0" l="0" r="0" t="0"/>
          <a:stretch/>
        </p:blipFill>
        <p:spPr>
          <a:xfrm>
            <a:off x="309364" y="251478"/>
            <a:ext cx="2606831" cy="2448473"/>
          </a:xfrm>
          <a:prstGeom prst="rect">
            <a:avLst/>
          </a:prstGeom>
          <a:noFill/>
          <a:ln>
            <a:noFill/>
          </a:ln>
        </p:spPr>
      </p:pic>
      <p:sp>
        <p:nvSpPr>
          <p:cNvPr id="228" name="Google Shape;228;p15"/>
          <p:cNvSpPr txBox="1"/>
          <p:nvPr/>
        </p:nvSpPr>
        <p:spPr>
          <a:xfrm>
            <a:off x="2644348" y="2007453"/>
            <a:ext cx="7678311" cy="2677656"/>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800"/>
              <a:buFont typeface="Arial"/>
              <a:buNone/>
            </a:pPr>
            <a:r>
              <a:rPr b="1" i="0" lang="ar-SA" sz="2800" u="none" cap="none" strike="noStrike">
                <a:solidFill>
                  <a:srgbClr val="12B4BC"/>
                </a:solidFill>
                <a:latin typeface="Arial"/>
                <a:ea typeface="Arial"/>
                <a:cs typeface="Arial"/>
                <a:sym typeface="Arial"/>
              </a:rPr>
              <a:t>ما إذا كان يتم بشكل ضار (عدم المعلومات)</a:t>
            </a:r>
            <a:endParaRPr/>
          </a:p>
          <a:p>
            <a:pPr indent="0" lvl="0" marL="0" marR="0" rtl="1" algn="ctr">
              <a:lnSpc>
                <a:spcPct val="100000"/>
              </a:lnSpc>
              <a:spcBef>
                <a:spcPts val="0"/>
              </a:spcBef>
              <a:spcAft>
                <a:spcPts val="0"/>
              </a:spcAft>
              <a:buClr>
                <a:srgbClr val="000000"/>
              </a:buClr>
              <a:buSzPts val="2800"/>
              <a:buFont typeface="Arial"/>
              <a:buNone/>
            </a:pPr>
            <a:r>
              <a:t/>
            </a:r>
            <a:endParaRPr b="1" i="0" sz="2800" u="none" cap="none" strike="noStrike">
              <a:solidFill>
                <a:srgbClr val="12B4BC"/>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2800"/>
              <a:buFont typeface="Arial"/>
              <a:buNone/>
            </a:pPr>
            <a:r>
              <a:rPr b="1" i="0" lang="ar-SA" sz="2800" u="none" cap="none" strike="noStrike">
                <a:solidFill>
                  <a:srgbClr val="12B4BC"/>
                </a:solidFill>
                <a:latin typeface="Arial"/>
                <a:ea typeface="Arial"/>
                <a:cs typeface="Arial"/>
                <a:sym typeface="Arial"/>
              </a:rPr>
              <a:t>وهل تم عن طريق الخطأ (معلومات خاطئة).</a:t>
            </a:r>
            <a:endParaRPr/>
          </a:p>
          <a:p>
            <a:pPr indent="0" lvl="0" marL="0" marR="0" rtl="1" algn="ctr">
              <a:lnSpc>
                <a:spcPct val="100000"/>
              </a:lnSpc>
              <a:spcBef>
                <a:spcPts val="0"/>
              </a:spcBef>
              <a:spcAft>
                <a:spcPts val="0"/>
              </a:spcAft>
              <a:buClr>
                <a:srgbClr val="000000"/>
              </a:buClr>
              <a:buSzPts val="2800"/>
              <a:buFont typeface="Arial"/>
              <a:buNone/>
            </a:pPr>
            <a:r>
              <a:t/>
            </a:r>
            <a:endParaRPr b="1" i="0" sz="2800" u="none" cap="none" strike="noStrike">
              <a:solidFill>
                <a:srgbClr val="12B4BC"/>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2800"/>
              <a:buFont typeface="Arial"/>
              <a:buNone/>
            </a:pPr>
            <a:r>
              <a:rPr b="1" i="0" lang="ar-SA" sz="2800" u="none" cap="none" strike="noStrike">
                <a:solidFill>
                  <a:srgbClr val="12B4BC"/>
                </a:solidFill>
                <a:latin typeface="Arial"/>
                <a:ea typeface="Arial"/>
                <a:cs typeface="Arial"/>
                <a:sym typeface="Arial"/>
              </a:rPr>
              <a:t>تقع مسؤولية نقل المعلومات بطريقة موضوعية ، قدر الإمكان ، على عاتق مرسل الرسالة - مصمم التصور.</a:t>
            </a:r>
            <a:endParaRPr b="0" i="0" sz="2800" u="none" cap="none" strike="noStrike">
              <a:solidFill>
                <a:srgbClr val="00206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6"/>
          <p:cNvSpPr txBox="1"/>
          <p:nvPr>
            <p:ph type="title"/>
          </p:nvPr>
        </p:nvSpPr>
        <p:spPr>
          <a:xfrm>
            <a:off x="616452" y="437722"/>
            <a:ext cx="12191999" cy="720094"/>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4400"/>
              <a:buFont typeface="Varela Round"/>
              <a:buNone/>
            </a:pPr>
            <a:r>
              <a:rPr lang="ar-SA">
                <a:latin typeface="Arial"/>
                <a:ea typeface="Arial"/>
                <a:cs typeface="Arial"/>
                <a:sym typeface="Arial"/>
              </a:rPr>
              <a:t>تمرين</a:t>
            </a:r>
            <a:endParaRPr>
              <a:latin typeface="Arial"/>
              <a:ea typeface="Arial"/>
              <a:cs typeface="Arial"/>
              <a:sym typeface="Arial"/>
            </a:endParaRPr>
          </a:p>
        </p:txBody>
      </p:sp>
      <p:sp>
        <p:nvSpPr>
          <p:cNvPr id="234" name="Google Shape;234;p16"/>
          <p:cNvSpPr txBox="1"/>
          <p:nvPr>
            <p:ph idx="1" type="body"/>
          </p:nvPr>
        </p:nvSpPr>
        <p:spPr>
          <a:xfrm>
            <a:off x="1779373" y="1327846"/>
            <a:ext cx="9650625" cy="720094"/>
          </a:xfrm>
          <a:prstGeom prst="rect">
            <a:avLst/>
          </a:prstGeom>
          <a:noFill/>
          <a:ln>
            <a:noFill/>
          </a:ln>
        </p:spPr>
        <p:txBody>
          <a:bodyPr anchorCtr="0" anchor="ctr" bIns="45700" lIns="91425" spcFirstLastPara="1" rIns="91425" wrap="square" tIns="45700">
            <a:noAutofit/>
          </a:bodyPr>
          <a:lstStyle/>
          <a:p>
            <a:pPr indent="-457200" lvl="0" marL="457200" rtl="1" algn="r">
              <a:lnSpc>
                <a:spcPct val="100000"/>
              </a:lnSpc>
              <a:spcBef>
                <a:spcPts val="0"/>
              </a:spcBef>
              <a:spcAft>
                <a:spcPts val="0"/>
              </a:spcAft>
              <a:buClr>
                <a:srgbClr val="12B4BC"/>
              </a:buClr>
              <a:buSzPts val="2800"/>
              <a:buChar char="•"/>
            </a:pPr>
            <a:r>
              <a:rPr lang="ar-SA">
                <a:latin typeface="Arial"/>
                <a:ea typeface="Arial"/>
                <a:cs typeface="Arial"/>
                <a:sym typeface="Arial"/>
              </a:rPr>
              <a:t>قدم الرسوم البيانية التي لا تضلل القارئ ، لكل من الرسوم البيانية المعروضة هنا.</a:t>
            </a:r>
            <a:endParaRPr/>
          </a:p>
          <a:p>
            <a:pPr indent="-457200" lvl="0" marL="457200" rtl="1" algn="r">
              <a:lnSpc>
                <a:spcPct val="100000"/>
              </a:lnSpc>
              <a:spcBef>
                <a:spcPts val="0"/>
              </a:spcBef>
              <a:spcAft>
                <a:spcPts val="0"/>
              </a:spcAft>
              <a:buClr>
                <a:srgbClr val="12B4BC"/>
              </a:buClr>
              <a:buSzPts val="2800"/>
              <a:buChar char="•"/>
            </a:pPr>
            <a:r>
              <a:rPr lang="ar-SA">
                <a:latin typeface="Arial"/>
                <a:ea typeface="Arial"/>
                <a:cs typeface="Arial"/>
                <a:sym typeface="Arial"/>
              </a:rPr>
              <a:t>اشرح ما هو الخداع الذي يظهر في هذه الرسوم البيانية.</a:t>
            </a:r>
            <a:endParaRPr>
              <a:latin typeface="Arial"/>
              <a:ea typeface="Arial"/>
              <a:cs typeface="Arial"/>
              <a:sym typeface="Arial"/>
            </a:endParaRPr>
          </a:p>
        </p:txBody>
      </p:sp>
      <p:pic>
        <p:nvPicPr>
          <p:cNvPr id="235" name="Google Shape;235;p16"/>
          <p:cNvPicPr preferRelativeResize="0"/>
          <p:nvPr/>
        </p:nvPicPr>
        <p:blipFill rotWithShape="1">
          <a:blip r:embed="rId3">
            <a:alphaModFix/>
          </a:blip>
          <a:srcRect b="0" l="0" r="0" t="0"/>
          <a:stretch/>
        </p:blipFill>
        <p:spPr>
          <a:xfrm>
            <a:off x="185338" y="2576316"/>
            <a:ext cx="6084607" cy="3404354"/>
          </a:xfrm>
          <a:prstGeom prst="rect">
            <a:avLst/>
          </a:prstGeom>
          <a:noFill/>
          <a:ln>
            <a:noFill/>
          </a:ln>
          <a:effectLst>
            <a:outerShdw blurRad="292100" rotWithShape="0" algn="tl" dir="2700000" dist="139700">
              <a:srgbClr val="333333">
                <a:alpha val="64313"/>
              </a:srgbClr>
            </a:outerShdw>
          </a:effectLst>
        </p:spPr>
      </p:pic>
      <p:pic>
        <p:nvPicPr>
          <p:cNvPr id="236" name="Google Shape;236;p16"/>
          <p:cNvPicPr preferRelativeResize="0"/>
          <p:nvPr/>
        </p:nvPicPr>
        <p:blipFill rotWithShape="1">
          <a:blip r:embed="rId4">
            <a:alphaModFix/>
          </a:blip>
          <a:srcRect b="0" l="0" r="0" t="0"/>
          <a:stretch/>
        </p:blipFill>
        <p:spPr>
          <a:xfrm>
            <a:off x="6517719" y="3058229"/>
            <a:ext cx="5245913" cy="2815441"/>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
          <p:cNvSpPr txBox="1"/>
          <p:nvPr>
            <p:ph type="ctrTitle"/>
          </p:nvPr>
        </p:nvSpPr>
        <p:spPr>
          <a:xfrm>
            <a:off x="2513000" y="948433"/>
            <a:ext cx="9263700" cy="1328100"/>
          </a:xfrm>
          <a:prstGeom prst="rect">
            <a:avLst/>
          </a:prstGeom>
        </p:spPr>
        <p:txBody>
          <a:bodyPr anchorCtr="0" anchor="b" bIns="45700" lIns="91425" spcFirstLastPara="1" rIns="91425" wrap="square" tIns="45700">
            <a:noAutofit/>
          </a:bodyPr>
          <a:lstStyle/>
          <a:p>
            <a:pPr indent="0" lvl="0" marL="0" marR="0" rtl="1" algn="r">
              <a:spcBef>
                <a:spcPts val="0"/>
              </a:spcBef>
              <a:spcAft>
                <a:spcPts val="0"/>
              </a:spcAft>
              <a:buNone/>
            </a:pPr>
            <a:r>
              <a:rPr lang="ar-SA" sz="5100"/>
              <a:t>ماذا سنتعلم اليوم؟؟</a:t>
            </a:r>
            <a:endParaRPr sz="5100"/>
          </a:p>
        </p:txBody>
      </p:sp>
      <p:sp>
        <p:nvSpPr>
          <p:cNvPr id="128" name="Google Shape;128;p2"/>
          <p:cNvSpPr txBox="1"/>
          <p:nvPr>
            <p:ph idx="1" type="body"/>
          </p:nvPr>
        </p:nvSpPr>
        <p:spPr>
          <a:xfrm>
            <a:off x="2513000" y="2434100"/>
            <a:ext cx="9263700" cy="3657600"/>
          </a:xfrm>
          <a:prstGeom prst="rect">
            <a:avLst/>
          </a:prstGeom>
        </p:spPr>
        <p:txBody>
          <a:bodyPr anchorCtr="0" anchor="t" bIns="45700" lIns="91425" spcFirstLastPara="1" rIns="91425" wrap="square" tIns="45700">
            <a:noAutofit/>
          </a:bodyPr>
          <a:lstStyle/>
          <a:p>
            <a:pPr indent="-368334" lvl="0" marL="439781" rtl="1" algn="r">
              <a:spcBef>
                <a:spcPts val="640"/>
              </a:spcBef>
              <a:spcAft>
                <a:spcPts val="0"/>
              </a:spcAft>
              <a:buSzPts val="3200"/>
              <a:buChar char="•"/>
            </a:pPr>
            <a:r>
              <a:rPr lang="ar-SA" sz="3200"/>
              <a:t> مسؤولية مصممي التصور لتقديم معلومات موثوقة</a:t>
            </a:r>
            <a:endParaRPr sz="3200"/>
          </a:p>
          <a:p>
            <a:pPr indent="-368334" lvl="0" marL="439781" rtl="1" algn="r">
              <a:spcBef>
                <a:spcPts val="2100"/>
              </a:spcBef>
              <a:spcAft>
                <a:spcPts val="0"/>
              </a:spcAft>
              <a:buSzPts val="3200"/>
              <a:buChar char="•"/>
            </a:pPr>
            <a:r>
              <a:rPr lang="ar-SA" sz="3200"/>
              <a:t>هل من الممكن تقديم المعلومات بموضوعية؟</a:t>
            </a:r>
            <a:endParaRPr sz="3200"/>
          </a:p>
          <a:p>
            <a:pPr indent="-368334" lvl="0" marL="439781" rtl="1" algn="r">
              <a:spcBef>
                <a:spcPts val="2100"/>
              </a:spcBef>
              <a:spcAft>
                <a:spcPts val="0"/>
              </a:spcAft>
              <a:buSzPts val="3200"/>
              <a:buChar char="•"/>
            </a:pPr>
            <a:r>
              <a:rPr lang="ar-SA" sz="3200"/>
              <a:t>ما هي التلاعبات التي يمكن القيام بها من خلال التصور؟</a:t>
            </a:r>
            <a:endParaRPr sz="3200"/>
          </a:p>
          <a:p>
            <a:pPr indent="-368334" lvl="0" marL="439781" rtl="1" algn="r">
              <a:spcBef>
                <a:spcPts val="2100"/>
              </a:spcBef>
              <a:spcAft>
                <a:spcPts val="2100"/>
              </a:spcAft>
              <a:buSzPts val="3200"/>
              <a:buChar char="•"/>
            </a:pPr>
            <a:r>
              <a:rPr lang="ar-SA" sz="3200"/>
              <a:t>أمثلة على التلاعب "الإيجابي" و "السلبي"</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
          <p:cNvSpPr txBox="1"/>
          <p:nvPr>
            <p:ph type="ctrTitle"/>
          </p:nvPr>
        </p:nvSpPr>
        <p:spPr>
          <a:xfrm>
            <a:off x="953100" y="3998067"/>
            <a:ext cx="6491100" cy="1929300"/>
          </a:xfrm>
          <a:prstGeom prst="rect">
            <a:avLst/>
          </a:prstGeom>
        </p:spPr>
        <p:txBody>
          <a:bodyPr anchorCtr="0" anchor="t" bIns="36000" lIns="36000" spcFirstLastPara="1" rIns="36000" wrap="square" tIns="36000">
            <a:noAutofit/>
          </a:bodyPr>
          <a:lstStyle/>
          <a:p>
            <a:pPr indent="0" lvl="0" marL="0" rtl="1" algn="r">
              <a:spcBef>
                <a:spcPts val="0"/>
              </a:spcBef>
              <a:spcAft>
                <a:spcPts val="0"/>
              </a:spcAft>
              <a:buNone/>
            </a:pPr>
            <a:r>
              <a:rPr lang="ar-SA"/>
              <a:t>حوار موثوق بين مقدم المعلومات ومتلقي المعلومات</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4"/>
          <p:cNvSpPr txBox="1"/>
          <p:nvPr>
            <p:ph type="title"/>
          </p:nvPr>
        </p:nvSpPr>
        <p:spPr>
          <a:xfrm>
            <a:off x="2241250" y="212675"/>
            <a:ext cx="12191999" cy="720094"/>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4400"/>
              <a:buFont typeface="Varela Round"/>
              <a:buNone/>
            </a:pPr>
            <a:r>
              <a:rPr lang="ar-SA">
                <a:latin typeface="Arial"/>
                <a:ea typeface="Arial"/>
                <a:cs typeface="Arial"/>
                <a:sym typeface="Arial"/>
              </a:rPr>
              <a:t>التصور يشجع الرياضة</a:t>
            </a:r>
            <a:endParaRPr>
              <a:latin typeface="Arial"/>
              <a:ea typeface="Arial"/>
              <a:cs typeface="Arial"/>
              <a:sym typeface="Arial"/>
            </a:endParaRPr>
          </a:p>
        </p:txBody>
      </p:sp>
      <p:sp>
        <p:nvSpPr>
          <p:cNvPr id="139" name="Google Shape;139;p4"/>
          <p:cNvSpPr txBox="1"/>
          <p:nvPr>
            <p:ph idx="1" type="body"/>
          </p:nvPr>
        </p:nvSpPr>
        <p:spPr>
          <a:xfrm>
            <a:off x="1149178" y="1513157"/>
            <a:ext cx="10772136" cy="540000"/>
          </a:xfrm>
          <a:prstGeom prst="rect">
            <a:avLst/>
          </a:prstGeom>
          <a:noFill/>
          <a:ln>
            <a:noFill/>
          </a:ln>
        </p:spPr>
        <p:txBody>
          <a:bodyPr anchorCtr="0" anchor="ctr" bIns="45700" lIns="91425" spcFirstLastPara="1" rIns="91425" wrap="square" tIns="45700">
            <a:noAutofit/>
          </a:bodyPr>
          <a:lstStyle/>
          <a:p>
            <a:pPr indent="0" lvl="0" marL="185757" rtl="1" algn="r">
              <a:lnSpc>
                <a:spcPct val="100000"/>
              </a:lnSpc>
              <a:spcBef>
                <a:spcPts val="0"/>
              </a:spcBef>
              <a:spcAft>
                <a:spcPts val="0"/>
              </a:spcAft>
              <a:buClr>
                <a:srgbClr val="192A72"/>
              </a:buClr>
              <a:buSzPts val="2800"/>
              <a:buNone/>
            </a:pPr>
            <a:r>
              <a:rPr lang="ar-SA">
                <a:solidFill>
                  <a:srgbClr val="192A72"/>
                </a:solidFill>
                <a:latin typeface="Arial"/>
                <a:ea typeface="Arial"/>
                <a:cs typeface="Arial"/>
                <a:sym typeface="Arial"/>
              </a:rPr>
              <a:t>التصور الجيد باستطاعته... ان يوصلنا الى الهدف المنشود</a:t>
            </a:r>
            <a:endParaRPr>
              <a:latin typeface="Arial"/>
              <a:ea typeface="Arial"/>
              <a:cs typeface="Arial"/>
              <a:sym typeface="Arial"/>
            </a:endParaRPr>
          </a:p>
          <a:p>
            <a:pPr indent="0" lvl="0" marL="185757" rtl="1" algn="r">
              <a:lnSpc>
                <a:spcPct val="100000"/>
              </a:lnSpc>
              <a:spcBef>
                <a:spcPts val="560"/>
              </a:spcBef>
              <a:spcAft>
                <a:spcPts val="0"/>
              </a:spcAft>
              <a:buClr>
                <a:srgbClr val="12B4BC"/>
              </a:buClr>
              <a:buSzPts val="2800"/>
              <a:buNone/>
            </a:pPr>
            <a:r>
              <a:rPr lang="ar-SA">
                <a:latin typeface="Arial"/>
                <a:ea typeface="Arial"/>
                <a:cs typeface="Arial"/>
                <a:sym typeface="Arial"/>
              </a:rPr>
              <a:t>"زرع" العناصر التحفيزية ، التي تدعم الدافع للعمل ، أثناء نقل المعلومات</a:t>
            </a:r>
            <a:endParaRPr>
              <a:latin typeface="Arial"/>
              <a:ea typeface="Arial"/>
              <a:cs typeface="Arial"/>
              <a:sym typeface="Arial"/>
            </a:endParaRPr>
          </a:p>
        </p:txBody>
      </p:sp>
      <p:pic>
        <p:nvPicPr>
          <p:cNvPr descr="תוצאת תמונה עבור אפליקציות לעידוד ספורט" id="140" name="Google Shape;140;p4"/>
          <p:cNvPicPr preferRelativeResize="0"/>
          <p:nvPr/>
        </p:nvPicPr>
        <p:blipFill rotWithShape="1">
          <a:blip r:embed="rId3">
            <a:alphaModFix/>
          </a:blip>
          <a:srcRect b="0" l="0" r="0" t="0"/>
          <a:stretch/>
        </p:blipFill>
        <p:spPr>
          <a:xfrm>
            <a:off x="107504" y="2548604"/>
            <a:ext cx="5733508" cy="3472905"/>
          </a:xfrm>
          <a:prstGeom prst="rect">
            <a:avLst/>
          </a:prstGeom>
          <a:noFill/>
          <a:ln>
            <a:noFill/>
          </a:ln>
        </p:spPr>
      </p:pic>
      <p:pic>
        <p:nvPicPr>
          <p:cNvPr descr="תמונה קשורה" id="141" name="Google Shape;141;p4"/>
          <p:cNvPicPr preferRelativeResize="0"/>
          <p:nvPr/>
        </p:nvPicPr>
        <p:blipFill rotWithShape="1">
          <a:blip r:embed="rId4">
            <a:alphaModFix/>
          </a:blip>
          <a:srcRect b="0" l="0" r="0" t="0"/>
          <a:stretch/>
        </p:blipFill>
        <p:spPr>
          <a:xfrm>
            <a:off x="6538103" y="2736525"/>
            <a:ext cx="3598291" cy="32849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5"/>
          <p:cNvPicPr preferRelativeResize="0"/>
          <p:nvPr/>
        </p:nvPicPr>
        <p:blipFill rotWithShape="1">
          <a:blip r:embed="rId3">
            <a:alphaModFix/>
          </a:blip>
          <a:srcRect b="0" l="0" r="0" t="0"/>
          <a:stretch/>
        </p:blipFill>
        <p:spPr>
          <a:xfrm>
            <a:off x="53546" y="1257856"/>
            <a:ext cx="4438878" cy="3645087"/>
          </a:xfrm>
          <a:prstGeom prst="rect">
            <a:avLst/>
          </a:prstGeom>
          <a:noFill/>
          <a:ln>
            <a:noFill/>
          </a:ln>
        </p:spPr>
      </p:pic>
      <p:sp>
        <p:nvSpPr>
          <p:cNvPr id="147" name="Google Shape;147;p5"/>
          <p:cNvSpPr/>
          <p:nvPr/>
        </p:nvSpPr>
        <p:spPr>
          <a:xfrm>
            <a:off x="8695075" y="1680978"/>
            <a:ext cx="2429163" cy="1357746"/>
          </a:xfrm>
          <a:prstGeom prst="flowChartAlternateProcess">
            <a:avLst/>
          </a:prstGeom>
          <a:solidFill>
            <a:schemeClr val="accent1"/>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None/>
            </a:pPr>
            <a:r>
              <a:rPr b="1" i="0" lang="ar-SA" sz="2000" u="none" cap="none" strike="noStrike">
                <a:solidFill>
                  <a:srgbClr val="192A72"/>
                </a:solidFill>
                <a:latin typeface="Arial"/>
                <a:ea typeface="Arial"/>
                <a:cs typeface="Arial"/>
                <a:sym typeface="Arial"/>
              </a:rPr>
              <a:t>كم عدد الخطوات التي قطعتها اليوم؟</a:t>
            </a:r>
            <a:endParaRPr b="1" i="0" sz="2000" u="sng" cap="none" strike="noStrike">
              <a:solidFill>
                <a:srgbClr val="192A72"/>
              </a:solidFill>
              <a:latin typeface="Arial"/>
              <a:ea typeface="Arial"/>
              <a:cs typeface="Arial"/>
              <a:sym typeface="Arial"/>
            </a:endParaRPr>
          </a:p>
        </p:txBody>
      </p:sp>
      <p:sp>
        <p:nvSpPr>
          <p:cNvPr id="148" name="Google Shape;148;p5"/>
          <p:cNvSpPr/>
          <p:nvPr/>
        </p:nvSpPr>
        <p:spPr>
          <a:xfrm>
            <a:off x="8695075" y="3429000"/>
            <a:ext cx="2429163" cy="1357746"/>
          </a:xfrm>
          <a:prstGeom prst="flowChartAlternateProcess">
            <a:avLst/>
          </a:prstGeom>
          <a:solidFill>
            <a:srgbClr val="12B4BC"/>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None/>
            </a:pPr>
            <a:r>
              <a:rPr b="1" i="0" lang="ar-SA" sz="2000" u="none" cap="none" strike="noStrike">
                <a:solidFill>
                  <a:schemeClr val="lt1"/>
                </a:solidFill>
                <a:latin typeface="Arial"/>
                <a:ea typeface="Arial"/>
                <a:cs typeface="Arial"/>
                <a:sym typeface="Arial"/>
              </a:rPr>
              <a:t>لذلك لم يتبق سوى القليل لتحقيق الهدف</a:t>
            </a:r>
            <a:endParaRPr b="0" i="0" sz="1400" u="none" cap="none" strike="noStrike">
              <a:solidFill>
                <a:srgbClr val="000000"/>
              </a:solidFill>
              <a:latin typeface="Arial"/>
              <a:ea typeface="Arial"/>
              <a:cs typeface="Arial"/>
              <a:sym typeface="Arial"/>
            </a:endParaRPr>
          </a:p>
        </p:txBody>
      </p:sp>
      <p:sp>
        <p:nvSpPr>
          <p:cNvPr id="149" name="Google Shape;149;p5"/>
          <p:cNvSpPr txBox="1"/>
          <p:nvPr>
            <p:ph type="title"/>
          </p:nvPr>
        </p:nvSpPr>
        <p:spPr>
          <a:xfrm>
            <a:off x="2241250" y="212675"/>
            <a:ext cx="12191999" cy="720094"/>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4400"/>
              <a:buFont typeface="Varela Round"/>
              <a:buNone/>
            </a:pPr>
            <a:r>
              <a:rPr lang="ar-SA">
                <a:latin typeface="Arial"/>
                <a:ea typeface="Arial"/>
                <a:cs typeface="Arial"/>
                <a:sym typeface="Arial"/>
              </a:rPr>
              <a:t>التصور يشجع الرياضة</a:t>
            </a:r>
            <a:endParaRPr>
              <a:latin typeface="Arial"/>
              <a:ea typeface="Arial"/>
              <a:cs typeface="Arial"/>
              <a:sym typeface="Arial"/>
            </a:endParaRPr>
          </a:p>
        </p:txBody>
      </p:sp>
      <p:pic>
        <p:nvPicPr>
          <p:cNvPr id="150" name="Google Shape;150;p5"/>
          <p:cNvPicPr preferRelativeResize="0"/>
          <p:nvPr/>
        </p:nvPicPr>
        <p:blipFill rotWithShape="1">
          <a:blip r:embed="rId4">
            <a:alphaModFix/>
          </a:blip>
          <a:srcRect b="0" l="0" r="0" t="0"/>
          <a:stretch/>
        </p:blipFill>
        <p:spPr>
          <a:xfrm>
            <a:off x="4185195" y="1257856"/>
            <a:ext cx="4243957" cy="5387469"/>
          </a:xfrm>
          <a:prstGeom prst="rect">
            <a:avLst/>
          </a:prstGeom>
          <a:noFill/>
          <a:ln>
            <a:noFill/>
          </a:ln>
          <a:effectLst>
            <a:outerShdw blurRad="292100" rotWithShape="0" algn="tl" dir="2700000" dist="139700">
              <a:srgbClr val="333333">
                <a:alpha val="64313"/>
              </a:srgbClr>
            </a:outerShdw>
          </a:effectLst>
        </p:spPr>
      </p:pic>
      <p:sp>
        <p:nvSpPr>
          <p:cNvPr id="151" name="Google Shape;151;p5"/>
          <p:cNvSpPr/>
          <p:nvPr/>
        </p:nvSpPr>
        <p:spPr>
          <a:xfrm rot="4203733">
            <a:off x="7673494" y="4208238"/>
            <a:ext cx="605481" cy="1389409"/>
          </a:xfrm>
          <a:prstGeom prst="downArrow">
            <a:avLst>
              <a:gd fmla="val 50000" name="adj1"/>
              <a:gd fmla="val 5000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p5"/>
          <p:cNvSpPr/>
          <p:nvPr/>
        </p:nvSpPr>
        <p:spPr>
          <a:xfrm>
            <a:off x="5714748" y="4786746"/>
            <a:ext cx="1186249" cy="1186249"/>
          </a:xfrm>
          <a:prstGeom prst="ellipse">
            <a:avLst/>
          </a:prstGeom>
          <a:noFill/>
          <a:ln cap="flat" cmpd="sng" w="57150">
            <a:solidFill>
              <a:srgbClr val="92D05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6"/>
          <p:cNvSpPr txBox="1"/>
          <p:nvPr>
            <p:ph type="title"/>
          </p:nvPr>
        </p:nvSpPr>
        <p:spPr>
          <a:xfrm>
            <a:off x="225633" y="212675"/>
            <a:ext cx="12191999" cy="720094"/>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4400"/>
              <a:buFont typeface="Varela Round"/>
              <a:buNone/>
            </a:pPr>
            <a:r>
              <a:rPr lang="ar-SA">
                <a:latin typeface="Arial"/>
                <a:ea typeface="Arial"/>
                <a:cs typeface="Arial"/>
                <a:sym typeface="Arial"/>
              </a:rPr>
              <a:t>هذا عملية إيجابي</a:t>
            </a:r>
            <a:endParaRPr>
              <a:latin typeface="Arial"/>
              <a:ea typeface="Arial"/>
              <a:cs typeface="Arial"/>
              <a:sym typeface="Arial"/>
            </a:endParaRPr>
          </a:p>
        </p:txBody>
      </p:sp>
      <p:sp>
        <p:nvSpPr>
          <p:cNvPr id="158" name="Google Shape;158;p6"/>
          <p:cNvSpPr txBox="1"/>
          <p:nvPr>
            <p:ph idx="1" type="body"/>
          </p:nvPr>
        </p:nvSpPr>
        <p:spPr>
          <a:xfrm>
            <a:off x="3334828" y="600617"/>
            <a:ext cx="8307000" cy="540000"/>
          </a:xfrm>
          <a:prstGeom prst="rect">
            <a:avLst/>
          </a:prstGeom>
          <a:noFill/>
          <a:ln>
            <a:noFill/>
          </a:ln>
        </p:spPr>
        <p:txBody>
          <a:bodyPr anchorCtr="0" anchor="ctr" bIns="45700" lIns="91425" spcFirstLastPara="1" rIns="91425" wrap="square" tIns="45700">
            <a:noAutofit/>
          </a:bodyPr>
          <a:lstStyle/>
          <a:p>
            <a:pPr indent="0" lvl="0" marL="185757" rtl="1" algn="r">
              <a:lnSpc>
                <a:spcPct val="100000"/>
              </a:lnSpc>
              <a:spcBef>
                <a:spcPts val="0"/>
              </a:spcBef>
              <a:spcAft>
                <a:spcPts val="0"/>
              </a:spcAft>
              <a:buClr>
                <a:srgbClr val="12B4BC"/>
              </a:buClr>
              <a:buSzPts val="2800"/>
              <a:buNone/>
            </a:pPr>
            <a:r>
              <a:t/>
            </a:r>
            <a:endParaRPr>
              <a:latin typeface="Arial"/>
              <a:ea typeface="Arial"/>
              <a:cs typeface="Arial"/>
              <a:sym typeface="Arial"/>
            </a:endParaRPr>
          </a:p>
          <a:p>
            <a:pPr indent="0" lvl="0" marL="185757" rtl="1" algn="r">
              <a:lnSpc>
                <a:spcPct val="100000"/>
              </a:lnSpc>
              <a:spcBef>
                <a:spcPts val="560"/>
              </a:spcBef>
              <a:spcAft>
                <a:spcPts val="0"/>
              </a:spcAft>
              <a:buClr>
                <a:srgbClr val="12B4BC"/>
              </a:buClr>
              <a:buSzPts val="2800"/>
              <a:buNone/>
            </a:pPr>
            <a:r>
              <a:t/>
            </a:r>
            <a:endParaRPr>
              <a:latin typeface="Arial"/>
              <a:ea typeface="Arial"/>
              <a:cs typeface="Arial"/>
              <a:sym typeface="Arial"/>
            </a:endParaRPr>
          </a:p>
          <a:p>
            <a:pPr indent="0" lvl="0" marL="185757" rtl="1" algn="r">
              <a:lnSpc>
                <a:spcPct val="100000"/>
              </a:lnSpc>
              <a:spcBef>
                <a:spcPts val="560"/>
              </a:spcBef>
              <a:spcAft>
                <a:spcPts val="0"/>
              </a:spcAft>
              <a:buClr>
                <a:srgbClr val="12B4BC"/>
              </a:buClr>
              <a:buSzPts val="2800"/>
              <a:buNone/>
            </a:pPr>
            <a:r>
              <a:rPr lang="ar-SA">
                <a:latin typeface="Arial"/>
                <a:ea typeface="Arial"/>
                <a:cs typeface="Arial"/>
                <a:sym typeface="Arial"/>
              </a:rPr>
              <a:t>التصميم بقصد Design With Intent</a:t>
            </a:r>
            <a:endParaRPr>
              <a:latin typeface="Arial"/>
              <a:ea typeface="Arial"/>
              <a:cs typeface="Arial"/>
              <a:sym typeface="Arial"/>
            </a:endParaRPr>
          </a:p>
        </p:txBody>
      </p:sp>
      <p:pic>
        <p:nvPicPr>
          <p:cNvPr id="159" name="Google Shape;159;p6">
            <a:hlinkClick r:id="rId3"/>
          </p:cNvPr>
          <p:cNvPicPr preferRelativeResize="0"/>
          <p:nvPr/>
        </p:nvPicPr>
        <p:blipFill rotWithShape="1">
          <a:blip r:embed="rId4">
            <a:alphaModFix/>
          </a:blip>
          <a:srcRect b="0" l="0" r="0" t="0"/>
          <a:stretch/>
        </p:blipFill>
        <p:spPr>
          <a:xfrm>
            <a:off x="1321416" y="1652283"/>
            <a:ext cx="7747069" cy="4412990"/>
          </a:xfrm>
          <a:prstGeom prst="rect">
            <a:avLst/>
          </a:prstGeom>
          <a:noFill/>
          <a:ln>
            <a:noFill/>
          </a:ln>
        </p:spPr>
      </p:pic>
      <p:sp>
        <p:nvSpPr>
          <p:cNvPr id="160" name="Google Shape;160;p6"/>
          <p:cNvSpPr/>
          <p:nvPr/>
        </p:nvSpPr>
        <p:spPr>
          <a:xfrm>
            <a:off x="1321416" y="6331628"/>
            <a:ext cx="2971839"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ar-SA" sz="1800" u="sng" cap="none" strike="noStrike">
                <a:solidFill>
                  <a:schemeClr val="hlink"/>
                </a:solidFill>
                <a:latin typeface="Calibri"/>
                <a:ea typeface="Calibri"/>
                <a:cs typeface="Calibri"/>
                <a:sym typeface="Calibri"/>
                <a:hlinkClick r:id="rId5"/>
              </a:rPr>
              <a:t>https://vimeo.com/91934781</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7"/>
          <p:cNvPicPr preferRelativeResize="0"/>
          <p:nvPr/>
        </p:nvPicPr>
        <p:blipFill rotWithShape="1">
          <a:blip r:embed="rId3">
            <a:alphaModFix amt="50000"/>
          </a:blip>
          <a:srcRect b="17832" l="0" r="0" t="17838"/>
          <a:stretch/>
        </p:blipFill>
        <p:spPr>
          <a:xfrm>
            <a:off x="0" y="0"/>
            <a:ext cx="12192006" cy="6857998"/>
          </a:xfrm>
          <a:prstGeom prst="rect">
            <a:avLst/>
          </a:prstGeom>
          <a:noFill/>
          <a:ln>
            <a:noFill/>
          </a:ln>
        </p:spPr>
      </p:pic>
      <p:sp>
        <p:nvSpPr>
          <p:cNvPr id="166" name="Google Shape;166;p7"/>
          <p:cNvSpPr txBox="1"/>
          <p:nvPr>
            <p:ph type="ctrTitle"/>
          </p:nvPr>
        </p:nvSpPr>
        <p:spPr>
          <a:xfrm>
            <a:off x="2450100" y="1668700"/>
            <a:ext cx="7261200" cy="3520800"/>
          </a:xfrm>
          <a:prstGeom prst="rect">
            <a:avLst/>
          </a:prstGeom>
        </p:spPr>
        <p:txBody>
          <a:bodyPr anchorCtr="0" anchor="ctr" bIns="45700" lIns="91425" spcFirstLastPara="1" rIns="91425" wrap="square" tIns="45700">
            <a:noAutofit/>
          </a:bodyPr>
          <a:lstStyle/>
          <a:p>
            <a:pPr indent="0" lvl="0" marL="0" marR="0" rtl="1" algn="ctr">
              <a:spcBef>
                <a:spcPts val="0"/>
              </a:spcBef>
              <a:spcAft>
                <a:spcPts val="0"/>
              </a:spcAft>
              <a:buNone/>
            </a:pPr>
            <a:r>
              <a:rPr lang="ar-SA"/>
              <a:t>العملية (מניפולציה) يمكن عكسها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75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8"/>
          <p:cNvPicPr preferRelativeResize="0"/>
          <p:nvPr/>
        </p:nvPicPr>
        <p:blipFill rotWithShape="1">
          <a:blip r:embed="rId3">
            <a:alphaModFix/>
          </a:blip>
          <a:srcRect b="0" l="12818" r="12826" t="0"/>
          <a:stretch/>
        </p:blipFill>
        <p:spPr>
          <a:xfrm>
            <a:off x="-1071700" y="185900"/>
            <a:ext cx="8128925" cy="6072550"/>
          </a:xfrm>
          <a:prstGeom prst="rect">
            <a:avLst/>
          </a:prstGeom>
          <a:noFill/>
          <a:ln>
            <a:noFill/>
          </a:ln>
        </p:spPr>
      </p:pic>
      <p:sp>
        <p:nvSpPr>
          <p:cNvPr id="172" name="Google Shape;172;p8"/>
          <p:cNvSpPr txBox="1"/>
          <p:nvPr>
            <p:ph type="title"/>
          </p:nvPr>
        </p:nvSpPr>
        <p:spPr>
          <a:xfrm>
            <a:off x="6427733" y="745733"/>
            <a:ext cx="5428500" cy="1851600"/>
          </a:xfrm>
          <a:prstGeom prst="rect">
            <a:avLst/>
          </a:prstGeom>
        </p:spPr>
        <p:txBody>
          <a:bodyPr anchorCtr="0" anchor="b" bIns="45700" lIns="91425" spcFirstLastPara="1" rIns="91425" wrap="square" tIns="45700">
            <a:noAutofit/>
          </a:bodyPr>
          <a:lstStyle/>
          <a:p>
            <a:pPr indent="0" lvl="0" marL="0" marR="0" rtl="1" algn="r">
              <a:spcBef>
                <a:spcPts val="0"/>
              </a:spcBef>
              <a:spcAft>
                <a:spcPts val="0"/>
              </a:spcAft>
              <a:buNone/>
            </a:pPr>
            <a:r>
              <a:rPr lang="ar-SA"/>
              <a:t>التصور يمكن أن يخدم مرسل المعلومات بالخداع</a:t>
            </a:r>
            <a:endParaRPr/>
          </a:p>
        </p:txBody>
      </p:sp>
      <p:sp>
        <p:nvSpPr>
          <p:cNvPr id="173" name="Google Shape;173;p8"/>
          <p:cNvSpPr txBox="1"/>
          <p:nvPr>
            <p:ph idx="1" type="body"/>
          </p:nvPr>
        </p:nvSpPr>
        <p:spPr>
          <a:xfrm>
            <a:off x="6427762" y="2738296"/>
            <a:ext cx="2670000" cy="3374100"/>
          </a:xfrm>
          <a:prstGeom prst="rect">
            <a:avLst/>
          </a:prstGeom>
        </p:spPr>
        <p:txBody>
          <a:bodyPr anchorCtr="0" anchor="t" bIns="45700" lIns="91425" spcFirstLastPara="1" rIns="91425" wrap="square" tIns="45700">
            <a:noAutofit/>
          </a:bodyPr>
          <a:lstStyle/>
          <a:p>
            <a:pPr indent="0" lvl="0" marL="0" marR="0" rtl="1" algn="r">
              <a:spcBef>
                <a:spcPts val="640"/>
              </a:spcBef>
              <a:spcAft>
                <a:spcPts val="2100"/>
              </a:spcAft>
              <a:buNone/>
            </a:pPr>
            <a:r>
              <a:rPr b="1" i="0" lang="ar-SA" u="none" cap="none" strike="noStrike"/>
              <a:t>هل هذا صحيح؟؟؟</a:t>
            </a:r>
            <a:endParaRPr b="0" i="0" u="none" cap="none" strike="noStrike"/>
          </a:p>
        </p:txBody>
      </p:sp>
      <p:sp>
        <p:nvSpPr>
          <p:cNvPr id="174" name="Google Shape;174;p8"/>
          <p:cNvSpPr txBox="1"/>
          <p:nvPr>
            <p:ph idx="2" type="body"/>
          </p:nvPr>
        </p:nvSpPr>
        <p:spPr>
          <a:xfrm>
            <a:off x="9186351" y="2738296"/>
            <a:ext cx="2670000" cy="3374100"/>
          </a:xfrm>
          <a:prstGeom prst="rect">
            <a:avLst/>
          </a:prstGeom>
        </p:spPr>
        <p:txBody>
          <a:bodyPr anchorCtr="0" anchor="t" bIns="45700" lIns="91425" spcFirstLastPara="1" rIns="91425" wrap="square" tIns="45700">
            <a:noAutofit/>
          </a:bodyPr>
          <a:lstStyle/>
          <a:p>
            <a:pPr indent="0" lvl="0" marL="0" marR="0" rtl="1" algn="r">
              <a:spcBef>
                <a:spcPts val="640"/>
              </a:spcBef>
              <a:spcAft>
                <a:spcPts val="0"/>
              </a:spcAft>
              <a:buNone/>
            </a:pPr>
            <a:r>
              <a:rPr b="1" i="0" lang="ar-SA" u="none" cap="none" strike="noStrike"/>
              <a:t>في لمحة:</a:t>
            </a:r>
            <a:endParaRPr/>
          </a:p>
          <a:p>
            <a:pPr indent="0" lvl="0" marL="0" marR="0" rtl="1" algn="r">
              <a:spcBef>
                <a:spcPts val="2100"/>
              </a:spcBef>
              <a:spcAft>
                <a:spcPts val="2100"/>
              </a:spcAft>
              <a:buNone/>
            </a:pPr>
            <a:r>
              <a:rPr b="1" i="0" lang="ar-SA" u="none" cap="none" strike="noStrike"/>
              <a:t>من حصل على المزيد من الأصوات في الاستطلاع؟</a:t>
            </a:r>
            <a:endParaRPr b="0" i="0" u="none" cap="none" strike="noStrike"/>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9"/>
          <p:cNvSpPr txBox="1"/>
          <p:nvPr>
            <p:ph type="title"/>
          </p:nvPr>
        </p:nvSpPr>
        <p:spPr>
          <a:xfrm>
            <a:off x="8402595" y="1985423"/>
            <a:ext cx="3361777" cy="1059485"/>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4400"/>
              <a:buFont typeface="Varela Round"/>
              <a:buNone/>
            </a:pPr>
            <a:r>
              <a:rPr lang="ar-SA">
                <a:latin typeface="Arial"/>
                <a:ea typeface="Arial"/>
                <a:cs typeface="Arial"/>
                <a:sym typeface="Arial"/>
              </a:rPr>
              <a:t>طريقتان بديلتان لعرض نفس البيانات بشكل موثوق</a:t>
            </a:r>
            <a:endParaRPr>
              <a:latin typeface="Arial"/>
              <a:ea typeface="Arial"/>
              <a:cs typeface="Arial"/>
              <a:sym typeface="Arial"/>
            </a:endParaRPr>
          </a:p>
        </p:txBody>
      </p:sp>
      <p:pic>
        <p:nvPicPr>
          <p:cNvPr id="180" name="Google Shape;180;p9"/>
          <p:cNvPicPr preferRelativeResize="0"/>
          <p:nvPr/>
        </p:nvPicPr>
        <p:blipFill rotWithShape="1">
          <a:blip r:embed="rId3">
            <a:alphaModFix/>
          </a:blip>
          <a:srcRect b="0" l="0" r="0" t="0"/>
          <a:stretch/>
        </p:blipFill>
        <p:spPr>
          <a:xfrm>
            <a:off x="2752728" y="0"/>
            <a:ext cx="5328591" cy="656830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