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youtube.com/watch?v=ioYROPevuDI" TargetMode="Externa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descr="שם המורה: עדי קרנץ אבירם&#10;למידע נוסף במרחב הפדגוגי: &#10;https://pop.education.gov.il/online-learning/vod-broadcasts/realtime-vod-22-10-2020/digital-information-10th-grade-11503/&#10;&#10;השיעורים המוצעים לתלמידים ולעובדי ההוראה הוקלטו במהלך תקופת החירום שנוצרה עקב התפשטות נגיף קורונה בארץ ובעולם. אם זיהית בתכנים יצירה שלך שלדעתך לא ניתן לה קרדיט הולם, יש לפנות אלינו בדוא&quot;ל כדי שנוכל לעדכן זאת. תודה על ההבנה.&#10;rights@education.gov.il&#10;&#10;*קוד השידור: 1_uji3eaf2*" id="54" name="Google Shape;54;p13" title="שכיחויות א'- שכיחות יחסית - שיעור 5 | מידע ונתונים לכיתות י">
            <a:hlinkClick r:id="rId3"/>
          </p:cNvPr>
          <p:cNvPicPr preferRelativeResize="0"/>
          <p:nvPr/>
        </p:nvPicPr>
        <p:blipFill>
          <a:blip r:embed="rId4">
            <a:alphaModFix/>
          </a:blip>
          <a:stretch>
            <a:fillRect/>
          </a:stretch>
        </p:blipFill>
        <p:spPr>
          <a:xfrm>
            <a:off x="233775" y="131500"/>
            <a:ext cx="8331475" cy="46864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4"/>
                                        </p:tgtEl>
                                        <p:attrNameLst>
                                          <p:attrName>style.visibility</p:attrName>
                                        </p:attrNameLst>
                                      </p:cBhvr>
                                      <p:to>
                                        <p:strVal val="visible"/>
                                      </p:to>
                                    </p:set>
                                    <p:animEffect filter="fade" transition="in">
                                      <p:cBhvr>
                                        <p:cTn dur="1000"/>
                                        <p:tgtEl>
                                          <p:spTgt spid="5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