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307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7" autoAdjust="0"/>
    <p:restoredTop sz="89174" autoAdjust="0"/>
  </p:normalViewPr>
  <p:slideViewPr>
    <p:cSldViewPr snapToGrid="0">
      <p:cViewPr varScale="1">
        <p:scale>
          <a:sx n="56" d="100"/>
          <a:sy n="56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45E07-AFA4-4689-8824-E4292BA62A33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1CF4-76A3-41DA-B683-449DC0417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000" dirty="0"/>
              <a:t>ילדים חשופים לשלל איומים ברשתות החברתיות כמו:</a:t>
            </a:r>
            <a:endParaRPr lang="en-US" sz="2000" dirty="0"/>
          </a:p>
          <a:p>
            <a:pPr algn="r" rtl="1"/>
            <a:endParaRPr lang="he-IL" sz="2000" dirty="0"/>
          </a:p>
          <a:p>
            <a:pPr lvl="1" algn="r" rtl="1"/>
            <a:r>
              <a:rPr lang="he-IL" sz="2000" dirty="0"/>
              <a:t>בריונות ברשת</a:t>
            </a:r>
          </a:p>
          <a:p>
            <a:pPr lvl="1" algn="r" rtl="1"/>
            <a:r>
              <a:rPr lang="he-IL" sz="2000" dirty="0"/>
              <a:t>פדופילים</a:t>
            </a:r>
          </a:p>
          <a:p>
            <a:pPr lvl="1" algn="r" rtl="1"/>
            <a:r>
              <a:rPr lang="he-IL" sz="2000" dirty="0"/>
              <a:t>חשיפה לתכנים שלא תואמים את גילם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11CF4-76A3-41DA-B683-449DC0417C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D5B-B96B-48C1-BF1B-091B2DB44B30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3E83-B049-452A-AF7C-3CB3B33D9D59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875-9A53-4AA1-9F20-24BE961378A1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BCB9-88FF-4B65-9A75-54EC7D702FFF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F966-D915-4D2F-B579-20E3A25160E9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7A42-C960-4312-B643-8DED2057966C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4FDC-FECE-498C-85ED-AA6D6F89E274}" type="datetime1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C839-529F-40FB-9336-854A35E872A1}" type="datetime1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485C-1B7C-4009-9944-75CD16873486}" type="datetime1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9FBE-3833-47AC-9517-678F1AC0DED3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3782-1B62-4DB4-9BC6-20ABF2AB18EF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507D-02F7-4353-A38D-4EFA7A6A9DFA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D9FC-A510-4245-864F-6D9266C6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חוץ, מקרן&#10;&#10;התיאור נוצר באופן אוטומטי">
            <a:extLst>
              <a:ext uri="{FF2B5EF4-FFF2-40B4-BE49-F238E27FC236}">
                <a16:creationId xmlns:a16="http://schemas.microsoft.com/office/drawing/2014/main" id="{7C6EEF66-8148-492F-BD63-345CF5D99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7" b="9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e-IL" sz="4000" dirty="0"/>
              <a:t>המלצות לשימוש בטוח ברשתות החברתיות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5797AF2-385D-4966-A798-D9E3C5770103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5268-4C90-4BC4-A8F0-7AE96B72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al Media Recommendations and Guidelines | Information Security">
            <a:extLst>
              <a:ext uri="{FF2B5EF4-FFF2-40B4-BE49-F238E27FC236}">
                <a16:creationId xmlns:a16="http://schemas.microsoft.com/office/drawing/2014/main" id="{3E945544-7052-3BC6-32E9-4C9EEFF0A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6" r="12315" b="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23E0A-F7F9-E6DA-467C-8D3193E0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e-IL" sz="3600"/>
              <a:t>סיכום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127F7-6733-E671-F4F7-20F1615B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68203" y="1232300"/>
            <a:ext cx="365760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4624D9FC-A510-4245-864F-6D9266C61865}" type="slidenum">
              <a:rPr lang="en-US" sz="11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BB6C-254D-D666-F379-4BD922AD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algn="r" rtl="1"/>
            <a:r>
              <a:rPr lang="he-IL" sz="2400" dirty="0"/>
              <a:t>ראינו שלרשתות חברתיות יש מקום חשוב בחיינו ויתרונות רבים.</a:t>
            </a:r>
          </a:p>
          <a:p>
            <a:pPr algn="r" rtl="1"/>
            <a:r>
              <a:rPr lang="he-IL" sz="2400" dirty="0"/>
              <a:t>עם זאת, חשוב להיות זהירים בפעילות ברשת החברתית ולפעול בהתאם להמלצות שניתנו</a:t>
            </a:r>
          </a:p>
        </p:txBody>
      </p:sp>
    </p:spTree>
    <p:extLst>
      <p:ext uri="{BB962C8B-B14F-4D97-AF65-F5344CB8AC3E}">
        <p14:creationId xmlns:p14="http://schemas.microsoft.com/office/powerpoint/2010/main" val="153832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למשתמשים </a:t>
            </a:r>
            <a:endParaRPr lang="en-US" dirty="0"/>
          </a:p>
        </p:txBody>
      </p:sp>
      <p:pic>
        <p:nvPicPr>
          <p:cNvPr id="4098" name="Picture 2" descr="Why do hackers want your personal information? | F-Sec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32" y="2139351"/>
            <a:ext cx="6016802" cy="3369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2373" y="2380801"/>
            <a:ext cx="330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1. הסרה של מידע אישי שלא נחוץ</a:t>
            </a:r>
            <a:endParaRPr lang="en-US" sz="3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8D7F7BD-EEAC-43E6-975E-A9C6EE2E42CE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B04560-2000-43CE-9635-05F195DA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2. שינוי הגדרות פרטיות ואבטחה</a:t>
            </a:r>
            <a:endParaRPr lang="en-US" sz="3200" dirty="0"/>
          </a:p>
        </p:txBody>
      </p:sp>
      <p:pic>
        <p:nvPicPr>
          <p:cNvPr id="5122" name="Picture 2" descr="3 Ways to Change Settings on Facebook - wikiHow T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8" y="2104845"/>
            <a:ext cx="4736622" cy="35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0A06037-CDA1-40D0-A4F8-198B3C2E4F9A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A7EC6-E797-4208-A0CE-7119EC3E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3. לא לאשר בקשות חברות מזרים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39" y="2104845"/>
            <a:ext cx="4603540" cy="34482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F84C8E1-A72C-48F9-ABB4-02964CE78946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4D34-0032-4AA5-8B86-8972CF7B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4. שימוש בדפדפן מאובטח, תוכנות אבטחה 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Best Practices for Web Browser Security - Infosec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88" y="2104845"/>
            <a:ext cx="4189327" cy="277770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F8E147-6337-4F6E-8336-99B4C485A6EB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E8A4A-77BB-456C-8E03-AAB4B152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7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5. משנה זהירות עם התקנת אפליקציות ברשתות החברתיות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Best Practices for Web Browser Security - Infosec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104845"/>
            <a:ext cx="6096000" cy="3429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3FFD92C-16FE-4C0B-8EE6-7EB47417C9AC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63C56-56BC-4B3A-A783-5436E3A2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6. להמעיט בפרסום מיקומים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Best Practices for Web Browser Security - Infosec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411" y="2104845"/>
            <a:ext cx="3653736" cy="365373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981DD0-3FCC-492A-B735-CEAC66CA5EC1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0D269-51E1-4221-BF71-42E08BCA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87573" y="2104845"/>
            <a:ext cx="3958087" cy="18978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2373" y="2380801"/>
            <a:ext cx="3302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7. ניטור פעילות של הילדים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Best Practices for Web Browser Security - Infosec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11" y="2104845"/>
            <a:ext cx="4707898" cy="25707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0928E28-F5BE-4625-8BFA-DBD3EAFDA72D}"/>
              </a:ext>
            </a:extLst>
          </p:cNvPr>
          <p:cNvPicPr/>
          <p:nvPr/>
        </p:nvPicPr>
        <p:blipFill rotWithShape="1">
          <a:blip r:embed="rId4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D6258-C4E3-439B-9A4E-9A1BBDB6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23510" y="1659074"/>
            <a:ext cx="6479301" cy="449026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המלצות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4940" y="1954529"/>
            <a:ext cx="6320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8. היו חשדנים!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בדקו את מקור כותב הפוסט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בדקו את האתר בו פורסמה הידיעה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קראו מעבר לכותרת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בדקו תאריך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בדקו באתרים ייעודים לבדיקת מהימנות הידיעה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שאלו מבוגר</a:t>
            </a:r>
            <a:endParaRPr lang="en-US" sz="3200" dirty="0"/>
          </a:p>
        </p:txBody>
      </p:sp>
      <p:sp>
        <p:nvSpPr>
          <p:cNvPr id="3" name="AutoShape 2" descr="Unknown Frien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Best Practices for Web Browser Security - Infosec Resour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0928E28-F5BE-4625-8BFA-DBD3EAFDA72D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-74141"/>
            <a:ext cx="1524000" cy="6858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D6258-C4E3-439B-9A4E-9A1BBDB6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D9FC-A510-4245-864F-6D9266C6186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What Fake News about Spiders Can Teach Us about the Spread of  Misinformation | Lab Manager">
            <a:extLst>
              <a:ext uri="{FF2B5EF4-FFF2-40B4-BE49-F238E27FC236}">
                <a16:creationId xmlns:a16="http://schemas.microsoft.com/office/drawing/2014/main" id="{4FBBD1C9-0EFD-74E7-226A-6A43AAA7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" y="1860233"/>
            <a:ext cx="3613785" cy="18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exagon 9">
            <a:extLst>
              <a:ext uri="{FF2B5EF4-FFF2-40B4-BE49-F238E27FC236}">
                <a16:creationId xmlns:a16="http://schemas.microsoft.com/office/drawing/2014/main" id="{E2A32EBD-7FF0-7DFA-AB34-EFF73C6C8271}"/>
              </a:ext>
            </a:extLst>
          </p:cNvPr>
          <p:cNvSpPr/>
          <p:nvPr/>
        </p:nvSpPr>
        <p:spPr>
          <a:xfrm>
            <a:off x="1268730" y="4114800"/>
            <a:ext cx="3006090" cy="2137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ידיעות שקריות המופצות ברשתות החברתיות</a:t>
            </a:r>
          </a:p>
        </p:txBody>
      </p:sp>
    </p:spTree>
    <p:extLst>
      <p:ext uri="{BB962C8B-B14F-4D97-AF65-F5344CB8AC3E}">
        <p14:creationId xmlns:p14="http://schemas.microsoft.com/office/powerpoint/2010/main" val="48787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11085</TotalTime>
  <Words>157</Words>
  <Application>Microsoft Office PowerPoint</Application>
  <PresentationFormat>Widescreen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המלצות לשימוש בטוח ברשתות החברתיות</vt:lpstr>
      <vt:lpstr>המלצות למשתמשים </vt:lpstr>
      <vt:lpstr>המלצות </vt:lpstr>
      <vt:lpstr>המלצות </vt:lpstr>
      <vt:lpstr>המלצות </vt:lpstr>
      <vt:lpstr>המלצות </vt:lpstr>
      <vt:lpstr>המלצות </vt:lpstr>
      <vt:lpstr>המלצות </vt:lpstr>
      <vt:lpstr>המלצות </vt:lpstr>
      <vt:lpstr>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אביגיל פרדיס ויט</cp:lastModifiedBy>
  <cp:revision>218</cp:revision>
  <dcterms:created xsi:type="dcterms:W3CDTF">2021-03-04T11:51:22Z</dcterms:created>
  <dcterms:modified xsi:type="dcterms:W3CDTF">2022-09-13T05:44:58Z</dcterms:modified>
</cp:coreProperties>
</file>