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6" r:id="rId5"/>
  </p:sldMasterIdLst>
  <p:notesMasterIdLst>
    <p:notesMasterId r:id="rId37"/>
  </p:notesMasterIdLst>
  <p:sldIdLst>
    <p:sldId id="263" r:id="rId6"/>
    <p:sldId id="350" r:id="rId7"/>
    <p:sldId id="269" r:id="rId8"/>
    <p:sldId id="383" r:id="rId9"/>
    <p:sldId id="326" r:id="rId10"/>
    <p:sldId id="377" r:id="rId11"/>
    <p:sldId id="378" r:id="rId12"/>
    <p:sldId id="381" r:id="rId13"/>
    <p:sldId id="382" r:id="rId14"/>
    <p:sldId id="335" r:id="rId15"/>
    <p:sldId id="336" r:id="rId16"/>
    <p:sldId id="337" r:id="rId17"/>
    <p:sldId id="355" r:id="rId18"/>
    <p:sldId id="324" r:id="rId19"/>
    <p:sldId id="329" r:id="rId20"/>
    <p:sldId id="323" r:id="rId21"/>
    <p:sldId id="351" r:id="rId22"/>
    <p:sldId id="364" r:id="rId23"/>
    <p:sldId id="373" r:id="rId24"/>
    <p:sldId id="388" r:id="rId25"/>
    <p:sldId id="385" r:id="rId26"/>
    <p:sldId id="370" r:id="rId27"/>
    <p:sldId id="338" r:id="rId28"/>
    <p:sldId id="339" r:id="rId29"/>
    <p:sldId id="340" r:id="rId30"/>
    <p:sldId id="342" r:id="rId31"/>
    <p:sldId id="357" r:id="rId32"/>
    <p:sldId id="359" r:id="rId33"/>
    <p:sldId id="386" r:id="rId34"/>
    <p:sldId id="387" r:id="rId35"/>
    <p:sldId id="38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Nylk" initials="EN" lastIdx="1" clrIdx="0">
    <p:extLst>
      <p:ext uri="{19B8F6BF-5375-455C-9EA6-DF929625EA0E}">
        <p15:presenceInfo xmlns:p15="http://schemas.microsoft.com/office/powerpoint/2012/main" userId="Emma Nyl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C036"/>
    <a:srgbClr val="6A9CA1"/>
    <a:srgbClr val="6C587C"/>
    <a:srgbClr val="CE673B"/>
    <a:srgbClr val="384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Relationship Id="rId4" Type="http://schemas.openxmlformats.org/officeDocument/2006/relationships/image" Target="../media/image41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46.jpeg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image" Target="../media/image53.jpeg"/><Relationship Id="rId4" Type="http://schemas.openxmlformats.org/officeDocument/2006/relationships/image" Target="../media/image56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image" Target="../media/image62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image" Target="../media/image67.jpeg"/><Relationship Id="rId4" Type="http://schemas.openxmlformats.org/officeDocument/2006/relationships/image" Target="../media/image70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image" Target="../media/image71.jpeg"/><Relationship Id="rId4" Type="http://schemas.openxmlformats.org/officeDocument/2006/relationships/image" Target="../media/image7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Relationship Id="rId4" Type="http://schemas.openxmlformats.org/officeDocument/2006/relationships/image" Target="../media/image4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46.jpeg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image" Target="../media/image53.jpeg"/><Relationship Id="rId4" Type="http://schemas.openxmlformats.org/officeDocument/2006/relationships/image" Target="../media/image56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image" Target="../media/image62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image" Target="../media/image67.jpeg"/><Relationship Id="rId4" Type="http://schemas.openxmlformats.org/officeDocument/2006/relationships/image" Target="../media/image70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image" Target="../media/image71.jpeg"/><Relationship Id="rId4" Type="http://schemas.openxmlformats.org/officeDocument/2006/relationships/image" Target="../media/image7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DA2CA-D875-4781-8117-28DC76958A55}" type="doc">
      <dgm:prSet loTypeId="urn:microsoft.com/office/officeart/2005/8/layout/vList4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81178BC-C65A-47DD-A01C-FF9F3BAE3246}">
      <dgm:prSet phldrT="[Text]" custT="1"/>
      <dgm:spPr>
        <a:noFill/>
        <a:ln>
          <a:solidFill>
            <a:srgbClr val="6A9CA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e-IL" sz="2400" dirty="0">
              <a:solidFill>
                <a:schemeClr val="tx1"/>
              </a:solidFill>
            </a:rPr>
            <a:t>סוג הנתונים יקבע אילו פעולות חשבון תוכל לבצע בהם, כמו חיבור וחיסור.</a:t>
          </a:r>
          <a:endParaRPr lang="en-GB" sz="2400" b="1" dirty="0">
            <a:solidFill>
              <a:schemeClr val="tx1"/>
            </a:solidFill>
          </a:endParaRPr>
        </a:p>
      </dgm:t>
    </dgm:pt>
    <dgm:pt modelId="{5D5360AA-D40A-48B4-8EF9-BC636A4853CD}" type="parTrans" cxnId="{9DCD10EB-351A-4EA8-8DA9-C123DC6DDCE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DEAD7DA-312D-4951-B78F-3D107201F51E}" type="sibTrans" cxnId="{9DCD10EB-351A-4EA8-8DA9-C123DC6DDCE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06311D2-D13D-4449-BA9A-87F72D869A5F}">
      <dgm:prSet phldrT="[Text]" custT="1"/>
      <dgm:spPr>
        <a:noFill/>
        <a:ln>
          <a:solidFill>
            <a:srgbClr val="6A9CA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e-IL" sz="2400" b="0" dirty="0">
              <a:solidFill>
                <a:schemeClr val="tx1"/>
              </a:solidFill>
            </a:rPr>
            <a:t>בד"כ נדרשת מניפולציה בנתונים לפני תחילת הניתוח שלהם.</a:t>
          </a:r>
          <a:endParaRPr lang="en-GB" sz="2400" b="0" dirty="0">
            <a:solidFill>
              <a:schemeClr val="tx1"/>
            </a:solidFill>
          </a:endParaRPr>
        </a:p>
      </dgm:t>
    </dgm:pt>
    <dgm:pt modelId="{730D0815-C528-40BB-A279-6918BA3DA42F}" type="parTrans" cxnId="{DD1EDA70-ABFC-4A3A-B3D4-8582AE2524D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3F7F41C-6EEC-4EBE-8A7F-C576AE1C9F7D}" type="sibTrans" cxnId="{DD1EDA70-ABFC-4A3A-B3D4-8582AE2524D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11960A2-EC76-4A42-94E6-527DD98B0341}">
      <dgm:prSet phldrT="[Text]" custT="1"/>
      <dgm:spPr>
        <a:noFill/>
        <a:ln>
          <a:solidFill>
            <a:srgbClr val="6A9CA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e-IL" sz="2400" b="0" dirty="0">
              <a:solidFill>
                <a:schemeClr val="tx1"/>
              </a:solidFill>
            </a:rPr>
            <a:t>סוג הנתונים יקבע גם את סוג הגרף שנייצר מהם.</a:t>
          </a:r>
          <a:endParaRPr lang="en-GB" sz="2400" b="0" dirty="0">
            <a:solidFill>
              <a:schemeClr val="tx1"/>
            </a:solidFill>
          </a:endParaRPr>
        </a:p>
      </dgm:t>
    </dgm:pt>
    <dgm:pt modelId="{2F9592F8-5439-4D9A-92DC-02F21F2605AE}" type="parTrans" cxnId="{83EEDFCC-F827-4822-A2DD-8AC4015F21EA}">
      <dgm:prSet/>
      <dgm:spPr/>
      <dgm:t>
        <a:bodyPr/>
        <a:lstStyle/>
        <a:p>
          <a:endParaRPr lang="en-GB"/>
        </a:p>
      </dgm:t>
    </dgm:pt>
    <dgm:pt modelId="{22E5257F-2320-44F9-BA01-ED60F752C2BF}" type="sibTrans" cxnId="{83EEDFCC-F827-4822-A2DD-8AC4015F21EA}">
      <dgm:prSet/>
      <dgm:spPr/>
      <dgm:t>
        <a:bodyPr/>
        <a:lstStyle/>
        <a:p>
          <a:endParaRPr lang="en-GB"/>
        </a:p>
      </dgm:t>
    </dgm:pt>
    <dgm:pt modelId="{D125413D-7BDF-46C8-B9A9-21DA1EBA6C5B}">
      <dgm:prSet phldrT="[Text]" custT="1"/>
      <dgm:spPr>
        <a:noFill/>
        <a:ln>
          <a:solidFill>
            <a:srgbClr val="6A9CA1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e-IL" sz="2400" dirty="0">
              <a:solidFill>
                <a:schemeClr val="tx1"/>
              </a:solidFill>
            </a:rPr>
            <a:t>הנתונים יכולים להיות תאריכים, אותיות או מספרים וכל סוג דורש אופן טיפול שונה.</a:t>
          </a:r>
          <a:endParaRPr lang="en-GB" sz="2400" b="1" dirty="0">
            <a:solidFill>
              <a:schemeClr val="tx1"/>
            </a:solidFill>
          </a:endParaRPr>
        </a:p>
      </dgm:t>
    </dgm:pt>
    <dgm:pt modelId="{FFB3EFCB-78A0-4037-B6A8-B82E1FF35367}" type="parTrans" cxnId="{6B5EE22D-DDD7-45D9-88D0-E5838903060D}">
      <dgm:prSet/>
      <dgm:spPr/>
      <dgm:t>
        <a:bodyPr/>
        <a:lstStyle/>
        <a:p>
          <a:endParaRPr lang="en-GB"/>
        </a:p>
      </dgm:t>
    </dgm:pt>
    <dgm:pt modelId="{369553DC-341E-456D-BBCB-954CC4C11559}" type="sibTrans" cxnId="{6B5EE22D-DDD7-45D9-88D0-E5838903060D}">
      <dgm:prSet/>
      <dgm:spPr/>
      <dgm:t>
        <a:bodyPr/>
        <a:lstStyle/>
        <a:p>
          <a:endParaRPr lang="en-GB"/>
        </a:p>
      </dgm:t>
    </dgm:pt>
    <dgm:pt modelId="{E6FF317A-2093-4BCA-B548-2D56DD1BDDC4}" type="pres">
      <dgm:prSet presAssocID="{6B4DA2CA-D875-4781-8117-28DC76958A55}" presName="linear" presStyleCnt="0">
        <dgm:presLayoutVars>
          <dgm:dir/>
          <dgm:resizeHandles val="exact"/>
        </dgm:presLayoutVars>
      </dgm:prSet>
      <dgm:spPr/>
    </dgm:pt>
    <dgm:pt modelId="{27EEA3F3-7C61-4A68-87A9-A8F199B9D725}" type="pres">
      <dgm:prSet presAssocID="{D125413D-7BDF-46C8-B9A9-21DA1EBA6C5B}" presName="comp" presStyleCnt="0"/>
      <dgm:spPr/>
    </dgm:pt>
    <dgm:pt modelId="{CA8BBC25-63C3-436B-BE2C-670771A66D42}" type="pres">
      <dgm:prSet presAssocID="{D125413D-7BDF-46C8-B9A9-21DA1EBA6C5B}" presName="box" presStyleLbl="node1" presStyleIdx="0" presStyleCnt="4" custScaleY="92997"/>
      <dgm:spPr/>
    </dgm:pt>
    <dgm:pt modelId="{BACD2DBF-90EB-465A-AC02-5F163DCDE27A}" type="pres">
      <dgm:prSet presAssocID="{D125413D-7BDF-46C8-B9A9-21DA1EBA6C5B}" presName="img" presStyleLbl="fgImgPlace1" presStyleIdx="0" presStyleCnt="4" custScaleX="99060" custScaleY="101447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B40FF5C-136D-4B66-AEFC-FF09EFC6392D}" type="pres">
      <dgm:prSet presAssocID="{D125413D-7BDF-46C8-B9A9-21DA1EBA6C5B}" presName="text" presStyleLbl="node1" presStyleIdx="0" presStyleCnt="4">
        <dgm:presLayoutVars>
          <dgm:bulletEnabled val="1"/>
        </dgm:presLayoutVars>
      </dgm:prSet>
      <dgm:spPr/>
    </dgm:pt>
    <dgm:pt modelId="{54C6A11C-8EE7-4949-8DAC-8513A53659CE}" type="pres">
      <dgm:prSet presAssocID="{369553DC-341E-456D-BBCB-954CC4C11559}" presName="spacer" presStyleCnt="0"/>
      <dgm:spPr/>
    </dgm:pt>
    <dgm:pt modelId="{E58C3B9D-138B-4FF4-BBA3-C3704F648445}" type="pres">
      <dgm:prSet presAssocID="{281178BC-C65A-47DD-A01C-FF9F3BAE3246}" presName="comp" presStyleCnt="0"/>
      <dgm:spPr/>
    </dgm:pt>
    <dgm:pt modelId="{7E49CF01-B505-406F-B64D-03665F614094}" type="pres">
      <dgm:prSet presAssocID="{281178BC-C65A-47DD-A01C-FF9F3BAE3246}" presName="box" presStyleLbl="node1" presStyleIdx="1" presStyleCnt="4" custScaleY="103219" custLinFactNeighborX="-638" custLinFactNeighborY="-948"/>
      <dgm:spPr/>
    </dgm:pt>
    <dgm:pt modelId="{EAAA8D93-830B-42ED-8ABF-FC4EB4D92D67}" type="pres">
      <dgm:prSet presAssocID="{281178BC-C65A-47DD-A01C-FF9F3BAE3246}" presName="img" presStyleLbl="f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DA85450-5BE6-499B-B50C-37E36823DE05}" type="pres">
      <dgm:prSet presAssocID="{281178BC-C65A-47DD-A01C-FF9F3BAE3246}" presName="text" presStyleLbl="node1" presStyleIdx="1" presStyleCnt="4">
        <dgm:presLayoutVars>
          <dgm:bulletEnabled val="1"/>
        </dgm:presLayoutVars>
      </dgm:prSet>
      <dgm:spPr/>
    </dgm:pt>
    <dgm:pt modelId="{2412CCBA-D072-4BE4-AB8D-6CE24FECF3DB}" type="pres">
      <dgm:prSet presAssocID="{BDEAD7DA-312D-4951-B78F-3D107201F51E}" presName="spacer" presStyleCnt="0"/>
      <dgm:spPr/>
    </dgm:pt>
    <dgm:pt modelId="{BCF140FD-60B8-4963-BE1E-8FCFAFBCB051}" type="pres">
      <dgm:prSet presAssocID="{306311D2-D13D-4449-BA9A-87F72D869A5F}" presName="comp" presStyleCnt="0"/>
      <dgm:spPr/>
    </dgm:pt>
    <dgm:pt modelId="{F28CFEF6-5F25-4B10-BBA5-490C12228D28}" type="pres">
      <dgm:prSet presAssocID="{306311D2-D13D-4449-BA9A-87F72D869A5F}" presName="box" presStyleLbl="node1" presStyleIdx="2" presStyleCnt="4"/>
      <dgm:spPr/>
    </dgm:pt>
    <dgm:pt modelId="{16C04470-BAF2-4488-A879-B88A6875F69A}" type="pres">
      <dgm:prSet presAssocID="{306311D2-D13D-4449-BA9A-87F72D869A5F}" presName="img" presStyleLbl="fgImgPlace1" presStyleIdx="2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icky notes on a wall"/>
        </a:ext>
      </dgm:extLst>
    </dgm:pt>
    <dgm:pt modelId="{3C0857F2-35FC-4CD6-9430-0D3C07186EE8}" type="pres">
      <dgm:prSet presAssocID="{306311D2-D13D-4449-BA9A-87F72D869A5F}" presName="text" presStyleLbl="node1" presStyleIdx="2" presStyleCnt="4">
        <dgm:presLayoutVars>
          <dgm:bulletEnabled val="1"/>
        </dgm:presLayoutVars>
      </dgm:prSet>
      <dgm:spPr/>
    </dgm:pt>
    <dgm:pt modelId="{64B3843C-3B79-4A80-B12C-1606D31DE96A}" type="pres">
      <dgm:prSet presAssocID="{D3F7F41C-6EEC-4EBE-8A7F-C576AE1C9F7D}" presName="spacer" presStyleCnt="0"/>
      <dgm:spPr/>
    </dgm:pt>
    <dgm:pt modelId="{B058C1A0-DA4B-4557-ADE9-38D7B0C6EB4A}" type="pres">
      <dgm:prSet presAssocID="{311960A2-EC76-4A42-94E6-527DD98B0341}" presName="comp" presStyleCnt="0"/>
      <dgm:spPr/>
    </dgm:pt>
    <dgm:pt modelId="{1F3415CC-4B51-451A-9E1B-D5D05323BFC0}" type="pres">
      <dgm:prSet presAssocID="{311960A2-EC76-4A42-94E6-527DD98B0341}" presName="box" presStyleLbl="node1" presStyleIdx="3" presStyleCnt="4"/>
      <dgm:spPr/>
    </dgm:pt>
    <dgm:pt modelId="{80AFB67B-3852-471B-AC4F-B52A32F27A7A}" type="pres">
      <dgm:prSet presAssocID="{311960A2-EC76-4A42-94E6-527DD98B0341}" presName="img" presStyleLbl="fgImgPlace1" presStyleIdx="3" presStyleCnt="4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gled shot of pen on a graph"/>
        </a:ext>
      </dgm:extLst>
    </dgm:pt>
    <dgm:pt modelId="{4DC0A21C-9F24-4A9A-AA75-4D3A57A79994}" type="pres">
      <dgm:prSet presAssocID="{311960A2-EC76-4A42-94E6-527DD98B0341}" presName="text" presStyleLbl="node1" presStyleIdx="3" presStyleCnt="4">
        <dgm:presLayoutVars>
          <dgm:bulletEnabled val="1"/>
        </dgm:presLayoutVars>
      </dgm:prSet>
      <dgm:spPr/>
    </dgm:pt>
  </dgm:ptLst>
  <dgm:cxnLst>
    <dgm:cxn modelId="{F0E04626-A91E-42FB-B27B-79E4456D7FE0}" type="presOf" srcId="{306311D2-D13D-4449-BA9A-87F72D869A5F}" destId="{F28CFEF6-5F25-4B10-BBA5-490C12228D28}" srcOrd="0" destOrd="0" presId="urn:microsoft.com/office/officeart/2005/8/layout/vList4"/>
    <dgm:cxn modelId="{6B5EE22D-DDD7-45D9-88D0-E5838903060D}" srcId="{6B4DA2CA-D875-4781-8117-28DC76958A55}" destId="{D125413D-7BDF-46C8-B9A9-21DA1EBA6C5B}" srcOrd="0" destOrd="0" parTransId="{FFB3EFCB-78A0-4037-B6A8-B82E1FF35367}" sibTransId="{369553DC-341E-456D-BBCB-954CC4C11559}"/>
    <dgm:cxn modelId="{F3C26C3F-D102-4D7A-8BD5-63CA12F0070C}" type="presOf" srcId="{311960A2-EC76-4A42-94E6-527DD98B0341}" destId="{4DC0A21C-9F24-4A9A-AA75-4D3A57A79994}" srcOrd="1" destOrd="0" presId="urn:microsoft.com/office/officeart/2005/8/layout/vList4"/>
    <dgm:cxn modelId="{700BBA68-54E3-4FB5-8CA5-2AB46EE82DC5}" type="presOf" srcId="{306311D2-D13D-4449-BA9A-87F72D869A5F}" destId="{3C0857F2-35FC-4CD6-9430-0D3C07186EE8}" srcOrd="1" destOrd="0" presId="urn:microsoft.com/office/officeart/2005/8/layout/vList4"/>
    <dgm:cxn modelId="{DD1EDA70-ABFC-4A3A-B3D4-8582AE2524DE}" srcId="{6B4DA2CA-D875-4781-8117-28DC76958A55}" destId="{306311D2-D13D-4449-BA9A-87F72D869A5F}" srcOrd="2" destOrd="0" parTransId="{730D0815-C528-40BB-A279-6918BA3DA42F}" sibTransId="{D3F7F41C-6EEC-4EBE-8A7F-C576AE1C9F7D}"/>
    <dgm:cxn modelId="{2726AB82-EF02-422B-A93A-8F77D4D037BF}" type="presOf" srcId="{311960A2-EC76-4A42-94E6-527DD98B0341}" destId="{1F3415CC-4B51-451A-9E1B-D5D05323BFC0}" srcOrd="0" destOrd="0" presId="urn:microsoft.com/office/officeart/2005/8/layout/vList4"/>
    <dgm:cxn modelId="{FDA515B9-A80B-4430-878A-5487811CAC02}" type="presOf" srcId="{281178BC-C65A-47DD-A01C-FF9F3BAE3246}" destId="{7E49CF01-B505-406F-B64D-03665F614094}" srcOrd="0" destOrd="0" presId="urn:microsoft.com/office/officeart/2005/8/layout/vList4"/>
    <dgm:cxn modelId="{EA287EBA-595B-4D62-B207-2285DCC167D6}" type="presOf" srcId="{6B4DA2CA-D875-4781-8117-28DC76958A55}" destId="{E6FF317A-2093-4BCA-B548-2D56DD1BDDC4}" srcOrd="0" destOrd="0" presId="urn:microsoft.com/office/officeart/2005/8/layout/vList4"/>
    <dgm:cxn modelId="{83EEDFCC-F827-4822-A2DD-8AC4015F21EA}" srcId="{6B4DA2CA-D875-4781-8117-28DC76958A55}" destId="{311960A2-EC76-4A42-94E6-527DD98B0341}" srcOrd="3" destOrd="0" parTransId="{2F9592F8-5439-4D9A-92DC-02F21F2605AE}" sibTransId="{22E5257F-2320-44F9-BA01-ED60F752C2BF}"/>
    <dgm:cxn modelId="{F26C2EDE-F0EE-4650-8C5E-7EA3531888A9}" type="presOf" srcId="{D125413D-7BDF-46C8-B9A9-21DA1EBA6C5B}" destId="{CA8BBC25-63C3-436B-BE2C-670771A66D42}" srcOrd="0" destOrd="0" presId="urn:microsoft.com/office/officeart/2005/8/layout/vList4"/>
    <dgm:cxn modelId="{238BDDE8-0A69-4B05-9797-63A8AA63D2FD}" type="presOf" srcId="{D125413D-7BDF-46C8-B9A9-21DA1EBA6C5B}" destId="{4B40FF5C-136D-4B66-AEFC-FF09EFC6392D}" srcOrd="1" destOrd="0" presId="urn:microsoft.com/office/officeart/2005/8/layout/vList4"/>
    <dgm:cxn modelId="{9DCD10EB-351A-4EA8-8DA9-C123DC6DDCED}" srcId="{6B4DA2CA-D875-4781-8117-28DC76958A55}" destId="{281178BC-C65A-47DD-A01C-FF9F3BAE3246}" srcOrd="1" destOrd="0" parTransId="{5D5360AA-D40A-48B4-8EF9-BC636A4853CD}" sibTransId="{BDEAD7DA-312D-4951-B78F-3D107201F51E}"/>
    <dgm:cxn modelId="{CF9D56FE-0E3B-4DC1-957D-0BC41C21C636}" type="presOf" srcId="{281178BC-C65A-47DD-A01C-FF9F3BAE3246}" destId="{5DA85450-5BE6-499B-B50C-37E36823DE05}" srcOrd="1" destOrd="0" presId="urn:microsoft.com/office/officeart/2005/8/layout/vList4"/>
    <dgm:cxn modelId="{2ED5E5E5-0AA2-4F72-8324-C561B4D8D16A}" type="presParOf" srcId="{E6FF317A-2093-4BCA-B548-2D56DD1BDDC4}" destId="{27EEA3F3-7C61-4A68-87A9-A8F199B9D725}" srcOrd="0" destOrd="0" presId="urn:microsoft.com/office/officeart/2005/8/layout/vList4"/>
    <dgm:cxn modelId="{F0936793-E906-4331-BC99-39114D95B083}" type="presParOf" srcId="{27EEA3F3-7C61-4A68-87A9-A8F199B9D725}" destId="{CA8BBC25-63C3-436B-BE2C-670771A66D42}" srcOrd="0" destOrd="0" presId="urn:microsoft.com/office/officeart/2005/8/layout/vList4"/>
    <dgm:cxn modelId="{7A03021A-9513-463B-8BAA-026773BD8272}" type="presParOf" srcId="{27EEA3F3-7C61-4A68-87A9-A8F199B9D725}" destId="{BACD2DBF-90EB-465A-AC02-5F163DCDE27A}" srcOrd="1" destOrd="0" presId="urn:microsoft.com/office/officeart/2005/8/layout/vList4"/>
    <dgm:cxn modelId="{6A86EAA8-9675-4F10-9E92-33F33DE36E63}" type="presParOf" srcId="{27EEA3F3-7C61-4A68-87A9-A8F199B9D725}" destId="{4B40FF5C-136D-4B66-AEFC-FF09EFC6392D}" srcOrd="2" destOrd="0" presId="urn:microsoft.com/office/officeart/2005/8/layout/vList4"/>
    <dgm:cxn modelId="{22EB7785-46C0-4C2F-9DDF-0EED3F289D88}" type="presParOf" srcId="{E6FF317A-2093-4BCA-B548-2D56DD1BDDC4}" destId="{54C6A11C-8EE7-4949-8DAC-8513A53659CE}" srcOrd="1" destOrd="0" presId="urn:microsoft.com/office/officeart/2005/8/layout/vList4"/>
    <dgm:cxn modelId="{5E8912DB-F3DD-4086-892E-95F6B6BFC0E5}" type="presParOf" srcId="{E6FF317A-2093-4BCA-B548-2D56DD1BDDC4}" destId="{E58C3B9D-138B-4FF4-BBA3-C3704F648445}" srcOrd="2" destOrd="0" presId="urn:microsoft.com/office/officeart/2005/8/layout/vList4"/>
    <dgm:cxn modelId="{24281D75-5721-4E51-8390-63DB69F89ECA}" type="presParOf" srcId="{E58C3B9D-138B-4FF4-BBA3-C3704F648445}" destId="{7E49CF01-B505-406F-B64D-03665F614094}" srcOrd="0" destOrd="0" presId="urn:microsoft.com/office/officeart/2005/8/layout/vList4"/>
    <dgm:cxn modelId="{5511FF8C-4878-47C1-801B-CD7DC9B083C4}" type="presParOf" srcId="{E58C3B9D-138B-4FF4-BBA3-C3704F648445}" destId="{EAAA8D93-830B-42ED-8ABF-FC4EB4D92D67}" srcOrd="1" destOrd="0" presId="urn:microsoft.com/office/officeart/2005/8/layout/vList4"/>
    <dgm:cxn modelId="{529DA99A-530A-45E7-83F2-20A404BB9328}" type="presParOf" srcId="{E58C3B9D-138B-4FF4-BBA3-C3704F648445}" destId="{5DA85450-5BE6-499B-B50C-37E36823DE05}" srcOrd="2" destOrd="0" presId="urn:microsoft.com/office/officeart/2005/8/layout/vList4"/>
    <dgm:cxn modelId="{450528FE-81E2-470A-8A31-1E4F6DFAA894}" type="presParOf" srcId="{E6FF317A-2093-4BCA-B548-2D56DD1BDDC4}" destId="{2412CCBA-D072-4BE4-AB8D-6CE24FECF3DB}" srcOrd="3" destOrd="0" presId="urn:microsoft.com/office/officeart/2005/8/layout/vList4"/>
    <dgm:cxn modelId="{FC4C931A-0386-4322-893A-C1AEE5A76C83}" type="presParOf" srcId="{E6FF317A-2093-4BCA-B548-2D56DD1BDDC4}" destId="{BCF140FD-60B8-4963-BE1E-8FCFAFBCB051}" srcOrd="4" destOrd="0" presId="urn:microsoft.com/office/officeart/2005/8/layout/vList4"/>
    <dgm:cxn modelId="{A7F95B88-0036-441C-AE60-33DB4FF5F275}" type="presParOf" srcId="{BCF140FD-60B8-4963-BE1E-8FCFAFBCB051}" destId="{F28CFEF6-5F25-4B10-BBA5-490C12228D28}" srcOrd="0" destOrd="0" presId="urn:microsoft.com/office/officeart/2005/8/layout/vList4"/>
    <dgm:cxn modelId="{C43E93FA-6325-4E14-9832-8279BF0A568F}" type="presParOf" srcId="{BCF140FD-60B8-4963-BE1E-8FCFAFBCB051}" destId="{16C04470-BAF2-4488-A879-B88A6875F69A}" srcOrd="1" destOrd="0" presId="urn:microsoft.com/office/officeart/2005/8/layout/vList4"/>
    <dgm:cxn modelId="{C75361A8-5FA9-46A6-8C86-FC1B4E942875}" type="presParOf" srcId="{BCF140FD-60B8-4963-BE1E-8FCFAFBCB051}" destId="{3C0857F2-35FC-4CD6-9430-0D3C07186EE8}" srcOrd="2" destOrd="0" presId="urn:microsoft.com/office/officeart/2005/8/layout/vList4"/>
    <dgm:cxn modelId="{350AC53F-CE25-47D8-B2F0-B4DBD6876D5F}" type="presParOf" srcId="{E6FF317A-2093-4BCA-B548-2D56DD1BDDC4}" destId="{64B3843C-3B79-4A80-B12C-1606D31DE96A}" srcOrd="5" destOrd="0" presId="urn:microsoft.com/office/officeart/2005/8/layout/vList4"/>
    <dgm:cxn modelId="{8A14F198-F015-4E52-AC83-0C35F11C4E13}" type="presParOf" srcId="{E6FF317A-2093-4BCA-B548-2D56DD1BDDC4}" destId="{B058C1A0-DA4B-4557-ADE9-38D7B0C6EB4A}" srcOrd="6" destOrd="0" presId="urn:microsoft.com/office/officeart/2005/8/layout/vList4"/>
    <dgm:cxn modelId="{8DEEC7A4-1316-44D2-9539-4E74F08D9F5D}" type="presParOf" srcId="{B058C1A0-DA4B-4557-ADE9-38D7B0C6EB4A}" destId="{1F3415CC-4B51-451A-9E1B-D5D05323BFC0}" srcOrd="0" destOrd="0" presId="urn:microsoft.com/office/officeart/2005/8/layout/vList4"/>
    <dgm:cxn modelId="{D98CF645-E8B4-45A1-B7E8-11A3A312F8CD}" type="presParOf" srcId="{B058C1A0-DA4B-4557-ADE9-38D7B0C6EB4A}" destId="{80AFB67B-3852-471B-AC4F-B52A32F27A7A}" srcOrd="1" destOrd="0" presId="urn:microsoft.com/office/officeart/2005/8/layout/vList4"/>
    <dgm:cxn modelId="{8926DD54-009E-4383-BEDC-047EF3ECE098}" type="presParOf" srcId="{B058C1A0-DA4B-4557-ADE9-38D7B0C6EB4A}" destId="{4DC0A21C-9F24-4A9A-AA75-4D3A57A79994}" srcOrd="2" destOrd="0" presId="urn:microsoft.com/office/officeart/2005/8/layout/vList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6D992A-C5DD-4063-9507-054716FB2184}" type="doc">
      <dgm:prSet loTypeId="urn:microsoft.com/office/officeart/2008/layout/BendingPictureCaption" loCatId="pictur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0397C596-1E63-4C19-AF00-6C30673239D3}">
      <dgm:prSet phldrT="[Text]"/>
      <dgm:spPr/>
      <dgm:t>
        <a:bodyPr/>
        <a:lstStyle/>
        <a:p>
          <a:r>
            <a:rPr lang="he-IL" dirty="0"/>
            <a:t>תאריך</a:t>
          </a:r>
          <a:endParaRPr lang="en-GB" dirty="0"/>
        </a:p>
      </dgm:t>
    </dgm:pt>
    <dgm:pt modelId="{6A8010E6-56C9-4975-A08C-FA73B5C7679A}" type="parTrans" cxnId="{A763DF91-F4B7-4014-87AD-ACB134F9DE11}">
      <dgm:prSet/>
      <dgm:spPr/>
      <dgm:t>
        <a:bodyPr/>
        <a:lstStyle/>
        <a:p>
          <a:endParaRPr lang="en-GB"/>
        </a:p>
      </dgm:t>
    </dgm:pt>
    <dgm:pt modelId="{7A036A90-FB4A-4F60-9C5A-114043202C66}" type="sibTrans" cxnId="{A763DF91-F4B7-4014-87AD-ACB134F9DE11}">
      <dgm:prSet/>
      <dgm:spPr/>
      <dgm:t>
        <a:bodyPr/>
        <a:lstStyle/>
        <a:p>
          <a:endParaRPr lang="en-GB"/>
        </a:p>
      </dgm:t>
    </dgm:pt>
    <dgm:pt modelId="{A24E1AD8-FEC3-4894-BC26-8C5BDD1483D8}">
      <dgm:prSet phldrT="[Text]"/>
      <dgm:spPr/>
      <dgm:t>
        <a:bodyPr/>
        <a:lstStyle/>
        <a:p>
          <a:r>
            <a:rPr lang="he-IL" dirty="0"/>
            <a:t>אורך הכביש</a:t>
          </a:r>
          <a:endParaRPr lang="en-GB" dirty="0"/>
        </a:p>
      </dgm:t>
    </dgm:pt>
    <dgm:pt modelId="{D4A9A23E-4F7F-447B-A12A-2EDE190E5573}" type="parTrans" cxnId="{C8A5682D-386A-456F-8222-E201777B86FA}">
      <dgm:prSet/>
      <dgm:spPr/>
      <dgm:t>
        <a:bodyPr/>
        <a:lstStyle/>
        <a:p>
          <a:endParaRPr lang="en-GB"/>
        </a:p>
      </dgm:t>
    </dgm:pt>
    <dgm:pt modelId="{CB40EAD7-3A07-4A51-A971-D7902FA1678F}" type="sibTrans" cxnId="{C8A5682D-386A-456F-8222-E201777B86FA}">
      <dgm:prSet/>
      <dgm:spPr/>
      <dgm:t>
        <a:bodyPr/>
        <a:lstStyle/>
        <a:p>
          <a:endParaRPr lang="en-GB"/>
        </a:p>
      </dgm:t>
    </dgm:pt>
    <dgm:pt modelId="{37F8D01D-D8F4-41B4-9847-5DFFCA6F88BD}">
      <dgm:prSet phldrT="[Text]"/>
      <dgm:spPr/>
      <dgm:t>
        <a:bodyPr/>
        <a:lstStyle/>
        <a:p>
          <a:r>
            <a:rPr lang="he-IL" dirty="0"/>
            <a:t>טמפרטורה</a:t>
          </a:r>
          <a:endParaRPr lang="en-GB" dirty="0"/>
        </a:p>
      </dgm:t>
    </dgm:pt>
    <dgm:pt modelId="{30EF01A0-D723-4974-AAC3-702CCA0399CC}" type="parTrans" cxnId="{54FFCD62-FF28-476A-B50B-B18508578993}">
      <dgm:prSet/>
      <dgm:spPr/>
      <dgm:t>
        <a:bodyPr/>
        <a:lstStyle/>
        <a:p>
          <a:endParaRPr lang="en-GB"/>
        </a:p>
      </dgm:t>
    </dgm:pt>
    <dgm:pt modelId="{1B78E8C9-D782-4FD0-AD22-B0814819A28F}" type="sibTrans" cxnId="{54FFCD62-FF28-476A-B50B-B18508578993}">
      <dgm:prSet/>
      <dgm:spPr/>
      <dgm:t>
        <a:bodyPr/>
        <a:lstStyle/>
        <a:p>
          <a:endParaRPr lang="en-GB"/>
        </a:p>
      </dgm:t>
    </dgm:pt>
    <dgm:pt modelId="{0A9C0388-B260-434F-A686-D8B311F05C22}">
      <dgm:prSet phldrT="[Text]"/>
      <dgm:spPr/>
      <dgm:t>
        <a:bodyPr/>
        <a:lstStyle/>
        <a:p>
          <a:r>
            <a:rPr lang="he-IL" dirty="0"/>
            <a:t>ציון מעבר במבחן</a:t>
          </a:r>
          <a:endParaRPr lang="en-GB" dirty="0"/>
        </a:p>
      </dgm:t>
    </dgm:pt>
    <dgm:pt modelId="{9BB653E4-7692-4C73-9A25-B1340E86E433}" type="parTrans" cxnId="{7069F82B-1379-4A77-B86E-4BD384639B8B}">
      <dgm:prSet/>
      <dgm:spPr/>
      <dgm:t>
        <a:bodyPr/>
        <a:lstStyle/>
        <a:p>
          <a:endParaRPr lang="en-GB"/>
        </a:p>
      </dgm:t>
    </dgm:pt>
    <dgm:pt modelId="{89D7DCE0-CD00-4588-9007-8C7589E8314D}" type="sibTrans" cxnId="{7069F82B-1379-4A77-B86E-4BD384639B8B}">
      <dgm:prSet/>
      <dgm:spPr/>
      <dgm:t>
        <a:bodyPr/>
        <a:lstStyle/>
        <a:p>
          <a:endParaRPr lang="en-GB"/>
        </a:p>
      </dgm:t>
    </dgm:pt>
    <dgm:pt modelId="{27FAF1C6-6442-43E2-A0A6-2BAA9BCDF0DE}">
      <dgm:prSet phldrT="[Text]"/>
      <dgm:spPr/>
      <dgm:t>
        <a:bodyPr/>
        <a:lstStyle/>
        <a:p>
          <a:r>
            <a:rPr lang="he-IL" dirty="0"/>
            <a:t>מס' נרות על העוגה</a:t>
          </a:r>
          <a:endParaRPr lang="en-GB" dirty="0"/>
        </a:p>
      </dgm:t>
    </dgm:pt>
    <dgm:pt modelId="{D7F183F1-C364-444E-BFA0-26C2C6A1999C}" type="parTrans" cxnId="{0BCDBFC8-110C-456A-A342-B06C2AB991EB}">
      <dgm:prSet/>
      <dgm:spPr/>
      <dgm:t>
        <a:bodyPr/>
        <a:lstStyle/>
        <a:p>
          <a:endParaRPr lang="en-GB"/>
        </a:p>
      </dgm:t>
    </dgm:pt>
    <dgm:pt modelId="{47DA5EF0-0762-4FBE-BDB2-212AB5F28803}" type="sibTrans" cxnId="{0BCDBFC8-110C-456A-A342-B06C2AB991EB}">
      <dgm:prSet/>
      <dgm:spPr/>
      <dgm:t>
        <a:bodyPr/>
        <a:lstStyle/>
        <a:p>
          <a:endParaRPr lang="en-GB"/>
        </a:p>
      </dgm:t>
    </dgm:pt>
    <dgm:pt modelId="{5656AE30-1903-49FD-9501-7A675E2BF6C3}">
      <dgm:prSet phldrT="[Text]"/>
      <dgm:spPr/>
      <dgm:t>
        <a:bodyPr/>
        <a:lstStyle/>
        <a:p>
          <a:r>
            <a:rPr lang="he-IL" dirty="0"/>
            <a:t>מס' אנשים בחוף</a:t>
          </a:r>
          <a:endParaRPr lang="en-US" dirty="0"/>
        </a:p>
      </dgm:t>
    </dgm:pt>
    <dgm:pt modelId="{9BD6A195-07EE-4B47-80B7-39FF7C5602C3}" type="sibTrans" cxnId="{F682F015-BF67-4AB0-8DC9-727B0B103346}">
      <dgm:prSet/>
      <dgm:spPr/>
      <dgm:t>
        <a:bodyPr/>
        <a:lstStyle/>
        <a:p>
          <a:endParaRPr lang="en-GB"/>
        </a:p>
      </dgm:t>
    </dgm:pt>
    <dgm:pt modelId="{6AD5564A-A946-4B07-BB71-B40794DA806C}" type="parTrans" cxnId="{F682F015-BF67-4AB0-8DC9-727B0B103346}">
      <dgm:prSet/>
      <dgm:spPr/>
      <dgm:t>
        <a:bodyPr/>
        <a:lstStyle/>
        <a:p>
          <a:endParaRPr lang="en-GB"/>
        </a:p>
      </dgm:t>
    </dgm:pt>
    <dgm:pt modelId="{D8AD8A73-D947-4E57-B347-45698295CD43}" type="pres">
      <dgm:prSet presAssocID="{756D992A-C5DD-4063-9507-054716FB2184}" presName="diagram" presStyleCnt="0">
        <dgm:presLayoutVars>
          <dgm:dir/>
        </dgm:presLayoutVars>
      </dgm:prSet>
      <dgm:spPr/>
    </dgm:pt>
    <dgm:pt modelId="{E143EB54-5BDF-4B40-9F60-15C31C80C569}" type="pres">
      <dgm:prSet presAssocID="{0397C596-1E63-4C19-AF00-6C30673239D3}" presName="composite" presStyleCnt="0"/>
      <dgm:spPr/>
    </dgm:pt>
    <dgm:pt modelId="{8B234EC1-4821-4105-8FD3-F2FBC1BAC4A1}" type="pres">
      <dgm:prSet presAssocID="{0397C596-1E63-4C19-AF00-6C30673239D3}" presName="Image" presStyleLbl="bgShp" presStyleIdx="0" presStyleCnt="6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endar dates"/>
        </a:ext>
      </dgm:extLst>
    </dgm:pt>
    <dgm:pt modelId="{E0B9515F-4E43-4756-AD0F-2DBF99616F58}" type="pres">
      <dgm:prSet presAssocID="{0397C596-1E63-4C19-AF00-6C30673239D3}" presName="Parent" presStyleLbl="node0" presStyleIdx="0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6FD5A432-761F-49F7-AAAF-9D5E65E5B822}" type="pres">
      <dgm:prSet presAssocID="{7A036A90-FB4A-4F60-9C5A-114043202C66}" presName="sibTrans" presStyleCnt="0"/>
      <dgm:spPr/>
    </dgm:pt>
    <dgm:pt modelId="{E1DD0B17-8475-4D93-A9A9-3B24C651003D}" type="pres">
      <dgm:prSet presAssocID="{A24E1AD8-FEC3-4894-BC26-8C5BDD1483D8}" presName="composite" presStyleCnt="0"/>
      <dgm:spPr/>
    </dgm:pt>
    <dgm:pt modelId="{65DA8990-3D16-459B-BFD6-B4BFF2E243E0}" type="pres">
      <dgm:prSet presAssocID="{A24E1AD8-FEC3-4894-BC26-8C5BDD1483D8}" presName="Image" presStyleLbl="bgShp" presStyleIdx="1" presStyleCnt="6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ultiple interweaving highways with cars driving in different directions"/>
        </a:ext>
      </dgm:extLst>
    </dgm:pt>
    <dgm:pt modelId="{57752F06-01B6-4C22-B0FF-42F059F08881}" type="pres">
      <dgm:prSet presAssocID="{A24E1AD8-FEC3-4894-BC26-8C5BDD1483D8}" presName="Parent" presStyleLbl="node0" presStyleIdx="1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5BA7C151-18A9-4627-BCCA-658E4B2BCBB9}" type="pres">
      <dgm:prSet presAssocID="{CB40EAD7-3A07-4A51-A971-D7902FA1678F}" presName="sibTrans" presStyleCnt="0"/>
      <dgm:spPr/>
    </dgm:pt>
    <dgm:pt modelId="{7468730D-E964-4F73-981B-F598DF1E04E2}" type="pres">
      <dgm:prSet presAssocID="{0A9C0388-B260-434F-A686-D8B311F05C22}" presName="composite" presStyleCnt="0"/>
      <dgm:spPr/>
    </dgm:pt>
    <dgm:pt modelId="{1022D5A9-F3DB-4842-9696-AB9D232DE1FC}" type="pres">
      <dgm:prSet presAssocID="{0A9C0388-B260-434F-A686-D8B311F05C22}" presName="Image" presStyleLbl="bgShp" presStyleIdx="2" presStyleCnt="6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 child writing the word 100% on a blackboard"/>
        </a:ext>
      </dgm:extLst>
    </dgm:pt>
    <dgm:pt modelId="{F3F5EC6B-9C75-4676-8A30-3E0C3FBB7E4A}" type="pres">
      <dgm:prSet presAssocID="{0A9C0388-B260-434F-A686-D8B311F05C22}" presName="Parent" presStyleLbl="node0" presStyleIdx="2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C4FC00CE-81F1-49A3-A589-9E06E1F0E101}" type="pres">
      <dgm:prSet presAssocID="{89D7DCE0-CD00-4588-9007-8C7589E8314D}" presName="sibTrans" presStyleCnt="0"/>
      <dgm:spPr/>
    </dgm:pt>
    <dgm:pt modelId="{244259C0-270F-43C5-AE8D-995584967432}" type="pres">
      <dgm:prSet presAssocID="{37F8D01D-D8F4-41B4-9847-5DFFCA6F88BD}" presName="composite" presStyleCnt="0"/>
      <dgm:spPr/>
    </dgm:pt>
    <dgm:pt modelId="{613CA821-57D1-4608-A7F7-BAC442638FEE}" type="pres">
      <dgm:prSet presAssocID="{37F8D01D-D8F4-41B4-9847-5DFFCA6F88BD}" presName="Image" presStyleLbl="bgShp" presStyleIdx="3" presStyleCnt="6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ermometer outdoors"/>
        </a:ext>
      </dgm:extLst>
    </dgm:pt>
    <dgm:pt modelId="{CF11E10E-23F5-4705-8195-D01B68E1470E}" type="pres">
      <dgm:prSet presAssocID="{37F8D01D-D8F4-41B4-9847-5DFFCA6F88BD}" presName="Parent" presStyleLbl="node0" presStyleIdx="3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93367649-C9E7-4061-841E-508E9E301642}" type="pres">
      <dgm:prSet presAssocID="{1B78E8C9-D782-4FD0-AD22-B0814819A28F}" presName="sibTrans" presStyleCnt="0"/>
      <dgm:spPr/>
    </dgm:pt>
    <dgm:pt modelId="{B75B64EE-EB61-4BFF-A274-C3C12D4150AA}" type="pres">
      <dgm:prSet presAssocID="{5656AE30-1903-49FD-9501-7A675E2BF6C3}" presName="composite" presStyleCnt="0"/>
      <dgm:spPr/>
    </dgm:pt>
    <dgm:pt modelId="{F1E7F035-2604-4454-95E7-BD8E4D1E3A3A}" type="pres">
      <dgm:prSet presAssocID="{5656AE30-1903-49FD-9501-7A675E2BF6C3}" presName="Image" presStyleLbl="bgShp" presStyleIdx="4" presStyleCnt="6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 star cluster in the night sky"/>
        </a:ext>
      </dgm:extLst>
    </dgm:pt>
    <dgm:pt modelId="{3DE992BF-93C7-4FC6-953E-6F09BC558222}" type="pres">
      <dgm:prSet presAssocID="{5656AE30-1903-49FD-9501-7A675E2BF6C3}" presName="Parent" presStyleLbl="node0" presStyleIdx="4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7746CA68-C54C-4AAB-B21E-D683934B1450}" type="pres">
      <dgm:prSet presAssocID="{9BD6A195-07EE-4B47-80B7-39FF7C5602C3}" presName="sibTrans" presStyleCnt="0"/>
      <dgm:spPr/>
    </dgm:pt>
    <dgm:pt modelId="{ABA5002B-3559-4E12-AA21-6847376934A4}" type="pres">
      <dgm:prSet presAssocID="{27FAF1C6-6442-43E2-A0A6-2BAA9BCDF0DE}" presName="composite" presStyleCnt="0"/>
      <dgm:spPr/>
    </dgm:pt>
    <dgm:pt modelId="{E503C9BE-5191-4231-9A53-D1A22A061796}" type="pres">
      <dgm:prSet presAssocID="{27FAF1C6-6442-43E2-A0A6-2BAA9BCDF0DE}" presName="Image" presStyleLbl="bgShp" presStyleIdx="5" presStyleCnt="6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holding birthday cake"/>
        </a:ext>
      </dgm:extLst>
    </dgm:pt>
    <dgm:pt modelId="{0DC161C8-061D-4517-8DB2-323E189FAB53}" type="pres">
      <dgm:prSet presAssocID="{27FAF1C6-6442-43E2-A0A6-2BAA9BCDF0DE}" presName="Parent" presStyleLbl="node0" presStyleIdx="5" presStyleCnt="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F9613D00-9D81-4244-B311-474DF27E8E96}" type="presOf" srcId="{0397C596-1E63-4C19-AF00-6C30673239D3}" destId="{E0B9515F-4E43-4756-AD0F-2DBF99616F58}" srcOrd="0" destOrd="0" presId="urn:microsoft.com/office/officeart/2008/layout/BendingPictureCaption"/>
    <dgm:cxn modelId="{F682F015-BF67-4AB0-8DC9-727B0B103346}" srcId="{756D992A-C5DD-4063-9507-054716FB2184}" destId="{5656AE30-1903-49FD-9501-7A675E2BF6C3}" srcOrd="4" destOrd="0" parTransId="{6AD5564A-A946-4B07-BB71-B40794DA806C}" sibTransId="{9BD6A195-07EE-4B47-80B7-39FF7C5602C3}"/>
    <dgm:cxn modelId="{2EE5631A-4CB3-4A7A-BDAD-B926996E4227}" type="presOf" srcId="{756D992A-C5DD-4063-9507-054716FB2184}" destId="{D8AD8A73-D947-4E57-B347-45698295CD43}" srcOrd="0" destOrd="0" presId="urn:microsoft.com/office/officeart/2008/layout/BendingPictureCaption"/>
    <dgm:cxn modelId="{C512AF27-6626-4815-BD49-B26952F88BA2}" type="presOf" srcId="{27FAF1C6-6442-43E2-A0A6-2BAA9BCDF0DE}" destId="{0DC161C8-061D-4517-8DB2-323E189FAB53}" srcOrd="0" destOrd="0" presId="urn:microsoft.com/office/officeart/2008/layout/BendingPictureCaption"/>
    <dgm:cxn modelId="{7069F82B-1379-4A77-B86E-4BD384639B8B}" srcId="{756D992A-C5DD-4063-9507-054716FB2184}" destId="{0A9C0388-B260-434F-A686-D8B311F05C22}" srcOrd="2" destOrd="0" parTransId="{9BB653E4-7692-4C73-9A25-B1340E86E433}" sibTransId="{89D7DCE0-CD00-4588-9007-8C7589E8314D}"/>
    <dgm:cxn modelId="{C8A5682D-386A-456F-8222-E201777B86FA}" srcId="{756D992A-C5DD-4063-9507-054716FB2184}" destId="{A24E1AD8-FEC3-4894-BC26-8C5BDD1483D8}" srcOrd="1" destOrd="0" parTransId="{D4A9A23E-4F7F-447B-A12A-2EDE190E5573}" sibTransId="{CB40EAD7-3A07-4A51-A971-D7902FA1678F}"/>
    <dgm:cxn modelId="{88791A3F-8931-47A3-8571-FC5CA93F8AA1}" type="presOf" srcId="{5656AE30-1903-49FD-9501-7A675E2BF6C3}" destId="{3DE992BF-93C7-4FC6-953E-6F09BC558222}" srcOrd="0" destOrd="0" presId="urn:microsoft.com/office/officeart/2008/layout/BendingPictureCaption"/>
    <dgm:cxn modelId="{54FFCD62-FF28-476A-B50B-B18508578993}" srcId="{756D992A-C5DD-4063-9507-054716FB2184}" destId="{37F8D01D-D8F4-41B4-9847-5DFFCA6F88BD}" srcOrd="3" destOrd="0" parTransId="{30EF01A0-D723-4974-AAC3-702CCA0399CC}" sibTransId="{1B78E8C9-D782-4FD0-AD22-B0814819A28F}"/>
    <dgm:cxn modelId="{A763DF91-F4B7-4014-87AD-ACB134F9DE11}" srcId="{756D992A-C5DD-4063-9507-054716FB2184}" destId="{0397C596-1E63-4C19-AF00-6C30673239D3}" srcOrd="0" destOrd="0" parTransId="{6A8010E6-56C9-4975-A08C-FA73B5C7679A}" sibTransId="{7A036A90-FB4A-4F60-9C5A-114043202C66}"/>
    <dgm:cxn modelId="{B6473EB5-8717-47D7-B07A-EA4C130D98CB}" type="presOf" srcId="{37F8D01D-D8F4-41B4-9847-5DFFCA6F88BD}" destId="{CF11E10E-23F5-4705-8195-D01B68E1470E}" srcOrd="0" destOrd="0" presId="urn:microsoft.com/office/officeart/2008/layout/BendingPictureCaption"/>
    <dgm:cxn modelId="{E9B936BE-2B37-4320-B53A-9D343F948DDA}" type="presOf" srcId="{A24E1AD8-FEC3-4894-BC26-8C5BDD1483D8}" destId="{57752F06-01B6-4C22-B0FF-42F059F08881}" srcOrd="0" destOrd="0" presId="urn:microsoft.com/office/officeart/2008/layout/BendingPictureCaption"/>
    <dgm:cxn modelId="{0BCDBFC8-110C-456A-A342-B06C2AB991EB}" srcId="{756D992A-C5DD-4063-9507-054716FB2184}" destId="{27FAF1C6-6442-43E2-A0A6-2BAA9BCDF0DE}" srcOrd="5" destOrd="0" parTransId="{D7F183F1-C364-444E-BFA0-26C2C6A1999C}" sibTransId="{47DA5EF0-0762-4FBE-BDB2-212AB5F28803}"/>
    <dgm:cxn modelId="{9F86F1DD-6D99-47C3-88B5-EED5A6ECD53A}" type="presOf" srcId="{0A9C0388-B260-434F-A686-D8B311F05C22}" destId="{F3F5EC6B-9C75-4676-8A30-3E0C3FBB7E4A}" srcOrd="0" destOrd="0" presId="urn:microsoft.com/office/officeart/2008/layout/BendingPictureCaption"/>
    <dgm:cxn modelId="{4780822E-469A-4408-9FAD-EC239931865D}" type="presParOf" srcId="{D8AD8A73-D947-4E57-B347-45698295CD43}" destId="{E143EB54-5BDF-4B40-9F60-15C31C80C569}" srcOrd="0" destOrd="0" presId="urn:microsoft.com/office/officeart/2008/layout/BendingPictureCaption"/>
    <dgm:cxn modelId="{0EBB9620-9A17-48AB-B8FC-FC42A6DC2318}" type="presParOf" srcId="{E143EB54-5BDF-4B40-9F60-15C31C80C569}" destId="{8B234EC1-4821-4105-8FD3-F2FBC1BAC4A1}" srcOrd="0" destOrd="0" presId="urn:microsoft.com/office/officeart/2008/layout/BendingPictureCaption"/>
    <dgm:cxn modelId="{9AD52F45-0609-4BDC-B717-FB9CE9D9E966}" type="presParOf" srcId="{E143EB54-5BDF-4B40-9F60-15C31C80C569}" destId="{E0B9515F-4E43-4756-AD0F-2DBF99616F58}" srcOrd="1" destOrd="0" presId="urn:microsoft.com/office/officeart/2008/layout/BendingPictureCaption"/>
    <dgm:cxn modelId="{1EAE3924-1458-4EFC-9818-686C14D2C62A}" type="presParOf" srcId="{D8AD8A73-D947-4E57-B347-45698295CD43}" destId="{6FD5A432-761F-49F7-AAAF-9D5E65E5B822}" srcOrd="1" destOrd="0" presId="urn:microsoft.com/office/officeart/2008/layout/BendingPictureCaption"/>
    <dgm:cxn modelId="{4678323C-64BB-4519-85DE-C23583AF5D22}" type="presParOf" srcId="{D8AD8A73-D947-4E57-B347-45698295CD43}" destId="{E1DD0B17-8475-4D93-A9A9-3B24C651003D}" srcOrd="2" destOrd="0" presId="urn:microsoft.com/office/officeart/2008/layout/BendingPictureCaption"/>
    <dgm:cxn modelId="{568F6FC4-905A-4749-95C1-977DFB624CA5}" type="presParOf" srcId="{E1DD0B17-8475-4D93-A9A9-3B24C651003D}" destId="{65DA8990-3D16-459B-BFD6-B4BFF2E243E0}" srcOrd="0" destOrd="0" presId="urn:microsoft.com/office/officeart/2008/layout/BendingPictureCaption"/>
    <dgm:cxn modelId="{217D1787-E2D8-4BAC-AB37-6033C29AC395}" type="presParOf" srcId="{E1DD0B17-8475-4D93-A9A9-3B24C651003D}" destId="{57752F06-01B6-4C22-B0FF-42F059F08881}" srcOrd="1" destOrd="0" presId="urn:microsoft.com/office/officeart/2008/layout/BendingPictureCaption"/>
    <dgm:cxn modelId="{6993C9C6-1B03-4325-9564-159FDA7D4282}" type="presParOf" srcId="{D8AD8A73-D947-4E57-B347-45698295CD43}" destId="{5BA7C151-18A9-4627-BCCA-658E4B2BCBB9}" srcOrd="3" destOrd="0" presId="urn:microsoft.com/office/officeart/2008/layout/BendingPictureCaption"/>
    <dgm:cxn modelId="{2B425660-A530-487C-8E1C-5DAF580906F7}" type="presParOf" srcId="{D8AD8A73-D947-4E57-B347-45698295CD43}" destId="{7468730D-E964-4F73-981B-F598DF1E04E2}" srcOrd="4" destOrd="0" presId="urn:microsoft.com/office/officeart/2008/layout/BendingPictureCaption"/>
    <dgm:cxn modelId="{A41F6F00-384A-4C22-85D8-8F03734B8189}" type="presParOf" srcId="{7468730D-E964-4F73-981B-F598DF1E04E2}" destId="{1022D5A9-F3DB-4842-9696-AB9D232DE1FC}" srcOrd="0" destOrd="0" presId="urn:microsoft.com/office/officeart/2008/layout/BendingPictureCaption"/>
    <dgm:cxn modelId="{CCED5830-2913-484A-BC5C-E4E5CDD64D7C}" type="presParOf" srcId="{7468730D-E964-4F73-981B-F598DF1E04E2}" destId="{F3F5EC6B-9C75-4676-8A30-3E0C3FBB7E4A}" srcOrd="1" destOrd="0" presId="urn:microsoft.com/office/officeart/2008/layout/BendingPictureCaption"/>
    <dgm:cxn modelId="{AAD58AC3-6D42-499A-A04E-FF1E571303C0}" type="presParOf" srcId="{D8AD8A73-D947-4E57-B347-45698295CD43}" destId="{C4FC00CE-81F1-49A3-A589-9E06E1F0E101}" srcOrd="5" destOrd="0" presId="urn:microsoft.com/office/officeart/2008/layout/BendingPictureCaption"/>
    <dgm:cxn modelId="{DECFE9CA-BA05-4E94-8219-732F50B3D0FB}" type="presParOf" srcId="{D8AD8A73-D947-4E57-B347-45698295CD43}" destId="{244259C0-270F-43C5-AE8D-995584967432}" srcOrd="6" destOrd="0" presId="urn:microsoft.com/office/officeart/2008/layout/BendingPictureCaption"/>
    <dgm:cxn modelId="{C244B1C7-3C96-4A2D-9709-122DBB27980E}" type="presParOf" srcId="{244259C0-270F-43C5-AE8D-995584967432}" destId="{613CA821-57D1-4608-A7F7-BAC442638FEE}" srcOrd="0" destOrd="0" presId="urn:microsoft.com/office/officeart/2008/layout/BendingPictureCaption"/>
    <dgm:cxn modelId="{B5C83E73-4132-448B-9B17-45752CC98077}" type="presParOf" srcId="{244259C0-270F-43C5-AE8D-995584967432}" destId="{CF11E10E-23F5-4705-8195-D01B68E1470E}" srcOrd="1" destOrd="0" presId="urn:microsoft.com/office/officeart/2008/layout/BendingPictureCaption"/>
    <dgm:cxn modelId="{AE0DF00B-4904-4BB6-B425-DD9CD449CCA9}" type="presParOf" srcId="{D8AD8A73-D947-4E57-B347-45698295CD43}" destId="{93367649-C9E7-4061-841E-508E9E301642}" srcOrd="7" destOrd="0" presId="urn:microsoft.com/office/officeart/2008/layout/BendingPictureCaption"/>
    <dgm:cxn modelId="{AF65810B-7C1B-4B5C-B140-7C6DC75EB4B8}" type="presParOf" srcId="{D8AD8A73-D947-4E57-B347-45698295CD43}" destId="{B75B64EE-EB61-4BFF-A274-C3C12D4150AA}" srcOrd="8" destOrd="0" presId="urn:microsoft.com/office/officeart/2008/layout/BendingPictureCaption"/>
    <dgm:cxn modelId="{B5A7F1DB-4899-443C-9205-95B139316E61}" type="presParOf" srcId="{B75B64EE-EB61-4BFF-A274-C3C12D4150AA}" destId="{F1E7F035-2604-4454-95E7-BD8E4D1E3A3A}" srcOrd="0" destOrd="0" presId="urn:microsoft.com/office/officeart/2008/layout/BendingPictureCaption"/>
    <dgm:cxn modelId="{5B29F4CD-38FF-4248-9110-4EE3B5F7A1D2}" type="presParOf" srcId="{B75B64EE-EB61-4BFF-A274-C3C12D4150AA}" destId="{3DE992BF-93C7-4FC6-953E-6F09BC558222}" srcOrd="1" destOrd="0" presId="urn:microsoft.com/office/officeart/2008/layout/BendingPictureCaption"/>
    <dgm:cxn modelId="{D96AB2B2-5B31-4F3A-9CD3-CDE5682E412B}" type="presParOf" srcId="{D8AD8A73-D947-4E57-B347-45698295CD43}" destId="{7746CA68-C54C-4AAB-B21E-D683934B1450}" srcOrd="9" destOrd="0" presId="urn:microsoft.com/office/officeart/2008/layout/BendingPictureCaption"/>
    <dgm:cxn modelId="{E7A14FD4-E3DB-4A9E-BE17-08F5A2D71084}" type="presParOf" srcId="{D8AD8A73-D947-4E57-B347-45698295CD43}" destId="{ABA5002B-3559-4E12-AA21-6847376934A4}" srcOrd="10" destOrd="0" presId="urn:microsoft.com/office/officeart/2008/layout/BendingPictureCaption"/>
    <dgm:cxn modelId="{C90B9B89-7B35-478E-B39F-45DA56C2B64A}" type="presParOf" srcId="{ABA5002B-3559-4E12-AA21-6847376934A4}" destId="{E503C9BE-5191-4231-9A53-D1A22A061796}" srcOrd="0" destOrd="0" presId="urn:microsoft.com/office/officeart/2008/layout/BendingPictureCaption"/>
    <dgm:cxn modelId="{693BEF7C-BC22-4452-963B-439719C5EFAB}" type="presParOf" srcId="{ABA5002B-3559-4E12-AA21-6847376934A4}" destId="{0DC161C8-061D-4517-8DB2-323E189FAB53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2D0007-6357-4E11-9077-7EF52C7E48BE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B0F8134-9475-48F9-ACE2-377CF8F4E2AB}">
      <dgm:prSet phldrT="[Text]" custT="1"/>
      <dgm:spPr>
        <a:solidFill>
          <a:schemeClr val="bg1"/>
        </a:solidFill>
      </dgm:spPr>
      <dgm:t>
        <a:bodyPr/>
        <a:lstStyle/>
        <a:p>
          <a:r>
            <a:rPr lang="he-IL" sz="1400" dirty="0">
              <a:solidFill>
                <a:schemeClr val="tx1"/>
              </a:solidFill>
            </a:rPr>
            <a:t>מס' גזרים</a:t>
          </a:r>
          <a:endParaRPr lang="en-GB" sz="1400" dirty="0">
            <a:solidFill>
              <a:schemeClr val="tx1"/>
            </a:solidFill>
          </a:endParaRPr>
        </a:p>
      </dgm:t>
    </dgm:pt>
    <dgm:pt modelId="{FB5A0C2D-5C44-461F-9083-46BC9BF5BFF6}" type="parTrans" cxnId="{70282213-E4B5-4521-A32F-68D605720E75}">
      <dgm:prSet/>
      <dgm:spPr/>
      <dgm:t>
        <a:bodyPr/>
        <a:lstStyle/>
        <a:p>
          <a:endParaRPr lang="en-GB" sz="2000"/>
        </a:p>
      </dgm:t>
    </dgm:pt>
    <dgm:pt modelId="{6215F324-0F96-43B2-BA81-A07146571829}" type="sibTrans" cxnId="{70282213-E4B5-4521-A32F-68D605720E75}">
      <dgm:prSet/>
      <dgm:spPr/>
      <dgm:t>
        <a:bodyPr/>
        <a:lstStyle/>
        <a:p>
          <a:endParaRPr lang="en-GB" sz="2000"/>
        </a:p>
      </dgm:t>
    </dgm:pt>
    <dgm:pt modelId="{F77A96E2-7339-400E-93D3-0C0CAF589463}">
      <dgm:prSet phldrT="[Text]" custT="1"/>
      <dgm:spPr>
        <a:solidFill>
          <a:schemeClr val="bg1"/>
        </a:solidFill>
      </dgm:spPr>
      <dgm:t>
        <a:bodyPr/>
        <a:lstStyle/>
        <a:p>
          <a:r>
            <a:rPr lang="he-IL" sz="1400" dirty="0">
              <a:solidFill>
                <a:schemeClr val="tx1"/>
              </a:solidFill>
            </a:rPr>
            <a:t>כמות גשם ממוצעת</a:t>
          </a:r>
          <a:endParaRPr lang="en-GB" sz="1400" dirty="0">
            <a:solidFill>
              <a:schemeClr val="tx1"/>
            </a:solidFill>
          </a:endParaRPr>
        </a:p>
      </dgm:t>
    </dgm:pt>
    <dgm:pt modelId="{C9EB5521-EBF7-438C-8EA1-17F637F2CD0D}" type="parTrans" cxnId="{9DFB7C50-C936-4273-9AB4-8D63DA7A3C32}">
      <dgm:prSet/>
      <dgm:spPr/>
      <dgm:t>
        <a:bodyPr/>
        <a:lstStyle/>
        <a:p>
          <a:endParaRPr lang="en-GB" sz="2000"/>
        </a:p>
      </dgm:t>
    </dgm:pt>
    <dgm:pt modelId="{3F442C40-8C84-46E8-B9F8-E8A51B49A0B1}" type="sibTrans" cxnId="{9DFB7C50-C936-4273-9AB4-8D63DA7A3C32}">
      <dgm:prSet/>
      <dgm:spPr/>
      <dgm:t>
        <a:bodyPr/>
        <a:lstStyle/>
        <a:p>
          <a:endParaRPr lang="en-GB" sz="2000"/>
        </a:p>
      </dgm:t>
    </dgm:pt>
    <dgm:pt modelId="{E5902D10-253B-44A2-A233-A9F945E5AED2}">
      <dgm:prSet phldrT="[Text]" custT="1"/>
      <dgm:spPr>
        <a:solidFill>
          <a:schemeClr val="bg1"/>
        </a:solidFill>
      </dgm:spPr>
      <dgm:t>
        <a:bodyPr/>
        <a:lstStyle/>
        <a:p>
          <a:r>
            <a:rPr lang="he-IL" sz="1400" dirty="0">
              <a:solidFill>
                <a:schemeClr val="tx1"/>
              </a:solidFill>
            </a:rPr>
            <a:t>כמות הדבש</a:t>
          </a:r>
          <a:endParaRPr lang="en-GB" sz="1400" dirty="0">
            <a:solidFill>
              <a:schemeClr val="tx1"/>
            </a:solidFill>
          </a:endParaRPr>
        </a:p>
      </dgm:t>
    </dgm:pt>
    <dgm:pt modelId="{E0BF35B0-76FE-4A2A-94B8-1F0A7491C761}" type="parTrans" cxnId="{5471BB32-36C6-4C67-8D8C-AF2D6DABA27D}">
      <dgm:prSet/>
      <dgm:spPr/>
      <dgm:t>
        <a:bodyPr/>
        <a:lstStyle/>
        <a:p>
          <a:endParaRPr lang="en-GB" sz="2000"/>
        </a:p>
      </dgm:t>
    </dgm:pt>
    <dgm:pt modelId="{CFB52D3A-5054-4A06-A81B-0DE1F136896D}" type="sibTrans" cxnId="{5471BB32-36C6-4C67-8D8C-AF2D6DABA27D}">
      <dgm:prSet/>
      <dgm:spPr/>
      <dgm:t>
        <a:bodyPr/>
        <a:lstStyle/>
        <a:p>
          <a:endParaRPr lang="en-GB" sz="2000"/>
        </a:p>
      </dgm:t>
    </dgm:pt>
    <dgm:pt modelId="{855D57D1-194C-4D54-9FAC-35F69FCB2948}">
      <dgm:prSet phldrT="[Text]" custT="1"/>
      <dgm:spPr>
        <a:solidFill>
          <a:schemeClr val="bg1"/>
        </a:solidFill>
      </dgm:spPr>
      <dgm:t>
        <a:bodyPr/>
        <a:lstStyle/>
        <a:p>
          <a:r>
            <a:rPr lang="he-IL" sz="1400" dirty="0">
              <a:solidFill>
                <a:schemeClr val="tx1"/>
              </a:solidFill>
            </a:rPr>
            <a:t>סוגי מכוניות</a:t>
          </a:r>
          <a:endParaRPr lang="en-GB" sz="1400" dirty="0">
            <a:solidFill>
              <a:schemeClr val="tx1"/>
            </a:solidFill>
          </a:endParaRPr>
        </a:p>
      </dgm:t>
    </dgm:pt>
    <dgm:pt modelId="{3B54DE87-C0B8-42F5-BF67-8BA815050132}" type="parTrans" cxnId="{A6009967-FC1F-4766-9580-7BB13AEB841A}">
      <dgm:prSet/>
      <dgm:spPr/>
      <dgm:t>
        <a:bodyPr/>
        <a:lstStyle/>
        <a:p>
          <a:endParaRPr lang="en-GB" sz="2000"/>
        </a:p>
      </dgm:t>
    </dgm:pt>
    <dgm:pt modelId="{BB622836-ACE8-4BA6-A0B5-ED4BAD1F3251}" type="sibTrans" cxnId="{A6009967-FC1F-4766-9580-7BB13AEB841A}">
      <dgm:prSet/>
      <dgm:spPr/>
      <dgm:t>
        <a:bodyPr/>
        <a:lstStyle/>
        <a:p>
          <a:endParaRPr lang="en-GB" sz="2000"/>
        </a:p>
      </dgm:t>
    </dgm:pt>
    <dgm:pt modelId="{FE197457-B996-4FEC-B730-43F1E32FBE2E}" type="pres">
      <dgm:prSet presAssocID="{4A2D0007-6357-4E11-9077-7EF52C7E48BE}" presName="rootNode" presStyleCnt="0">
        <dgm:presLayoutVars>
          <dgm:chMax/>
          <dgm:chPref/>
          <dgm:dir/>
          <dgm:animLvl val="lvl"/>
        </dgm:presLayoutVars>
      </dgm:prSet>
      <dgm:spPr/>
    </dgm:pt>
    <dgm:pt modelId="{BCB26CDC-9DEF-4E13-AF95-A2F1BEA94E9F}" type="pres">
      <dgm:prSet presAssocID="{0B0F8134-9475-48F9-ACE2-377CF8F4E2AB}" presName="composite" presStyleCnt="0"/>
      <dgm:spPr/>
    </dgm:pt>
    <dgm:pt modelId="{F8A784C4-8827-43EA-8EAD-3D09E9E33230}" type="pres">
      <dgm:prSet presAssocID="{0B0F8134-9475-48F9-ACE2-377CF8F4E2AB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759F1780-4DA0-4D8E-8194-A9CC73763F12}" type="pres">
      <dgm:prSet presAssocID="{0B0F8134-9475-48F9-ACE2-377CF8F4E2AB}" presName="Image" presStyleLbl="bgImgPlace1" presStyleIdx="0" presStyleCnt="4" custScaleX="88460"/>
      <dgm:spPr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resh carrots laid on a wooden floor"/>
        </a:ext>
      </dgm:extLst>
    </dgm:pt>
    <dgm:pt modelId="{AFE70BB8-6A3C-419B-ACF8-12E47A89AAF1}" type="pres">
      <dgm:prSet presAssocID="{0B0F8134-9475-48F9-ACE2-377CF8F4E2A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D916DF84-1A2E-4556-87CB-A609069429EC}" type="pres">
      <dgm:prSet presAssocID="{6215F324-0F96-43B2-BA81-A07146571829}" presName="sibTrans" presStyleCnt="0"/>
      <dgm:spPr/>
    </dgm:pt>
    <dgm:pt modelId="{916B50EE-FED1-4E08-A668-24BCB53281A2}" type="pres">
      <dgm:prSet presAssocID="{F77A96E2-7339-400E-93D3-0C0CAF589463}" presName="composite" presStyleCnt="0"/>
      <dgm:spPr/>
    </dgm:pt>
    <dgm:pt modelId="{A99DF5C2-A9E6-4597-8563-9C3FBF585799}" type="pres">
      <dgm:prSet presAssocID="{F77A96E2-7339-400E-93D3-0C0CAF589463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1FE9B884-2BE0-47B2-B511-70614609D297}" type="pres">
      <dgm:prSet presAssocID="{F77A96E2-7339-400E-93D3-0C0CAF589463}" presName="Image" presStyleLbl="bgImgPlace1" presStyleIdx="1" presStyleCnt="4" custScaleX="91174"/>
      <dgm:spPr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in droplets over a colorful umbrella"/>
        </a:ext>
      </dgm:extLst>
    </dgm:pt>
    <dgm:pt modelId="{226DD10E-D814-4540-8BA0-1B870FC687C9}" type="pres">
      <dgm:prSet presAssocID="{F77A96E2-7339-400E-93D3-0C0CAF589463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CB51EB27-C287-4B1D-A102-015CA496D709}" type="pres">
      <dgm:prSet presAssocID="{3F442C40-8C84-46E8-B9F8-E8A51B49A0B1}" presName="sibTrans" presStyleCnt="0"/>
      <dgm:spPr/>
    </dgm:pt>
    <dgm:pt modelId="{F9938725-6372-42EA-BCFD-95C1DA2B8A7A}" type="pres">
      <dgm:prSet presAssocID="{E5902D10-253B-44A2-A233-A9F945E5AED2}" presName="composite" presStyleCnt="0"/>
      <dgm:spPr/>
    </dgm:pt>
    <dgm:pt modelId="{4176EF9E-51D3-4E38-AF1A-EC7EF7258610}" type="pres">
      <dgm:prSet presAssocID="{E5902D10-253B-44A2-A233-A9F945E5AED2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62F8B909-2C2D-41FF-8301-B5CF1D989CE0}" type="pres">
      <dgm:prSet presAssocID="{E5902D10-253B-44A2-A233-A9F945E5AED2}" presName="Image" presStyleLbl="bgImgPlace1" presStyleIdx="2" presStyleCnt="4" custScaleX="89351"/>
      <dgm:spPr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e depositing into a honeycomb"/>
        </a:ext>
      </dgm:extLst>
    </dgm:pt>
    <dgm:pt modelId="{E0DED275-4A44-4B3B-9F69-91A6C7780A79}" type="pres">
      <dgm:prSet presAssocID="{E5902D10-253B-44A2-A233-A9F945E5AED2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C2D5813-F8DC-4291-A3E1-CFEBF0CC316E}" type="pres">
      <dgm:prSet presAssocID="{CFB52D3A-5054-4A06-A81B-0DE1F136896D}" presName="sibTrans" presStyleCnt="0"/>
      <dgm:spPr/>
    </dgm:pt>
    <dgm:pt modelId="{CE4781E8-BD72-4477-AA23-420470D58DE7}" type="pres">
      <dgm:prSet presAssocID="{855D57D1-194C-4D54-9FAC-35F69FCB2948}" presName="composite" presStyleCnt="0"/>
      <dgm:spPr/>
    </dgm:pt>
    <dgm:pt modelId="{23792640-CF04-4422-A1DD-01C68B6F705C}" type="pres">
      <dgm:prSet presAssocID="{855D57D1-194C-4D54-9FAC-35F69FCB2948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05D68B96-69F6-4539-886C-30D216320930}" type="pres">
      <dgm:prSet presAssocID="{855D57D1-194C-4D54-9FAC-35F69FCB2948}" presName="Image" presStyleLbl="bgImgPlace1" presStyleIdx="3" presStyleCnt="4" custScaleX="86983"/>
      <dgm:spPr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y cars lined up in a row on floor"/>
        </a:ext>
      </dgm:extLst>
    </dgm:pt>
    <dgm:pt modelId="{91467A62-6E74-4AC7-94D8-29F6C5211676}" type="pres">
      <dgm:prSet presAssocID="{855D57D1-194C-4D54-9FAC-35F69FCB2948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0282213-E4B5-4521-A32F-68D605720E75}" srcId="{4A2D0007-6357-4E11-9077-7EF52C7E48BE}" destId="{0B0F8134-9475-48F9-ACE2-377CF8F4E2AB}" srcOrd="0" destOrd="0" parTransId="{FB5A0C2D-5C44-461F-9083-46BC9BF5BFF6}" sibTransId="{6215F324-0F96-43B2-BA81-A07146571829}"/>
    <dgm:cxn modelId="{5471BB32-36C6-4C67-8D8C-AF2D6DABA27D}" srcId="{4A2D0007-6357-4E11-9077-7EF52C7E48BE}" destId="{E5902D10-253B-44A2-A233-A9F945E5AED2}" srcOrd="2" destOrd="0" parTransId="{E0BF35B0-76FE-4A2A-94B8-1F0A7491C761}" sibTransId="{CFB52D3A-5054-4A06-A81B-0DE1F136896D}"/>
    <dgm:cxn modelId="{70855E35-EADB-4C2D-BFEE-44CE9BA36A81}" type="presOf" srcId="{E5902D10-253B-44A2-A233-A9F945E5AED2}" destId="{4176EF9E-51D3-4E38-AF1A-EC7EF7258610}" srcOrd="0" destOrd="0" presId="urn:microsoft.com/office/officeart/2008/layout/TitledPictureBlocks"/>
    <dgm:cxn modelId="{A6009967-FC1F-4766-9580-7BB13AEB841A}" srcId="{4A2D0007-6357-4E11-9077-7EF52C7E48BE}" destId="{855D57D1-194C-4D54-9FAC-35F69FCB2948}" srcOrd="3" destOrd="0" parTransId="{3B54DE87-C0B8-42F5-BF67-8BA815050132}" sibTransId="{BB622836-ACE8-4BA6-A0B5-ED4BAD1F3251}"/>
    <dgm:cxn modelId="{9DFB7C50-C936-4273-9AB4-8D63DA7A3C32}" srcId="{4A2D0007-6357-4E11-9077-7EF52C7E48BE}" destId="{F77A96E2-7339-400E-93D3-0C0CAF589463}" srcOrd="1" destOrd="0" parTransId="{C9EB5521-EBF7-438C-8EA1-17F637F2CD0D}" sibTransId="{3F442C40-8C84-46E8-B9F8-E8A51B49A0B1}"/>
    <dgm:cxn modelId="{B9F74271-8FC5-4BBF-BAAD-991A3B749EB6}" type="presOf" srcId="{4A2D0007-6357-4E11-9077-7EF52C7E48BE}" destId="{FE197457-B996-4FEC-B730-43F1E32FBE2E}" srcOrd="0" destOrd="0" presId="urn:microsoft.com/office/officeart/2008/layout/TitledPictureBlocks"/>
    <dgm:cxn modelId="{027F2DBC-749C-403B-9B25-82045CBA9AE5}" type="presOf" srcId="{0B0F8134-9475-48F9-ACE2-377CF8F4E2AB}" destId="{F8A784C4-8827-43EA-8EAD-3D09E9E33230}" srcOrd="0" destOrd="0" presId="urn:microsoft.com/office/officeart/2008/layout/TitledPictureBlocks"/>
    <dgm:cxn modelId="{59D649CC-6A3D-4F42-9294-D60839B7425F}" type="presOf" srcId="{F77A96E2-7339-400E-93D3-0C0CAF589463}" destId="{A99DF5C2-A9E6-4597-8563-9C3FBF585799}" srcOrd="0" destOrd="0" presId="urn:microsoft.com/office/officeart/2008/layout/TitledPictureBlocks"/>
    <dgm:cxn modelId="{F95198DB-560A-43ED-AEF1-BAD85120C525}" type="presOf" srcId="{855D57D1-194C-4D54-9FAC-35F69FCB2948}" destId="{23792640-CF04-4422-A1DD-01C68B6F705C}" srcOrd="0" destOrd="0" presId="urn:microsoft.com/office/officeart/2008/layout/TitledPictureBlocks"/>
    <dgm:cxn modelId="{349EF38D-1E09-4EB9-8D36-532CAF02C2E4}" type="presParOf" srcId="{FE197457-B996-4FEC-B730-43F1E32FBE2E}" destId="{BCB26CDC-9DEF-4E13-AF95-A2F1BEA94E9F}" srcOrd="0" destOrd="0" presId="urn:microsoft.com/office/officeart/2008/layout/TitledPictureBlocks"/>
    <dgm:cxn modelId="{4FDCD06A-2D01-4F1F-95EB-12CF97A9B5EA}" type="presParOf" srcId="{BCB26CDC-9DEF-4E13-AF95-A2F1BEA94E9F}" destId="{F8A784C4-8827-43EA-8EAD-3D09E9E33230}" srcOrd="0" destOrd="0" presId="urn:microsoft.com/office/officeart/2008/layout/TitledPictureBlocks"/>
    <dgm:cxn modelId="{4F01E8FC-E59F-40C0-83D9-D091F36E3A60}" type="presParOf" srcId="{BCB26CDC-9DEF-4E13-AF95-A2F1BEA94E9F}" destId="{759F1780-4DA0-4D8E-8194-A9CC73763F12}" srcOrd="1" destOrd="0" presId="urn:microsoft.com/office/officeart/2008/layout/TitledPictureBlocks"/>
    <dgm:cxn modelId="{7183A1C4-014F-4703-9C7A-057E0987FB17}" type="presParOf" srcId="{BCB26CDC-9DEF-4E13-AF95-A2F1BEA94E9F}" destId="{AFE70BB8-6A3C-419B-ACF8-12E47A89AAF1}" srcOrd="2" destOrd="0" presId="urn:microsoft.com/office/officeart/2008/layout/TitledPictureBlocks"/>
    <dgm:cxn modelId="{7958D261-4A59-462E-89E1-D71C4A72115C}" type="presParOf" srcId="{FE197457-B996-4FEC-B730-43F1E32FBE2E}" destId="{D916DF84-1A2E-4556-87CB-A609069429EC}" srcOrd="1" destOrd="0" presId="urn:microsoft.com/office/officeart/2008/layout/TitledPictureBlocks"/>
    <dgm:cxn modelId="{7B926C42-9719-476E-9BB0-AF8AA2AFF4A8}" type="presParOf" srcId="{FE197457-B996-4FEC-B730-43F1E32FBE2E}" destId="{916B50EE-FED1-4E08-A668-24BCB53281A2}" srcOrd="2" destOrd="0" presId="urn:microsoft.com/office/officeart/2008/layout/TitledPictureBlocks"/>
    <dgm:cxn modelId="{01404804-DD40-4872-8562-3FE366A47544}" type="presParOf" srcId="{916B50EE-FED1-4E08-A668-24BCB53281A2}" destId="{A99DF5C2-A9E6-4597-8563-9C3FBF585799}" srcOrd="0" destOrd="0" presId="urn:microsoft.com/office/officeart/2008/layout/TitledPictureBlocks"/>
    <dgm:cxn modelId="{C5892BD3-354B-4783-8C9B-47CD68746ABF}" type="presParOf" srcId="{916B50EE-FED1-4E08-A668-24BCB53281A2}" destId="{1FE9B884-2BE0-47B2-B511-70614609D297}" srcOrd="1" destOrd="0" presId="urn:microsoft.com/office/officeart/2008/layout/TitledPictureBlocks"/>
    <dgm:cxn modelId="{F38877A4-5DAD-4A0E-BE2A-796C5DA5A239}" type="presParOf" srcId="{916B50EE-FED1-4E08-A668-24BCB53281A2}" destId="{226DD10E-D814-4540-8BA0-1B870FC687C9}" srcOrd="2" destOrd="0" presId="urn:microsoft.com/office/officeart/2008/layout/TitledPictureBlocks"/>
    <dgm:cxn modelId="{F62AACB9-E51A-4CFE-B90B-EDDFB12D7786}" type="presParOf" srcId="{FE197457-B996-4FEC-B730-43F1E32FBE2E}" destId="{CB51EB27-C287-4B1D-A102-015CA496D709}" srcOrd="3" destOrd="0" presId="urn:microsoft.com/office/officeart/2008/layout/TitledPictureBlocks"/>
    <dgm:cxn modelId="{75E9F280-32E6-4005-8A57-3F6E3CD33201}" type="presParOf" srcId="{FE197457-B996-4FEC-B730-43F1E32FBE2E}" destId="{F9938725-6372-42EA-BCFD-95C1DA2B8A7A}" srcOrd="4" destOrd="0" presId="urn:microsoft.com/office/officeart/2008/layout/TitledPictureBlocks"/>
    <dgm:cxn modelId="{BA4DD950-16F6-49F1-B71A-67D5B297182B}" type="presParOf" srcId="{F9938725-6372-42EA-BCFD-95C1DA2B8A7A}" destId="{4176EF9E-51D3-4E38-AF1A-EC7EF7258610}" srcOrd="0" destOrd="0" presId="urn:microsoft.com/office/officeart/2008/layout/TitledPictureBlocks"/>
    <dgm:cxn modelId="{148FC6CE-85E5-4151-9D92-A4796918977F}" type="presParOf" srcId="{F9938725-6372-42EA-BCFD-95C1DA2B8A7A}" destId="{62F8B909-2C2D-41FF-8301-B5CF1D989CE0}" srcOrd="1" destOrd="0" presId="urn:microsoft.com/office/officeart/2008/layout/TitledPictureBlocks"/>
    <dgm:cxn modelId="{F8AD6453-4103-4796-92F8-448F0B5D1781}" type="presParOf" srcId="{F9938725-6372-42EA-BCFD-95C1DA2B8A7A}" destId="{E0DED275-4A44-4B3B-9F69-91A6C7780A79}" srcOrd="2" destOrd="0" presId="urn:microsoft.com/office/officeart/2008/layout/TitledPictureBlocks"/>
    <dgm:cxn modelId="{6B16FA7B-298C-41F3-9824-619B6607980F}" type="presParOf" srcId="{FE197457-B996-4FEC-B730-43F1E32FBE2E}" destId="{7C2D5813-F8DC-4291-A3E1-CFEBF0CC316E}" srcOrd="5" destOrd="0" presId="urn:microsoft.com/office/officeart/2008/layout/TitledPictureBlocks"/>
    <dgm:cxn modelId="{F03FB021-7CE5-491D-ADF8-BC8521538BA6}" type="presParOf" srcId="{FE197457-B996-4FEC-B730-43F1E32FBE2E}" destId="{CE4781E8-BD72-4477-AA23-420470D58DE7}" srcOrd="6" destOrd="0" presId="urn:microsoft.com/office/officeart/2008/layout/TitledPictureBlocks"/>
    <dgm:cxn modelId="{DC551E96-2774-4320-A8F1-58551D9D6CEC}" type="presParOf" srcId="{CE4781E8-BD72-4477-AA23-420470D58DE7}" destId="{23792640-CF04-4422-A1DD-01C68B6F705C}" srcOrd="0" destOrd="0" presId="urn:microsoft.com/office/officeart/2008/layout/TitledPictureBlocks"/>
    <dgm:cxn modelId="{9B06CC01-615A-4A31-8C37-65622DBCE1C4}" type="presParOf" srcId="{CE4781E8-BD72-4477-AA23-420470D58DE7}" destId="{05D68B96-69F6-4539-886C-30D216320930}" srcOrd="1" destOrd="0" presId="urn:microsoft.com/office/officeart/2008/layout/TitledPictureBlocks"/>
    <dgm:cxn modelId="{D76045A8-0871-4F27-8739-76897BAF7307}" type="presParOf" srcId="{CE4781E8-BD72-4477-AA23-420470D58DE7}" destId="{91467A62-6E74-4AC7-94D8-29F6C5211676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6D992A-C5DD-4063-9507-054716FB2184}" type="doc">
      <dgm:prSet loTypeId="urn:microsoft.com/office/officeart/2008/layout/BendingPictureCaption" loCatId="pictur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0397C596-1E63-4C19-AF00-6C30673239D3}">
      <dgm:prSet phldrT="[Text]"/>
      <dgm:spPr/>
      <dgm:t>
        <a:bodyPr/>
        <a:lstStyle/>
        <a:p>
          <a:r>
            <a:rPr lang="he-IL" dirty="0"/>
            <a:t>תגובות בסקר</a:t>
          </a:r>
          <a:endParaRPr lang="en-GB" dirty="0"/>
        </a:p>
      </dgm:t>
    </dgm:pt>
    <dgm:pt modelId="{6A8010E6-56C9-4975-A08C-FA73B5C7679A}" type="parTrans" cxnId="{A763DF91-F4B7-4014-87AD-ACB134F9DE11}">
      <dgm:prSet/>
      <dgm:spPr/>
      <dgm:t>
        <a:bodyPr/>
        <a:lstStyle/>
        <a:p>
          <a:endParaRPr lang="en-GB"/>
        </a:p>
      </dgm:t>
    </dgm:pt>
    <dgm:pt modelId="{7A036A90-FB4A-4F60-9C5A-114043202C66}" type="sibTrans" cxnId="{A763DF91-F4B7-4014-87AD-ACB134F9DE11}">
      <dgm:prSet/>
      <dgm:spPr/>
      <dgm:t>
        <a:bodyPr/>
        <a:lstStyle/>
        <a:p>
          <a:endParaRPr lang="en-GB"/>
        </a:p>
      </dgm:t>
    </dgm:pt>
    <dgm:pt modelId="{A24E1AD8-FEC3-4894-BC26-8C5BDD1483D8}">
      <dgm:prSet phldrT="[Text]"/>
      <dgm:spPr/>
      <dgm:t>
        <a:bodyPr/>
        <a:lstStyle/>
        <a:p>
          <a:r>
            <a:rPr lang="he-IL" noProof="0" dirty="0"/>
            <a:t>צבעים</a:t>
          </a:r>
          <a:endParaRPr lang="en-GB" noProof="0" dirty="0"/>
        </a:p>
      </dgm:t>
    </dgm:pt>
    <dgm:pt modelId="{D4A9A23E-4F7F-447B-A12A-2EDE190E5573}" type="parTrans" cxnId="{C8A5682D-386A-456F-8222-E201777B86FA}">
      <dgm:prSet/>
      <dgm:spPr/>
      <dgm:t>
        <a:bodyPr/>
        <a:lstStyle/>
        <a:p>
          <a:endParaRPr lang="en-GB"/>
        </a:p>
      </dgm:t>
    </dgm:pt>
    <dgm:pt modelId="{CB40EAD7-3A07-4A51-A971-D7902FA1678F}" type="sibTrans" cxnId="{C8A5682D-386A-456F-8222-E201777B86FA}">
      <dgm:prSet/>
      <dgm:spPr/>
      <dgm:t>
        <a:bodyPr/>
        <a:lstStyle/>
        <a:p>
          <a:endParaRPr lang="en-GB"/>
        </a:p>
      </dgm:t>
    </dgm:pt>
    <dgm:pt modelId="{37F8D01D-D8F4-41B4-9847-5DFFCA6F88BD}">
      <dgm:prSet phldrT="[Text]"/>
      <dgm:spPr/>
      <dgm:t>
        <a:bodyPr/>
        <a:lstStyle/>
        <a:p>
          <a:r>
            <a:rPr lang="he-IL" dirty="0"/>
            <a:t>מאמרים</a:t>
          </a:r>
          <a:endParaRPr lang="en-GB" dirty="0"/>
        </a:p>
      </dgm:t>
    </dgm:pt>
    <dgm:pt modelId="{30EF01A0-D723-4974-AAC3-702CCA0399CC}" type="parTrans" cxnId="{54FFCD62-FF28-476A-B50B-B18508578993}">
      <dgm:prSet/>
      <dgm:spPr/>
      <dgm:t>
        <a:bodyPr/>
        <a:lstStyle/>
        <a:p>
          <a:endParaRPr lang="en-GB"/>
        </a:p>
      </dgm:t>
    </dgm:pt>
    <dgm:pt modelId="{1B78E8C9-D782-4FD0-AD22-B0814819A28F}" type="sibTrans" cxnId="{54FFCD62-FF28-476A-B50B-B18508578993}">
      <dgm:prSet/>
      <dgm:spPr/>
      <dgm:t>
        <a:bodyPr/>
        <a:lstStyle/>
        <a:p>
          <a:endParaRPr lang="en-GB"/>
        </a:p>
      </dgm:t>
    </dgm:pt>
    <dgm:pt modelId="{0A9C0388-B260-434F-A686-D8B311F05C22}">
      <dgm:prSet phldrT="[Text]"/>
      <dgm:spPr/>
      <dgm:t>
        <a:bodyPr/>
        <a:lstStyle/>
        <a:p>
          <a:r>
            <a:rPr lang="he-IL" dirty="0"/>
            <a:t>שמות</a:t>
          </a:r>
          <a:endParaRPr lang="en-GB" dirty="0"/>
        </a:p>
      </dgm:t>
    </dgm:pt>
    <dgm:pt modelId="{9BB653E4-7692-4C73-9A25-B1340E86E433}" type="parTrans" cxnId="{7069F82B-1379-4A77-B86E-4BD384639B8B}">
      <dgm:prSet/>
      <dgm:spPr/>
      <dgm:t>
        <a:bodyPr/>
        <a:lstStyle/>
        <a:p>
          <a:endParaRPr lang="en-GB"/>
        </a:p>
      </dgm:t>
    </dgm:pt>
    <dgm:pt modelId="{89D7DCE0-CD00-4588-9007-8C7589E8314D}" type="sibTrans" cxnId="{7069F82B-1379-4A77-B86E-4BD384639B8B}">
      <dgm:prSet/>
      <dgm:spPr/>
      <dgm:t>
        <a:bodyPr/>
        <a:lstStyle/>
        <a:p>
          <a:endParaRPr lang="en-GB"/>
        </a:p>
      </dgm:t>
    </dgm:pt>
    <dgm:pt modelId="{5656AE30-1903-49FD-9501-7A675E2BF6C3}">
      <dgm:prSet phldrT="[Text]"/>
      <dgm:spPr/>
      <dgm:t>
        <a:bodyPr/>
        <a:lstStyle/>
        <a:p>
          <a:r>
            <a:rPr lang="he-IL" dirty="0"/>
            <a:t>שירים</a:t>
          </a:r>
          <a:endParaRPr lang="en-GB" dirty="0"/>
        </a:p>
      </dgm:t>
    </dgm:pt>
    <dgm:pt modelId="{6AD5564A-A946-4B07-BB71-B40794DA806C}" type="parTrans" cxnId="{F682F015-BF67-4AB0-8DC9-727B0B103346}">
      <dgm:prSet/>
      <dgm:spPr/>
      <dgm:t>
        <a:bodyPr/>
        <a:lstStyle/>
        <a:p>
          <a:endParaRPr lang="en-GB"/>
        </a:p>
      </dgm:t>
    </dgm:pt>
    <dgm:pt modelId="{9BD6A195-07EE-4B47-80B7-39FF7C5602C3}" type="sibTrans" cxnId="{F682F015-BF67-4AB0-8DC9-727B0B103346}">
      <dgm:prSet/>
      <dgm:spPr/>
      <dgm:t>
        <a:bodyPr/>
        <a:lstStyle/>
        <a:p>
          <a:endParaRPr lang="en-GB"/>
        </a:p>
      </dgm:t>
    </dgm:pt>
    <dgm:pt modelId="{27FAF1C6-6442-43E2-A0A6-2BAA9BCDF0DE}">
      <dgm:prSet phldrT="[Text]"/>
      <dgm:spPr/>
      <dgm:t>
        <a:bodyPr/>
        <a:lstStyle/>
        <a:p>
          <a:r>
            <a:rPr lang="he-IL" dirty="0"/>
            <a:t>ימי השבוע</a:t>
          </a:r>
          <a:endParaRPr lang="en-GB" dirty="0"/>
        </a:p>
      </dgm:t>
    </dgm:pt>
    <dgm:pt modelId="{D7F183F1-C364-444E-BFA0-26C2C6A1999C}" type="parTrans" cxnId="{0BCDBFC8-110C-456A-A342-B06C2AB991EB}">
      <dgm:prSet/>
      <dgm:spPr/>
      <dgm:t>
        <a:bodyPr/>
        <a:lstStyle/>
        <a:p>
          <a:endParaRPr lang="en-GB"/>
        </a:p>
      </dgm:t>
    </dgm:pt>
    <dgm:pt modelId="{47DA5EF0-0762-4FBE-BDB2-212AB5F28803}" type="sibTrans" cxnId="{0BCDBFC8-110C-456A-A342-B06C2AB991EB}">
      <dgm:prSet/>
      <dgm:spPr/>
      <dgm:t>
        <a:bodyPr/>
        <a:lstStyle/>
        <a:p>
          <a:endParaRPr lang="en-GB"/>
        </a:p>
      </dgm:t>
    </dgm:pt>
    <dgm:pt modelId="{D8AD8A73-D947-4E57-B347-45698295CD43}" type="pres">
      <dgm:prSet presAssocID="{756D992A-C5DD-4063-9507-054716FB2184}" presName="diagram" presStyleCnt="0">
        <dgm:presLayoutVars>
          <dgm:dir/>
        </dgm:presLayoutVars>
      </dgm:prSet>
      <dgm:spPr/>
    </dgm:pt>
    <dgm:pt modelId="{E143EB54-5BDF-4B40-9F60-15C31C80C569}" type="pres">
      <dgm:prSet presAssocID="{0397C596-1E63-4C19-AF00-6C30673239D3}" presName="composite" presStyleCnt="0"/>
      <dgm:spPr/>
    </dgm:pt>
    <dgm:pt modelId="{8B234EC1-4821-4105-8FD3-F2FBC1BAC4A1}" type="pres">
      <dgm:prSet presAssocID="{0397C596-1E63-4C19-AF00-6C30673239D3}" presName="Image" presStyleLbl="bgShp" presStyleIdx="0" presStyleCnt="6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 using megaphone"/>
        </a:ext>
      </dgm:extLst>
    </dgm:pt>
    <dgm:pt modelId="{E0B9515F-4E43-4756-AD0F-2DBF99616F58}" type="pres">
      <dgm:prSet presAssocID="{0397C596-1E63-4C19-AF00-6C30673239D3}" presName="Parent" presStyleLbl="node0" presStyleIdx="0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6FD5A432-761F-49F7-AAAF-9D5E65E5B822}" type="pres">
      <dgm:prSet presAssocID="{7A036A90-FB4A-4F60-9C5A-114043202C66}" presName="sibTrans" presStyleCnt="0"/>
      <dgm:spPr/>
    </dgm:pt>
    <dgm:pt modelId="{E1DD0B17-8475-4D93-A9A9-3B24C651003D}" type="pres">
      <dgm:prSet presAssocID="{A24E1AD8-FEC3-4894-BC26-8C5BDD1483D8}" presName="composite" presStyleCnt="0"/>
      <dgm:spPr/>
    </dgm:pt>
    <dgm:pt modelId="{65DA8990-3D16-459B-BFD6-B4BFF2E243E0}" type="pres">
      <dgm:prSet presAssocID="{A24E1AD8-FEC3-4894-BC26-8C5BDD1483D8}" presName="Image" presStyleLbl="bgShp" presStyleIdx="1" presStyleCnt="6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nch of colored pencils"/>
        </a:ext>
      </dgm:extLst>
    </dgm:pt>
    <dgm:pt modelId="{57752F06-01B6-4C22-B0FF-42F059F08881}" type="pres">
      <dgm:prSet presAssocID="{A24E1AD8-FEC3-4894-BC26-8C5BDD1483D8}" presName="Parent" presStyleLbl="node0" presStyleIdx="1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5BA7C151-18A9-4627-BCCA-658E4B2BCBB9}" type="pres">
      <dgm:prSet presAssocID="{CB40EAD7-3A07-4A51-A971-D7902FA1678F}" presName="sibTrans" presStyleCnt="0"/>
      <dgm:spPr/>
    </dgm:pt>
    <dgm:pt modelId="{7468730D-E964-4F73-981B-F598DF1E04E2}" type="pres">
      <dgm:prSet presAssocID="{0A9C0388-B260-434F-A686-D8B311F05C22}" presName="composite" presStyleCnt="0"/>
      <dgm:spPr/>
    </dgm:pt>
    <dgm:pt modelId="{1022D5A9-F3DB-4842-9696-AB9D232DE1FC}" type="pres">
      <dgm:prSet presAssocID="{0A9C0388-B260-434F-A686-D8B311F05C22}" presName="Image" presStyleLbl="bgShp" presStyleIdx="2" presStyleCnt="6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fferent colored tags"/>
        </a:ext>
      </dgm:extLst>
    </dgm:pt>
    <dgm:pt modelId="{F3F5EC6B-9C75-4676-8A30-3E0C3FBB7E4A}" type="pres">
      <dgm:prSet presAssocID="{0A9C0388-B260-434F-A686-D8B311F05C22}" presName="Parent" presStyleLbl="node0" presStyleIdx="2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C4FC00CE-81F1-49A3-A589-9E06E1F0E101}" type="pres">
      <dgm:prSet presAssocID="{89D7DCE0-CD00-4588-9007-8C7589E8314D}" presName="sibTrans" presStyleCnt="0"/>
      <dgm:spPr/>
    </dgm:pt>
    <dgm:pt modelId="{244259C0-270F-43C5-AE8D-995584967432}" type="pres">
      <dgm:prSet presAssocID="{37F8D01D-D8F4-41B4-9847-5DFFCA6F88BD}" presName="composite" presStyleCnt="0"/>
      <dgm:spPr/>
    </dgm:pt>
    <dgm:pt modelId="{613CA821-57D1-4608-A7F7-BAC442638FEE}" type="pres">
      <dgm:prSet presAssocID="{37F8D01D-D8F4-41B4-9847-5DFFCA6F88BD}" presName="Image" presStyleLbl="bgShp" presStyleIdx="3" presStyleCnt="6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lls of Newspaper"/>
        </a:ext>
      </dgm:extLst>
    </dgm:pt>
    <dgm:pt modelId="{CF11E10E-23F5-4705-8195-D01B68E1470E}" type="pres">
      <dgm:prSet presAssocID="{37F8D01D-D8F4-41B4-9847-5DFFCA6F88BD}" presName="Parent" presStyleLbl="node0" presStyleIdx="3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93367649-C9E7-4061-841E-508E9E301642}" type="pres">
      <dgm:prSet presAssocID="{1B78E8C9-D782-4FD0-AD22-B0814819A28F}" presName="sibTrans" presStyleCnt="0"/>
      <dgm:spPr/>
    </dgm:pt>
    <dgm:pt modelId="{B75B64EE-EB61-4BFF-A274-C3C12D4150AA}" type="pres">
      <dgm:prSet presAssocID="{5656AE30-1903-49FD-9501-7A675E2BF6C3}" presName="composite" presStyleCnt="0"/>
      <dgm:spPr/>
    </dgm:pt>
    <dgm:pt modelId="{F1E7F035-2604-4454-95E7-BD8E4D1E3A3A}" type="pres">
      <dgm:prSet presAssocID="{5656AE30-1903-49FD-9501-7A675E2BF6C3}" presName="Image" presStyleLbl="bgShp" presStyleIdx="4" presStyleCnt="6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n raising hands in concert"/>
        </a:ext>
      </dgm:extLst>
    </dgm:pt>
    <dgm:pt modelId="{3DE992BF-93C7-4FC6-953E-6F09BC558222}" type="pres">
      <dgm:prSet presAssocID="{5656AE30-1903-49FD-9501-7A675E2BF6C3}" presName="Parent" presStyleLbl="node0" presStyleIdx="4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7746CA68-C54C-4AAB-B21E-D683934B1450}" type="pres">
      <dgm:prSet presAssocID="{9BD6A195-07EE-4B47-80B7-39FF7C5602C3}" presName="sibTrans" presStyleCnt="0"/>
      <dgm:spPr/>
    </dgm:pt>
    <dgm:pt modelId="{ABA5002B-3559-4E12-AA21-6847376934A4}" type="pres">
      <dgm:prSet presAssocID="{27FAF1C6-6442-43E2-A0A6-2BAA9BCDF0DE}" presName="composite" presStyleCnt="0"/>
      <dgm:spPr/>
    </dgm:pt>
    <dgm:pt modelId="{E503C9BE-5191-4231-9A53-D1A22A061796}" type="pres">
      <dgm:prSet presAssocID="{27FAF1C6-6442-43E2-A0A6-2BAA9BCDF0DE}" presName="Image" presStyleLbl="bgShp" presStyleIdx="5" presStyleCnt="6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endar page with a pen on top"/>
        </a:ext>
      </dgm:extLst>
    </dgm:pt>
    <dgm:pt modelId="{0DC161C8-061D-4517-8DB2-323E189FAB53}" type="pres">
      <dgm:prSet presAssocID="{27FAF1C6-6442-43E2-A0A6-2BAA9BCDF0DE}" presName="Parent" presStyleLbl="node0" presStyleIdx="5" presStyleCnt="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F9613D00-9D81-4244-B311-474DF27E8E96}" type="presOf" srcId="{0397C596-1E63-4C19-AF00-6C30673239D3}" destId="{E0B9515F-4E43-4756-AD0F-2DBF99616F58}" srcOrd="0" destOrd="0" presId="urn:microsoft.com/office/officeart/2008/layout/BendingPictureCaption"/>
    <dgm:cxn modelId="{F682F015-BF67-4AB0-8DC9-727B0B103346}" srcId="{756D992A-C5DD-4063-9507-054716FB2184}" destId="{5656AE30-1903-49FD-9501-7A675E2BF6C3}" srcOrd="4" destOrd="0" parTransId="{6AD5564A-A946-4B07-BB71-B40794DA806C}" sibTransId="{9BD6A195-07EE-4B47-80B7-39FF7C5602C3}"/>
    <dgm:cxn modelId="{2EE5631A-4CB3-4A7A-BDAD-B926996E4227}" type="presOf" srcId="{756D992A-C5DD-4063-9507-054716FB2184}" destId="{D8AD8A73-D947-4E57-B347-45698295CD43}" srcOrd="0" destOrd="0" presId="urn:microsoft.com/office/officeart/2008/layout/BendingPictureCaption"/>
    <dgm:cxn modelId="{C512AF27-6626-4815-BD49-B26952F88BA2}" type="presOf" srcId="{27FAF1C6-6442-43E2-A0A6-2BAA9BCDF0DE}" destId="{0DC161C8-061D-4517-8DB2-323E189FAB53}" srcOrd="0" destOrd="0" presId="urn:microsoft.com/office/officeart/2008/layout/BendingPictureCaption"/>
    <dgm:cxn modelId="{7069F82B-1379-4A77-B86E-4BD384639B8B}" srcId="{756D992A-C5DD-4063-9507-054716FB2184}" destId="{0A9C0388-B260-434F-A686-D8B311F05C22}" srcOrd="2" destOrd="0" parTransId="{9BB653E4-7692-4C73-9A25-B1340E86E433}" sibTransId="{89D7DCE0-CD00-4588-9007-8C7589E8314D}"/>
    <dgm:cxn modelId="{C8A5682D-386A-456F-8222-E201777B86FA}" srcId="{756D992A-C5DD-4063-9507-054716FB2184}" destId="{A24E1AD8-FEC3-4894-BC26-8C5BDD1483D8}" srcOrd="1" destOrd="0" parTransId="{D4A9A23E-4F7F-447B-A12A-2EDE190E5573}" sibTransId="{CB40EAD7-3A07-4A51-A971-D7902FA1678F}"/>
    <dgm:cxn modelId="{88791A3F-8931-47A3-8571-FC5CA93F8AA1}" type="presOf" srcId="{5656AE30-1903-49FD-9501-7A675E2BF6C3}" destId="{3DE992BF-93C7-4FC6-953E-6F09BC558222}" srcOrd="0" destOrd="0" presId="urn:microsoft.com/office/officeart/2008/layout/BendingPictureCaption"/>
    <dgm:cxn modelId="{54FFCD62-FF28-476A-B50B-B18508578993}" srcId="{756D992A-C5DD-4063-9507-054716FB2184}" destId="{37F8D01D-D8F4-41B4-9847-5DFFCA6F88BD}" srcOrd="3" destOrd="0" parTransId="{30EF01A0-D723-4974-AAC3-702CCA0399CC}" sibTransId="{1B78E8C9-D782-4FD0-AD22-B0814819A28F}"/>
    <dgm:cxn modelId="{A763DF91-F4B7-4014-87AD-ACB134F9DE11}" srcId="{756D992A-C5DD-4063-9507-054716FB2184}" destId="{0397C596-1E63-4C19-AF00-6C30673239D3}" srcOrd="0" destOrd="0" parTransId="{6A8010E6-56C9-4975-A08C-FA73B5C7679A}" sibTransId="{7A036A90-FB4A-4F60-9C5A-114043202C66}"/>
    <dgm:cxn modelId="{B6473EB5-8717-47D7-B07A-EA4C130D98CB}" type="presOf" srcId="{37F8D01D-D8F4-41B4-9847-5DFFCA6F88BD}" destId="{CF11E10E-23F5-4705-8195-D01B68E1470E}" srcOrd="0" destOrd="0" presId="urn:microsoft.com/office/officeart/2008/layout/BendingPictureCaption"/>
    <dgm:cxn modelId="{E9B936BE-2B37-4320-B53A-9D343F948DDA}" type="presOf" srcId="{A24E1AD8-FEC3-4894-BC26-8C5BDD1483D8}" destId="{57752F06-01B6-4C22-B0FF-42F059F08881}" srcOrd="0" destOrd="0" presId="urn:microsoft.com/office/officeart/2008/layout/BendingPictureCaption"/>
    <dgm:cxn modelId="{0BCDBFC8-110C-456A-A342-B06C2AB991EB}" srcId="{756D992A-C5DD-4063-9507-054716FB2184}" destId="{27FAF1C6-6442-43E2-A0A6-2BAA9BCDF0DE}" srcOrd="5" destOrd="0" parTransId="{D7F183F1-C364-444E-BFA0-26C2C6A1999C}" sibTransId="{47DA5EF0-0762-4FBE-BDB2-212AB5F28803}"/>
    <dgm:cxn modelId="{9F86F1DD-6D99-47C3-88B5-EED5A6ECD53A}" type="presOf" srcId="{0A9C0388-B260-434F-A686-D8B311F05C22}" destId="{F3F5EC6B-9C75-4676-8A30-3E0C3FBB7E4A}" srcOrd="0" destOrd="0" presId="urn:microsoft.com/office/officeart/2008/layout/BendingPictureCaption"/>
    <dgm:cxn modelId="{4780822E-469A-4408-9FAD-EC239931865D}" type="presParOf" srcId="{D8AD8A73-D947-4E57-B347-45698295CD43}" destId="{E143EB54-5BDF-4B40-9F60-15C31C80C569}" srcOrd="0" destOrd="0" presId="urn:microsoft.com/office/officeart/2008/layout/BendingPictureCaption"/>
    <dgm:cxn modelId="{0EBB9620-9A17-48AB-B8FC-FC42A6DC2318}" type="presParOf" srcId="{E143EB54-5BDF-4B40-9F60-15C31C80C569}" destId="{8B234EC1-4821-4105-8FD3-F2FBC1BAC4A1}" srcOrd="0" destOrd="0" presId="urn:microsoft.com/office/officeart/2008/layout/BendingPictureCaption"/>
    <dgm:cxn modelId="{9AD52F45-0609-4BDC-B717-FB9CE9D9E966}" type="presParOf" srcId="{E143EB54-5BDF-4B40-9F60-15C31C80C569}" destId="{E0B9515F-4E43-4756-AD0F-2DBF99616F58}" srcOrd="1" destOrd="0" presId="urn:microsoft.com/office/officeart/2008/layout/BendingPictureCaption"/>
    <dgm:cxn modelId="{1EAE3924-1458-4EFC-9818-686C14D2C62A}" type="presParOf" srcId="{D8AD8A73-D947-4E57-B347-45698295CD43}" destId="{6FD5A432-761F-49F7-AAAF-9D5E65E5B822}" srcOrd="1" destOrd="0" presId="urn:microsoft.com/office/officeart/2008/layout/BendingPictureCaption"/>
    <dgm:cxn modelId="{4678323C-64BB-4519-85DE-C23583AF5D22}" type="presParOf" srcId="{D8AD8A73-D947-4E57-B347-45698295CD43}" destId="{E1DD0B17-8475-4D93-A9A9-3B24C651003D}" srcOrd="2" destOrd="0" presId="urn:microsoft.com/office/officeart/2008/layout/BendingPictureCaption"/>
    <dgm:cxn modelId="{568F6FC4-905A-4749-95C1-977DFB624CA5}" type="presParOf" srcId="{E1DD0B17-8475-4D93-A9A9-3B24C651003D}" destId="{65DA8990-3D16-459B-BFD6-B4BFF2E243E0}" srcOrd="0" destOrd="0" presId="urn:microsoft.com/office/officeart/2008/layout/BendingPictureCaption"/>
    <dgm:cxn modelId="{217D1787-E2D8-4BAC-AB37-6033C29AC395}" type="presParOf" srcId="{E1DD0B17-8475-4D93-A9A9-3B24C651003D}" destId="{57752F06-01B6-4C22-B0FF-42F059F08881}" srcOrd="1" destOrd="0" presId="urn:microsoft.com/office/officeart/2008/layout/BendingPictureCaption"/>
    <dgm:cxn modelId="{6993C9C6-1B03-4325-9564-159FDA7D4282}" type="presParOf" srcId="{D8AD8A73-D947-4E57-B347-45698295CD43}" destId="{5BA7C151-18A9-4627-BCCA-658E4B2BCBB9}" srcOrd="3" destOrd="0" presId="urn:microsoft.com/office/officeart/2008/layout/BendingPictureCaption"/>
    <dgm:cxn modelId="{2B425660-A530-487C-8E1C-5DAF580906F7}" type="presParOf" srcId="{D8AD8A73-D947-4E57-B347-45698295CD43}" destId="{7468730D-E964-4F73-981B-F598DF1E04E2}" srcOrd="4" destOrd="0" presId="urn:microsoft.com/office/officeart/2008/layout/BendingPictureCaption"/>
    <dgm:cxn modelId="{A41F6F00-384A-4C22-85D8-8F03734B8189}" type="presParOf" srcId="{7468730D-E964-4F73-981B-F598DF1E04E2}" destId="{1022D5A9-F3DB-4842-9696-AB9D232DE1FC}" srcOrd="0" destOrd="0" presId="urn:microsoft.com/office/officeart/2008/layout/BendingPictureCaption"/>
    <dgm:cxn modelId="{CCED5830-2913-484A-BC5C-E4E5CDD64D7C}" type="presParOf" srcId="{7468730D-E964-4F73-981B-F598DF1E04E2}" destId="{F3F5EC6B-9C75-4676-8A30-3E0C3FBB7E4A}" srcOrd="1" destOrd="0" presId="urn:microsoft.com/office/officeart/2008/layout/BendingPictureCaption"/>
    <dgm:cxn modelId="{AAD58AC3-6D42-499A-A04E-FF1E571303C0}" type="presParOf" srcId="{D8AD8A73-D947-4E57-B347-45698295CD43}" destId="{C4FC00CE-81F1-49A3-A589-9E06E1F0E101}" srcOrd="5" destOrd="0" presId="urn:microsoft.com/office/officeart/2008/layout/BendingPictureCaption"/>
    <dgm:cxn modelId="{DECFE9CA-BA05-4E94-8219-732F50B3D0FB}" type="presParOf" srcId="{D8AD8A73-D947-4E57-B347-45698295CD43}" destId="{244259C0-270F-43C5-AE8D-995584967432}" srcOrd="6" destOrd="0" presId="urn:microsoft.com/office/officeart/2008/layout/BendingPictureCaption"/>
    <dgm:cxn modelId="{C244B1C7-3C96-4A2D-9709-122DBB27980E}" type="presParOf" srcId="{244259C0-270F-43C5-AE8D-995584967432}" destId="{613CA821-57D1-4608-A7F7-BAC442638FEE}" srcOrd="0" destOrd="0" presId="urn:microsoft.com/office/officeart/2008/layout/BendingPictureCaption"/>
    <dgm:cxn modelId="{B5C83E73-4132-448B-9B17-45752CC98077}" type="presParOf" srcId="{244259C0-270F-43C5-AE8D-995584967432}" destId="{CF11E10E-23F5-4705-8195-D01B68E1470E}" srcOrd="1" destOrd="0" presId="urn:microsoft.com/office/officeart/2008/layout/BendingPictureCaption"/>
    <dgm:cxn modelId="{AE0DF00B-4904-4BB6-B425-DD9CD449CCA9}" type="presParOf" srcId="{D8AD8A73-D947-4E57-B347-45698295CD43}" destId="{93367649-C9E7-4061-841E-508E9E301642}" srcOrd="7" destOrd="0" presId="urn:microsoft.com/office/officeart/2008/layout/BendingPictureCaption"/>
    <dgm:cxn modelId="{AF65810B-7C1B-4B5C-B140-7C6DC75EB4B8}" type="presParOf" srcId="{D8AD8A73-D947-4E57-B347-45698295CD43}" destId="{B75B64EE-EB61-4BFF-A274-C3C12D4150AA}" srcOrd="8" destOrd="0" presId="urn:microsoft.com/office/officeart/2008/layout/BendingPictureCaption"/>
    <dgm:cxn modelId="{B5A7F1DB-4899-443C-9205-95B139316E61}" type="presParOf" srcId="{B75B64EE-EB61-4BFF-A274-C3C12D4150AA}" destId="{F1E7F035-2604-4454-95E7-BD8E4D1E3A3A}" srcOrd="0" destOrd="0" presId="urn:microsoft.com/office/officeart/2008/layout/BendingPictureCaption"/>
    <dgm:cxn modelId="{5B29F4CD-38FF-4248-9110-4EE3B5F7A1D2}" type="presParOf" srcId="{B75B64EE-EB61-4BFF-A274-C3C12D4150AA}" destId="{3DE992BF-93C7-4FC6-953E-6F09BC558222}" srcOrd="1" destOrd="0" presId="urn:microsoft.com/office/officeart/2008/layout/BendingPictureCaption"/>
    <dgm:cxn modelId="{D96AB2B2-5B31-4F3A-9CD3-CDE5682E412B}" type="presParOf" srcId="{D8AD8A73-D947-4E57-B347-45698295CD43}" destId="{7746CA68-C54C-4AAB-B21E-D683934B1450}" srcOrd="9" destOrd="0" presId="urn:microsoft.com/office/officeart/2008/layout/BendingPictureCaption"/>
    <dgm:cxn modelId="{E7A14FD4-E3DB-4A9E-BE17-08F5A2D71084}" type="presParOf" srcId="{D8AD8A73-D947-4E57-B347-45698295CD43}" destId="{ABA5002B-3559-4E12-AA21-6847376934A4}" srcOrd="10" destOrd="0" presId="urn:microsoft.com/office/officeart/2008/layout/BendingPictureCaption"/>
    <dgm:cxn modelId="{C90B9B89-7B35-478E-B39F-45DA56C2B64A}" type="presParOf" srcId="{ABA5002B-3559-4E12-AA21-6847376934A4}" destId="{E503C9BE-5191-4231-9A53-D1A22A061796}" srcOrd="0" destOrd="0" presId="urn:microsoft.com/office/officeart/2008/layout/BendingPictureCaption"/>
    <dgm:cxn modelId="{693BEF7C-BC22-4452-963B-439719C5EFAB}" type="presParOf" srcId="{ABA5002B-3559-4E12-AA21-6847376934A4}" destId="{0DC161C8-061D-4517-8DB2-323E189FAB53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2D0007-6357-4E11-9077-7EF52C7E48BE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B0F8134-9475-48F9-ACE2-377CF8F4E2AB}">
      <dgm:prSet phldrT="[Text]"/>
      <dgm:spPr>
        <a:solidFill>
          <a:schemeClr val="bg1"/>
        </a:solidFill>
      </dgm:spPr>
      <dgm:t>
        <a:bodyPr/>
        <a:lstStyle/>
        <a:p>
          <a:r>
            <a:rPr lang="he-IL" dirty="0">
              <a:solidFill>
                <a:schemeClr val="tx1"/>
              </a:solidFill>
            </a:rPr>
            <a:t>צבע השיער</a:t>
          </a:r>
          <a:endParaRPr lang="en-GB" dirty="0">
            <a:solidFill>
              <a:schemeClr val="tx1"/>
            </a:solidFill>
          </a:endParaRPr>
        </a:p>
      </dgm:t>
    </dgm:pt>
    <dgm:pt modelId="{FB5A0C2D-5C44-461F-9083-46BC9BF5BFF6}" type="parTrans" cxnId="{70282213-E4B5-4521-A32F-68D605720E75}">
      <dgm:prSet/>
      <dgm:spPr/>
      <dgm:t>
        <a:bodyPr/>
        <a:lstStyle/>
        <a:p>
          <a:endParaRPr lang="en-GB"/>
        </a:p>
      </dgm:t>
    </dgm:pt>
    <dgm:pt modelId="{6215F324-0F96-43B2-BA81-A07146571829}" type="sibTrans" cxnId="{70282213-E4B5-4521-A32F-68D605720E75}">
      <dgm:prSet/>
      <dgm:spPr/>
      <dgm:t>
        <a:bodyPr/>
        <a:lstStyle/>
        <a:p>
          <a:endParaRPr lang="en-GB"/>
        </a:p>
      </dgm:t>
    </dgm:pt>
    <dgm:pt modelId="{F77A96E2-7339-400E-93D3-0C0CAF589463}">
      <dgm:prSet phldrT="[Text]"/>
      <dgm:spPr>
        <a:solidFill>
          <a:schemeClr val="bg1"/>
        </a:solidFill>
      </dgm:spPr>
      <dgm:t>
        <a:bodyPr/>
        <a:lstStyle/>
        <a:p>
          <a:r>
            <a:rPr lang="he-IL" dirty="0">
              <a:solidFill>
                <a:schemeClr val="tx1"/>
              </a:solidFill>
            </a:rPr>
            <a:t>סגנון מבנה</a:t>
          </a:r>
          <a:endParaRPr lang="en-GB" dirty="0">
            <a:solidFill>
              <a:schemeClr val="tx1"/>
            </a:solidFill>
          </a:endParaRPr>
        </a:p>
      </dgm:t>
    </dgm:pt>
    <dgm:pt modelId="{C9EB5521-EBF7-438C-8EA1-17F637F2CD0D}" type="parTrans" cxnId="{9DFB7C50-C936-4273-9AB4-8D63DA7A3C32}">
      <dgm:prSet/>
      <dgm:spPr/>
      <dgm:t>
        <a:bodyPr/>
        <a:lstStyle/>
        <a:p>
          <a:endParaRPr lang="en-GB"/>
        </a:p>
      </dgm:t>
    </dgm:pt>
    <dgm:pt modelId="{3F442C40-8C84-46E8-B9F8-E8A51B49A0B1}" type="sibTrans" cxnId="{9DFB7C50-C936-4273-9AB4-8D63DA7A3C32}">
      <dgm:prSet/>
      <dgm:spPr/>
      <dgm:t>
        <a:bodyPr/>
        <a:lstStyle/>
        <a:p>
          <a:endParaRPr lang="en-GB"/>
        </a:p>
      </dgm:t>
    </dgm:pt>
    <dgm:pt modelId="{E5902D10-253B-44A2-A233-A9F945E5AED2}">
      <dgm:prSet phldrT="[Text]"/>
      <dgm:spPr>
        <a:solidFill>
          <a:schemeClr val="bg1"/>
        </a:solidFill>
      </dgm:spPr>
      <dgm:t>
        <a:bodyPr/>
        <a:lstStyle/>
        <a:p>
          <a:r>
            <a:rPr lang="he-IL" dirty="0">
              <a:solidFill>
                <a:schemeClr val="tx1"/>
              </a:solidFill>
            </a:rPr>
            <a:t>מס' נרות על העוגה</a:t>
          </a:r>
          <a:endParaRPr lang="en-GB" dirty="0">
            <a:solidFill>
              <a:schemeClr val="tx1"/>
            </a:solidFill>
          </a:endParaRPr>
        </a:p>
      </dgm:t>
    </dgm:pt>
    <dgm:pt modelId="{E0BF35B0-76FE-4A2A-94B8-1F0A7491C761}" type="parTrans" cxnId="{5471BB32-36C6-4C67-8D8C-AF2D6DABA27D}">
      <dgm:prSet/>
      <dgm:spPr/>
      <dgm:t>
        <a:bodyPr/>
        <a:lstStyle/>
        <a:p>
          <a:endParaRPr lang="en-GB"/>
        </a:p>
      </dgm:t>
    </dgm:pt>
    <dgm:pt modelId="{CFB52D3A-5054-4A06-A81B-0DE1F136896D}" type="sibTrans" cxnId="{5471BB32-36C6-4C67-8D8C-AF2D6DABA27D}">
      <dgm:prSet/>
      <dgm:spPr/>
      <dgm:t>
        <a:bodyPr/>
        <a:lstStyle/>
        <a:p>
          <a:endParaRPr lang="en-GB"/>
        </a:p>
      </dgm:t>
    </dgm:pt>
    <dgm:pt modelId="{855D57D1-194C-4D54-9FAC-35F69FCB2948}">
      <dgm:prSet phldrT="[Text]"/>
      <dgm:spPr>
        <a:solidFill>
          <a:schemeClr val="bg1"/>
        </a:solidFill>
      </dgm:spPr>
      <dgm:t>
        <a:bodyPr/>
        <a:lstStyle/>
        <a:p>
          <a:r>
            <a:rPr lang="he-IL" dirty="0">
              <a:solidFill>
                <a:schemeClr val="tx1"/>
              </a:solidFill>
            </a:rPr>
            <a:t>שיבולים בחווה</a:t>
          </a:r>
          <a:endParaRPr lang="en-GB" dirty="0">
            <a:solidFill>
              <a:schemeClr val="tx1"/>
            </a:solidFill>
          </a:endParaRPr>
        </a:p>
      </dgm:t>
    </dgm:pt>
    <dgm:pt modelId="{3B54DE87-C0B8-42F5-BF67-8BA815050132}" type="parTrans" cxnId="{A6009967-FC1F-4766-9580-7BB13AEB841A}">
      <dgm:prSet/>
      <dgm:spPr/>
      <dgm:t>
        <a:bodyPr/>
        <a:lstStyle/>
        <a:p>
          <a:endParaRPr lang="en-GB"/>
        </a:p>
      </dgm:t>
    </dgm:pt>
    <dgm:pt modelId="{BB622836-ACE8-4BA6-A0B5-ED4BAD1F3251}" type="sibTrans" cxnId="{A6009967-FC1F-4766-9580-7BB13AEB841A}">
      <dgm:prSet/>
      <dgm:spPr/>
      <dgm:t>
        <a:bodyPr/>
        <a:lstStyle/>
        <a:p>
          <a:endParaRPr lang="en-GB"/>
        </a:p>
      </dgm:t>
    </dgm:pt>
    <dgm:pt modelId="{FE197457-B996-4FEC-B730-43F1E32FBE2E}" type="pres">
      <dgm:prSet presAssocID="{4A2D0007-6357-4E11-9077-7EF52C7E48BE}" presName="rootNode" presStyleCnt="0">
        <dgm:presLayoutVars>
          <dgm:chMax/>
          <dgm:chPref/>
          <dgm:dir/>
          <dgm:animLvl val="lvl"/>
        </dgm:presLayoutVars>
      </dgm:prSet>
      <dgm:spPr/>
    </dgm:pt>
    <dgm:pt modelId="{BCB26CDC-9DEF-4E13-AF95-A2F1BEA94E9F}" type="pres">
      <dgm:prSet presAssocID="{0B0F8134-9475-48F9-ACE2-377CF8F4E2AB}" presName="composite" presStyleCnt="0"/>
      <dgm:spPr/>
    </dgm:pt>
    <dgm:pt modelId="{F8A784C4-8827-43EA-8EAD-3D09E9E33230}" type="pres">
      <dgm:prSet presAssocID="{0B0F8134-9475-48F9-ACE2-377CF8F4E2AB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759F1780-4DA0-4D8E-8194-A9CC73763F12}" type="pres">
      <dgm:prSet presAssocID="{0B0F8134-9475-48F9-ACE2-377CF8F4E2AB}" presName="Image" presStyleLbl="bgImgPlace1" presStyleIdx="0" presStyleCnt="4" custScaleX="88460"/>
      <dgm:spPr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man with pink hair"/>
        </a:ext>
      </dgm:extLst>
    </dgm:pt>
    <dgm:pt modelId="{AFE70BB8-6A3C-419B-ACF8-12E47A89AAF1}" type="pres">
      <dgm:prSet presAssocID="{0B0F8134-9475-48F9-ACE2-377CF8F4E2A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D916DF84-1A2E-4556-87CB-A609069429EC}" type="pres">
      <dgm:prSet presAssocID="{6215F324-0F96-43B2-BA81-A07146571829}" presName="sibTrans" presStyleCnt="0"/>
      <dgm:spPr/>
    </dgm:pt>
    <dgm:pt modelId="{916B50EE-FED1-4E08-A668-24BCB53281A2}" type="pres">
      <dgm:prSet presAssocID="{F77A96E2-7339-400E-93D3-0C0CAF589463}" presName="composite" presStyleCnt="0"/>
      <dgm:spPr/>
    </dgm:pt>
    <dgm:pt modelId="{A99DF5C2-A9E6-4597-8563-9C3FBF585799}" type="pres">
      <dgm:prSet presAssocID="{F77A96E2-7339-400E-93D3-0C0CAF589463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1FE9B884-2BE0-47B2-B511-70614609D297}" type="pres">
      <dgm:prSet presAssocID="{F77A96E2-7339-400E-93D3-0C0CAF589463}" presName="Image" presStyleLbl="bgImgPlace1" presStyleIdx="1" presStyleCnt="4" custScaleX="91174"/>
      <dgm:spPr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ses in an area"/>
        </a:ext>
      </dgm:extLst>
    </dgm:pt>
    <dgm:pt modelId="{226DD10E-D814-4540-8BA0-1B870FC687C9}" type="pres">
      <dgm:prSet presAssocID="{F77A96E2-7339-400E-93D3-0C0CAF589463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CB51EB27-C287-4B1D-A102-015CA496D709}" type="pres">
      <dgm:prSet presAssocID="{3F442C40-8C84-46E8-B9F8-E8A51B49A0B1}" presName="sibTrans" presStyleCnt="0"/>
      <dgm:spPr/>
    </dgm:pt>
    <dgm:pt modelId="{F9938725-6372-42EA-BCFD-95C1DA2B8A7A}" type="pres">
      <dgm:prSet presAssocID="{E5902D10-253B-44A2-A233-A9F945E5AED2}" presName="composite" presStyleCnt="0"/>
      <dgm:spPr/>
    </dgm:pt>
    <dgm:pt modelId="{4176EF9E-51D3-4E38-AF1A-EC7EF7258610}" type="pres">
      <dgm:prSet presAssocID="{E5902D10-253B-44A2-A233-A9F945E5AED2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62F8B909-2C2D-41FF-8301-B5CF1D989CE0}" type="pres">
      <dgm:prSet presAssocID="{E5902D10-253B-44A2-A233-A9F945E5AED2}" presName="Image" presStyleLbl="bgImgPlace1" presStyleIdx="2" presStyleCnt="4" custScaleX="89351"/>
      <dgm:spPr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zza"/>
        </a:ext>
      </dgm:extLst>
    </dgm:pt>
    <dgm:pt modelId="{E0DED275-4A44-4B3B-9F69-91A6C7780A79}" type="pres">
      <dgm:prSet presAssocID="{E5902D10-253B-44A2-A233-A9F945E5AED2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C2D5813-F8DC-4291-A3E1-CFEBF0CC316E}" type="pres">
      <dgm:prSet presAssocID="{CFB52D3A-5054-4A06-A81B-0DE1F136896D}" presName="sibTrans" presStyleCnt="0"/>
      <dgm:spPr/>
    </dgm:pt>
    <dgm:pt modelId="{CE4781E8-BD72-4477-AA23-420470D58DE7}" type="pres">
      <dgm:prSet presAssocID="{855D57D1-194C-4D54-9FAC-35F69FCB2948}" presName="composite" presStyleCnt="0"/>
      <dgm:spPr/>
    </dgm:pt>
    <dgm:pt modelId="{23792640-CF04-4422-A1DD-01C68B6F705C}" type="pres">
      <dgm:prSet presAssocID="{855D57D1-194C-4D54-9FAC-35F69FCB2948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05D68B96-69F6-4539-886C-30D216320930}" type="pres">
      <dgm:prSet presAssocID="{855D57D1-194C-4D54-9FAC-35F69FCB2948}" presName="Image" presStyleLbl="bgImgPlace1" presStyleIdx="3" presStyleCnt="4" custScaleX="86983"/>
      <dgm:spPr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nlit wheat field"/>
        </a:ext>
      </dgm:extLst>
    </dgm:pt>
    <dgm:pt modelId="{91467A62-6E74-4AC7-94D8-29F6C5211676}" type="pres">
      <dgm:prSet presAssocID="{855D57D1-194C-4D54-9FAC-35F69FCB2948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0282213-E4B5-4521-A32F-68D605720E75}" srcId="{4A2D0007-6357-4E11-9077-7EF52C7E48BE}" destId="{0B0F8134-9475-48F9-ACE2-377CF8F4E2AB}" srcOrd="0" destOrd="0" parTransId="{FB5A0C2D-5C44-461F-9083-46BC9BF5BFF6}" sibTransId="{6215F324-0F96-43B2-BA81-A07146571829}"/>
    <dgm:cxn modelId="{5471BB32-36C6-4C67-8D8C-AF2D6DABA27D}" srcId="{4A2D0007-6357-4E11-9077-7EF52C7E48BE}" destId="{E5902D10-253B-44A2-A233-A9F945E5AED2}" srcOrd="2" destOrd="0" parTransId="{E0BF35B0-76FE-4A2A-94B8-1F0A7491C761}" sibTransId="{CFB52D3A-5054-4A06-A81B-0DE1F136896D}"/>
    <dgm:cxn modelId="{70855E35-EADB-4C2D-BFEE-44CE9BA36A81}" type="presOf" srcId="{E5902D10-253B-44A2-A233-A9F945E5AED2}" destId="{4176EF9E-51D3-4E38-AF1A-EC7EF7258610}" srcOrd="0" destOrd="0" presId="urn:microsoft.com/office/officeart/2008/layout/TitledPictureBlocks"/>
    <dgm:cxn modelId="{A6009967-FC1F-4766-9580-7BB13AEB841A}" srcId="{4A2D0007-6357-4E11-9077-7EF52C7E48BE}" destId="{855D57D1-194C-4D54-9FAC-35F69FCB2948}" srcOrd="3" destOrd="0" parTransId="{3B54DE87-C0B8-42F5-BF67-8BA815050132}" sibTransId="{BB622836-ACE8-4BA6-A0B5-ED4BAD1F3251}"/>
    <dgm:cxn modelId="{9DFB7C50-C936-4273-9AB4-8D63DA7A3C32}" srcId="{4A2D0007-6357-4E11-9077-7EF52C7E48BE}" destId="{F77A96E2-7339-400E-93D3-0C0CAF589463}" srcOrd="1" destOrd="0" parTransId="{C9EB5521-EBF7-438C-8EA1-17F637F2CD0D}" sibTransId="{3F442C40-8C84-46E8-B9F8-E8A51B49A0B1}"/>
    <dgm:cxn modelId="{B9F74271-8FC5-4BBF-BAAD-991A3B749EB6}" type="presOf" srcId="{4A2D0007-6357-4E11-9077-7EF52C7E48BE}" destId="{FE197457-B996-4FEC-B730-43F1E32FBE2E}" srcOrd="0" destOrd="0" presId="urn:microsoft.com/office/officeart/2008/layout/TitledPictureBlocks"/>
    <dgm:cxn modelId="{027F2DBC-749C-403B-9B25-82045CBA9AE5}" type="presOf" srcId="{0B0F8134-9475-48F9-ACE2-377CF8F4E2AB}" destId="{F8A784C4-8827-43EA-8EAD-3D09E9E33230}" srcOrd="0" destOrd="0" presId="urn:microsoft.com/office/officeart/2008/layout/TitledPictureBlocks"/>
    <dgm:cxn modelId="{59D649CC-6A3D-4F42-9294-D60839B7425F}" type="presOf" srcId="{F77A96E2-7339-400E-93D3-0C0CAF589463}" destId="{A99DF5C2-A9E6-4597-8563-9C3FBF585799}" srcOrd="0" destOrd="0" presId="urn:microsoft.com/office/officeart/2008/layout/TitledPictureBlocks"/>
    <dgm:cxn modelId="{F95198DB-560A-43ED-AEF1-BAD85120C525}" type="presOf" srcId="{855D57D1-194C-4D54-9FAC-35F69FCB2948}" destId="{23792640-CF04-4422-A1DD-01C68B6F705C}" srcOrd="0" destOrd="0" presId="urn:microsoft.com/office/officeart/2008/layout/TitledPictureBlocks"/>
    <dgm:cxn modelId="{349EF38D-1E09-4EB9-8D36-532CAF02C2E4}" type="presParOf" srcId="{FE197457-B996-4FEC-B730-43F1E32FBE2E}" destId="{BCB26CDC-9DEF-4E13-AF95-A2F1BEA94E9F}" srcOrd="0" destOrd="0" presId="urn:microsoft.com/office/officeart/2008/layout/TitledPictureBlocks"/>
    <dgm:cxn modelId="{4FDCD06A-2D01-4F1F-95EB-12CF97A9B5EA}" type="presParOf" srcId="{BCB26CDC-9DEF-4E13-AF95-A2F1BEA94E9F}" destId="{F8A784C4-8827-43EA-8EAD-3D09E9E33230}" srcOrd="0" destOrd="0" presId="urn:microsoft.com/office/officeart/2008/layout/TitledPictureBlocks"/>
    <dgm:cxn modelId="{4F01E8FC-E59F-40C0-83D9-D091F36E3A60}" type="presParOf" srcId="{BCB26CDC-9DEF-4E13-AF95-A2F1BEA94E9F}" destId="{759F1780-4DA0-4D8E-8194-A9CC73763F12}" srcOrd="1" destOrd="0" presId="urn:microsoft.com/office/officeart/2008/layout/TitledPictureBlocks"/>
    <dgm:cxn modelId="{7183A1C4-014F-4703-9C7A-057E0987FB17}" type="presParOf" srcId="{BCB26CDC-9DEF-4E13-AF95-A2F1BEA94E9F}" destId="{AFE70BB8-6A3C-419B-ACF8-12E47A89AAF1}" srcOrd="2" destOrd="0" presId="urn:microsoft.com/office/officeart/2008/layout/TitledPictureBlocks"/>
    <dgm:cxn modelId="{7958D261-4A59-462E-89E1-D71C4A72115C}" type="presParOf" srcId="{FE197457-B996-4FEC-B730-43F1E32FBE2E}" destId="{D916DF84-1A2E-4556-87CB-A609069429EC}" srcOrd="1" destOrd="0" presId="urn:microsoft.com/office/officeart/2008/layout/TitledPictureBlocks"/>
    <dgm:cxn modelId="{7B926C42-9719-476E-9BB0-AF8AA2AFF4A8}" type="presParOf" srcId="{FE197457-B996-4FEC-B730-43F1E32FBE2E}" destId="{916B50EE-FED1-4E08-A668-24BCB53281A2}" srcOrd="2" destOrd="0" presId="urn:microsoft.com/office/officeart/2008/layout/TitledPictureBlocks"/>
    <dgm:cxn modelId="{01404804-DD40-4872-8562-3FE366A47544}" type="presParOf" srcId="{916B50EE-FED1-4E08-A668-24BCB53281A2}" destId="{A99DF5C2-A9E6-4597-8563-9C3FBF585799}" srcOrd="0" destOrd="0" presId="urn:microsoft.com/office/officeart/2008/layout/TitledPictureBlocks"/>
    <dgm:cxn modelId="{C5892BD3-354B-4783-8C9B-47CD68746ABF}" type="presParOf" srcId="{916B50EE-FED1-4E08-A668-24BCB53281A2}" destId="{1FE9B884-2BE0-47B2-B511-70614609D297}" srcOrd="1" destOrd="0" presId="urn:microsoft.com/office/officeart/2008/layout/TitledPictureBlocks"/>
    <dgm:cxn modelId="{F38877A4-5DAD-4A0E-BE2A-796C5DA5A239}" type="presParOf" srcId="{916B50EE-FED1-4E08-A668-24BCB53281A2}" destId="{226DD10E-D814-4540-8BA0-1B870FC687C9}" srcOrd="2" destOrd="0" presId="urn:microsoft.com/office/officeart/2008/layout/TitledPictureBlocks"/>
    <dgm:cxn modelId="{F62AACB9-E51A-4CFE-B90B-EDDFB12D7786}" type="presParOf" srcId="{FE197457-B996-4FEC-B730-43F1E32FBE2E}" destId="{CB51EB27-C287-4B1D-A102-015CA496D709}" srcOrd="3" destOrd="0" presId="urn:microsoft.com/office/officeart/2008/layout/TitledPictureBlocks"/>
    <dgm:cxn modelId="{75E9F280-32E6-4005-8A57-3F6E3CD33201}" type="presParOf" srcId="{FE197457-B996-4FEC-B730-43F1E32FBE2E}" destId="{F9938725-6372-42EA-BCFD-95C1DA2B8A7A}" srcOrd="4" destOrd="0" presId="urn:microsoft.com/office/officeart/2008/layout/TitledPictureBlocks"/>
    <dgm:cxn modelId="{BA4DD950-16F6-49F1-B71A-67D5B297182B}" type="presParOf" srcId="{F9938725-6372-42EA-BCFD-95C1DA2B8A7A}" destId="{4176EF9E-51D3-4E38-AF1A-EC7EF7258610}" srcOrd="0" destOrd="0" presId="urn:microsoft.com/office/officeart/2008/layout/TitledPictureBlocks"/>
    <dgm:cxn modelId="{148FC6CE-85E5-4151-9D92-A4796918977F}" type="presParOf" srcId="{F9938725-6372-42EA-BCFD-95C1DA2B8A7A}" destId="{62F8B909-2C2D-41FF-8301-B5CF1D989CE0}" srcOrd="1" destOrd="0" presId="urn:microsoft.com/office/officeart/2008/layout/TitledPictureBlocks"/>
    <dgm:cxn modelId="{F8AD6453-4103-4796-92F8-448F0B5D1781}" type="presParOf" srcId="{F9938725-6372-42EA-BCFD-95C1DA2B8A7A}" destId="{E0DED275-4A44-4B3B-9F69-91A6C7780A79}" srcOrd="2" destOrd="0" presId="urn:microsoft.com/office/officeart/2008/layout/TitledPictureBlocks"/>
    <dgm:cxn modelId="{6B16FA7B-298C-41F3-9824-619B6607980F}" type="presParOf" srcId="{FE197457-B996-4FEC-B730-43F1E32FBE2E}" destId="{7C2D5813-F8DC-4291-A3E1-CFEBF0CC316E}" srcOrd="5" destOrd="0" presId="urn:microsoft.com/office/officeart/2008/layout/TitledPictureBlocks"/>
    <dgm:cxn modelId="{F03FB021-7CE5-491D-ADF8-BC8521538BA6}" type="presParOf" srcId="{FE197457-B996-4FEC-B730-43F1E32FBE2E}" destId="{CE4781E8-BD72-4477-AA23-420470D58DE7}" srcOrd="6" destOrd="0" presId="urn:microsoft.com/office/officeart/2008/layout/TitledPictureBlocks"/>
    <dgm:cxn modelId="{DC551E96-2774-4320-A8F1-58551D9D6CEC}" type="presParOf" srcId="{CE4781E8-BD72-4477-AA23-420470D58DE7}" destId="{23792640-CF04-4422-A1DD-01C68B6F705C}" srcOrd="0" destOrd="0" presId="urn:microsoft.com/office/officeart/2008/layout/TitledPictureBlocks"/>
    <dgm:cxn modelId="{9B06CC01-615A-4A31-8C37-65622DBCE1C4}" type="presParOf" srcId="{CE4781E8-BD72-4477-AA23-420470D58DE7}" destId="{05D68B96-69F6-4539-886C-30D216320930}" srcOrd="1" destOrd="0" presId="urn:microsoft.com/office/officeart/2008/layout/TitledPictureBlocks"/>
    <dgm:cxn modelId="{D76045A8-0871-4F27-8739-76897BAF7307}" type="presParOf" srcId="{CE4781E8-BD72-4477-AA23-420470D58DE7}" destId="{91467A62-6E74-4AC7-94D8-29F6C5211676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180350-073A-40C3-9ED6-6C0D69A2ED19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AFCCB5B5-1971-468C-9E15-BCA5CEF38D95}">
      <dgm:prSet phldrT="[Text]"/>
      <dgm:spPr>
        <a:solidFill>
          <a:schemeClr val="bg1"/>
        </a:solidFill>
        <a:ln>
          <a:solidFill>
            <a:srgbClr val="384049"/>
          </a:solidFill>
        </a:ln>
      </dgm:spPr>
      <dgm:t>
        <a:bodyPr/>
        <a:lstStyle/>
        <a:p>
          <a:r>
            <a:rPr lang="he-IL" dirty="0">
              <a:solidFill>
                <a:schemeClr val="tx1"/>
              </a:solidFill>
            </a:rPr>
            <a:t>רציף</a:t>
          </a:r>
          <a:endParaRPr lang="en-GB" dirty="0">
            <a:solidFill>
              <a:schemeClr val="tx1"/>
            </a:solidFill>
          </a:endParaRPr>
        </a:p>
      </dgm:t>
    </dgm:pt>
    <dgm:pt modelId="{FF703B64-4ED7-4F4D-81B7-A864A708C616}" type="parTrans" cxnId="{1C4CEB30-B461-4C83-AA12-25BC8CC67A18}">
      <dgm:prSet/>
      <dgm:spPr/>
      <dgm:t>
        <a:bodyPr/>
        <a:lstStyle/>
        <a:p>
          <a:endParaRPr lang="en-GB"/>
        </a:p>
      </dgm:t>
    </dgm:pt>
    <dgm:pt modelId="{F46435DE-5B03-4DF4-916B-F9DB6F048E07}" type="sibTrans" cxnId="{1C4CEB30-B461-4C83-AA12-25BC8CC67A18}">
      <dgm:prSet/>
      <dgm:spPr/>
      <dgm:t>
        <a:bodyPr/>
        <a:lstStyle/>
        <a:p>
          <a:endParaRPr lang="en-GB"/>
        </a:p>
      </dgm:t>
    </dgm:pt>
    <dgm:pt modelId="{396F5784-CCF1-481A-B7DB-7051F5F0618D}">
      <dgm:prSet phldrT="[Text]"/>
      <dgm:spPr>
        <a:solidFill>
          <a:schemeClr val="bg1"/>
        </a:solidFill>
        <a:ln>
          <a:solidFill>
            <a:srgbClr val="384049"/>
          </a:solidFill>
        </a:ln>
      </dgm:spPr>
      <dgm:t>
        <a:bodyPr/>
        <a:lstStyle/>
        <a:p>
          <a:r>
            <a:rPr lang="he-IL" dirty="0">
              <a:solidFill>
                <a:schemeClr val="tx1"/>
              </a:solidFill>
            </a:rPr>
            <a:t>בדיד</a:t>
          </a:r>
          <a:endParaRPr lang="en-GB" dirty="0">
            <a:solidFill>
              <a:schemeClr val="tx1"/>
            </a:solidFill>
          </a:endParaRPr>
        </a:p>
      </dgm:t>
    </dgm:pt>
    <dgm:pt modelId="{C5BA9632-A292-481E-A50B-C776F98F03E6}" type="parTrans" cxnId="{10B1DED7-0078-408A-9C98-0D427E7967C2}">
      <dgm:prSet/>
      <dgm:spPr/>
      <dgm:t>
        <a:bodyPr/>
        <a:lstStyle/>
        <a:p>
          <a:endParaRPr lang="en-GB"/>
        </a:p>
      </dgm:t>
    </dgm:pt>
    <dgm:pt modelId="{13F2A722-0310-41F4-B56E-C7D549676C7F}" type="sibTrans" cxnId="{10B1DED7-0078-408A-9C98-0D427E7967C2}">
      <dgm:prSet/>
      <dgm:spPr/>
      <dgm:t>
        <a:bodyPr/>
        <a:lstStyle/>
        <a:p>
          <a:endParaRPr lang="en-GB"/>
        </a:p>
      </dgm:t>
    </dgm:pt>
    <dgm:pt modelId="{C5A407D6-8440-4ABD-8D63-DE2F3CEF816C}" type="pres">
      <dgm:prSet presAssocID="{F6180350-073A-40C3-9ED6-6C0D69A2ED19}" presName="linearFlow" presStyleCnt="0">
        <dgm:presLayoutVars>
          <dgm:dir/>
          <dgm:resizeHandles val="exact"/>
        </dgm:presLayoutVars>
      </dgm:prSet>
      <dgm:spPr/>
    </dgm:pt>
    <dgm:pt modelId="{2F45AA63-6ADA-43DC-A67E-1F211ECA44FE}" type="pres">
      <dgm:prSet presAssocID="{AFCCB5B5-1971-468C-9E15-BCA5CEF38D95}" presName="composite" presStyleCnt="0"/>
      <dgm:spPr/>
    </dgm:pt>
    <dgm:pt modelId="{A68C4816-83EF-4D87-8923-F0321200229E}" type="pres">
      <dgm:prSet presAssocID="{AFCCB5B5-1971-468C-9E15-BCA5CEF38D95}" presName="imgShp" presStyleLbl="fgImgPlace1" presStyleIdx="0" presStyleCnt="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-up of wooden white and yellow ruler"/>
        </a:ext>
      </dgm:extLst>
    </dgm:pt>
    <dgm:pt modelId="{19F8E16A-5A1D-4D00-B243-0D7A06F8D7D7}" type="pres">
      <dgm:prSet presAssocID="{AFCCB5B5-1971-468C-9E15-BCA5CEF38D95}" presName="txShp" presStyleLbl="node1" presStyleIdx="0" presStyleCnt="2">
        <dgm:presLayoutVars>
          <dgm:bulletEnabled val="1"/>
        </dgm:presLayoutVars>
      </dgm:prSet>
      <dgm:spPr/>
    </dgm:pt>
    <dgm:pt modelId="{DC9F6ABC-5BAB-406D-A893-21828FC95226}" type="pres">
      <dgm:prSet presAssocID="{F46435DE-5B03-4DF4-916B-F9DB6F048E07}" presName="spacing" presStyleCnt="0"/>
      <dgm:spPr/>
    </dgm:pt>
    <dgm:pt modelId="{D8153D50-526F-49AA-98F1-C3C6A626D20A}" type="pres">
      <dgm:prSet presAssocID="{396F5784-CCF1-481A-B7DB-7051F5F0618D}" presName="composite" presStyleCnt="0"/>
      <dgm:spPr/>
    </dgm:pt>
    <dgm:pt modelId="{70E30F8F-987B-4A72-815B-845440D6BD23}" type="pres">
      <dgm:prSet presAssocID="{396F5784-CCF1-481A-B7DB-7051F5F0618D}" presName="imgShp" presStyleLbl="fgImgPlace1" presStyleIdx="1" presStyleCnt="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ople celebrating"/>
        </a:ext>
      </dgm:extLst>
    </dgm:pt>
    <dgm:pt modelId="{7DEA598A-2757-4A18-80EE-FAA61456EEE1}" type="pres">
      <dgm:prSet presAssocID="{396F5784-CCF1-481A-B7DB-7051F5F0618D}" presName="txShp" presStyleLbl="node1" presStyleIdx="1" presStyleCnt="2">
        <dgm:presLayoutVars>
          <dgm:bulletEnabled val="1"/>
        </dgm:presLayoutVars>
      </dgm:prSet>
      <dgm:spPr/>
    </dgm:pt>
  </dgm:ptLst>
  <dgm:cxnLst>
    <dgm:cxn modelId="{AF8B7015-191F-4972-AF75-58134595F3ED}" type="presOf" srcId="{F6180350-073A-40C3-9ED6-6C0D69A2ED19}" destId="{C5A407D6-8440-4ABD-8D63-DE2F3CEF816C}" srcOrd="0" destOrd="0" presId="urn:microsoft.com/office/officeart/2005/8/layout/vList3"/>
    <dgm:cxn modelId="{1C4CEB30-B461-4C83-AA12-25BC8CC67A18}" srcId="{F6180350-073A-40C3-9ED6-6C0D69A2ED19}" destId="{AFCCB5B5-1971-468C-9E15-BCA5CEF38D95}" srcOrd="0" destOrd="0" parTransId="{FF703B64-4ED7-4F4D-81B7-A864A708C616}" sibTransId="{F46435DE-5B03-4DF4-916B-F9DB6F048E07}"/>
    <dgm:cxn modelId="{5FC85F56-D08C-4E67-B3C2-A044D7BA2385}" type="presOf" srcId="{396F5784-CCF1-481A-B7DB-7051F5F0618D}" destId="{7DEA598A-2757-4A18-80EE-FAA61456EEE1}" srcOrd="0" destOrd="0" presId="urn:microsoft.com/office/officeart/2005/8/layout/vList3"/>
    <dgm:cxn modelId="{AECEE48F-2E50-4A3F-BA34-F9237AEB72FF}" type="presOf" srcId="{AFCCB5B5-1971-468C-9E15-BCA5CEF38D95}" destId="{19F8E16A-5A1D-4D00-B243-0D7A06F8D7D7}" srcOrd="0" destOrd="0" presId="urn:microsoft.com/office/officeart/2005/8/layout/vList3"/>
    <dgm:cxn modelId="{10B1DED7-0078-408A-9C98-0D427E7967C2}" srcId="{F6180350-073A-40C3-9ED6-6C0D69A2ED19}" destId="{396F5784-CCF1-481A-B7DB-7051F5F0618D}" srcOrd="1" destOrd="0" parTransId="{C5BA9632-A292-481E-A50B-C776F98F03E6}" sibTransId="{13F2A722-0310-41F4-B56E-C7D549676C7F}"/>
    <dgm:cxn modelId="{8690BC09-7A19-4069-B890-742AB54B5886}" type="presParOf" srcId="{C5A407D6-8440-4ABD-8D63-DE2F3CEF816C}" destId="{2F45AA63-6ADA-43DC-A67E-1F211ECA44FE}" srcOrd="0" destOrd="0" presId="urn:microsoft.com/office/officeart/2005/8/layout/vList3"/>
    <dgm:cxn modelId="{313911D3-815B-419E-AB69-6847B2416A5C}" type="presParOf" srcId="{2F45AA63-6ADA-43DC-A67E-1F211ECA44FE}" destId="{A68C4816-83EF-4D87-8923-F0321200229E}" srcOrd="0" destOrd="0" presId="urn:microsoft.com/office/officeart/2005/8/layout/vList3"/>
    <dgm:cxn modelId="{70C6601B-F34F-4067-8A1E-8959382142C0}" type="presParOf" srcId="{2F45AA63-6ADA-43DC-A67E-1F211ECA44FE}" destId="{19F8E16A-5A1D-4D00-B243-0D7A06F8D7D7}" srcOrd="1" destOrd="0" presId="urn:microsoft.com/office/officeart/2005/8/layout/vList3"/>
    <dgm:cxn modelId="{46FBD5E9-2636-47D0-848E-265D6D218F09}" type="presParOf" srcId="{C5A407D6-8440-4ABD-8D63-DE2F3CEF816C}" destId="{DC9F6ABC-5BAB-406D-A893-21828FC95226}" srcOrd="1" destOrd="0" presId="urn:microsoft.com/office/officeart/2005/8/layout/vList3"/>
    <dgm:cxn modelId="{5866C5F1-55D5-4CC5-860D-A4A1A7E14C6F}" type="presParOf" srcId="{C5A407D6-8440-4ABD-8D63-DE2F3CEF816C}" destId="{D8153D50-526F-49AA-98F1-C3C6A626D20A}" srcOrd="2" destOrd="0" presId="urn:microsoft.com/office/officeart/2005/8/layout/vList3"/>
    <dgm:cxn modelId="{AC0AE2B0-90F4-4147-978E-2A0C5EBA7D82}" type="presParOf" srcId="{D8153D50-526F-49AA-98F1-C3C6A626D20A}" destId="{70E30F8F-987B-4A72-815B-845440D6BD23}" srcOrd="0" destOrd="0" presId="urn:microsoft.com/office/officeart/2005/8/layout/vList3"/>
    <dgm:cxn modelId="{98D6B590-A988-4B38-A8EA-4E3D3A59B6B0}" type="presParOf" srcId="{D8153D50-526F-49AA-98F1-C3C6A626D20A}" destId="{7DEA598A-2757-4A18-80EE-FAA61456EEE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2D0007-6357-4E11-9077-7EF52C7E48BE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B0F8134-9475-48F9-ACE2-377CF8F4E2AB}">
      <dgm:prSet phldrT="[Text]"/>
      <dgm:spPr>
        <a:solidFill>
          <a:schemeClr val="bg1"/>
        </a:solidFill>
      </dgm:spPr>
      <dgm:t>
        <a:bodyPr/>
        <a:lstStyle/>
        <a:p>
          <a:r>
            <a:rPr lang="he-IL" dirty="0">
              <a:solidFill>
                <a:schemeClr val="tx1"/>
              </a:solidFill>
            </a:rPr>
            <a:t>מס' ביצים</a:t>
          </a:r>
          <a:endParaRPr lang="en-GB" dirty="0">
            <a:solidFill>
              <a:schemeClr val="tx1"/>
            </a:solidFill>
          </a:endParaRPr>
        </a:p>
      </dgm:t>
    </dgm:pt>
    <dgm:pt modelId="{FB5A0C2D-5C44-461F-9083-46BC9BF5BFF6}" type="parTrans" cxnId="{70282213-E4B5-4521-A32F-68D605720E75}">
      <dgm:prSet/>
      <dgm:spPr/>
      <dgm:t>
        <a:bodyPr/>
        <a:lstStyle/>
        <a:p>
          <a:endParaRPr lang="en-GB"/>
        </a:p>
      </dgm:t>
    </dgm:pt>
    <dgm:pt modelId="{6215F324-0F96-43B2-BA81-A07146571829}" type="sibTrans" cxnId="{70282213-E4B5-4521-A32F-68D605720E75}">
      <dgm:prSet/>
      <dgm:spPr/>
      <dgm:t>
        <a:bodyPr/>
        <a:lstStyle/>
        <a:p>
          <a:endParaRPr lang="en-GB"/>
        </a:p>
      </dgm:t>
    </dgm:pt>
    <dgm:pt modelId="{F77A96E2-7339-400E-93D3-0C0CAF589463}">
      <dgm:prSet phldrT="[Text]"/>
      <dgm:spPr>
        <a:solidFill>
          <a:schemeClr val="bg1"/>
        </a:solidFill>
      </dgm:spPr>
      <dgm:t>
        <a:bodyPr/>
        <a:lstStyle/>
        <a:p>
          <a:r>
            <a:rPr lang="he-IL" dirty="0">
              <a:solidFill>
                <a:schemeClr val="tx1"/>
              </a:solidFill>
            </a:rPr>
            <a:t>מס' שערים שהבקיעו</a:t>
          </a:r>
          <a:endParaRPr lang="en-GB" dirty="0">
            <a:solidFill>
              <a:schemeClr val="tx1"/>
            </a:solidFill>
          </a:endParaRPr>
        </a:p>
      </dgm:t>
    </dgm:pt>
    <dgm:pt modelId="{C9EB5521-EBF7-438C-8EA1-17F637F2CD0D}" type="parTrans" cxnId="{9DFB7C50-C936-4273-9AB4-8D63DA7A3C32}">
      <dgm:prSet/>
      <dgm:spPr/>
      <dgm:t>
        <a:bodyPr/>
        <a:lstStyle/>
        <a:p>
          <a:endParaRPr lang="en-GB"/>
        </a:p>
      </dgm:t>
    </dgm:pt>
    <dgm:pt modelId="{3F442C40-8C84-46E8-B9F8-E8A51B49A0B1}" type="sibTrans" cxnId="{9DFB7C50-C936-4273-9AB4-8D63DA7A3C32}">
      <dgm:prSet/>
      <dgm:spPr/>
      <dgm:t>
        <a:bodyPr/>
        <a:lstStyle/>
        <a:p>
          <a:endParaRPr lang="en-GB"/>
        </a:p>
      </dgm:t>
    </dgm:pt>
    <dgm:pt modelId="{E5902D10-253B-44A2-A233-A9F945E5AED2}">
      <dgm:prSet phldrT="[Text]"/>
      <dgm:spPr>
        <a:solidFill>
          <a:schemeClr val="bg1"/>
        </a:solidFill>
      </dgm:spPr>
      <dgm:t>
        <a:bodyPr/>
        <a:lstStyle/>
        <a:p>
          <a:r>
            <a:rPr lang="he-IL" dirty="0">
              <a:solidFill>
                <a:schemeClr val="tx1"/>
              </a:solidFill>
            </a:rPr>
            <a:t>מס' בע"ח בגן חיות</a:t>
          </a:r>
          <a:endParaRPr lang="en-GB" dirty="0">
            <a:solidFill>
              <a:schemeClr val="tx1"/>
            </a:solidFill>
          </a:endParaRPr>
        </a:p>
      </dgm:t>
    </dgm:pt>
    <dgm:pt modelId="{E0BF35B0-76FE-4A2A-94B8-1F0A7491C761}" type="parTrans" cxnId="{5471BB32-36C6-4C67-8D8C-AF2D6DABA27D}">
      <dgm:prSet/>
      <dgm:spPr/>
      <dgm:t>
        <a:bodyPr/>
        <a:lstStyle/>
        <a:p>
          <a:endParaRPr lang="en-GB"/>
        </a:p>
      </dgm:t>
    </dgm:pt>
    <dgm:pt modelId="{CFB52D3A-5054-4A06-A81B-0DE1F136896D}" type="sibTrans" cxnId="{5471BB32-36C6-4C67-8D8C-AF2D6DABA27D}">
      <dgm:prSet/>
      <dgm:spPr/>
      <dgm:t>
        <a:bodyPr/>
        <a:lstStyle/>
        <a:p>
          <a:endParaRPr lang="en-GB"/>
        </a:p>
      </dgm:t>
    </dgm:pt>
    <dgm:pt modelId="{855D57D1-194C-4D54-9FAC-35F69FCB2948}">
      <dgm:prSet phldrT="[Text]"/>
      <dgm:spPr>
        <a:solidFill>
          <a:schemeClr val="bg1"/>
        </a:solidFill>
      </dgm:spPr>
      <dgm:t>
        <a:bodyPr/>
        <a:lstStyle/>
        <a:p>
          <a:r>
            <a:rPr lang="he-IL" dirty="0">
              <a:solidFill>
                <a:schemeClr val="tx1"/>
              </a:solidFill>
            </a:rPr>
            <a:t>מידת נעליים</a:t>
          </a:r>
          <a:endParaRPr lang="en-GB" dirty="0">
            <a:solidFill>
              <a:schemeClr val="tx1"/>
            </a:solidFill>
          </a:endParaRPr>
        </a:p>
      </dgm:t>
    </dgm:pt>
    <dgm:pt modelId="{3B54DE87-C0B8-42F5-BF67-8BA815050132}" type="parTrans" cxnId="{A6009967-FC1F-4766-9580-7BB13AEB841A}">
      <dgm:prSet/>
      <dgm:spPr/>
      <dgm:t>
        <a:bodyPr/>
        <a:lstStyle/>
        <a:p>
          <a:endParaRPr lang="en-GB"/>
        </a:p>
      </dgm:t>
    </dgm:pt>
    <dgm:pt modelId="{BB622836-ACE8-4BA6-A0B5-ED4BAD1F3251}" type="sibTrans" cxnId="{A6009967-FC1F-4766-9580-7BB13AEB841A}">
      <dgm:prSet/>
      <dgm:spPr/>
      <dgm:t>
        <a:bodyPr/>
        <a:lstStyle/>
        <a:p>
          <a:endParaRPr lang="en-GB"/>
        </a:p>
      </dgm:t>
    </dgm:pt>
    <dgm:pt modelId="{FE197457-B996-4FEC-B730-43F1E32FBE2E}" type="pres">
      <dgm:prSet presAssocID="{4A2D0007-6357-4E11-9077-7EF52C7E48BE}" presName="rootNode" presStyleCnt="0">
        <dgm:presLayoutVars>
          <dgm:chMax/>
          <dgm:chPref/>
          <dgm:dir/>
          <dgm:animLvl val="lvl"/>
        </dgm:presLayoutVars>
      </dgm:prSet>
      <dgm:spPr/>
    </dgm:pt>
    <dgm:pt modelId="{BCB26CDC-9DEF-4E13-AF95-A2F1BEA94E9F}" type="pres">
      <dgm:prSet presAssocID="{0B0F8134-9475-48F9-ACE2-377CF8F4E2AB}" presName="composite" presStyleCnt="0"/>
      <dgm:spPr/>
    </dgm:pt>
    <dgm:pt modelId="{F8A784C4-8827-43EA-8EAD-3D09E9E33230}" type="pres">
      <dgm:prSet presAssocID="{0B0F8134-9475-48F9-ACE2-377CF8F4E2AB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759F1780-4DA0-4D8E-8194-A9CC73763F12}" type="pres">
      <dgm:prSet presAssocID="{0B0F8134-9475-48F9-ACE2-377CF8F4E2AB}" presName="Image" presStyleLbl="bgImgPlace1" presStyleIdx="0" presStyleCnt="4" custScaleX="88460"/>
      <dgm:spPr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w and stack of eggs on a tray"/>
        </a:ext>
      </dgm:extLst>
    </dgm:pt>
    <dgm:pt modelId="{AFE70BB8-6A3C-419B-ACF8-12E47A89AAF1}" type="pres">
      <dgm:prSet presAssocID="{0B0F8134-9475-48F9-ACE2-377CF8F4E2A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D916DF84-1A2E-4556-87CB-A609069429EC}" type="pres">
      <dgm:prSet presAssocID="{6215F324-0F96-43B2-BA81-A07146571829}" presName="sibTrans" presStyleCnt="0"/>
      <dgm:spPr/>
    </dgm:pt>
    <dgm:pt modelId="{916B50EE-FED1-4E08-A668-24BCB53281A2}" type="pres">
      <dgm:prSet presAssocID="{F77A96E2-7339-400E-93D3-0C0CAF589463}" presName="composite" presStyleCnt="0"/>
      <dgm:spPr/>
    </dgm:pt>
    <dgm:pt modelId="{A99DF5C2-A9E6-4597-8563-9C3FBF585799}" type="pres">
      <dgm:prSet presAssocID="{F77A96E2-7339-400E-93D3-0C0CAF589463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1FE9B884-2BE0-47B2-B511-70614609D297}" type="pres">
      <dgm:prSet presAssocID="{F77A96E2-7339-400E-93D3-0C0CAF589463}" presName="Image" presStyleLbl="bgImgPlace1" presStyleIdx="1" presStyleCnt="4" custScaleX="91174"/>
      <dgm:spPr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cer ball in goal"/>
        </a:ext>
      </dgm:extLst>
    </dgm:pt>
    <dgm:pt modelId="{226DD10E-D814-4540-8BA0-1B870FC687C9}" type="pres">
      <dgm:prSet presAssocID="{F77A96E2-7339-400E-93D3-0C0CAF589463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CB51EB27-C287-4B1D-A102-015CA496D709}" type="pres">
      <dgm:prSet presAssocID="{3F442C40-8C84-46E8-B9F8-E8A51B49A0B1}" presName="sibTrans" presStyleCnt="0"/>
      <dgm:spPr/>
    </dgm:pt>
    <dgm:pt modelId="{F9938725-6372-42EA-BCFD-95C1DA2B8A7A}" type="pres">
      <dgm:prSet presAssocID="{E5902D10-253B-44A2-A233-A9F945E5AED2}" presName="composite" presStyleCnt="0"/>
      <dgm:spPr/>
    </dgm:pt>
    <dgm:pt modelId="{4176EF9E-51D3-4E38-AF1A-EC7EF7258610}" type="pres">
      <dgm:prSet presAssocID="{E5902D10-253B-44A2-A233-A9F945E5AED2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62F8B909-2C2D-41FF-8301-B5CF1D989CE0}" type="pres">
      <dgm:prSet presAssocID="{E5902D10-253B-44A2-A233-A9F945E5AED2}" presName="Image" presStyleLbl="bgImgPlace1" presStyleIdx="2" presStyleCnt="4" custScaleX="89351"/>
      <dgm:spPr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ala on a tree"/>
        </a:ext>
      </dgm:extLst>
    </dgm:pt>
    <dgm:pt modelId="{E0DED275-4A44-4B3B-9F69-91A6C7780A79}" type="pres">
      <dgm:prSet presAssocID="{E5902D10-253B-44A2-A233-A9F945E5AED2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C2D5813-F8DC-4291-A3E1-CFEBF0CC316E}" type="pres">
      <dgm:prSet presAssocID="{CFB52D3A-5054-4A06-A81B-0DE1F136896D}" presName="sibTrans" presStyleCnt="0"/>
      <dgm:spPr/>
    </dgm:pt>
    <dgm:pt modelId="{CE4781E8-BD72-4477-AA23-420470D58DE7}" type="pres">
      <dgm:prSet presAssocID="{855D57D1-194C-4D54-9FAC-35F69FCB2948}" presName="composite" presStyleCnt="0"/>
      <dgm:spPr/>
    </dgm:pt>
    <dgm:pt modelId="{23792640-CF04-4422-A1DD-01C68B6F705C}" type="pres">
      <dgm:prSet presAssocID="{855D57D1-194C-4D54-9FAC-35F69FCB2948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05D68B96-69F6-4539-886C-30D216320930}" type="pres">
      <dgm:prSet presAssocID="{855D57D1-194C-4D54-9FAC-35F69FCB2948}" presName="Image" presStyleLbl="bgImgPlace1" presStyleIdx="3" presStyleCnt="4" custScaleX="86983"/>
      <dgm:spPr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tying shoes"/>
        </a:ext>
      </dgm:extLst>
    </dgm:pt>
    <dgm:pt modelId="{91467A62-6E74-4AC7-94D8-29F6C5211676}" type="pres">
      <dgm:prSet presAssocID="{855D57D1-194C-4D54-9FAC-35F69FCB2948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0282213-E4B5-4521-A32F-68D605720E75}" srcId="{4A2D0007-6357-4E11-9077-7EF52C7E48BE}" destId="{0B0F8134-9475-48F9-ACE2-377CF8F4E2AB}" srcOrd="0" destOrd="0" parTransId="{FB5A0C2D-5C44-461F-9083-46BC9BF5BFF6}" sibTransId="{6215F324-0F96-43B2-BA81-A07146571829}"/>
    <dgm:cxn modelId="{5471BB32-36C6-4C67-8D8C-AF2D6DABA27D}" srcId="{4A2D0007-6357-4E11-9077-7EF52C7E48BE}" destId="{E5902D10-253B-44A2-A233-A9F945E5AED2}" srcOrd="2" destOrd="0" parTransId="{E0BF35B0-76FE-4A2A-94B8-1F0A7491C761}" sibTransId="{CFB52D3A-5054-4A06-A81B-0DE1F136896D}"/>
    <dgm:cxn modelId="{70855E35-EADB-4C2D-BFEE-44CE9BA36A81}" type="presOf" srcId="{E5902D10-253B-44A2-A233-A9F945E5AED2}" destId="{4176EF9E-51D3-4E38-AF1A-EC7EF7258610}" srcOrd="0" destOrd="0" presId="urn:microsoft.com/office/officeart/2008/layout/TitledPictureBlocks"/>
    <dgm:cxn modelId="{A6009967-FC1F-4766-9580-7BB13AEB841A}" srcId="{4A2D0007-6357-4E11-9077-7EF52C7E48BE}" destId="{855D57D1-194C-4D54-9FAC-35F69FCB2948}" srcOrd="3" destOrd="0" parTransId="{3B54DE87-C0B8-42F5-BF67-8BA815050132}" sibTransId="{BB622836-ACE8-4BA6-A0B5-ED4BAD1F3251}"/>
    <dgm:cxn modelId="{9DFB7C50-C936-4273-9AB4-8D63DA7A3C32}" srcId="{4A2D0007-6357-4E11-9077-7EF52C7E48BE}" destId="{F77A96E2-7339-400E-93D3-0C0CAF589463}" srcOrd="1" destOrd="0" parTransId="{C9EB5521-EBF7-438C-8EA1-17F637F2CD0D}" sibTransId="{3F442C40-8C84-46E8-B9F8-E8A51B49A0B1}"/>
    <dgm:cxn modelId="{B9F74271-8FC5-4BBF-BAAD-991A3B749EB6}" type="presOf" srcId="{4A2D0007-6357-4E11-9077-7EF52C7E48BE}" destId="{FE197457-B996-4FEC-B730-43F1E32FBE2E}" srcOrd="0" destOrd="0" presId="urn:microsoft.com/office/officeart/2008/layout/TitledPictureBlocks"/>
    <dgm:cxn modelId="{027F2DBC-749C-403B-9B25-82045CBA9AE5}" type="presOf" srcId="{0B0F8134-9475-48F9-ACE2-377CF8F4E2AB}" destId="{F8A784C4-8827-43EA-8EAD-3D09E9E33230}" srcOrd="0" destOrd="0" presId="urn:microsoft.com/office/officeart/2008/layout/TitledPictureBlocks"/>
    <dgm:cxn modelId="{59D649CC-6A3D-4F42-9294-D60839B7425F}" type="presOf" srcId="{F77A96E2-7339-400E-93D3-0C0CAF589463}" destId="{A99DF5C2-A9E6-4597-8563-9C3FBF585799}" srcOrd="0" destOrd="0" presId="urn:microsoft.com/office/officeart/2008/layout/TitledPictureBlocks"/>
    <dgm:cxn modelId="{F95198DB-560A-43ED-AEF1-BAD85120C525}" type="presOf" srcId="{855D57D1-194C-4D54-9FAC-35F69FCB2948}" destId="{23792640-CF04-4422-A1DD-01C68B6F705C}" srcOrd="0" destOrd="0" presId="urn:microsoft.com/office/officeart/2008/layout/TitledPictureBlocks"/>
    <dgm:cxn modelId="{349EF38D-1E09-4EB9-8D36-532CAF02C2E4}" type="presParOf" srcId="{FE197457-B996-4FEC-B730-43F1E32FBE2E}" destId="{BCB26CDC-9DEF-4E13-AF95-A2F1BEA94E9F}" srcOrd="0" destOrd="0" presId="urn:microsoft.com/office/officeart/2008/layout/TitledPictureBlocks"/>
    <dgm:cxn modelId="{4FDCD06A-2D01-4F1F-95EB-12CF97A9B5EA}" type="presParOf" srcId="{BCB26CDC-9DEF-4E13-AF95-A2F1BEA94E9F}" destId="{F8A784C4-8827-43EA-8EAD-3D09E9E33230}" srcOrd="0" destOrd="0" presId="urn:microsoft.com/office/officeart/2008/layout/TitledPictureBlocks"/>
    <dgm:cxn modelId="{4F01E8FC-E59F-40C0-83D9-D091F36E3A60}" type="presParOf" srcId="{BCB26CDC-9DEF-4E13-AF95-A2F1BEA94E9F}" destId="{759F1780-4DA0-4D8E-8194-A9CC73763F12}" srcOrd="1" destOrd="0" presId="urn:microsoft.com/office/officeart/2008/layout/TitledPictureBlocks"/>
    <dgm:cxn modelId="{7183A1C4-014F-4703-9C7A-057E0987FB17}" type="presParOf" srcId="{BCB26CDC-9DEF-4E13-AF95-A2F1BEA94E9F}" destId="{AFE70BB8-6A3C-419B-ACF8-12E47A89AAF1}" srcOrd="2" destOrd="0" presId="urn:microsoft.com/office/officeart/2008/layout/TitledPictureBlocks"/>
    <dgm:cxn modelId="{7958D261-4A59-462E-89E1-D71C4A72115C}" type="presParOf" srcId="{FE197457-B996-4FEC-B730-43F1E32FBE2E}" destId="{D916DF84-1A2E-4556-87CB-A609069429EC}" srcOrd="1" destOrd="0" presId="urn:microsoft.com/office/officeart/2008/layout/TitledPictureBlocks"/>
    <dgm:cxn modelId="{7B926C42-9719-476E-9BB0-AF8AA2AFF4A8}" type="presParOf" srcId="{FE197457-B996-4FEC-B730-43F1E32FBE2E}" destId="{916B50EE-FED1-4E08-A668-24BCB53281A2}" srcOrd="2" destOrd="0" presId="urn:microsoft.com/office/officeart/2008/layout/TitledPictureBlocks"/>
    <dgm:cxn modelId="{01404804-DD40-4872-8562-3FE366A47544}" type="presParOf" srcId="{916B50EE-FED1-4E08-A668-24BCB53281A2}" destId="{A99DF5C2-A9E6-4597-8563-9C3FBF585799}" srcOrd="0" destOrd="0" presId="urn:microsoft.com/office/officeart/2008/layout/TitledPictureBlocks"/>
    <dgm:cxn modelId="{C5892BD3-354B-4783-8C9B-47CD68746ABF}" type="presParOf" srcId="{916B50EE-FED1-4E08-A668-24BCB53281A2}" destId="{1FE9B884-2BE0-47B2-B511-70614609D297}" srcOrd="1" destOrd="0" presId="urn:microsoft.com/office/officeart/2008/layout/TitledPictureBlocks"/>
    <dgm:cxn modelId="{F38877A4-5DAD-4A0E-BE2A-796C5DA5A239}" type="presParOf" srcId="{916B50EE-FED1-4E08-A668-24BCB53281A2}" destId="{226DD10E-D814-4540-8BA0-1B870FC687C9}" srcOrd="2" destOrd="0" presId="urn:microsoft.com/office/officeart/2008/layout/TitledPictureBlocks"/>
    <dgm:cxn modelId="{F62AACB9-E51A-4CFE-B90B-EDDFB12D7786}" type="presParOf" srcId="{FE197457-B996-4FEC-B730-43F1E32FBE2E}" destId="{CB51EB27-C287-4B1D-A102-015CA496D709}" srcOrd="3" destOrd="0" presId="urn:microsoft.com/office/officeart/2008/layout/TitledPictureBlocks"/>
    <dgm:cxn modelId="{75E9F280-32E6-4005-8A57-3F6E3CD33201}" type="presParOf" srcId="{FE197457-B996-4FEC-B730-43F1E32FBE2E}" destId="{F9938725-6372-42EA-BCFD-95C1DA2B8A7A}" srcOrd="4" destOrd="0" presId="urn:microsoft.com/office/officeart/2008/layout/TitledPictureBlocks"/>
    <dgm:cxn modelId="{BA4DD950-16F6-49F1-B71A-67D5B297182B}" type="presParOf" srcId="{F9938725-6372-42EA-BCFD-95C1DA2B8A7A}" destId="{4176EF9E-51D3-4E38-AF1A-EC7EF7258610}" srcOrd="0" destOrd="0" presId="urn:microsoft.com/office/officeart/2008/layout/TitledPictureBlocks"/>
    <dgm:cxn modelId="{148FC6CE-85E5-4151-9D92-A4796918977F}" type="presParOf" srcId="{F9938725-6372-42EA-BCFD-95C1DA2B8A7A}" destId="{62F8B909-2C2D-41FF-8301-B5CF1D989CE0}" srcOrd="1" destOrd="0" presId="urn:microsoft.com/office/officeart/2008/layout/TitledPictureBlocks"/>
    <dgm:cxn modelId="{F8AD6453-4103-4796-92F8-448F0B5D1781}" type="presParOf" srcId="{F9938725-6372-42EA-BCFD-95C1DA2B8A7A}" destId="{E0DED275-4A44-4B3B-9F69-91A6C7780A79}" srcOrd="2" destOrd="0" presId="urn:microsoft.com/office/officeart/2008/layout/TitledPictureBlocks"/>
    <dgm:cxn modelId="{6B16FA7B-298C-41F3-9824-619B6607980F}" type="presParOf" srcId="{FE197457-B996-4FEC-B730-43F1E32FBE2E}" destId="{7C2D5813-F8DC-4291-A3E1-CFEBF0CC316E}" srcOrd="5" destOrd="0" presId="urn:microsoft.com/office/officeart/2008/layout/TitledPictureBlocks"/>
    <dgm:cxn modelId="{F03FB021-7CE5-491D-ADF8-BC8521538BA6}" type="presParOf" srcId="{FE197457-B996-4FEC-B730-43F1E32FBE2E}" destId="{CE4781E8-BD72-4477-AA23-420470D58DE7}" srcOrd="6" destOrd="0" presId="urn:microsoft.com/office/officeart/2008/layout/TitledPictureBlocks"/>
    <dgm:cxn modelId="{DC551E96-2774-4320-A8F1-58551D9D6CEC}" type="presParOf" srcId="{CE4781E8-BD72-4477-AA23-420470D58DE7}" destId="{23792640-CF04-4422-A1DD-01C68B6F705C}" srcOrd="0" destOrd="0" presId="urn:microsoft.com/office/officeart/2008/layout/TitledPictureBlocks"/>
    <dgm:cxn modelId="{9B06CC01-615A-4A31-8C37-65622DBCE1C4}" type="presParOf" srcId="{CE4781E8-BD72-4477-AA23-420470D58DE7}" destId="{05D68B96-69F6-4539-886C-30D216320930}" srcOrd="1" destOrd="0" presId="urn:microsoft.com/office/officeart/2008/layout/TitledPictureBlocks"/>
    <dgm:cxn modelId="{D76045A8-0871-4F27-8739-76897BAF7307}" type="presParOf" srcId="{CE4781E8-BD72-4477-AA23-420470D58DE7}" destId="{91467A62-6E74-4AC7-94D8-29F6C5211676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2D0007-6357-4E11-9077-7EF52C7E48BE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B0F8134-9475-48F9-ACE2-377CF8F4E2AB}">
      <dgm:prSet phldrT="[Text]"/>
      <dgm:spPr>
        <a:solidFill>
          <a:schemeClr val="bg1"/>
        </a:solidFill>
      </dgm:spPr>
      <dgm:t>
        <a:bodyPr/>
        <a:lstStyle/>
        <a:p>
          <a:r>
            <a:rPr lang="he-IL" dirty="0">
              <a:solidFill>
                <a:schemeClr val="tx1"/>
              </a:solidFill>
            </a:rPr>
            <a:t>כמות גשם ממוצעת</a:t>
          </a:r>
          <a:endParaRPr lang="en-GB" dirty="0">
            <a:solidFill>
              <a:schemeClr val="tx1"/>
            </a:solidFill>
          </a:endParaRPr>
        </a:p>
      </dgm:t>
    </dgm:pt>
    <dgm:pt modelId="{FB5A0C2D-5C44-461F-9083-46BC9BF5BFF6}" type="parTrans" cxnId="{70282213-E4B5-4521-A32F-68D605720E75}">
      <dgm:prSet/>
      <dgm:spPr/>
      <dgm:t>
        <a:bodyPr/>
        <a:lstStyle/>
        <a:p>
          <a:endParaRPr lang="en-GB"/>
        </a:p>
      </dgm:t>
    </dgm:pt>
    <dgm:pt modelId="{6215F324-0F96-43B2-BA81-A07146571829}" type="sibTrans" cxnId="{70282213-E4B5-4521-A32F-68D605720E75}">
      <dgm:prSet/>
      <dgm:spPr/>
      <dgm:t>
        <a:bodyPr/>
        <a:lstStyle/>
        <a:p>
          <a:endParaRPr lang="en-GB"/>
        </a:p>
      </dgm:t>
    </dgm:pt>
    <dgm:pt modelId="{F77A96E2-7339-400E-93D3-0C0CAF589463}">
      <dgm:prSet phldrT="[Text]"/>
      <dgm:spPr>
        <a:solidFill>
          <a:schemeClr val="bg1"/>
        </a:solidFill>
      </dgm:spPr>
      <dgm:t>
        <a:bodyPr/>
        <a:lstStyle/>
        <a:p>
          <a:r>
            <a:rPr lang="he-IL" dirty="0">
              <a:solidFill>
                <a:schemeClr val="tx1"/>
              </a:solidFill>
            </a:rPr>
            <a:t>גובה ההר</a:t>
          </a:r>
          <a:endParaRPr lang="en-GB" dirty="0">
            <a:solidFill>
              <a:schemeClr val="tx1"/>
            </a:solidFill>
          </a:endParaRPr>
        </a:p>
      </dgm:t>
    </dgm:pt>
    <dgm:pt modelId="{C9EB5521-EBF7-438C-8EA1-17F637F2CD0D}" type="parTrans" cxnId="{9DFB7C50-C936-4273-9AB4-8D63DA7A3C32}">
      <dgm:prSet/>
      <dgm:spPr/>
      <dgm:t>
        <a:bodyPr/>
        <a:lstStyle/>
        <a:p>
          <a:endParaRPr lang="en-GB"/>
        </a:p>
      </dgm:t>
    </dgm:pt>
    <dgm:pt modelId="{3F442C40-8C84-46E8-B9F8-E8A51B49A0B1}" type="sibTrans" cxnId="{9DFB7C50-C936-4273-9AB4-8D63DA7A3C32}">
      <dgm:prSet/>
      <dgm:spPr/>
      <dgm:t>
        <a:bodyPr/>
        <a:lstStyle/>
        <a:p>
          <a:endParaRPr lang="en-GB"/>
        </a:p>
      </dgm:t>
    </dgm:pt>
    <dgm:pt modelId="{E5902D10-253B-44A2-A233-A9F945E5AED2}">
      <dgm:prSet phldrT="[Text]"/>
      <dgm:spPr>
        <a:solidFill>
          <a:schemeClr val="bg1"/>
        </a:solidFill>
      </dgm:spPr>
      <dgm:t>
        <a:bodyPr/>
        <a:lstStyle/>
        <a:p>
          <a:r>
            <a:rPr lang="he-IL" dirty="0">
              <a:solidFill>
                <a:schemeClr val="tx1"/>
              </a:solidFill>
            </a:rPr>
            <a:t>אורך החדר</a:t>
          </a:r>
          <a:endParaRPr lang="en-GB" dirty="0">
            <a:solidFill>
              <a:schemeClr val="tx1"/>
            </a:solidFill>
          </a:endParaRPr>
        </a:p>
      </dgm:t>
    </dgm:pt>
    <dgm:pt modelId="{E0BF35B0-76FE-4A2A-94B8-1F0A7491C761}" type="parTrans" cxnId="{5471BB32-36C6-4C67-8D8C-AF2D6DABA27D}">
      <dgm:prSet/>
      <dgm:spPr/>
      <dgm:t>
        <a:bodyPr/>
        <a:lstStyle/>
        <a:p>
          <a:endParaRPr lang="en-GB"/>
        </a:p>
      </dgm:t>
    </dgm:pt>
    <dgm:pt modelId="{CFB52D3A-5054-4A06-A81B-0DE1F136896D}" type="sibTrans" cxnId="{5471BB32-36C6-4C67-8D8C-AF2D6DABA27D}">
      <dgm:prSet/>
      <dgm:spPr/>
      <dgm:t>
        <a:bodyPr/>
        <a:lstStyle/>
        <a:p>
          <a:endParaRPr lang="en-GB"/>
        </a:p>
      </dgm:t>
    </dgm:pt>
    <dgm:pt modelId="{BB4C3BDF-FEE8-4853-911E-7089841826FC}">
      <dgm:prSet phldrT="[Text]"/>
      <dgm:spPr>
        <a:solidFill>
          <a:schemeClr val="bg1"/>
        </a:solidFill>
      </dgm:spPr>
      <dgm:t>
        <a:bodyPr/>
        <a:lstStyle/>
        <a:p>
          <a:r>
            <a:rPr lang="he-IL" dirty="0">
              <a:solidFill>
                <a:schemeClr val="tx1"/>
              </a:solidFill>
            </a:rPr>
            <a:t>זמן ריצה</a:t>
          </a:r>
          <a:endParaRPr lang="en-GB" dirty="0">
            <a:solidFill>
              <a:schemeClr val="tx1"/>
            </a:solidFill>
          </a:endParaRPr>
        </a:p>
      </dgm:t>
    </dgm:pt>
    <dgm:pt modelId="{D5BF0FEB-EB14-4657-922D-31F00852C3BA}" type="parTrans" cxnId="{3B105263-4C63-4F7B-B8DC-FA995018AC2E}">
      <dgm:prSet/>
      <dgm:spPr/>
      <dgm:t>
        <a:bodyPr/>
        <a:lstStyle/>
        <a:p>
          <a:endParaRPr lang="en-GB"/>
        </a:p>
      </dgm:t>
    </dgm:pt>
    <dgm:pt modelId="{5DB8A24D-1EB6-4006-82F1-59B60D1851F7}" type="sibTrans" cxnId="{3B105263-4C63-4F7B-B8DC-FA995018AC2E}">
      <dgm:prSet/>
      <dgm:spPr/>
      <dgm:t>
        <a:bodyPr/>
        <a:lstStyle/>
        <a:p>
          <a:endParaRPr lang="en-GB"/>
        </a:p>
      </dgm:t>
    </dgm:pt>
    <dgm:pt modelId="{FE197457-B996-4FEC-B730-43F1E32FBE2E}" type="pres">
      <dgm:prSet presAssocID="{4A2D0007-6357-4E11-9077-7EF52C7E48BE}" presName="rootNode" presStyleCnt="0">
        <dgm:presLayoutVars>
          <dgm:chMax/>
          <dgm:chPref/>
          <dgm:dir/>
          <dgm:animLvl val="lvl"/>
        </dgm:presLayoutVars>
      </dgm:prSet>
      <dgm:spPr/>
    </dgm:pt>
    <dgm:pt modelId="{BCB26CDC-9DEF-4E13-AF95-A2F1BEA94E9F}" type="pres">
      <dgm:prSet presAssocID="{0B0F8134-9475-48F9-ACE2-377CF8F4E2AB}" presName="composite" presStyleCnt="0"/>
      <dgm:spPr/>
    </dgm:pt>
    <dgm:pt modelId="{F8A784C4-8827-43EA-8EAD-3D09E9E33230}" type="pres">
      <dgm:prSet presAssocID="{0B0F8134-9475-48F9-ACE2-377CF8F4E2AB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759F1780-4DA0-4D8E-8194-A9CC73763F12}" type="pres">
      <dgm:prSet presAssocID="{0B0F8134-9475-48F9-ACE2-377CF8F4E2AB}" presName="Image" presStyleLbl="bgImgPlace1" presStyleIdx="0" presStyleCnt="4" custScaleX="88460"/>
      <dgm:spPr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eet of  child in yellow rubber boots jumping in puddle"/>
        </a:ext>
      </dgm:extLst>
    </dgm:pt>
    <dgm:pt modelId="{AFE70BB8-6A3C-419B-ACF8-12E47A89AAF1}" type="pres">
      <dgm:prSet presAssocID="{0B0F8134-9475-48F9-ACE2-377CF8F4E2A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D916DF84-1A2E-4556-87CB-A609069429EC}" type="pres">
      <dgm:prSet presAssocID="{6215F324-0F96-43B2-BA81-A07146571829}" presName="sibTrans" presStyleCnt="0"/>
      <dgm:spPr/>
    </dgm:pt>
    <dgm:pt modelId="{916B50EE-FED1-4E08-A668-24BCB53281A2}" type="pres">
      <dgm:prSet presAssocID="{F77A96E2-7339-400E-93D3-0C0CAF589463}" presName="composite" presStyleCnt="0"/>
      <dgm:spPr/>
    </dgm:pt>
    <dgm:pt modelId="{A99DF5C2-A9E6-4597-8563-9C3FBF585799}" type="pres">
      <dgm:prSet presAssocID="{F77A96E2-7339-400E-93D3-0C0CAF589463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1FE9B884-2BE0-47B2-B511-70614609D297}" type="pres">
      <dgm:prSet presAssocID="{F77A96E2-7339-400E-93D3-0C0CAF589463}" presName="Image" presStyleLbl="bgImgPlace1" presStyleIdx="1" presStyleCnt="4" custScaleX="91174"/>
      <dgm:spPr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ew of mountains under a cloudy sky"/>
        </a:ext>
      </dgm:extLst>
    </dgm:pt>
    <dgm:pt modelId="{226DD10E-D814-4540-8BA0-1B870FC687C9}" type="pres">
      <dgm:prSet presAssocID="{F77A96E2-7339-400E-93D3-0C0CAF589463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CB51EB27-C287-4B1D-A102-015CA496D709}" type="pres">
      <dgm:prSet presAssocID="{3F442C40-8C84-46E8-B9F8-E8A51B49A0B1}" presName="sibTrans" presStyleCnt="0"/>
      <dgm:spPr/>
    </dgm:pt>
    <dgm:pt modelId="{F9938725-6372-42EA-BCFD-95C1DA2B8A7A}" type="pres">
      <dgm:prSet presAssocID="{E5902D10-253B-44A2-A233-A9F945E5AED2}" presName="composite" presStyleCnt="0"/>
      <dgm:spPr/>
    </dgm:pt>
    <dgm:pt modelId="{4176EF9E-51D3-4E38-AF1A-EC7EF7258610}" type="pres">
      <dgm:prSet presAssocID="{E5902D10-253B-44A2-A233-A9F945E5AED2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62F8B909-2C2D-41FF-8301-B5CF1D989CE0}" type="pres">
      <dgm:prSet presAssocID="{E5902D10-253B-44A2-A233-A9F945E5AED2}" presName="Image" presStyleLbl="bgImgPlace1" presStyleIdx="2" presStyleCnt="4" custScaleX="89351"/>
      <dgm:spPr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-up photo of wooden rulers"/>
        </a:ext>
      </dgm:extLst>
    </dgm:pt>
    <dgm:pt modelId="{E0DED275-4A44-4B3B-9F69-91A6C7780A79}" type="pres">
      <dgm:prSet presAssocID="{E5902D10-253B-44A2-A233-A9F945E5AED2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E88A2A5-D582-49B1-BFC7-8103786F0B4A}" type="pres">
      <dgm:prSet presAssocID="{CFB52D3A-5054-4A06-A81B-0DE1F136896D}" presName="sibTrans" presStyleCnt="0"/>
      <dgm:spPr/>
    </dgm:pt>
    <dgm:pt modelId="{4CC773EC-071A-451A-AEC5-8E3D51DD11BB}" type="pres">
      <dgm:prSet presAssocID="{BB4C3BDF-FEE8-4853-911E-7089841826FC}" presName="composite" presStyleCnt="0"/>
      <dgm:spPr/>
    </dgm:pt>
    <dgm:pt modelId="{7E2C4832-2EDC-4335-A3E0-5598CDD22219}" type="pres">
      <dgm:prSet presAssocID="{BB4C3BDF-FEE8-4853-911E-7089841826FC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C3745EF4-43F3-44A8-89B5-13F90F39C872}" type="pres">
      <dgm:prSet presAssocID="{BB4C3BDF-FEE8-4853-911E-7089841826FC}" presName="Image" presStyleLbl="bgImgPlace1" presStyleIdx="3" presStyleCnt="4" custScaleX="90397"/>
      <dgm:spPr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me compass on hand"/>
        </a:ext>
      </dgm:extLst>
    </dgm:pt>
    <dgm:pt modelId="{6716D08B-56A6-489A-9EE5-124893C178D8}" type="pres">
      <dgm:prSet presAssocID="{BB4C3BDF-FEE8-4853-911E-7089841826F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0282213-E4B5-4521-A32F-68D605720E75}" srcId="{4A2D0007-6357-4E11-9077-7EF52C7E48BE}" destId="{0B0F8134-9475-48F9-ACE2-377CF8F4E2AB}" srcOrd="0" destOrd="0" parTransId="{FB5A0C2D-5C44-461F-9083-46BC9BF5BFF6}" sibTransId="{6215F324-0F96-43B2-BA81-A07146571829}"/>
    <dgm:cxn modelId="{BABEAE1D-D63D-4104-95F8-BB1632496269}" type="presOf" srcId="{BB4C3BDF-FEE8-4853-911E-7089841826FC}" destId="{7E2C4832-2EDC-4335-A3E0-5598CDD22219}" srcOrd="0" destOrd="0" presId="urn:microsoft.com/office/officeart/2008/layout/TitledPictureBlocks"/>
    <dgm:cxn modelId="{5471BB32-36C6-4C67-8D8C-AF2D6DABA27D}" srcId="{4A2D0007-6357-4E11-9077-7EF52C7E48BE}" destId="{E5902D10-253B-44A2-A233-A9F945E5AED2}" srcOrd="2" destOrd="0" parTransId="{E0BF35B0-76FE-4A2A-94B8-1F0A7491C761}" sibTransId="{CFB52D3A-5054-4A06-A81B-0DE1F136896D}"/>
    <dgm:cxn modelId="{70855E35-EADB-4C2D-BFEE-44CE9BA36A81}" type="presOf" srcId="{E5902D10-253B-44A2-A233-A9F945E5AED2}" destId="{4176EF9E-51D3-4E38-AF1A-EC7EF7258610}" srcOrd="0" destOrd="0" presId="urn:microsoft.com/office/officeart/2008/layout/TitledPictureBlocks"/>
    <dgm:cxn modelId="{3B105263-4C63-4F7B-B8DC-FA995018AC2E}" srcId="{4A2D0007-6357-4E11-9077-7EF52C7E48BE}" destId="{BB4C3BDF-FEE8-4853-911E-7089841826FC}" srcOrd="3" destOrd="0" parTransId="{D5BF0FEB-EB14-4657-922D-31F00852C3BA}" sibTransId="{5DB8A24D-1EB6-4006-82F1-59B60D1851F7}"/>
    <dgm:cxn modelId="{9DFB7C50-C936-4273-9AB4-8D63DA7A3C32}" srcId="{4A2D0007-6357-4E11-9077-7EF52C7E48BE}" destId="{F77A96E2-7339-400E-93D3-0C0CAF589463}" srcOrd="1" destOrd="0" parTransId="{C9EB5521-EBF7-438C-8EA1-17F637F2CD0D}" sibTransId="{3F442C40-8C84-46E8-B9F8-E8A51B49A0B1}"/>
    <dgm:cxn modelId="{B9F74271-8FC5-4BBF-BAAD-991A3B749EB6}" type="presOf" srcId="{4A2D0007-6357-4E11-9077-7EF52C7E48BE}" destId="{FE197457-B996-4FEC-B730-43F1E32FBE2E}" srcOrd="0" destOrd="0" presId="urn:microsoft.com/office/officeart/2008/layout/TitledPictureBlocks"/>
    <dgm:cxn modelId="{027F2DBC-749C-403B-9B25-82045CBA9AE5}" type="presOf" srcId="{0B0F8134-9475-48F9-ACE2-377CF8F4E2AB}" destId="{F8A784C4-8827-43EA-8EAD-3D09E9E33230}" srcOrd="0" destOrd="0" presId="urn:microsoft.com/office/officeart/2008/layout/TitledPictureBlocks"/>
    <dgm:cxn modelId="{59D649CC-6A3D-4F42-9294-D60839B7425F}" type="presOf" srcId="{F77A96E2-7339-400E-93D3-0C0CAF589463}" destId="{A99DF5C2-A9E6-4597-8563-9C3FBF585799}" srcOrd="0" destOrd="0" presId="urn:microsoft.com/office/officeart/2008/layout/TitledPictureBlocks"/>
    <dgm:cxn modelId="{349EF38D-1E09-4EB9-8D36-532CAF02C2E4}" type="presParOf" srcId="{FE197457-B996-4FEC-B730-43F1E32FBE2E}" destId="{BCB26CDC-9DEF-4E13-AF95-A2F1BEA94E9F}" srcOrd="0" destOrd="0" presId="urn:microsoft.com/office/officeart/2008/layout/TitledPictureBlocks"/>
    <dgm:cxn modelId="{4FDCD06A-2D01-4F1F-95EB-12CF97A9B5EA}" type="presParOf" srcId="{BCB26CDC-9DEF-4E13-AF95-A2F1BEA94E9F}" destId="{F8A784C4-8827-43EA-8EAD-3D09E9E33230}" srcOrd="0" destOrd="0" presId="urn:microsoft.com/office/officeart/2008/layout/TitledPictureBlocks"/>
    <dgm:cxn modelId="{4F01E8FC-E59F-40C0-83D9-D091F36E3A60}" type="presParOf" srcId="{BCB26CDC-9DEF-4E13-AF95-A2F1BEA94E9F}" destId="{759F1780-4DA0-4D8E-8194-A9CC73763F12}" srcOrd="1" destOrd="0" presId="urn:microsoft.com/office/officeart/2008/layout/TitledPictureBlocks"/>
    <dgm:cxn modelId="{7183A1C4-014F-4703-9C7A-057E0987FB17}" type="presParOf" srcId="{BCB26CDC-9DEF-4E13-AF95-A2F1BEA94E9F}" destId="{AFE70BB8-6A3C-419B-ACF8-12E47A89AAF1}" srcOrd="2" destOrd="0" presId="urn:microsoft.com/office/officeart/2008/layout/TitledPictureBlocks"/>
    <dgm:cxn modelId="{7958D261-4A59-462E-89E1-D71C4A72115C}" type="presParOf" srcId="{FE197457-B996-4FEC-B730-43F1E32FBE2E}" destId="{D916DF84-1A2E-4556-87CB-A609069429EC}" srcOrd="1" destOrd="0" presId="urn:microsoft.com/office/officeart/2008/layout/TitledPictureBlocks"/>
    <dgm:cxn modelId="{7B926C42-9719-476E-9BB0-AF8AA2AFF4A8}" type="presParOf" srcId="{FE197457-B996-4FEC-B730-43F1E32FBE2E}" destId="{916B50EE-FED1-4E08-A668-24BCB53281A2}" srcOrd="2" destOrd="0" presId="urn:microsoft.com/office/officeart/2008/layout/TitledPictureBlocks"/>
    <dgm:cxn modelId="{01404804-DD40-4872-8562-3FE366A47544}" type="presParOf" srcId="{916B50EE-FED1-4E08-A668-24BCB53281A2}" destId="{A99DF5C2-A9E6-4597-8563-9C3FBF585799}" srcOrd="0" destOrd="0" presId="urn:microsoft.com/office/officeart/2008/layout/TitledPictureBlocks"/>
    <dgm:cxn modelId="{C5892BD3-354B-4783-8C9B-47CD68746ABF}" type="presParOf" srcId="{916B50EE-FED1-4E08-A668-24BCB53281A2}" destId="{1FE9B884-2BE0-47B2-B511-70614609D297}" srcOrd="1" destOrd="0" presId="urn:microsoft.com/office/officeart/2008/layout/TitledPictureBlocks"/>
    <dgm:cxn modelId="{F38877A4-5DAD-4A0E-BE2A-796C5DA5A239}" type="presParOf" srcId="{916B50EE-FED1-4E08-A668-24BCB53281A2}" destId="{226DD10E-D814-4540-8BA0-1B870FC687C9}" srcOrd="2" destOrd="0" presId="urn:microsoft.com/office/officeart/2008/layout/TitledPictureBlocks"/>
    <dgm:cxn modelId="{F62AACB9-E51A-4CFE-B90B-EDDFB12D7786}" type="presParOf" srcId="{FE197457-B996-4FEC-B730-43F1E32FBE2E}" destId="{CB51EB27-C287-4B1D-A102-015CA496D709}" srcOrd="3" destOrd="0" presId="urn:microsoft.com/office/officeart/2008/layout/TitledPictureBlocks"/>
    <dgm:cxn modelId="{75E9F280-32E6-4005-8A57-3F6E3CD33201}" type="presParOf" srcId="{FE197457-B996-4FEC-B730-43F1E32FBE2E}" destId="{F9938725-6372-42EA-BCFD-95C1DA2B8A7A}" srcOrd="4" destOrd="0" presId="urn:microsoft.com/office/officeart/2008/layout/TitledPictureBlocks"/>
    <dgm:cxn modelId="{BA4DD950-16F6-49F1-B71A-67D5B297182B}" type="presParOf" srcId="{F9938725-6372-42EA-BCFD-95C1DA2B8A7A}" destId="{4176EF9E-51D3-4E38-AF1A-EC7EF7258610}" srcOrd="0" destOrd="0" presId="urn:microsoft.com/office/officeart/2008/layout/TitledPictureBlocks"/>
    <dgm:cxn modelId="{148FC6CE-85E5-4151-9D92-A4796918977F}" type="presParOf" srcId="{F9938725-6372-42EA-BCFD-95C1DA2B8A7A}" destId="{62F8B909-2C2D-41FF-8301-B5CF1D989CE0}" srcOrd="1" destOrd="0" presId="urn:microsoft.com/office/officeart/2008/layout/TitledPictureBlocks"/>
    <dgm:cxn modelId="{F8AD6453-4103-4796-92F8-448F0B5D1781}" type="presParOf" srcId="{F9938725-6372-42EA-BCFD-95C1DA2B8A7A}" destId="{E0DED275-4A44-4B3B-9F69-91A6C7780A79}" srcOrd="2" destOrd="0" presId="urn:microsoft.com/office/officeart/2008/layout/TitledPictureBlocks"/>
    <dgm:cxn modelId="{69B15F72-82E1-4B11-8876-42F427582258}" type="presParOf" srcId="{FE197457-B996-4FEC-B730-43F1E32FBE2E}" destId="{7E88A2A5-D582-49B1-BFC7-8103786F0B4A}" srcOrd="5" destOrd="0" presId="urn:microsoft.com/office/officeart/2008/layout/TitledPictureBlocks"/>
    <dgm:cxn modelId="{EC6E5246-71D6-441B-BDD4-74D95EFC1429}" type="presParOf" srcId="{FE197457-B996-4FEC-B730-43F1E32FBE2E}" destId="{4CC773EC-071A-451A-AEC5-8E3D51DD11BB}" srcOrd="6" destOrd="0" presId="urn:microsoft.com/office/officeart/2008/layout/TitledPictureBlocks"/>
    <dgm:cxn modelId="{7D59F735-2E65-46C7-B2A7-C6778B007119}" type="presParOf" srcId="{4CC773EC-071A-451A-AEC5-8E3D51DD11BB}" destId="{7E2C4832-2EDC-4335-A3E0-5598CDD22219}" srcOrd="0" destOrd="0" presId="urn:microsoft.com/office/officeart/2008/layout/TitledPictureBlocks"/>
    <dgm:cxn modelId="{1D60321E-031A-4B75-8F89-C35C71BAFEAD}" type="presParOf" srcId="{4CC773EC-071A-451A-AEC5-8E3D51DD11BB}" destId="{C3745EF4-43F3-44A8-89B5-13F90F39C872}" srcOrd="1" destOrd="0" presId="urn:microsoft.com/office/officeart/2008/layout/TitledPictureBlocks"/>
    <dgm:cxn modelId="{7B6F2EA1-FB1D-4029-B0BA-BA427C663A5D}" type="presParOf" srcId="{4CC773EC-071A-451A-AEC5-8E3D51DD11BB}" destId="{6716D08B-56A6-489A-9EE5-124893C178D8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BBC25-63C3-436B-BE2C-670771A66D42}">
      <dsp:nvSpPr>
        <dsp:cNvPr id="0" name=""/>
        <dsp:cNvSpPr/>
      </dsp:nvSpPr>
      <dsp:spPr>
        <a:xfrm>
          <a:off x="0" y="0"/>
          <a:ext cx="10235680" cy="996698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6A9CA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2400" kern="1200" dirty="0">
              <a:solidFill>
                <a:schemeClr val="tx1"/>
              </a:solidFill>
            </a:rPr>
            <a:t>הנתונים יכולים להיות תאריכים, אותיות או מספרים וכל סוג דורש אופן טיפול שונה.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2154311" y="0"/>
        <a:ext cx="8081369" cy="996698"/>
      </dsp:txXfrm>
    </dsp:sp>
    <dsp:sp modelId="{BACD2DBF-90EB-465A-AC02-5F163DCDE27A}">
      <dsp:nvSpPr>
        <dsp:cNvPr id="0" name=""/>
        <dsp:cNvSpPr/>
      </dsp:nvSpPr>
      <dsp:spPr>
        <a:xfrm>
          <a:off x="116796" y="63444"/>
          <a:ext cx="2027893" cy="8698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49CF01-B505-406F-B64D-03665F614094}">
      <dsp:nvSpPr>
        <dsp:cNvPr id="0" name=""/>
        <dsp:cNvSpPr/>
      </dsp:nvSpPr>
      <dsp:spPr>
        <a:xfrm>
          <a:off x="0" y="1093714"/>
          <a:ext cx="10235680" cy="11062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6A9CA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2400" kern="1200" dirty="0">
              <a:solidFill>
                <a:schemeClr val="tx1"/>
              </a:solidFill>
            </a:rPr>
            <a:t>סוג הנתונים יקבע אילו פעולות חשבון תוכל לבצע בהם, כמו חיבור וחיסור.</a:t>
          </a:r>
          <a:endParaRPr lang="en-GB" sz="2400" b="1" kern="1200" dirty="0">
            <a:solidFill>
              <a:schemeClr val="tx1"/>
            </a:solidFill>
          </a:endParaRPr>
        </a:p>
      </dsp:txBody>
      <dsp:txXfrm>
        <a:off x="2154311" y="1093714"/>
        <a:ext cx="8081369" cy="1106253"/>
      </dsp:txXfrm>
    </dsp:sp>
    <dsp:sp modelId="{EAAA8D93-830B-42ED-8ABF-FC4EB4D92D67}">
      <dsp:nvSpPr>
        <dsp:cNvPr id="0" name=""/>
        <dsp:cNvSpPr/>
      </dsp:nvSpPr>
      <dsp:spPr>
        <a:xfrm>
          <a:off x="107175" y="1228299"/>
          <a:ext cx="2047136" cy="85740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8CFEF6-5F25-4B10-BBA5-490C12228D28}">
      <dsp:nvSpPr>
        <dsp:cNvPr id="0" name=""/>
        <dsp:cNvSpPr/>
      </dsp:nvSpPr>
      <dsp:spPr>
        <a:xfrm>
          <a:off x="0" y="2317303"/>
          <a:ext cx="10235680" cy="10717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6A9CA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2400" b="0" kern="1200" dirty="0">
              <a:solidFill>
                <a:schemeClr val="tx1"/>
              </a:solidFill>
            </a:rPr>
            <a:t>בד"כ נדרשת מניפולציה בנתונים לפני תחילת הניתוח שלהם.</a:t>
          </a:r>
          <a:endParaRPr lang="en-GB" sz="2400" b="0" kern="1200" dirty="0">
            <a:solidFill>
              <a:schemeClr val="tx1"/>
            </a:solidFill>
          </a:endParaRPr>
        </a:p>
      </dsp:txBody>
      <dsp:txXfrm>
        <a:off x="2154311" y="2317303"/>
        <a:ext cx="8081369" cy="1071753"/>
      </dsp:txXfrm>
    </dsp:sp>
    <dsp:sp modelId="{16C04470-BAF2-4488-A879-B88A6875F69A}">
      <dsp:nvSpPr>
        <dsp:cNvPr id="0" name=""/>
        <dsp:cNvSpPr/>
      </dsp:nvSpPr>
      <dsp:spPr>
        <a:xfrm>
          <a:off x="107175" y="2424478"/>
          <a:ext cx="2047136" cy="8574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3415CC-4B51-451A-9E1B-D5D05323BFC0}">
      <dsp:nvSpPr>
        <dsp:cNvPr id="0" name=""/>
        <dsp:cNvSpPr/>
      </dsp:nvSpPr>
      <dsp:spPr>
        <a:xfrm>
          <a:off x="0" y="3496232"/>
          <a:ext cx="10235680" cy="10717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6A9CA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he-IL" sz="2400" b="0" kern="1200" dirty="0">
              <a:solidFill>
                <a:schemeClr val="tx1"/>
              </a:solidFill>
            </a:rPr>
            <a:t>סוג הנתונים יקבע גם את סוג הגרף שנייצר מהם.</a:t>
          </a:r>
          <a:endParaRPr lang="en-GB" sz="2400" b="0" kern="1200" dirty="0">
            <a:solidFill>
              <a:schemeClr val="tx1"/>
            </a:solidFill>
          </a:endParaRPr>
        </a:p>
      </dsp:txBody>
      <dsp:txXfrm>
        <a:off x="2154311" y="3496232"/>
        <a:ext cx="8081369" cy="1071753"/>
      </dsp:txXfrm>
    </dsp:sp>
    <dsp:sp modelId="{80AFB67B-3852-471B-AC4F-B52A32F27A7A}">
      <dsp:nvSpPr>
        <dsp:cNvPr id="0" name=""/>
        <dsp:cNvSpPr/>
      </dsp:nvSpPr>
      <dsp:spPr>
        <a:xfrm>
          <a:off x="107175" y="3603407"/>
          <a:ext cx="2047136" cy="8574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34EC1-4821-4105-8FD3-F2FBC1BAC4A1}">
      <dsp:nvSpPr>
        <dsp:cNvPr id="0" name=""/>
        <dsp:cNvSpPr/>
      </dsp:nvSpPr>
      <dsp:spPr>
        <a:xfrm>
          <a:off x="4442" y="373405"/>
          <a:ext cx="2467677" cy="1823604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0B9515F-4E43-4756-AD0F-2DBF99616F58}">
      <dsp:nvSpPr>
        <dsp:cNvPr id="0" name=""/>
        <dsp:cNvSpPr/>
      </dsp:nvSpPr>
      <dsp:spPr>
        <a:xfrm>
          <a:off x="503228" y="1866356"/>
          <a:ext cx="2126403" cy="5110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he-IL" sz="2100" kern="1200" dirty="0"/>
            <a:t>תאריך</a:t>
          </a:r>
          <a:endParaRPr lang="en-GB" sz="2100" kern="1200" dirty="0"/>
        </a:p>
      </dsp:txBody>
      <dsp:txXfrm>
        <a:off x="528173" y="1891301"/>
        <a:ext cx="2076513" cy="461120"/>
      </dsp:txXfrm>
    </dsp:sp>
    <dsp:sp modelId="{65DA8990-3D16-459B-BFD6-B4BFF2E243E0}">
      <dsp:nvSpPr>
        <dsp:cNvPr id="0" name=""/>
        <dsp:cNvSpPr/>
      </dsp:nvSpPr>
      <dsp:spPr>
        <a:xfrm>
          <a:off x="2971888" y="373405"/>
          <a:ext cx="2467677" cy="1823604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752F06-01B6-4C22-B0FF-42F059F08881}">
      <dsp:nvSpPr>
        <dsp:cNvPr id="0" name=""/>
        <dsp:cNvSpPr/>
      </dsp:nvSpPr>
      <dsp:spPr>
        <a:xfrm>
          <a:off x="3470673" y="1866356"/>
          <a:ext cx="2126403" cy="5110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he-IL" sz="2100" kern="1200" dirty="0"/>
            <a:t>אורך הכביש</a:t>
          </a:r>
          <a:endParaRPr lang="en-GB" sz="2100" kern="1200" dirty="0"/>
        </a:p>
      </dsp:txBody>
      <dsp:txXfrm>
        <a:off x="3495618" y="1891301"/>
        <a:ext cx="2076513" cy="461120"/>
      </dsp:txXfrm>
    </dsp:sp>
    <dsp:sp modelId="{1022D5A9-F3DB-4842-9696-AB9D232DE1FC}">
      <dsp:nvSpPr>
        <dsp:cNvPr id="0" name=""/>
        <dsp:cNvSpPr/>
      </dsp:nvSpPr>
      <dsp:spPr>
        <a:xfrm>
          <a:off x="5939333" y="373405"/>
          <a:ext cx="2467677" cy="1823604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F5EC6B-9C75-4676-8A30-3E0C3FBB7E4A}">
      <dsp:nvSpPr>
        <dsp:cNvPr id="0" name=""/>
        <dsp:cNvSpPr/>
      </dsp:nvSpPr>
      <dsp:spPr>
        <a:xfrm>
          <a:off x="6438119" y="1866356"/>
          <a:ext cx="2126403" cy="5110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he-IL" sz="2100" kern="1200" dirty="0"/>
            <a:t>ציון מעבר במבחן</a:t>
          </a:r>
          <a:endParaRPr lang="en-GB" sz="2100" kern="1200" dirty="0"/>
        </a:p>
      </dsp:txBody>
      <dsp:txXfrm>
        <a:off x="6463064" y="1891301"/>
        <a:ext cx="2076513" cy="461120"/>
      </dsp:txXfrm>
    </dsp:sp>
    <dsp:sp modelId="{613CA821-57D1-4608-A7F7-BAC442638FEE}">
      <dsp:nvSpPr>
        <dsp:cNvPr id="0" name=""/>
        <dsp:cNvSpPr/>
      </dsp:nvSpPr>
      <dsp:spPr>
        <a:xfrm>
          <a:off x="4442" y="2639885"/>
          <a:ext cx="2467677" cy="1823604"/>
        </a:xfrm>
        <a:prstGeom prst="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11E10E-23F5-4705-8195-D01B68E1470E}">
      <dsp:nvSpPr>
        <dsp:cNvPr id="0" name=""/>
        <dsp:cNvSpPr/>
      </dsp:nvSpPr>
      <dsp:spPr>
        <a:xfrm>
          <a:off x="503228" y="4132836"/>
          <a:ext cx="2126403" cy="5110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he-IL" sz="2100" kern="1200" dirty="0"/>
            <a:t>טמפרטורה</a:t>
          </a:r>
          <a:endParaRPr lang="en-GB" sz="2100" kern="1200" dirty="0"/>
        </a:p>
      </dsp:txBody>
      <dsp:txXfrm>
        <a:off x="528173" y="4157781"/>
        <a:ext cx="2076513" cy="461120"/>
      </dsp:txXfrm>
    </dsp:sp>
    <dsp:sp modelId="{F1E7F035-2604-4454-95E7-BD8E4D1E3A3A}">
      <dsp:nvSpPr>
        <dsp:cNvPr id="0" name=""/>
        <dsp:cNvSpPr/>
      </dsp:nvSpPr>
      <dsp:spPr>
        <a:xfrm>
          <a:off x="2971888" y="2639885"/>
          <a:ext cx="2467677" cy="1823604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E992BF-93C7-4FC6-953E-6F09BC558222}">
      <dsp:nvSpPr>
        <dsp:cNvPr id="0" name=""/>
        <dsp:cNvSpPr/>
      </dsp:nvSpPr>
      <dsp:spPr>
        <a:xfrm>
          <a:off x="3470673" y="4132836"/>
          <a:ext cx="2126403" cy="5110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he-IL" sz="2100" kern="1200" dirty="0"/>
            <a:t>מס' אנשים בחוף</a:t>
          </a:r>
          <a:endParaRPr lang="en-US" sz="2100" kern="1200" dirty="0"/>
        </a:p>
      </dsp:txBody>
      <dsp:txXfrm>
        <a:off x="3495618" y="4157781"/>
        <a:ext cx="2076513" cy="461120"/>
      </dsp:txXfrm>
    </dsp:sp>
    <dsp:sp modelId="{E503C9BE-5191-4231-9A53-D1A22A061796}">
      <dsp:nvSpPr>
        <dsp:cNvPr id="0" name=""/>
        <dsp:cNvSpPr/>
      </dsp:nvSpPr>
      <dsp:spPr>
        <a:xfrm>
          <a:off x="5939333" y="2639885"/>
          <a:ext cx="2467677" cy="1823604"/>
        </a:xfrm>
        <a:prstGeom prst="rect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C161C8-061D-4517-8DB2-323E189FAB53}">
      <dsp:nvSpPr>
        <dsp:cNvPr id="0" name=""/>
        <dsp:cNvSpPr/>
      </dsp:nvSpPr>
      <dsp:spPr>
        <a:xfrm>
          <a:off x="6438119" y="4132836"/>
          <a:ext cx="2126403" cy="5110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he-IL" sz="2100" kern="1200" dirty="0"/>
            <a:t>מס' נרות על העוגה</a:t>
          </a:r>
          <a:endParaRPr lang="en-GB" sz="2100" kern="1200" dirty="0"/>
        </a:p>
      </dsp:txBody>
      <dsp:txXfrm>
        <a:off x="6463064" y="4157781"/>
        <a:ext cx="2076513" cy="461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F1780-4DA0-4D8E-8194-A9CC73763F12}">
      <dsp:nvSpPr>
        <dsp:cNvPr id="0" name=""/>
        <dsp:cNvSpPr/>
      </dsp:nvSpPr>
      <dsp:spPr>
        <a:xfrm>
          <a:off x="210531" y="349477"/>
          <a:ext cx="1881020" cy="1801692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784C4-8827-43EA-8EAD-3D09E9E33230}">
      <dsp:nvSpPr>
        <dsp:cNvPr id="0" name=""/>
        <dsp:cNvSpPr/>
      </dsp:nvSpPr>
      <dsp:spPr>
        <a:xfrm>
          <a:off x="87837" y="5934"/>
          <a:ext cx="2126407" cy="310244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>
              <a:solidFill>
                <a:schemeClr val="tx1"/>
              </a:solidFill>
            </a:rPr>
            <a:t>מס' גזרים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87837" y="5934"/>
        <a:ext cx="2126407" cy="310244"/>
      </dsp:txXfrm>
    </dsp:sp>
    <dsp:sp modelId="{1FE9B884-2BE0-47B2-B511-70614609D297}">
      <dsp:nvSpPr>
        <dsp:cNvPr id="0" name=""/>
        <dsp:cNvSpPr/>
      </dsp:nvSpPr>
      <dsp:spPr>
        <a:xfrm>
          <a:off x="3328998" y="349477"/>
          <a:ext cx="1938730" cy="1801692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DF5C2-A9E6-4597-8563-9C3FBF585799}">
      <dsp:nvSpPr>
        <dsp:cNvPr id="0" name=""/>
        <dsp:cNvSpPr/>
      </dsp:nvSpPr>
      <dsp:spPr>
        <a:xfrm>
          <a:off x="3235160" y="5934"/>
          <a:ext cx="2126407" cy="310244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>
              <a:solidFill>
                <a:schemeClr val="tx1"/>
              </a:solidFill>
            </a:rPr>
            <a:t>כמות גשם ממוצעת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3235160" y="5934"/>
        <a:ext cx="2126407" cy="310244"/>
      </dsp:txXfrm>
    </dsp:sp>
    <dsp:sp modelId="{62F8B909-2C2D-41FF-8301-B5CF1D989CE0}">
      <dsp:nvSpPr>
        <dsp:cNvPr id="0" name=""/>
        <dsp:cNvSpPr/>
      </dsp:nvSpPr>
      <dsp:spPr>
        <a:xfrm>
          <a:off x="201058" y="2779869"/>
          <a:ext cx="1899966" cy="1801692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6EF9E-51D3-4E38-AF1A-EC7EF7258610}">
      <dsp:nvSpPr>
        <dsp:cNvPr id="0" name=""/>
        <dsp:cNvSpPr/>
      </dsp:nvSpPr>
      <dsp:spPr>
        <a:xfrm>
          <a:off x="87837" y="2436325"/>
          <a:ext cx="2126407" cy="310244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>
              <a:solidFill>
                <a:schemeClr val="tx1"/>
              </a:solidFill>
            </a:rPr>
            <a:t>כמות הדבש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87837" y="2436325"/>
        <a:ext cx="2126407" cy="310244"/>
      </dsp:txXfrm>
    </dsp:sp>
    <dsp:sp modelId="{05D68B96-69F6-4539-886C-30D216320930}">
      <dsp:nvSpPr>
        <dsp:cNvPr id="0" name=""/>
        <dsp:cNvSpPr/>
      </dsp:nvSpPr>
      <dsp:spPr>
        <a:xfrm>
          <a:off x="3373557" y="2779869"/>
          <a:ext cx="1849613" cy="1801692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92640-CF04-4422-A1DD-01C68B6F705C}">
      <dsp:nvSpPr>
        <dsp:cNvPr id="0" name=""/>
        <dsp:cNvSpPr/>
      </dsp:nvSpPr>
      <dsp:spPr>
        <a:xfrm>
          <a:off x="3235160" y="2436325"/>
          <a:ext cx="2126407" cy="310244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kern="1200" dirty="0">
              <a:solidFill>
                <a:schemeClr val="tx1"/>
              </a:solidFill>
            </a:rPr>
            <a:t>סוגי מכוניות</a:t>
          </a:r>
          <a:endParaRPr lang="en-GB" sz="1400" kern="1200" dirty="0">
            <a:solidFill>
              <a:schemeClr val="tx1"/>
            </a:solidFill>
          </a:endParaRPr>
        </a:p>
      </dsp:txBody>
      <dsp:txXfrm>
        <a:off x="3235160" y="2436325"/>
        <a:ext cx="2126407" cy="3102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34EC1-4821-4105-8FD3-F2FBC1BAC4A1}">
      <dsp:nvSpPr>
        <dsp:cNvPr id="0" name=""/>
        <dsp:cNvSpPr/>
      </dsp:nvSpPr>
      <dsp:spPr>
        <a:xfrm>
          <a:off x="4442" y="373405"/>
          <a:ext cx="2467677" cy="1823604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0B9515F-4E43-4756-AD0F-2DBF99616F58}">
      <dsp:nvSpPr>
        <dsp:cNvPr id="0" name=""/>
        <dsp:cNvSpPr/>
      </dsp:nvSpPr>
      <dsp:spPr>
        <a:xfrm>
          <a:off x="503228" y="1866356"/>
          <a:ext cx="2126403" cy="5110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he-IL" sz="2500" kern="1200" dirty="0"/>
            <a:t>תגובות בסקר</a:t>
          </a:r>
          <a:endParaRPr lang="en-GB" sz="2500" kern="1200" dirty="0"/>
        </a:p>
      </dsp:txBody>
      <dsp:txXfrm>
        <a:off x="528173" y="1891301"/>
        <a:ext cx="2076513" cy="461120"/>
      </dsp:txXfrm>
    </dsp:sp>
    <dsp:sp modelId="{65DA8990-3D16-459B-BFD6-B4BFF2E243E0}">
      <dsp:nvSpPr>
        <dsp:cNvPr id="0" name=""/>
        <dsp:cNvSpPr/>
      </dsp:nvSpPr>
      <dsp:spPr>
        <a:xfrm>
          <a:off x="2971888" y="373405"/>
          <a:ext cx="2467677" cy="1823604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752F06-01B6-4C22-B0FF-42F059F08881}">
      <dsp:nvSpPr>
        <dsp:cNvPr id="0" name=""/>
        <dsp:cNvSpPr/>
      </dsp:nvSpPr>
      <dsp:spPr>
        <a:xfrm>
          <a:off x="3470673" y="1866356"/>
          <a:ext cx="2126403" cy="5110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he-IL" sz="2500" kern="1200" noProof="0" dirty="0"/>
            <a:t>צבעים</a:t>
          </a:r>
          <a:endParaRPr lang="en-GB" sz="2500" kern="1200" noProof="0" dirty="0"/>
        </a:p>
      </dsp:txBody>
      <dsp:txXfrm>
        <a:off x="3495618" y="1891301"/>
        <a:ext cx="2076513" cy="461120"/>
      </dsp:txXfrm>
    </dsp:sp>
    <dsp:sp modelId="{1022D5A9-F3DB-4842-9696-AB9D232DE1FC}">
      <dsp:nvSpPr>
        <dsp:cNvPr id="0" name=""/>
        <dsp:cNvSpPr/>
      </dsp:nvSpPr>
      <dsp:spPr>
        <a:xfrm>
          <a:off x="5939333" y="373405"/>
          <a:ext cx="2467677" cy="1823604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F5EC6B-9C75-4676-8A30-3E0C3FBB7E4A}">
      <dsp:nvSpPr>
        <dsp:cNvPr id="0" name=""/>
        <dsp:cNvSpPr/>
      </dsp:nvSpPr>
      <dsp:spPr>
        <a:xfrm>
          <a:off x="6438119" y="1866356"/>
          <a:ext cx="2126403" cy="5110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he-IL" sz="2500" kern="1200" dirty="0"/>
            <a:t>שמות</a:t>
          </a:r>
          <a:endParaRPr lang="en-GB" sz="2500" kern="1200" dirty="0"/>
        </a:p>
      </dsp:txBody>
      <dsp:txXfrm>
        <a:off x="6463064" y="1891301"/>
        <a:ext cx="2076513" cy="461120"/>
      </dsp:txXfrm>
    </dsp:sp>
    <dsp:sp modelId="{613CA821-57D1-4608-A7F7-BAC442638FEE}">
      <dsp:nvSpPr>
        <dsp:cNvPr id="0" name=""/>
        <dsp:cNvSpPr/>
      </dsp:nvSpPr>
      <dsp:spPr>
        <a:xfrm>
          <a:off x="4442" y="2639885"/>
          <a:ext cx="2467677" cy="1823604"/>
        </a:xfrm>
        <a:prstGeom prst="rect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11E10E-23F5-4705-8195-D01B68E1470E}">
      <dsp:nvSpPr>
        <dsp:cNvPr id="0" name=""/>
        <dsp:cNvSpPr/>
      </dsp:nvSpPr>
      <dsp:spPr>
        <a:xfrm>
          <a:off x="503228" y="4132836"/>
          <a:ext cx="2126403" cy="5110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he-IL" sz="2500" kern="1200" dirty="0"/>
            <a:t>מאמרים</a:t>
          </a:r>
          <a:endParaRPr lang="en-GB" sz="2500" kern="1200" dirty="0"/>
        </a:p>
      </dsp:txBody>
      <dsp:txXfrm>
        <a:off x="528173" y="4157781"/>
        <a:ext cx="2076513" cy="461120"/>
      </dsp:txXfrm>
    </dsp:sp>
    <dsp:sp modelId="{F1E7F035-2604-4454-95E7-BD8E4D1E3A3A}">
      <dsp:nvSpPr>
        <dsp:cNvPr id="0" name=""/>
        <dsp:cNvSpPr/>
      </dsp:nvSpPr>
      <dsp:spPr>
        <a:xfrm>
          <a:off x="2971888" y="2639885"/>
          <a:ext cx="2467677" cy="1823604"/>
        </a:xfrm>
        <a:prstGeom prst="rect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E992BF-93C7-4FC6-953E-6F09BC558222}">
      <dsp:nvSpPr>
        <dsp:cNvPr id="0" name=""/>
        <dsp:cNvSpPr/>
      </dsp:nvSpPr>
      <dsp:spPr>
        <a:xfrm>
          <a:off x="3470673" y="4132836"/>
          <a:ext cx="2126403" cy="5110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he-IL" sz="2500" kern="1200" dirty="0"/>
            <a:t>שירים</a:t>
          </a:r>
          <a:endParaRPr lang="en-GB" sz="2500" kern="1200" dirty="0"/>
        </a:p>
      </dsp:txBody>
      <dsp:txXfrm>
        <a:off x="3495618" y="4157781"/>
        <a:ext cx="2076513" cy="461120"/>
      </dsp:txXfrm>
    </dsp:sp>
    <dsp:sp modelId="{E503C9BE-5191-4231-9A53-D1A22A061796}">
      <dsp:nvSpPr>
        <dsp:cNvPr id="0" name=""/>
        <dsp:cNvSpPr/>
      </dsp:nvSpPr>
      <dsp:spPr>
        <a:xfrm>
          <a:off x="5939333" y="2639885"/>
          <a:ext cx="2467677" cy="1823604"/>
        </a:xfrm>
        <a:prstGeom prst="rect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C161C8-061D-4517-8DB2-323E189FAB53}">
      <dsp:nvSpPr>
        <dsp:cNvPr id="0" name=""/>
        <dsp:cNvSpPr/>
      </dsp:nvSpPr>
      <dsp:spPr>
        <a:xfrm>
          <a:off x="6438119" y="4132836"/>
          <a:ext cx="2126403" cy="5110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he-IL" sz="2500" kern="1200" dirty="0"/>
            <a:t>ימי השבוע</a:t>
          </a:r>
          <a:endParaRPr lang="en-GB" sz="2500" kern="1200" dirty="0"/>
        </a:p>
      </dsp:txBody>
      <dsp:txXfrm>
        <a:off x="6463064" y="4157781"/>
        <a:ext cx="2076513" cy="461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F1780-4DA0-4D8E-8194-A9CC73763F12}">
      <dsp:nvSpPr>
        <dsp:cNvPr id="0" name=""/>
        <dsp:cNvSpPr/>
      </dsp:nvSpPr>
      <dsp:spPr>
        <a:xfrm>
          <a:off x="209579" y="310595"/>
          <a:ext cx="1671042" cy="1600569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784C4-8827-43EA-8EAD-3D09E9E33230}">
      <dsp:nvSpPr>
        <dsp:cNvPr id="0" name=""/>
        <dsp:cNvSpPr/>
      </dsp:nvSpPr>
      <dsp:spPr>
        <a:xfrm>
          <a:off x="100582" y="5401"/>
          <a:ext cx="1889036" cy="27561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kern="1200" dirty="0">
              <a:solidFill>
                <a:schemeClr val="tx1"/>
              </a:solidFill>
            </a:rPr>
            <a:t>צבע השיער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100582" y="5401"/>
        <a:ext cx="1889036" cy="275611"/>
      </dsp:txXfrm>
    </dsp:sp>
    <dsp:sp modelId="{1FE9B884-2BE0-47B2-B511-70614609D297}">
      <dsp:nvSpPr>
        <dsp:cNvPr id="0" name=""/>
        <dsp:cNvSpPr/>
      </dsp:nvSpPr>
      <dsp:spPr>
        <a:xfrm>
          <a:off x="2979933" y="310595"/>
          <a:ext cx="1722310" cy="1600569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DF5C2-A9E6-4597-8563-9C3FBF585799}">
      <dsp:nvSpPr>
        <dsp:cNvPr id="0" name=""/>
        <dsp:cNvSpPr/>
      </dsp:nvSpPr>
      <dsp:spPr>
        <a:xfrm>
          <a:off x="2896569" y="5401"/>
          <a:ext cx="1889036" cy="27561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kern="1200" dirty="0">
              <a:solidFill>
                <a:schemeClr val="tx1"/>
              </a:solidFill>
            </a:rPr>
            <a:t>סגנון מבנה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2896569" y="5401"/>
        <a:ext cx="1889036" cy="275611"/>
      </dsp:txXfrm>
    </dsp:sp>
    <dsp:sp modelId="{62F8B909-2C2D-41FF-8301-B5CF1D989CE0}">
      <dsp:nvSpPr>
        <dsp:cNvPr id="0" name=""/>
        <dsp:cNvSpPr/>
      </dsp:nvSpPr>
      <dsp:spPr>
        <a:xfrm>
          <a:off x="201164" y="2469683"/>
          <a:ext cx="1687873" cy="1600569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6EF9E-51D3-4E38-AF1A-EC7EF7258610}">
      <dsp:nvSpPr>
        <dsp:cNvPr id="0" name=""/>
        <dsp:cNvSpPr/>
      </dsp:nvSpPr>
      <dsp:spPr>
        <a:xfrm>
          <a:off x="100582" y="2164488"/>
          <a:ext cx="1889036" cy="27561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kern="1200" dirty="0">
              <a:solidFill>
                <a:schemeClr val="tx1"/>
              </a:solidFill>
            </a:rPr>
            <a:t>מס' נרות על העוגה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100582" y="2164488"/>
        <a:ext cx="1889036" cy="275611"/>
      </dsp:txXfrm>
    </dsp:sp>
    <dsp:sp modelId="{05D68B96-69F6-4539-886C-30D216320930}">
      <dsp:nvSpPr>
        <dsp:cNvPr id="0" name=""/>
        <dsp:cNvSpPr/>
      </dsp:nvSpPr>
      <dsp:spPr>
        <a:xfrm>
          <a:off x="3019517" y="2469683"/>
          <a:ext cx="1643140" cy="1600569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92640-CF04-4422-A1DD-01C68B6F705C}">
      <dsp:nvSpPr>
        <dsp:cNvPr id="0" name=""/>
        <dsp:cNvSpPr/>
      </dsp:nvSpPr>
      <dsp:spPr>
        <a:xfrm>
          <a:off x="2896569" y="2164488"/>
          <a:ext cx="1889036" cy="27561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200" kern="1200" dirty="0">
              <a:solidFill>
                <a:schemeClr val="tx1"/>
              </a:solidFill>
            </a:rPr>
            <a:t>שיבולים בחווה</a:t>
          </a:r>
          <a:endParaRPr lang="en-GB" sz="1200" kern="1200" dirty="0">
            <a:solidFill>
              <a:schemeClr val="tx1"/>
            </a:solidFill>
          </a:endParaRPr>
        </a:p>
      </dsp:txBody>
      <dsp:txXfrm>
        <a:off x="2896569" y="2164488"/>
        <a:ext cx="1889036" cy="2756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8E16A-5A1D-4D00-B243-0D7A06F8D7D7}">
      <dsp:nvSpPr>
        <dsp:cNvPr id="0" name=""/>
        <dsp:cNvSpPr/>
      </dsp:nvSpPr>
      <dsp:spPr>
        <a:xfrm rot="10800000">
          <a:off x="1610169" y="854"/>
          <a:ext cx="4832805" cy="1571534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rgbClr val="3840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003" tIns="247650" rIns="46228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6500" kern="1200" dirty="0">
              <a:solidFill>
                <a:schemeClr val="tx1"/>
              </a:solidFill>
            </a:rPr>
            <a:t>רציף</a:t>
          </a:r>
          <a:endParaRPr lang="en-GB" sz="6500" kern="1200" dirty="0">
            <a:solidFill>
              <a:schemeClr val="tx1"/>
            </a:solidFill>
          </a:endParaRPr>
        </a:p>
      </dsp:txBody>
      <dsp:txXfrm rot="10800000">
        <a:off x="2003052" y="854"/>
        <a:ext cx="4439922" cy="1571534"/>
      </dsp:txXfrm>
    </dsp:sp>
    <dsp:sp modelId="{A68C4816-83EF-4D87-8923-F0321200229E}">
      <dsp:nvSpPr>
        <dsp:cNvPr id="0" name=""/>
        <dsp:cNvSpPr/>
      </dsp:nvSpPr>
      <dsp:spPr>
        <a:xfrm>
          <a:off x="824401" y="854"/>
          <a:ext cx="1571534" cy="1571534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A598A-2757-4A18-80EE-FAA61456EEE1}">
      <dsp:nvSpPr>
        <dsp:cNvPr id="0" name=""/>
        <dsp:cNvSpPr/>
      </dsp:nvSpPr>
      <dsp:spPr>
        <a:xfrm rot="10800000">
          <a:off x="1610169" y="2041503"/>
          <a:ext cx="4832805" cy="1571534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rgbClr val="38404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003" tIns="247650" rIns="46228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6500" kern="1200" dirty="0">
              <a:solidFill>
                <a:schemeClr val="tx1"/>
              </a:solidFill>
            </a:rPr>
            <a:t>בדיד</a:t>
          </a:r>
          <a:endParaRPr lang="en-GB" sz="6500" kern="1200" dirty="0">
            <a:solidFill>
              <a:schemeClr val="tx1"/>
            </a:solidFill>
          </a:endParaRPr>
        </a:p>
      </dsp:txBody>
      <dsp:txXfrm rot="10800000">
        <a:off x="2003052" y="2041503"/>
        <a:ext cx="4439922" cy="1571534"/>
      </dsp:txXfrm>
    </dsp:sp>
    <dsp:sp modelId="{70E30F8F-987B-4A72-815B-845440D6BD23}">
      <dsp:nvSpPr>
        <dsp:cNvPr id="0" name=""/>
        <dsp:cNvSpPr/>
      </dsp:nvSpPr>
      <dsp:spPr>
        <a:xfrm>
          <a:off x="824401" y="2041503"/>
          <a:ext cx="1571534" cy="1571534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F1780-4DA0-4D8E-8194-A9CC73763F12}">
      <dsp:nvSpPr>
        <dsp:cNvPr id="0" name=""/>
        <dsp:cNvSpPr/>
      </dsp:nvSpPr>
      <dsp:spPr>
        <a:xfrm>
          <a:off x="188532" y="334104"/>
          <a:ext cx="1791131" cy="1715594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784C4-8827-43EA-8EAD-3D09E9E33230}">
      <dsp:nvSpPr>
        <dsp:cNvPr id="0" name=""/>
        <dsp:cNvSpPr/>
      </dsp:nvSpPr>
      <dsp:spPr>
        <a:xfrm>
          <a:off x="71702" y="6977"/>
          <a:ext cx="2024792" cy="29541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>
              <a:solidFill>
                <a:schemeClr val="tx1"/>
              </a:solidFill>
            </a:rPr>
            <a:t>מס' ביצים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71702" y="6977"/>
        <a:ext cx="2024792" cy="295418"/>
      </dsp:txXfrm>
    </dsp:sp>
    <dsp:sp modelId="{1FE9B884-2BE0-47B2-B511-70614609D297}">
      <dsp:nvSpPr>
        <dsp:cNvPr id="0" name=""/>
        <dsp:cNvSpPr/>
      </dsp:nvSpPr>
      <dsp:spPr>
        <a:xfrm>
          <a:off x="3157977" y="334104"/>
          <a:ext cx="1846084" cy="1715594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DF5C2-A9E6-4597-8563-9C3FBF585799}">
      <dsp:nvSpPr>
        <dsp:cNvPr id="0" name=""/>
        <dsp:cNvSpPr/>
      </dsp:nvSpPr>
      <dsp:spPr>
        <a:xfrm>
          <a:off x="3068623" y="6977"/>
          <a:ext cx="2024792" cy="29541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>
              <a:solidFill>
                <a:schemeClr val="tx1"/>
              </a:solidFill>
            </a:rPr>
            <a:t>מס' שערים שהבקיעו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3068623" y="6977"/>
        <a:ext cx="2024792" cy="295418"/>
      </dsp:txXfrm>
    </dsp:sp>
    <dsp:sp modelId="{62F8B909-2C2D-41FF-8301-B5CF1D989CE0}">
      <dsp:nvSpPr>
        <dsp:cNvPr id="0" name=""/>
        <dsp:cNvSpPr/>
      </dsp:nvSpPr>
      <dsp:spPr>
        <a:xfrm>
          <a:off x="179512" y="2648355"/>
          <a:ext cx="1809172" cy="1715594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6EF9E-51D3-4E38-AF1A-EC7EF7258610}">
      <dsp:nvSpPr>
        <dsp:cNvPr id="0" name=""/>
        <dsp:cNvSpPr/>
      </dsp:nvSpPr>
      <dsp:spPr>
        <a:xfrm>
          <a:off x="71702" y="2321228"/>
          <a:ext cx="2024792" cy="29541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>
              <a:solidFill>
                <a:schemeClr val="tx1"/>
              </a:solidFill>
            </a:rPr>
            <a:t>מס' בע"ח בגן חיות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71702" y="2321228"/>
        <a:ext cx="2024792" cy="295418"/>
      </dsp:txXfrm>
    </dsp:sp>
    <dsp:sp modelId="{05D68B96-69F6-4539-886C-30D216320930}">
      <dsp:nvSpPr>
        <dsp:cNvPr id="0" name=""/>
        <dsp:cNvSpPr/>
      </dsp:nvSpPr>
      <dsp:spPr>
        <a:xfrm>
          <a:off x="3200407" y="2648355"/>
          <a:ext cx="1761225" cy="1715594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92640-CF04-4422-A1DD-01C68B6F705C}">
      <dsp:nvSpPr>
        <dsp:cNvPr id="0" name=""/>
        <dsp:cNvSpPr/>
      </dsp:nvSpPr>
      <dsp:spPr>
        <a:xfrm>
          <a:off x="3068623" y="2321228"/>
          <a:ext cx="2024792" cy="29541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>
              <a:solidFill>
                <a:schemeClr val="tx1"/>
              </a:solidFill>
            </a:rPr>
            <a:t>מידת נעליים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3068623" y="2321228"/>
        <a:ext cx="2024792" cy="2954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F1780-4DA0-4D8E-8194-A9CC73763F12}">
      <dsp:nvSpPr>
        <dsp:cNvPr id="0" name=""/>
        <dsp:cNvSpPr/>
      </dsp:nvSpPr>
      <dsp:spPr>
        <a:xfrm>
          <a:off x="188532" y="334104"/>
          <a:ext cx="1791131" cy="1715594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784C4-8827-43EA-8EAD-3D09E9E33230}">
      <dsp:nvSpPr>
        <dsp:cNvPr id="0" name=""/>
        <dsp:cNvSpPr/>
      </dsp:nvSpPr>
      <dsp:spPr>
        <a:xfrm>
          <a:off x="71702" y="6977"/>
          <a:ext cx="2024792" cy="29541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>
              <a:solidFill>
                <a:schemeClr val="tx1"/>
              </a:solidFill>
            </a:rPr>
            <a:t>כמות גשם ממוצעת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71702" y="6977"/>
        <a:ext cx="2024792" cy="295418"/>
      </dsp:txXfrm>
    </dsp:sp>
    <dsp:sp modelId="{1FE9B884-2BE0-47B2-B511-70614609D297}">
      <dsp:nvSpPr>
        <dsp:cNvPr id="0" name=""/>
        <dsp:cNvSpPr/>
      </dsp:nvSpPr>
      <dsp:spPr>
        <a:xfrm>
          <a:off x="3157977" y="334104"/>
          <a:ext cx="1846084" cy="1715594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DF5C2-A9E6-4597-8563-9C3FBF585799}">
      <dsp:nvSpPr>
        <dsp:cNvPr id="0" name=""/>
        <dsp:cNvSpPr/>
      </dsp:nvSpPr>
      <dsp:spPr>
        <a:xfrm>
          <a:off x="3068623" y="6977"/>
          <a:ext cx="2024792" cy="29541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>
              <a:solidFill>
                <a:schemeClr val="tx1"/>
              </a:solidFill>
            </a:rPr>
            <a:t>גובה ההר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3068623" y="6977"/>
        <a:ext cx="2024792" cy="295418"/>
      </dsp:txXfrm>
    </dsp:sp>
    <dsp:sp modelId="{62F8B909-2C2D-41FF-8301-B5CF1D989CE0}">
      <dsp:nvSpPr>
        <dsp:cNvPr id="0" name=""/>
        <dsp:cNvSpPr/>
      </dsp:nvSpPr>
      <dsp:spPr>
        <a:xfrm>
          <a:off x="179512" y="2648355"/>
          <a:ext cx="1809172" cy="1715594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6EF9E-51D3-4E38-AF1A-EC7EF7258610}">
      <dsp:nvSpPr>
        <dsp:cNvPr id="0" name=""/>
        <dsp:cNvSpPr/>
      </dsp:nvSpPr>
      <dsp:spPr>
        <a:xfrm>
          <a:off x="71702" y="2321228"/>
          <a:ext cx="2024792" cy="29541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>
              <a:solidFill>
                <a:schemeClr val="tx1"/>
              </a:solidFill>
            </a:rPr>
            <a:t>אורך החדר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71702" y="2321228"/>
        <a:ext cx="2024792" cy="295418"/>
      </dsp:txXfrm>
    </dsp:sp>
    <dsp:sp modelId="{C3745EF4-43F3-44A8-89B5-13F90F39C872}">
      <dsp:nvSpPr>
        <dsp:cNvPr id="0" name=""/>
        <dsp:cNvSpPr/>
      </dsp:nvSpPr>
      <dsp:spPr>
        <a:xfrm>
          <a:off x="3165843" y="2648355"/>
          <a:ext cx="1830351" cy="1715594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C4832-2EDC-4335-A3E0-5598CDD22219}">
      <dsp:nvSpPr>
        <dsp:cNvPr id="0" name=""/>
        <dsp:cNvSpPr/>
      </dsp:nvSpPr>
      <dsp:spPr>
        <a:xfrm>
          <a:off x="3068623" y="2321228"/>
          <a:ext cx="2024792" cy="29541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300" kern="1200" dirty="0">
              <a:solidFill>
                <a:schemeClr val="tx1"/>
              </a:solidFill>
            </a:rPr>
            <a:t>זמן ריצה</a:t>
          </a:r>
          <a:endParaRPr lang="en-GB" sz="1300" kern="1200" dirty="0">
            <a:solidFill>
              <a:schemeClr val="tx1"/>
            </a:solidFill>
          </a:endParaRPr>
        </a:p>
      </dsp:txBody>
      <dsp:txXfrm>
        <a:off x="3068623" y="2321228"/>
        <a:ext cx="2024792" cy="295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32DFF-9A69-4CF3-905A-BFD153C5F59B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B2BEC-CF82-4C09-9201-E8A94A91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75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B2BEC-CF82-4C09-9201-E8A94A91E3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427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B2BEC-CF82-4C09-9201-E8A94A91E37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497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B2BEC-CF82-4C09-9201-E8A94A91E37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986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B2BEC-CF82-4C09-9201-E8A94A91E37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52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hyperlink" Target="mailto:data.schools@ed.ac.uk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363" y="636430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1363" y="311610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41134"/>
            <a:ext cx="2165491" cy="280341"/>
          </a:xfrm>
          <a:prstGeom prst="rect">
            <a:avLst/>
          </a:prstGeom>
        </p:spPr>
        <p:txBody>
          <a:bodyPr/>
          <a:lstStyle/>
          <a:p>
            <a:fld id="{286AD55E-B5BD-4F94-AFC2-AB026D9E2A7C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41134"/>
            <a:ext cx="3248237" cy="28034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41134"/>
            <a:ext cx="2165491" cy="280341"/>
          </a:xfrm>
          <a:prstGeom prst="rect">
            <a:avLst/>
          </a:prstGeom>
        </p:spPr>
        <p:txBody>
          <a:bodyPr/>
          <a:lstStyle/>
          <a:p>
            <a:fld id="{087C21C5-517E-4677-BE4F-7D6B7E16877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clock&#10;&#10;Description automatically generated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200" y="5621192"/>
            <a:ext cx="1055043" cy="103319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EF22CF6-B432-4127-8727-92509BF66A0B}"/>
              </a:ext>
            </a:extLst>
          </p:cNvPr>
          <p:cNvSpPr/>
          <p:nvPr userDrawn="1"/>
        </p:nvSpPr>
        <p:spPr>
          <a:xfrm>
            <a:off x="34539" y="5590029"/>
            <a:ext cx="1331532" cy="12276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021C38ED-9528-4069-91C8-C2B5C3005F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67" y="5621192"/>
            <a:ext cx="1127735" cy="93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blue and white sign&#10;&#10;Description automatically generated with medium confidence">
            <a:extLst>
              <a:ext uri="{FF2B5EF4-FFF2-40B4-BE49-F238E27FC236}">
                <a16:creationId xmlns:a16="http://schemas.microsoft.com/office/drawing/2014/main" id="{AE87192E-E947-47BE-AEF1-AE79041158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138" y="5687254"/>
            <a:ext cx="1844980" cy="951318"/>
          </a:xfrm>
          <a:prstGeom prst="rect">
            <a:avLst/>
          </a:prstGeom>
        </p:spPr>
      </p:pic>
      <p:pic>
        <p:nvPicPr>
          <p:cNvPr id="1026" name="Picture 2" descr="Home - The Data Lab">
            <a:extLst>
              <a:ext uri="{FF2B5EF4-FFF2-40B4-BE49-F238E27FC236}">
                <a16:creationId xmlns:a16="http://schemas.microsoft.com/office/drawing/2014/main" id="{6E147883-BCB4-4207-9C88-0E8E7EAFE1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9825" y="5735836"/>
            <a:ext cx="2425239" cy="7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621B719-CF1D-42AB-AEBF-1D443B4F6DE9}"/>
              </a:ext>
            </a:extLst>
          </p:cNvPr>
          <p:cNvSpPr/>
          <p:nvPr userDrawn="1"/>
        </p:nvSpPr>
        <p:spPr>
          <a:xfrm>
            <a:off x="0" y="5363483"/>
            <a:ext cx="12192000" cy="58277"/>
          </a:xfrm>
          <a:prstGeom prst="rect">
            <a:avLst/>
          </a:prstGeom>
          <a:ln>
            <a:solidFill>
              <a:srgbClr val="6A9CA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526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69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5183188" cy="2057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10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5183188" cy="2057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68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29571">
            <a:off x="8928246" y="538326"/>
            <a:ext cx="3085311" cy="15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92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89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693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05" y="6460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205" y="35257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8280" y="5280025"/>
            <a:ext cx="11115525" cy="15201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8" name="Picture 7" descr="A picture containing clock&#10;&#10;Description automatically generated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5686" y="5257800"/>
            <a:ext cx="1541780" cy="15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5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938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5938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893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045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0450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338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63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0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BBD0DA7-BBDB-4BF4-9DD1-BE8DCD03695B}"/>
              </a:ext>
            </a:extLst>
          </p:cNvPr>
          <p:cNvSpPr txBox="1">
            <a:spLocks/>
          </p:cNvSpPr>
          <p:nvPr userDrawn="1"/>
        </p:nvSpPr>
        <p:spPr>
          <a:xfrm>
            <a:off x="142043" y="365124"/>
            <a:ext cx="11913833" cy="1325563"/>
          </a:xfrm>
          <a:prstGeom prst="rect">
            <a:avLst/>
          </a:prstGeom>
          <a:noFill/>
          <a:ln w="38100">
            <a:solidFill>
              <a:srgbClr val="6A9CA1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12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10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3947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219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028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6AD55E-B5BD-4F94-AFC2-AB026D9E2A7C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7C21C5-517E-4677-BE4F-7D6B7E1687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394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978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289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694" y="5214452"/>
            <a:ext cx="4219575" cy="742950"/>
          </a:xfrm>
          <a:prstGeom prst="rect">
            <a:avLst/>
          </a:prstGeom>
        </p:spPr>
      </p:pic>
      <p:pic>
        <p:nvPicPr>
          <p:cNvPr id="4" name="Picture 3" descr="A picture containing clock&#10;&#10;Description automatically generated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1424" y="5062052"/>
            <a:ext cx="2014220" cy="89344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502229" y="2690675"/>
            <a:ext cx="9358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 you require this document in an alternative format, such as large print or a coloured background, please contact Claire </a:t>
            </a:r>
            <a:r>
              <a:rPr lang="en-GB" sz="1800" b="1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Sowton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GB" sz="1800" b="1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data.schools@ed.ac.uk</a:t>
            </a:r>
            <a:r>
              <a:rPr lang="en-GB" sz="1800" b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or Moray House School of Education and Sport, St John’s Land, Holyrood Road, Edinburgh, EH8 8AQ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6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FCF9DCF-4425-4748-A316-CF0BFB290CE0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6C587C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Definition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91017B-A279-4B83-A84B-B79DBB7D7C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27225"/>
            <a:ext cx="8686800" cy="4110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Graphic 10" descr="An open book">
            <a:extLst>
              <a:ext uri="{FF2B5EF4-FFF2-40B4-BE49-F238E27FC236}">
                <a16:creationId xmlns:a16="http://schemas.microsoft.com/office/drawing/2014/main" id="{C1209097-37ED-4D22-A6B8-01560ED36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18704" y="-19660"/>
            <a:ext cx="2095129" cy="209512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26216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1C459A-0EA2-4F58-B130-CE5FAD9E3065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CE673B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5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D668AE1-2F2B-4D17-A393-76B469763C0F}"/>
              </a:ext>
            </a:extLst>
          </p:cNvPr>
          <p:cNvSpPr txBox="1">
            <a:spLocks/>
          </p:cNvSpPr>
          <p:nvPr userDrawn="1"/>
        </p:nvSpPr>
        <p:spPr>
          <a:xfrm>
            <a:off x="139083" y="365125"/>
            <a:ext cx="11913833" cy="1325563"/>
          </a:xfrm>
          <a:prstGeom prst="rect">
            <a:avLst/>
          </a:prstGeom>
          <a:noFill/>
          <a:ln w="38100">
            <a:solidFill>
              <a:srgbClr val="EAC036"/>
            </a:solidFill>
            <a:prstDash val="dash"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Graphic 9" descr="Person with idea with solid fill">
            <a:extLst>
              <a:ext uri="{FF2B5EF4-FFF2-40B4-BE49-F238E27FC236}">
                <a16:creationId xmlns:a16="http://schemas.microsoft.com/office/drawing/2014/main" id="{2F28009C-EE15-4E84-9D96-2DB629602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3460" y="477175"/>
            <a:ext cx="1067540" cy="106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9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56019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 userDrawn="1"/>
        </p:nvSpPr>
        <p:spPr>
          <a:xfrm>
            <a:off x="698571" y="1052924"/>
            <a:ext cx="1371600" cy="13620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 userDrawn="1"/>
        </p:nvSpPr>
        <p:spPr>
          <a:xfrm>
            <a:off x="3629025" y="921544"/>
            <a:ext cx="1371600" cy="13620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29571">
            <a:off x="9045676" y="1244797"/>
            <a:ext cx="3517557" cy="1758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79" y="5631451"/>
            <a:ext cx="2389221" cy="1060496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C24BC5B0-ED93-4857-9385-89EF036174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79" y="5680255"/>
            <a:ext cx="1428592" cy="118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05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29571">
            <a:off x="8928246" y="538326"/>
            <a:ext cx="3085311" cy="15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0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29571">
            <a:off x="8928246" y="538326"/>
            <a:ext cx="3085311" cy="15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0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6859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DF6F-4D60-4FD1-8EA1-73321BFA1540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29571">
            <a:off x="8928246" y="538326"/>
            <a:ext cx="3085311" cy="15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52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DF6F-4D60-4FD1-8EA1-73321BFA1540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48FEC-0018-4823-B398-ED9D6E1B44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2" r:id="rId2"/>
    <p:sldLayoutId id="2147483672" r:id="rId3"/>
    <p:sldLayoutId id="2147483674" r:id="rId4"/>
    <p:sldLayoutId id="2147483675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28575">
            <a:solidFill>
              <a:schemeClr val="accent5"/>
            </a:solidFill>
            <a:prstDash val="lgDash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584506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5"/>
            </a:solidFill>
            <a:prstDash val="lgDash"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14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4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4.0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80.png"/><Relationship Id="rId2" Type="http://schemas.openxmlformats.org/officeDocument/2006/relationships/hyperlink" Target="https://creativecommons.org/licenses/by-nc/4.0/legal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4.png"/><Relationship Id="rId4" Type="http://schemas.openxmlformats.org/officeDocument/2006/relationships/image" Target="../media/image78.jpeg"/><Relationship Id="rId9" Type="http://schemas.openxmlformats.org/officeDocument/2006/relationships/hyperlink" Target="https://creativecommons.org/licenses/by-nc-sa/4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36129"/>
            <a:ext cx="9144000" cy="2387600"/>
          </a:xfrm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נתונים כמותיים ואיכותניים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1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0D69-9991-4E3E-AC86-31AE9ADC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הגדרה</a:t>
            </a:r>
            <a:endParaRPr lang="en-GB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CF5AA-21F6-4442-B0D7-2E7124F8AFD6}"/>
              </a:ext>
            </a:extLst>
          </p:cNvPr>
          <p:cNvSpPr txBox="1"/>
          <p:nvPr/>
        </p:nvSpPr>
        <p:spPr>
          <a:xfrm>
            <a:off x="2468114" y="2386441"/>
            <a:ext cx="6773662" cy="2434709"/>
          </a:xfrm>
          <a:prstGeom prst="roundRect">
            <a:avLst/>
          </a:prstGeom>
          <a:solidFill>
            <a:schemeClr val="bg1"/>
          </a:solidFill>
          <a:ln>
            <a:solidFill>
              <a:srgbClr val="EAC03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sz="4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כמותי</a:t>
            </a:r>
            <a:endParaRPr lang="en-GB" sz="4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he-IL" sz="4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מדידות של ערכים או כמויות שמביעים במספרים</a:t>
            </a:r>
            <a:endParaRPr lang="en-GB" sz="1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 (Body CS)"/>
            </a:endParaRPr>
          </a:p>
        </p:txBody>
      </p:sp>
      <p:pic>
        <p:nvPicPr>
          <p:cNvPr id="5" name="Picture 4" descr="3D numbers in white and orange">
            <a:extLst>
              <a:ext uri="{FF2B5EF4-FFF2-40B4-BE49-F238E27FC236}">
                <a16:creationId xmlns:a16="http://schemas.microsoft.com/office/drawing/2014/main" id="{42D9CF0B-7C6E-46B0-8BE8-48ED8AE503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3467" y="2466932"/>
            <a:ext cx="1024328" cy="10304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52676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A8ED-4E5C-414A-9282-681B965B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נדגים</a:t>
            </a:r>
            <a:r>
              <a:rPr lang="en-US" b="0" dirty="0"/>
              <a:t>…</a:t>
            </a:r>
            <a:endParaRPr lang="en-GB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143588-D11B-414F-850D-BA670DD47756}"/>
              </a:ext>
            </a:extLst>
          </p:cNvPr>
          <p:cNvSpPr txBox="1"/>
          <p:nvPr/>
        </p:nvSpPr>
        <p:spPr>
          <a:xfrm>
            <a:off x="0" y="1741692"/>
            <a:ext cx="810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דוגמאות לנתונים כמותיים</a:t>
            </a:r>
            <a:endParaRPr lang="en-GB" sz="1800" dirty="0">
              <a:effectLst/>
              <a:ea typeface="Calibri" panose="020F0502020204030204" pitchFamily="34" charset="0"/>
              <a:cs typeface="Times New Roman (Body CS)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B5E1337-D688-44E3-8D0E-496212FDEA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1692941"/>
              </p:ext>
            </p:extLst>
          </p:nvPr>
        </p:nvGraphicFramePr>
        <p:xfrm>
          <a:off x="1811517" y="1939075"/>
          <a:ext cx="8568965" cy="5017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1243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52DA-44D3-4346-BF72-493E0669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דוגמא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56317C7-6FD9-4042-98D7-21FA38B1497E}"/>
              </a:ext>
            </a:extLst>
          </p:cNvPr>
          <p:cNvSpPr txBox="1">
            <a:spLocks/>
          </p:cNvSpPr>
          <p:nvPr/>
        </p:nvSpPr>
        <p:spPr>
          <a:xfrm>
            <a:off x="89359" y="2055353"/>
            <a:ext cx="8626311" cy="9647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/>
              <a:t>אילו נתונים כמותיים יכולים להימצא במסעדה?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EC3CD9-F365-4358-9336-B76285916292}"/>
              </a:ext>
            </a:extLst>
          </p:cNvPr>
          <p:cNvSpPr txBox="1"/>
          <p:nvPr/>
        </p:nvSpPr>
        <p:spPr>
          <a:xfrm>
            <a:off x="175573" y="3020061"/>
            <a:ext cx="629987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he-IL" sz="2800" b="1" i="0" dirty="0">
                <a:effectLst/>
              </a:rPr>
              <a:t>כמות לקוחות </a:t>
            </a:r>
            <a:endParaRPr lang="en-US" sz="2800" b="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800" b="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e-IL" sz="2800" b="0" i="0" dirty="0">
                <a:effectLst/>
              </a:rPr>
              <a:t>מחיר המנות </a:t>
            </a:r>
            <a:endParaRPr lang="en-US" sz="2800" b="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800" b="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</a:rPr>
              <a:t> </a:t>
            </a:r>
            <a:r>
              <a:rPr lang="he-IL" sz="2800" b="1" dirty="0"/>
              <a:t>כמות החלב המוחזק במקרר</a:t>
            </a:r>
            <a:endParaRPr lang="en-US" sz="2800" b="0" i="0" dirty="0">
              <a:effectLst/>
            </a:endParaRPr>
          </a:p>
          <a:p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F85A68-2361-49D0-83E2-E35D0CD0B6F1}"/>
              </a:ext>
            </a:extLst>
          </p:cNvPr>
          <p:cNvSpPr/>
          <p:nvPr/>
        </p:nvSpPr>
        <p:spPr>
          <a:xfrm>
            <a:off x="8182947" y="473613"/>
            <a:ext cx="3744361" cy="11032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e-IL" b="1" dirty="0">
                <a:solidFill>
                  <a:schemeClr val="tx1"/>
                </a:solidFill>
              </a:rPr>
              <a:t>כמותי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he-IL" dirty="0">
                <a:solidFill>
                  <a:schemeClr val="tx1"/>
                </a:solidFill>
              </a:rPr>
              <a:t>מדידות של ערכים או כמויות שמביעים במספרים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 descr="Diner restaurant">
            <a:extLst>
              <a:ext uri="{FF2B5EF4-FFF2-40B4-BE49-F238E27FC236}">
                <a16:creationId xmlns:a16="http://schemas.microsoft.com/office/drawing/2014/main" id="{E5B3F503-19D2-4445-BFAC-BFAAE50300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6046" y="2896184"/>
            <a:ext cx="1911678" cy="1911678"/>
          </a:xfrm>
          <a:prstGeom prst="ellipse">
            <a:avLst/>
          </a:prstGeom>
          <a:ln>
            <a:solidFill>
              <a:srgbClr val="CE673B"/>
            </a:solidFill>
          </a:ln>
        </p:spPr>
      </p:pic>
      <p:pic>
        <p:nvPicPr>
          <p:cNvPr id="10" name="Picture 9" descr="Barista making coffee art">
            <a:extLst>
              <a:ext uri="{FF2B5EF4-FFF2-40B4-BE49-F238E27FC236}">
                <a16:creationId xmlns:a16="http://schemas.microsoft.com/office/drawing/2014/main" id="{E8D4E5E2-AAD9-48DE-B91C-01317C7D1E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4138" y="3516870"/>
            <a:ext cx="1911678" cy="1911678"/>
          </a:xfrm>
          <a:prstGeom prst="ellipse">
            <a:avLst/>
          </a:prstGeom>
          <a:ln>
            <a:solidFill>
              <a:srgbClr val="CE673B"/>
            </a:solidFill>
          </a:ln>
        </p:spPr>
      </p:pic>
      <p:pic>
        <p:nvPicPr>
          <p:cNvPr id="12" name="Picture 11" descr="Coffee beans falling">
            <a:extLst>
              <a:ext uri="{FF2B5EF4-FFF2-40B4-BE49-F238E27FC236}">
                <a16:creationId xmlns:a16="http://schemas.microsoft.com/office/drawing/2014/main" id="{8C119BA4-CED3-469B-93DC-001820EE9A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0964" y="4472709"/>
            <a:ext cx="1911678" cy="1911678"/>
          </a:xfrm>
          <a:prstGeom prst="ellipse">
            <a:avLst/>
          </a:prstGeom>
          <a:ln>
            <a:solidFill>
              <a:srgbClr val="CE673B"/>
            </a:solidFill>
          </a:ln>
        </p:spPr>
      </p:pic>
    </p:spTree>
    <p:extLst>
      <p:ext uri="{BB962C8B-B14F-4D97-AF65-F5344CB8AC3E}">
        <p14:creationId xmlns:p14="http://schemas.microsoft.com/office/powerpoint/2010/main" val="927740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</a:t>
            </a:r>
            <a:r>
              <a:rPr lang="en-US" dirty="0"/>
              <a:t>…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D72E38-C101-4D50-8E8B-A6E714E0D1A5}"/>
              </a:ext>
            </a:extLst>
          </p:cNvPr>
          <p:cNvSpPr txBox="1"/>
          <p:nvPr/>
        </p:nvSpPr>
        <p:spPr>
          <a:xfrm>
            <a:off x="0" y="1690688"/>
            <a:ext cx="8738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/>
              <a:t>אילו מהנתונים כאן הם כמותיים?</a:t>
            </a:r>
            <a:endParaRPr lang="en-GB" sz="2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99ADF2F-DCE4-4176-833D-CFE3CBB46A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4041950"/>
              </p:ext>
            </p:extLst>
          </p:nvPr>
        </p:nvGraphicFramePr>
        <p:xfrm>
          <a:off x="1659117" y="2262433"/>
          <a:ext cx="6174557" cy="458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Alarm clock with solid fill">
            <a:extLst>
              <a:ext uri="{FF2B5EF4-FFF2-40B4-BE49-F238E27FC236}">
                <a16:creationId xmlns:a16="http://schemas.microsoft.com/office/drawing/2014/main" id="{E644B122-3076-4362-9580-7654F81354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79478" y="5164314"/>
            <a:ext cx="914400" cy="9144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623515-2922-48CD-81A0-58C769FD2E46}"/>
              </a:ext>
            </a:extLst>
          </p:cNvPr>
          <p:cNvSpPr/>
          <p:nvPr/>
        </p:nvSpPr>
        <p:spPr>
          <a:xfrm>
            <a:off x="9150678" y="2675637"/>
            <a:ext cx="2743200" cy="34857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e-IL" b="1" dirty="0">
                <a:solidFill>
                  <a:schemeClr val="tx1"/>
                </a:solidFill>
              </a:rPr>
              <a:t>נתון כמותי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he-IL" dirty="0">
                <a:solidFill>
                  <a:schemeClr val="tx1"/>
                </a:solidFill>
              </a:rPr>
              <a:t>מה אתה יכול למדוד או לספור?</a:t>
            </a:r>
            <a:endParaRPr lang="en-GB" sz="20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Picture 8" descr="3D numbers in white and orange">
            <a:extLst>
              <a:ext uri="{FF2B5EF4-FFF2-40B4-BE49-F238E27FC236}">
                <a16:creationId xmlns:a16="http://schemas.microsoft.com/office/drawing/2014/main" id="{F35C5675-BE9C-4273-8514-46A4E08C838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691" y="5081667"/>
            <a:ext cx="975329" cy="98112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2502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F103D-7DFB-41C1-90B5-AE504AEA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>
                <a:solidFill>
                  <a:schemeClr val="tx1"/>
                </a:solidFill>
              </a:rPr>
              <a:t>הגדרה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9EDA40-55E9-4553-86F6-015782BF277C}"/>
              </a:ext>
            </a:extLst>
          </p:cNvPr>
          <p:cNvSpPr txBox="1"/>
          <p:nvPr/>
        </p:nvSpPr>
        <p:spPr>
          <a:xfrm>
            <a:off x="2611226" y="2584066"/>
            <a:ext cx="7352906" cy="2826306"/>
          </a:xfrm>
          <a:prstGeom prst="roundRect">
            <a:avLst/>
          </a:prstGeom>
          <a:noFill/>
          <a:ln>
            <a:solidFill>
              <a:srgbClr val="EAC036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sz="4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איכותני</a:t>
            </a:r>
            <a:endParaRPr lang="en-GB" sz="4400" dirty="0">
              <a:effectLst/>
              <a:ea typeface="Calibri" panose="020F0502020204030204" pitchFamily="34" charset="0"/>
              <a:cs typeface="Times New Roman (Body CS)"/>
            </a:endParaRPr>
          </a:p>
          <a:p>
            <a:pPr algn="ctr">
              <a:spcAft>
                <a:spcPts val="600"/>
              </a:spcAft>
            </a:pPr>
            <a:r>
              <a:rPr lang="he-IL" sz="4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תיאורי, בד"כ מביעים במילים ולא במספרים</a:t>
            </a:r>
            <a:endParaRPr lang="en-GB" sz="4400" dirty="0">
              <a:effectLst/>
              <a:ea typeface="Calibri" panose="020F0502020204030204" pitchFamily="34" charset="0"/>
              <a:cs typeface="Times New Roman (Body CS)"/>
            </a:endParaRPr>
          </a:p>
          <a:p>
            <a:pPr algn="ctr">
              <a:spcAft>
                <a:spcPts val="600"/>
              </a:spcAft>
            </a:pPr>
            <a:endParaRPr lang="en-GB" sz="1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 (Body CS)"/>
            </a:endParaRPr>
          </a:p>
        </p:txBody>
      </p:sp>
      <p:pic>
        <p:nvPicPr>
          <p:cNvPr id="5" name="Picture 4" descr="Books on a shelf">
            <a:extLst>
              <a:ext uri="{FF2B5EF4-FFF2-40B4-BE49-F238E27FC236}">
                <a16:creationId xmlns:a16="http://schemas.microsoft.com/office/drawing/2014/main" id="{0CDB6A7B-567D-4DE0-B6DC-F5449C1F42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595" y="2668909"/>
            <a:ext cx="1040549" cy="998118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183186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064CF-2E21-428A-9A26-CCC203161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נדגים</a:t>
            </a:r>
            <a:r>
              <a:rPr lang="en-US" b="0" dirty="0"/>
              <a:t>…</a:t>
            </a:r>
            <a:endParaRPr lang="en-GB" b="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1FA814B-6C21-4A03-AFD0-B24347D572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0156493"/>
              </p:ext>
            </p:extLst>
          </p:nvPr>
        </p:nvGraphicFramePr>
        <p:xfrm>
          <a:off x="1811517" y="1939075"/>
          <a:ext cx="8568965" cy="5017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AA4206F-6443-415E-88EC-7D4422BE8B12}"/>
              </a:ext>
            </a:extLst>
          </p:cNvPr>
          <p:cNvSpPr txBox="1"/>
          <p:nvPr/>
        </p:nvSpPr>
        <p:spPr>
          <a:xfrm>
            <a:off x="0" y="1741692"/>
            <a:ext cx="810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מס' דוגמאות לנתונים איכותניים:</a:t>
            </a:r>
            <a:endParaRPr lang="en-GB" sz="1800" dirty="0">
              <a:effectLst/>
              <a:ea typeface="Calibri" panose="020F050202020403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3681482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D3D7B-7879-439E-BF4E-F8AA41A1D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89776" cy="1325563"/>
          </a:xfrm>
        </p:spPr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דוגמא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10E7445E-A3AF-4E9D-98E7-CE7A48D62D6F}"/>
              </a:ext>
            </a:extLst>
          </p:cNvPr>
          <p:cNvSpPr txBox="1">
            <a:spLocks/>
          </p:cNvSpPr>
          <p:nvPr/>
        </p:nvSpPr>
        <p:spPr>
          <a:xfrm>
            <a:off x="146115" y="1822470"/>
            <a:ext cx="8149473" cy="487682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e-IL" dirty="0"/>
              <a:t>אילו סוגי נתונים איכותניים נמצא במסעדה?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05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05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1" i="0" dirty="0">
                <a:effectLst/>
              </a:rPr>
              <a:t> </a:t>
            </a:r>
            <a:r>
              <a:rPr lang="he-IL" sz="2800" b="1" i="0" dirty="0">
                <a:effectLst/>
              </a:rPr>
              <a:t>תיאור המנות בתפריט</a:t>
            </a:r>
            <a:endParaRPr lang="en-US" sz="2800" b="0" i="0" dirty="0">
              <a:effectLst/>
            </a:endParaRPr>
          </a:p>
          <a:p>
            <a:pPr algn="l"/>
            <a:endParaRPr lang="en-US" sz="2800" b="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</a:rPr>
              <a:t> </a:t>
            </a:r>
            <a:r>
              <a:rPr lang="he-IL" sz="2800" b="0" i="0" dirty="0">
                <a:effectLst/>
              </a:rPr>
              <a:t>הערות הלקוח</a:t>
            </a:r>
            <a:endParaRPr lang="en-US" sz="2800" b="0" i="0" dirty="0">
              <a:effectLst/>
            </a:endParaRPr>
          </a:p>
          <a:p>
            <a:pPr algn="l"/>
            <a:endParaRPr lang="en-US" sz="2800" b="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</a:rPr>
              <a:t> </a:t>
            </a:r>
            <a:r>
              <a:rPr lang="he-IL" sz="2800" b="0" i="0" dirty="0">
                <a:effectLst/>
              </a:rPr>
              <a:t>ימי המשלוחים</a:t>
            </a:r>
            <a:endParaRPr lang="en-US" sz="2800" b="0" i="0" dirty="0">
              <a:effectLst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9584494-25DF-4823-B5F0-7547B370FFDA}"/>
              </a:ext>
            </a:extLst>
          </p:cNvPr>
          <p:cNvSpPr/>
          <p:nvPr/>
        </p:nvSpPr>
        <p:spPr>
          <a:xfrm>
            <a:off x="8621486" y="431016"/>
            <a:ext cx="3349690" cy="117384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he-IL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איכותני</a:t>
            </a:r>
            <a:endParaRPr lang="en-GB" b="1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he-IL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תיאורי, בד"כ מביעים במילים ולא במספרים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 descr="People in a restaurant">
            <a:extLst>
              <a:ext uri="{FF2B5EF4-FFF2-40B4-BE49-F238E27FC236}">
                <a16:creationId xmlns:a16="http://schemas.microsoft.com/office/drawing/2014/main" id="{74039AB3-8890-4C9A-9C02-D44B77B4B8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9255" y="3019293"/>
            <a:ext cx="2483176" cy="24831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28547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07AB-4725-4FA7-AFFA-4B419D11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</a:t>
            </a:r>
            <a:r>
              <a:rPr lang="en-US" dirty="0"/>
              <a:t>…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DFB81-BAEE-4B1F-A544-8C5D4483E73E}"/>
              </a:ext>
            </a:extLst>
          </p:cNvPr>
          <p:cNvSpPr txBox="1"/>
          <p:nvPr/>
        </p:nvSpPr>
        <p:spPr>
          <a:xfrm>
            <a:off x="235670" y="1951349"/>
            <a:ext cx="8719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/>
              <a:t>אילו סוגי נתונים כאן הם איכותניים?</a:t>
            </a:r>
            <a:endParaRPr lang="en-US" sz="2400" dirty="0"/>
          </a:p>
          <a:p>
            <a:endParaRPr lang="en-GB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2DF1642-C390-45EB-813B-6CC4B3455C17}"/>
              </a:ext>
            </a:extLst>
          </p:cNvPr>
          <p:cNvSpPr/>
          <p:nvPr/>
        </p:nvSpPr>
        <p:spPr>
          <a:xfrm>
            <a:off x="9213130" y="2548115"/>
            <a:ext cx="2743200" cy="348572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he-IL" sz="18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נתון איכותני</a:t>
            </a:r>
            <a:endParaRPr lang="en-GB" b="1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he-IL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מה מתואר ע"י מילים?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61687E9-DCE2-438A-BD0C-CF6973FDC8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4929836"/>
              </p:ext>
            </p:extLst>
          </p:nvPr>
        </p:nvGraphicFramePr>
        <p:xfrm>
          <a:off x="1957633" y="2548115"/>
          <a:ext cx="5530392" cy="4075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Books on a shelf">
            <a:extLst>
              <a:ext uri="{FF2B5EF4-FFF2-40B4-BE49-F238E27FC236}">
                <a16:creationId xmlns:a16="http://schemas.microsoft.com/office/drawing/2014/main" id="{1E206133-9AC3-4B9A-9A03-E7866C3D820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9455" y="4895389"/>
            <a:ext cx="1108434" cy="1063235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38332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89489-CB0B-4677-B212-F4470DB55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הבנת נתונים שהם טקסט חופשי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E22A1-A38F-4274-831B-2C978F3F6D1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94" y="1693834"/>
            <a:ext cx="12110971" cy="12316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e-IL" sz="2400" dirty="0"/>
              <a:t>לעתים החוקר מקבל נתונים בצורה של טקסט חופשי כדי להבין על מחשבות או רגשות למשל. </a:t>
            </a:r>
            <a:endParaRPr lang="en-US" sz="24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33C03CD-CDD0-4C60-8025-84F0CBF30761}"/>
              </a:ext>
            </a:extLst>
          </p:cNvPr>
          <p:cNvGrpSpPr/>
          <p:nvPr/>
        </p:nvGrpSpPr>
        <p:grpSpPr>
          <a:xfrm>
            <a:off x="2030335" y="2405267"/>
            <a:ext cx="2705832" cy="4452733"/>
            <a:chOff x="1329179" y="2508961"/>
            <a:chExt cx="2705832" cy="4452733"/>
          </a:xfrm>
        </p:grpSpPr>
        <p:pic>
          <p:nvPicPr>
            <p:cNvPr id="8" name="Picture 7" descr="Casual woman holding a sign">
              <a:extLst>
                <a:ext uri="{FF2B5EF4-FFF2-40B4-BE49-F238E27FC236}">
                  <a16:creationId xmlns:a16="http://schemas.microsoft.com/office/drawing/2014/main" id="{B4E39AD9-3466-4254-AA69-72CC88FAA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9179" y="2508961"/>
              <a:ext cx="2705832" cy="445273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E63336-C3B5-49A3-A995-F07FE07EB324}"/>
                </a:ext>
              </a:extLst>
            </p:cNvPr>
            <p:cNvSpPr txBox="1"/>
            <p:nvPr/>
          </p:nvSpPr>
          <p:spPr>
            <a:xfrm rot="21234382">
              <a:off x="1494317" y="3972015"/>
              <a:ext cx="23755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he-IL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נהנתי</a:t>
              </a:r>
              <a:r>
                <a:rPr lang="he-IL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מהביקור שלי, אבל זה היה מאוד קצר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986AFEF-454F-4213-8DE3-29BA555F17D9}"/>
              </a:ext>
            </a:extLst>
          </p:cNvPr>
          <p:cNvGrpSpPr/>
          <p:nvPr/>
        </p:nvGrpSpPr>
        <p:grpSpPr>
          <a:xfrm>
            <a:off x="6712378" y="2508961"/>
            <a:ext cx="2193406" cy="4349039"/>
            <a:chOff x="6581749" y="2444542"/>
            <a:chExt cx="2193406" cy="4349039"/>
          </a:xfrm>
        </p:grpSpPr>
        <p:pic>
          <p:nvPicPr>
            <p:cNvPr id="15" name="Picture 14" descr="Male student holding sign smiling">
              <a:extLst>
                <a:ext uri="{FF2B5EF4-FFF2-40B4-BE49-F238E27FC236}">
                  <a16:creationId xmlns:a16="http://schemas.microsoft.com/office/drawing/2014/main" id="{DB94AC0A-88A2-44BA-9821-6D4642705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6379" y="2444542"/>
              <a:ext cx="2104147" cy="434903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22F860-AC8D-41B8-9609-8F2B8FDD5C5A}"/>
                </a:ext>
              </a:extLst>
            </p:cNvPr>
            <p:cNvSpPr txBox="1"/>
            <p:nvPr/>
          </p:nvSpPr>
          <p:spPr>
            <a:xfrm rot="21411314">
              <a:off x="6581749" y="3791413"/>
              <a:ext cx="219340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he-IL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הכל</a:t>
              </a:r>
              <a:r>
                <a:rPr lang="he-IL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היה נפלא. תודה רבה</a:t>
              </a:r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!”</a:t>
              </a:r>
              <a:endPara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54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8413267-3FB9-498B-9788-132570652801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7258050" y="3941498"/>
            <a:ext cx="2505074" cy="5203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C80EEB-BBFD-4B98-A0A5-49B5219EE641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7258050" y="3139053"/>
            <a:ext cx="2505074" cy="8024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93974BF-E116-4D9A-8753-CDB27C241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הבנת נתונים שהם טקסט חופשי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9C7D2-FE4F-4D71-94DB-F2EB37B9E9B8}"/>
              </a:ext>
            </a:extLst>
          </p:cNvPr>
          <p:cNvSpPr txBox="1"/>
          <p:nvPr/>
        </p:nvSpPr>
        <p:spPr>
          <a:xfrm>
            <a:off x="257176" y="2143879"/>
            <a:ext cx="4429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/>
              <a:t>לצורך ייעול הניתוח והדיווח החוקר לעתים יסווג את נתוני הטקסט החופשי לקטגוריות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he-IL" sz="2400" dirty="0"/>
              <a:t>בתהליך זה חשוב לשמור על המשמעות המקורית של </a:t>
            </a:r>
            <a:r>
              <a:rPr lang="he-IL" sz="2400" dirty="0" err="1"/>
              <a:t>הקטסט</a:t>
            </a:r>
            <a:r>
              <a:rPr lang="en-US" sz="2400" dirty="0"/>
              <a:t>. </a:t>
            </a:r>
            <a:endParaRPr lang="en-GB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3E8E50-C698-4612-B9D1-3681D2C6DF39}"/>
              </a:ext>
            </a:extLst>
          </p:cNvPr>
          <p:cNvGrpSpPr/>
          <p:nvPr/>
        </p:nvGrpSpPr>
        <p:grpSpPr>
          <a:xfrm>
            <a:off x="5871796" y="2135392"/>
            <a:ext cx="2705832" cy="4452733"/>
            <a:chOff x="1329179" y="2508961"/>
            <a:chExt cx="2705832" cy="4452733"/>
          </a:xfrm>
        </p:grpSpPr>
        <p:pic>
          <p:nvPicPr>
            <p:cNvPr id="6" name="Picture 5" descr="Casual woman holding a sign">
              <a:extLst>
                <a:ext uri="{FF2B5EF4-FFF2-40B4-BE49-F238E27FC236}">
                  <a16:creationId xmlns:a16="http://schemas.microsoft.com/office/drawing/2014/main" id="{AEC6C15D-C3F3-4D2F-80D6-D59F864E3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9179" y="2508961"/>
              <a:ext cx="2705832" cy="445273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573A58-C781-411D-841E-1B5D662940A1}"/>
                </a:ext>
              </a:extLst>
            </p:cNvPr>
            <p:cNvSpPr txBox="1"/>
            <p:nvPr/>
          </p:nvSpPr>
          <p:spPr>
            <a:xfrm rot="21234382">
              <a:off x="1494317" y="3833516"/>
              <a:ext cx="237555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he-IL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he-IL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נהנתי</a:t>
              </a:r>
              <a:r>
                <a:rPr lang="he-IL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מהביקור שלי, אבל זה היה מאוד קצר”</a:t>
              </a:r>
            </a:p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7E78938-C2E6-4D23-8952-E02DE7ADC4A3}"/>
              </a:ext>
            </a:extLst>
          </p:cNvPr>
          <p:cNvSpPr txBox="1"/>
          <p:nvPr/>
        </p:nvSpPr>
        <p:spPr>
          <a:xfrm>
            <a:off x="9763124" y="2917716"/>
            <a:ext cx="2171700" cy="44267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sz="2000" dirty="0"/>
              <a:t>מרוצה</a:t>
            </a:r>
            <a:r>
              <a:rPr lang="en-US" sz="2000" dirty="0"/>
              <a:t>?</a:t>
            </a: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404EE6-2646-4265-941E-0CE3F9B54C57}"/>
              </a:ext>
            </a:extLst>
          </p:cNvPr>
          <p:cNvSpPr txBox="1"/>
          <p:nvPr/>
        </p:nvSpPr>
        <p:spPr>
          <a:xfrm>
            <a:off x="9763124" y="4240466"/>
            <a:ext cx="2171700" cy="4426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e-IL" sz="2000" dirty="0"/>
              <a:t>לא מרוצה</a:t>
            </a:r>
            <a:r>
              <a:rPr lang="en-US" sz="2000" dirty="0"/>
              <a:t>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4103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C500-9482-4AC0-A364-6C6C3AF4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מטרות השיעור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3C89-4329-452C-A897-296AF15B4A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8662" y="2238753"/>
            <a:ext cx="10734675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he-IL" b="0" i="0" dirty="0">
                <a:effectLst/>
              </a:rPr>
              <a:t>נלמד על סוגי הנתונים כדי להבין:</a:t>
            </a:r>
            <a:endParaRPr lang="en-US" b="0" i="0" dirty="0">
              <a:effectLst/>
            </a:endParaRPr>
          </a:p>
          <a:p>
            <a:pPr marL="0" indent="0" algn="l">
              <a:buNone/>
            </a:pPr>
            <a:endParaRPr lang="en-US" b="0" i="0" dirty="0">
              <a:effectLst/>
            </a:endParaRPr>
          </a:p>
          <a:p>
            <a:r>
              <a:rPr lang="he-IL" b="0" i="0" dirty="0">
                <a:effectLst/>
              </a:rPr>
              <a:t>מה זה נתונים כמותיים ומתי הם רציפים או בדידים</a:t>
            </a:r>
            <a:endParaRPr lang="en-US" b="0" i="0" dirty="0">
              <a:effectLst/>
            </a:endParaRPr>
          </a:p>
          <a:p>
            <a:endParaRPr lang="en-US" b="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e-IL" b="0" i="0" dirty="0">
                <a:effectLst/>
              </a:rPr>
              <a:t>מה זה נתונים איכותניים ומתי וכיצד ניתן להפוך אותם לקטגוריאליים</a:t>
            </a:r>
            <a:endParaRPr lang="en-US" b="0" i="0" dirty="0">
              <a:effectLst/>
            </a:endParaRPr>
          </a:p>
          <a:p>
            <a:pPr marL="0" indent="0" algn="l">
              <a:buNone/>
            </a:pPr>
            <a:endParaRPr lang="en-US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9320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89489-CB0B-4677-B212-F4470DB55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נתונים כמותיים ואיכותניים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E22A1-A38F-4274-831B-2C978F3F6D1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307" y="1804959"/>
            <a:ext cx="12118908" cy="6283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he-IL" sz="2400" dirty="0">
                <a:ea typeface="+mn-lt"/>
                <a:cs typeface="+mn-lt"/>
              </a:rPr>
              <a:t>איך אפשר לזכור את ההבדל ביניהם?</a:t>
            </a:r>
            <a:endParaRPr lang="en-US" sz="24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E8EB1D-EA3B-498A-9949-2ED4FFE7026C}"/>
              </a:ext>
            </a:extLst>
          </p:cNvPr>
          <p:cNvSpPr txBox="1"/>
          <p:nvPr/>
        </p:nvSpPr>
        <p:spPr>
          <a:xfrm>
            <a:off x="1438275" y="2478088"/>
            <a:ext cx="348138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e-IL" sz="3200" b="1" u="sng" dirty="0">
                <a:solidFill>
                  <a:schemeClr val="accent5"/>
                </a:solidFill>
                <a:latin typeface="Calibri Light"/>
              </a:rPr>
              <a:t>כמותי</a:t>
            </a:r>
            <a:endParaRPr lang="en-GB" sz="320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3A01FC-5784-49A7-AE12-2DC7988398C9}"/>
              </a:ext>
            </a:extLst>
          </p:cNvPr>
          <p:cNvSpPr txBox="1"/>
          <p:nvPr/>
        </p:nvSpPr>
        <p:spPr>
          <a:xfrm>
            <a:off x="7002463" y="2478088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e-IL" sz="3200" b="1" u="sng" dirty="0">
                <a:solidFill>
                  <a:srgbClr val="FFC000"/>
                </a:solidFill>
                <a:latin typeface="Calibri Light"/>
              </a:rPr>
              <a:t>איכותני</a:t>
            </a:r>
            <a:endParaRPr lang="en-GB" sz="3200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3EF7BA-A363-49D4-A369-0A8217261C09}"/>
              </a:ext>
            </a:extLst>
          </p:cNvPr>
          <p:cNvSpPr txBox="1"/>
          <p:nvPr/>
        </p:nvSpPr>
        <p:spPr>
          <a:xfrm>
            <a:off x="1525588" y="3652837"/>
            <a:ext cx="348138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e-IL" sz="3200" b="1" u="sng" dirty="0">
                <a:solidFill>
                  <a:schemeClr val="accent5"/>
                </a:solidFill>
                <a:latin typeface="Calibri Light"/>
              </a:rPr>
              <a:t>כמות</a:t>
            </a:r>
            <a:endParaRPr lang="en-GB" dirty="0">
              <a:solidFill>
                <a:schemeClr val="accent5"/>
              </a:solidFill>
              <a:latin typeface="Calibri Light"/>
              <a:cs typeface="Calibri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0B6A3-01B6-4F97-B6A6-1502D0991A3D}"/>
              </a:ext>
            </a:extLst>
          </p:cNvPr>
          <p:cNvSpPr txBox="1"/>
          <p:nvPr/>
        </p:nvSpPr>
        <p:spPr>
          <a:xfrm>
            <a:off x="7319963" y="3660775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e-IL" sz="3200" b="1" u="sng" dirty="0">
                <a:solidFill>
                  <a:srgbClr val="FFC000"/>
                </a:solidFill>
                <a:latin typeface="Calibri Light"/>
              </a:rPr>
              <a:t>איכות</a:t>
            </a:r>
            <a:r>
              <a:rPr lang="en-GB" sz="3200" dirty="0">
                <a:solidFill>
                  <a:srgbClr val="FFC000"/>
                </a:solidFill>
                <a:latin typeface="Calibri Light"/>
              </a:rPr>
              <a:t> </a:t>
            </a:r>
            <a:endParaRPr lang="en-GB" sz="3200" dirty="0">
              <a:latin typeface="Calibri Light"/>
              <a:cs typeface="Calibri Light"/>
            </a:endParaRPr>
          </a:p>
        </p:txBody>
      </p:sp>
      <p:pic>
        <p:nvPicPr>
          <p:cNvPr id="6" name="Picture 5" descr="3D numbers in white and orange">
            <a:extLst>
              <a:ext uri="{FF2B5EF4-FFF2-40B4-BE49-F238E27FC236}">
                <a16:creationId xmlns:a16="http://schemas.microsoft.com/office/drawing/2014/main" id="{82BE8FC3-51EF-445F-A744-4B48BA4DAF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180" y="5018839"/>
            <a:ext cx="1309908" cy="1314794"/>
          </a:xfrm>
          <a:prstGeom prst="ellipse">
            <a:avLst/>
          </a:prstGeom>
        </p:spPr>
      </p:pic>
      <p:pic>
        <p:nvPicPr>
          <p:cNvPr id="37" name="Picture 37" descr="A picture containing text&#10;&#10;Description automatically generated">
            <a:extLst>
              <a:ext uri="{FF2B5EF4-FFF2-40B4-BE49-F238E27FC236}">
                <a16:creationId xmlns:a16="http://schemas.microsoft.com/office/drawing/2014/main" id="{5C99E272-F03C-491C-AEE6-3659D92C87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588" y="4845520"/>
            <a:ext cx="2290763" cy="1532586"/>
          </a:xfrm>
          <a:prstGeom prst="rect">
            <a:avLst/>
          </a:prstGeom>
        </p:spPr>
      </p:pic>
      <p:sp>
        <p:nvSpPr>
          <p:cNvPr id="39" name="Arrow: Right 38">
            <a:extLst>
              <a:ext uri="{FF2B5EF4-FFF2-40B4-BE49-F238E27FC236}">
                <a16:creationId xmlns:a16="http://schemas.microsoft.com/office/drawing/2014/main" id="{38878135-A9D8-4C56-8D91-DCCF7ACCAC4C}"/>
              </a:ext>
            </a:extLst>
          </p:cNvPr>
          <p:cNvSpPr/>
          <p:nvPr/>
        </p:nvSpPr>
        <p:spPr>
          <a:xfrm rot="5400000">
            <a:off x="2108056" y="3179737"/>
            <a:ext cx="541850" cy="414782"/>
          </a:xfrm>
          <a:prstGeom prst="rightArrow">
            <a:avLst/>
          </a:prstGeom>
          <a:solidFill>
            <a:srgbClr val="EAC036"/>
          </a:solidFill>
          <a:ln>
            <a:solidFill>
              <a:srgbClr val="EAC0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3469AB0E-5A37-477A-A858-FD4C10669366}"/>
              </a:ext>
            </a:extLst>
          </p:cNvPr>
          <p:cNvSpPr/>
          <p:nvPr/>
        </p:nvSpPr>
        <p:spPr>
          <a:xfrm rot="5400000">
            <a:off x="2108056" y="4314800"/>
            <a:ext cx="541850" cy="414782"/>
          </a:xfrm>
          <a:prstGeom prst="rightArrow">
            <a:avLst/>
          </a:prstGeom>
          <a:solidFill>
            <a:srgbClr val="EAC036"/>
          </a:solidFill>
          <a:ln>
            <a:solidFill>
              <a:srgbClr val="EAC0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1B99BEC9-A48E-48BF-AA6A-9AAF2FF976AC}"/>
              </a:ext>
            </a:extLst>
          </p:cNvPr>
          <p:cNvSpPr/>
          <p:nvPr/>
        </p:nvSpPr>
        <p:spPr>
          <a:xfrm rot="5400000">
            <a:off x="7711931" y="3155925"/>
            <a:ext cx="541850" cy="414782"/>
          </a:xfrm>
          <a:prstGeom prst="rightArrow">
            <a:avLst/>
          </a:prstGeom>
          <a:solidFill>
            <a:srgbClr val="EAC036"/>
          </a:solidFill>
          <a:ln>
            <a:solidFill>
              <a:srgbClr val="EAC0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F1F58246-DB3C-4A88-9E51-CF5E2500CD25}"/>
              </a:ext>
            </a:extLst>
          </p:cNvPr>
          <p:cNvSpPr/>
          <p:nvPr/>
        </p:nvSpPr>
        <p:spPr>
          <a:xfrm rot="5400000">
            <a:off x="7711931" y="4314800"/>
            <a:ext cx="541850" cy="414782"/>
          </a:xfrm>
          <a:prstGeom prst="rightArrow">
            <a:avLst/>
          </a:prstGeom>
          <a:solidFill>
            <a:srgbClr val="EAC036"/>
          </a:solidFill>
          <a:ln>
            <a:solidFill>
              <a:srgbClr val="EAC0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8B0FCA8-F76A-4538-877D-82BB9A0265B4}"/>
              </a:ext>
            </a:extLst>
          </p:cNvPr>
          <p:cNvSpPr txBox="1"/>
          <p:nvPr/>
        </p:nvSpPr>
        <p:spPr>
          <a:xfrm>
            <a:off x="3121025" y="5319712"/>
            <a:ext cx="348138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e-IL" sz="3200" b="1" dirty="0">
                <a:solidFill>
                  <a:schemeClr val="accent5"/>
                </a:solidFill>
                <a:latin typeface="Calibri Light"/>
              </a:rPr>
              <a:t>מספרים</a:t>
            </a:r>
            <a:endParaRPr lang="en-GB" dirty="0">
              <a:solidFill>
                <a:schemeClr val="accent5"/>
              </a:solidFill>
              <a:latin typeface="Calibri Light"/>
              <a:cs typeface="Calibri Ligh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B721614-53ED-46C7-8650-102A940837C2}"/>
              </a:ext>
            </a:extLst>
          </p:cNvPr>
          <p:cNvSpPr txBox="1"/>
          <p:nvPr/>
        </p:nvSpPr>
        <p:spPr>
          <a:xfrm>
            <a:off x="8804275" y="5319711"/>
            <a:ext cx="367188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e-IL" sz="3200" dirty="0">
                <a:solidFill>
                  <a:srgbClr val="FFC000"/>
                </a:solidFill>
                <a:latin typeface="Calibri Light"/>
              </a:rPr>
              <a:t>מילים</a:t>
            </a:r>
            <a:r>
              <a:rPr lang="en-GB" sz="3200" dirty="0">
                <a:solidFill>
                  <a:srgbClr val="FFC000"/>
                </a:solidFill>
                <a:latin typeface="Calibri Light"/>
              </a:rPr>
              <a:t> (</a:t>
            </a:r>
            <a:r>
              <a:rPr lang="he-IL" sz="3200" dirty="0">
                <a:solidFill>
                  <a:srgbClr val="FFC000"/>
                </a:solidFill>
                <a:ea typeface="+mn-lt"/>
                <a:cs typeface="+mn-lt"/>
              </a:rPr>
              <a:t>תיאור</a:t>
            </a:r>
            <a:r>
              <a:rPr lang="en-GB" sz="3200" dirty="0">
                <a:solidFill>
                  <a:srgbClr val="FFC000"/>
                </a:solidFill>
                <a:ea typeface="+mn-lt"/>
                <a:cs typeface="+mn-lt"/>
              </a:rPr>
              <a:t> )</a:t>
            </a:r>
            <a:endParaRPr lang="en-GB" sz="3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03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092C-E215-4310-A2C7-8CDA22E5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תרגול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5694B-21FC-45EF-8E25-F23193A478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he-IL" sz="3600" dirty="0"/>
              <a:t>חוברת עבודה גיליון 1, שאלות 1-6</a:t>
            </a:r>
            <a:r>
              <a:rPr lang="en-US" sz="3600" dirty="0"/>
              <a:t>.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841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Right 15">
            <a:extLst>
              <a:ext uri="{FF2B5EF4-FFF2-40B4-BE49-F238E27FC236}">
                <a16:creationId xmlns:a16="http://schemas.microsoft.com/office/drawing/2014/main" id="{1ECE1442-63E1-4ACB-A5A5-1D80A2108892}"/>
              </a:ext>
            </a:extLst>
          </p:cNvPr>
          <p:cNvSpPr/>
          <p:nvPr/>
        </p:nvSpPr>
        <p:spPr>
          <a:xfrm>
            <a:off x="2323322" y="4022370"/>
            <a:ext cx="1912776" cy="1005859"/>
          </a:xfrm>
          <a:prstGeom prst="rightArrow">
            <a:avLst/>
          </a:prstGeom>
          <a:solidFill>
            <a:srgbClr val="6C587C"/>
          </a:solidFill>
          <a:ln>
            <a:solidFill>
              <a:srgbClr val="6C5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11E30-0955-40AC-B6F3-32A040A1C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קטגוריות של נתונים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0D8BEE1-57D9-40FC-BC9B-BC96A852CA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4979549"/>
              </p:ext>
            </p:extLst>
          </p:nvPr>
        </p:nvGraphicFramePr>
        <p:xfrm>
          <a:off x="4563840" y="2779050"/>
          <a:ext cx="7267376" cy="3613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61A4691-839C-4A6A-994F-E75784B68543}"/>
              </a:ext>
            </a:extLst>
          </p:cNvPr>
          <p:cNvSpPr txBox="1"/>
          <p:nvPr/>
        </p:nvSpPr>
        <p:spPr>
          <a:xfrm>
            <a:off x="970384" y="1728846"/>
            <a:ext cx="9489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/>
              <a:t>נתונים כמותיים יכולים להיות רציפים (גובה, משקל) או בדידים (כמות אנשים)</a:t>
            </a:r>
            <a:endParaRPr lang="en-GB" sz="2400" dirty="0"/>
          </a:p>
        </p:txBody>
      </p:sp>
      <p:pic>
        <p:nvPicPr>
          <p:cNvPr id="7" name="Picture 6" descr="3D numbers in white and orange">
            <a:extLst>
              <a:ext uri="{FF2B5EF4-FFF2-40B4-BE49-F238E27FC236}">
                <a16:creationId xmlns:a16="http://schemas.microsoft.com/office/drawing/2014/main" id="{5EF9AE7C-7B09-4375-9D0E-47A9B49AFA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31" y="3439277"/>
            <a:ext cx="2159220" cy="217204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20142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63B02-EFBA-4624-BFCD-332B1776A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הגדרה</a:t>
            </a:r>
            <a:endParaRPr lang="en-GB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71339-8C6D-45D3-8428-2F9B5BC85FF2}"/>
              </a:ext>
            </a:extLst>
          </p:cNvPr>
          <p:cNvSpPr txBox="1"/>
          <p:nvPr/>
        </p:nvSpPr>
        <p:spPr>
          <a:xfrm>
            <a:off x="2709169" y="2602920"/>
            <a:ext cx="6773662" cy="2077164"/>
          </a:xfrm>
          <a:prstGeom prst="roundRect">
            <a:avLst/>
          </a:prstGeom>
          <a:noFill/>
          <a:ln>
            <a:solidFill>
              <a:srgbClr val="EAC03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sz="4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בדיד</a:t>
            </a:r>
            <a:endParaRPr lang="en-GB" sz="4400" dirty="0">
              <a:effectLst/>
              <a:ea typeface="Calibri" panose="020F0502020204030204" pitchFamily="34" charset="0"/>
              <a:cs typeface="Times New Roman (Body CS)"/>
            </a:endParaRPr>
          </a:p>
          <a:p>
            <a:pPr algn="ctr">
              <a:spcAft>
                <a:spcPts val="600"/>
              </a:spcAft>
            </a:pPr>
            <a:r>
              <a:rPr lang="he-IL" sz="4400" dirty="0">
                <a:ea typeface="Calibri" panose="020F0502020204030204" pitchFamily="34" charset="0"/>
                <a:cs typeface="Times New Roman" panose="02020603050405020304" pitchFamily="18" charset="0"/>
              </a:rPr>
              <a:t>מספר שלם שניתן למנייה</a:t>
            </a:r>
            <a:endParaRPr lang="en-GB" sz="4400" dirty="0">
              <a:effectLst/>
              <a:ea typeface="Calibri" panose="020F0502020204030204" pitchFamily="34" charset="0"/>
              <a:cs typeface="Times New Roman (Body CS)"/>
            </a:endParaRPr>
          </a:p>
          <a:p>
            <a:pPr algn="ctr">
              <a:spcAft>
                <a:spcPts val="600"/>
              </a:spcAft>
            </a:pPr>
            <a:endParaRPr lang="en-GB" sz="1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 (Body CS)"/>
            </a:endParaRPr>
          </a:p>
        </p:txBody>
      </p:sp>
      <p:pic>
        <p:nvPicPr>
          <p:cNvPr id="6" name="Picture 5" descr="A group of multi colored wooden stick figures">
            <a:extLst>
              <a:ext uri="{FF2B5EF4-FFF2-40B4-BE49-F238E27FC236}">
                <a16:creationId xmlns:a16="http://schemas.microsoft.com/office/drawing/2014/main" id="{D2475929-2B12-431B-B94C-D7A033B3CC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2466" y="2042674"/>
            <a:ext cx="1466067" cy="138632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19720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4CC3-E576-4C97-8ABD-21B3ADF11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הגדרה</a:t>
            </a:r>
            <a:endParaRPr lang="en-GB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DBC0D9-FBEB-4E4C-811E-7E1505D0CD14}"/>
              </a:ext>
            </a:extLst>
          </p:cNvPr>
          <p:cNvSpPr txBox="1"/>
          <p:nvPr/>
        </p:nvSpPr>
        <p:spPr>
          <a:xfrm>
            <a:off x="2709169" y="2536933"/>
            <a:ext cx="6773662" cy="2826306"/>
          </a:xfrm>
          <a:prstGeom prst="roundRect">
            <a:avLst/>
          </a:prstGeom>
          <a:noFill/>
          <a:ln>
            <a:solidFill>
              <a:srgbClr val="EAC03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e-IL" sz="4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רציף</a:t>
            </a:r>
            <a:endParaRPr lang="en-GB" sz="4400" dirty="0">
              <a:effectLst/>
              <a:ea typeface="Calibri" panose="020F0502020204030204" pitchFamily="34" charset="0"/>
              <a:cs typeface="Times New Roman (Body CS)"/>
            </a:endParaRPr>
          </a:p>
          <a:p>
            <a:pPr algn="ctr">
              <a:spcAft>
                <a:spcPts val="600"/>
              </a:spcAft>
            </a:pPr>
            <a:r>
              <a:rPr lang="he-IL" sz="4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כל הערכים האפשריים שניתן לקבל ע"י מדידה</a:t>
            </a:r>
            <a:endParaRPr lang="en-GB" sz="4400" dirty="0">
              <a:effectLst/>
              <a:ea typeface="Calibri" panose="020F0502020204030204" pitchFamily="34" charset="0"/>
              <a:cs typeface="Times New Roman (Body CS)"/>
            </a:endParaRPr>
          </a:p>
          <a:p>
            <a:pPr algn="ctr">
              <a:spcAft>
                <a:spcPts val="600"/>
              </a:spcAft>
            </a:pPr>
            <a:endParaRPr lang="en-GB" sz="1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 (Body CS)"/>
            </a:endParaRPr>
          </a:p>
        </p:txBody>
      </p:sp>
      <p:sp>
        <p:nvSpPr>
          <p:cNvPr id="5" name="Oval 4" descr="Close-up of wooden white and yellow ruler">
            <a:extLst>
              <a:ext uri="{FF2B5EF4-FFF2-40B4-BE49-F238E27FC236}">
                <a16:creationId xmlns:a16="http://schemas.microsoft.com/office/drawing/2014/main" id="{E5515AF3-40D5-482E-8E43-A6C5D684D364}"/>
              </a:ext>
            </a:extLst>
          </p:cNvPr>
          <p:cNvSpPr/>
          <p:nvPr/>
        </p:nvSpPr>
        <p:spPr>
          <a:xfrm>
            <a:off x="8512465" y="2042675"/>
            <a:ext cx="1466067" cy="1386326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33156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64897-983F-4405-B65A-2BE1E4B0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נדגים</a:t>
            </a:r>
            <a:r>
              <a:rPr lang="en-US" b="0" dirty="0"/>
              <a:t>…</a:t>
            </a:r>
            <a:endParaRPr lang="en-GB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A5486-9708-400B-8137-8F6C8411E40A}"/>
              </a:ext>
            </a:extLst>
          </p:cNvPr>
          <p:cNvSpPr txBox="1"/>
          <p:nvPr/>
        </p:nvSpPr>
        <p:spPr>
          <a:xfrm>
            <a:off x="0" y="1690688"/>
            <a:ext cx="609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אלה בדידים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4E5B5-91F1-472B-9825-4B2A490AE316}"/>
              </a:ext>
            </a:extLst>
          </p:cNvPr>
          <p:cNvSpPr txBox="1"/>
          <p:nvPr/>
        </p:nvSpPr>
        <p:spPr>
          <a:xfrm>
            <a:off x="6191839" y="1690688"/>
            <a:ext cx="600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אלה רציפים</a:t>
            </a:r>
            <a:endParaRPr lang="en-GB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F42FD38-48ED-435D-9C3F-DBF3384819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663639"/>
              </p:ext>
            </p:extLst>
          </p:nvPr>
        </p:nvGraphicFramePr>
        <p:xfrm>
          <a:off x="240383" y="2273546"/>
          <a:ext cx="5855617" cy="437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02EFF18-3478-480D-872E-B0F416E47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5798796"/>
              </p:ext>
            </p:extLst>
          </p:nvPr>
        </p:nvGraphicFramePr>
        <p:xfrm>
          <a:off x="6336383" y="2273546"/>
          <a:ext cx="5855617" cy="437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469973-05B4-4DC7-9445-45A2E1F0DD4F}"/>
              </a:ext>
            </a:extLst>
          </p:cNvPr>
          <p:cNvCxnSpPr>
            <a:cxnSpLocks/>
          </p:cNvCxnSpPr>
          <p:nvPr/>
        </p:nvCxnSpPr>
        <p:spPr>
          <a:xfrm>
            <a:off x="6096000" y="1690688"/>
            <a:ext cx="0" cy="5167312"/>
          </a:xfrm>
          <a:prstGeom prst="line">
            <a:avLst/>
          </a:prstGeom>
          <a:ln w="38100">
            <a:solidFill>
              <a:srgbClr val="6C587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267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47C11-A4B1-41B1-BB2B-BBFF64176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דוגמא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8335A0-7170-4AF4-BC7F-2A15061BF3EC}"/>
              </a:ext>
            </a:extLst>
          </p:cNvPr>
          <p:cNvSpPr txBox="1"/>
          <p:nvPr/>
        </p:nvSpPr>
        <p:spPr>
          <a:xfrm>
            <a:off x="0" y="1734359"/>
            <a:ext cx="1180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/>
              <a:t>אתה רוצה להקים בית קפה וחושב על כל הנתונים שיהיו ברשותך:</a:t>
            </a:r>
            <a:r>
              <a:rPr lang="en-US" sz="2400" dirty="0"/>
              <a:t>, 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32B92D-0174-4CEB-B4B2-BB0540E92016}"/>
              </a:ext>
            </a:extLst>
          </p:cNvPr>
          <p:cNvSpPr txBox="1"/>
          <p:nvPr/>
        </p:nvSpPr>
        <p:spPr>
          <a:xfrm>
            <a:off x="2386916" y="2679897"/>
            <a:ext cx="363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/>
              <a:t>בדיד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FEDB4C-0618-4654-B0D4-5FE43868A4D1}"/>
              </a:ext>
            </a:extLst>
          </p:cNvPr>
          <p:cNvSpPr txBox="1"/>
          <p:nvPr/>
        </p:nvSpPr>
        <p:spPr>
          <a:xfrm>
            <a:off x="5999445" y="2679897"/>
            <a:ext cx="363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/>
              <a:t>רציף</a:t>
            </a:r>
            <a:endParaRPr lang="en-GB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D9CAF3-57C0-4517-9D8E-6DA680DBD230}"/>
              </a:ext>
            </a:extLst>
          </p:cNvPr>
          <p:cNvCxnSpPr>
            <a:cxnSpLocks/>
          </p:cNvCxnSpPr>
          <p:nvPr/>
        </p:nvCxnSpPr>
        <p:spPr>
          <a:xfrm>
            <a:off x="5999445" y="2451125"/>
            <a:ext cx="26218" cy="4183957"/>
          </a:xfrm>
          <a:prstGeom prst="line">
            <a:avLst/>
          </a:prstGeom>
          <a:ln>
            <a:solidFill>
              <a:srgbClr val="CE67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C3DBC3-2B9D-4629-AD92-8804F5B7ADBB}"/>
              </a:ext>
            </a:extLst>
          </p:cNvPr>
          <p:cNvCxnSpPr>
            <a:cxnSpLocks/>
          </p:cNvCxnSpPr>
          <p:nvPr/>
        </p:nvCxnSpPr>
        <p:spPr>
          <a:xfrm>
            <a:off x="2354415" y="3049229"/>
            <a:ext cx="7436667" cy="0"/>
          </a:xfrm>
          <a:prstGeom prst="line">
            <a:avLst/>
          </a:prstGeom>
          <a:ln>
            <a:solidFill>
              <a:srgbClr val="CE67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group of multi colored wooden stick figures">
            <a:extLst>
              <a:ext uri="{FF2B5EF4-FFF2-40B4-BE49-F238E27FC236}">
                <a16:creationId xmlns:a16="http://schemas.microsoft.com/office/drawing/2014/main" id="{79962F16-C627-4663-9B86-92822D7419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5686" y="5514591"/>
            <a:ext cx="1184941" cy="1120491"/>
          </a:xfrm>
          <a:prstGeom prst="flowChartConnector">
            <a:avLst/>
          </a:prstGeom>
        </p:spPr>
      </p:pic>
      <p:pic>
        <p:nvPicPr>
          <p:cNvPr id="9" name="Picture 8" descr="Close-up of wooden white and yellow ruler">
            <a:extLst>
              <a:ext uri="{FF2B5EF4-FFF2-40B4-BE49-F238E27FC236}">
                <a16:creationId xmlns:a16="http://schemas.microsoft.com/office/drawing/2014/main" id="{05F5A52B-A67C-44C0-865C-CE239299A6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469" y="5514591"/>
            <a:ext cx="1163220" cy="1120491"/>
          </a:xfrm>
          <a:prstGeom prst="flowChartConnector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9CA593-E254-4DA4-801E-2B9598EDDF79}"/>
              </a:ext>
            </a:extLst>
          </p:cNvPr>
          <p:cNvSpPr txBox="1"/>
          <p:nvPr/>
        </p:nvSpPr>
        <p:spPr>
          <a:xfrm>
            <a:off x="6219782" y="3223843"/>
            <a:ext cx="36499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e-IL" sz="2000" dirty="0"/>
              <a:t>אורך השולחנות</a:t>
            </a:r>
            <a:endParaRPr lang="en-US" sz="2000" b="0" i="0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604A0E-0E4F-4FC3-8746-095356479BB0}"/>
              </a:ext>
            </a:extLst>
          </p:cNvPr>
          <p:cNvSpPr txBox="1"/>
          <p:nvPr/>
        </p:nvSpPr>
        <p:spPr>
          <a:xfrm>
            <a:off x="2401312" y="3223843"/>
            <a:ext cx="34040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e-IL" sz="2000" b="0" i="0" dirty="0">
                <a:effectLst/>
              </a:rPr>
              <a:t>כמות לקוחות</a:t>
            </a:r>
            <a:endParaRPr lang="en-US" sz="2000" b="0" i="0" dirty="0">
              <a:effectLst/>
            </a:endParaRPr>
          </a:p>
          <a:p>
            <a:pPr algn="l"/>
            <a:endParaRPr lang="en-US" sz="2000" b="0" i="0" dirty="0"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0ECFFB-BBCA-4BE2-B6FA-F22B1B014F95}"/>
              </a:ext>
            </a:extLst>
          </p:cNvPr>
          <p:cNvSpPr txBox="1"/>
          <p:nvPr/>
        </p:nvSpPr>
        <p:spPr>
          <a:xfrm>
            <a:off x="2354415" y="3903446"/>
            <a:ext cx="36188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e-IL" sz="2000" b="0" i="0" dirty="0">
                <a:effectLst/>
              </a:rPr>
              <a:t>כמות שולחנות במסעדה</a:t>
            </a:r>
            <a:endParaRPr lang="en-US" sz="2000" b="0" i="0" dirty="0">
              <a:effectLst/>
            </a:endParaRPr>
          </a:p>
          <a:p>
            <a:pPr algn="l"/>
            <a:endParaRPr lang="en-US" sz="2000" b="0" i="0" dirty="0"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36CF0D-203A-4691-B5A4-CF3B57347C54}"/>
              </a:ext>
            </a:extLst>
          </p:cNvPr>
          <p:cNvSpPr txBox="1"/>
          <p:nvPr/>
        </p:nvSpPr>
        <p:spPr>
          <a:xfrm>
            <a:off x="2354415" y="4785945"/>
            <a:ext cx="34877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e-IL" sz="2000" b="0" i="0" dirty="0">
                <a:effectLst/>
              </a:rPr>
              <a:t>כמות חוות דעת של לקוחות באתר המסעדה</a:t>
            </a:r>
            <a:endParaRPr lang="en-US" sz="2000" b="0" i="0" dirty="0"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AD2D28-EA70-4E9B-8229-B5E8FD220FFE}"/>
              </a:ext>
            </a:extLst>
          </p:cNvPr>
          <p:cNvSpPr txBox="1"/>
          <p:nvPr/>
        </p:nvSpPr>
        <p:spPr>
          <a:xfrm>
            <a:off x="6206672" y="3926665"/>
            <a:ext cx="36761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e-IL" sz="2000" b="0" i="0" dirty="0">
                <a:effectLst/>
              </a:rPr>
              <a:t>כמות הירקות המוזמנת</a:t>
            </a:r>
            <a:endParaRPr lang="en-US" sz="2000" b="0" i="0" dirty="0"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A86B6B-7F3A-4DD4-9B3F-37E0F0A684EE}"/>
              </a:ext>
            </a:extLst>
          </p:cNvPr>
          <p:cNvSpPr txBox="1"/>
          <p:nvPr/>
        </p:nvSpPr>
        <p:spPr>
          <a:xfrm>
            <a:off x="6219782" y="4785945"/>
            <a:ext cx="34509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e-IL" sz="2000" b="0" i="0" dirty="0">
                <a:effectLst/>
              </a:rPr>
              <a:t>כמות ממוצעת של שאריות</a:t>
            </a:r>
            <a:endParaRPr lang="en-US" sz="2000" b="0" i="0" dirty="0">
              <a:effectLst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9A9B9F-3248-4C88-9081-BCE2C96D6773}"/>
              </a:ext>
            </a:extLst>
          </p:cNvPr>
          <p:cNvSpPr/>
          <p:nvPr/>
        </p:nvSpPr>
        <p:spPr>
          <a:xfrm>
            <a:off x="6568751" y="466531"/>
            <a:ext cx="5405300" cy="10932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E67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b="1" dirty="0">
                <a:solidFill>
                  <a:schemeClr val="tx1"/>
                </a:solidFill>
              </a:rPr>
              <a:t>בדיד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he-IL" dirty="0">
                <a:solidFill>
                  <a:schemeClr val="tx1"/>
                </a:solidFill>
              </a:rPr>
              <a:t>מס' שלם ניתן למנייה</a:t>
            </a:r>
            <a:endParaRPr lang="en-US" b="1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100" b="1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e-IL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רציף</a:t>
            </a:r>
            <a:r>
              <a:rPr lang="en-US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כל ערך אפשרי המתקבל ממדידה</a:t>
            </a:r>
            <a:endParaRPr lang="en-GB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53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5B16-DE2D-49C4-B234-63837F76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שאלה</a:t>
            </a:r>
            <a:r>
              <a:rPr lang="en-US" dirty="0"/>
              <a:t>…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6F0613-7AF0-43EF-9B35-757605039B61}"/>
              </a:ext>
            </a:extLst>
          </p:cNvPr>
          <p:cNvSpPr txBox="1"/>
          <p:nvPr/>
        </p:nvSpPr>
        <p:spPr>
          <a:xfrm>
            <a:off x="358218" y="1970201"/>
            <a:ext cx="718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/>
              <a:t>האם כמות המטוסים בשדה תעופה היא מס' בדיד או רציף</a:t>
            </a:r>
            <a:r>
              <a:rPr lang="en-US" sz="2400" dirty="0"/>
              <a:t>?</a:t>
            </a:r>
            <a:endParaRPr lang="en-GB" sz="2400" dirty="0"/>
          </a:p>
        </p:txBody>
      </p:sp>
      <p:pic>
        <p:nvPicPr>
          <p:cNvPr id="6" name="Picture 5" descr="Aerial view of parked airplane">
            <a:extLst>
              <a:ext uri="{FF2B5EF4-FFF2-40B4-BE49-F238E27FC236}">
                <a16:creationId xmlns:a16="http://schemas.microsoft.com/office/drawing/2014/main" id="{8210FD49-E244-49BC-BD7A-49DCBA0D4F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5027" y="2481772"/>
            <a:ext cx="3916835" cy="3916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46482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5B16-DE2D-49C4-B234-63837F76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תשובה</a:t>
            </a:r>
            <a:r>
              <a:rPr lang="en-US" dirty="0"/>
              <a:t>…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6F0613-7AF0-43EF-9B35-757605039B61}"/>
              </a:ext>
            </a:extLst>
          </p:cNvPr>
          <p:cNvSpPr txBox="1"/>
          <p:nvPr/>
        </p:nvSpPr>
        <p:spPr>
          <a:xfrm>
            <a:off x="358218" y="1970201"/>
            <a:ext cx="718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/>
              <a:t>כמות המטוסים בשדה תעופה היא מס' בדיד</a:t>
            </a:r>
            <a:endParaRPr lang="en-GB" sz="2400" dirty="0"/>
          </a:p>
        </p:txBody>
      </p:sp>
      <p:pic>
        <p:nvPicPr>
          <p:cNvPr id="6" name="Picture 5" descr="Aerial view of parked airplane">
            <a:extLst>
              <a:ext uri="{FF2B5EF4-FFF2-40B4-BE49-F238E27FC236}">
                <a16:creationId xmlns:a16="http://schemas.microsoft.com/office/drawing/2014/main" id="{8210FD49-E244-49BC-BD7A-49DCBA0D4F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5027" y="2481772"/>
            <a:ext cx="3916835" cy="3916835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077ABF-EABB-472F-A408-E5F2FECD8798}"/>
              </a:ext>
            </a:extLst>
          </p:cNvPr>
          <p:cNvSpPr txBox="1"/>
          <p:nvPr/>
        </p:nvSpPr>
        <p:spPr>
          <a:xfrm>
            <a:off x="433632" y="3165718"/>
            <a:ext cx="58823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/>
              <a:t>נתון כמותי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he-IL" sz="2400" dirty="0"/>
              <a:t>ניתן למנות אותו</a:t>
            </a:r>
            <a:endParaRPr lang="en-US" sz="2400" dirty="0"/>
          </a:p>
          <a:p>
            <a:endParaRPr lang="en-US" sz="2400" dirty="0"/>
          </a:p>
          <a:p>
            <a:r>
              <a:rPr lang="he-IL" sz="2400" dirty="0"/>
              <a:t>מס' שלם, אין משמעות ל 1.53 מטוסים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5911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092C-E215-4310-A2C7-8CDA22E5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תרגול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5694B-21FC-45EF-8E25-F23193A478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he-IL" sz="3600" dirty="0"/>
              <a:t>פתור גיליון 2 שאלות 1-7 בחוברת תרגול נתונים כמותיים ואיכותניים</a:t>
            </a: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790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רקע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570BA-EE72-4E29-9933-A8AE14BAFE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4035" y="2197527"/>
            <a:ext cx="4337115" cy="4203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400" dirty="0">
                <a:effectLst/>
                <a:ea typeface="Calibri" panose="020F0502020204030204" pitchFamily="34" charset="0"/>
                <a:cs typeface="Times New Roman (Body CS)"/>
              </a:rPr>
              <a:t>הנתונים מיוצרים כל רגע, במכשירי הטלפון, חיישנים והאינטרנט.</a:t>
            </a:r>
            <a:endParaRPr lang="en-GB" sz="2400" dirty="0">
              <a:effectLst/>
              <a:ea typeface="Calibri" panose="020F0502020204030204" pitchFamily="34" charset="0"/>
              <a:cs typeface="Times New Roman (Body CS)"/>
            </a:endParaRPr>
          </a:p>
          <a:p>
            <a:pPr marL="0" indent="0">
              <a:buNone/>
            </a:pPr>
            <a:endParaRPr lang="en-GB" sz="2400" dirty="0">
              <a:effectLst/>
              <a:ea typeface="Calibri" panose="020F0502020204030204" pitchFamily="34" charset="0"/>
              <a:cs typeface="Times New Roman (Body CS)"/>
            </a:endParaRPr>
          </a:p>
          <a:p>
            <a:pPr marL="0" indent="0">
              <a:buNone/>
            </a:pPr>
            <a:r>
              <a:rPr lang="he-IL" sz="2400" dirty="0">
                <a:effectLst/>
                <a:ea typeface="Calibri" panose="020F0502020204030204" pitchFamily="34" charset="0"/>
                <a:cs typeface="Times New Roman (Body CS)"/>
              </a:rPr>
              <a:t>הנתונים בכל מקום.</a:t>
            </a:r>
            <a:endParaRPr lang="en-GB" sz="2400" dirty="0">
              <a:effectLst/>
              <a:ea typeface="Calibri" panose="020F0502020204030204" pitchFamily="34" charset="0"/>
              <a:cs typeface="Times New Roman (Body CS)"/>
            </a:endParaRP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he-IL" sz="2400" dirty="0">
                <a:effectLst/>
                <a:ea typeface="Calibri" panose="020F0502020204030204" pitchFamily="34" charset="0"/>
                <a:cs typeface="Times New Roman (Body CS)"/>
              </a:rPr>
              <a:t>הנתונים מתחילים את דרכם כפיסות בודדות של מידע שמאוחסנות ומעובדות לצורך התרגום וההבנה שלהם ע"י המחשב.</a:t>
            </a:r>
            <a:endParaRPr lang="en-GB" sz="2400" dirty="0">
              <a:effectLst/>
              <a:ea typeface="Calibri" panose="020F0502020204030204" pitchFamily="34" charset="0"/>
              <a:cs typeface="Times New Roman (Body CS)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16CF1F-445E-4377-B543-3B21EF247E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006" y="2403845"/>
            <a:ext cx="5138959" cy="320385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45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94A5D-F656-493D-B36B-DD86FC9B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מה למדנו?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9083A8-7E23-4175-A518-798A5861F404}"/>
              </a:ext>
            </a:extLst>
          </p:cNvPr>
          <p:cNvSpPr txBox="1"/>
          <p:nvPr/>
        </p:nvSpPr>
        <p:spPr>
          <a:xfrm>
            <a:off x="706617" y="2868212"/>
            <a:ext cx="1051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e-IL" sz="2800" b="0" i="0" dirty="0">
                <a:effectLst/>
              </a:rPr>
              <a:t>ההבדל בין נתונים כמותיים ואיכותניים</a:t>
            </a:r>
            <a:r>
              <a:rPr lang="en-US" sz="2800" b="0" i="0" dirty="0">
                <a:effectLst/>
              </a:rPr>
              <a:t>.</a:t>
            </a:r>
          </a:p>
          <a:p>
            <a:pPr algn="l"/>
            <a:endParaRPr lang="en-US" sz="2800" b="0" i="0" dirty="0">
              <a:effectLst/>
            </a:endParaRPr>
          </a:p>
          <a:p>
            <a:pPr algn="l"/>
            <a:r>
              <a:rPr lang="he-IL" sz="2800" b="0" i="0" dirty="0">
                <a:effectLst/>
              </a:rPr>
              <a:t>זיהוי נתונים בדידים ורציפים.</a:t>
            </a:r>
            <a:endParaRPr lang="en-US" sz="2800" b="0" i="0" dirty="0">
              <a:effectLst/>
            </a:endParaRPr>
          </a:p>
          <a:p>
            <a:pPr algn="l"/>
            <a:endParaRPr lang="en-US" sz="28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1346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C500-9482-4AC0-A364-6C6C3AF4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How you can use this lesson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3C89-4329-452C-A897-296AF15B4AE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3314" y="4824975"/>
            <a:ext cx="10734675" cy="45731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600" dirty="0"/>
              <a:t>© 2021. This work is licensed under a </a:t>
            </a:r>
            <a:r>
              <a:rPr lang="en-US" sz="1600" b="0" i="1" u="none" strike="noStrike" dirty="0">
                <a:solidFill>
                  <a:srgbClr val="049CCF"/>
                </a:solidFill>
                <a:effectLst/>
                <a:latin typeface="source sans pro" panose="020B0604020202020204" pitchFamily="34" charset="0"/>
                <a:hlinkClick r:id="rId2"/>
              </a:rPr>
              <a:t>CC BY-NC-SA 4.0 license</a:t>
            </a:r>
            <a:r>
              <a:rPr lang="en-US" sz="1600" b="0" i="1" dirty="0">
                <a:solidFill>
                  <a:srgbClr val="464646"/>
                </a:solidFill>
                <a:effectLst/>
                <a:latin typeface="source sans pro" panose="020B0604020202020204" pitchFamily="34" charset="0"/>
              </a:rPr>
              <a:t>. </a:t>
            </a:r>
            <a:endParaRPr lang="en-US" sz="1600" b="0" i="0" dirty="0">
              <a:effectLst/>
            </a:endParaRPr>
          </a:p>
          <a:p>
            <a:pPr marL="0" indent="0" algn="l">
              <a:buNone/>
            </a:pPr>
            <a:endParaRPr lang="en-US" sz="1600" b="0" i="0" dirty="0">
              <a:effectLst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E9C027-9220-4418-A3A3-A835D282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267" y="5845313"/>
            <a:ext cx="1127735" cy="93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ue and white sign&#10;&#10;Description automatically generated with medium confidence">
            <a:extLst>
              <a:ext uri="{FF2B5EF4-FFF2-40B4-BE49-F238E27FC236}">
                <a16:creationId xmlns:a16="http://schemas.microsoft.com/office/drawing/2014/main" id="{82B7D941-002C-41BF-B09E-50D1CF70F5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769" y="5915876"/>
            <a:ext cx="1675683" cy="864024"/>
          </a:xfrm>
          <a:prstGeom prst="rect">
            <a:avLst/>
          </a:prstGeom>
        </p:spPr>
      </p:pic>
      <p:pic>
        <p:nvPicPr>
          <p:cNvPr id="6" name="Picture 2" descr="Home - The Data Lab">
            <a:extLst>
              <a:ext uri="{FF2B5EF4-FFF2-40B4-BE49-F238E27FC236}">
                <a16:creationId xmlns:a16="http://schemas.microsoft.com/office/drawing/2014/main" id="{7994E953-212C-4BD8-90C1-1A2DE97D4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7266" y="6014035"/>
            <a:ext cx="2425239" cy="7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374880-B990-4DFC-A8EA-6E77ABEB6B5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716" y="5926505"/>
            <a:ext cx="1922636" cy="853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5FE8AF-312A-432D-AD26-BF735E872E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4976" y="532652"/>
            <a:ext cx="3018389" cy="105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7C6DFE-5008-4454-B9B1-12B8D87988FA}"/>
              </a:ext>
            </a:extLst>
          </p:cNvPr>
          <p:cNvSpPr txBox="1"/>
          <p:nvPr/>
        </p:nvSpPr>
        <p:spPr>
          <a:xfrm>
            <a:off x="303314" y="1857448"/>
            <a:ext cx="11753567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free to: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copy and redistribute the material in any medium or format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remix, transform and build upon the material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 the following terms: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Attribution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— You must give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+mn-cs"/>
                <a:hlinkClick r:id="rId8"/>
              </a:rPr>
              <a:t>appropriate credit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a link to the license, and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49CCF"/>
                </a:solidFill>
                <a:effectLst/>
                <a:uLnTx/>
                <a:uFillTx/>
                <a:latin typeface="source sans pro"/>
                <a:ea typeface="source sans pro"/>
                <a:cs typeface="+mn-cs"/>
                <a:hlinkClick r:id="rId8"/>
              </a:rPr>
              <a:t>indicate if changes were made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may do so in any reasonable manner, but not in any way that suggests the licensor endorses you or your use.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NonCommercial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— You may not use the material for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49CC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  <a:hlinkClick r:id="rId8"/>
              </a:rPr>
              <a:t>commercial purposes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ShareAlike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 — If you remix, transform, or build upon the material, you must distribute your contributions under the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49CC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  <a:hlinkClick r:id="rId9"/>
              </a:rPr>
              <a:t>same license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 as the original.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3AE9AC-5815-414D-B0E2-07B76DB71A7E}"/>
              </a:ext>
            </a:extLst>
          </p:cNvPr>
          <p:cNvSpPr/>
          <p:nvPr/>
        </p:nvSpPr>
        <p:spPr>
          <a:xfrm>
            <a:off x="0" y="5755413"/>
            <a:ext cx="12192000" cy="58277"/>
          </a:xfrm>
          <a:prstGeom prst="rect">
            <a:avLst/>
          </a:prstGeom>
          <a:ln>
            <a:solidFill>
              <a:srgbClr val="6A9CA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60E1F8C-2EB8-4FB9-A221-93EB4D5C52AB}"/>
              </a:ext>
            </a:extLst>
          </p:cNvPr>
          <p:cNvSpPr txBox="1">
            <a:spLocks/>
          </p:cNvSpPr>
          <p:nvPr/>
        </p:nvSpPr>
        <p:spPr>
          <a:xfrm>
            <a:off x="303314" y="5282288"/>
            <a:ext cx="11888686" cy="4573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Created by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Effini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partnership with Data Education in Schools, The Data Lab and Data Skills for Work, with funding from the Scottish Government. </a:t>
            </a:r>
          </a:p>
        </p:txBody>
      </p:sp>
    </p:spTree>
    <p:extLst>
      <p:ext uri="{BB962C8B-B14F-4D97-AF65-F5344CB8AC3E}">
        <p14:creationId xmlns:p14="http://schemas.microsoft.com/office/powerpoint/2010/main" val="135765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CA8B-AC5B-4BCC-8506-3126E6E3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למה זה חשוב?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570BA-EE72-4E29-9933-A8AE14BAFE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4654" y="2043110"/>
            <a:ext cx="5297275" cy="4605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400" dirty="0"/>
              <a:t>מדע הנתונים עוסק בפתרון בעיות.</a:t>
            </a: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he-IL" sz="2400" dirty="0"/>
              <a:t>בין אם מדובר בהערכת חומרת מצב האקלים או מעקב אחר חוות דעת של לקוח, נוכל לפתור את הבעיה שלנו רק אם יש לנו את הנתונים הנכונים בצורה הנכונה.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he-IL" sz="2400" dirty="0">
                <a:effectLst/>
                <a:ea typeface="Calibri" panose="020F0502020204030204" pitchFamily="34" charset="0"/>
                <a:cs typeface="Times New Roman (Body CS)"/>
              </a:rPr>
              <a:t>בשיעור זה נראה איך ניתן לסווג את הנתונים.</a:t>
            </a:r>
            <a:endParaRPr lang="en-GB" sz="2400" dirty="0">
              <a:effectLst/>
              <a:ea typeface="Calibri" panose="020F0502020204030204" pitchFamily="34" charset="0"/>
              <a:cs typeface="Times New Roman (Body CS)"/>
            </a:endParaRP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6" name="Picture 5" descr="Three polar bears by a log on a beach">
            <a:extLst>
              <a:ext uri="{FF2B5EF4-FFF2-40B4-BE49-F238E27FC236}">
                <a16:creationId xmlns:a16="http://schemas.microsoft.com/office/drawing/2014/main" id="{6BDDD6AA-EC29-4E9B-97B4-21C787FDAC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1347" y="1838322"/>
            <a:ext cx="2667001" cy="2667001"/>
          </a:xfrm>
          <a:prstGeom prst="ellipse">
            <a:avLst/>
          </a:prstGeom>
        </p:spPr>
      </p:pic>
      <p:pic>
        <p:nvPicPr>
          <p:cNvPr id="8" name="Picture 7" descr="Stick figure families holding hands">
            <a:extLst>
              <a:ext uri="{FF2B5EF4-FFF2-40B4-BE49-F238E27FC236}">
                <a16:creationId xmlns:a16="http://schemas.microsoft.com/office/drawing/2014/main" id="{15471284-0690-43FF-9CF4-F13B8430CA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0599" y="2851297"/>
            <a:ext cx="2667001" cy="2667001"/>
          </a:xfrm>
          <a:prstGeom prst="ellipse">
            <a:avLst/>
          </a:prstGeom>
        </p:spPr>
      </p:pic>
      <p:pic>
        <p:nvPicPr>
          <p:cNvPr id="10" name="Picture 9" descr="Surgeon analyzing a patient's brainon digital futuristic virtual display">
            <a:extLst>
              <a:ext uri="{FF2B5EF4-FFF2-40B4-BE49-F238E27FC236}">
                <a16:creationId xmlns:a16="http://schemas.microsoft.com/office/drawing/2014/main" id="{6FF24A1C-D6CA-4CC4-B570-A68D4ECE73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4819" y="3864271"/>
            <a:ext cx="2667002" cy="266700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9653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86F0A-522C-4275-BB54-41B17B05B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למה זה חשוב?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776661-E10B-4F8E-9738-8DE296FA6ACA}"/>
              </a:ext>
            </a:extLst>
          </p:cNvPr>
          <p:cNvSpPr txBox="1"/>
          <p:nvPr/>
        </p:nvSpPr>
        <p:spPr>
          <a:xfrm>
            <a:off x="93306" y="1772815"/>
            <a:ext cx="1176590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/>
              <a:t>חשוב להבין את סוג הנתונים שיש לנו כדי לטפל בהם בצורה נכונה.</a:t>
            </a:r>
            <a:endParaRPr lang="en-GB" sz="2000" dirty="0"/>
          </a:p>
          <a:p>
            <a:endParaRPr lang="en-GB" sz="9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9F4147C-69BE-4BB1-A174-51DA6BD8D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4481831"/>
              </p:ext>
            </p:extLst>
          </p:nvPr>
        </p:nvGraphicFramePr>
        <p:xfrm>
          <a:off x="1118119" y="2215300"/>
          <a:ext cx="10235681" cy="4568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943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A8ED-4E5C-414A-9282-681B965B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0" dirty="0"/>
              <a:t>נדגים</a:t>
            </a:r>
            <a:r>
              <a:rPr lang="en-US" b="0" dirty="0"/>
              <a:t>…</a:t>
            </a:r>
            <a:endParaRPr lang="en-GB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143588-D11B-414F-850D-BA670DD47756}"/>
              </a:ext>
            </a:extLst>
          </p:cNvPr>
          <p:cNvSpPr txBox="1"/>
          <p:nvPr/>
        </p:nvSpPr>
        <p:spPr>
          <a:xfrm>
            <a:off x="0" y="1741692"/>
            <a:ext cx="8107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להלן מס' דוגמאות לחשיבות סוגי הנתונים</a:t>
            </a:r>
            <a:endParaRPr lang="en-GB" sz="1800" dirty="0">
              <a:effectLst/>
              <a:ea typeface="Calibri" panose="020F0502020204030204" pitchFamily="34" charset="0"/>
              <a:cs typeface="Times New Roman (Body CS)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2190B-259F-4D2C-9054-A6DDCAD0540F}"/>
              </a:ext>
            </a:extLst>
          </p:cNvPr>
          <p:cNvSpPr txBox="1"/>
          <p:nvPr/>
        </p:nvSpPr>
        <p:spPr>
          <a:xfrm>
            <a:off x="671804" y="2781273"/>
            <a:ext cx="469329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00" dirty="0"/>
              <a:t>האם כמות האנשים יכולה להיות מספר לא שלם?</a:t>
            </a:r>
          </a:p>
          <a:p>
            <a:pPr algn="ctr"/>
            <a:endParaRPr lang="he-IL" sz="2000" dirty="0"/>
          </a:p>
          <a:p>
            <a:pPr algn="ctr"/>
            <a:endParaRPr lang="en-GB" sz="2000" dirty="0"/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Graphic 9" descr="Group with solid fill">
            <a:extLst>
              <a:ext uri="{FF2B5EF4-FFF2-40B4-BE49-F238E27FC236}">
                <a16:creationId xmlns:a16="http://schemas.microsoft.com/office/drawing/2014/main" id="{D6817DB8-A587-4EB3-AA3E-121BF262E4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14803" y="3575180"/>
            <a:ext cx="2296886" cy="229688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CFD35A-8492-44CC-AAF5-770C64010870}"/>
              </a:ext>
            </a:extLst>
          </p:cNvPr>
          <p:cNvSpPr/>
          <p:nvPr/>
        </p:nvSpPr>
        <p:spPr>
          <a:xfrm>
            <a:off x="3411893" y="4052636"/>
            <a:ext cx="774441" cy="820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7C18D2C-B0AD-4401-A561-B2BA1F0E4D91}"/>
              </a:ext>
            </a:extLst>
          </p:cNvPr>
          <p:cNvSpPr/>
          <p:nvPr/>
        </p:nvSpPr>
        <p:spPr>
          <a:xfrm>
            <a:off x="1676400" y="3906417"/>
            <a:ext cx="2509934" cy="1604865"/>
          </a:xfrm>
          <a:prstGeom prst="roundRect">
            <a:avLst/>
          </a:prstGeom>
          <a:noFill/>
          <a:ln w="38100">
            <a:solidFill>
              <a:srgbClr val="6C5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6D53D1-240D-438E-91B4-5C12FF1AA9E2}"/>
              </a:ext>
            </a:extLst>
          </p:cNvPr>
          <p:cNvSpPr txBox="1"/>
          <p:nvPr/>
        </p:nvSpPr>
        <p:spPr>
          <a:xfrm>
            <a:off x="6494028" y="2847579"/>
            <a:ext cx="5026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00" dirty="0"/>
              <a:t>מה הבעיה בעמודה גיל?</a:t>
            </a:r>
            <a:endParaRPr lang="en-GB" sz="2000" dirty="0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CDE750D5-4D38-4660-A1A8-279908E6D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052293"/>
              </p:ext>
            </p:extLst>
          </p:nvPr>
        </p:nvGraphicFramePr>
        <p:xfrm>
          <a:off x="7478294" y="3698570"/>
          <a:ext cx="31074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3700">
                  <a:extLst>
                    <a:ext uri="{9D8B030D-6E8A-4147-A177-3AD203B41FA5}">
                      <a16:colId xmlns:a16="http://schemas.microsoft.com/office/drawing/2014/main" val="3620580243"/>
                    </a:ext>
                  </a:extLst>
                </a:gridCol>
                <a:gridCol w="1553700">
                  <a:extLst>
                    <a:ext uri="{9D8B030D-6E8A-4147-A177-3AD203B41FA5}">
                      <a16:colId xmlns:a16="http://schemas.microsoft.com/office/drawing/2014/main" val="1232017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שם</a:t>
                      </a:r>
                      <a:endParaRPr lang="en-GB" b="1" dirty="0"/>
                    </a:p>
                  </a:txBody>
                  <a:tcPr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b="1" dirty="0"/>
                        <a:t>גיל</a:t>
                      </a:r>
                      <a:endParaRPr lang="en-GB" b="1" dirty="0"/>
                    </a:p>
                  </a:txBody>
                  <a:tcPr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919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Kim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092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Jamie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>
                          <a:solidFill>
                            <a:schemeClr val="bg1"/>
                          </a:solidFill>
                        </a:rPr>
                        <a:t>ירוק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392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685124"/>
                  </a:ext>
                </a:extLst>
              </a:tr>
            </a:tbl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685EA53-2C37-4BE9-9570-4E6B12323E1F}"/>
              </a:ext>
            </a:extLst>
          </p:cNvPr>
          <p:cNvSpPr/>
          <p:nvPr/>
        </p:nvSpPr>
        <p:spPr>
          <a:xfrm>
            <a:off x="6344739" y="2611909"/>
            <a:ext cx="5374510" cy="3113977"/>
          </a:xfrm>
          <a:prstGeom prst="roundRect">
            <a:avLst/>
          </a:prstGeom>
          <a:noFill/>
          <a:ln>
            <a:solidFill>
              <a:srgbClr val="6C587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8A1E9E-8351-48AA-BF59-E498EC5332D4}"/>
              </a:ext>
            </a:extLst>
          </p:cNvPr>
          <p:cNvSpPr/>
          <p:nvPr/>
        </p:nvSpPr>
        <p:spPr>
          <a:xfrm>
            <a:off x="578498" y="2611909"/>
            <a:ext cx="4939003" cy="3113977"/>
          </a:xfrm>
          <a:prstGeom prst="roundRect">
            <a:avLst/>
          </a:prstGeom>
          <a:noFill/>
          <a:ln>
            <a:solidFill>
              <a:srgbClr val="6C587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162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52DA-44D3-4346-BF72-493E0669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1"/>
                </a:solidFill>
              </a:rPr>
              <a:t>דוגמא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56317C7-6FD9-4042-98D7-21FA38B1497E}"/>
              </a:ext>
            </a:extLst>
          </p:cNvPr>
          <p:cNvSpPr txBox="1">
            <a:spLocks/>
          </p:cNvSpPr>
          <p:nvPr/>
        </p:nvSpPr>
        <p:spPr>
          <a:xfrm>
            <a:off x="89359" y="2055353"/>
            <a:ext cx="8626311" cy="9647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E0133C-58DB-4F49-99E5-0A52F397B38C}"/>
              </a:ext>
            </a:extLst>
          </p:cNvPr>
          <p:cNvSpPr txBox="1"/>
          <p:nvPr/>
        </p:nvSpPr>
        <p:spPr>
          <a:xfrm>
            <a:off x="214604" y="1857261"/>
            <a:ext cx="7867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/>
              <a:t>בעל חנות בגדים מסתכל על הנתונים שיש לו, כיצד הנתונים האלה אמורים להיראות?</a:t>
            </a:r>
            <a:endParaRPr lang="en-GB" sz="2400" dirty="0"/>
          </a:p>
        </p:txBody>
      </p:sp>
      <p:pic>
        <p:nvPicPr>
          <p:cNvPr id="13" name="Picture 12" descr="Cropped hands holding top of hanger in a store">
            <a:extLst>
              <a:ext uri="{FF2B5EF4-FFF2-40B4-BE49-F238E27FC236}">
                <a16:creationId xmlns:a16="http://schemas.microsoft.com/office/drawing/2014/main" id="{54926B44-F4A4-4983-A004-57FF9EDDC6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1971" y="2679264"/>
            <a:ext cx="3473273" cy="3473273"/>
          </a:xfrm>
          <a:prstGeom prst="ellipse">
            <a:avLst/>
          </a:prstGeom>
        </p:spPr>
      </p:pic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BB4EF4BA-6707-40C7-A5E3-1DE168591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131768"/>
              </p:ext>
            </p:extLst>
          </p:nvPr>
        </p:nvGraphicFramePr>
        <p:xfrm>
          <a:off x="444509" y="2815285"/>
          <a:ext cx="6650116" cy="377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5058">
                  <a:extLst>
                    <a:ext uri="{9D8B030D-6E8A-4147-A177-3AD203B41FA5}">
                      <a16:colId xmlns:a16="http://schemas.microsoft.com/office/drawing/2014/main" val="4242742434"/>
                    </a:ext>
                  </a:extLst>
                </a:gridCol>
                <a:gridCol w="3325058">
                  <a:extLst>
                    <a:ext uri="{9D8B030D-6E8A-4147-A177-3AD203B41FA5}">
                      <a16:colId xmlns:a16="http://schemas.microsoft.com/office/drawing/2014/main" val="4156120662"/>
                    </a:ext>
                  </a:extLst>
                </a:gridCol>
              </a:tblGrid>
              <a:tr h="495428">
                <a:tc>
                  <a:txBody>
                    <a:bodyPr/>
                    <a:lstStyle/>
                    <a:p>
                      <a:pPr algn="ctr"/>
                      <a:r>
                        <a:rPr lang="en-GB" sz="2000" b="1"/>
                        <a:t>Data item</a:t>
                      </a:r>
                    </a:p>
                  </a:txBody>
                  <a:tcPr>
                    <a:solidFill>
                      <a:srgbClr val="EAC0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/>
                        <a:t>What would it look like?</a:t>
                      </a:r>
                    </a:p>
                  </a:txBody>
                  <a:tcPr>
                    <a:solidFill>
                      <a:srgbClr val="EAC0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807620"/>
                  </a:ext>
                </a:extLst>
              </a:tr>
              <a:tr h="819903"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מס' אנשים בחנות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מספר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003695"/>
                  </a:ext>
                </a:extLst>
              </a:tr>
              <a:tr h="819903"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תיאור הבגדים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טקסט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21326"/>
                  </a:ext>
                </a:extLst>
              </a:tr>
              <a:tr h="819903"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מחירי הבגדים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מטבע</a:t>
                      </a:r>
                      <a:r>
                        <a:rPr lang="en-GB" sz="2000" dirty="0"/>
                        <a:t> (£)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917089"/>
                  </a:ext>
                </a:extLst>
              </a:tr>
              <a:tr h="819903"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מידות הבגדים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dirty="0"/>
                        <a:t>מספר או טקסט</a:t>
                      </a:r>
                      <a:endParaRPr lang="en-GB" sz="2000" dirty="0"/>
                    </a:p>
                    <a:p>
                      <a:pPr algn="ctr"/>
                      <a:r>
                        <a:rPr lang="en-GB" sz="2000" dirty="0"/>
                        <a:t>(10,14,18 or S,M,L,XL)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421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23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</a:t>
            </a:r>
            <a:r>
              <a:rPr lang="en-US" dirty="0"/>
              <a:t>…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E790C6-50B3-422F-9DD5-56DEB34C1F57}"/>
              </a:ext>
            </a:extLst>
          </p:cNvPr>
          <p:cNvSpPr txBox="1"/>
          <p:nvPr/>
        </p:nvSpPr>
        <p:spPr>
          <a:xfrm>
            <a:off x="130628" y="1831033"/>
            <a:ext cx="9983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/>
              <a:t>אתה מודד את אורך החדרים בבית שלך.</a:t>
            </a:r>
            <a:endParaRPr lang="en-GB" sz="2400" dirty="0"/>
          </a:p>
          <a:p>
            <a:endParaRPr lang="en-GB" sz="2400" dirty="0"/>
          </a:p>
          <a:p>
            <a:r>
              <a:rPr lang="he-IL" sz="2400" dirty="0"/>
              <a:t>האם תוכל לחשב את האורך הממוצע של החדרים בבית שלך עם נתונים בפורמטים האלה?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3C4B9-82A2-4F8D-BC63-C8B6A2E1A81E}"/>
              </a:ext>
            </a:extLst>
          </p:cNvPr>
          <p:cNvSpPr txBox="1"/>
          <p:nvPr/>
        </p:nvSpPr>
        <p:spPr>
          <a:xfrm>
            <a:off x="1743852" y="3894314"/>
            <a:ext cx="57816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3200" dirty="0"/>
              <a:t>מטבח</a:t>
            </a:r>
            <a:r>
              <a:rPr lang="en-GB" sz="3200" dirty="0"/>
              <a:t> 		= 1.25 </a:t>
            </a:r>
            <a:r>
              <a:rPr lang="he-IL" sz="3200" dirty="0"/>
              <a:t>מטר</a:t>
            </a:r>
            <a:endParaRPr lang="en-GB" sz="3200" dirty="0"/>
          </a:p>
          <a:p>
            <a:endParaRPr lang="en-GB" sz="3200" dirty="0"/>
          </a:p>
          <a:p>
            <a:r>
              <a:rPr lang="he-IL" sz="3200" dirty="0"/>
              <a:t>אמבטיה</a:t>
            </a:r>
            <a:r>
              <a:rPr lang="en-GB" sz="3200" dirty="0"/>
              <a:t>		= 19 </a:t>
            </a:r>
            <a:r>
              <a:rPr lang="he-IL" sz="3200" dirty="0"/>
              <a:t>אריחים</a:t>
            </a:r>
            <a:endParaRPr lang="en-GB" sz="3200" dirty="0"/>
          </a:p>
          <a:p>
            <a:endParaRPr lang="en-GB" sz="3200" dirty="0"/>
          </a:p>
          <a:p>
            <a:r>
              <a:rPr lang="he-IL" sz="3200" dirty="0"/>
              <a:t>חדר שינה</a:t>
            </a:r>
            <a:r>
              <a:rPr lang="en-GB" sz="3200" dirty="0"/>
              <a:t> 		= </a:t>
            </a:r>
            <a:r>
              <a:rPr lang="he-IL" sz="3200" dirty="0"/>
              <a:t>שני מטר</a:t>
            </a:r>
            <a:endParaRPr lang="en-GB" sz="3200" dirty="0"/>
          </a:p>
        </p:txBody>
      </p:sp>
      <p:pic>
        <p:nvPicPr>
          <p:cNvPr id="5" name="Picture 4" descr="Close up of ruler">
            <a:extLst>
              <a:ext uri="{FF2B5EF4-FFF2-40B4-BE49-F238E27FC236}">
                <a16:creationId xmlns:a16="http://schemas.microsoft.com/office/drawing/2014/main" id="{3B89F884-95D3-4791-AE2E-9EACA70F2C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0125" y="3333750"/>
            <a:ext cx="3295650" cy="32956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56212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DD6C8-86C0-4EF1-8236-5D61543C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</a:t>
            </a:r>
            <a:r>
              <a:rPr lang="en-US" dirty="0"/>
              <a:t>…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E790C6-50B3-422F-9DD5-56DEB34C1F57}"/>
              </a:ext>
            </a:extLst>
          </p:cNvPr>
          <p:cNvSpPr txBox="1"/>
          <p:nvPr/>
        </p:nvSpPr>
        <p:spPr>
          <a:xfrm>
            <a:off x="373517" y="2241580"/>
            <a:ext cx="60462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/>
              <a:t>האם נוכל לדעת את האורך הממוצע של החדרים בבית</a:t>
            </a:r>
            <a:r>
              <a:rPr lang="en-GB" sz="2400" dirty="0"/>
              <a:t>? </a:t>
            </a:r>
          </a:p>
          <a:p>
            <a:endParaRPr lang="en-GB" sz="2400" dirty="0"/>
          </a:p>
          <a:p>
            <a:endParaRPr lang="en-GB" sz="1100" dirty="0"/>
          </a:p>
          <a:p>
            <a:r>
              <a:rPr lang="he-IL" sz="2400" dirty="0"/>
              <a:t>לא</a:t>
            </a:r>
            <a:r>
              <a:rPr lang="en-GB" sz="2400" dirty="0"/>
              <a:t>. </a:t>
            </a:r>
          </a:p>
          <a:p>
            <a:endParaRPr lang="en-GB" sz="1000" dirty="0"/>
          </a:p>
          <a:p>
            <a:endParaRPr lang="en-GB" sz="1000" dirty="0"/>
          </a:p>
          <a:p>
            <a:r>
              <a:rPr lang="he-IL" sz="2400" dirty="0"/>
              <a:t>קודם כל נצטרך להעביר את המדידות לאותו פורמט, אותו סוג של נתונים ואז לחשב את הממוצע</a:t>
            </a:r>
            <a:r>
              <a:rPr lang="en-GB" sz="2400" dirty="0"/>
              <a:t>. </a:t>
            </a:r>
          </a:p>
          <a:p>
            <a:endParaRPr lang="en-GB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3C4B9-82A2-4F8D-BC63-C8B6A2E1A81E}"/>
              </a:ext>
            </a:extLst>
          </p:cNvPr>
          <p:cNvSpPr txBox="1"/>
          <p:nvPr/>
        </p:nvSpPr>
        <p:spPr>
          <a:xfrm>
            <a:off x="7741783" y="1888004"/>
            <a:ext cx="38793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/>
              <a:t>מטבח</a:t>
            </a:r>
            <a:r>
              <a:rPr lang="en-GB" sz="2400" dirty="0"/>
              <a:t> 	= 1.25 </a:t>
            </a:r>
            <a:r>
              <a:rPr lang="he-IL" sz="2400" dirty="0"/>
              <a:t>מטר</a:t>
            </a:r>
            <a:endParaRPr lang="en-GB" sz="2400" dirty="0"/>
          </a:p>
          <a:p>
            <a:endParaRPr lang="en-GB" sz="1100" dirty="0"/>
          </a:p>
          <a:p>
            <a:r>
              <a:rPr lang="he-IL" sz="2400" dirty="0"/>
              <a:t>אמבטיה</a:t>
            </a:r>
            <a:r>
              <a:rPr lang="en-GB" sz="2400" dirty="0"/>
              <a:t>	= 19 </a:t>
            </a:r>
            <a:r>
              <a:rPr lang="he-IL" sz="2400" dirty="0"/>
              <a:t>אריחים</a:t>
            </a:r>
            <a:endParaRPr lang="en-GB" sz="2400" dirty="0"/>
          </a:p>
          <a:p>
            <a:endParaRPr lang="en-GB" sz="1100" dirty="0"/>
          </a:p>
          <a:p>
            <a:r>
              <a:rPr lang="he-IL" sz="2400" dirty="0"/>
              <a:t>חדר שינה</a:t>
            </a:r>
            <a:r>
              <a:rPr lang="en-GB" sz="2400" dirty="0"/>
              <a:t> 	= </a:t>
            </a:r>
            <a:r>
              <a:rPr lang="he-IL" sz="2400" dirty="0"/>
              <a:t>שני מטר</a:t>
            </a:r>
            <a:endParaRPr lang="en-GB" sz="24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8B6C2D5-51D6-43A0-A361-C6C73B187AF0}"/>
              </a:ext>
            </a:extLst>
          </p:cNvPr>
          <p:cNvSpPr/>
          <p:nvPr/>
        </p:nvSpPr>
        <p:spPr>
          <a:xfrm rot="5400000">
            <a:off x="9045432" y="3798862"/>
            <a:ext cx="1272100" cy="922782"/>
          </a:xfrm>
          <a:prstGeom prst="rightArrow">
            <a:avLst/>
          </a:prstGeom>
          <a:solidFill>
            <a:srgbClr val="EAC036"/>
          </a:solidFill>
          <a:ln>
            <a:solidFill>
              <a:srgbClr val="EAC0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2A62B9-1452-492B-8E13-7C0477F77512}"/>
              </a:ext>
            </a:extLst>
          </p:cNvPr>
          <p:cNvSpPr txBox="1"/>
          <p:nvPr/>
        </p:nvSpPr>
        <p:spPr>
          <a:xfrm>
            <a:off x="7741783" y="4953992"/>
            <a:ext cx="40767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dirty="0"/>
              <a:t>מטבח</a:t>
            </a:r>
            <a:r>
              <a:rPr lang="en-GB" sz="2400" dirty="0"/>
              <a:t> 	= 1.25 </a:t>
            </a:r>
            <a:r>
              <a:rPr lang="he-IL" sz="2400" dirty="0"/>
              <a:t>מטר</a:t>
            </a:r>
            <a:endParaRPr lang="en-GB" sz="2400" dirty="0"/>
          </a:p>
          <a:p>
            <a:endParaRPr lang="en-GB" sz="1100" dirty="0"/>
          </a:p>
          <a:p>
            <a:r>
              <a:rPr lang="he-IL" sz="2400" dirty="0"/>
              <a:t>אמבטיה</a:t>
            </a:r>
            <a:r>
              <a:rPr lang="en-GB" sz="2400" dirty="0"/>
              <a:t>	= 1.83 </a:t>
            </a:r>
            <a:r>
              <a:rPr lang="he-IL" sz="2400" dirty="0"/>
              <a:t>מטר</a:t>
            </a:r>
            <a:endParaRPr lang="en-GB" sz="2400" dirty="0"/>
          </a:p>
          <a:p>
            <a:endParaRPr lang="en-GB" sz="1100" dirty="0"/>
          </a:p>
          <a:p>
            <a:r>
              <a:rPr lang="he-IL" sz="2400" dirty="0"/>
              <a:t>חדר שינה</a:t>
            </a:r>
            <a:r>
              <a:rPr lang="en-GB" sz="2400" dirty="0"/>
              <a:t> 	= 2.0 </a:t>
            </a:r>
            <a:r>
              <a:rPr lang="he-IL" sz="2400" dirty="0"/>
              <a:t>מטר</a:t>
            </a:r>
            <a:r>
              <a:rPr lang="en-GB" sz="2400" dirty="0"/>
              <a:t> 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32DA4E-045E-475A-A7EB-42F36B5A1AC1}"/>
              </a:ext>
            </a:extLst>
          </p:cNvPr>
          <p:cNvSpPr/>
          <p:nvPr/>
        </p:nvSpPr>
        <p:spPr>
          <a:xfrm>
            <a:off x="7380514" y="1888004"/>
            <a:ext cx="4601936" cy="4731871"/>
          </a:xfrm>
          <a:prstGeom prst="roundRect">
            <a:avLst/>
          </a:prstGeom>
          <a:noFill/>
          <a:ln>
            <a:solidFill>
              <a:srgbClr val="6A9C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9433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Data Education in School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4049"/>
      </a:accent1>
      <a:accent2>
        <a:srgbClr val="EAC036"/>
      </a:accent2>
      <a:accent3>
        <a:srgbClr val="6C587C"/>
      </a:accent3>
      <a:accent4>
        <a:srgbClr val="CE673B"/>
      </a:accent4>
      <a:accent5>
        <a:srgbClr val="6A9C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_POWERPOINT_LESSON_TEMPLATE.docx" id="{C9ED7C33-DC77-4FA5-86DD-0A034F8A2FB7}" vid="{358AFC5C-2C86-4A96-95F1-D4B4C4DB4BDC}"/>
    </a:ext>
  </a:extLst>
</a:theme>
</file>

<file path=ppt/theme/theme2.xml><?xml version="1.0" encoding="utf-8"?>
<a:theme xmlns:a="http://schemas.openxmlformats.org/drawingml/2006/main" name="Office Theme">
  <a:themeElements>
    <a:clrScheme name="Data Education in School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84049"/>
      </a:accent1>
      <a:accent2>
        <a:srgbClr val="EAC036"/>
      </a:accent2>
      <a:accent3>
        <a:srgbClr val="6C587C"/>
      </a:accent3>
      <a:accent4>
        <a:srgbClr val="CE673B"/>
      </a:accent4>
      <a:accent5>
        <a:srgbClr val="6A9CA1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 Resources_2.potx" id="{25946416-D607-47A7-854F-DC31537FCD94}" vid="{E3613A03-8597-4AC0-878E-9B983A7EF87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030EE94CCDFA4C88D8D33A29A81B8D" ma:contentTypeVersion="11" ma:contentTypeDescription="Create a new document." ma:contentTypeScope="" ma:versionID="98aef29cb8176f72c0e9e7cecfed2d21">
  <xsd:schema xmlns:xsd="http://www.w3.org/2001/XMLSchema" xmlns:xs="http://www.w3.org/2001/XMLSchema" xmlns:p="http://schemas.microsoft.com/office/2006/metadata/properties" xmlns:ns2="4297454b-9d9d-4311-9194-cdf6c01c0e73" targetNamespace="http://schemas.microsoft.com/office/2006/metadata/properties" ma:root="true" ma:fieldsID="a761e8550470d16bb342baae9d7e143c" ns2:_="">
    <xsd:import namespace="4297454b-9d9d-4311-9194-cdf6c01c0e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97454b-9d9d-4311-9194-cdf6c01c0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22BD1E-726B-4A51-ADAC-B106206464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97454b-9d9d-4311-9194-cdf6c01c0e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4F55CF-142F-4BED-8679-60542D3DE2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E9DB8A-6628-413F-BA4F-19B2DD611012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4297454b-9d9d-4311-9194-cdf6c01c0e7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990</Words>
  <Application>Microsoft Office PowerPoint</Application>
  <PresentationFormat>מסך רחב</PresentationFormat>
  <Paragraphs>229</Paragraphs>
  <Slides>31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Montserrat</vt:lpstr>
      <vt:lpstr>source sans pro</vt:lpstr>
      <vt:lpstr>Times New Roman</vt:lpstr>
      <vt:lpstr>1_Office Theme</vt:lpstr>
      <vt:lpstr>Office Theme</vt:lpstr>
      <vt:lpstr>נתונים כמותיים ואיכותניים</vt:lpstr>
      <vt:lpstr>מטרות השיעור</vt:lpstr>
      <vt:lpstr>רקע</vt:lpstr>
      <vt:lpstr>למה זה חשוב?</vt:lpstr>
      <vt:lpstr>למה זה חשוב?</vt:lpstr>
      <vt:lpstr>נדגים…</vt:lpstr>
      <vt:lpstr>דוגמא</vt:lpstr>
      <vt:lpstr>תרגיל…</vt:lpstr>
      <vt:lpstr>תרגיל…</vt:lpstr>
      <vt:lpstr>הגדרה</vt:lpstr>
      <vt:lpstr>נדגים…</vt:lpstr>
      <vt:lpstr>דוגמא</vt:lpstr>
      <vt:lpstr>תרגיל…</vt:lpstr>
      <vt:lpstr>הגדרה</vt:lpstr>
      <vt:lpstr>נדגים…</vt:lpstr>
      <vt:lpstr>דוגמא</vt:lpstr>
      <vt:lpstr>תרגיל…</vt:lpstr>
      <vt:lpstr>הבנת נתונים שהם טקסט חופשי</vt:lpstr>
      <vt:lpstr>הבנת נתונים שהם טקסט חופשי</vt:lpstr>
      <vt:lpstr>נתונים כמותיים ואיכותניים</vt:lpstr>
      <vt:lpstr>תרגול</vt:lpstr>
      <vt:lpstr>קטגוריות של נתונים</vt:lpstr>
      <vt:lpstr>הגדרה</vt:lpstr>
      <vt:lpstr>הגדרה</vt:lpstr>
      <vt:lpstr>נדגים…</vt:lpstr>
      <vt:lpstr>דוגמא</vt:lpstr>
      <vt:lpstr>שאלה…</vt:lpstr>
      <vt:lpstr>תשובה…</vt:lpstr>
      <vt:lpstr>תרגול</vt:lpstr>
      <vt:lpstr>מה למדנו?</vt:lpstr>
      <vt:lpstr>How you can use this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Nylk</dc:creator>
  <cp:lastModifiedBy>גלי הראל</cp:lastModifiedBy>
  <cp:revision>119</cp:revision>
  <dcterms:created xsi:type="dcterms:W3CDTF">2021-04-26T06:41:53Z</dcterms:created>
  <dcterms:modified xsi:type="dcterms:W3CDTF">2022-09-10T10:54:36Z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0x010100C4030EE94CCDFA4C88D8D33A29A81B8D</vt:lpwstr>
  </property>
</Properties>
</file>