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+ycFHlZEWWHoOb/FVztkhqcVv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/>
          <p:nvPr/>
        </p:nvSpPr>
        <p:spPr>
          <a:xfrm>
            <a:off x="691925" y="2551018"/>
            <a:ext cx="6173438" cy="2630323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2"/>
          <p:cNvSpPr/>
          <p:nvPr/>
        </p:nvSpPr>
        <p:spPr>
          <a:xfrm>
            <a:off x="3797896" y="6150521"/>
            <a:ext cx="4193310" cy="5062014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2"/>
          <p:cNvSpPr/>
          <p:nvPr/>
        </p:nvSpPr>
        <p:spPr>
          <a:xfrm>
            <a:off x="691925" y="5218496"/>
            <a:ext cx="6173438" cy="2630323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2"/>
          <p:cNvSpPr/>
          <p:nvPr/>
        </p:nvSpPr>
        <p:spPr>
          <a:xfrm>
            <a:off x="691925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2"/>
          <p:cNvSpPr/>
          <p:nvPr/>
        </p:nvSpPr>
        <p:spPr>
          <a:xfrm>
            <a:off x="3797896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2"/>
          <p:cNvSpPr txBox="1"/>
          <p:nvPr/>
        </p:nvSpPr>
        <p:spPr>
          <a:xfrm>
            <a:off x="4090830" y="2894136"/>
            <a:ext cx="2201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887147" y="8059525"/>
            <a:ext cx="2660700" cy="16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4090830" y="8045399"/>
            <a:ext cx="25134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 6 שאלות בנושא איכותני וכמותי.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7 שאלות בנושא בדיד ורציף.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691925" y="1931212"/>
            <a:ext cx="6175246" cy="377070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2"/>
          <p:cNvSpPr txBox="1"/>
          <p:nvPr/>
        </p:nvSpPr>
        <p:spPr>
          <a:xfrm>
            <a:off x="1530785" y="652200"/>
            <a:ext cx="4498500" cy="4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נתונים איכותניים וכמותיים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1889677" y="1928322"/>
            <a:ext cx="4402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cap="none" strike="noStrike">
                <a:latin typeface="Calibri"/>
                <a:ea typeface="Calibri"/>
                <a:cs typeface="Calibri"/>
                <a:sym typeface="Calibri"/>
              </a:rPr>
              <a:t>quantitative_and_qualitative_data</a:t>
            </a:r>
            <a:endParaRPr b="0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-380488" y="-356308"/>
            <a:ext cx="1531112" cy="1433811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2"/>
          <p:cNvSpPr/>
          <p:nvPr/>
        </p:nvSpPr>
        <p:spPr>
          <a:xfrm>
            <a:off x="-647425" y="465648"/>
            <a:ext cx="1223353" cy="122335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1191070" y="3291597"/>
            <a:ext cx="51420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להסביר את ההבדל בין נתונים איכותניים ונתונים כמותיים, ובין נתונים בדידים ונתונים רציפים.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4750866" y="5470672"/>
            <a:ext cx="1541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1226862" y="5871357"/>
            <a:ext cx="51420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תוכנית השיעור WORD -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PPT/PDF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13 שאלותEXCEL/PDF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EXCEL/PDF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