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Master+xml" PartName="/ppt/slideMasters/slideMaster1.xml"/>
  <Override ContentType="application/vnd.openxmlformats-officedocument.presentationml.tableStyles+xml" PartName="/ppt/tableStyles.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Override ContentType="application/vnd.openxmlformats-package.core-properties+xml" PartName="/docProps/core.xml"/>
</Types>
</file>

<file path=_rels/.rels><?xml version="1.0" encoding="UTF-8" standalone="yes"?><Relationships xmlns="http://schemas.openxmlformats.org/package/2006/relationships"><Relationship Id="rId3" Target="ppt/presentation.xml" Type="http://schemas.openxmlformats.org/officeDocument/2006/relationships/officeDocument"/><Relationship Id="rId2" Target="docProps/core.xml" Type="http://schemas.openxmlformats.org/package/2006/relationships/metadata/core-properties"/><Relationship Id="rId1"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embedTrueTypeFonts="1" saveSubsetFonts="1" strictFirstAndLastChars="0">
  <p:sldMasterIdLst>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x="9144000" cy="5143500" type="screen16x9"/>
  <p:notesSz cx="6858000" cy="9144000"/>
  <p:embeddedFontLst>
    <p:embeddedFont>
      <p:font charset="-79" pitchFamily="2" typeface="Assistant"/>
      <p:regular r:id="rId18"/>
      <p:bold r:id="rId19"/>
    </p:embeddedFont>
    <p:embeddedFont>
      <p:font charset="-79" pitchFamily="2" typeface="Assistant ExtraBold"/>
      <p:bold r:id="rId20"/>
    </p:embeddedFont>
    <p:embeddedFont>
      <p:font charset="-79" pitchFamily="2" typeface="Assistant SemiBold"/>
      <p:regular r:id="rId21"/>
      <p:bold r:id="rId22"/>
    </p:embeddedFont>
    <p:embeddedFont>
      <p:font charset="0" panose="020F0502020204030204" pitchFamily="34" typeface="Calibri"/>
      <p:regular r:id="rId23"/>
      <p:bold r:id="rId24"/>
      <p:italic r:id="rId25"/>
      <p:boldItalic r:id="rId26"/>
    </p:embeddedFont>
    <p:embeddedFont>
      <p:font charset="0" panose="020B0604020202020204" typeface="Quattrocento Sans"/>
      <p:regular r:id="rId27"/>
      <p:bold r:id="rId28"/>
      <p:italic r:id="rId29"/>
      <p:boldItalic r:id="rId30"/>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jWCNetZug8LR1oBCDLz02lraI6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BAC32B-140A-4F51-818E-A169065974CD}">
  <a:tblStyle styleId="{A3BAC32B-140A-4F51-818E-A169065974CD}" styleName="Table_0">
    <a:wholeTbl>
      <a:tcTxStyle b="off" i="off">
        <a:font>
          <a:latin typeface="Calibri"/>
          <a:ea typeface="Calibri"/>
          <a:cs typeface="Calibri"/>
        </a:font>
        <a:srgbClr val="000000"/>
      </a:tcTxStyle>
      <a:tcStyle>
        <a:tcBdr>
          <a:left>
            <a:ln cap="flat" cmpd="sng" w="9525">
              <a:solidFill>
                <a:srgbClr val="000000"/>
              </a:solidFill>
              <a:prstDash val="solid"/>
              <a:round/>
              <a:headEnd len="sm" type="none" w="sm"/>
              <a:tailEnd len="sm" type="none" w="sm"/>
            </a:ln>
          </a:left>
          <a:right>
            <a:ln cap="flat" cmpd="sng" w="9525">
              <a:solidFill>
                <a:srgbClr val="000000"/>
              </a:solidFill>
              <a:prstDash val="solid"/>
              <a:round/>
              <a:headEnd len="sm" type="none" w="sm"/>
              <a:tailEnd len="sm" type="none" w="sm"/>
            </a:ln>
          </a:right>
          <a:top>
            <a:ln cap="flat" cmpd="sng" w="9525">
              <a:solidFill>
                <a:srgbClr val="000000"/>
              </a:solidFill>
              <a:prstDash val="solid"/>
              <a:round/>
              <a:headEnd len="sm" type="none" w="sm"/>
              <a:tailEnd len="sm" type="none" w="sm"/>
            </a:ln>
          </a:top>
          <a:bottom>
            <a:ln cap="flat" cmpd="sng" w="9525">
              <a:solidFill>
                <a:srgbClr val="000000"/>
              </a:solidFill>
              <a:prstDash val="solid"/>
              <a:round/>
              <a:headEnd len="sm" type="none" w="sm"/>
              <a:tailEnd len="sm" type="none" w="sm"/>
            </a:ln>
          </a:bottom>
          <a:insideH>
            <a:ln cap="flat" cmpd="sng" w="9525">
              <a:solidFill>
                <a:srgbClr val="000000"/>
              </a:solidFill>
              <a:prstDash val="solid"/>
              <a:round/>
              <a:headEnd len="sm" type="none" w="sm"/>
              <a:tailEnd len="sm" type="none" w="sm"/>
            </a:ln>
          </a:insideH>
          <a:insideV>
            <a:ln cap="flat" cmpd="sng" w="9525">
              <a:solidFill>
                <a:srgbClr val="000000"/>
              </a:solidFill>
              <a:prstDash val="solid"/>
              <a:round/>
              <a:headEnd len="sm" type="none" w="sm"/>
              <a:tailEnd len="sm" type="none" w="sm"/>
            </a:ln>
          </a:insideV>
        </a:tcBdr>
        <a:fill>
          <a:solidFill>
            <a:srgbClr val="000000">
              <a:alpha val="20000"/>
            </a:srgbClr>
          </a:solidFill>
        </a:fill>
      </a:tcStyle>
    </a:wholeTbl>
    <a:band1H>
      <a:tcTxStyle/>
      <a:tcStyle>
        <a:tcBdr/>
      </a:tcStyle>
    </a:band1H>
    <a:band2H>
      <a:tcTxStyle b="off" i="off"/>
      <a:tcStyle>
        <a:tcBdr/>
        <a:fill>
          <a:solidFill>
            <a:srgbClr val="FFFFFF"/>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000000"/>
      </a:tcTxStyle>
      <a:tcStyle>
        <a:tcBdr>
          <a:left>
            <a:ln cap="flat" cmpd="sng" w="9525">
              <a:solidFill>
                <a:srgbClr val="000000"/>
              </a:solidFill>
              <a:prstDash val="solid"/>
              <a:round/>
              <a:headEnd len="sm" type="none" w="sm"/>
              <a:tailEnd len="sm" type="none" w="sm"/>
            </a:ln>
          </a:left>
          <a:right>
            <a:ln cap="flat" cmpd="sng" w="9525">
              <a:solidFill>
                <a:srgbClr val="000000"/>
              </a:solidFill>
              <a:prstDash val="solid"/>
              <a:round/>
              <a:headEnd len="sm" type="none" w="sm"/>
              <a:tailEnd len="sm" type="none" w="sm"/>
            </a:ln>
          </a:right>
          <a:top>
            <a:ln cap="flat" cmpd="sng" w="9525">
              <a:solidFill>
                <a:srgbClr val="000000"/>
              </a:solidFill>
              <a:prstDash val="solid"/>
              <a:round/>
              <a:headEnd len="sm" type="none" w="sm"/>
              <a:tailEnd len="sm" type="none" w="sm"/>
            </a:ln>
          </a:top>
          <a:bottom>
            <a:ln cap="flat" cmpd="sng" w="9525">
              <a:solidFill>
                <a:srgbClr val="000000"/>
              </a:solidFill>
              <a:prstDash val="solid"/>
              <a:round/>
              <a:headEnd len="sm" type="none" w="sm"/>
              <a:tailEnd len="sm" type="none" w="sm"/>
            </a:ln>
          </a:bottom>
          <a:insideH>
            <a:ln cap="flat" cmpd="sng" w="9525">
              <a:solidFill>
                <a:srgbClr val="000000"/>
              </a:solidFill>
              <a:prstDash val="solid"/>
              <a:round/>
              <a:headEnd len="sm" type="none" w="sm"/>
              <a:tailEnd len="sm" type="none" w="sm"/>
            </a:ln>
          </a:insideH>
          <a:insideV>
            <a:ln cap="flat" cmpd="sng" w="9525">
              <a:solidFill>
                <a:srgbClr val="000000"/>
              </a:solidFill>
              <a:prstDash val="solid"/>
              <a:round/>
              <a:headEnd len="sm" type="none" w="sm"/>
              <a:tailEnd len="sm" type="none" w="sm"/>
            </a:ln>
          </a:insideV>
        </a:tcBdr>
        <a:fill>
          <a:solidFill>
            <a:srgbClr val="000000">
              <a:alpha val="20000"/>
            </a:srgbClr>
          </a:solidFill>
        </a:fill>
      </a:tcStyle>
    </a:firstCol>
    <a:lastRow>
      <a:tcTxStyle b="on" i="off">
        <a:font>
          <a:latin typeface="Calibri"/>
          <a:ea typeface="Calibri"/>
          <a:cs typeface="Calibri"/>
        </a:font>
        <a:srgbClr val="000000"/>
      </a:tcTxStyle>
      <a:tcStyle>
        <a:tcBdr>
          <a:left>
            <a:ln cap="flat" cmpd="sng" w="9525">
              <a:solidFill>
                <a:srgbClr val="000000"/>
              </a:solidFill>
              <a:prstDash val="solid"/>
              <a:round/>
              <a:headEnd len="sm" type="none" w="sm"/>
              <a:tailEnd len="sm" type="none" w="sm"/>
            </a:ln>
          </a:left>
          <a:right>
            <a:ln cap="flat" cmpd="sng" w="9525">
              <a:solidFill>
                <a:srgbClr val="000000"/>
              </a:solidFill>
              <a:prstDash val="solid"/>
              <a:round/>
              <a:headEnd len="sm" type="none" w="sm"/>
              <a:tailEnd len="sm" type="none" w="sm"/>
            </a:ln>
          </a:right>
          <a:top>
            <a:ln cap="flat" cmpd="sng" w="38100">
              <a:solidFill>
                <a:srgbClr val="000000"/>
              </a:solidFill>
              <a:prstDash val="solid"/>
              <a:round/>
              <a:headEnd len="sm" type="none" w="sm"/>
              <a:tailEnd len="sm" type="none" w="sm"/>
            </a:ln>
          </a:top>
          <a:bottom>
            <a:ln cap="flat" cmpd="sng" w="9525">
              <a:solidFill>
                <a:srgbClr val="000000"/>
              </a:solidFill>
              <a:prstDash val="solid"/>
              <a:round/>
              <a:headEnd len="sm" type="none" w="sm"/>
              <a:tailEnd len="sm" type="none" w="sm"/>
            </a:ln>
          </a:bottom>
          <a:insideH>
            <a:ln cap="flat" cmpd="sng" w="9525">
              <a:solidFill>
                <a:srgbClr val="000000"/>
              </a:solidFill>
              <a:prstDash val="solid"/>
              <a:round/>
              <a:headEnd len="sm" type="none" w="sm"/>
              <a:tailEnd len="sm" type="none" w="sm"/>
            </a:ln>
          </a:insideH>
          <a:insideV>
            <a:ln cap="flat" cmpd="sng" w="9525">
              <a:solidFill>
                <a:srgbClr val="000000"/>
              </a:solidFill>
              <a:prstDash val="solid"/>
              <a:round/>
              <a:headEnd len="sm" type="none" w="sm"/>
              <a:tailEnd len="sm" type="none" w="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rgbClr val="000000"/>
      </a:tcTxStyle>
      <a:tcStyle>
        <a:tcBdr>
          <a:left>
            <a:ln cap="flat" cmpd="sng" w="9525">
              <a:solidFill>
                <a:srgbClr val="000000"/>
              </a:solidFill>
              <a:prstDash val="solid"/>
              <a:round/>
              <a:headEnd len="sm" type="none" w="sm"/>
              <a:tailEnd len="sm" type="none" w="sm"/>
            </a:ln>
          </a:left>
          <a:right>
            <a:ln cap="flat" cmpd="sng" w="9525">
              <a:solidFill>
                <a:srgbClr val="000000"/>
              </a:solidFill>
              <a:prstDash val="solid"/>
              <a:round/>
              <a:headEnd len="sm" type="none" w="sm"/>
              <a:tailEnd len="sm" type="none" w="sm"/>
            </a:ln>
          </a:right>
          <a:top>
            <a:ln cap="flat" cmpd="sng" w="9525">
              <a:solidFill>
                <a:srgbClr val="000000"/>
              </a:solidFill>
              <a:prstDash val="solid"/>
              <a:round/>
              <a:headEnd len="sm" type="none" w="sm"/>
              <a:tailEnd len="sm" type="none" w="sm"/>
            </a:ln>
          </a:top>
          <a:bottom>
            <a:ln cap="flat" cmpd="sng" w="12700">
              <a:solidFill>
                <a:srgbClr val="000000"/>
              </a:solidFill>
              <a:prstDash val="solid"/>
              <a:round/>
              <a:headEnd len="sm" type="none" w="sm"/>
              <a:tailEnd len="sm" type="none" w="sm"/>
            </a:ln>
          </a:bottom>
          <a:insideH>
            <a:ln cap="flat" cmpd="sng" w="9525">
              <a:solidFill>
                <a:srgbClr val="000000"/>
              </a:solidFill>
              <a:prstDash val="solid"/>
              <a:round/>
              <a:headEnd len="sm" type="none" w="sm"/>
              <a:tailEnd len="sm" type="none" w="sm"/>
            </a:ln>
          </a:insideH>
          <a:insideV>
            <a:ln cap="flat" cmpd="sng" w="9525">
              <a:solidFill>
                <a:srgbClr val="000000"/>
              </a:solidFill>
              <a:prstDash val="solid"/>
              <a:round/>
              <a:headEnd len="sm" type="none" w="sm"/>
              <a:tailEnd len="sm" type="none" w="sm"/>
            </a:ln>
          </a:insideV>
        </a:tcBdr>
        <a:fill>
          <a:solidFill>
            <a:srgbClr val="FFFFFF">
              <a:alpha val="0"/>
            </a:srgbClr>
          </a:solidFill>
        </a:fill>
      </a:tcStyle>
    </a:firstRow>
    <a:neCell>
      <a:tcTxStyle/>
      <a:tcStyle>
        <a:tcBdr/>
      </a:tcStyle>
    </a:neCell>
    <a:nwCell>
      <a:tcTxStyle/>
      <a:tcStyle>
        <a:tcBdr/>
      </a:tcStyle>
    </a:nwCell>
  </a:tblStyle>
  <a:tblStyle styleId="{4CF1DEA2-2FB3-4DB7-9487-264ABC45CB27}" styleName="Table_1">
    <a:wholeTbl>
      <a:tcTxStyle b="off" i="off">
        <a:font>
          <a:latin typeface="Calibri"/>
          <a:ea typeface="Calibri"/>
          <a:cs typeface="Calibri"/>
        </a:font>
        <a:srgbClr val="000000"/>
      </a:tcTxStyle>
      <a:tcStyle>
        <a:tcBdr>
          <a:left>
            <a:ln cap="flat" cmpd="sng" w="9525">
              <a:solidFill>
                <a:srgbClr val="FFFFFF"/>
              </a:solidFill>
              <a:prstDash val="solid"/>
              <a:round/>
              <a:headEnd len="sm" type="none" w="sm"/>
              <a:tailEnd len="sm" type="none" w="sm"/>
            </a:ln>
          </a:left>
          <a:right>
            <a:ln cap="flat" cmpd="sng" w="9525">
              <a:solidFill>
                <a:srgbClr val="FFFFFF"/>
              </a:solidFill>
              <a:prstDash val="solid"/>
              <a:round/>
              <a:headEnd len="sm" type="none" w="sm"/>
              <a:tailEnd len="sm" type="none" w="sm"/>
            </a:ln>
          </a:right>
          <a:top>
            <a:ln cap="flat" cmpd="sng" w="9525">
              <a:solidFill>
                <a:srgbClr val="FFFFFF"/>
              </a:solidFill>
              <a:prstDash val="solid"/>
              <a:round/>
              <a:headEnd len="sm" type="none" w="sm"/>
              <a:tailEnd len="sm" type="none" w="sm"/>
            </a:ln>
          </a:top>
          <a:bottom>
            <a:ln cap="flat" cmpd="sng" w="9525">
              <a:solidFill>
                <a:srgbClr val="FFFFFF"/>
              </a:solidFill>
              <a:prstDash val="solid"/>
              <a:round/>
              <a:headEnd len="sm" type="none" w="sm"/>
              <a:tailEnd len="sm" type="none" w="sm"/>
            </a:ln>
          </a:bottom>
          <a:insideH>
            <a:ln cap="flat" cmpd="sng" w="9525">
              <a:solidFill>
                <a:srgbClr val="FFFFFF"/>
              </a:solidFill>
              <a:prstDash val="solid"/>
              <a:round/>
              <a:headEnd len="sm" type="none" w="sm"/>
              <a:tailEnd len="sm" type="none" w="sm"/>
            </a:ln>
          </a:insideH>
          <a:insideV>
            <a:ln cap="flat" cmpd="sng" w="9525">
              <a:solidFill>
                <a:srgbClr val="FFFFFF"/>
              </a:solidFill>
              <a:prstDash val="solid"/>
              <a:round/>
              <a:headEnd len="sm" type="none" w="sm"/>
              <a:tailEnd len="sm" type="none" w="sm"/>
            </a:ln>
          </a:insideV>
        </a:tcBdr>
        <a:fill>
          <a:solidFill>
            <a:srgbClr val="CDD4EA"/>
          </a:solidFill>
        </a:fill>
      </a:tcStyle>
    </a:wholeTbl>
    <a:band1H>
      <a:tcTxStyle/>
      <a:tcStyle>
        <a:tcBdr/>
      </a:tcStyle>
    </a:band1H>
    <a:band2H>
      <a:tcTxStyle b="off" i="off"/>
      <a:tcStyle>
        <a:tcBdr/>
        <a:fill>
          <a:solidFill>
            <a:srgbClr val="E8EBF5"/>
          </a:solidFill>
        </a:fill>
      </a:tcStyle>
    </a:band2H>
    <a:band1V>
      <a:tcTxStyle/>
      <a:tcStyle>
        <a:tcBdr/>
      </a:tcStyle>
    </a:band1V>
    <a:band2V>
      <a:tcTxStyle/>
      <a:tcStyle>
        <a:tcBdr/>
      </a:tcStyle>
    </a:band2V>
    <a:lastCol>
      <a:tcTxStyle/>
      <a:tcStyle>
        <a:tcBdr/>
      </a:tcStyle>
    </a:lastCol>
    <a:firstCol>
      <a:tcTxStyle b="on" i="off">
        <a:font>
          <a:latin typeface="Calibri"/>
          <a:ea typeface="Calibri"/>
          <a:cs typeface="Calibri"/>
        </a:font>
        <a:srgbClr val="FFFFFF"/>
      </a:tcTxStyle>
      <a:tcStyle>
        <a:tcBdr>
          <a:left>
            <a:ln cap="flat" cmpd="sng" w="9525">
              <a:solidFill>
                <a:srgbClr val="FFFFFF"/>
              </a:solidFill>
              <a:prstDash val="solid"/>
              <a:round/>
              <a:headEnd len="sm" type="none" w="sm"/>
              <a:tailEnd len="sm" type="none" w="sm"/>
            </a:ln>
          </a:left>
          <a:right>
            <a:ln cap="flat" cmpd="sng" w="9525">
              <a:solidFill>
                <a:srgbClr val="FFFFFF"/>
              </a:solidFill>
              <a:prstDash val="solid"/>
              <a:round/>
              <a:headEnd len="sm" type="none" w="sm"/>
              <a:tailEnd len="sm" type="none" w="sm"/>
            </a:ln>
          </a:right>
          <a:top>
            <a:ln cap="flat" cmpd="sng" w="9525">
              <a:solidFill>
                <a:srgbClr val="FFFFFF"/>
              </a:solidFill>
              <a:prstDash val="solid"/>
              <a:round/>
              <a:headEnd len="sm" type="none" w="sm"/>
              <a:tailEnd len="sm" type="none" w="sm"/>
            </a:ln>
          </a:top>
          <a:bottom>
            <a:ln cap="flat" cmpd="sng" w="9525">
              <a:solidFill>
                <a:srgbClr val="FFFFFF"/>
              </a:solidFill>
              <a:prstDash val="solid"/>
              <a:round/>
              <a:headEnd len="sm" type="none" w="sm"/>
              <a:tailEnd len="sm" type="none" w="sm"/>
            </a:ln>
          </a:bottom>
          <a:insideH>
            <a:ln cap="flat" cmpd="sng" w="9525">
              <a:solidFill>
                <a:srgbClr val="FFFFFF"/>
              </a:solidFill>
              <a:prstDash val="solid"/>
              <a:round/>
              <a:headEnd len="sm" type="none" w="sm"/>
              <a:tailEnd len="sm" type="none" w="sm"/>
            </a:ln>
          </a:insideH>
          <a:insideV>
            <a:ln cap="flat" cmpd="sng" w="9525">
              <a:solidFill>
                <a:srgbClr val="FFFFFF"/>
              </a:solidFill>
              <a:prstDash val="solid"/>
              <a:round/>
              <a:headEnd len="sm" type="none" w="sm"/>
              <a:tailEnd len="sm" type="none" w="sm"/>
            </a:ln>
          </a:insideV>
        </a:tcBdr>
        <a:fill>
          <a:solidFill>
            <a:schemeClr val="accent1"/>
          </a:solidFill>
        </a:fill>
      </a:tcStyle>
    </a:firstCol>
    <a:lastRow>
      <a:tcTxStyle b="on" i="off">
        <a:font>
          <a:latin typeface="Calibri"/>
          <a:ea typeface="Calibri"/>
          <a:cs typeface="Calibri"/>
        </a:font>
        <a:srgbClr val="FFFFFF"/>
      </a:tcTxStyle>
      <a:tcStyle>
        <a:tcBdr>
          <a:left>
            <a:ln cap="flat" cmpd="sng" w="9525">
              <a:solidFill>
                <a:srgbClr val="FFFFFF"/>
              </a:solidFill>
              <a:prstDash val="solid"/>
              <a:round/>
              <a:headEnd len="sm" type="none" w="sm"/>
              <a:tailEnd len="sm" type="none" w="sm"/>
            </a:ln>
          </a:left>
          <a:right>
            <a:ln cap="flat" cmpd="sng" w="9525">
              <a:solidFill>
                <a:srgbClr val="FFFFFF"/>
              </a:solidFill>
              <a:prstDash val="solid"/>
              <a:round/>
              <a:headEnd len="sm" type="none" w="sm"/>
              <a:tailEnd len="sm" type="none" w="sm"/>
            </a:ln>
          </a:right>
          <a:top>
            <a:ln cap="flat" cmpd="sng" w="25400">
              <a:solidFill>
                <a:srgbClr val="FFFFFF"/>
              </a:solidFill>
              <a:prstDash val="solid"/>
              <a:round/>
              <a:headEnd len="sm" type="none" w="sm"/>
              <a:tailEnd len="sm" type="none" w="sm"/>
            </a:ln>
          </a:top>
          <a:bottom>
            <a:ln cap="flat" cmpd="sng" w="9525">
              <a:solidFill>
                <a:srgbClr val="FFFFFF"/>
              </a:solidFill>
              <a:prstDash val="solid"/>
              <a:round/>
              <a:headEnd len="sm" type="none" w="sm"/>
              <a:tailEnd len="sm" type="none" w="sm"/>
            </a:ln>
          </a:bottom>
          <a:insideH>
            <a:ln cap="flat" cmpd="sng" w="9525">
              <a:solidFill>
                <a:srgbClr val="FFFFFF"/>
              </a:solidFill>
              <a:prstDash val="solid"/>
              <a:round/>
              <a:headEnd len="sm" type="none" w="sm"/>
              <a:tailEnd len="sm" type="none" w="sm"/>
            </a:ln>
          </a:insideH>
          <a:insideV>
            <a:ln cap="flat" cmpd="sng" w="9525">
              <a:solidFill>
                <a:srgbClr val="FFFFFF"/>
              </a:solidFill>
              <a:prstDash val="solid"/>
              <a:round/>
              <a:headEnd len="sm" type="none" w="sm"/>
              <a:tailEnd len="sm" type="none" w="sm"/>
            </a:ln>
          </a:insideV>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left>
            <a:ln cap="flat" cmpd="sng" w="9525">
              <a:solidFill>
                <a:srgbClr val="FFFFFF"/>
              </a:solidFill>
              <a:prstDash val="solid"/>
              <a:round/>
              <a:headEnd len="sm" type="none" w="sm"/>
              <a:tailEnd len="sm" type="none" w="sm"/>
            </a:ln>
          </a:left>
          <a:right>
            <a:ln cap="flat" cmpd="sng" w="9525">
              <a:solidFill>
                <a:srgbClr val="FFFFFF"/>
              </a:solidFill>
              <a:prstDash val="solid"/>
              <a:round/>
              <a:headEnd len="sm" type="none" w="sm"/>
              <a:tailEnd len="sm" type="none" w="sm"/>
            </a:ln>
          </a:right>
          <a:top>
            <a:ln cap="flat" cmpd="sng" w="9525">
              <a:solidFill>
                <a:srgbClr val="FFFFFF"/>
              </a:solidFill>
              <a:prstDash val="solid"/>
              <a:round/>
              <a:headEnd len="sm" type="none" w="sm"/>
              <a:tailEnd len="sm" type="none" w="sm"/>
            </a:ln>
          </a:top>
          <a:bottom>
            <a:ln cap="flat" cmpd="sng" w="25400">
              <a:solidFill>
                <a:srgbClr val="FFFFFF"/>
              </a:solidFill>
              <a:prstDash val="solid"/>
              <a:round/>
              <a:headEnd len="sm" type="none" w="sm"/>
              <a:tailEnd len="sm" type="none" w="sm"/>
            </a:ln>
          </a:bottom>
          <a:insideH>
            <a:ln cap="flat" cmpd="sng" w="9525">
              <a:solidFill>
                <a:srgbClr val="FFFFFF"/>
              </a:solidFill>
              <a:prstDash val="solid"/>
              <a:round/>
              <a:headEnd len="sm" type="none" w="sm"/>
              <a:tailEnd len="sm" type="none" w="sm"/>
            </a:ln>
          </a:insideH>
          <a:insideV>
            <a:ln cap="flat" cmpd="sng" w="9525">
              <a:solidFill>
                <a:srgbClr val="FFFFFF"/>
              </a:solidFill>
              <a:prstDash val="solid"/>
              <a:round/>
              <a:headEnd len="sm" type="none" w="sm"/>
              <a:tailEnd len="sm" type="none" w="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autoAdjust="0" sz="83770"/>
  </p:normalViewPr>
  <p:slideViewPr>
    <p:cSldViewPr snapToGrid="0">
      <p:cViewPr varScale="1">
        <p:scale>
          <a:sx d="100" n="125"/>
          <a:sy d="100" n="125"/>
        </p:scale>
        <p:origin x="1122" y="96"/>
      </p:cViewPr>
      <p:guideLst/>
    </p:cSldViewPr>
  </p:slideViewPr>
  <p:notesTextViewPr>
    <p:cViewPr>
      <p:scale>
        <a:sx d="1" n="1"/>
        <a:sy d="1" n="1"/>
      </p:scale>
      <p:origin x="0" y="0"/>
    </p:cViewPr>
  </p:notesTextViewPr>
  <p:gridSpacing cx="72008" cy="72008"/>
</p:viewPr>
</file>

<file path=ppt/_rels/presentation.xml.rels><?xml version="1.0" encoding="UTF-8" standalone="yes"?><Relationships xmlns="http://schemas.openxmlformats.org/package/2006/relationships"><Relationship Id="rId31" Target="metadata" Type="http://customschemas.google.com/relationships/presentationmetadata"/><Relationship Id="rId30" Target="fonts/font13.fntdata" Type="http://schemas.openxmlformats.org/officeDocument/2006/relationships/font"/><Relationship Id="rId27" Target="fonts/font10.fntdata" Type="http://schemas.openxmlformats.org/officeDocument/2006/relationships/font"/><Relationship Id="rId26" Target="fonts/font9.fntdata" Type="http://schemas.openxmlformats.org/officeDocument/2006/relationships/font"/><Relationship Id="rId25" Target="fonts/font8.fntdata" Type="http://schemas.openxmlformats.org/officeDocument/2006/relationships/font"/><Relationship Id="rId24" Target="fonts/font7.fntdata" Type="http://schemas.openxmlformats.org/officeDocument/2006/relationships/font"/><Relationship Id="rId21" Target="fonts/font4.fntdata" Type="http://schemas.openxmlformats.org/officeDocument/2006/relationships/font"/><Relationship Id="rId19" Target="fonts/font2.fntdata" Type="http://schemas.openxmlformats.org/officeDocument/2006/relationships/font"/><Relationship Id="rId20" Target="fonts/font3.fntdata" Type="http://schemas.openxmlformats.org/officeDocument/2006/relationships/font"/><Relationship Id="rId18" Target="fonts/font1.fntdata" Type="http://schemas.openxmlformats.org/officeDocument/2006/relationships/font"/><Relationship Id="rId17" Target="slides/slide11.xml" Type="http://schemas.openxmlformats.org/officeDocument/2006/relationships/slide"/><Relationship Id="rId16" Target="slides/slide10.xml" Type="http://schemas.openxmlformats.org/officeDocument/2006/relationships/slide"/><Relationship Id="rId15" Target="slides/slide9.xml" Type="http://schemas.openxmlformats.org/officeDocument/2006/relationships/slide"/><Relationship Id="rId14" Target="slides/slide8.xml" Type="http://schemas.openxmlformats.org/officeDocument/2006/relationships/slide"/><Relationship Id="rId13" Target="slides/slide7.xml" Type="http://schemas.openxmlformats.org/officeDocument/2006/relationships/slide"/><Relationship Id="rId12" Target="slides/slide6.xml" Type="http://schemas.openxmlformats.org/officeDocument/2006/relationships/slide"/><Relationship Id="rId11" Target="slides/slide5.xml" Type="http://schemas.openxmlformats.org/officeDocument/2006/relationships/slide"/><Relationship Id="rId10" Target="slides/slide4.xml" Type="http://schemas.openxmlformats.org/officeDocument/2006/relationships/slide"/><Relationship Id="rId9" Target="slides/slide3.xml" Type="http://schemas.openxmlformats.org/officeDocument/2006/relationships/slide"/><Relationship Id="rId8" Target="slides/slide2.xml" Type="http://schemas.openxmlformats.org/officeDocument/2006/relationships/slide"/><Relationship Id="rId7" Target="slides/slide1.xml" Type="http://schemas.openxmlformats.org/officeDocument/2006/relationships/slide"/><Relationship Id="rId6" Target="notesMasters/notesMaster1.xml" Type="http://schemas.openxmlformats.org/officeDocument/2006/relationships/notesMaster"/><Relationship Id="rId5" Target="slideMasters/slideMaster1.xml" Type="http://schemas.openxmlformats.org/officeDocument/2006/relationships/slideMaster"/><Relationship Id="rId4" Target="tableStyles.xml" Type="http://schemas.openxmlformats.org/officeDocument/2006/relationships/tableStyles"/><Relationship Id="rId3" Target="presProps.xml" Type="http://schemas.openxmlformats.org/officeDocument/2006/relationships/presProps"/><Relationship Id="rId23" Target="fonts/font6.fntdata" Type="http://schemas.openxmlformats.org/officeDocument/2006/relationships/font"/><Relationship Id="rId29" Target="fonts/font12.fntdata" Type="http://schemas.openxmlformats.org/officeDocument/2006/relationships/font"/><Relationship Id="rId2" Target="viewProps.xml" Type="http://schemas.openxmlformats.org/officeDocument/2006/relationships/viewProps"/><Relationship Id="rId22" Target="fonts/font5.fntdata" Type="http://schemas.openxmlformats.org/officeDocument/2006/relationships/font"/><Relationship Id="rId28" Target="fonts/font11.fntdata" Type="http://schemas.openxmlformats.org/officeDocument/2006/relationships/font"/><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ChangeAspect="1" noGrp="1" noRot="1"/>
          </p:cNvSpPr>
          <p:nvPr>
            <p:ph idx="2" type="sldImg"/>
          </p:nvPr>
        </p:nvSpPr>
        <p:spPr>
          <a:xfrm>
            <a:off x="1143000" y="685800"/>
            <a:ext cx="4572000" cy="3429000"/>
          </a:xfrm>
          <a:custGeom>
            <a:avLst/>
            <a:gdLst/>
            <a:ahLst/>
            <a:cxnLst/>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a:spLocks noGrp="1"/>
          </p:cNvSpPr>
          <p:nvPr>
            <p:ph idx="1" type="body"/>
          </p:nvPr>
        </p:nvSpPr>
        <p:spPr>
          <a:xfrm>
            <a:off x="914400" y="4343400"/>
            <a:ext cx="5029200" cy="4114800"/>
          </a:xfrm>
          <a:prstGeom prst="rect">
            <a:avLst/>
          </a:prstGeom>
          <a:noFill/>
          <a:ln>
            <a:noFill/>
          </a:ln>
        </p:spPr>
        <p:txBody>
          <a:bodyPr anchor="t" anchorCtr="0" bIns="45700" lIns="91425" numCol="1" rIns="91425" spcFirstLastPara="1" tIns="45700" wrap="square">
            <a:noAutofit/>
          </a:bodyPr>
          <a:lstStyle>
            <a:lvl1pPr algn="r" indent="-228600" lvl="0" marL="457200" marR="0" rtl="1">
              <a:spcBef>
                <a:spcPts val="0"/>
              </a:spcBef>
              <a:spcAft>
                <a:spcPts val="0"/>
              </a:spcAft>
              <a:buSzPts val="1400"/>
              <a:buNone/>
              <a:defRPr b="0" cap="none" i="0" strike="noStrike" sz="900" u="none">
                <a:latin typeface="Calibri"/>
                <a:ea typeface="Calibri"/>
                <a:cs typeface="Calibri"/>
                <a:sym typeface="Calibri"/>
              </a:defRPr>
            </a:lvl1pPr>
            <a:lvl2pPr algn="r" indent="-228600" lvl="1" marL="914400" marR="0" rtl="1">
              <a:spcBef>
                <a:spcPts val="0"/>
              </a:spcBef>
              <a:spcAft>
                <a:spcPts val="0"/>
              </a:spcAft>
              <a:buSzPts val="1400"/>
              <a:buNone/>
              <a:defRPr b="0" cap="none" i="0" strike="noStrike" sz="900" u="none">
                <a:latin typeface="Calibri"/>
                <a:ea typeface="Calibri"/>
                <a:cs typeface="Calibri"/>
                <a:sym typeface="Calibri"/>
              </a:defRPr>
            </a:lvl2pPr>
            <a:lvl3pPr algn="r" indent="-228600" lvl="2" marL="1371600" marR="0" rtl="1">
              <a:spcBef>
                <a:spcPts val="0"/>
              </a:spcBef>
              <a:spcAft>
                <a:spcPts val="0"/>
              </a:spcAft>
              <a:buSzPts val="1400"/>
              <a:buNone/>
              <a:defRPr b="0" cap="none" i="0" strike="noStrike" sz="900" u="none">
                <a:latin typeface="Calibri"/>
                <a:ea typeface="Calibri"/>
                <a:cs typeface="Calibri"/>
                <a:sym typeface="Calibri"/>
              </a:defRPr>
            </a:lvl3pPr>
            <a:lvl4pPr algn="r" indent="-228600" lvl="3" marL="1828800" marR="0" rtl="1">
              <a:spcBef>
                <a:spcPts val="0"/>
              </a:spcBef>
              <a:spcAft>
                <a:spcPts val="0"/>
              </a:spcAft>
              <a:buSzPts val="1400"/>
              <a:buNone/>
              <a:defRPr b="0" cap="none" i="0" strike="noStrike" sz="900" u="none">
                <a:latin typeface="Calibri"/>
                <a:ea typeface="Calibri"/>
                <a:cs typeface="Calibri"/>
                <a:sym typeface="Calibri"/>
              </a:defRPr>
            </a:lvl4pPr>
            <a:lvl5pPr algn="r" indent="-228600" lvl="4" marL="2286000" marR="0" rtl="1">
              <a:spcBef>
                <a:spcPts val="0"/>
              </a:spcBef>
              <a:spcAft>
                <a:spcPts val="0"/>
              </a:spcAft>
              <a:buSzPts val="1400"/>
              <a:buNone/>
              <a:defRPr b="0" cap="none" i="0" strike="noStrike" sz="900" u="none">
                <a:latin typeface="Calibri"/>
                <a:ea typeface="Calibri"/>
                <a:cs typeface="Calibri"/>
                <a:sym typeface="Calibri"/>
              </a:defRPr>
            </a:lvl5pPr>
            <a:lvl6pPr algn="r" indent="-228600" lvl="5" marL="2743200" marR="0" rtl="1">
              <a:spcBef>
                <a:spcPts val="0"/>
              </a:spcBef>
              <a:spcAft>
                <a:spcPts val="0"/>
              </a:spcAft>
              <a:buSzPts val="1400"/>
              <a:buNone/>
              <a:defRPr b="0" cap="none" i="0" strike="noStrike" sz="900" u="none">
                <a:latin typeface="Calibri"/>
                <a:ea typeface="Calibri"/>
                <a:cs typeface="Calibri"/>
                <a:sym typeface="Calibri"/>
              </a:defRPr>
            </a:lvl6pPr>
            <a:lvl7pPr algn="r" indent="-228600" lvl="6" marL="3200400" marR="0" rtl="1">
              <a:spcBef>
                <a:spcPts val="0"/>
              </a:spcBef>
              <a:spcAft>
                <a:spcPts val="0"/>
              </a:spcAft>
              <a:buSzPts val="1400"/>
              <a:buNone/>
              <a:defRPr b="0" cap="none" i="0" strike="noStrike" sz="900" u="none">
                <a:latin typeface="Calibri"/>
                <a:ea typeface="Calibri"/>
                <a:cs typeface="Calibri"/>
                <a:sym typeface="Calibri"/>
              </a:defRPr>
            </a:lvl7pPr>
            <a:lvl8pPr algn="r" indent="-228600" lvl="7" marL="3657600" marR="0" rtl="1">
              <a:spcBef>
                <a:spcPts val="0"/>
              </a:spcBef>
              <a:spcAft>
                <a:spcPts val="0"/>
              </a:spcAft>
              <a:buSzPts val="1400"/>
              <a:buNone/>
              <a:defRPr b="0" cap="none" i="0" strike="noStrike" sz="900" u="none">
                <a:latin typeface="Calibri"/>
                <a:ea typeface="Calibri"/>
                <a:cs typeface="Calibri"/>
                <a:sym typeface="Calibri"/>
              </a:defRPr>
            </a:lvl8pPr>
            <a:lvl9pPr algn="r" indent="-228600" lvl="8" marL="4114800" marR="0" rtl="1">
              <a:spcBef>
                <a:spcPts val="0"/>
              </a:spcBef>
              <a:spcAft>
                <a:spcPts val="0"/>
              </a:spcAft>
              <a:buSzPts val="1400"/>
              <a:buNone/>
              <a:defRPr b="0" cap="none" i="0" strike="noStrike" sz="900" u="none">
                <a:latin typeface="Calibri"/>
                <a:ea typeface="Calibri"/>
                <a:cs typeface="Calibri"/>
                <a:sym typeface="Calibri"/>
              </a:defRPr>
            </a:lvl9pPr>
          </a:lstStyle>
          <a:p>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arget="../slides/slide1.xml" Type="http://schemas.openxmlformats.org/officeDocument/2006/relationships/slide"/><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2" Target="../slides/slide10.xml" Type="http://schemas.openxmlformats.org/officeDocument/2006/relationships/slide"/><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2" Target="../slides/slide11.xml" Type="http://schemas.openxmlformats.org/officeDocument/2006/relationships/slide"/><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2" Target="../slides/slide2.xml" Type="http://schemas.openxmlformats.org/officeDocument/2006/relationships/slide"/><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2" Target="../slides/slide3.xml" Type="http://schemas.openxmlformats.org/officeDocument/2006/relationships/slide"/><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2" Target="../slides/slide4.xml" Type="http://schemas.openxmlformats.org/officeDocument/2006/relationships/slide"/><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2" Target="../slides/slide5.xml" Type="http://schemas.openxmlformats.org/officeDocument/2006/relationships/slide"/><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2" Target="../slides/slide6.xml" Type="http://schemas.openxmlformats.org/officeDocument/2006/relationships/slide"/><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2" Target="../slides/slide7.xml" Type="http://schemas.openxmlformats.org/officeDocument/2006/relationships/slide"/><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2" Target="../slides/slide8.xml" Type="http://schemas.openxmlformats.org/officeDocument/2006/relationships/slide"/><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2" Target="../slides/slide9.xml" Type="http://schemas.openxmlformats.org/officeDocument/2006/relationships/slide"/><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
        <p:cNvGrpSpPr/>
        <p:nvPr/>
      </p:nvGrpSpPr>
      <p:grpSpPr>
        <a:xfrm>
          <a:off x="0" y="0"/>
          <a:ext cx="0" cy="0"/>
          <a:chOff x="0" y="0"/>
          <a:chExt cx="0" cy="0"/>
        </a:xfrm>
      </p:grpSpPr>
      <p:sp>
        <p:nvSpPr>
          <p:cNvPr id="24" name="Google Shape;24;p1: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endParaRPr/>
          </a:p>
        </p:txBody>
      </p:sp>
      <p:sp>
        <p:nvSpPr>
          <p:cNvPr id="25" name="Google Shape;25;p1: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דוגמה ראשונה לתוצרי הגדרת הבעיה - חוקר נתונים בחן מהם הגורמים המשפיעים על הצלחת התלמידים בבחינת הבגרות במקצוע מוביל בניתוח נתונים.</a:t>
            </a:r>
          </a:p>
          <a:p>
            <a:pPr algn="r" indent="0" lvl="0" marL="0" rtl="1">
              <a:spcBef>
                <a:spcPts val="0"/>
              </a:spcBef>
              <a:spcAft>
                <a:spcPts val="0"/>
              </a:spcAft>
              <a:buNone/>
            </a:pPr>
            <a:endParaRPr altLang="he-IL" dirty="0" lang="he-IL"/>
          </a:p>
          <a:p>
            <a:pPr algn="r" indent="0" lvl="0" marL="0" rtl="1">
              <a:spcBef>
                <a:spcPts val="0"/>
              </a:spcBef>
              <a:spcAft>
                <a:spcPts val="0"/>
              </a:spcAft>
              <a:buNone/>
            </a:pPr>
            <a:r>
              <a:rPr altLang="he-IL" dirty="0" lang="he-IL"/>
              <a:t>*יש לזכור כי לכל מחקר יש מגבלות (זמן / כסף / משאבים), ועל כן יש לאסוף את הנתונים מתוך </a:t>
            </a:r>
            <a:r>
              <a:rPr altLang="he-IL" b="1" dirty="0" lang="he-IL"/>
              <a:t>מדגם</a:t>
            </a:r>
            <a:r>
              <a:rPr altLang="he-IL" dirty="0" lang="he-IL"/>
              <a:t> המייצג את האוכלוסייה, ולא מתוך כלל האוכלוסייה.</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132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0"/>
        <p:cNvGrpSpPr/>
        <p:nvPr/>
      </p:nvGrpSpPr>
      <p:grpSpPr>
        <a:xfrm>
          <a:off x="0" y="0"/>
          <a:ext cx="0" cy="0"/>
          <a:chOff x="0" y="0"/>
          <a:chExt cx="0" cy="0"/>
        </a:xfrm>
      </p:grpSpPr>
      <p:sp>
        <p:nvSpPr>
          <p:cNvPr id="271" name="Google Shape;271;p1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Clr>
                <a:schemeClr val="dk1"/>
              </a:buClr>
              <a:buSzPts val="1100"/>
              <a:buFont typeface="Arial"/>
              <a:buNone/>
            </a:pPr>
            <a:r>
              <a:rPr altLang="he-IL" dirty="0" lang="he-IL" sz="800">
                <a:latin typeface="Quattrocento Sans"/>
                <a:ea typeface="Quattrocento Sans"/>
                <a:cs typeface="Quattrocento Sans"/>
                <a:sym typeface="Quattrocento Sans"/>
              </a:rPr>
              <a:t>הכיתה תתחלק לקבוצות שבכל אחת שלושה-ארבעה תלמידים</a:t>
            </a:r>
            <a:endParaRPr altLang="he-IL" dirty="0" lang="he-IL"/>
          </a:p>
          <a:p>
            <a:pPr algn="r" indent="0" lvl="0" marL="0" rtl="1">
              <a:spcBef>
                <a:spcPts val="0"/>
              </a:spcBef>
              <a:spcAft>
                <a:spcPts val="0"/>
              </a:spcAft>
              <a:buNone/>
            </a:pPr>
            <a:r>
              <a:rPr altLang="he-IL" dirty="0" lang="he-IL"/>
              <a:t>על כל קבוצה למצוא נושא שמעניין אותה ולהגדיר את כלל התוצרים המבוקשים שבהגדרת הבעיה בהתאם לנלמד.</a:t>
            </a:r>
          </a:p>
          <a:p>
            <a:pPr algn="r" indent="0" lvl="0" marL="0" rtl="1">
              <a:spcBef>
                <a:spcPts val="0"/>
              </a:spcBef>
              <a:spcAft>
                <a:spcPts val="0"/>
              </a:spcAft>
              <a:buNone/>
            </a:pPr>
            <a:endParaRPr altLang="he-IL" dirty="0" lang="he-IL"/>
          </a:p>
          <a:p>
            <a:pPr algn="r" indent="0" lvl="0" marL="0" rtl="1">
              <a:spcBef>
                <a:spcPts val="0"/>
              </a:spcBef>
              <a:spcAft>
                <a:spcPts val="0"/>
              </a:spcAft>
              <a:buClr>
                <a:schemeClr val="dk1"/>
              </a:buClr>
              <a:buSzPts val="1100"/>
              <a:buFont typeface="Arial"/>
              <a:buNone/>
            </a:pPr>
            <a:r>
              <a:rPr altLang="he-IL" dirty="0" lang="he-IL" sz="800">
                <a:latin typeface="Quattrocento Sans"/>
                <a:ea typeface="Quattrocento Sans"/>
                <a:cs typeface="Quattrocento Sans"/>
                <a:sym typeface="Quattrocento Sans"/>
              </a:rPr>
              <a:t>לבסוף, על כל קבוצה להציג את הנושא שבחרה ואת התוצרים המבוקשים הרלוונטיים שיש להשיג בשלב הגדרת הבעיה</a:t>
            </a:r>
            <a:endParaRPr altLang="he-IL" dirty="0" lang="he-IL"/>
          </a:p>
          <a:p>
            <a:pPr algn="r" indent="0" lvl="0" marL="0" rtl="1">
              <a:spcBef>
                <a:spcPts val="0"/>
              </a:spcBef>
              <a:spcAft>
                <a:spcPts val="0"/>
              </a:spcAft>
              <a:buNone/>
            </a:pPr>
            <a:r>
              <a:rPr altLang="he-IL" dirty="0" lang="he-IL"/>
              <a:t>יש להקפיד ולבחון שכל קבוצה אכן משתפת בהגדרת משתנה מוסבר, הגדרת אוכלוסייה/ מדגם למחקר, הגדרת סגמנטציה והגדרת לוחות זמנים להפקת התובנות. </a:t>
            </a:r>
          </a:p>
          <a:p>
            <a:pPr algn="r" indent="0" lvl="0" marL="0" rtl="1">
              <a:spcBef>
                <a:spcPts val="0"/>
              </a:spcBef>
              <a:spcAft>
                <a:spcPts val="0"/>
              </a:spcAft>
              <a:buClr>
                <a:schemeClr val="dk1"/>
              </a:buClr>
              <a:buSzPts val="1100"/>
              <a:buFont typeface="Arial"/>
              <a:buNone/>
            </a:pPr>
            <a:endParaRPr altLang="he-IL" dirty="0" lang="he-IL"/>
          </a:p>
          <a:p>
            <a:pPr algn="l" indent="0" lvl="0" marL="0" rtl="0">
              <a:spcBef>
                <a:spcPts val="0"/>
              </a:spcBef>
              <a:spcAft>
                <a:spcPts val="0"/>
              </a:spcAft>
              <a:buNone/>
            </a:pPr>
            <a:endParaRPr dirty="0"/>
          </a:p>
        </p:txBody>
      </p:sp>
      <p:sp>
        <p:nvSpPr>
          <p:cNvPr id="272" name="Google Shape;272;p1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endParaRP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כאמור, הגדרת הבעיה היא השלב הבסיסי ביותר ויש להשקיע בו זמן רב של מחשבה – "סוף מעשה במחשבה תחילה".</a:t>
            </a:r>
          </a:p>
          <a:p>
            <a:pPr algn="r" indent="0" lvl="0" marL="0" rtl="1">
              <a:spcBef>
                <a:spcPts val="0"/>
              </a:spcBef>
              <a:spcAft>
                <a:spcPts val="0"/>
              </a:spcAft>
              <a:buNone/>
            </a:pPr>
            <a:r>
              <a:rPr altLang="he-IL" dirty="0" lang="he-IL"/>
              <a:t>הערה: מנתח נתונים בארגונים עסקיים לרוב יקבל את שאלת המחקר ממזמין המחקר. אך אנו כאן מתרגלים את כל מחזור הנתונים בעצמנו מההתחלה ועד הסוף.</a:t>
            </a:r>
          </a:p>
          <a:p>
            <a:pPr algn="r" indent="0" lvl="0" marL="0" rtl="1">
              <a:spcBef>
                <a:spcPts val="0"/>
              </a:spcBef>
              <a:spcAft>
                <a:spcPts val="0"/>
              </a:spcAft>
              <a:buNone/>
            </a:pPr>
            <a:r>
              <a:rPr altLang="he-IL" dirty="0" lang="he-IL"/>
              <a:t>יחד עם זאת, גם במקרים אלה, מנתח הנתונים מסייע למזמין המחקר בדיוק הפרמטרים שיש לחקור כדי לתת מענה לבעיה שהוא הגדיר</a:t>
            </a:r>
          </a:p>
          <a:p>
            <a:pPr algn="r" indent="0" lvl="0" marL="0" rtl="1">
              <a:spcBef>
                <a:spcPts val="0"/>
              </a:spcBef>
              <a:spcAft>
                <a:spcPts val="0"/>
              </a:spcAft>
              <a:buNone/>
            </a:pPr>
            <a:r>
              <a:rPr altLang="he-IL" dirty="0" lang="he-IL"/>
              <a:t>אי דיוק בהגדרת הבקשה עלול לגרום לעבודה מיותרת ולא יעילה שאיננה חותרת למטרה.</a:t>
            </a:r>
          </a:p>
          <a:p>
            <a:pPr algn="r" indent="0" lvl="0" marL="0" rtl="1">
              <a:spcBef>
                <a:spcPts val="0"/>
              </a:spcBef>
              <a:spcAft>
                <a:spcPts val="0"/>
              </a:spcAft>
              <a:buNone/>
            </a:pPr>
            <a:r>
              <a:rPr altLang="he-IL" dirty="0" lang="he-IL"/>
              <a:t>הרי כל שלבי מחזור הנתונים יבוצעו לפי המטרה שמוגדרת בשלב זה, שלב </a:t>
            </a:r>
            <a:r>
              <a:rPr altLang="he-IL" b="1" dirty="0" lang="he-IL"/>
              <a:t>הגדרת הבעיה</a:t>
            </a:r>
            <a:r>
              <a:rPr altLang="he-IL" dirty="0" lang="he-IL"/>
              <a:t>. </a:t>
            </a:r>
          </a:p>
          <a:p>
            <a:pPr algn="r" indent="0" lvl="0" marL="0" rtl="1">
              <a:spcBef>
                <a:spcPts val="0"/>
              </a:spcBef>
              <a:spcAft>
                <a:spcPts val="0"/>
              </a:spcAft>
              <a:buNone/>
            </a:pPr>
            <a:endParaRPr altLang="he-IL" dirty="0" lang="he-IL"/>
          </a:p>
          <a:p>
            <a:pPr algn="r" indent="0" lvl="0" marL="0" rtl="1">
              <a:spcBef>
                <a:spcPts val="0"/>
              </a:spcBef>
              <a:spcAft>
                <a:spcPts val="0"/>
              </a:spcAft>
              <a:buNone/>
            </a:pPr>
            <a:r>
              <a:rPr altLang="he-IL" dirty="0" lang="he-IL"/>
              <a:t>הגדרה נכונה של הבעיה תיצור בסוף התהליך ערך ממשי עם תובנות והמלצות מעשיות לפתרונה.</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923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תזכורת הנלמד בשיעור "שאלת חקר" בפרק הסטטיסטיקה ככלי לניתוח נתונים.</a:t>
            </a:r>
          </a:p>
          <a:p>
            <a:pPr algn="r" indent="0" lvl="0" marL="0" rtl="1">
              <a:spcBef>
                <a:spcPts val="0"/>
              </a:spcBef>
              <a:spcAft>
                <a:spcPts val="0"/>
              </a:spcAft>
              <a:buNone/>
            </a:pPr>
            <a:r>
              <a:rPr altLang="he-IL" dirty="0" lang="he-IL"/>
              <a:t>הגדרת הבעיה שוות ערך לשאלת חקר ולכן כלליה זהים.</a:t>
            </a:r>
          </a:p>
          <a:p>
            <a:pPr algn="l" indent="0" lvl="0" marL="0" rtl="0">
              <a:spcBef>
                <a:spcPts val="0"/>
              </a:spcBef>
              <a:spcAft>
                <a:spcPts val="0"/>
              </a:spcAft>
              <a:buNone/>
            </a:pPr>
            <a:endParaRPr dirty="0"/>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291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דוגמאות לבעיות עסקיות כפי שהוגדרו בעולם </a:t>
            </a:r>
            <a:r>
              <a:rPr altLang="he-IL" dirty="0" err="1" lang="he-IL"/>
              <a:t>האמיתי</a:t>
            </a:r>
            <a:r>
              <a:rPr altLang="he-IL" dirty="0" lang="he-IL"/>
              <a:t>. ניתוח נתונים יכול לתת להן מענה. </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48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תוצרים משלב הגדרת הבעיה שמנתח הנתונים חייב שיהיו לו כדי שיוכל לבצע את המשך מחזור הנתונים.</a:t>
            </a:r>
          </a:p>
          <a:p>
            <a:pPr algn="r" indent="0" lvl="0" marL="0" rtl="1">
              <a:spcBef>
                <a:spcPts val="0"/>
              </a:spcBef>
              <a:spcAft>
                <a:spcPts val="0"/>
              </a:spcAft>
              <a:buNone/>
            </a:pPr>
            <a:r>
              <a:rPr altLang="he-IL" dirty="0" lang="he-IL"/>
              <a:t>מעבר לשאלה החשובה שאנו מנסחים לצורך הגדרת הבעיה, תוצרי הגדרת הבעיה כוללים את כלל הגדרות הבסיס למחקר שנמנה בשקופית זו ובשלוש השקופיות הבאות.</a:t>
            </a:r>
          </a:p>
          <a:p>
            <a:pPr algn="r" indent="0" lvl="0" marL="0" rtl="1">
              <a:spcBef>
                <a:spcPts val="0"/>
              </a:spcBef>
              <a:spcAft>
                <a:spcPts val="0"/>
              </a:spcAft>
              <a:buNone/>
            </a:pPr>
            <a:r>
              <a:rPr altLang="he-IL" dirty="0" lang="he-IL"/>
              <a:t>ראשית עלינו להגדיר את מטרת המחקר. בניתוח הנתונים המטרה היא חקר המשתנה המוסבר. מכאן שהתוצר שנרצה לקבל בסיום שלב הגדרת הבעיה הוא הגדרת המשתנה המוסבר, כמו גם הגדרה של השפעתו על המצב הקיים / עתידי, וכיצד ניתן להשפיע עליו ולשנות אותו (חקר משתנים מסבירים).</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20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שנית נגדיר את אוכלוסיית / מדגם המחקר.</a:t>
            </a:r>
          </a:p>
          <a:p>
            <a:pPr algn="r" indent="0" lvl="0" marL="0" rtl="1">
              <a:spcBef>
                <a:spcPts val="0"/>
              </a:spcBef>
              <a:spcAft>
                <a:spcPts val="0"/>
              </a:spcAft>
              <a:buNone/>
            </a:pPr>
            <a:r>
              <a:rPr altLang="he-IL" dirty="0" lang="he-IL"/>
              <a:t>הגדרה זו כוללת גם את התקופה / השנים / החודשים / הימים שבעבורם נאסוף את הנתונים שנחקור.</a:t>
            </a:r>
          </a:p>
          <a:p>
            <a:pPr algn="r" indent="0" lvl="0" marL="0" rtl="1">
              <a:spcBef>
                <a:spcPts val="0"/>
              </a:spcBef>
              <a:spcAft>
                <a:spcPts val="0"/>
              </a:spcAft>
              <a:buNone/>
            </a:pPr>
            <a:r>
              <a:rPr altLang="he-IL" dirty="0" lang="he-IL"/>
              <a:t>יש לזכור שמצד אחד נרצה ללמוד מכמה שיותר נתונים ולכן נשקול לקחת תקופת נתונים היסטורית ארוכה יותר ללמידה.</a:t>
            </a:r>
          </a:p>
          <a:p>
            <a:pPr algn="r" indent="0" lvl="0" marL="0" rtl="1">
              <a:spcBef>
                <a:spcPts val="0"/>
              </a:spcBef>
              <a:spcAft>
                <a:spcPts val="0"/>
              </a:spcAft>
              <a:buNone/>
            </a:pPr>
            <a:r>
              <a:rPr altLang="he-IL" dirty="0" lang="he-IL"/>
              <a:t>אך מצד שני תקופה היסטורית ארוכה מדי עלולה להוביל ללמידה מנתונים היסטוריים וישנים שאינם רלוונטיים.</a:t>
            </a:r>
          </a:p>
          <a:p>
            <a:pPr algn="r" indent="0" lvl="0" marL="0" rtl="1">
              <a:spcBef>
                <a:spcPts val="0"/>
              </a:spcBef>
              <a:spcAft>
                <a:spcPts val="0"/>
              </a:spcAft>
              <a:buNone/>
            </a:pPr>
            <a:r>
              <a:rPr altLang="he-IL" dirty="0" lang="he-IL"/>
              <a:t>לדוגמה- האם רלוונטי לחקור נתונים על </a:t>
            </a:r>
            <a:r>
              <a:rPr altLang="he-IL" dirty="0" err="1" lang="he-IL"/>
              <a:t>תוכניות</a:t>
            </a:r>
            <a:r>
              <a:rPr altLang="he-IL" dirty="0" lang="he-IL"/>
              <a:t> טלוויזיה ששודרו לפני עשור כדי להבין מהן </a:t>
            </a:r>
            <a:r>
              <a:rPr altLang="he-IL" dirty="0" err="1" lang="he-IL"/>
              <a:t>תוכניות</a:t>
            </a:r>
            <a:r>
              <a:rPr altLang="he-IL" dirty="0" lang="he-IL"/>
              <a:t> הטלוויזיה הכי אהובות בישראל לשנה זו?</a:t>
            </a:r>
          </a:p>
          <a:p>
            <a:pPr algn="r" indent="0" lvl="0" marL="0" rtl="1">
              <a:spcBef>
                <a:spcPts val="0"/>
              </a:spcBef>
              <a:spcAft>
                <a:spcPts val="0"/>
              </a:spcAft>
              <a:buNone/>
            </a:pPr>
            <a:endParaRPr altLang="he-IL" dirty="0" lang="he-IL"/>
          </a:p>
          <a:p>
            <a:pPr algn="r" indent="0" lvl="0" marL="0" rtl="1">
              <a:spcBef>
                <a:spcPts val="0"/>
              </a:spcBef>
              <a:spcAft>
                <a:spcPts val="0"/>
              </a:spcAft>
              <a:buNone/>
            </a:pPr>
            <a:r>
              <a:rPr altLang="he-IL" dirty="0" lang="he-IL"/>
              <a:t>תוצר נוסף שיש להגדיר בשלב זה הוא סינונים – כלומר הגדרה של שורות (הנקראות גם תצפיות) שנרצה להוריד מתוך האוכלוסייה/ המדגם ולא ללמוד מהן כי הן לא רלוונטיות למחקר הנתונים.</a:t>
            </a:r>
          </a:p>
          <a:p>
            <a:pPr algn="r" indent="0" lvl="0" marL="0" rtl="1">
              <a:spcBef>
                <a:spcPts val="0"/>
              </a:spcBef>
              <a:spcAft>
                <a:spcPts val="0"/>
              </a:spcAft>
              <a:buNone/>
            </a:pPr>
            <a:r>
              <a:rPr altLang="he-IL" dirty="0" lang="he-IL"/>
              <a:t>לדוגמה- חוקר החליט לסנן תצפיות של לקוחות שהצטרפו לחברה רק אתמול מתוצאות סקר שביעות הרצון משירות החברה שניתח.   </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102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בנושא הגדרת סגמנטציה עוד נעסוק באופן מעמיק בשיעור הבא שיעסוק אך ורק בנושא זה.</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200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
        <p:cNvGrpSpPr/>
        <p:nvPr/>
      </p:nvGrpSpPr>
      <p:grpSpPr>
        <a:xfrm>
          <a:off x="0" y="0"/>
          <a:ext cx="0" cy="0"/>
          <a:chOff x="0" y="0"/>
          <a:chExt cx="0" cy="0"/>
        </a:xfrm>
      </p:grpSpPr>
      <p:sp>
        <p:nvSpPr>
          <p:cNvPr id="35" name="Google Shape;35;p2:notes"/>
          <p:cNvSpPr txBox="1">
            <a:spLocks noGrp="1"/>
          </p:cNvSpPr>
          <p:nvPr>
            <p:ph idx="1" type="body"/>
          </p:nvPr>
        </p:nvSpPr>
        <p:spPr>
          <a:xfrm>
            <a:off x="914400" y="4343400"/>
            <a:ext cx="5029200" cy="4114800"/>
          </a:xfrm>
          <a:prstGeom prst="rect">
            <a:avLst/>
          </a:prstGeom>
        </p:spPr>
        <p:txBody>
          <a:bodyPr anchor="t" anchorCtr="0" bIns="45700" lIns="91425" numCol="1" rIns="91425" spcFirstLastPara="1" tIns="45700" wrap="square">
            <a:noAutofit/>
          </a:bodyPr>
          <a:lstStyle/>
          <a:p>
            <a:pPr algn="r" indent="0" lvl="0" marL="0" rtl="1">
              <a:spcBef>
                <a:spcPts val="0"/>
              </a:spcBef>
              <a:spcAft>
                <a:spcPts val="0"/>
              </a:spcAft>
              <a:buNone/>
            </a:pPr>
            <a:r>
              <a:rPr altLang="he-IL" dirty="0" lang="he-IL"/>
              <a:t>לפני תחילת ביצוע מחזור הנתונים על מנתח הנתונים להבין את "כללי המשחק", כלומר עליו להבין מה היקף הזמן העומד לרשותו, התקציב, כוח האדם והאמצעים הטכנולוגיים העומדים לרשותו לצורך המחקר.</a:t>
            </a:r>
          </a:p>
          <a:p>
            <a:pPr algn="r" indent="0" lvl="0" marL="0" rtl="1">
              <a:spcBef>
                <a:spcPts val="0"/>
              </a:spcBef>
              <a:spcAft>
                <a:spcPts val="0"/>
              </a:spcAft>
              <a:buNone/>
            </a:pPr>
            <a:r>
              <a:rPr altLang="he-IL" dirty="0" lang="he-IL"/>
              <a:t>מחקר בניתוח נתונים עלול להיות כבור ללא תחתית, וניתן להמשיך לחקור ולחקור כל נושא וכל עולם נתונים במשך שנים ארוכות ואף יותר. לכן על מנתח הנתונים להבין את המגבלות ולהתאים את עומק המחקר בהתאם להן.</a:t>
            </a:r>
          </a:p>
        </p:txBody>
      </p:sp>
      <p:sp>
        <p:nvSpPr>
          <p:cNvPr id="36" name="Google Shape;36;p2:notes"/>
          <p:cNvSpPr>
            <a:spLocks noChangeAspect="1" noGrp="1" noRot="1"/>
          </p:cNvSpPr>
          <p:nvPr>
            <p:ph idx="2" type="sldImg"/>
          </p:nvPr>
        </p:nvSpPr>
        <p:spPr>
          <a:xfrm>
            <a:off x="381000" y="685800"/>
            <a:ext cx="6096000" cy="3429000"/>
          </a:xfrm>
          <a:custGeom>
            <a:avLst/>
            <a:gdLst/>
            <a:ahLst/>
            <a:cxnLst/>
            <a:rect b="b" l="l" r="r" t="t"/>
            <a:pathLst>
              <a:path extrusionOk="0" h="120000" w="12000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424933"/>
      </p:ext>
    </p:extLst>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3" Target="../media/image2.png" Type="http://schemas.openxmlformats.org/officeDocument/2006/relationships/image"/><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x">
  <p:cSld name="TITLE_AND_BODY">
    <p:spTree>
      <p:nvGrpSpPr>
        <p:cNvPr id="1" name="Shape 9"/>
        <p:cNvGrpSpPr/>
        <p:nvPr/>
      </p:nvGrpSpPr>
      <p:grpSpPr>
        <a:xfrm>
          <a:off x="0" y="0"/>
          <a:ext cx="0" cy="0"/>
          <a:chOff x="0" y="0"/>
          <a:chExt cx="0" cy="0"/>
        </a:xfrm>
      </p:grpSpPr>
      <p:pic>
        <p:nvPicPr>
          <p:cNvPr descr="Google Shape;7;p1" id="10" name="Google Shape;10;p14"/>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14"/>
          <p:cNvSpPr/>
          <p:nvPr/>
        </p:nvSpPr>
        <p:spPr>
          <a:xfrm>
            <a:off x="-1" y="5051375"/>
            <a:ext cx="9144002" cy="92102"/>
          </a:xfrm>
          <a:prstGeom prst="rect">
            <a:avLst/>
          </a:prstGeom>
          <a:solidFill>
            <a:srgbClr val="FFC926"/>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200"/>
              <a:buFont typeface="Assistant"/>
              <a:buNone/>
            </a:pPr>
            <a:endParaRPr b="0" cap="none" i="0" strike="noStrike" sz="1200" u="none">
              <a:solidFill>
                <a:srgbClr val="000000"/>
              </a:solidFill>
              <a:latin typeface="Calibri"/>
              <a:ea typeface="Calibri"/>
              <a:cs typeface="Calibri"/>
              <a:sym typeface="Calibri"/>
            </a:endParaRPr>
          </a:p>
        </p:txBody>
      </p:sp>
      <p:sp>
        <p:nvSpPr>
          <p:cNvPr id="12" name="Google Shape;12;p14"/>
          <p:cNvSpPr/>
          <p:nvPr/>
        </p:nvSpPr>
        <p:spPr>
          <a:xfrm>
            <a:off x="-2700" y="2696"/>
            <a:ext cx="3561603" cy="199503"/>
          </a:xfrm>
          <a:prstGeom prst="rect">
            <a:avLst/>
          </a:prstGeom>
          <a:solidFill>
            <a:srgbClr val="EEEEEE"/>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200"/>
              <a:buFont typeface="Assistant"/>
              <a:buNone/>
            </a:pPr>
            <a:endParaRPr b="0" cap="none" i="0" strike="noStrike" sz="1200" u="none">
              <a:solidFill>
                <a:srgbClr val="000000"/>
              </a:solidFill>
              <a:latin typeface="Calibri"/>
              <a:ea typeface="Calibri"/>
              <a:cs typeface="Calibri"/>
              <a:sym typeface="Calibri"/>
            </a:endParaRPr>
          </a:p>
        </p:txBody>
      </p:sp>
      <p:pic>
        <p:nvPicPr>
          <p:cNvPr descr="Google Shape;135;p15" id="13" name="Google Shape;13;p14"/>
          <p:cNvPicPr preferRelativeResize="0"/>
          <p:nvPr/>
        </p:nvPicPr>
        <p:blipFill rotWithShape="1">
          <a:blip r:embed="rId3">
            <a:alphaModFix/>
          </a:blip>
          <a:srcRect/>
          <a:stretch/>
        </p:blipFill>
        <p:spPr>
          <a:xfrm rot="351193">
            <a:off x="255009" y="4496940"/>
            <a:ext cx="511994" cy="306046"/>
          </a:xfrm>
          <a:prstGeom prst="rect">
            <a:avLst/>
          </a:prstGeom>
          <a:noFill/>
          <a:ln>
            <a:noFill/>
          </a:ln>
        </p:spPr>
      </p:pic>
      <p:sp>
        <p:nvSpPr>
          <p:cNvPr id="14" name="Google Shape;14;p14"/>
          <p:cNvSpPr txBox="1">
            <a:spLocks noGrp="1"/>
          </p:cNvSpPr>
          <p:nvPr>
            <p:ph idx="12" type="sldNum"/>
          </p:nvPr>
        </p:nvSpPr>
        <p:spPr>
          <a:xfrm>
            <a:off x="212107" y="4553064"/>
            <a:ext cx="306305" cy="335249"/>
          </a:xfrm>
          <a:prstGeom prst="rect">
            <a:avLst/>
          </a:prstGeom>
          <a:noFill/>
          <a:ln>
            <a:noFill/>
          </a:ln>
        </p:spPr>
        <p:txBody>
          <a:bodyPr anchor="ctr" anchorCtr="0" bIns="91400" lIns="91400" numCol="1" rIns="91400" spcFirstLastPara="1" tIns="91400" wrap="square">
            <a:normAutofit/>
          </a:bodyPr>
          <a:lstStyle>
            <a:lvl1pPr algn="r" indent="0" lvl="0"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algn="r" indent="0" lvl="1"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algn="r" indent="0" lvl="2"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algn="r" indent="0" lvl="3"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algn="r" indent="0" lvl="4"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algn="r" indent="0" lvl="5"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algn="r" indent="0" lvl="6"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algn="r" indent="0" lvl="7"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algn="r" indent="0" lvl="8" marL="0" marR="0">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algn="r" indent="0" lvl="0" marL="0" rtl="0">
              <a:spcBef>
                <a:spcPts val="0"/>
              </a:spcBef>
              <a:spcAft>
                <a:spcPts val="0"/>
              </a:spcAft>
              <a:buNone/>
            </a:pPr>
            <a:fld id="{00000000-1234-1234-1234-123412341234}" type="slidenum">
              <a:rPr lang="en-US"/>
              <a:t>‹#›</a:t>
            </a:fld>
            <a:endParaRPr b="0" cap="none" i="0" strike="noStrike" sz="900" u="none"/>
          </a:p>
        </p:txBody>
      </p:sp>
      <p:sp>
        <p:nvSpPr>
          <p:cNvPr id="15" name="Google Shape;15;p14"/>
          <p:cNvSpPr txBox="1"/>
          <p:nvPr/>
        </p:nvSpPr>
        <p:spPr>
          <a:xfrm>
            <a:off x="7137317" y="56673"/>
            <a:ext cx="1879738" cy="398749"/>
          </a:xfrm>
          <a:prstGeom prst="rect">
            <a:avLst/>
          </a:prstGeom>
          <a:noFill/>
          <a:ln>
            <a:noFill/>
          </a:ln>
        </p:spPr>
        <p:txBody>
          <a:bodyPr anchor="t" anchorCtr="0" bIns="91400" lIns="91400" numCol="1" rIns="91400" spcFirstLastPara="1" tIns="91400" wrap="square">
            <a:spAutoFit/>
          </a:bodyPr>
          <a:lstStyle/>
          <a:p>
            <a:pPr algn="r" indent="0" lvl="0" marL="0" marR="0" rtl="0">
              <a:lnSpc>
                <a:spcPct val="100000"/>
              </a:lnSpc>
              <a:spcBef>
                <a:spcPts val="0"/>
              </a:spcBef>
              <a:spcAft>
                <a:spcPts val="0"/>
              </a:spcAft>
              <a:buClr>
                <a:srgbClr val="232752"/>
              </a:buClr>
              <a:buSzPts val="1300"/>
              <a:buFont typeface="Assistant ExtraBold"/>
              <a:buNone/>
            </a:pPr>
            <a:r>
              <a:rPr altLang="he-IL" b="0" cap="none" dirty="0" i="0" lang="he-IL" strike="noStrike" sz="1300" u="none">
                <a:solidFill>
                  <a:srgbClr val="232752"/>
                </a:solidFill>
                <a:latin typeface="Assistant ExtraBold"/>
                <a:ea typeface="Assistant ExtraBold"/>
                <a:cs typeface="Assistant ExtraBold"/>
                <a:sym typeface="Assistant ExtraBold"/>
              </a:rPr>
              <a:t>הגדרת הבעיה</a:t>
            </a:r>
            <a:endParaRPr b="0" cap="none" dirty="0" i="0" strike="noStrike" sz="1200" u="none">
              <a:solidFill>
                <a:srgbClr val="232752"/>
              </a:solidFill>
              <a:latin typeface="Calibri"/>
              <a:ea typeface="Calibri"/>
              <a:cs typeface="Calibri"/>
              <a:sym typeface="Calibri"/>
            </a:endParaRPr>
          </a:p>
        </p:txBody>
      </p:sp>
      <p:cxnSp>
        <p:nvCxnSpPr>
          <p:cNvPr id="16" name="Google Shape;16;p14"/>
          <p:cNvCxnSpPr>
            <a:cxnSpLocks/>
            <a:stCxn id="15" idx="2"/>
          </p:cNvCxnSpPr>
          <p:nvPr/>
        </p:nvCxnSpPr>
        <p:spPr>
          <a:xfrm flipV="1">
            <a:off x="8077186" y="445210"/>
            <a:ext cx="871439" cy="10212"/>
          </a:xfrm>
          <a:prstGeom prst="straightConnector1">
            <a:avLst/>
          </a:prstGeom>
          <a:noFill/>
          <a:ln cap="flat" cmpd="sng" w="9525">
            <a:solidFill>
              <a:srgbClr val="918D8E"/>
            </a:solidFill>
            <a:prstDash val="dot"/>
            <a:round/>
            <a:headEnd len="sm" type="none" w="sm"/>
            <a:tailEnd len="sm" type="none" w="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7"/>
        <p:cNvGrpSpPr/>
        <p:nvPr/>
      </p:nvGrpSpPr>
      <p:grpSpPr>
        <a:xfrm>
          <a:off x="0" y="0"/>
          <a:ext cx="0" cy="0"/>
          <a:chOff x="0" y="0"/>
          <a:chExt cx="0" cy="0"/>
        </a:xfrm>
      </p:grpSpPr>
      <p:sp>
        <p:nvSpPr>
          <p:cNvPr id="18" name="Google Shape;18;p15"/>
          <p:cNvSpPr/>
          <p:nvPr/>
        </p:nvSpPr>
        <p:spPr>
          <a:xfrm>
            <a:off x="0" y="5051375"/>
            <a:ext cx="9144000" cy="92102"/>
          </a:xfrm>
          <a:prstGeom prst="rect">
            <a:avLst/>
          </a:prstGeom>
          <a:solidFill>
            <a:srgbClr val="FFC926"/>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200"/>
              <a:buFont typeface="Assistant"/>
              <a:buNone/>
            </a:pPr>
            <a:endParaRPr b="0" cap="none" i="0" strike="noStrike" sz="1200" u="none">
              <a:solidFill>
                <a:srgbClr val="000000"/>
              </a:solidFill>
              <a:latin typeface="Calibri"/>
              <a:ea typeface="Calibri"/>
              <a:cs typeface="Calibri"/>
              <a:sym typeface="Calibri"/>
            </a:endParaRPr>
          </a:p>
        </p:txBody>
      </p:sp>
      <p:sp>
        <p:nvSpPr>
          <p:cNvPr id="19" name="Google Shape;19;p15"/>
          <p:cNvSpPr/>
          <p:nvPr/>
        </p:nvSpPr>
        <p:spPr>
          <a:xfrm>
            <a:off x="-2699" y="2696"/>
            <a:ext cx="3561602" cy="199504"/>
          </a:xfrm>
          <a:prstGeom prst="rect">
            <a:avLst/>
          </a:prstGeom>
          <a:solidFill>
            <a:srgbClr val="EEEEEE"/>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200"/>
              <a:buFont typeface="Assistant"/>
              <a:buNone/>
            </a:pPr>
            <a:endParaRPr b="0" cap="none" i="0" strike="noStrike" sz="1200" u="none">
              <a:solidFill>
                <a:srgbClr val="000000"/>
              </a:solidFill>
              <a:latin typeface="Calibri"/>
              <a:ea typeface="Calibri"/>
              <a:cs typeface="Calibri"/>
              <a:sym typeface="Calibri"/>
            </a:endParaRPr>
          </a:p>
        </p:txBody>
      </p:sp>
      <p:sp>
        <p:nvSpPr>
          <p:cNvPr id="20" name="Google Shape;20;p15"/>
          <p:cNvSpPr txBox="1"/>
          <p:nvPr/>
        </p:nvSpPr>
        <p:spPr>
          <a:xfrm>
            <a:off x="212107" y="4553064"/>
            <a:ext cx="306305" cy="335249"/>
          </a:xfrm>
          <a:prstGeom prst="rect">
            <a:avLst/>
          </a:prstGeom>
          <a:noFill/>
          <a:ln>
            <a:noFill/>
          </a:ln>
        </p:spPr>
        <p:txBody>
          <a:bodyPr anchor="ctr" anchorCtr="0" bIns="91400" lIns="91400" numCol="1" rIns="91400" spcFirstLastPara="1" tIns="91400" wrap="square">
            <a:normAutofit/>
          </a:bodyPr>
          <a:lstStyle/>
          <a:p>
            <a:pPr algn="r" indent="0" lvl="0" marL="0" marR="0" rtl="0">
              <a:lnSpc>
                <a:spcPct val="100000"/>
              </a:lnSpc>
              <a:spcBef>
                <a:spcPts val="0"/>
              </a:spcBef>
              <a:spcAft>
                <a:spcPts val="0"/>
              </a:spcAft>
              <a:buClr>
                <a:srgbClr val="232752"/>
              </a:buClr>
              <a:buSzPts val="900"/>
              <a:buFont typeface="Assistant SemiBold"/>
              <a:buNone/>
            </a:pPr>
            <a:fld id="{00000000-1234-1234-1234-123412341234}" type="slidenum">
              <a:rPr b="0" cap="none" i="0" lang="en-US" strike="noStrike" sz="900" u="none">
                <a:solidFill>
                  <a:srgbClr val="232752"/>
                </a:solidFill>
                <a:latin typeface="Assistant SemiBold"/>
                <a:ea typeface="Assistant SemiBold"/>
                <a:cs typeface="Assistant SemiBold"/>
                <a:sym typeface="Assistant SemiBold"/>
              </a:rPr>
              <a:t>‹#›</a:t>
            </a:fld>
            <a:endParaRPr b="0" cap="none" i="0" strike="noStrike" sz="900" u="none">
              <a:solidFill>
                <a:srgbClr val="232752"/>
              </a:solidFill>
              <a:latin typeface="Assistant SemiBold"/>
              <a:ea typeface="Assistant SemiBold"/>
              <a:cs typeface="Assistant SemiBold"/>
              <a:sym typeface="Assistant SemiBold"/>
            </a:endParaRPr>
          </a:p>
        </p:txBody>
      </p:sp>
      <p:pic>
        <p:nvPicPr>
          <p:cNvPr descr="Google Shape;7;p1" id="21" name="Google Shape;21;p15"/>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15"/>
          <p:cNvPicPr preferRelativeResize="0"/>
          <p:nvPr/>
        </p:nvPicPr>
        <p:blipFill rotWithShape="1">
          <a:blip r:embed="rId3">
            <a:alphaModFix/>
          </a:blip>
          <a:srcRect/>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628650" y="273843"/>
            <a:ext cx="7886700" cy="994173"/>
          </a:xfrm>
          <a:prstGeom prst="rect">
            <a:avLst/>
          </a:prstGeom>
          <a:noFill/>
          <a:ln>
            <a:noFill/>
          </a:ln>
        </p:spPr>
        <p:txBody>
          <a:bodyPr anchor="ctr" anchorCtr="0" bIns="34275" lIns="34275" numCol="1" rIns="34275" spcFirstLastPara="1" tIns="34275" wrap="square">
            <a:normAutofit/>
          </a:bodyPr>
          <a:lstStyle>
            <a:lvl1pPr algn="r" lvl="0" marR="0" rtl="0">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1pPr>
            <a:lvl2pPr algn="r" lvl="1"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2pPr>
            <a:lvl3pPr algn="r" lvl="2"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3pPr>
            <a:lvl4pPr algn="r" lvl="3"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4pPr>
            <a:lvl5pPr algn="r" lvl="4"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5pPr>
            <a:lvl6pPr algn="r" lvl="5"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6pPr>
            <a:lvl7pPr algn="r" lvl="6"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7pPr>
            <a:lvl8pPr algn="r" lvl="7"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8pPr>
            <a:lvl9pPr algn="r" lvl="8" marR="0" rtl="1">
              <a:lnSpc>
                <a:spcPct val="90000"/>
              </a:lnSpc>
              <a:spcBef>
                <a:spcPts val="0"/>
              </a:spcBef>
              <a:spcAft>
                <a:spcPts val="0"/>
              </a:spcAft>
              <a:buClr>
                <a:srgbClr val="000000"/>
              </a:buClr>
              <a:buSzPts val="3200"/>
              <a:buFont typeface="Calibri"/>
              <a:buNone/>
              <a:defRPr b="0" cap="none" i="0" strike="noStrike" sz="3200" u="none">
                <a:solidFill>
                  <a:srgbClr val="000000"/>
                </a:solidFill>
                <a:latin typeface="Calibri"/>
                <a:ea typeface="Calibri"/>
                <a:cs typeface="Calibri"/>
                <a:sym typeface="Calibri"/>
              </a:defRPr>
            </a:lvl9pPr>
          </a:lstStyle>
          <a:p>
            <a:endParaRPr/>
          </a:p>
        </p:txBody>
      </p:sp>
      <p:sp>
        <p:nvSpPr>
          <p:cNvPr id="7" name="Google Shape;7;p13"/>
          <p:cNvSpPr txBox="1">
            <a:spLocks noGrp="1"/>
          </p:cNvSpPr>
          <p:nvPr>
            <p:ph idx="1" type="body"/>
          </p:nvPr>
        </p:nvSpPr>
        <p:spPr>
          <a:xfrm>
            <a:off x="628650" y="1369218"/>
            <a:ext cx="7886700" cy="3263505"/>
          </a:xfrm>
          <a:prstGeom prst="rect">
            <a:avLst/>
          </a:prstGeom>
          <a:noFill/>
          <a:ln>
            <a:noFill/>
          </a:ln>
        </p:spPr>
        <p:txBody>
          <a:bodyPr anchor="t" anchorCtr="0" bIns="34275" lIns="34275" numCol="1" rIns="34275" spcFirstLastPara="1" tIns="34275" wrap="square">
            <a:normAutofit/>
          </a:bodyPr>
          <a:lstStyle>
            <a:lvl1pPr algn="r" indent="-355600" lvl="0" marL="457200" marR="0" rtl="0">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1pPr>
            <a:lvl2pPr algn="r" indent="-355600" lvl="1" marL="914400" marR="0" rtl="0">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2pPr>
            <a:lvl3pPr algn="r" indent="-355600" lvl="2" marL="1371600" marR="0" rtl="0">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3pPr>
            <a:lvl4pPr algn="r" indent="-355600" lvl="3" marL="1828800" marR="0" rtl="0">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4pPr>
            <a:lvl5pPr algn="r" indent="-355600" lvl="4" marL="2286000" marR="0" rtl="0">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5pPr>
            <a:lvl6pPr algn="r" indent="-355600" lvl="5" marL="2743200" marR="0" rtl="1">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6pPr>
            <a:lvl7pPr algn="r" indent="-355600" lvl="6" marL="3200400" marR="0" rtl="1">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7pPr>
            <a:lvl8pPr algn="r" indent="-355600" lvl="7" marL="3657600" marR="0" rtl="1">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8pPr>
            <a:lvl9pPr algn="r" indent="-355600" lvl="8" marL="4114800" marR="0" rtl="1">
              <a:lnSpc>
                <a:spcPct val="90000"/>
              </a:lnSpc>
              <a:spcBef>
                <a:spcPts val="700"/>
              </a:spcBef>
              <a:spcAft>
                <a:spcPts val="0"/>
              </a:spcAft>
              <a:buClr>
                <a:srgbClr val="000000"/>
              </a:buClr>
              <a:buSzPts val="2000"/>
              <a:buFont typeface="Arial"/>
              <a:buChar char="•"/>
              <a:defRPr b="0" cap="none" i="0" strike="noStrike" sz="2000" u="none">
                <a:solidFill>
                  <a:srgbClr val="000000"/>
                </a:solidFill>
                <a:latin typeface="Calibri"/>
                <a:ea typeface="Calibri"/>
                <a:cs typeface="Calibri"/>
                <a:sym typeface="Calibri"/>
              </a:defRPr>
            </a:lvl9pPr>
          </a:lstStyle>
          <a:p>
            <a:endParaRPr/>
          </a:p>
        </p:txBody>
      </p:sp>
      <p:sp>
        <p:nvSpPr>
          <p:cNvPr id="8" name="Google Shape;8;p13"/>
          <p:cNvSpPr txBox="1">
            <a:spLocks noGrp="1"/>
          </p:cNvSpPr>
          <p:nvPr>
            <p:ph idx="12" type="sldNum"/>
          </p:nvPr>
        </p:nvSpPr>
        <p:spPr>
          <a:xfrm>
            <a:off x="628650" y="4812657"/>
            <a:ext cx="197143" cy="183055"/>
          </a:xfrm>
          <a:prstGeom prst="rect">
            <a:avLst/>
          </a:prstGeom>
          <a:noFill/>
          <a:ln>
            <a:noFill/>
          </a:ln>
        </p:spPr>
        <p:txBody>
          <a:bodyPr anchor="ctr" anchorCtr="0" bIns="34275" lIns="34275" numCol="1" rIns="34275" spcFirstLastPara="1" tIns="34275" wrap="square">
            <a:spAutoFit/>
          </a:bodyPr>
          <a:lstStyle>
            <a:lvl1pPr algn="l" indent="0" lvl="0"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1pPr>
            <a:lvl2pPr algn="l" indent="0" lvl="1"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2pPr>
            <a:lvl3pPr algn="l" indent="0" lvl="2"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3pPr>
            <a:lvl4pPr algn="l" indent="0" lvl="3"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4pPr>
            <a:lvl5pPr algn="l" indent="0" lvl="4"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5pPr>
            <a:lvl6pPr algn="l" indent="0" lvl="5"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6pPr>
            <a:lvl7pPr algn="l" indent="0" lvl="6"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7pPr>
            <a:lvl8pPr algn="l" indent="0" lvl="7"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8pPr>
            <a:lvl9pPr algn="l" indent="0" lvl="8" marL="0" marR="0" rtl="1">
              <a:lnSpc>
                <a:spcPct val="100000"/>
              </a:lnSpc>
              <a:spcBef>
                <a:spcPts val="0"/>
              </a:spcBef>
              <a:spcAft>
                <a:spcPts val="0"/>
              </a:spcAft>
              <a:buClr>
                <a:srgbClr val="888888"/>
              </a:buClr>
              <a:buSzPts val="900"/>
              <a:buFont typeface="Calibri"/>
              <a:buNone/>
              <a:defRPr b="0" cap="none" i="0" strike="noStrike" sz="900" u="none">
                <a:solidFill>
                  <a:srgbClr val="888888"/>
                </a:solidFill>
                <a:latin typeface="Calibri"/>
                <a:ea typeface="Calibri"/>
                <a:cs typeface="Calibri"/>
                <a:sym typeface="Calibri"/>
              </a:defRPr>
            </a:lvl9pPr>
          </a:lstStyle>
          <a:p>
            <a:pPr algn="l" indent="0" lvl="0" marL="0" rtl="1">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6" Target="../media/image4.jpg" Type="http://schemas.openxmlformats.org/officeDocument/2006/relationships/image"/><Relationship Id="rId5" Target="../media/image2.png" Type="http://schemas.openxmlformats.org/officeDocument/2006/relationships/image"/><Relationship Id="rId4" Target="../media/image3.png" Type="http://schemas.openxmlformats.org/officeDocument/2006/relationships/image"/><Relationship Id="rId3" Target="../media/image1.pn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9.pn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6" Target="../media/image25.jpg" Type="http://schemas.openxmlformats.org/officeDocument/2006/relationships/image"/><Relationship Id="rId5" Target="../media/image24.png" Type="http://schemas.openxmlformats.org/officeDocument/2006/relationships/image"/><Relationship Id="rId4" Target="../media/image2.png" Type="http://schemas.openxmlformats.org/officeDocument/2006/relationships/image"/><Relationship Id="rId3" Target="../media/image3.png" Type="http://schemas.openxmlformats.org/officeDocument/2006/relationships/image"/><Relationship Id="rId2" Target="../notesSlides/notesSlide11.xml" Type="http://schemas.openxmlformats.org/officeDocument/2006/relationships/notesSlid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13" Target="../media/image15.png" Type="http://schemas.openxmlformats.org/officeDocument/2006/relationships/image"/><Relationship Id="rId12" Target="../media/image14.png" Type="http://schemas.openxmlformats.org/officeDocument/2006/relationships/image"/><Relationship Id="rId11" Target="../media/image13.png" Type="http://schemas.openxmlformats.org/officeDocument/2006/relationships/image"/><Relationship Id="rId9" Target="../media/image11.png" Type="http://schemas.openxmlformats.org/officeDocument/2006/relationships/image"/><Relationship Id="rId10" Target="../media/image12.png" Type="http://schemas.openxmlformats.org/officeDocument/2006/relationships/image"/><Relationship Id="rId8" Target="../media/image10.png" Type="http://schemas.openxmlformats.org/officeDocument/2006/relationships/image"/><Relationship Id="rId7" Target="../media/image9.png" Type="http://schemas.openxmlformats.org/officeDocument/2006/relationships/image"/><Relationship Id="rId6" Target="../media/image8.png" Type="http://schemas.openxmlformats.org/officeDocument/2006/relationships/image"/><Relationship Id="rId5" Target="../media/image7.png" Type="http://schemas.openxmlformats.org/officeDocument/2006/relationships/image"/><Relationship Id="rId4" Target="../media/image6.png" Type="http://schemas.openxmlformats.org/officeDocument/2006/relationships/image"/><Relationship Id="rId3" Target="../media/image5.pn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13" Target="../media/image15.png" Type="http://schemas.openxmlformats.org/officeDocument/2006/relationships/image"/><Relationship Id="rId12" Target="../media/image19.png" Type="http://schemas.openxmlformats.org/officeDocument/2006/relationships/image"/><Relationship Id="rId11" Target="../media/image9.png" Type="http://schemas.openxmlformats.org/officeDocument/2006/relationships/image"/><Relationship Id="rId10" Target="../media/image11.png" Type="http://schemas.openxmlformats.org/officeDocument/2006/relationships/image"/><Relationship Id="rId9" Target="../media/image10.png" Type="http://schemas.openxmlformats.org/officeDocument/2006/relationships/image"/><Relationship Id="rId8" Target="../media/image8.png" Type="http://schemas.openxmlformats.org/officeDocument/2006/relationships/image"/><Relationship Id="rId7" Target="../media/image6.png" Type="http://schemas.openxmlformats.org/officeDocument/2006/relationships/image"/><Relationship Id="rId6" Target="../media/image18.png" Type="http://schemas.openxmlformats.org/officeDocument/2006/relationships/image"/><Relationship Id="rId5" Target="../media/image17.png" Type="http://schemas.openxmlformats.org/officeDocument/2006/relationships/image"/><Relationship Id="rId4" Target="../media/image16.png" Type="http://schemas.openxmlformats.org/officeDocument/2006/relationships/image"/><Relationship Id="rId3" Target="../media/image7.pn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7" Target="../media/image23.png" Type="http://schemas.openxmlformats.org/officeDocument/2006/relationships/image"/><Relationship Id="rId6" Target="../media/image22.png" Type="http://schemas.openxmlformats.org/officeDocument/2006/relationships/image"/><Relationship Id="rId5" Target="../media/image21.png" Type="http://schemas.openxmlformats.org/officeDocument/2006/relationships/image"/><Relationship Id="rId4" Target="../media/image20.png" Type="http://schemas.openxmlformats.org/officeDocument/2006/relationships/image"/><Relationship Id="rId3" Target="../media/image9.pn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3" Target="../media/image9.png" Type="http://schemas.openxmlformats.org/officeDocument/2006/relationships/image"/><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9.pn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9.png" Type="http://schemas.openxmlformats.org/officeDocument/2006/relationships/image"/><Relationship Id="rId2" Target="../notesSlides/notesSlide7.xml" Type="http://schemas.openxmlformats.org/officeDocument/2006/relationships/notesSlid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9.pn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9.pn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pic>
        <p:nvPicPr>
          <p:cNvPr descr="Google Shape;55;p13" id="27" name="Google Shape;27;p1"/>
          <p:cNvPicPr preferRelativeResize="0"/>
          <p:nvPr/>
        </p:nvPicPr>
        <p:blipFill rotWithShape="1">
          <a:blip r:embed="rId3">
            <a:alphaModFix/>
          </a:blip>
          <a:srcRect b="25722" l="4362" r="4571" t="19277"/>
          <a:stretch/>
        </p:blipFill>
        <p:spPr>
          <a:xfrm>
            <a:off x="6779769" y="477672"/>
            <a:ext cx="1666303" cy="1006356"/>
          </a:xfrm>
          <a:prstGeom prst="rect">
            <a:avLst/>
          </a:prstGeom>
          <a:noFill/>
          <a:ln>
            <a:noFill/>
          </a:ln>
        </p:spPr>
      </p:pic>
      <p:pic>
        <p:nvPicPr>
          <p:cNvPr descr="Google Shape;60;p13" id="28" name="Google Shape;28;p1"/>
          <p:cNvPicPr preferRelativeResize="0"/>
          <p:nvPr/>
        </p:nvPicPr>
        <p:blipFill rotWithShape="1">
          <a:blip r:embed="rId4">
            <a:alphaModFix/>
          </a:blip>
          <a:srcRect/>
          <a:stretch/>
        </p:blipFill>
        <p:spPr>
          <a:xfrm rot="3173668">
            <a:off x="5649963" y="1530371"/>
            <a:ext cx="302879" cy="668401"/>
          </a:xfrm>
          <a:prstGeom prst="rect">
            <a:avLst/>
          </a:prstGeom>
          <a:noFill/>
          <a:ln>
            <a:noFill/>
          </a:ln>
        </p:spPr>
      </p:pic>
      <p:sp>
        <p:nvSpPr>
          <p:cNvPr id="29" name="Google Shape;29;p1"/>
          <p:cNvSpPr txBox="1"/>
          <p:nvPr/>
        </p:nvSpPr>
        <p:spPr>
          <a:xfrm>
            <a:off x="5354796" y="2036447"/>
            <a:ext cx="3091276" cy="1279649"/>
          </a:xfrm>
          <a:prstGeom prst="rect">
            <a:avLst/>
          </a:prstGeom>
          <a:noFill/>
          <a:ln>
            <a:noFill/>
          </a:ln>
        </p:spPr>
        <p:txBody>
          <a:bodyPr anchor="t" anchorCtr="0" bIns="68550" lIns="68550" numCol="1" rIns="68550" spcFirstLastPara="1" tIns="68550" wrap="square">
            <a:spAutoFit/>
          </a:bodyPr>
          <a:lstStyle/>
          <a:p>
            <a:pPr algn="r" indent="0" lvl="0" marL="0" marR="0" rtl="1">
              <a:lnSpc>
                <a:spcPct val="102777"/>
              </a:lnSpc>
              <a:spcBef>
                <a:spcPts val="0"/>
              </a:spcBef>
              <a:spcAft>
                <a:spcPts val="0"/>
              </a:spcAft>
              <a:buClr>
                <a:srgbClr val="232752"/>
              </a:buClr>
              <a:buSzPts val="3600"/>
              <a:buFont typeface="Assistant ExtraBold"/>
              <a:buNone/>
            </a:pPr>
            <a:r>
              <a:rPr altLang="he-IL" dirty="0" lang="he-IL" sz="3600">
                <a:solidFill>
                  <a:srgbClr val="232752"/>
                </a:solidFill>
                <a:latin typeface="Assistant ExtraBold"/>
                <a:ea typeface="Assistant ExtraBold"/>
                <a:cs typeface="Assistant ExtraBold"/>
                <a:sym typeface="Assistant ExtraBold"/>
              </a:rPr>
              <a:t>הגדרת הבעיה</a:t>
            </a:r>
            <a:br>
              <a:rPr b="0" cap="none" dirty="0" i="0" lang="en-US" strike="noStrike" sz="3600" u="none">
                <a:solidFill>
                  <a:srgbClr val="232752"/>
                </a:solidFill>
                <a:latin typeface="Assistant ExtraBold"/>
                <a:ea typeface="Assistant ExtraBold"/>
                <a:cs typeface="Assistant ExtraBold"/>
                <a:sym typeface="Assistant ExtraBold"/>
              </a:rPr>
            </a:br>
            <a:r>
              <a:rPr b="0" cap="none" dirty="0" i="0" lang="en-US" strike="noStrike" sz="3600" u="none">
                <a:solidFill>
                  <a:srgbClr val="00ACE6"/>
                </a:solidFill>
                <a:latin typeface="Assistant ExtraBold"/>
                <a:ea typeface="Assistant ExtraBold"/>
                <a:cs typeface="Assistant ExtraBold"/>
                <a:sym typeface="Assistant ExtraBold"/>
              </a:rPr>
              <a:t>מ</a:t>
            </a:r>
            <a:r>
              <a:rPr altLang="he-IL" b="0" cap="none" dirty="0" i="0" lang="he-IL" strike="noStrike" sz="3600" u="none">
                <a:solidFill>
                  <a:srgbClr val="00ACE6"/>
                </a:solidFill>
                <a:latin typeface="Assistant ExtraBold"/>
                <a:ea typeface="Assistant ExtraBold"/>
                <a:cs typeface="Assistant ExtraBold"/>
                <a:sym typeface="Assistant ExtraBold"/>
              </a:rPr>
              <a:t>חזור הנתונים</a:t>
            </a:r>
            <a:endParaRPr altLang="he-IL" b="0" cap="none" dirty="0" i="0" lang="he-IL" strike="noStrike" sz="1200" u="none">
              <a:solidFill>
                <a:srgbClr val="00ACE6"/>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anchor="ctr" anchorCtr="0" bIns="34275" lIns="34275" numCol="1" rIns="34275" spcFirstLastPara="1" tIns="34275" wrap="square">
            <a:noAutofit/>
          </a:bodyPr>
          <a:lstStyle/>
          <a:p>
            <a:pPr algn="r" indent="0" lvl="0" marL="0" marR="0" rtl="1">
              <a:lnSpc>
                <a:spcPct val="100000"/>
              </a:lnSpc>
              <a:spcBef>
                <a:spcPts val="0"/>
              </a:spcBef>
              <a:spcAft>
                <a:spcPts val="0"/>
              </a:spcAft>
              <a:buClr>
                <a:srgbClr val="000000"/>
              </a:buClr>
              <a:buSzPts val="1200"/>
              <a:buFont typeface="Calibri"/>
              <a:buNone/>
            </a:pPr>
            <a:endParaRPr b="0" cap="none" i="0" strike="noStrike" sz="1200" u="none">
              <a:solidFill>
                <a:srgbClr val="000000"/>
              </a:solidFill>
              <a:latin typeface="Calibri"/>
              <a:ea typeface="Calibri"/>
              <a:cs typeface="Calibri"/>
              <a:sym typeface="Calibri"/>
            </a:endParaRPr>
          </a:p>
        </p:txBody>
      </p:sp>
      <p:pic>
        <p:nvPicPr>
          <p:cNvPr descr="Google Shape;62;p13" id="31" name="Google Shape;31;p1"/>
          <p:cNvPicPr preferRelativeResize="0"/>
          <p:nvPr/>
        </p:nvPicPr>
        <p:blipFill rotWithShape="1">
          <a:blip r:embed="rId5">
            <a:alphaModFix/>
          </a:blip>
          <a:srcRect/>
          <a:stretch/>
        </p:blipFill>
        <p:spPr>
          <a:xfrm rot="-2133876">
            <a:off x="7680410" y="3831199"/>
            <a:ext cx="837786" cy="500777"/>
          </a:xfrm>
          <a:prstGeom prst="rect">
            <a:avLst/>
          </a:prstGeom>
          <a:noFill/>
          <a:ln>
            <a:noFill/>
          </a:ln>
        </p:spPr>
      </p:pic>
      <p:sp>
        <p:nvSpPr>
          <p:cNvPr id="33" name="Google Shape;33;p1"/>
          <p:cNvSpPr/>
          <p:nvPr/>
        </p:nvSpPr>
        <p:spPr>
          <a:xfrm>
            <a:off x="7450453" y="33410"/>
            <a:ext cx="1585291" cy="515714"/>
          </a:xfrm>
          <a:prstGeom prst="rect">
            <a:avLst/>
          </a:prstGeom>
          <a:solidFill>
            <a:srgbClr val="FFFFFF"/>
          </a:solidFill>
          <a:ln>
            <a:noFill/>
          </a:ln>
        </p:spPr>
        <p:txBody>
          <a:bodyPr anchor="ctr" anchorCtr="0" bIns="34275" lIns="34275" numCol="1" rIns="34275" spcFirstLastPara="1" tIns="34275" wrap="square">
            <a:noAutofit/>
          </a:bodyPr>
          <a:lstStyle/>
          <a:p>
            <a:pPr algn="r" indent="0" lvl="0" marL="0" marR="0" rtl="1">
              <a:lnSpc>
                <a:spcPct val="100000"/>
              </a:lnSpc>
              <a:spcBef>
                <a:spcPts val="0"/>
              </a:spcBef>
              <a:spcAft>
                <a:spcPts val="0"/>
              </a:spcAft>
              <a:buClr>
                <a:srgbClr val="000000"/>
              </a:buClr>
              <a:buSzPts val="1200"/>
              <a:buFont typeface="Calibri"/>
              <a:buNone/>
            </a:pPr>
            <a:endParaRPr b="0" cap="none" i="0" strike="noStrike" sz="1200" u="none">
              <a:solidFill>
                <a:srgbClr val="000000"/>
              </a:solidFill>
              <a:latin typeface="Calibri"/>
              <a:ea typeface="Calibri"/>
              <a:cs typeface="Calibri"/>
              <a:sym typeface="Calibri"/>
            </a:endParaRPr>
          </a:p>
        </p:txBody>
      </p:sp>
      <p:pic>
        <p:nvPicPr>
          <p:cNvPr id="3" name="תמונה 2">
            <a:extLst>
              <a:ext uri="{FF2B5EF4-FFF2-40B4-BE49-F238E27FC236}">
                <a16:creationId xmlns:a16="http://schemas.microsoft.com/office/drawing/2014/main" id="{F8EC2C35-A4C6-4D16-9421-E89911AB1219}"/>
              </a:ext>
            </a:extLst>
          </p:cNvPr>
          <p:cNvPicPr>
            <a:picLocks noChangeAspect="1"/>
          </p:cNvPicPr>
          <p:nvPr/>
        </p:nvPicPr>
        <p:blipFill>
          <a:blip r:embed="rId6"/>
          <a:stretch>
            <a:fillRect/>
          </a:stretch>
        </p:blipFill>
        <p:spPr>
          <a:xfrm>
            <a:off x="483617" y="578524"/>
            <a:ext cx="4731635" cy="4029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fontScale="70000" lnSpcReduction="20000"/>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10</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3997466" y="953232"/>
            <a:ext cx="1282296" cy="346168"/>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he-IL" b="1" cap="none" dirty="0" i="0" lang="he-IL" strike="noStrike" sz="1050" u="none">
                <a:solidFill>
                  <a:srgbClr val="FFFFFF"/>
                </a:solidFill>
                <a:latin typeface="Assistant"/>
                <a:ea typeface="Assistant"/>
                <a:cs typeface="Assistant"/>
                <a:sym typeface="Assistant"/>
              </a:rPr>
              <a:t>תוצרי </a:t>
            </a:r>
            <a:r>
              <a:rPr altLang="iw-IL" b="1" cap="none" dirty="0" i="0" lang="iw-IL" strike="noStrike" sz="1050" u="none">
                <a:solidFill>
                  <a:srgbClr val="FFFFFF"/>
                </a:solidFill>
                <a:latin typeface="Assistant"/>
                <a:ea typeface="Assistant"/>
                <a:cs typeface="Assistant"/>
                <a:sym typeface="Assistant"/>
              </a:rPr>
              <a:t>הגדרת הבעיה</a:t>
            </a:r>
            <a:endParaRPr b="1" cap="none" dirty="0" i="0" strike="noStrike" sz="1050" u="none">
              <a:solidFill>
                <a:srgbClr val="FFFFFF"/>
              </a:solidFill>
              <a:latin typeface="Assistant"/>
              <a:ea typeface="Assistant"/>
              <a:cs typeface="Assistant"/>
              <a:sym typeface="Assistant"/>
            </a:endParaRPr>
          </a:p>
        </p:txBody>
      </p:sp>
      <p:sp>
        <p:nvSpPr>
          <p:cNvPr id="17" name="Google Shape;75;p4">
            <a:extLst>
              <a:ext uri="{FF2B5EF4-FFF2-40B4-BE49-F238E27FC236}">
                <a16:creationId xmlns:a16="http://schemas.microsoft.com/office/drawing/2014/main" id="{C32CAE5F-8385-4DE8-8215-5BD182E3EA00}"/>
              </a:ext>
            </a:extLst>
          </p:cNvPr>
          <p:cNvSpPr txBox="1"/>
          <p:nvPr/>
        </p:nvSpPr>
        <p:spPr>
          <a:xfrm>
            <a:off x="3318013"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918D8E"/>
              </a:buClr>
              <a:buSzPts val="4200"/>
              <a:buFont typeface="Assistant ExtraBold"/>
              <a:buNone/>
            </a:pPr>
            <a:r>
              <a:rPr b="0" cap="none" i="0" lang="en-US" strike="noStrike" sz="4200" u="none">
                <a:solidFill>
                  <a:srgbClr val="918D8E"/>
                </a:solidFill>
                <a:latin typeface="Assistant ExtraBold"/>
                <a:ea typeface="Assistant ExtraBold"/>
                <a:cs typeface="Assistant ExtraBold"/>
                <a:sym typeface="Assistant ExtraBold"/>
              </a:rPr>
              <a:t>03</a:t>
            </a:r>
            <a:endParaRPr/>
          </a:p>
        </p:txBody>
      </p:sp>
      <p:sp>
        <p:nvSpPr>
          <p:cNvPr id="18" name="Google Shape;76;p4">
            <a:extLst>
              <a:ext uri="{FF2B5EF4-FFF2-40B4-BE49-F238E27FC236}">
                <a16:creationId xmlns:a16="http://schemas.microsoft.com/office/drawing/2014/main" id="{B55D8E81-730A-4C90-8480-524B98ADCA85}"/>
              </a:ext>
            </a:extLst>
          </p:cNvPr>
          <p:cNvSpPr txBox="1"/>
          <p:nvPr/>
        </p:nvSpPr>
        <p:spPr>
          <a:xfrm>
            <a:off x="3318013"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232752"/>
              </a:buClr>
              <a:buSzPts val="4200"/>
              <a:buFont typeface="Assistant ExtraBold"/>
              <a:buNone/>
            </a:pPr>
            <a:r>
              <a:rPr b="0" cap="none" i="0" lang="en-US" strike="noStrike" sz="4200" u="none">
                <a:solidFill>
                  <a:srgbClr val="232752"/>
                </a:solidFill>
                <a:latin typeface="Assistant ExtraBold"/>
                <a:ea typeface="Assistant ExtraBold"/>
                <a:cs typeface="Assistant ExtraBold"/>
                <a:sym typeface="Assistant ExtraBold"/>
              </a:rPr>
              <a:t>04</a:t>
            </a:r>
            <a:endParaRPr/>
          </a:p>
        </p:txBody>
      </p:sp>
      <p:sp>
        <p:nvSpPr>
          <p:cNvPr id="25" name="Google Shape;78;p4">
            <a:extLst>
              <a:ext uri="{FF2B5EF4-FFF2-40B4-BE49-F238E27FC236}">
                <a16:creationId xmlns:a16="http://schemas.microsoft.com/office/drawing/2014/main" id="{BC075796-B521-47DB-BB68-592DFF60C833}"/>
              </a:ext>
            </a:extLst>
          </p:cNvPr>
          <p:cNvSpPr txBox="1"/>
          <p:nvPr/>
        </p:nvSpPr>
        <p:spPr>
          <a:xfrm>
            <a:off x="1000833" y="1619736"/>
            <a:ext cx="2359632" cy="538548"/>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סגמנטציה (פילוח)</a:t>
            </a:r>
            <a:endParaRPr altLang="he-IL" dirty="0" lang="he-IL" sz="1300">
              <a:solidFill>
                <a:srgbClr val="232752"/>
              </a:solidFill>
              <a:latin typeface="Assistant"/>
              <a:cs typeface="Assistant"/>
            </a:endParaRPr>
          </a:p>
        </p:txBody>
      </p:sp>
      <p:sp>
        <p:nvSpPr>
          <p:cNvPr id="27" name="Google Shape;78;p4">
            <a:extLst>
              <a:ext uri="{FF2B5EF4-FFF2-40B4-BE49-F238E27FC236}">
                <a16:creationId xmlns:a16="http://schemas.microsoft.com/office/drawing/2014/main" id="{0428CAD8-8FD6-43D7-8EBC-88F9A98D7670}"/>
              </a:ext>
            </a:extLst>
          </p:cNvPr>
          <p:cNvSpPr txBox="1"/>
          <p:nvPr/>
        </p:nvSpPr>
        <p:spPr>
          <a:xfrm>
            <a:off x="1000833" y="3285928"/>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משאבים ולוחות זמנים</a:t>
            </a:r>
            <a:endParaRPr altLang="he-IL" dirty="0" lang="he-IL" sz="1300">
              <a:solidFill>
                <a:srgbClr val="232752"/>
              </a:solidFill>
              <a:latin typeface="Assistant"/>
              <a:cs typeface="Assistant"/>
            </a:endParaRPr>
          </a:p>
        </p:txBody>
      </p:sp>
      <p:sp>
        <p:nvSpPr>
          <p:cNvPr id="14" name="Google Shape;78;p4">
            <a:extLst>
              <a:ext uri="{FF2B5EF4-FFF2-40B4-BE49-F238E27FC236}">
                <a16:creationId xmlns:a16="http://schemas.microsoft.com/office/drawing/2014/main" id="{C02063A3-4A4F-457F-9680-CD3158402C01}"/>
              </a:ext>
            </a:extLst>
          </p:cNvPr>
          <p:cNvSpPr txBox="1"/>
          <p:nvPr/>
        </p:nvSpPr>
        <p:spPr>
          <a:xfrm>
            <a:off x="5110230" y="3285928"/>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אוכלוסיית / מדגם המחקר</a:t>
            </a:r>
            <a:endParaRPr altLang="he-IL" dirty="0" lang="he-IL" sz="1300">
              <a:solidFill>
                <a:srgbClr val="232752"/>
              </a:solidFill>
              <a:latin typeface="Assistant"/>
              <a:cs typeface="Assistant"/>
            </a:endParaRPr>
          </a:p>
        </p:txBody>
      </p:sp>
      <p:sp>
        <p:nvSpPr>
          <p:cNvPr id="19" name="Google Shape;78;p4">
            <a:extLst>
              <a:ext uri="{FF2B5EF4-FFF2-40B4-BE49-F238E27FC236}">
                <a16:creationId xmlns:a16="http://schemas.microsoft.com/office/drawing/2014/main" id="{56DC4096-05B6-4424-A464-996DF1E87924}"/>
              </a:ext>
            </a:extLst>
          </p:cNvPr>
          <p:cNvSpPr txBox="1"/>
          <p:nvPr/>
        </p:nvSpPr>
        <p:spPr>
          <a:xfrm>
            <a:off x="5110230" y="1619736"/>
            <a:ext cx="2359632" cy="538548"/>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המשתנה המוסבר, והאם וכיצד ניתן להשפיע עליו</a:t>
            </a:r>
            <a:endParaRPr altLang="he-IL" dirty="0" lang="he-IL" sz="1300">
              <a:solidFill>
                <a:srgbClr val="232752"/>
              </a:solidFill>
              <a:latin typeface="Assistant"/>
              <a:cs typeface="Assistant"/>
            </a:endParaRPr>
          </a:p>
        </p:txBody>
      </p:sp>
      <p:sp>
        <p:nvSpPr>
          <p:cNvPr id="21" name="Google Shape;73;p4">
            <a:extLst>
              <a:ext uri="{FF2B5EF4-FFF2-40B4-BE49-F238E27FC236}">
                <a16:creationId xmlns:a16="http://schemas.microsoft.com/office/drawing/2014/main" id="{82DE6DDD-50C0-4170-AA09-C959EDB6ADCC}"/>
              </a:ext>
            </a:extLst>
          </p:cNvPr>
          <p:cNvSpPr txBox="1"/>
          <p:nvPr/>
        </p:nvSpPr>
        <p:spPr>
          <a:xfrm>
            <a:off x="7469862"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FEC224"/>
              </a:buClr>
              <a:buSzPts val="4200"/>
              <a:buFont typeface="Assistant ExtraBold"/>
              <a:buNone/>
            </a:pPr>
            <a:r>
              <a:rPr b="0" cap="none" dirty="0" i="0" lang="en-US" strike="noStrike" sz="4200" u="none">
                <a:solidFill>
                  <a:srgbClr val="FEC224"/>
                </a:solidFill>
                <a:latin typeface="Assistant ExtraBold"/>
                <a:ea typeface="Assistant ExtraBold"/>
                <a:cs typeface="Assistant ExtraBold"/>
                <a:sym typeface="Assistant ExtraBold"/>
              </a:rPr>
              <a:t>01</a:t>
            </a:r>
            <a:endParaRPr dirty="0"/>
          </a:p>
        </p:txBody>
      </p:sp>
      <p:sp>
        <p:nvSpPr>
          <p:cNvPr id="22" name="Google Shape;74;p4">
            <a:extLst>
              <a:ext uri="{FF2B5EF4-FFF2-40B4-BE49-F238E27FC236}">
                <a16:creationId xmlns:a16="http://schemas.microsoft.com/office/drawing/2014/main" id="{3E44F0E0-33D8-4460-8CA6-4F3E0B9F753A}"/>
              </a:ext>
            </a:extLst>
          </p:cNvPr>
          <p:cNvSpPr txBox="1"/>
          <p:nvPr/>
        </p:nvSpPr>
        <p:spPr>
          <a:xfrm>
            <a:off x="7469862"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00B0F0"/>
              </a:buClr>
              <a:buSzPts val="4200"/>
              <a:buFont typeface="Assistant ExtraBold"/>
              <a:buNone/>
            </a:pPr>
            <a:r>
              <a:rPr b="0" cap="none" dirty="0" i="0" lang="en-US" strike="noStrike" sz="4200" u="none">
                <a:solidFill>
                  <a:srgbClr val="00B0F0"/>
                </a:solidFill>
                <a:latin typeface="Assistant ExtraBold"/>
                <a:ea typeface="Assistant ExtraBold"/>
                <a:cs typeface="Assistant ExtraBold"/>
                <a:sym typeface="Assistant ExtraBold"/>
              </a:rPr>
              <a:t>02</a:t>
            </a:r>
            <a:endParaRPr dirty="0"/>
          </a:p>
        </p:txBody>
      </p:sp>
      <p:sp>
        <p:nvSpPr>
          <p:cNvPr id="20" name="Google Shape;78;p4">
            <a:extLst>
              <a:ext uri="{FF2B5EF4-FFF2-40B4-BE49-F238E27FC236}">
                <a16:creationId xmlns:a16="http://schemas.microsoft.com/office/drawing/2014/main" id="{BAAE3131-5B97-42D9-AAA3-F0B3DF0D5973}"/>
              </a:ext>
            </a:extLst>
          </p:cNvPr>
          <p:cNvSpPr txBox="1"/>
          <p:nvPr/>
        </p:nvSpPr>
        <p:spPr>
          <a:xfrm>
            <a:off x="1000833" y="2106880"/>
            <a:ext cx="2359632" cy="538548"/>
          </a:xfrm>
          <a:prstGeom prst="rect">
            <a:avLst/>
          </a:prstGeom>
          <a:noFill/>
          <a:ln>
            <a:noFill/>
          </a:ln>
        </p:spPr>
        <p:txBody>
          <a:bodyPr anchor="t" anchorCtr="0" bIns="68550" lIns="68550" numCol="1" rIns="68550" spcFirstLastPara="1" tIns="68550" wrap="square">
            <a:spAutoFit/>
          </a:bodyPr>
          <a:lstStyle/>
          <a:p>
            <a:pPr algn="r" lvl="0" rtl="1"/>
            <a:r>
              <a:rPr altLang="iw-IL" dirty="0" lang="iw-IL" sz="1300">
                <a:solidFill>
                  <a:srgbClr val="00B0F0"/>
                </a:solidFill>
                <a:latin charset="-79" pitchFamily="2" typeface="Assistant SemiBold"/>
                <a:cs charset="-79" pitchFamily="2" typeface="Assistant SemiBold"/>
                <a:sym typeface="Quattrocento Sans"/>
              </a:rPr>
              <a:t>חלוקה לפי מחוזות בישראל </a:t>
            </a:r>
            <a:r>
              <a:rPr altLang="he-IL" dirty="0" lang="he-IL" sz="1300">
                <a:solidFill>
                  <a:srgbClr val="00B0F0"/>
                </a:solidFill>
                <a:latin charset="-79" pitchFamily="2" typeface="Assistant SemiBold"/>
                <a:cs charset="-79" pitchFamily="2" typeface="Assistant SemiBold"/>
                <a:sym typeface="Quattrocento Sans"/>
              </a:rPr>
              <a:t>(</a:t>
            </a:r>
            <a:r>
              <a:rPr altLang="iw-IL" dirty="0" lang="iw-IL" sz="1300">
                <a:solidFill>
                  <a:srgbClr val="00B0F0"/>
                </a:solidFill>
                <a:latin charset="-79" pitchFamily="2" typeface="Assistant SemiBold"/>
                <a:cs charset="-79" pitchFamily="2" typeface="Assistant SemiBold"/>
                <a:sym typeface="Quattrocento Sans"/>
              </a:rPr>
              <a:t>דרום/צפון/ מרכז/ מזרח</a:t>
            </a:r>
            <a:r>
              <a:rPr altLang="he-IL" dirty="0" lang="he-IL" sz="1300">
                <a:solidFill>
                  <a:srgbClr val="00B0F0"/>
                </a:solidFill>
                <a:latin charset="-79" pitchFamily="2" typeface="Assistant SemiBold"/>
                <a:cs charset="-79" pitchFamily="2" typeface="Assistant SemiBold"/>
                <a:sym typeface="Quattrocento Sans"/>
              </a:rPr>
              <a:t>)</a:t>
            </a:r>
            <a:endParaRPr altLang="he-IL" dirty="0" lang="he-IL" sz="1300">
              <a:solidFill>
                <a:srgbClr val="00B0F0"/>
              </a:solidFill>
              <a:latin charset="-79" pitchFamily="2" typeface="Assistant SemiBold"/>
              <a:cs charset="-79" pitchFamily="2" typeface="Assistant SemiBold"/>
            </a:endParaRPr>
          </a:p>
        </p:txBody>
      </p:sp>
      <p:sp>
        <p:nvSpPr>
          <p:cNvPr id="23" name="Google Shape;78;p4">
            <a:extLst>
              <a:ext uri="{FF2B5EF4-FFF2-40B4-BE49-F238E27FC236}">
                <a16:creationId xmlns:a16="http://schemas.microsoft.com/office/drawing/2014/main" id="{F2557CA7-51C1-43F4-8507-376273FB276D}"/>
              </a:ext>
            </a:extLst>
          </p:cNvPr>
          <p:cNvSpPr txBox="1"/>
          <p:nvPr/>
        </p:nvSpPr>
        <p:spPr>
          <a:xfrm>
            <a:off x="1000833" y="3624422"/>
            <a:ext cx="2359632" cy="738603"/>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00B0F0"/>
                </a:solidFill>
                <a:latin charset="-79" pitchFamily="2" typeface="Assistant SemiBold"/>
                <a:cs charset="-79" pitchFamily="2" typeface="Assistant SemiBold"/>
                <a:sym typeface="Quattrocento Sans"/>
              </a:rPr>
              <a:t>יש להגיש את התובנות שיופקו מניתוח הנתונים עד אמצע החודש הבא </a:t>
            </a:r>
            <a:endParaRPr altLang="he-IL" dirty="0" lang="he-IL" sz="1300">
              <a:solidFill>
                <a:srgbClr val="00B0F0"/>
              </a:solidFill>
              <a:latin charset="-79" pitchFamily="2" typeface="Assistant SemiBold"/>
              <a:cs charset="-79" pitchFamily="2" typeface="Assistant SemiBold"/>
            </a:endParaRPr>
          </a:p>
        </p:txBody>
      </p:sp>
      <p:sp>
        <p:nvSpPr>
          <p:cNvPr id="24" name="Google Shape;78;p4">
            <a:extLst>
              <a:ext uri="{FF2B5EF4-FFF2-40B4-BE49-F238E27FC236}">
                <a16:creationId xmlns:a16="http://schemas.microsoft.com/office/drawing/2014/main" id="{81C9E58F-0C60-4838-86B5-16A6C7E7783C}"/>
              </a:ext>
            </a:extLst>
          </p:cNvPr>
          <p:cNvSpPr txBox="1"/>
          <p:nvPr/>
        </p:nvSpPr>
        <p:spPr>
          <a:xfrm>
            <a:off x="4729942" y="3624422"/>
            <a:ext cx="2739920" cy="738603"/>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00B0F0"/>
                </a:solidFill>
                <a:latin charset="-79" pitchFamily="2" typeface="Assistant SemiBold"/>
                <a:cs charset="-79" pitchFamily="2" typeface="Assistant SemiBold"/>
                <a:sym typeface="Quattrocento Sans"/>
              </a:rPr>
              <a:t>אוכלוסייה - כלל הנבחנים בבגרות במקצוע מוביל במגמת ניתוח נתונים השנה. הנתונים ייאספו מתוך מדגם מייצג*</a:t>
            </a:r>
            <a:endParaRPr altLang="he-IL" dirty="0" lang="he-IL" sz="1300">
              <a:solidFill>
                <a:srgbClr val="00B0F0"/>
              </a:solidFill>
              <a:latin charset="-79" pitchFamily="2" typeface="Assistant SemiBold"/>
              <a:cs charset="-79" pitchFamily="2" typeface="Assistant SemiBold"/>
            </a:endParaRPr>
          </a:p>
        </p:txBody>
      </p:sp>
      <p:sp>
        <p:nvSpPr>
          <p:cNvPr id="26" name="Google Shape;78;p4">
            <a:extLst>
              <a:ext uri="{FF2B5EF4-FFF2-40B4-BE49-F238E27FC236}">
                <a16:creationId xmlns:a16="http://schemas.microsoft.com/office/drawing/2014/main" id="{36EBA0E3-5E96-4342-A389-59B9E5DF6F48}"/>
              </a:ext>
            </a:extLst>
          </p:cNvPr>
          <p:cNvSpPr txBox="1"/>
          <p:nvPr/>
        </p:nvSpPr>
        <p:spPr>
          <a:xfrm>
            <a:off x="5110230" y="2106880"/>
            <a:ext cx="2359632" cy="738603"/>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00B0F0"/>
                </a:solidFill>
                <a:latin charset="-79" pitchFamily="2" typeface="Assistant SemiBold"/>
                <a:cs charset="-79" pitchFamily="2" typeface="Assistant SemiBold"/>
                <a:sym typeface="Quattrocento Sans"/>
              </a:rPr>
              <a:t>המשתנה המוסבר - האם התלמיד עבר או לא עבר את המבחן, והגדרת משתנים מסבירים אפשריים.</a:t>
            </a:r>
            <a:endParaRPr altLang="he-IL" dirty="0" lang="he-IL" sz="1300">
              <a:solidFill>
                <a:srgbClr val="00B0F0"/>
              </a:solidFill>
              <a:latin charset="-79" pitchFamily="2" typeface="Assistant SemiBold"/>
              <a:cs charset="-79" pitchFamily="2" typeface="Assistant SemiBold"/>
            </a:endParaRPr>
          </a:p>
        </p:txBody>
      </p:sp>
    </p:spTree>
    <p:extLst>
      <p:ext uri="{BB962C8B-B14F-4D97-AF65-F5344CB8AC3E}">
        <p14:creationId xmlns:p14="http://schemas.microsoft.com/office/powerpoint/2010/main" val="18362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p:nvPr/>
        </p:nvSpPr>
        <p:spPr>
          <a:xfrm>
            <a:off x="-628652" y="955187"/>
            <a:ext cx="10322723" cy="2087849"/>
          </a:xfrm>
          <a:prstGeom prst="rect">
            <a:avLst/>
          </a:prstGeom>
          <a:noFill/>
          <a:ln>
            <a:noFill/>
          </a:ln>
        </p:spPr>
        <p:txBody>
          <a:bodyPr anchor="t" anchorCtr="0" bIns="91400" lIns="91400" numCol="1" rIns="91400" spcFirstLastPara="1" tIns="91400" wrap="square">
            <a:spAutoFit/>
          </a:bodyPr>
          <a:lstStyle/>
          <a:p>
            <a:pPr algn="ctr" indent="0" lvl="0" marL="0" marR="0" rtl="0">
              <a:lnSpc>
                <a:spcPct val="100000"/>
              </a:lnSpc>
              <a:spcBef>
                <a:spcPts val="0"/>
              </a:spcBef>
              <a:spcAft>
                <a:spcPts val="0"/>
              </a:spcAft>
              <a:buClr>
                <a:srgbClr val="F2F2F2"/>
              </a:buClr>
              <a:buSzPts val="11500"/>
              <a:buFont typeface="Assistant ExtraBold"/>
              <a:buNone/>
            </a:pPr>
            <a:r>
              <a:rPr b="0" cap="none" i="0" lang="en-US" strike="noStrike" sz="11500" u="none">
                <a:solidFill>
                  <a:srgbClr val="F2F2F2"/>
                </a:solidFill>
                <a:latin typeface="Assistant ExtraBold"/>
                <a:ea typeface="Assistant ExtraBold"/>
                <a:cs typeface="Assistant ExtraBold"/>
                <a:sym typeface="Assistant ExtraBold"/>
              </a:rPr>
              <a:t>HANDS-ON</a:t>
            </a:r>
            <a:endParaRPr/>
          </a:p>
        </p:txBody>
      </p:sp>
      <p:sp>
        <p:nvSpPr>
          <p:cNvPr id="275" name="Google Shape;275;p12"/>
          <p:cNvSpPr txBox="1"/>
          <p:nvPr/>
        </p:nvSpPr>
        <p:spPr>
          <a:xfrm>
            <a:off x="1095350" y="2629764"/>
            <a:ext cx="6873300" cy="735046"/>
          </a:xfrm>
          <a:prstGeom prst="rect">
            <a:avLst/>
          </a:prstGeom>
          <a:noFill/>
          <a:ln>
            <a:noFill/>
          </a:ln>
        </p:spPr>
        <p:txBody>
          <a:bodyPr anchor="t" anchorCtr="0" bIns="91400" lIns="91400" numCol="1" rIns="91400" spcFirstLastPara="1" tIns="91400" wrap="square">
            <a:spAutoFit/>
          </a:bodyPr>
          <a:lstStyle/>
          <a:p>
            <a:pPr algn="ctr" indent="0" lvl="0" marL="0" marR="0" rtl="0">
              <a:lnSpc>
                <a:spcPct val="100000"/>
              </a:lnSpc>
              <a:spcBef>
                <a:spcPts val="0"/>
              </a:spcBef>
              <a:spcAft>
                <a:spcPts val="0"/>
              </a:spcAft>
              <a:buClr>
                <a:srgbClr val="00ACE6"/>
              </a:buClr>
              <a:buSzPts val="4000"/>
              <a:buFont typeface="Assistant ExtraBold"/>
              <a:buNone/>
            </a:pPr>
            <a:r>
              <a:rPr b="0" cap="none" i="0" lang="en-US" strike="noStrike" sz="4000" u="none">
                <a:solidFill>
                  <a:srgbClr val="00ACE6"/>
                </a:solidFill>
                <a:latin typeface="Assistant ExtraBold"/>
                <a:ea typeface="Assistant ExtraBold"/>
                <a:cs typeface="Assistant ExtraBold"/>
                <a:sym typeface="Assistant ExtraBold"/>
              </a:rPr>
              <a:t>ניתוח נתונים לומדים</a:t>
            </a:r>
            <a:endParaRPr/>
          </a:p>
        </p:txBody>
      </p:sp>
      <p:sp>
        <p:nvSpPr>
          <p:cNvPr id="276" name="Google Shape;276;p12"/>
          <p:cNvSpPr/>
          <p:nvPr/>
        </p:nvSpPr>
        <p:spPr>
          <a:xfrm>
            <a:off x="-5125" y="5051375"/>
            <a:ext cx="9144001" cy="92102"/>
          </a:xfrm>
          <a:prstGeom prst="rect">
            <a:avLst/>
          </a:prstGeom>
          <a:solidFill>
            <a:srgbClr val="FFC926"/>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200"/>
              <a:buFont typeface="Assistant"/>
              <a:buNone/>
            </a:pPr>
            <a:endParaRPr b="0" cap="none" i="0" strike="noStrike" sz="1200" u="none">
              <a:solidFill>
                <a:srgbClr val="000000"/>
              </a:solidFill>
              <a:latin typeface="Calibri"/>
              <a:ea typeface="Calibri"/>
              <a:cs typeface="Calibri"/>
              <a:sym typeface="Calibri"/>
            </a:endParaRPr>
          </a:p>
        </p:txBody>
      </p:sp>
      <p:cxnSp>
        <p:nvCxnSpPr>
          <p:cNvPr id="277" name="Google Shape;277;p12"/>
          <p:cNvCxnSpPr/>
          <p:nvPr/>
        </p:nvCxnSpPr>
        <p:spPr>
          <a:xfrm>
            <a:off x="3923450" y="4537270"/>
            <a:ext cx="1217102" cy="3"/>
          </a:xfrm>
          <a:prstGeom prst="straightConnector1">
            <a:avLst/>
          </a:prstGeom>
          <a:noFill/>
          <a:ln cap="flat" cmpd="sng" w="28575">
            <a:solidFill>
              <a:srgbClr val="918D8E"/>
            </a:solidFill>
            <a:prstDash val="dot"/>
            <a:round/>
            <a:headEnd len="sm" type="none" w="sm"/>
            <a:tailEnd len="sm" type="none" w="sm"/>
          </a:ln>
        </p:spPr>
      </p:cxnSp>
      <p:pic>
        <p:nvPicPr>
          <p:cNvPr descr="Google Shape;439;p23" id="278" name="Google Shape;278;p12"/>
          <p:cNvPicPr preferRelativeResize="0"/>
          <p:nvPr/>
        </p:nvPicPr>
        <p:blipFill rotWithShape="1">
          <a:blip r:embed="rId3">
            <a:alphaModFix/>
          </a:blip>
          <a:srcRect/>
          <a:stretch/>
        </p:blipFill>
        <p:spPr>
          <a:xfrm rot="2843806">
            <a:off x="677122" y="482124"/>
            <a:ext cx="428727" cy="946126"/>
          </a:xfrm>
          <a:prstGeom prst="rect">
            <a:avLst/>
          </a:prstGeom>
          <a:noFill/>
          <a:ln>
            <a:noFill/>
          </a:ln>
        </p:spPr>
      </p:pic>
      <p:pic>
        <p:nvPicPr>
          <p:cNvPr descr="Google Shape;440;p23" id="279" name="Google Shape;279;p12"/>
          <p:cNvPicPr preferRelativeResize="0"/>
          <p:nvPr/>
        </p:nvPicPr>
        <p:blipFill rotWithShape="1">
          <a:blip r:embed="rId4">
            <a:alphaModFix/>
          </a:blip>
          <a:srcRect/>
          <a:stretch/>
        </p:blipFill>
        <p:spPr>
          <a:xfrm rot="-2133876">
            <a:off x="7538791" y="537309"/>
            <a:ext cx="1117045" cy="667702"/>
          </a:xfrm>
          <a:prstGeom prst="rect">
            <a:avLst/>
          </a:prstGeom>
          <a:noFill/>
          <a:ln>
            <a:noFill/>
          </a:ln>
        </p:spPr>
      </p:pic>
      <p:sp>
        <p:nvSpPr>
          <p:cNvPr id="280" name="Google Shape;280;p12"/>
          <p:cNvSpPr txBox="1"/>
          <p:nvPr/>
        </p:nvSpPr>
        <p:spPr>
          <a:xfrm>
            <a:off x="1090225" y="3041269"/>
            <a:ext cx="6873300" cy="1071849"/>
          </a:xfrm>
          <a:prstGeom prst="rect">
            <a:avLst/>
          </a:prstGeom>
          <a:noFill/>
          <a:ln>
            <a:noFill/>
          </a:ln>
        </p:spPr>
        <p:txBody>
          <a:bodyPr anchor="t" anchorCtr="0" bIns="91400" lIns="91400" numCol="1" rIns="91400" spcFirstLastPara="1" tIns="91400" wrap="square">
            <a:spAutoFit/>
          </a:bodyPr>
          <a:lstStyle/>
          <a:p>
            <a:pPr algn="ctr" indent="0" lvl="0" marL="0" marR="0" rtl="0">
              <a:lnSpc>
                <a:spcPct val="100000"/>
              </a:lnSpc>
              <a:spcBef>
                <a:spcPts val="0"/>
              </a:spcBef>
              <a:spcAft>
                <a:spcPts val="0"/>
              </a:spcAft>
              <a:buClr>
                <a:srgbClr val="232752"/>
              </a:buClr>
              <a:buSzPts val="5400"/>
              <a:buFont typeface="Assistant ExtraBold"/>
              <a:buNone/>
            </a:pPr>
            <a:r>
              <a:rPr b="0" cap="none" i="0" lang="en-US" strike="noStrike" sz="5400" u="none">
                <a:solidFill>
                  <a:srgbClr val="232752"/>
                </a:solidFill>
                <a:latin typeface="Assistant ExtraBold"/>
                <a:ea typeface="Assistant ExtraBold"/>
                <a:cs typeface="Assistant ExtraBold"/>
                <a:sym typeface="Assistant ExtraBold"/>
              </a:rPr>
              <a:t>HANDS-ON</a:t>
            </a:r>
            <a:endParaRPr/>
          </a:p>
        </p:txBody>
      </p:sp>
      <p:pic>
        <p:nvPicPr>
          <p:cNvPr descr="Google Shape;442;p23" id="281" name="Google Shape;281;p12"/>
          <p:cNvPicPr preferRelativeResize="0"/>
          <p:nvPr/>
        </p:nvPicPr>
        <p:blipFill rotWithShape="1">
          <a:blip r:embed="rId5">
            <a:alphaModFix/>
          </a:blip>
          <a:srcRect/>
          <a:stretch/>
        </p:blipFill>
        <p:spPr>
          <a:xfrm>
            <a:off x="3562250" y="862573"/>
            <a:ext cx="1929253" cy="1553428"/>
          </a:xfrm>
          <a:prstGeom prst="rect">
            <a:avLst/>
          </a:prstGeom>
          <a:noFill/>
          <a:ln>
            <a:noFill/>
          </a:ln>
        </p:spPr>
      </p:pic>
      <p:sp>
        <p:nvSpPr>
          <p:cNvPr id="10" name="TextBox 9">
            <a:extLst>
              <a:ext uri="{FF2B5EF4-FFF2-40B4-BE49-F238E27FC236}">
                <a16:creationId xmlns:a16="http://schemas.microsoft.com/office/drawing/2014/main" id="{387528DD-E036-4D60-8217-6F8D06EEB7D9}"/>
              </a:ext>
            </a:extLst>
          </p:cNvPr>
          <p:cNvSpPr txBox="1"/>
          <p:nvPr/>
        </p:nvSpPr>
        <p:spPr>
          <a:xfrm>
            <a:off x="1246909" y="4553065"/>
            <a:ext cx="6616931" cy="500135"/>
          </a:xfrm>
          <a:prstGeom prst="rect">
            <a:avLst/>
          </a:prstGeom>
          <a:noFill/>
          <a:ln cap="flat" w="3175">
            <a:noFill/>
            <a:miter lim="400000"/>
          </a:ln>
          <a:effectLst/>
          <a:sp3d/>
        </p:spPr>
        <p:style>
          <a:lnRef idx="0">
            <a:scrgbClr b="0" g="0" r="0"/>
          </a:lnRef>
          <a:fillRef idx="0">
            <a:scrgbClr b="0" g="0" r="0"/>
          </a:fillRef>
          <a:effectRef idx="0">
            <a:scrgbClr b="0" g="0" r="0"/>
          </a:effectRef>
          <a:fontRef idx="none"/>
        </p:style>
        <p:txBody>
          <a:bodyPr anchor="t" bIns="34289" horzOverflow="overflow" lIns="34289" numCol="1" rIns="34289" rot="0" rtlCol="1" spcCol="38100" spcFirstLastPara="1" tIns="34289" vert="horz" vertOverflow="overflow" wrap="square">
            <a:spAutoFit/>
          </a:bodyPr>
          <a:lstStyle/>
          <a:p>
            <a:pPr algn="ctr" rtl="1"/>
            <a:r>
              <a:rPr altLang="he-IL" dirty="0" lang="he-IL">
                <a:solidFill>
                  <a:srgbClr val="918D8E"/>
                </a:solidFill>
                <a:latin charset="-79" panose="00000500000000000000" pitchFamily="2" typeface="Assistant"/>
                <a:cs charset="-79" panose="00000500000000000000" pitchFamily="2" typeface="Assistant"/>
              </a:rPr>
              <a:t>כל התמונות במצגת נלקחו מאתר </a:t>
            </a:r>
            <a:r>
              <a:rPr dirty="0" lang="en-US">
                <a:solidFill>
                  <a:srgbClr val="918D8E"/>
                </a:solidFill>
                <a:latin charset="-79" panose="00000500000000000000" pitchFamily="2" typeface="Assistant"/>
                <a:cs charset="-79" panose="00000500000000000000" pitchFamily="2" typeface="Assistant"/>
              </a:rPr>
              <a:t>Shutterstock.com</a:t>
            </a:r>
            <a:r>
              <a:rPr altLang="he-IL" dirty="0" lang="he-IL">
                <a:solidFill>
                  <a:srgbClr val="918D8E"/>
                </a:solidFill>
                <a:latin charset="-79" panose="00000500000000000000" pitchFamily="2" typeface="Assistant"/>
                <a:cs charset="-79" panose="00000500000000000000" pitchFamily="2" typeface="Assistant"/>
              </a:rPr>
              <a:t> ומאתר </a:t>
            </a:r>
            <a:r>
              <a:rPr dirty="0" err="1" lang="en-US">
                <a:solidFill>
                  <a:srgbClr val="918D8E"/>
                </a:solidFill>
                <a:latin charset="-79" panose="00000500000000000000" pitchFamily="2" typeface="Assistant"/>
                <a:cs charset="-79" panose="00000500000000000000" pitchFamily="2" typeface="Assistant"/>
              </a:rPr>
              <a:t>Pixabay</a:t>
            </a:r>
            <a:endParaRPr altLang="he-IL" dirty="0" lang="he-IL">
              <a:solidFill>
                <a:srgbClr val="918D8E"/>
              </a:solidFill>
              <a:latin charset="-79" panose="00000500000000000000" pitchFamily="2" typeface="Assistant"/>
              <a:cs charset="-79" panose="00000500000000000000" pitchFamily="2" typeface="Assistant"/>
            </a:endParaRPr>
          </a:p>
          <a:p>
            <a:pPr algn="ctr" rtl="1"/>
            <a:r>
              <a:rPr altLang="he-IL" dirty="0" lang="he-IL">
                <a:solidFill>
                  <a:srgbClr val="918D8E"/>
                </a:solidFill>
                <a:latin charset="-79" panose="00000500000000000000" pitchFamily="2" typeface="Assistant"/>
                <a:cs charset="-79" panose="00000500000000000000" pitchFamily="2" typeface="Assistant"/>
                <a:sym typeface="Quattrocento Sans"/>
              </a:rPr>
              <a:t>כלל דמויות המדענים במצגת נלקחו מחברת </a:t>
            </a:r>
            <a:r>
              <a:rPr dirty="0" lang="en-US">
                <a:solidFill>
                  <a:srgbClr val="918D8E"/>
                </a:solidFill>
                <a:latin charset="-79" panose="00000500000000000000" pitchFamily="2" typeface="Assistant"/>
                <a:cs charset="-79" panose="00000500000000000000" pitchFamily="2" typeface="Assistant"/>
                <a:sym typeface="Quattrocento Sans"/>
              </a:rPr>
              <a:t>G-STAT</a:t>
            </a:r>
          </a:p>
        </p:txBody>
      </p:sp>
      <p:pic>
        <p:nvPicPr>
          <p:cNvPr descr="G-STAT | LinkedIn" id="11" name="Google Shape;213;p12">
            <a:extLst>
              <a:ext uri="{FF2B5EF4-FFF2-40B4-BE49-F238E27FC236}">
                <a16:creationId xmlns:a16="http://schemas.microsoft.com/office/drawing/2014/main" id="{3A3D1C5D-D862-4249-B6CA-5922895B276A}"/>
              </a:ext>
            </a:extLst>
          </p:cNvPr>
          <p:cNvPicPr preferRelativeResize="0"/>
          <p:nvPr/>
        </p:nvPicPr>
        <p:blipFill rotWithShape="1">
          <a:blip r:embed="rId6">
            <a:alphaModFix/>
          </a:blip>
          <a:srcRect b="17014" t="13054"/>
          <a:stretch/>
        </p:blipFill>
        <p:spPr>
          <a:xfrm>
            <a:off x="7225555" y="4511839"/>
            <a:ext cx="737969" cy="51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2</a:t>
            </a:fld>
            <a:endParaRPr b="0" cap="none" i="0" strike="noStrike" sz="900" u="none">
              <a:solidFill>
                <a:srgbClr val="232752"/>
              </a:solidFill>
              <a:latin typeface="Assistant SemiBold"/>
              <a:ea typeface="Assistant SemiBold"/>
              <a:cs typeface="Assistant SemiBold"/>
              <a:sym typeface="Assistant SemiBold"/>
            </a:endParaRPr>
          </a:p>
        </p:txBody>
      </p:sp>
      <p:sp>
        <p:nvSpPr>
          <p:cNvPr id="11" name="Google Shape;35;p2">
            <a:extLst>
              <a:ext uri="{FF2B5EF4-FFF2-40B4-BE49-F238E27FC236}">
                <a16:creationId xmlns:a16="http://schemas.microsoft.com/office/drawing/2014/main" id="{C01B6FE5-C586-4B84-8172-CA3F92263FDC}"/>
              </a:ext>
            </a:extLst>
          </p:cNvPr>
          <p:cNvSpPr/>
          <p:nvPr/>
        </p:nvSpPr>
        <p:spPr>
          <a:xfrm>
            <a:off x="1473150" y="952065"/>
            <a:ext cx="6077701" cy="3154501"/>
          </a:xfrm>
          <a:prstGeom prst="ellipse">
            <a:avLst/>
          </a:prstGeom>
          <a:noFill/>
          <a:ln cap="flat" cmpd="sng" w="19050">
            <a:solidFill>
              <a:srgbClr val="BFBFBF"/>
            </a:solidFill>
            <a:prstDash val="dot"/>
            <a:round/>
            <a:headEnd len="sm" type="none" w="sm"/>
            <a:tailEnd len="sm" type="none" w="sm"/>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69;p14" id="12" name="Google Shape;36;p2">
            <a:extLst>
              <a:ext uri="{FF2B5EF4-FFF2-40B4-BE49-F238E27FC236}">
                <a16:creationId xmlns:a16="http://schemas.microsoft.com/office/drawing/2014/main" id="{B6BBA83B-FC1F-4247-843F-AEC58A9FC979}"/>
              </a:ext>
            </a:extLst>
          </p:cNvPr>
          <p:cNvPicPr preferRelativeResize="0"/>
          <p:nvPr/>
        </p:nvPicPr>
        <p:blipFill rotWithShape="1">
          <a:blip r:embed="rId3">
            <a:alphaModFix/>
          </a:blip>
          <a:srcRect/>
          <a:stretch/>
        </p:blipFill>
        <p:spPr>
          <a:xfrm>
            <a:off x="3676244" y="2192070"/>
            <a:ext cx="450136" cy="448200"/>
          </a:xfrm>
          <a:prstGeom prst="rect">
            <a:avLst/>
          </a:prstGeom>
          <a:noFill/>
          <a:ln>
            <a:noFill/>
          </a:ln>
        </p:spPr>
      </p:pic>
      <p:sp>
        <p:nvSpPr>
          <p:cNvPr id="13" name="Google Shape;37;p2">
            <a:extLst>
              <a:ext uri="{FF2B5EF4-FFF2-40B4-BE49-F238E27FC236}">
                <a16:creationId xmlns:a16="http://schemas.microsoft.com/office/drawing/2014/main" id="{895AA0F5-FDB9-48F1-B233-D7BEB223041E}"/>
              </a:ext>
            </a:extLst>
          </p:cNvPr>
          <p:cNvSpPr/>
          <p:nvPr/>
        </p:nvSpPr>
        <p:spPr>
          <a:xfrm>
            <a:off x="3917245" y="2129769"/>
            <a:ext cx="1391400" cy="917701"/>
          </a:xfrm>
          <a:prstGeom prst="roundRect">
            <a:avLst>
              <a:gd fmla="val 10318" name="adj"/>
            </a:avLst>
          </a:prstGeom>
          <a:solidFill>
            <a:srgbClr val="FFFFFF"/>
          </a:solidFill>
          <a:ln cap="flat" cmpd="sng" w="9525">
            <a:solidFill>
              <a:srgbClr val="918D8E"/>
            </a:solidFill>
            <a:prstDash val="dot"/>
            <a:round/>
            <a:headEnd len="sm" type="none" w="sm"/>
            <a:tailEnd len="sm" type="none" w="sm"/>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14" name="Google Shape;38;p2">
            <a:extLst>
              <a:ext uri="{FF2B5EF4-FFF2-40B4-BE49-F238E27FC236}">
                <a16:creationId xmlns:a16="http://schemas.microsoft.com/office/drawing/2014/main" id="{0BE95B58-4496-4CA4-90B5-41700E103E79}"/>
              </a:ext>
            </a:extLst>
          </p:cNvPr>
          <p:cNvSpPr/>
          <p:nvPr/>
        </p:nvSpPr>
        <p:spPr>
          <a:xfrm>
            <a:off x="5637200" y="3242398"/>
            <a:ext cx="1391401" cy="917701"/>
          </a:xfrm>
          <a:prstGeom prst="roundRect">
            <a:avLst>
              <a:gd fmla="val 10318" name="adj"/>
            </a:avLst>
          </a:prstGeom>
          <a:solidFill>
            <a:srgbClr val="E0A31D"/>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ACE6"/>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74;p14" id="15" name="Google Shape;40;p2">
            <a:extLst>
              <a:ext uri="{FF2B5EF4-FFF2-40B4-BE49-F238E27FC236}">
                <a16:creationId xmlns:a16="http://schemas.microsoft.com/office/drawing/2014/main" id="{8FD56D46-180C-4102-885B-B6961158F83B}"/>
              </a:ext>
            </a:extLst>
          </p:cNvPr>
          <p:cNvPicPr preferRelativeResize="0"/>
          <p:nvPr/>
        </p:nvPicPr>
        <p:blipFill rotWithShape="1">
          <a:blip r:embed="rId4">
            <a:alphaModFix/>
          </a:blip>
          <a:srcRect/>
          <a:stretch/>
        </p:blipFill>
        <p:spPr>
          <a:xfrm>
            <a:off x="6178096" y="3402014"/>
            <a:ext cx="309415" cy="280077"/>
          </a:xfrm>
          <a:prstGeom prst="rect">
            <a:avLst/>
          </a:prstGeom>
          <a:noFill/>
          <a:ln>
            <a:noFill/>
          </a:ln>
        </p:spPr>
      </p:pic>
      <p:sp>
        <p:nvSpPr>
          <p:cNvPr id="16" name="Google Shape;41;p2">
            <a:extLst>
              <a:ext uri="{FF2B5EF4-FFF2-40B4-BE49-F238E27FC236}">
                <a16:creationId xmlns:a16="http://schemas.microsoft.com/office/drawing/2014/main" id="{BE65E3C9-C54F-426F-A52B-DD70097011D8}"/>
              </a:ext>
            </a:extLst>
          </p:cNvPr>
          <p:cNvSpPr/>
          <p:nvPr/>
        </p:nvSpPr>
        <p:spPr>
          <a:xfrm>
            <a:off x="6643045" y="2007478"/>
            <a:ext cx="1391401" cy="917701"/>
          </a:xfrm>
          <a:prstGeom prst="roundRect">
            <a:avLst>
              <a:gd fmla="val 10318" name="adj"/>
            </a:avLst>
          </a:prstGeom>
          <a:solidFill>
            <a:srgbClr val="FEC200"/>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17" name="Google Shape;42;p2">
            <a:extLst>
              <a:ext uri="{FF2B5EF4-FFF2-40B4-BE49-F238E27FC236}">
                <a16:creationId xmlns:a16="http://schemas.microsoft.com/office/drawing/2014/main" id="{8F97612C-8D64-429B-AC79-C1C62A858BA8}"/>
              </a:ext>
            </a:extLst>
          </p:cNvPr>
          <p:cNvSpPr/>
          <p:nvPr/>
        </p:nvSpPr>
        <p:spPr>
          <a:xfrm>
            <a:off x="5637255" y="792514"/>
            <a:ext cx="1391401" cy="917701"/>
          </a:xfrm>
          <a:prstGeom prst="roundRect">
            <a:avLst>
              <a:gd fmla="val 10318" name="adj"/>
            </a:avLst>
          </a:prstGeom>
          <a:solidFill>
            <a:srgbClr val="918D8E"/>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2ACE6"/>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18" name="Google Shape;43;p2">
            <a:extLst>
              <a:ext uri="{FF2B5EF4-FFF2-40B4-BE49-F238E27FC236}">
                <a16:creationId xmlns:a16="http://schemas.microsoft.com/office/drawing/2014/main" id="{2A1C087D-7284-409E-8121-A28A21C43982}"/>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B7B7B7"/>
              </a:solidFill>
              <a:latin typeface="Assistant"/>
              <a:ea typeface="Assistant"/>
              <a:cs typeface="Assistant"/>
              <a:sym typeface="Assistant"/>
            </a:endParaRPr>
          </a:p>
        </p:txBody>
      </p:sp>
      <p:sp>
        <p:nvSpPr>
          <p:cNvPr id="19" name="Google Shape;44;p2">
            <a:extLst>
              <a:ext uri="{FF2B5EF4-FFF2-40B4-BE49-F238E27FC236}">
                <a16:creationId xmlns:a16="http://schemas.microsoft.com/office/drawing/2014/main" id="{B8D047E9-364E-4418-A26C-C79DC792FF81}"/>
              </a:ext>
            </a:extLst>
          </p:cNvPr>
          <p:cNvSpPr/>
          <p:nvPr/>
        </p:nvSpPr>
        <p:spPr>
          <a:xfrm>
            <a:off x="2164970" y="827904"/>
            <a:ext cx="1391401" cy="917701"/>
          </a:xfrm>
          <a:prstGeom prst="roundRect">
            <a:avLst>
              <a:gd fmla="val 10318" name="adj"/>
            </a:avLst>
          </a:prstGeom>
          <a:solidFill>
            <a:srgbClr val="027EAA"/>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20" name="Google Shape;45;p2">
            <a:extLst>
              <a:ext uri="{FF2B5EF4-FFF2-40B4-BE49-F238E27FC236}">
                <a16:creationId xmlns:a16="http://schemas.microsoft.com/office/drawing/2014/main" id="{3C1BEC41-6B9E-4650-AFD7-CA5DCD6A758F}"/>
              </a:ext>
            </a:extLst>
          </p:cNvPr>
          <p:cNvSpPr/>
          <p:nvPr/>
        </p:nvSpPr>
        <p:spPr>
          <a:xfrm>
            <a:off x="1109562" y="2035125"/>
            <a:ext cx="1391401" cy="917700"/>
          </a:xfrm>
          <a:prstGeom prst="roundRect">
            <a:avLst>
              <a:gd fmla="val 10318" name="adj"/>
            </a:avLst>
          </a:prstGeom>
          <a:solidFill>
            <a:srgbClr val="00ACE6"/>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71B7A9"/>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21" name="Google Shape;46;p2">
            <a:extLst>
              <a:ext uri="{FF2B5EF4-FFF2-40B4-BE49-F238E27FC236}">
                <a16:creationId xmlns:a16="http://schemas.microsoft.com/office/drawing/2014/main" id="{905BD189-5D26-4F41-A0E5-B5FF0EC9BD07}"/>
              </a:ext>
            </a:extLst>
          </p:cNvPr>
          <p:cNvSpPr/>
          <p:nvPr/>
        </p:nvSpPr>
        <p:spPr>
          <a:xfrm>
            <a:off x="2164982" y="3242386"/>
            <a:ext cx="1391401" cy="917701"/>
          </a:xfrm>
          <a:prstGeom prst="roundRect">
            <a:avLst>
              <a:gd fmla="val 10318" name="adj"/>
            </a:avLst>
          </a:prstGeom>
          <a:solidFill>
            <a:srgbClr val="68C1EE"/>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22" name="Google Shape;47;p2">
            <a:extLst>
              <a:ext uri="{FF2B5EF4-FFF2-40B4-BE49-F238E27FC236}">
                <a16:creationId xmlns:a16="http://schemas.microsoft.com/office/drawing/2014/main" id="{1E884490-58DB-4FC3-9C3F-55FA825C29CE}"/>
              </a:ext>
            </a:extLst>
          </p:cNvPr>
          <p:cNvSpPr/>
          <p:nvPr/>
        </p:nvSpPr>
        <p:spPr>
          <a:xfrm>
            <a:off x="3942922" y="3754558"/>
            <a:ext cx="1391401" cy="917701"/>
          </a:xfrm>
          <a:prstGeom prst="roundRect">
            <a:avLst>
              <a:gd fmla="val 10318" name="adj"/>
            </a:avLst>
          </a:prstGeom>
          <a:solidFill>
            <a:srgbClr val="AE7F16"/>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grpSp>
        <p:nvGrpSpPr>
          <p:cNvPr id="23" name="Google Shape;48;p2">
            <a:extLst>
              <a:ext uri="{FF2B5EF4-FFF2-40B4-BE49-F238E27FC236}">
                <a16:creationId xmlns:a16="http://schemas.microsoft.com/office/drawing/2014/main" id="{F4771859-CD3E-4AA1-B7C1-60DA459C3302}"/>
              </a:ext>
            </a:extLst>
          </p:cNvPr>
          <p:cNvGrpSpPr/>
          <p:nvPr/>
        </p:nvGrpSpPr>
        <p:grpSpPr>
          <a:xfrm>
            <a:off x="1258369" y="953232"/>
            <a:ext cx="6627332" cy="3714642"/>
            <a:chOff x="1258369" y="953232"/>
            <a:chExt cx="6627332" cy="3714642"/>
          </a:xfrm>
        </p:grpSpPr>
        <p:sp>
          <p:nvSpPr>
            <p:cNvPr id="24" name="Google Shape;49;p2">
              <a:extLst>
                <a:ext uri="{FF2B5EF4-FFF2-40B4-BE49-F238E27FC236}">
                  <a16:creationId xmlns:a16="http://schemas.microsoft.com/office/drawing/2014/main" id="{3833EDFE-582F-4D8F-8690-641729392FAC}"/>
                </a:ext>
              </a:extLst>
            </p:cNvPr>
            <p:cNvSpPr txBox="1"/>
            <p:nvPr/>
          </p:nvSpPr>
          <p:spPr>
            <a:xfrm>
              <a:off x="5786006" y="3651410"/>
              <a:ext cx="1093801"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chemeClr val="lt1"/>
                </a:buClr>
                <a:buSzPts val="1050"/>
                <a:buFont typeface="Assistant"/>
                <a:buNone/>
              </a:pPr>
              <a:r>
                <a:rPr altLang="iw-IL" b="1" cap="none" i="0" lang="iw-IL" strike="noStrike" sz="1050" u="none">
                  <a:solidFill>
                    <a:schemeClr val="lt1"/>
                  </a:solidFill>
                  <a:latin typeface="Assistant"/>
                  <a:ea typeface="Assistant"/>
                  <a:cs typeface="Assistant"/>
                  <a:sym typeface="Assistant"/>
                </a:rPr>
                <a:t>ניקוי ואינטגרציה</a:t>
              </a:r>
              <a:endParaRPr b="1" cap="none" i="0" strike="noStrike" sz="1050" u="none">
                <a:solidFill>
                  <a:schemeClr val="lt1"/>
                </a:solidFill>
                <a:latin typeface="Assistant"/>
                <a:ea typeface="Assistant"/>
                <a:cs typeface="Assistant"/>
                <a:sym typeface="Assistant"/>
              </a:endParaRPr>
            </a:p>
            <a:p>
              <a:pPr algn="ctr" indent="0" lvl="0" marL="0" marR="0" rtl="1">
                <a:lnSpc>
                  <a:spcPct val="100000"/>
                </a:lnSpc>
                <a:spcBef>
                  <a:spcPts val="0"/>
                </a:spcBef>
                <a:spcAft>
                  <a:spcPts val="0"/>
                </a:spcAft>
                <a:buClr>
                  <a:schemeClr val="lt1"/>
                </a:buClr>
                <a:buSzPts val="1050"/>
                <a:buFont typeface="Assistant"/>
                <a:buNone/>
              </a:pPr>
              <a:r>
                <a:rPr altLang="iw-IL" b="1" cap="none" i="0" lang="iw-IL" strike="noStrike" sz="1050" u="none">
                  <a:solidFill>
                    <a:schemeClr val="lt1"/>
                  </a:solidFill>
                  <a:latin typeface="Assistant"/>
                  <a:ea typeface="Assistant"/>
                  <a:cs typeface="Assistant"/>
                  <a:sym typeface="Assistant"/>
                </a:rPr>
                <a:t>של נתונים</a:t>
              </a:r>
              <a:endParaRPr b="1" cap="none" i="0" strike="noStrike" sz="1050" u="none">
                <a:solidFill>
                  <a:schemeClr val="lt1"/>
                </a:solidFill>
                <a:latin typeface="Assistant"/>
                <a:ea typeface="Assistant"/>
                <a:cs typeface="Assistant"/>
                <a:sym typeface="Assistant"/>
              </a:endParaRPr>
            </a:p>
          </p:txBody>
        </p:sp>
        <p:sp>
          <p:nvSpPr>
            <p:cNvPr id="25" name="Google Shape;50;p2">
              <a:extLst>
                <a:ext uri="{FF2B5EF4-FFF2-40B4-BE49-F238E27FC236}">
                  <a16:creationId xmlns:a16="http://schemas.microsoft.com/office/drawing/2014/main" id="{3B820433-DBD0-49A5-9013-E5CA453D35E1}"/>
                </a:ext>
              </a:extLst>
            </p:cNvPr>
            <p:cNvSpPr txBox="1"/>
            <p:nvPr/>
          </p:nvSpPr>
          <p:spPr>
            <a:xfrm>
              <a:off x="6791900" y="2393583"/>
              <a:ext cx="1093801"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אחזור ואחסון נתונים</a:t>
              </a:r>
              <a:endParaRPr b="1" cap="none" i="0" strike="noStrike" sz="1050" u="none">
                <a:solidFill>
                  <a:srgbClr val="FFFFFF"/>
                </a:solidFill>
                <a:latin typeface="Assistant"/>
                <a:ea typeface="Assistant"/>
                <a:cs typeface="Assistant"/>
                <a:sym typeface="Assistant"/>
              </a:endParaRPr>
            </a:p>
          </p:txBody>
        </p:sp>
        <p:sp>
          <p:nvSpPr>
            <p:cNvPr id="26" name="Google Shape;51;p2">
              <a:extLst>
                <a:ext uri="{FF2B5EF4-FFF2-40B4-BE49-F238E27FC236}">
                  <a16:creationId xmlns:a16="http://schemas.microsoft.com/office/drawing/2014/main" id="{725FD197-568A-43B0-AF4B-6ECD7381DF48}"/>
                </a:ext>
              </a:extLst>
            </p:cNvPr>
            <p:cNvSpPr txBox="1"/>
            <p:nvPr/>
          </p:nvSpPr>
          <p:spPr>
            <a:xfrm>
              <a:off x="5786061" y="1201527"/>
              <a:ext cx="1093801"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איתור וזיהוי </a:t>
              </a:r>
              <a:br>
                <a:rPr altLang="iw-IL" b="1" cap="none" i="0" lang="iw-IL" strike="noStrike" sz="1050" u="none">
                  <a:solidFill>
                    <a:srgbClr val="FFFFFF"/>
                  </a:solidFill>
                  <a:latin typeface="Assistant"/>
                  <a:ea typeface="Assistant"/>
                  <a:cs typeface="Assistant"/>
                  <a:sym typeface="Assistant"/>
                </a:rPr>
              </a:br>
              <a:r>
                <a:rPr altLang="iw-IL" b="1" cap="none" i="0" lang="iw-IL" strike="noStrike" sz="1050" u="none">
                  <a:solidFill>
                    <a:srgbClr val="FFFFFF"/>
                  </a:solidFill>
                  <a:latin typeface="Assistant"/>
                  <a:ea typeface="Assistant"/>
                  <a:cs typeface="Assistant"/>
                  <a:sym typeface="Assistant"/>
                </a:rPr>
                <a:t>מקורות נתונים</a:t>
              </a:r>
              <a:endParaRPr b="1" cap="none" i="0" strike="noStrike" sz="1050" u="none">
                <a:solidFill>
                  <a:srgbClr val="000000"/>
                </a:solidFill>
                <a:latin typeface="Assistant"/>
                <a:ea typeface="Assistant"/>
                <a:cs typeface="Assistant"/>
                <a:sym typeface="Assistant"/>
              </a:endParaRPr>
            </a:p>
          </p:txBody>
        </p:sp>
        <p:sp>
          <p:nvSpPr>
            <p:cNvPr id="27" name="Google Shape;52;p2">
              <a:extLst>
                <a:ext uri="{FF2B5EF4-FFF2-40B4-BE49-F238E27FC236}">
                  <a16:creationId xmlns:a16="http://schemas.microsoft.com/office/drawing/2014/main" id="{3FAE2764-7E59-4C00-9A3D-BB0DF564CBE1}"/>
                </a:ext>
              </a:extLst>
            </p:cNvPr>
            <p:cNvSpPr txBox="1"/>
            <p:nvPr/>
          </p:nvSpPr>
          <p:spPr>
            <a:xfrm>
              <a:off x="4091713" y="953232"/>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הגדרת הבעיה</a:t>
              </a:r>
              <a:endParaRPr b="1" cap="none" i="0" strike="noStrike" sz="1050" u="none">
                <a:solidFill>
                  <a:srgbClr val="FFFFFF"/>
                </a:solidFill>
                <a:latin typeface="Assistant"/>
                <a:ea typeface="Assistant"/>
                <a:cs typeface="Assistant"/>
                <a:sym typeface="Assistant"/>
              </a:endParaRPr>
            </a:p>
          </p:txBody>
        </p:sp>
        <p:sp>
          <p:nvSpPr>
            <p:cNvPr id="28" name="Google Shape;53;p2">
              <a:extLst>
                <a:ext uri="{FF2B5EF4-FFF2-40B4-BE49-F238E27FC236}">
                  <a16:creationId xmlns:a16="http://schemas.microsoft.com/office/drawing/2014/main" id="{BE0A5E74-37F7-45E1-8664-41D400F977CC}"/>
                </a:ext>
              </a:extLst>
            </p:cNvPr>
            <p:cNvSpPr txBox="1"/>
            <p:nvPr/>
          </p:nvSpPr>
          <p:spPr>
            <a:xfrm>
              <a:off x="2313776" y="1319478"/>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משוב</a:t>
              </a:r>
              <a:endParaRPr b="1" cap="none" i="0" strike="noStrike" sz="1050" u="none">
                <a:solidFill>
                  <a:srgbClr val="FFFFFF"/>
                </a:solidFill>
                <a:latin typeface="Assistant"/>
                <a:ea typeface="Assistant"/>
                <a:cs typeface="Assistant"/>
                <a:sym typeface="Assistant"/>
              </a:endParaRPr>
            </a:p>
          </p:txBody>
        </p:sp>
        <p:sp>
          <p:nvSpPr>
            <p:cNvPr id="29" name="Google Shape;54;p2">
              <a:extLst>
                <a:ext uri="{FF2B5EF4-FFF2-40B4-BE49-F238E27FC236}">
                  <a16:creationId xmlns:a16="http://schemas.microsoft.com/office/drawing/2014/main" id="{8538BE33-F4E4-459C-BD83-D83DDFD33A37}"/>
                </a:ext>
              </a:extLst>
            </p:cNvPr>
            <p:cNvSpPr txBox="1"/>
            <p:nvPr/>
          </p:nvSpPr>
          <p:spPr>
            <a:xfrm>
              <a:off x="1258369" y="2483156"/>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קבלת החלטות</a:t>
              </a:r>
              <a:endParaRPr b="1" cap="none" i="0" strike="noStrike" sz="1050" u="none">
                <a:solidFill>
                  <a:srgbClr val="FFFFFF"/>
                </a:solidFill>
                <a:latin typeface="Assistant"/>
                <a:ea typeface="Assistant"/>
                <a:cs typeface="Assistant"/>
                <a:sym typeface="Assistant"/>
              </a:endParaRPr>
            </a:p>
          </p:txBody>
        </p:sp>
        <p:sp>
          <p:nvSpPr>
            <p:cNvPr id="30" name="Google Shape;55;p2">
              <a:extLst>
                <a:ext uri="{FF2B5EF4-FFF2-40B4-BE49-F238E27FC236}">
                  <a16:creationId xmlns:a16="http://schemas.microsoft.com/office/drawing/2014/main" id="{594CF8B4-4EA2-47C5-A313-3B3B6CC21106}"/>
                </a:ext>
              </a:extLst>
            </p:cNvPr>
            <p:cNvSpPr txBox="1"/>
            <p:nvPr/>
          </p:nvSpPr>
          <p:spPr>
            <a:xfrm>
              <a:off x="2313789" y="3700738"/>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פרזנטציה</a:t>
              </a:r>
              <a:endParaRPr b="1" cap="none" i="0" strike="noStrike" sz="1050" u="none">
                <a:solidFill>
                  <a:srgbClr val="FFFFFF"/>
                </a:solidFill>
                <a:latin typeface="Assistant"/>
                <a:ea typeface="Assistant"/>
                <a:cs typeface="Assistant"/>
                <a:sym typeface="Assistant"/>
              </a:endParaRPr>
            </a:p>
          </p:txBody>
        </p:sp>
        <p:sp>
          <p:nvSpPr>
            <p:cNvPr id="31" name="Google Shape;56;p2">
              <a:extLst>
                <a:ext uri="{FF2B5EF4-FFF2-40B4-BE49-F238E27FC236}">
                  <a16:creationId xmlns:a16="http://schemas.microsoft.com/office/drawing/2014/main" id="{0EA8905A-EA43-46B8-B99C-FE1B27E58963}"/>
                </a:ext>
              </a:extLst>
            </p:cNvPr>
            <p:cNvSpPr txBox="1"/>
            <p:nvPr/>
          </p:nvSpPr>
          <p:spPr>
            <a:xfrm>
              <a:off x="3936205" y="4160075"/>
              <a:ext cx="1400176"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עיבוד, ניתוח נתונים וויזואליזציה</a:t>
              </a:r>
              <a:endParaRPr b="1" cap="none" i="0" strike="noStrike" sz="1050" u="none">
                <a:solidFill>
                  <a:srgbClr val="FFFFFF"/>
                </a:solidFill>
                <a:latin typeface="Assistant"/>
                <a:ea typeface="Assistant"/>
                <a:cs typeface="Assistant"/>
                <a:sym typeface="Assistant"/>
              </a:endParaRPr>
            </a:p>
          </p:txBody>
        </p:sp>
      </p:grpSp>
      <p:sp>
        <p:nvSpPr>
          <p:cNvPr id="32" name="Google Shape;57;p2">
            <a:extLst>
              <a:ext uri="{FF2B5EF4-FFF2-40B4-BE49-F238E27FC236}">
                <a16:creationId xmlns:a16="http://schemas.microsoft.com/office/drawing/2014/main" id="{FABC05FD-FB95-4254-B562-138509B7D141}"/>
              </a:ext>
            </a:extLst>
          </p:cNvPr>
          <p:cNvSpPr txBox="1"/>
          <p:nvPr/>
        </p:nvSpPr>
        <p:spPr>
          <a:xfrm>
            <a:off x="4066147" y="2329994"/>
            <a:ext cx="1093800" cy="600300"/>
          </a:xfrm>
          <a:prstGeom prst="rect">
            <a:avLst/>
          </a:prstGeom>
          <a:noFill/>
          <a:ln>
            <a:noFill/>
          </a:ln>
        </p:spPr>
        <p:txBody>
          <a:bodyPr anchor="t" anchorCtr="0" bIns="91400" lIns="91400" numCol="1" rIns="91400" spcFirstLastPara="1" tIns="91400" wrap="square">
            <a:spAutoFit/>
          </a:bodyPr>
          <a:lstStyle/>
          <a:p>
            <a:pPr algn="ctr" indent="0" lvl="0" marL="0" marR="0" rtl="1">
              <a:lnSpc>
                <a:spcPct val="125000"/>
              </a:lnSpc>
              <a:spcBef>
                <a:spcPts val="0"/>
              </a:spcBef>
              <a:spcAft>
                <a:spcPts val="0"/>
              </a:spcAft>
              <a:buClr>
                <a:srgbClr val="232752"/>
              </a:buClr>
              <a:buSzPts val="1200"/>
              <a:buFont typeface="Assistant ExtraBold"/>
              <a:buNone/>
            </a:pPr>
            <a:r>
              <a:rPr altLang="iw-IL" b="0" cap="none" i="0" lang="iw-IL" strike="noStrike" sz="1200" u="none">
                <a:solidFill>
                  <a:srgbClr val="232752"/>
                </a:solidFill>
                <a:latin typeface="Assistant ExtraBold"/>
                <a:ea typeface="Assistant ExtraBold"/>
                <a:cs typeface="Assistant ExtraBold"/>
                <a:sym typeface="Assistant ExtraBold"/>
              </a:rPr>
              <a:t>אינפואתיקה </a:t>
            </a:r>
            <a:endParaRPr b="0" cap="none" i="0" strike="noStrike" sz="1400" u="none">
              <a:solidFill>
                <a:srgbClr val="000000"/>
              </a:solidFill>
              <a:latin typeface="Arial"/>
              <a:ea typeface="Arial"/>
              <a:cs typeface="Arial"/>
              <a:sym typeface="Arial"/>
            </a:endParaRPr>
          </a:p>
          <a:p>
            <a:pPr algn="ctr" indent="0" lvl="0" marL="0" marR="0" rtl="1">
              <a:lnSpc>
                <a:spcPct val="125000"/>
              </a:lnSpc>
              <a:spcBef>
                <a:spcPts val="0"/>
              </a:spcBef>
              <a:spcAft>
                <a:spcPts val="0"/>
              </a:spcAft>
              <a:buClr>
                <a:srgbClr val="232752"/>
              </a:buClr>
              <a:buSzPts val="1200"/>
              <a:buFont typeface="Assistant ExtraBold"/>
              <a:buNone/>
            </a:pPr>
            <a:r>
              <a:rPr altLang="iw-IL" b="0" cap="none" i="0" lang="iw-IL" strike="noStrike" sz="1200" u="none">
                <a:solidFill>
                  <a:srgbClr val="232752"/>
                </a:solidFill>
                <a:latin typeface="Assistant ExtraBold"/>
                <a:ea typeface="Assistant ExtraBold"/>
                <a:cs typeface="Assistant ExtraBold"/>
                <a:sym typeface="Assistant ExtraBold"/>
              </a:rPr>
              <a:t>וניהול ידע</a:t>
            </a:r>
            <a:endParaRPr b="0" cap="none" i="0" strike="noStrike" sz="1400" u="none">
              <a:solidFill>
                <a:srgbClr val="000000"/>
              </a:solidFill>
              <a:latin typeface="Arial"/>
              <a:ea typeface="Arial"/>
              <a:cs typeface="Arial"/>
              <a:sym typeface="Arial"/>
            </a:endParaRPr>
          </a:p>
        </p:txBody>
      </p:sp>
      <p:pic>
        <p:nvPicPr>
          <p:cNvPr descr="Google Shape;91;p14" id="33" name="Google Shape;58;p2">
            <a:extLst>
              <a:ext uri="{FF2B5EF4-FFF2-40B4-BE49-F238E27FC236}">
                <a16:creationId xmlns:a16="http://schemas.microsoft.com/office/drawing/2014/main" id="{CA13765E-0E3E-4ACB-87A0-6F1780A06C16}"/>
              </a:ext>
            </a:extLst>
          </p:cNvPr>
          <p:cNvPicPr preferRelativeResize="0"/>
          <p:nvPr/>
        </p:nvPicPr>
        <p:blipFill rotWithShape="1">
          <a:blip r:embed="rId5">
            <a:alphaModFix/>
          </a:blip>
          <a:srcRect/>
          <a:stretch/>
        </p:blipFill>
        <p:spPr>
          <a:xfrm>
            <a:off x="7184087" y="2144184"/>
            <a:ext cx="309419" cy="280084"/>
          </a:xfrm>
          <a:prstGeom prst="rect">
            <a:avLst/>
          </a:prstGeom>
          <a:noFill/>
          <a:ln>
            <a:noFill/>
          </a:ln>
        </p:spPr>
      </p:pic>
      <p:pic>
        <p:nvPicPr>
          <p:cNvPr descr="Google Shape;92;p14" id="34" name="Google Shape;59;p2">
            <a:extLst>
              <a:ext uri="{FF2B5EF4-FFF2-40B4-BE49-F238E27FC236}">
                <a16:creationId xmlns:a16="http://schemas.microsoft.com/office/drawing/2014/main" id="{C6BE4EA5-BA48-4128-A6E7-D4242649DE54}"/>
              </a:ext>
            </a:extLst>
          </p:cNvPr>
          <p:cNvPicPr preferRelativeResize="0"/>
          <p:nvPr/>
        </p:nvPicPr>
        <p:blipFill rotWithShape="1">
          <a:blip r:embed="rId6">
            <a:alphaModFix/>
          </a:blip>
          <a:srcRect/>
          <a:stretch/>
        </p:blipFill>
        <p:spPr>
          <a:xfrm>
            <a:off x="6156623" y="924473"/>
            <a:ext cx="352650" cy="319221"/>
          </a:xfrm>
          <a:prstGeom prst="rect">
            <a:avLst/>
          </a:prstGeom>
          <a:noFill/>
          <a:ln>
            <a:noFill/>
          </a:ln>
        </p:spPr>
      </p:pic>
      <p:pic>
        <p:nvPicPr>
          <p:cNvPr descr="Google Shape;93;p14" id="35" name="Google Shape;60;p2">
            <a:extLst>
              <a:ext uri="{FF2B5EF4-FFF2-40B4-BE49-F238E27FC236}">
                <a16:creationId xmlns:a16="http://schemas.microsoft.com/office/drawing/2014/main" id="{D8C028CF-ED86-4CF8-B2A3-806374F0C342}"/>
              </a:ext>
            </a:extLst>
          </p:cNvPr>
          <p:cNvPicPr preferRelativeResize="0"/>
          <p:nvPr/>
        </p:nvPicPr>
        <p:blipFill rotWithShape="1">
          <a:blip r:embed="rId7">
            <a:alphaModFix/>
          </a:blip>
          <a:srcRect/>
          <a:stretch/>
        </p:blipFill>
        <p:spPr>
          <a:xfrm>
            <a:off x="4462276" y="653950"/>
            <a:ext cx="352632" cy="319200"/>
          </a:xfrm>
          <a:prstGeom prst="rect">
            <a:avLst/>
          </a:prstGeom>
          <a:noFill/>
          <a:ln>
            <a:noFill/>
          </a:ln>
        </p:spPr>
      </p:pic>
      <p:pic>
        <p:nvPicPr>
          <p:cNvPr descr="Google Shape;94;p14" id="36" name="Google Shape;61;p2">
            <a:extLst>
              <a:ext uri="{FF2B5EF4-FFF2-40B4-BE49-F238E27FC236}">
                <a16:creationId xmlns:a16="http://schemas.microsoft.com/office/drawing/2014/main" id="{32E9322A-B3BC-4F1D-A27F-A4A043815EB8}"/>
              </a:ext>
            </a:extLst>
          </p:cNvPr>
          <p:cNvPicPr preferRelativeResize="0"/>
          <p:nvPr/>
        </p:nvPicPr>
        <p:blipFill rotWithShape="1">
          <a:blip r:embed="rId8">
            <a:alphaModFix/>
          </a:blip>
          <a:srcRect/>
          <a:stretch/>
        </p:blipFill>
        <p:spPr>
          <a:xfrm>
            <a:off x="2672981" y="952070"/>
            <a:ext cx="375370" cy="339784"/>
          </a:xfrm>
          <a:prstGeom prst="rect">
            <a:avLst/>
          </a:prstGeom>
          <a:noFill/>
          <a:ln>
            <a:noFill/>
          </a:ln>
        </p:spPr>
      </p:pic>
      <p:pic>
        <p:nvPicPr>
          <p:cNvPr descr="Google Shape;95;p14" id="37" name="Google Shape;62;p2">
            <a:extLst>
              <a:ext uri="{FF2B5EF4-FFF2-40B4-BE49-F238E27FC236}">
                <a16:creationId xmlns:a16="http://schemas.microsoft.com/office/drawing/2014/main" id="{2D39B49D-E0B0-488F-B798-FF22AAD7CD9D}"/>
              </a:ext>
            </a:extLst>
          </p:cNvPr>
          <p:cNvPicPr preferRelativeResize="0"/>
          <p:nvPr/>
        </p:nvPicPr>
        <p:blipFill rotWithShape="1">
          <a:blip r:embed="rId9">
            <a:alphaModFix/>
          </a:blip>
          <a:srcRect/>
          <a:stretch/>
        </p:blipFill>
        <p:spPr>
          <a:xfrm>
            <a:off x="1645578" y="2185853"/>
            <a:ext cx="319221" cy="288954"/>
          </a:xfrm>
          <a:prstGeom prst="rect">
            <a:avLst/>
          </a:prstGeom>
          <a:noFill/>
          <a:ln>
            <a:noFill/>
          </a:ln>
        </p:spPr>
      </p:pic>
      <p:pic>
        <p:nvPicPr>
          <p:cNvPr descr="Google Shape;98;p14" id="47" name="Google Shape;64;p2">
            <a:extLst>
              <a:ext uri="{FF2B5EF4-FFF2-40B4-BE49-F238E27FC236}">
                <a16:creationId xmlns:a16="http://schemas.microsoft.com/office/drawing/2014/main" id="{5F37163D-D96E-4AD7-B5B5-F758646FA44D}"/>
              </a:ext>
            </a:extLst>
          </p:cNvPr>
          <p:cNvPicPr preferRelativeResize="0"/>
          <p:nvPr/>
        </p:nvPicPr>
        <p:blipFill rotWithShape="1">
          <a:blip r:embed="rId10">
            <a:alphaModFix/>
          </a:blip>
          <a:srcRect/>
          <a:stretch/>
        </p:blipFill>
        <p:spPr>
          <a:xfrm>
            <a:off x="4631864" y="1867847"/>
            <a:ext cx="1128479" cy="1056765"/>
          </a:xfrm>
          <a:prstGeom prst="rect">
            <a:avLst/>
          </a:prstGeom>
          <a:noFill/>
          <a:ln>
            <a:noFill/>
          </a:ln>
        </p:spPr>
      </p:pic>
      <p:pic>
        <p:nvPicPr>
          <p:cNvPr descr="Google Shape;99;p14" id="48" name="Google Shape;65;p2">
            <a:extLst>
              <a:ext uri="{FF2B5EF4-FFF2-40B4-BE49-F238E27FC236}">
                <a16:creationId xmlns:a16="http://schemas.microsoft.com/office/drawing/2014/main" id="{AA372C88-C470-49A6-89D4-E74F76659708}"/>
              </a:ext>
            </a:extLst>
          </p:cNvPr>
          <p:cNvPicPr preferRelativeResize="0"/>
          <p:nvPr/>
        </p:nvPicPr>
        <p:blipFill rotWithShape="1">
          <a:blip r:embed="rId11">
            <a:alphaModFix/>
          </a:blip>
          <a:srcRect/>
          <a:stretch/>
        </p:blipFill>
        <p:spPr>
          <a:xfrm>
            <a:off x="3598938" y="2544231"/>
            <a:ext cx="1093658" cy="772650"/>
          </a:xfrm>
          <a:prstGeom prst="rect">
            <a:avLst/>
          </a:prstGeom>
          <a:noFill/>
          <a:ln>
            <a:noFill/>
          </a:ln>
        </p:spPr>
      </p:pic>
      <p:pic>
        <p:nvPicPr>
          <p:cNvPr descr="תמונה 3" id="49" name="Google Shape;68;p2">
            <a:extLst>
              <a:ext uri="{FF2B5EF4-FFF2-40B4-BE49-F238E27FC236}">
                <a16:creationId xmlns:a16="http://schemas.microsoft.com/office/drawing/2014/main" id="{6F560C94-2D8E-4344-8280-98D01401CAAB}"/>
              </a:ext>
            </a:extLst>
          </p:cNvPr>
          <p:cNvPicPr preferRelativeResize="0"/>
          <p:nvPr/>
        </p:nvPicPr>
        <p:blipFill rotWithShape="1">
          <a:blip r:embed="rId12">
            <a:alphaModFix/>
          </a:blip>
          <a:srcRect/>
          <a:stretch/>
        </p:blipFill>
        <p:spPr>
          <a:xfrm>
            <a:off x="2679405" y="3390141"/>
            <a:ext cx="330672" cy="319091"/>
          </a:xfrm>
          <a:prstGeom prst="rect">
            <a:avLst/>
          </a:prstGeom>
          <a:noFill/>
          <a:ln>
            <a:noFill/>
          </a:ln>
        </p:spPr>
      </p:pic>
      <p:pic>
        <p:nvPicPr>
          <p:cNvPr descr="תמונה 169" id="50" name="Google Shape;69;p2">
            <a:extLst>
              <a:ext uri="{FF2B5EF4-FFF2-40B4-BE49-F238E27FC236}">
                <a16:creationId xmlns:a16="http://schemas.microsoft.com/office/drawing/2014/main" id="{DF576A96-0D73-442C-B135-0F4CF8DE1D91}"/>
              </a:ext>
            </a:extLst>
          </p:cNvPr>
          <p:cNvPicPr preferRelativeResize="0"/>
          <p:nvPr/>
        </p:nvPicPr>
        <p:blipFill rotWithShape="1">
          <a:blip r:embed="rId13">
            <a:alphaModFix/>
          </a:blip>
          <a:srcRect/>
          <a:stretch/>
        </p:blipFill>
        <p:spPr>
          <a:xfrm>
            <a:off x="4462277" y="3863355"/>
            <a:ext cx="352663" cy="319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3</a:t>
            </a:fld>
            <a:endParaRPr b="0" cap="none" i="0" strike="noStrike" sz="900" u="none">
              <a:solidFill>
                <a:srgbClr val="232752"/>
              </a:solidFill>
              <a:latin typeface="Assistant SemiBold"/>
              <a:ea typeface="Assistant SemiBold"/>
              <a:cs typeface="Assistant SemiBold"/>
              <a:sym typeface="Assistant SemiBold"/>
            </a:endParaRPr>
          </a:p>
        </p:txBody>
      </p:sp>
      <p:pic>
        <p:nvPicPr>
          <p:cNvPr descr="Google Shape;91;p14" id="39" name="Google Shape;74;p3">
            <a:extLst>
              <a:ext uri="{FF2B5EF4-FFF2-40B4-BE49-F238E27FC236}">
                <a16:creationId xmlns:a16="http://schemas.microsoft.com/office/drawing/2014/main" id="{6D50657B-B873-4721-A2B7-FA7BFD143890}"/>
              </a:ext>
            </a:extLst>
          </p:cNvPr>
          <p:cNvPicPr preferRelativeResize="0"/>
          <p:nvPr/>
        </p:nvPicPr>
        <p:blipFill rotWithShape="1">
          <a:blip r:embed="rId3">
            <a:alphaModFix/>
          </a:blip>
          <a:srcRect/>
          <a:stretch/>
        </p:blipFill>
        <p:spPr>
          <a:xfrm>
            <a:off x="7184087" y="2144184"/>
            <a:ext cx="309419" cy="280084"/>
          </a:xfrm>
          <a:prstGeom prst="rect">
            <a:avLst/>
          </a:prstGeom>
          <a:noFill/>
          <a:ln>
            <a:noFill/>
          </a:ln>
        </p:spPr>
      </p:pic>
      <p:sp>
        <p:nvSpPr>
          <p:cNvPr id="40" name="Google Shape;75;p3">
            <a:extLst>
              <a:ext uri="{FF2B5EF4-FFF2-40B4-BE49-F238E27FC236}">
                <a16:creationId xmlns:a16="http://schemas.microsoft.com/office/drawing/2014/main" id="{E45E6935-DAD5-45D6-BF3E-2AEE51EAC61B}"/>
              </a:ext>
            </a:extLst>
          </p:cNvPr>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type="none" w="sm"/>
            <a:tailEnd len="sm" type="none" w="sm"/>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36;p15" id="41" name="Google Shape;76;p3">
            <a:extLst>
              <a:ext uri="{FF2B5EF4-FFF2-40B4-BE49-F238E27FC236}">
                <a16:creationId xmlns:a16="http://schemas.microsoft.com/office/drawing/2014/main" id="{F4E2E4F6-15A6-4B8C-85F8-532A46A83D1A}"/>
              </a:ext>
            </a:extLst>
          </p:cNvPr>
          <p:cNvPicPr preferRelativeResize="0"/>
          <p:nvPr/>
        </p:nvPicPr>
        <p:blipFill rotWithShape="1">
          <a:blip r:embed="rId4">
            <a:alphaModFix amt="30000"/>
          </a:blip>
          <a:srcRect/>
          <a:stretch/>
        </p:blipFill>
        <p:spPr>
          <a:xfrm>
            <a:off x="4631864" y="1867847"/>
            <a:ext cx="1128479" cy="1056765"/>
          </a:xfrm>
          <a:prstGeom prst="rect">
            <a:avLst/>
          </a:prstGeom>
          <a:noFill/>
          <a:ln>
            <a:noFill/>
          </a:ln>
        </p:spPr>
      </p:pic>
      <p:pic>
        <p:nvPicPr>
          <p:cNvPr descr="Google Shape;137;p15" id="42" name="Google Shape;77;p3">
            <a:extLst>
              <a:ext uri="{FF2B5EF4-FFF2-40B4-BE49-F238E27FC236}">
                <a16:creationId xmlns:a16="http://schemas.microsoft.com/office/drawing/2014/main" id="{2C4BFA59-0457-46E5-8565-19F6F4E38833}"/>
              </a:ext>
            </a:extLst>
          </p:cNvPr>
          <p:cNvPicPr preferRelativeResize="0"/>
          <p:nvPr/>
        </p:nvPicPr>
        <p:blipFill rotWithShape="1">
          <a:blip r:embed="rId5">
            <a:alphaModFix amt="30000"/>
          </a:blip>
          <a:srcRect/>
          <a:stretch/>
        </p:blipFill>
        <p:spPr>
          <a:xfrm>
            <a:off x="3598938" y="2544231"/>
            <a:ext cx="1093658" cy="772650"/>
          </a:xfrm>
          <a:prstGeom prst="rect">
            <a:avLst/>
          </a:prstGeom>
          <a:noFill/>
          <a:ln>
            <a:noFill/>
          </a:ln>
        </p:spPr>
      </p:pic>
      <p:sp>
        <p:nvSpPr>
          <p:cNvPr id="43" name="Google Shape;78;p3">
            <a:extLst>
              <a:ext uri="{FF2B5EF4-FFF2-40B4-BE49-F238E27FC236}">
                <a16:creationId xmlns:a16="http://schemas.microsoft.com/office/drawing/2014/main" id="{B256008D-F1F8-4653-A1FF-A9A0FE96E83C}"/>
              </a:ext>
            </a:extLst>
          </p:cNvPr>
          <p:cNvSpPr txBox="1"/>
          <p:nvPr/>
        </p:nvSpPr>
        <p:spPr>
          <a:xfrm>
            <a:off x="4066147" y="2329994"/>
            <a:ext cx="1093800" cy="600300"/>
          </a:xfrm>
          <a:prstGeom prst="rect">
            <a:avLst/>
          </a:prstGeom>
          <a:noFill/>
          <a:ln>
            <a:noFill/>
          </a:ln>
        </p:spPr>
        <p:txBody>
          <a:bodyPr anchor="t" anchorCtr="0" bIns="91400" lIns="91400" numCol="1" rIns="91400" spcFirstLastPara="1" tIns="91400" wrap="square">
            <a:spAutoFit/>
          </a:bodyPr>
          <a:lstStyle/>
          <a:p>
            <a:pPr algn="ctr" indent="0" lvl="0" marL="0" marR="0" rtl="1">
              <a:lnSpc>
                <a:spcPct val="125000"/>
              </a:lnSpc>
              <a:spcBef>
                <a:spcPts val="0"/>
              </a:spcBef>
              <a:spcAft>
                <a:spcPts val="0"/>
              </a:spcAft>
              <a:buClr>
                <a:srgbClr val="CDCDCD"/>
              </a:buClr>
              <a:buSzPts val="1200"/>
              <a:buFont typeface="Assistant ExtraBold"/>
              <a:buNone/>
            </a:pPr>
            <a:r>
              <a:rPr altLang="iw-IL" b="0" cap="none" i="0" lang="iw-IL" strike="noStrike" sz="1200" u="none">
                <a:solidFill>
                  <a:srgbClr val="CDCDCD"/>
                </a:solidFill>
                <a:latin typeface="Assistant ExtraBold"/>
                <a:ea typeface="Assistant ExtraBold"/>
                <a:cs typeface="Assistant ExtraBold"/>
                <a:sym typeface="Assistant ExtraBold"/>
              </a:rPr>
              <a:t>אינפואתיקה </a:t>
            </a:r>
            <a:endParaRPr b="0" cap="none" i="0" strike="noStrike" sz="1400" u="none">
              <a:solidFill>
                <a:srgbClr val="000000"/>
              </a:solidFill>
              <a:latin typeface="Arial"/>
              <a:ea typeface="Arial"/>
              <a:cs typeface="Arial"/>
              <a:sym typeface="Arial"/>
            </a:endParaRPr>
          </a:p>
          <a:p>
            <a:pPr algn="ctr" indent="0" lvl="0" marL="0" marR="0" rtl="1">
              <a:lnSpc>
                <a:spcPct val="125000"/>
              </a:lnSpc>
              <a:spcBef>
                <a:spcPts val="0"/>
              </a:spcBef>
              <a:spcAft>
                <a:spcPts val="0"/>
              </a:spcAft>
              <a:buClr>
                <a:srgbClr val="CDCDCD"/>
              </a:buClr>
              <a:buSzPts val="1200"/>
              <a:buFont typeface="Assistant ExtraBold"/>
              <a:buNone/>
            </a:pPr>
            <a:r>
              <a:rPr altLang="iw-IL" b="0" cap="none" i="0" lang="iw-IL" strike="noStrike" sz="1200" u="none">
                <a:solidFill>
                  <a:srgbClr val="CDCDCD"/>
                </a:solidFill>
                <a:latin typeface="Assistant ExtraBold"/>
                <a:ea typeface="Assistant ExtraBold"/>
                <a:cs typeface="Assistant ExtraBold"/>
                <a:sym typeface="Assistant ExtraBold"/>
              </a:rPr>
              <a:t>וניהול ידע</a:t>
            </a:r>
            <a:endParaRPr b="0" cap="none" i="0" strike="noStrike" sz="1400" u="none">
              <a:solidFill>
                <a:srgbClr val="000000"/>
              </a:solidFill>
              <a:latin typeface="Arial"/>
              <a:ea typeface="Arial"/>
              <a:cs typeface="Arial"/>
              <a:sym typeface="Arial"/>
            </a:endParaRPr>
          </a:p>
        </p:txBody>
      </p:sp>
      <p:sp>
        <p:nvSpPr>
          <p:cNvPr id="44" name="Google Shape;79;p3">
            <a:extLst>
              <a:ext uri="{FF2B5EF4-FFF2-40B4-BE49-F238E27FC236}">
                <a16:creationId xmlns:a16="http://schemas.microsoft.com/office/drawing/2014/main" id="{6F7C4DB4-704B-437F-BA88-02E2582A1FF3}"/>
              </a:ext>
            </a:extLst>
          </p:cNvPr>
          <p:cNvSpPr/>
          <p:nvPr/>
        </p:nvSpPr>
        <p:spPr>
          <a:xfrm>
            <a:off x="1533150" y="889065"/>
            <a:ext cx="6077700" cy="3154500"/>
          </a:xfrm>
          <a:prstGeom prst="ellipse">
            <a:avLst/>
          </a:prstGeom>
          <a:noFill/>
          <a:ln cap="flat" cmpd="sng" w="19050">
            <a:solidFill>
              <a:srgbClr val="918D8E"/>
            </a:solidFill>
            <a:prstDash val="dot"/>
            <a:round/>
            <a:headEnd len="sm" type="none" w="sm"/>
            <a:tailEnd len="sm" type="none" w="sm"/>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08;p15" id="45" name="Google Shape;80;p3">
            <a:extLst>
              <a:ext uri="{FF2B5EF4-FFF2-40B4-BE49-F238E27FC236}">
                <a16:creationId xmlns:a16="http://schemas.microsoft.com/office/drawing/2014/main" id="{B3AC733E-42D1-44EC-BAAA-44E3122DB9DA}"/>
              </a:ext>
            </a:extLst>
          </p:cNvPr>
          <p:cNvPicPr preferRelativeResize="0"/>
          <p:nvPr/>
        </p:nvPicPr>
        <p:blipFill rotWithShape="1">
          <a:blip r:embed="rId6">
            <a:alphaModFix amt="30000"/>
          </a:blip>
          <a:srcRect/>
          <a:stretch/>
        </p:blipFill>
        <p:spPr>
          <a:xfrm>
            <a:off x="3676244" y="2192070"/>
            <a:ext cx="450136" cy="448200"/>
          </a:xfrm>
          <a:prstGeom prst="rect">
            <a:avLst/>
          </a:prstGeom>
          <a:noFill/>
          <a:ln>
            <a:noFill/>
          </a:ln>
        </p:spPr>
      </p:pic>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51" name="Google Shape;83;p3">
            <a:extLst>
              <a:ext uri="{FF2B5EF4-FFF2-40B4-BE49-F238E27FC236}">
                <a16:creationId xmlns:a16="http://schemas.microsoft.com/office/drawing/2014/main" id="{914BF54A-2ED8-4391-BA62-0690A32A4606}"/>
              </a:ext>
            </a:extLst>
          </p:cNvPr>
          <p:cNvSpPr/>
          <p:nvPr/>
        </p:nvSpPr>
        <p:spPr>
          <a:xfrm>
            <a:off x="5637200" y="3242398"/>
            <a:ext cx="1391401" cy="917701"/>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16;p15" id="52" name="Google Shape;84;p3">
            <a:extLst>
              <a:ext uri="{FF2B5EF4-FFF2-40B4-BE49-F238E27FC236}">
                <a16:creationId xmlns:a16="http://schemas.microsoft.com/office/drawing/2014/main" id="{F7DD7926-F880-4824-834E-3C0A7ECDF54A}"/>
              </a:ext>
            </a:extLst>
          </p:cNvPr>
          <p:cNvPicPr preferRelativeResize="0"/>
          <p:nvPr/>
        </p:nvPicPr>
        <p:blipFill rotWithShape="1">
          <a:blip r:embed="rId7">
            <a:alphaModFix amt="40000"/>
          </a:blip>
          <a:srcRect/>
          <a:stretch/>
        </p:blipFill>
        <p:spPr>
          <a:xfrm>
            <a:off x="6178096" y="3402014"/>
            <a:ext cx="309415" cy="280077"/>
          </a:xfrm>
          <a:prstGeom prst="rect">
            <a:avLst/>
          </a:prstGeom>
          <a:noFill/>
          <a:ln>
            <a:noFill/>
          </a:ln>
        </p:spPr>
      </p:pic>
      <p:sp>
        <p:nvSpPr>
          <p:cNvPr id="53" name="Google Shape;85;p3">
            <a:extLst>
              <a:ext uri="{FF2B5EF4-FFF2-40B4-BE49-F238E27FC236}">
                <a16:creationId xmlns:a16="http://schemas.microsoft.com/office/drawing/2014/main" id="{6769758C-6D1D-4A73-8BFE-B64F119ECF2E}"/>
              </a:ext>
            </a:extLst>
          </p:cNvPr>
          <p:cNvSpPr/>
          <p:nvPr/>
        </p:nvSpPr>
        <p:spPr>
          <a:xfrm>
            <a:off x="6643045" y="2007478"/>
            <a:ext cx="1391401" cy="917701"/>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54" name="Google Shape;86;p3">
            <a:extLst>
              <a:ext uri="{FF2B5EF4-FFF2-40B4-BE49-F238E27FC236}">
                <a16:creationId xmlns:a16="http://schemas.microsoft.com/office/drawing/2014/main" id="{2F144D64-3336-422E-96E4-81C331851199}"/>
              </a:ext>
            </a:extLst>
          </p:cNvPr>
          <p:cNvSpPr/>
          <p:nvPr/>
        </p:nvSpPr>
        <p:spPr>
          <a:xfrm>
            <a:off x="5637255" y="792514"/>
            <a:ext cx="1391401" cy="917701"/>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55" name="Google Shape;87;p3">
            <a:extLst>
              <a:ext uri="{FF2B5EF4-FFF2-40B4-BE49-F238E27FC236}">
                <a16:creationId xmlns:a16="http://schemas.microsoft.com/office/drawing/2014/main" id="{36627861-2F7E-4385-80EB-CB429846A70C}"/>
              </a:ext>
            </a:extLst>
          </p:cNvPr>
          <p:cNvSpPr/>
          <p:nvPr/>
        </p:nvSpPr>
        <p:spPr>
          <a:xfrm>
            <a:off x="2164970" y="827904"/>
            <a:ext cx="1391401" cy="917701"/>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56" name="Google Shape;88;p3">
            <a:extLst>
              <a:ext uri="{FF2B5EF4-FFF2-40B4-BE49-F238E27FC236}">
                <a16:creationId xmlns:a16="http://schemas.microsoft.com/office/drawing/2014/main" id="{C08D9483-5794-4D6B-A653-2C897B3C48C8}"/>
              </a:ext>
            </a:extLst>
          </p:cNvPr>
          <p:cNvSpPr/>
          <p:nvPr/>
        </p:nvSpPr>
        <p:spPr>
          <a:xfrm>
            <a:off x="1109562" y="2035125"/>
            <a:ext cx="1391401" cy="917700"/>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57" name="Google Shape;89;p3">
            <a:extLst>
              <a:ext uri="{FF2B5EF4-FFF2-40B4-BE49-F238E27FC236}">
                <a16:creationId xmlns:a16="http://schemas.microsoft.com/office/drawing/2014/main" id="{D54A50E4-117B-446F-8566-4A6615A6316B}"/>
              </a:ext>
            </a:extLst>
          </p:cNvPr>
          <p:cNvSpPr/>
          <p:nvPr/>
        </p:nvSpPr>
        <p:spPr>
          <a:xfrm>
            <a:off x="2164982" y="3242386"/>
            <a:ext cx="1391401" cy="917701"/>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sp>
        <p:nvSpPr>
          <p:cNvPr id="58" name="Google Shape;90;p3">
            <a:extLst>
              <a:ext uri="{FF2B5EF4-FFF2-40B4-BE49-F238E27FC236}">
                <a16:creationId xmlns:a16="http://schemas.microsoft.com/office/drawing/2014/main" id="{1D6789DA-9131-43C8-A502-FEFC5F5BE1BA}"/>
              </a:ext>
            </a:extLst>
          </p:cNvPr>
          <p:cNvSpPr/>
          <p:nvPr/>
        </p:nvSpPr>
        <p:spPr>
          <a:xfrm>
            <a:off x="3942922" y="3754558"/>
            <a:ext cx="1391401" cy="917701"/>
          </a:xfrm>
          <a:prstGeom prst="roundRect">
            <a:avLst>
              <a:gd fmla="val 10318" name="adj"/>
            </a:avLst>
          </a:prstGeom>
          <a:solidFill>
            <a:srgbClr val="F3F3F3"/>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30;p15" id="59" name="Google Shape;91;p3">
            <a:extLst>
              <a:ext uri="{FF2B5EF4-FFF2-40B4-BE49-F238E27FC236}">
                <a16:creationId xmlns:a16="http://schemas.microsoft.com/office/drawing/2014/main" id="{04F07304-FC45-44D8-84EF-82B76FA33D3B}"/>
              </a:ext>
            </a:extLst>
          </p:cNvPr>
          <p:cNvPicPr preferRelativeResize="0"/>
          <p:nvPr/>
        </p:nvPicPr>
        <p:blipFill rotWithShape="1">
          <a:blip r:embed="rId3">
            <a:alphaModFix amt="30000"/>
          </a:blip>
          <a:srcRect/>
          <a:stretch/>
        </p:blipFill>
        <p:spPr>
          <a:xfrm>
            <a:off x="7184087" y="2155755"/>
            <a:ext cx="309419" cy="280084"/>
          </a:xfrm>
          <a:prstGeom prst="rect">
            <a:avLst/>
          </a:prstGeom>
          <a:noFill/>
          <a:ln>
            <a:noFill/>
          </a:ln>
        </p:spPr>
      </p:pic>
      <p:pic>
        <p:nvPicPr>
          <p:cNvPr descr="Google Shape;131;p15" id="60" name="Google Shape;92;p3">
            <a:extLst>
              <a:ext uri="{FF2B5EF4-FFF2-40B4-BE49-F238E27FC236}">
                <a16:creationId xmlns:a16="http://schemas.microsoft.com/office/drawing/2014/main" id="{A098A204-FA77-4D4C-B8FC-34EF308D5C96}"/>
              </a:ext>
            </a:extLst>
          </p:cNvPr>
          <p:cNvPicPr preferRelativeResize="0"/>
          <p:nvPr/>
        </p:nvPicPr>
        <p:blipFill rotWithShape="1">
          <a:blip r:embed="rId8">
            <a:alphaModFix amt="30000"/>
          </a:blip>
          <a:srcRect/>
          <a:stretch/>
        </p:blipFill>
        <p:spPr>
          <a:xfrm>
            <a:off x="6156623" y="924473"/>
            <a:ext cx="352650" cy="319221"/>
          </a:xfrm>
          <a:prstGeom prst="rect">
            <a:avLst/>
          </a:prstGeom>
          <a:noFill/>
          <a:ln>
            <a:noFill/>
          </a:ln>
        </p:spPr>
      </p:pic>
      <p:pic>
        <p:nvPicPr>
          <p:cNvPr descr="Google Shape;132;p15" id="61" name="Google Shape;93;p3">
            <a:extLst>
              <a:ext uri="{FF2B5EF4-FFF2-40B4-BE49-F238E27FC236}">
                <a16:creationId xmlns:a16="http://schemas.microsoft.com/office/drawing/2014/main" id="{F3882C94-CAD1-4896-8C3D-982D2039E960}"/>
              </a:ext>
            </a:extLst>
          </p:cNvPr>
          <p:cNvPicPr preferRelativeResize="0"/>
          <p:nvPr/>
        </p:nvPicPr>
        <p:blipFill rotWithShape="1">
          <a:blip r:embed="rId9">
            <a:alphaModFix amt="30000"/>
          </a:blip>
          <a:srcRect/>
          <a:stretch/>
        </p:blipFill>
        <p:spPr>
          <a:xfrm>
            <a:off x="2672981" y="952070"/>
            <a:ext cx="375370" cy="339784"/>
          </a:xfrm>
          <a:prstGeom prst="rect">
            <a:avLst/>
          </a:prstGeom>
          <a:noFill/>
          <a:ln>
            <a:noFill/>
          </a:ln>
        </p:spPr>
      </p:pic>
      <p:pic>
        <p:nvPicPr>
          <p:cNvPr descr="Google Shape;133;p15" id="62" name="Google Shape;94;p3">
            <a:extLst>
              <a:ext uri="{FF2B5EF4-FFF2-40B4-BE49-F238E27FC236}">
                <a16:creationId xmlns:a16="http://schemas.microsoft.com/office/drawing/2014/main" id="{2605D778-A796-408C-BF8F-E5182DEF382A}"/>
              </a:ext>
            </a:extLst>
          </p:cNvPr>
          <p:cNvPicPr preferRelativeResize="0"/>
          <p:nvPr/>
        </p:nvPicPr>
        <p:blipFill rotWithShape="1">
          <a:blip r:embed="rId10">
            <a:alphaModFix amt="30000"/>
          </a:blip>
          <a:srcRect/>
          <a:stretch/>
        </p:blipFill>
        <p:spPr>
          <a:xfrm>
            <a:off x="1645578" y="2185853"/>
            <a:ext cx="319221" cy="288954"/>
          </a:xfrm>
          <a:prstGeom prst="rect">
            <a:avLst/>
          </a:prstGeom>
          <a:noFill/>
          <a:ln>
            <a:noFill/>
          </a:ln>
        </p:spPr>
      </p:pic>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11">
            <a:alphaModFix/>
          </a:blip>
          <a:srcRect/>
          <a:stretch/>
        </p:blipFill>
        <p:spPr>
          <a:xfrm>
            <a:off x="4462276" y="653950"/>
            <a:ext cx="352632" cy="319200"/>
          </a:xfrm>
          <a:prstGeom prst="rect">
            <a:avLst/>
          </a:prstGeom>
          <a:noFill/>
          <a:ln>
            <a:noFill/>
          </a:ln>
        </p:spPr>
      </p:pic>
      <p:pic>
        <p:nvPicPr>
          <p:cNvPr descr="תמונה 2" id="64" name="Google Shape;97;p3">
            <a:extLst>
              <a:ext uri="{FF2B5EF4-FFF2-40B4-BE49-F238E27FC236}">
                <a16:creationId xmlns:a16="http://schemas.microsoft.com/office/drawing/2014/main" id="{3130510E-02E4-4B26-8546-E7EAFCCFDEB2}"/>
              </a:ext>
            </a:extLst>
          </p:cNvPr>
          <p:cNvPicPr preferRelativeResize="0"/>
          <p:nvPr/>
        </p:nvPicPr>
        <p:blipFill rotWithShape="1">
          <a:blip r:embed="rId12">
            <a:alphaModFix amt="30000"/>
          </a:blip>
          <a:srcRect/>
          <a:stretch/>
        </p:blipFill>
        <p:spPr>
          <a:xfrm>
            <a:off x="2679405" y="3390141"/>
            <a:ext cx="330672" cy="319091"/>
          </a:xfrm>
          <a:prstGeom prst="rect">
            <a:avLst/>
          </a:prstGeom>
          <a:noFill/>
          <a:ln>
            <a:noFill/>
          </a:ln>
        </p:spPr>
      </p:pic>
      <p:pic>
        <p:nvPicPr>
          <p:cNvPr descr="תמונה 169" id="65" name="Google Shape;100;p3">
            <a:extLst>
              <a:ext uri="{FF2B5EF4-FFF2-40B4-BE49-F238E27FC236}">
                <a16:creationId xmlns:a16="http://schemas.microsoft.com/office/drawing/2014/main" id="{DAD305BF-7E9A-49EC-BD04-C9BAB1BF9057}"/>
              </a:ext>
            </a:extLst>
          </p:cNvPr>
          <p:cNvPicPr preferRelativeResize="0"/>
          <p:nvPr/>
        </p:nvPicPr>
        <p:blipFill rotWithShape="1">
          <a:blip r:embed="rId13">
            <a:alphaModFix amt="30415"/>
          </a:blip>
          <a:srcRect/>
          <a:stretch/>
        </p:blipFill>
        <p:spPr>
          <a:xfrm>
            <a:off x="4462277" y="3863354"/>
            <a:ext cx="352663" cy="319221"/>
          </a:xfrm>
          <a:prstGeom prst="rect">
            <a:avLst/>
          </a:prstGeom>
          <a:noFill/>
          <a:ln>
            <a:noFill/>
          </a:ln>
        </p:spPr>
      </p:pic>
      <p:grpSp>
        <p:nvGrpSpPr>
          <p:cNvPr id="66" name="Google Shape;101;p3">
            <a:extLst>
              <a:ext uri="{FF2B5EF4-FFF2-40B4-BE49-F238E27FC236}">
                <a16:creationId xmlns:a16="http://schemas.microsoft.com/office/drawing/2014/main" id="{E801B697-2593-4652-BEB6-78C8407635C8}"/>
              </a:ext>
            </a:extLst>
          </p:cNvPr>
          <p:cNvGrpSpPr/>
          <p:nvPr/>
        </p:nvGrpSpPr>
        <p:grpSpPr>
          <a:xfrm>
            <a:off x="1258369" y="953232"/>
            <a:ext cx="6627332" cy="3714642"/>
            <a:chOff x="1258369" y="953232"/>
            <a:chExt cx="6627332" cy="3714642"/>
          </a:xfrm>
        </p:grpSpPr>
        <p:sp>
          <p:nvSpPr>
            <p:cNvPr id="67" name="Google Shape;102;p3">
              <a:extLst>
                <a:ext uri="{FF2B5EF4-FFF2-40B4-BE49-F238E27FC236}">
                  <a16:creationId xmlns:a16="http://schemas.microsoft.com/office/drawing/2014/main" id="{E1B2BD15-350F-4889-A834-745CC6C537DF}"/>
                </a:ext>
              </a:extLst>
            </p:cNvPr>
            <p:cNvSpPr txBox="1"/>
            <p:nvPr/>
          </p:nvSpPr>
          <p:spPr>
            <a:xfrm>
              <a:off x="5786006" y="3651410"/>
              <a:ext cx="1093801"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ניקוי ואינטגרציה</a:t>
              </a:r>
              <a:endParaRPr b="1" cap="none" i="0" strike="noStrike" sz="1050" u="none">
                <a:solidFill>
                  <a:srgbClr val="B7B7B7"/>
                </a:solidFill>
                <a:latin typeface="Assistant"/>
                <a:ea typeface="Assistant"/>
                <a:cs typeface="Assistant"/>
                <a:sym typeface="Assistant"/>
              </a:endParaRPr>
            </a:p>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של נתונים</a:t>
              </a:r>
              <a:endParaRPr b="1" cap="none" i="0" strike="noStrike" sz="1050" u="none">
                <a:solidFill>
                  <a:srgbClr val="B7B7B7"/>
                </a:solidFill>
                <a:latin typeface="Assistant"/>
                <a:ea typeface="Assistant"/>
                <a:cs typeface="Assistant"/>
                <a:sym typeface="Assistant"/>
              </a:endParaRPr>
            </a:p>
          </p:txBody>
        </p:sp>
        <p:sp>
          <p:nvSpPr>
            <p:cNvPr id="68" name="Google Shape;103;p3">
              <a:extLst>
                <a:ext uri="{FF2B5EF4-FFF2-40B4-BE49-F238E27FC236}">
                  <a16:creationId xmlns:a16="http://schemas.microsoft.com/office/drawing/2014/main" id="{2A62203C-883A-47EB-AFE1-5A1FB3ACC7C9}"/>
                </a:ext>
              </a:extLst>
            </p:cNvPr>
            <p:cNvSpPr txBox="1"/>
            <p:nvPr/>
          </p:nvSpPr>
          <p:spPr>
            <a:xfrm>
              <a:off x="6791900" y="2393583"/>
              <a:ext cx="1093801"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אחזור ואחסון נתונים</a:t>
              </a:r>
              <a:endParaRPr b="1" cap="none" i="0" strike="noStrike" sz="1050" u="none">
                <a:solidFill>
                  <a:srgbClr val="B7B7B7"/>
                </a:solidFill>
                <a:latin typeface="Assistant"/>
                <a:ea typeface="Assistant"/>
                <a:cs typeface="Assistant"/>
                <a:sym typeface="Assistant"/>
              </a:endParaRPr>
            </a:p>
          </p:txBody>
        </p:sp>
        <p:sp>
          <p:nvSpPr>
            <p:cNvPr id="69" name="Google Shape;104;p3">
              <a:extLst>
                <a:ext uri="{FF2B5EF4-FFF2-40B4-BE49-F238E27FC236}">
                  <a16:creationId xmlns:a16="http://schemas.microsoft.com/office/drawing/2014/main" id="{E40F50FB-596A-481E-8B5A-5CCB85A8E304}"/>
                </a:ext>
              </a:extLst>
            </p:cNvPr>
            <p:cNvSpPr txBox="1"/>
            <p:nvPr/>
          </p:nvSpPr>
          <p:spPr>
            <a:xfrm>
              <a:off x="5786061" y="1201527"/>
              <a:ext cx="1093801"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איתור וזיהוי </a:t>
              </a:r>
              <a:br>
                <a:rPr altLang="iw-IL" b="1" cap="none" i="0" lang="iw-IL" strike="noStrike" sz="1050" u="none">
                  <a:solidFill>
                    <a:srgbClr val="B7B7B7"/>
                  </a:solidFill>
                  <a:latin typeface="Assistant"/>
                  <a:ea typeface="Assistant"/>
                  <a:cs typeface="Assistant"/>
                  <a:sym typeface="Assistant"/>
                </a:rPr>
              </a:br>
              <a:r>
                <a:rPr altLang="iw-IL" b="1" cap="none" i="0" lang="iw-IL" strike="noStrike" sz="1050" u="none">
                  <a:solidFill>
                    <a:srgbClr val="B7B7B7"/>
                  </a:solidFill>
                  <a:latin typeface="Assistant"/>
                  <a:ea typeface="Assistant"/>
                  <a:cs typeface="Assistant"/>
                  <a:sym typeface="Assistant"/>
                </a:rPr>
                <a:t>מקורות נתונים</a:t>
              </a:r>
              <a:endParaRPr b="1" cap="none" i="0" strike="noStrike" sz="1050" u="none">
                <a:solidFill>
                  <a:srgbClr val="B7B7B7"/>
                </a:solidFill>
                <a:latin typeface="Assistant"/>
                <a:ea typeface="Assistant"/>
                <a:cs typeface="Assistant"/>
                <a:sym typeface="Assistant"/>
              </a:endParaRPr>
            </a:p>
          </p:txBody>
        </p:sp>
        <p:sp>
          <p:nvSpPr>
            <p:cNvPr id="70" name="Google Shape;105;p3">
              <a:extLst>
                <a:ext uri="{FF2B5EF4-FFF2-40B4-BE49-F238E27FC236}">
                  <a16:creationId xmlns:a16="http://schemas.microsoft.com/office/drawing/2014/main" id="{9E91A57C-FD3B-4FAF-B3B4-FB4B12B0D82B}"/>
                </a:ext>
              </a:extLst>
            </p:cNvPr>
            <p:cNvSpPr txBox="1"/>
            <p:nvPr/>
          </p:nvSpPr>
          <p:spPr>
            <a:xfrm>
              <a:off x="4091713" y="953232"/>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הגדרת הבעיה</a:t>
              </a:r>
              <a:endParaRPr b="1" cap="none" i="0" strike="noStrike" sz="1050" u="none">
                <a:solidFill>
                  <a:srgbClr val="FFFFFF"/>
                </a:solidFill>
                <a:latin typeface="Assistant"/>
                <a:ea typeface="Assistant"/>
                <a:cs typeface="Assistant"/>
                <a:sym typeface="Assistant"/>
              </a:endParaRPr>
            </a:p>
          </p:txBody>
        </p:sp>
        <p:sp>
          <p:nvSpPr>
            <p:cNvPr id="71" name="Google Shape;106;p3">
              <a:extLst>
                <a:ext uri="{FF2B5EF4-FFF2-40B4-BE49-F238E27FC236}">
                  <a16:creationId xmlns:a16="http://schemas.microsoft.com/office/drawing/2014/main" id="{36A87F28-ADB3-4DEF-99E0-F6A4183707B0}"/>
                </a:ext>
              </a:extLst>
            </p:cNvPr>
            <p:cNvSpPr txBox="1"/>
            <p:nvPr/>
          </p:nvSpPr>
          <p:spPr>
            <a:xfrm>
              <a:off x="2313776" y="1319478"/>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משוב</a:t>
              </a:r>
              <a:endParaRPr b="1" cap="none" i="0" strike="noStrike" sz="1050" u="none">
                <a:solidFill>
                  <a:srgbClr val="B7B7B7"/>
                </a:solidFill>
                <a:latin typeface="Assistant"/>
                <a:ea typeface="Assistant"/>
                <a:cs typeface="Assistant"/>
                <a:sym typeface="Assistant"/>
              </a:endParaRPr>
            </a:p>
          </p:txBody>
        </p:sp>
        <p:sp>
          <p:nvSpPr>
            <p:cNvPr id="72" name="Google Shape;107;p3">
              <a:extLst>
                <a:ext uri="{FF2B5EF4-FFF2-40B4-BE49-F238E27FC236}">
                  <a16:creationId xmlns:a16="http://schemas.microsoft.com/office/drawing/2014/main" id="{3D2C763F-4025-4C2D-B44B-A89A018F5C1E}"/>
                </a:ext>
              </a:extLst>
            </p:cNvPr>
            <p:cNvSpPr txBox="1"/>
            <p:nvPr/>
          </p:nvSpPr>
          <p:spPr>
            <a:xfrm>
              <a:off x="1258369" y="2483156"/>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קבלת החלטות</a:t>
              </a:r>
              <a:endParaRPr b="1" cap="none" i="0" strike="noStrike" sz="1050" u="none">
                <a:solidFill>
                  <a:srgbClr val="B7B7B7"/>
                </a:solidFill>
                <a:latin typeface="Assistant"/>
                <a:ea typeface="Assistant"/>
                <a:cs typeface="Assistant"/>
                <a:sym typeface="Assistant"/>
              </a:endParaRPr>
            </a:p>
          </p:txBody>
        </p:sp>
        <p:sp>
          <p:nvSpPr>
            <p:cNvPr id="73" name="Google Shape;108;p3">
              <a:extLst>
                <a:ext uri="{FF2B5EF4-FFF2-40B4-BE49-F238E27FC236}">
                  <a16:creationId xmlns:a16="http://schemas.microsoft.com/office/drawing/2014/main" id="{20394538-CCBC-44A5-9CDC-C441E9E21589}"/>
                </a:ext>
              </a:extLst>
            </p:cNvPr>
            <p:cNvSpPr txBox="1"/>
            <p:nvPr/>
          </p:nvSpPr>
          <p:spPr>
            <a:xfrm>
              <a:off x="2313789" y="3700738"/>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פרזנטציה</a:t>
              </a:r>
              <a:endParaRPr b="1" cap="none" i="0" strike="noStrike" sz="1050" u="none">
                <a:solidFill>
                  <a:srgbClr val="B7B7B7"/>
                </a:solidFill>
                <a:latin typeface="Assistant"/>
                <a:ea typeface="Assistant"/>
                <a:cs typeface="Assistant"/>
                <a:sym typeface="Assistant"/>
              </a:endParaRPr>
            </a:p>
          </p:txBody>
        </p:sp>
        <p:sp>
          <p:nvSpPr>
            <p:cNvPr id="74" name="Google Shape;109;p3">
              <a:extLst>
                <a:ext uri="{FF2B5EF4-FFF2-40B4-BE49-F238E27FC236}">
                  <a16:creationId xmlns:a16="http://schemas.microsoft.com/office/drawing/2014/main" id="{5B6C8ADF-5576-4ADF-A414-B0520C37F7B0}"/>
                </a:ext>
              </a:extLst>
            </p:cNvPr>
            <p:cNvSpPr txBox="1"/>
            <p:nvPr/>
          </p:nvSpPr>
          <p:spPr>
            <a:xfrm>
              <a:off x="3936205" y="4160075"/>
              <a:ext cx="1400176" cy="507799"/>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B7B7B7"/>
                </a:buClr>
                <a:buSzPts val="1050"/>
                <a:buFont typeface="Assistant"/>
                <a:buNone/>
              </a:pPr>
              <a:r>
                <a:rPr altLang="iw-IL" b="1" cap="none" i="0" lang="iw-IL" strike="noStrike" sz="1050" u="none">
                  <a:solidFill>
                    <a:srgbClr val="B7B7B7"/>
                  </a:solidFill>
                  <a:latin typeface="Assistant"/>
                  <a:ea typeface="Assistant"/>
                  <a:cs typeface="Assistant"/>
                  <a:sym typeface="Assistant"/>
                </a:rPr>
                <a:t>עיבוד, ניתוח נתונים וויזואליזציה</a:t>
              </a:r>
              <a:endParaRPr b="1" cap="none" i="0" strike="noStrike" sz="1050" u="none">
                <a:solidFill>
                  <a:srgbClr val="B7B7B7"/>
                </a:solidFill>
                <a:latin typeface="Assistant"/>
                <a:ea typeface="Assistant"/>
                <a:cs typeface="Assistant"/>
                <a:sym typeface="Assistant"/>
              </a:endParaRPr>
            </a:p>
          </p:txBody>
        </p:sp>
      </p:grpSp>
    </p:spTree>
    <p:extLst>
      <p:ext uri="{BB962C8B-B14F-4D97-AF65-F5344CB8AC3E}">
        <p14:creationId xmlns:p14="http://schemas.microsoft.com/office/powerpoint/2010/main" val="3581078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4</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4091713" y="953232"/>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הגדרת הבעיה</a:t>
            </a:r>
            <a:endParaRPr b="1" cap="none" i="0" strike="noStrike" sz="1050" u="none">
              <a:solidFill>
                <a:srgbClr val="FFFFFF"/>
              </a:solidFill>
              <a:latin typeface="Assistant"/>
              <a:ea typeface="Assistant"/>
              <a:cs typeface="Assistant"/>
              <a:sym typeface="Assistant"/>
            </a:endParaRPr>
          </a:p>
        </p:txBody>
      </p:sp>
      <p:sp>
        <p:nvSpPr>
          <p:cNvPr id="35" name="Google Shape;107;p6">
            <a:extLst>
              <a:ext uri="{FF2B5EF4-FFF2-40B4-BE49-F238E27FC236}">
                <a16:creationId xmlns:a16="http://schemas.microsoft.com/office/drawing/2014/main" id="{5E0DCC80-3807-4945-9EE6-24A84DD9FE65}"/>
              </a:ext>
            </a:extLst>
          </p:cNvPr>
          <p:cNvSpPr txBox="1"/>
          <p:nvPr/>
        </p:nvSpPr>
        <p:spPr>
          <a:xfrm>
            <a:off x="5512395" y="1624936"/>
            <a:ext cx="1610785" cy="484688"/>
          </a:xfrm>
          <a:prstGeom prst="rect">
            <a:avLst/>
          </a:prstGeom>
          <a:noFill/>
          <a:ln>
            <a:noFill/>
          </a:ln>
        </p:spPr>
        <p:txBody>
          <a:bodyPr anchor="ctr" anchorCtr="0" bIns="68550" lIns="68550" numCol="1" rIns="68550" spcFirstLastPara="1" tIns="68550" wrap="square">
            <a:spAutoFit/>
          </a:bodyPr>
          <a:lstStyle/>
          <a:p>
            <a:pPr algn="r" indent="0" lvl="0" marL="0" marR="0" rtl="1">
              <a:lnSpc>
                <a:spcPct val="150000"/>
              </a:lnSpc>
              <a:spcBef>
                <a:spcPts val="0"/>
              </a:spcBef>
              <a:spcAft>
                <a:spcPts val="0"/>
              </a:spcAft>
              <a:buClr>
                <a:srgbClr val="232752"/>
              </a:buClr>
              <a:buSzPts val="1500"/>
              <a:buFont typeface="Assistant ExtraBold"/>
              <a:buNone/>
            </a:pPr>
            <a:r>
              <a:rPr altLang="he-IL" b="0" cap="none" dirty="0" i="0" lang="he-IL" strike="noStrike" sz="1500" u="none">
                <a:solidFill>
                  <a:srgbClr val="232752"/>
                </a:solidFill>
                <a:latin typeface="Assistant ExtraBold"/>
                <a:ea typeface="Assistant ExtraBold"/>
                <a:cs typeface="Assistant ExtraBold"/>
                <a:sym typeface="Assistant ExtraBold"/>
              </a:rPr>
              <a:t>ממוקדת וברורה</a:t>
            </a:r>
            <a:endParaRPr dirty="0"/>
          </a:p>
        </p:txBody>
      </p:sp>
      <p:pic>
        <p:nvPicPr>
          <p:cNvPr id="47" name="Google Shape;138;p4">
            <a:extLst>
              <a:ext uri="{FF2B5EF4-FFF2-40B4-BE49-F238E27FC236}">
                <a16:creationId xmlns:a16="http://schemas.microsoft.com/office/drawing/2014/main" id="{E1D97B1E-C854-4C32-852C-D7B6824245E4}"/>
              </a:ext>
            </a:extLst>
          </p:cNvPr>
          <p:cNvPicPr preferRelativeResize="0"/>
          <p:nvPr/>
        </p:nvPicPr>
        <p:blipFill rotWithShape="1">
          <a:blip r:embed="rId4">
            <a:alphaModFix/>
          </a:blip>
          <a:srcRect/>
          <a:stretch/>
        </p:blipFill>
        <p:spPr>
          <a:xfrm>
            <a:off x="7391634" y="1632984"/>
            <a:ext cx="531865" cy="531865"/>
          </a:xfrm>
          <a:prstGeom prst="rect">
            <a:avLst/>
          </a:prstGeom>
          <a:noFill/>
          <a:ln>
            <a:noFill/>
          </a:ln>
        </p:spPr>
      </p:pic>
      <p:pic>
        <p:nvPicPr>
          <p:cNvPr id="48" name="Google Shape;139;p4">
            <a:extLst>
              <a:ext uri="{FF2B5EF4-FFF2-40B4-BE49-F238E27FC236}">
                <a16:creationId xmlns:a16="http://schemas.microsoft.com/office/drawing/2014/main" id="{B7DBCFE0-446E-4AF4-80C6-DC121151CA69}"/>
              </a:ext>
            </a:extLst>
          </p:cNvPr>
          <p:cNvPicPr preferRelativeResize="0"/>
          <p:nvPr/>
        </p:nvPicPr>
        <p:blipFill rotWithShape="1">
          <a:blip r:embed="rId5">
            <a:alphaModFix/>
          </a:blip>
          <a:srcRect/>
          <a:stretch/>
        </p:blipFill>
        <p:spPr>
          <a:xfrm>
            <a:off x="7499887" y="3265771"/>
            <a:ext cx="315358" cy="553714"/>
          </a:xfrm>
          <a:prstGeom prst="rect">
            <a:avLst/>
          </a:prstGeom>
          <a:noFill/>
          <a:ln>
            <a:noFill/>
          </a:ln>
        </p:spPr>
      </p:pic>
      <p:pic>
        <p:nvPicPr>
          <p:cNvPr id="49" name="Google Shape;143;p4">
            <a:extLst>
              <a:ext uri="{FF2B5EF4-FFF2-40B4-BE49-F238E27FC236}">
                <a16:creationId xmlns:a16="http://schemas.microsoft.com/office/drawing/2014/main" id="{56D55ADE-C910-48E5-B0C7-9B40430249D6}"/>
              </a:ext>
            </a:extLst>
          </p:cNvPr>
          <p:cNvPicPr preferRelativeResize="0"/>
          <p:nvPr/>
        </p:nvPicPr>
        <p:blipFill rotWithShape="1">
          <a:blip r:embed="rId6">
            <a:alphaModFix/>
          </a:blip>
          <a:srcRect/>
          <a:stretch/>
        </p:blipFill>
        <p:spPr>
          <a:xfrm>
            <a:off x="7391633" y="4133384"/>
            <a:ext cx="531866" cy="531866"/>
          </a:xfrm>
          <a:prstGeom prst="ellipse">
            <a:avLst/>
          </a:prstGeom>
          <a:noFill/>
          <a:ln w="25400">
            <a:solidFill>
              <a:schemeClr val="bg2">
                <a:lumMod val="50000"/>
              </a:schemeClr>
            </a:solidFill>
          </a:ln>
        </p:spPr>
      </p:pic>
      <p:pic>
        <p:nvPicPr>
          <p:cNvPr id="50" name="Google Shape;145;p4">
            <a:extLst>
              <a:ext uri="{FF2B5EF4-FFF2-40B4-BE49-F238E27FC236}">
                <a16:creationId xmlns:a16="http://schemas.microsoft.com/office/drawing/2014/main" id="{061F8770-9DC4-4459-8C7E-760A263D0C00}"/>
              </a:ext>
            </a:extLst>
          </p:cNvPr>
          <p:cNvPicPr preferRelativeResize="0"/>
          <p:nvPr/>
        </p:nvPicPr>
        <p:blipFill rotWithShape="1">
          <a:blip r:embed="rId7">
            <a:alphaModFix/>
          </a:blip>
          <a:srcRect/>
          <a:stretch/>
        </p:blipFill>
        <p:spPr>
          <a:xfrm>
            <a:off x="7424002" y="2420007"/>
            <a:ext cx="531865" cy="531865"/>
          </a:xfrm>
          <a:prstGeom prst="rect">
            <a:avLst/>
          </a:prstGeom>
          <a:noFill/>
          <a:ln>
            <a:noFill/>
          </a:ln>
        </p:spPr>
      </p:pic>
      <p:sp>
        <p:nvSpPr>
          <p:cNvPr id="75" name="Google Shape;107;p6">
            <a:extLst>
              <a:ext uri="{FF2B5EF4-FFF2-40B4-BE49-F238E27FC236}">
                <a16:creationId xmlns:a16="http://schemas.microsoft.com/office/drawing/2014/main" id="{754427FE-298D-4264-8405-323EA284C409}"/>
              </a:ext>
            </a:extLst>
          </p:cNvPr>
          <p:cNvSpPr txBox="1"/>
          <p:nvPr/>
        </p:nvSpPr>
        <p:spPr>
          <a:xfrm>
            <a:off x="2346690" y="2452375"/>
            <a:ext cx="4776491" cy="484688"/>
          </a:xfrm>
          <a:prstGeom prst="rect">
            <a:avLst/>
          </a:prstGeom>
          <a:noFill/>
          <a:ln>
            <a:noFill/>
          </a:ln>
        </p:spPr>
        <p:txBody>
          <a:bodyPr anchor="ctr" anchorCtr="0" bIns="68550" lIns="68550" numCol="1" rIns="68550" spcFirstLastPara="1" tIns="68550" wrap="square">
            <a:spAutoFit/>
          </a:bodyPr>
          <a:lstStyle/>
          <a:p>
            <a:pPr algn="r" indent="0" lvl="0" marL="0" marR="0" rtl="1">
              <a:lnSpc>
                <a:spcPct val="150000"/>
              </a:lnSpc>
              <a:spcBef>
                <a:spcPts val="0"/>
              </a:spcBef>
              <a:spcAft>
                <a:spcPts val="0"/>
              </a:spcAft>
              <a:buClr>
                <a:srgbClr val="232752"/>
              </a:buClr>
              <a:buSzPts val="1500"/>
              <a:buFont typeface="Assistant ExtraBold"/>
              <a:buNone/>
            </a:pPr>
            <a:r>
              <a:rPr altLang="he-IL" b="0" cap="none" dirty="0" i="0" lang="he-IL" strike="noStrike" sz="1500" u="none">
                <a:solidFill>
                  <a:srgbClr val="232752"/>
                </a:solidFill>
                <a:latin typeface="Assistant ExtraBold"/>
                <a:ea typeface="Assistant ExtraBold"/>
                <a:cs typeface="Assistant ExtraBold"/>
                <a:sym typeface="Assistant ExtraBold"/>
              </a:rPr>
              <a:t>שאלת החקר צריכה לכוון להסקת מסקנות או לתובנות חדשות</a:t>
            </a:r>
            <a:endParaRPr dirty="0"/>
          </a:p>
        </p:txBody>
      </p:sp>
      <p:sp>
        <p:nvSpPr>
          <p:cNvPr id="76" name="Google Shape;107;p6">
            <a:extLst>
              <a:ext uri="{FF2B5EF4-FFF2-40B4-BE49-F238E27FC236}">
                <a16:creationId xmlns:a16="http://schemas.microsoft.com/office/drawing/2014/main" id="{AC0E8021-E081-4ADF-92E2-782D1BB8C3C8}"/>
              </a:ext>
            </a:extLst>
          </p:cNvPr>
          <p:cNvSpPr txBox="1"/>
          <p:nvPr/>
        </p:nvSpPr>
        <p:spPr>
          <a:xfrm>
            <a:off x="2346690" y="3261578"/>
            <a:ext cx="4776491" cy="484688"/>
          </a:xfrm>
          <a:prstGeom prst="rect">
            <a:avLst/>
          </a:prstGeom>
          <a:noFill/>
          <a:ln>
            <a:noFill/>
          </a:ln>
        </p:spPr>
        <p:txBody>
          <a:bodyPr anchor="ctr" anchorCtr="0" bIns="68550" lIns="68550" numCol="1" rIns="68550" spcFirstLastPara="1" tIns="68550" wrap="square">
            <a:spAutoFit/>
          </a:bodyPr>
          <a:lstStyle/>
          <a:p>
            <a:pPr algn="r" indent="0" lvl="0" marL="0" marR="0" rtl="1">
              <a:lnSpc>
                <a:spcPct val="150000"/>
              </a:lnSpc>
              <a:spcBef>
                <a:spcPts val="0"/>
              </a:spcBef>
              <a:spcAft>
                <a:spcPts val="0"/>
              </a:spcAft>
              <a:buClr>
                <a:srgbClr val="232752"/>
              </a:buClr>
              <a:buSzPts val="1500"/>
              <a:buFont typeface="Assistant ExtraBold"/>
              <a:buNone/>
            </a:pPr>
            <a:r>
              <a:rPr altLang="he-IL" b="0" cap="none" dirty="0" i="0" lang="he-IL" strike="noStrike" sz="1500" u="none">
                <a:solidFill>
                  <a:srgbClr val="232752"/>
                </a:solidFill>
                <a:latin typeface="Assistant ExtraBold"/>
                <a:ea typeface="Assistant ExtraBold"/>
                <a:cs typeface="Assistant ExtraBold"/>
                <a:sym typeface="Assistant ExtraBold"/>
              </a:rPr>
              <a:t>פתוחה שאין עליה תשובה </a:t>
            </a:r>
            <a:r>
              <a:rPr altLang="he-IL" b="0" cap="none" dirty="0" err="1" i="0" lang="he-IL" strike="noStrike" sz="1500" u="none">
                <a:solidFill>
                  <a:srgbClr val="232752"/>
                </a:solidFill>
                <a:latin typeface="Assistant ExtraBold"/>
                <a:ea typeface="Assistant ExtraBold"/>
                <a:cs typeface="Assistant ExtraBold"/>
                <a:sym typeface="Assistant ExtraBold"/>
              </a:rPr>
              <a:t>מיידית</a:t>
            </a:r>
            <a:endParaRPr dirty="0"/>
          </a:p>
        </p:txBody>
      </p:sp>
      <p:sp>
        <p:nvSpPr>
          <p:cNvPr id="77" name="Google Shape;107;p6">
            <a:extLst>
              <a:ext uri="{FF2B5EF4-FFF2-40B4-BE49-F238E27FC236}">
                <a16:creationId xmlns:a16="http://schemas.microsoft.com/office/drawing/2014/main" id="{51A0EC55-694F-4193-92A3-13DB0FA00479}"/>
              </a:ext>
            </a:extLst>
          </p:cNvPr>
          <p:cNvSpPr txBox="1"/>
          <p:nvPr/>
        </p:nvSpPr>
        <p:spPr>
          <a:xfrm>
            <a:off x="2346690" y="4143610"/>
            <a:ext cx="4776491" cy="484688"/>
          </a:xfrm>
          <a:prstGeom prst="rect">
            <a:avLst/>
          </a:prstGeom>
          <a:noFill/>
          <a:ln>
            <a:noFill/>
          </a:ln>
        </p:spPr>
        <p:txBody>
          <a:bodyPr anchor="ctr" anchorCtr="0" bIns="68550" lIns="68550" numCol="1" rIns="68550" spcFirstLastPara="1" tIns="68550" wrap="square">
            <a:spAutoFit/>
          </a:bodyPr>
          <a:lstStyle/>
          <a:p>
            <a:pPr algn="r" indent="0" lvl="0" marL="0" marR="0" rtl="1">
              <a:lnSpc>
                <a:spcPct val="150000"/>
              </a:lnSpc>
              <a:spcBef>
                <a:spcPts val="0"/>
              </a:spcBef>
              <a:spcAft>
                <a:spcPts val="0"/>
              </a:spcAft>
              <a:buClr>
                <a:srgbClr val="232752"/>
              </a:buClr>
              <a:buSzPts val="1500"/>
              <a:buFont typeface="Assistant ExtraBold"/>
              <a:buNone/>
            </a:pPr>
            <a:r>
              <a:rPr altLang="he-IL" b="0" cap="none" dirty="0" i="0" lang="he-IL" strike="noStrike" sz="1500" u="none">
                <a:solidFill>
                  <a:srgbClr val="232752"/>
                </a:solidFill>
                <a:latin typeface="Assistant ExtraBold"/>
                <a:ea typeface="Assistant ExtraBold"/>
                <a:cs typeface="Assistant ExtraBold"/>
                <a:sym typeface="Assistant ExtraBold"/>
              </a:rPr>
              <a:t>ניתן לענות עליה בעזרת נתונים זמינים</a:t>
            </a:r>
            <a:endParaRPr dirty="0"/>
          </a:p>
        </p:txBody>
      </p:sp>
    </p:spTree>
    <p:extLst>
      <p:ext uri="{BB962C8B-B14F-4D97-AF65-F5344CB8AC3E}">
        <p14:creationId xmlns:p14="http://schemas.microsoft.com/office/powerpoint/2010/main" val="344501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5</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4091713" y="953232"/>
            <a:ext cx="1093801" cy="346216"/>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iw-IL" b="1" cap="none" i="0" lang="iw-IL" strike="noStrike" sz="1050" u="none">
                <a:solidFill>
                  <a:srgbClr val="FFFFFF"/>
                </a:solidFill>
                <a:latin typeface="Assistant"/>
                <a:ea typeface="Assistant"/>
                <a:cs typeface="Assistant"/>
                <a:sym typeface="Assistant"/>
              </a:rPr>
              <a:t>הגדרת הבעיה</a:t>
            </a:r>
            <a:endParaRPr b="1" cap="none" i="0" strike="noStrike" sz="1050" u="none">
              <a:solidFill>
                <a:srgbClr val="FFFFFF"/>
              </a:solidFill>
              <a:latin typeface="Assistant"/>
              <a:ea typeface="Assistant"/>
              <a:cs typeface="Assistant"/>
              <a:sym typeface="Assistant"/>
            </a:endParaRPr>
          </a:p>
        </p:txBody>
      </p:sp>
      <p:sp>
        <p:nvSpPr>
          <p:cNvPr id="15" name="Google Shape;73;p4">
            <a:extLst>
              <a:ext uri="{FF2B5EF4-FFF2-40B4-BE49-F238E27FC236}">
                <a16:creationId xmlns:a16="http://schemas.microsoft.com/office/drawing/2014/main" id="{11E809CE-C4BA-4A00-AB21-86174CB7A6E6}"/>
              </a:ext>
            </a:extLst>
          </p:cNvPr>
          <p:cNvSpPr txBox="1"/>
          <p:nvPr/>
        </p:nvSpPr>
        <p:spPr>
          <a:xfrm>
            <a:off x="7469862"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FEC224"/>
              </a:buClr>
              <a:buSzPts val="4200"/>
              <a:buFont typeface="Assistant ExtraBold"/>
              <a:buNone/>
            </a:pPr>
            <a:r>
              <a:rPr b="0" cap="none" dirty="0" i="0" lang="en-US" strike="noStrike" sz="4200" u="none">
                <a:solidFill>
                  <a:srgbClr val="FEC224"/>
                </a:solidFill>
                <a:latin typeface="Assistant ExtraBold"/>
                <a:ea typeface="Assistant ExtraBold"/>
                <a:cs typeface="Assistant ExtraBold"/>
                <a:sym typeface="Assistant ExtraBold"/>
              </a:rPr>
              <a:t>01</a:t>
            </a:r>
            <a:endParaRPr dirty="0"/>
          </a:p>
        </p:txBody>
      </p:sp>
      <p:sp>
        <p:nvSpPr>
          <p:cNvPr id="16" name="Google Shape;74;p4">
            <a:extLst>
              <a:ext uri="{FF2B5EF4-FFF2-40B4-BE49-F238E27FC236}">
                <a16:creationId xmlns:a16="http://schemas.microsoft.com/office/drawing/2014/main" id="{2A2A587D-B4E2-4FAC-8BEB-9AF0530BDAF4}"/>
              </a:ext>
            </a:extLst>
          </p:cNvPr>
          <p:cNvSpPr txBox="1"/>
          <p:nvPr/>
        </p:nvSpPr>
        <p:spPr>
          <a:xfrm>
            <a:off x="7469862"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00B0F0"/>
              </a:buClr>
              <a:buSzPts val="4200"/>
              <a:buFont typeface="Assistant ExtraBold"/>
              <a:buNone/>
            </a:pPr>
            <a:r>
              <a:rPr b="0" cap="none" dirty="0" i="0" lang="en-US" strike="noStrike" sz="4200" u="none">
                <a:solidFill>
                  <a:srgbClr val="00B0F0"/>
                </a:solidFill>
                <a:latin typeface="Assistant ExtraBold"/>
                <a:ea typeface="Assistant ExtraBold"/>
                <a:cs typeface="Assistant ExtraBold"/>
                <a:sym typeface="Assistant ExtraBold"/>
              </a:rPr>
              <a:t>02</a:t>
            </a:r>
            <a:endParaRPr dirty="0"/>
          </a:p>
        </p:txBody>
      </p:sp>
      <p:sp>
        <p:nvSpPr>
          <p:cNvPr id="17" name="Google Shape;75;p4">
            <a:extLst>
              <a:ext uri="{FF2B5EF4-FFF2-40B4-BE49-F238E27FC236}">
                <a16:creationId xmlns:a16="http://schemas.microsoft.com/office/drawing/2014/main" id="{C32CAE5F-8385-4DE8-8215-5BD182E3EA00}"/>
              </a:ext>
            </a:extLst>
          </p:cNvPr>
          <p:cNvSpPr txBox="1"/>
          <p:nvPr/>
        </p:nvSpPr>
        <p:spPr>
          <a:xfrm>
            <a:off x="3318013"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918D8E"/>
              </a:buClr>
              <a:buSzPts val="4200"/>
              <a:buFont typeface="Assistant ExtraBold"/>
              <a:buNone/>
            </a:pPr>
            <a:r>
              <a:rPr b="0" cap="none" i="0" lang="en-US" strike="noStrike" sz="4200" u="none">
                <a:solidFill>
                  <a:srgbClr val="918D8E"/>
                </a:solidFill>
                <a:latin typeface="Assistant ExtraBold"/>
                <a:ea typeface="Assistant ExtraBold"/>
                <a:cs typeface="Assistant ExtraBold"/>
                <a:sym typeface="Assistant ExtraBold"/>
              </a:rPr>
              <a:t>03</a:t>
            </a:r>
            <a:endParaRPr/>
          </a:p>
        </p:txBody>
      </p:sp>
      <p:sp>
        <p:nvSpPr>
          <p:cNvPr id="18" name="Google Shape;76;p4">
            <a:extLst>
              <a:ext uri="{FF2B5EF4-FFF2-40B4-BE49-F238E27FC236}">
                <a16:creationId xmlns:a16="http://schemas.microsoft.com/office/drawing/2014/main" id="{B55D8E81-730A-4C90-8480-524B98ADCA85}"/>
              </a:ext>
            </a:extLst>
          </p:cNvPr>
          <p:cNvSpPr txBox="1"/>
          <p:nvPr/>
        </p:nvSpPr>
        <p:spPr>
          <a:xfrm>
            <a:off x="3318013"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232752"/>
              </a:buClr>
              <a:buSzPts val="4200"/>
              <a:buFont typeface="Assistant ExtraBold"/>
              <a:buNone/>
            </a:pPr>
            <a:r>
              <a:rPr b="0" cap="none" i="0" lang="en-US" strike="noStrike" sz="4200" u="none">
                <a:solidFill>
                  <a:srgbClr val="232752"/>
                </a:solidFill>
                <a:latin typeface="Assistant ExtraBold"/>
                <a:ea typeface="Assistant ExtraBold"/>
                <a:cs typeface="Assistant ExtraBold"/>
                <a:sym typeface="Assistant ExtraBold"/>
              </a:rPr>
              <a:t>04</a:t>
            </a:r>
            <a:endParaRPr/>
          </a:p>
        </p:txBody>
      </p:sp>
      <p:sp>
        <p:nvSpPr>
          <p:cNvPr id="20" name="Google Shape;78;p4">
            <a:extLst>
              <a:ext uri="{FF2B5EF4-FFF2-40B4-BE49-F238E27FC236}">
                <a16:creationId xmlns:a16="http://schemas.microsoft.com/office/drawing/2014/main" id="{98A17AA9-E6FE-4763-827A-AF4A552E6A3B}"/>
              </a:ext>
            </a:extLst>
          </p:cNvPr>
          <p:cNvSpPr txBox="1"/>
          <p:nvPr/>
        </p:nvSpPr>
        <p:spPr>
          <a:xfrm>
            <a:off x="5110230" y="1619736"/>
            <a:ext cx="2359632" cy="738603"/>
          </a:xfrm>
          <a:prstGeom prst="rect">
            <a:avLst/>
          </a:prstGeom>
          <a:noFill/>
          <a:ln>
            <a:noFill/>
          </a:ln>
        </p:spPr>
        <p:txBody>
          <a:bodyPr anchor="t" anchorCtr="0" bIns="68550" lIns="68550" numCol="1" rIns="68550" spcFirstLastPara="1" tIns="68550" wrap="square">
            <a:spAutoFit/>
          </a:bodyPr>
          <a:lstStyle/>
          <a:p>
            <a:pPr algn="ctr" lvl="0" rtl="1"/>
            <a:r>
              <a:rPr altLang="he-IL" b="1" dirty="0" lang="he-IL" sz="1300">
                <a:solidFill>
                  <a:srgbClr val="232752"/>
                </a:solidFill>
                <a:latin typeface="Assistant"/>
                <a:cs typeface="Assistant"/>
                <a:sym typeface="Quattrocento Sans"/>
              </a:rPr>
              <a:t>באיזה אפיק כדאי לשווק את המוצר החדש של חברת המזון? </a:t>
            </a:r>
            <a:endParaRPr altLang="he-IL" b="1" dirty="0" lang="he-IL" sz="1300">
              <a:solidFill>
                <a:srgbClr val="232752"/>
              </a:solidFill>
              <a:latin typeface="Assistant"/>
              <a:cs typeface="Assistant"/>
            </a:endParaRPr>
          </a:p>
          <a:p>
            <a:pPr algn="ctr" lvl="0" rtl="1"/>
            <a:r>
              <a:rPr altLang="he-IL" b="1" dirty="0" lang="he-IL" sz="1300">
                <a:solidFill>
                  <a:srgbClr val="232752"/>
                </a:solidFill>
                <a:latin typeface="Assistant"/>
                <a:cs typeface="Assistant"/>
                <a:sym typeface="Quattrocento Sans"/>
              </a:rPr>
              <a:t>(אינטרנט / טלוויזיה/ רדיו / עיתון)</a:t>
            </a:r>
            <a:endParaRPr altLang="he-IL" b="1" dirty="0" lang="he-IL" sz="1300">
              <a:solidFill>
                <a:srgbClr val="232752"/>
              </a:solidFill>
              <a:latin typeface="Assistant"/>
              <a:cs typeface="Assistant"/>
            </a:endParaRPr>
          </a:p>
        </p:txBody>
      </p:sp>
      <p:sp>
        <p:nvSpPr>
          <p:cNvPr id="25" name="Google Shape;78;p4">
            <a:extLst>
              <a:ext uri="{FF2B5EF4-FFF2-40B4-BE49-F238E27FC236}">
                <a16:creationId xmlns:a16="http://schemas.microsoft.com/office/drawing/2014/main" id="{BC075796-B521-47DB-BB68-592DFF60C833}"/>
              </a:ext>
            </a:extLst>
          </p:cNvPr>
          <p:cNvSpPr txBox="1"/>
          <p:nvPr/>
        </p:nvSpPr>
        <p:spPr>
          <a:xfrm>
            <a:off x="1000833" y="1619736"/>
            <a:ext cx="2359632" cy="738603"/>
          </a:xfrm>
          <a:prstGeom prst="rect">
            <a:avLst/>
          </a:prstGeom>
          <a:noFill/>
          <a:ln>
            <a:noFill/>
          </a:ln>
        </p:spPr>
        <p:txBody>
          <a:bodyPr anchor="t" anchorCtr="0" bIns="68550" lIns="68550" numCol="1" rIns="68550" spcFirstLastPara="1" tIns="68550" wrap="square">
            <a:spAutoFit/>
          </a:bodyPr>
          <a:lstStyle/>
          <a:p>
            <a:pPr algn="ctr" lvl="0" rtl="1"/>
            <a:r>
              <a:rPr altLang="he-IL" b="1" dirty="0" lang="he-IL" sz="1300">
                <a:solidFill>
                  <a:srgbClr val="232752"/>
                </a:solidFill>
                <a:latin typeface="Assistant"/>
                <a:cs typeface="Assistant"/>
                <a:sym typeface="Quattrocento Sans"/>
              </a:rPr>
              <a:t>כיצד ניתן לשפר את שביעות הרצון של לקוחות קופת החולים "הפועל"?</a:t>
            </a:r>
            <a:endParaRPr altLang="he-IL" b="1" dirty="0" lang="he-IL" sz="1300">
              <a:solidFill>
                <a:srgbClr val="232752"/>
              </a:solidFill>
              <a:latin typeface="Assistant"/>
              <a:cs typeface="Assistant"/>
            </a:endParaRPr>
          </a:p>
        </p:txBody>
      </p:sp>
      <p:sp>
        <p:nvSpPr>
          <p:cNvPr id="26" name="Google Shape;78;p4">
            <a:extLst>
              <a:ext uri="{FF2B5EF4-FFF2-40B4-BE49-F238E27FC236}">
                <a16:creationId xmlns:a16="http://schemas.microsoft.com/office/drawing/2014/main" id="{C9F21ABE-4BA1-4DCC-8410-861DFCDDF6C0}"/>
              </a:ext>
            </a:extLst>
          </p:cNvPr>
          <p:cNvSpPr txBox="1"/>
          <p:nvPr/>
        </p:nvSpPr>
        <p:spPr>
          <a:xfrm>
            <a:off x="5110230" y="3285928"/>
            <a:ext cx="2359632" cy="753992"/>
          </a:xfrm>
          <a:prstGeom prst="rect">
            <a:avLst/>
          </a:prstGeom>
          <a:noFill/>
          <a:ln>
            <a:noFill/>
          </a:ln>
        </p:spPr>
        <p:txBody>
          <a:bodyPr anchor="t" anchorCtr="0" bIns="68550" lIns="68550" numCol="1" rIns="68550" spcFirstLastPara="1" tIns="68550" wrap="square">
            <a:spAutoFit/>
          </a:bodyPr>
          <a:lstStyle/>
          <a:p>
            <a:pPr algn="ctr" lvl="0" rtl="1"/>
            <a:r>
              <a:rPr altLang="he-IL" b="1" dirty="0" lang="he-IL" sz="1300">
                <a:solidFill>
                  <a:srgbClr val="232752"/>
                </a:solidFill>
                <a:latin typeface="Assistant"/>
                <a:cs typeface="Assistant"/>
                <a:sym typeface="Quattrocento Sans"/>
              </a:rPr>
              <a:t>אילו לקוחות עלולים לנטוש בסבירות גבוהה השנה את </a:t>
            </a:r>
            <a:br>
              <a:rPr b="1" dirty="0" lang="en-US" sz="1300">
                <a:solidFill>
                  <a:srgbClr val="232752"/>
                </a:solidFill>
                <a:latin typeface="Assistant"/>
                <a:cs typeface="Assistant"/>
                <a:sym typeface="Quattrocento Sans"/>
              </a:rPr>
            </a:br>
            <a:r>
              <a:rPr altLang="he-IL" b="1" dirty="0" lang="he-IL" sz="1300">
                <a:solidFill>
                  <a:srgbClr val="232752"/>
                </a:solidFill>
                <a:latin typeface="Assistant"/>
                <a:cs typeface="Assistant"/>
                <a:sym typeface="Quattrocento Sans"/>
              </a:rPr>
              <a:t>שירותי חברת התקשורת?</a:t>
            </a:r>
            <a:endParaRPr altLang="he-IL" b="1" dirty="0" lang="he-IL" sz="1300">
              <a:solidFill>
                <a:srgbClr val="232752"/>
              </a:solidFill>
              <a:latin typeface="Assistant"/>
              <a:cs typeface="Assistant"/>
            </a:endParaRPr>
          </a:p>
        </p:txBody>
      </p:sp>
      <p:sp>
        <p:nvSpPr>
          <p:cNvPr id="27" name="Google Shape;78;p4">
            <a:extLst>
              <a:ext uri="{FF2B5EF4-FFF2-40B4-BE49-F238E27FC236}">
                <a16:creationId xmlns:a16="http://schemas.microsoft.com/office/drawing/2014/main" id="{0428CAD8-8FD6-43D7-8EBC-88F9A98D7670}"/>
              </a:ext>
            </a:extLst>
          </p:cNvPr>
          <p:cNvSpPr txBox="1"/>
          <p:nvPr/>
        </p:nvSpPr>
        <p:spPr>
          <a:xfrm>
            <a:off x="1000833" y="3285928"/>
            <a:ext cx="2359632" cy="738603"/>
          </a:xfrm>
          <a:prstGeom prst="rect">
            <a:avLst/>
          </a:prstGeom>
          <a:noFill/>
          <a:ln>
            <a:noFill/>
          </a:ln>
        </p:spPr>
        <p:txBody>
          <a:bodyPr anchor="t" anchorCtr="0" bIns="68550" lIns="68550" numCol="1" rIns="68550" spcFirstLastPara="1" tIns="68550" wrap="square">
            <a:spAutoFit/>
          </a:bodyPr>
          <a:lstStyle/>
          <a:p>
            <a:pPr algn="ctr" lvl="0" rtl="1"/>
            <a:r>
              <a:rPr altLang="he-IL" b="1" dirty="0" lang="he-IL" sz="1300">
                <a:solidFill>
                  <a:srgbClr val="232752"/>
                </a:solidFill>
                <a:latin typeface="Assistant"/>
                <a:cs typeface="Assistant"/>
                <a:sym typeface="Quattrocento Sans"/>
              </a:rPr>
              <a:t>מציאת קשרים בין סוגי תזונה שונים לערכי סוכר בהתבסס על  נתונים וסטטיסטיקה</a:t>
            </a:r>
            <a:endParaRPr altLang="he-IL" b="1" dirty="0" lang="he-IL" sz="1300">
              <a:solidFill>
                <a:srgbClr val="232752"/>
              </a:solidFill>
              <a:latin typeface="Assistant"/>
              <a:cs typeface="Assistant"/>
            </a:endParaRPr>
          </a:p>
        </p:txBody>
      </p:sp>
    </p:spTree>
    <p:extLst>
      <p:ext uri="{BB962C8B-B14F-4D97-AF65-F5344CB8AC3E}">
        <p14:creationId xmlns:p14="http://schemas.microsoft.com/office/powerpoint/2010/main" val="412402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6</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3997466" y="953232"/>
            <a:ext cx="1282296" cy="346168"/>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he-IL" b="1" cap="none" dirty="0" i="0" lang="he-IL" strike="noStrike" sz="1050" u="none">
                <a:solidFill>
                  <a:srgbClr val="FFFFFF"/>
                </a:solidFill>
                <a:latin typeface="Assistant"/>
                <a:ea typeface="Assistant"/>
                <a:cs typeface="Assistant"/>
                <a:sym typeface="Assistant"/>
              </a:rPr>
              <a:t>תוצרי </a:t>
            </a:r>
            <a:r>
              <a:rPr altLang="iw-IL" b="1" cap="none" dirty="0" i="0" lang="iw-IL" strike="noStrike" sz="1050" u="none">
                <a:solidFill>
                  <a:srgbClr val="FFFFFF"/>
                </a:solidFill>
                <a:latin typeface="Assistant"/>
                <a:ea typeface="Assistant"/>
                <a:cs typeface="Assistant"/>
                <a:sym typeface="Assistant"/>
              </a:rPr>
              <a:t>הגדרת הבעיה</a:t>
            </a:r>
            <a:endParaRPr b="1" cap="none" dirty="0" i="0" strike="noStrike" sz="1050" u="none">
              <a:solidFill>
                <a:srgbClr val="FFFFFF"/>
              </a:solidFill>
              <a:latin typeface="Assistant"/>
              <a:ea typeface="Assistant"/>
              <a:cs typeface="Assistant"/>
              <a:sym typeface="Assistant"/>
            </a:endParaRPr>
          </a:p>
        </p:txBody>
      </p:sp>
      <p:sp>
        <p:nvSpPr>
          <p:cNvPr id="17" name="Google Shape;75;p4">
            <a:extLst>
              <a:ext uri="{FF2B5EF4-FFF2-40B4-BE49-F238E27FC236}">
                <a16:creationId xmlns:a16="http://schemas.microsoft.com/office/drawing/2014/main" id="{C32CAE5F-8385-4DE8-8215-5BD182E3EA00}"/>
              </a:ext>
            </a:extLst>
          </p:cNvPr>
          <p:cNvSpPr txBox="1"/>
          <p:nvPr/>
        </p:nvSpPr>
        <p:spPr>
          <a:xfrm>
            <a:off x="3318013"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918D8E"/>
              </a:buClr>
              <a:buSzPts val="4200"/>
              <a:buFont typeface="Assistant ExtraBold"/>
              <a:buNone/>
            </a:pPr>
            <a:r>
              <a:rPr b="0" cap="none" i="0" lang="en-US" strike="noStrike" sz="4200" u="none">
                <a:solidFill>
                  <a:srgbClr val="918D8E"/>
                </a:solidFill>
                <a:latin typeface="Assistant ExtraBold"/>
                <a:ea typeface="Assistant ExtraBold"/>
                <a:cs typeface="Assistant ExtraBold"/>
                <a:sym typeface="Assistant ExtraBold"/>
              </a:rPr>
              <a:t>03</a:t>
            </a:r>
            <a:endParaRPr/>
          </a:p>
        </p:txBody>
      </p:sp>
      <p:sp>
        <p:nvSpPr>
          <p:cNvPr id="18" name="Google Shape;76;p4">
            <a:extLst>
              <a:ext uri="{FF2B5EF4-FFF2-40B4-BE49-F238E27FC236}">
                <a16:creationId xmlns:a16="http://schemas.microsoft.com/office/drawing/2014/main" id="{B55D8E81-730A-4C90-8480-524B98ADCA85}"/>
              </a:ext>
            </a:extLst>
          </p:cNvPr>
          <p:cNvSpPr txBox="1"/>
          <p:nvPr/>
        </p:nvSpPr>
        <p:spPr>
          <a:xfrm>
            <a:off x="3318013"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232752"/>
              </a:buClr>
              <a:buSzPts val="4200"/>
              <a:buFont typeface="Assistant ExtraBold"/>
              <a:buNone/>
            </a:pPr>
            <a:r>
              <a:rPr b="0" cap="none" i="0" lang="en-US" strike="noStrike" sz="4200" u="none">
                <a:solidFill>
                  <a:srgbClr val="232752"/>
                </a:solidFill>
                <a:latin typeface="Assistant ExtraBold"/>
                <a:ea typeface="Assistant ExtraBold"/>
                <a:cs typeface="Assistant ExtraBold"/>
                <a:sym typeface="Assistant ExtraBold"/>
              </a:rPr>
              <a:t>04</a:t>
            </a:r>
            <a:endParaRPr/>
          </a:p>
        </p:txBody>
      </p:sp>
      <p:sp>
        <p:nvSpPr>
          <p:cNvPr id="20" name="Google Shape;78;p4">
            <a:extLst>
              <a:ext uri="{FF2B5EF4-FFF2-40B4-BE49-F238E27FC236}">
                <a16:creationId xmlns:a16="http://schemas.microsoft.com/office/drawing/2014/main" id="{98A17AA9-E6FE-4763-827A-AF4A552E6A3B}"/>
              </a:ext>
            </a:extLst>
          </p:cNvPr>
          <p:cNvSpPr txBox="1"/>
          <p:nvPr/>
        </p:nvSpPr>
        <p:spPr>
          <a:xfrm>
            <a:off x="5110230" y="1619736"/>
            <a:ext cx="2359632" cy="538548"/>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המשתנה המוסבר, והאם וכיצד ניתן להשפיע עליו</a:t>
            </a:r>
            <a:endParaRPr altLang="he-IL" dirty="0" lang="he-IL" sz="1300">
              <a:solidFill>
                <a:srgbClr val="232752"/>
              </a:solidFill>
              <a:latin typeface="Assistant"/>
              <a:cs typeface="Assistant"/>
            </a:endParaRPr>
          </a:p>
        </p:txBody>
      </p:sp>
      <p:sp>
        <p:nvSpPr>
          <p:cNvPr id="14" name="Google Shape;73;p4">
            <a:extLst>
              <a:ext uri="{FF2B5EF4-FFF2-40B4-BE49-F238E27FC236}">
                <a16:creationId xmlns:a16="http://schemas.microsoft.com/office/drawing/2014/main" id="{97C2F8EC-1E70-4B5D-96F7-F1F955AA446D}"/>
              </a:ext>
            </a:extLst>
          </p:cNvPr>
          <p:cNvSpPr txBox="1"/>
          <p:nvPr/>
        </p:nvSpPr>
        <p:spPr>
          <a:xfrm>
            <a:off x="7469862"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FEC224"/>
              </a:buClr>
              <a:buSzPts val="4200"/>
              <a:buFont typeface="Assistant ExtraBold"/>
              <a:buNone/>
            </a:pPr>
            <a:r>
              <a:rPr b="0" cap="none" dirty="0" i="0" lang="en-US" strike="noStrike" sz="4200" u="none">
                <a:solidFill>
                  <a:srgbClr val="FEC224"/>
                </a:solidFill>
                <a:latin typeface="Assistant ExtraBold"/>
                <a:ea typeface="Assistant ExtraBold"/>
                <a:cs typeface="Assistant ExtraBold"/>
                <a:sym typeface="Assistant ExtraBold"/>
              </a:rPr>
              <a:t>01</a:t>
            </a:r>
            <a:endParaRPr dirty="0"/>
          </a:p>
        </p:txBody>
      </p:sp>
      <p:sp>
        <p:nvSpPr>
          <p:cNvPr id="19" name="Google Shape;74;p4">
            <a:extLst>
              <a:ext uri="{FF2B5EF4-FFF2-40B4-BE49-F238E27FC236}">
                <a16:creationId xmlns:a16="http://schemas.microsoft.com/office/drawing/2014/main" id="{97A5EF64-BA54-4393-9647-74542511B91D}"/>
              </a:ext>
            </a:extLst>
          </p:cNvPr>
          <p:cNvSpPr txBox="1"/>
          <p:nvPr/>
        </p:nvSpPr>
        <p:spPr>
          <a:xfrm>
            <a:off x="7469862"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00B0F0"/>
              </a:buClr>
              <a:buSzPts val="4200"/>
              <a:buFont typeface="Assistant ExtraBold"/>
              <a:buNone/>
            </a:pPr>
            <a:r>
              <a:rPr b="0" cap="none" dirty="0" i="0" lang="en-US" strike="noStrike" sz="4200" u="none">
                <a:solidFill>
                  <a:srgbClr val="00B0F0"/>
                </a:solidFill>
                <a:latin typeface="Assistant ExtraBold"/>
                <a:ea typeface="Assistant ExtraBold"/>
                <a:cs typeface="Assistant ExtraBold"/>
                <a:sym typeface="Assistant ExtraBold"/>
              </a:rPr>
              <a:t>02</a:t>
            </a:r>
            <a:endParaRPr dirty="0"/>
          </a:p>
        </p:txBody>
      </p:sp>
    </p:spTree>
    <p:extLst>
      <p:ext uri="{BB962C8B-B14F-4D97-AF65-F5344CB8AC3E}">
        <p14:creationId xmlns:p14="http://schemas.microsoft.com/office/powerpoint/2010/main" val="229207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7</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3997466" y="953232"/>
            <a:ext cx="1282296" cy="346168"/>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he-IL" b="1" cap="none" dirty="0" i="0" lang="he-IL" strike="noStrike" sz="1050" u="none">
                <a:solidFill>
                  <a:srgbClr val="FFFFFF"/>
                </a:solidFill>
                <a:latin typeface="Assistant"/>
                <a:ea typeface="Assistant"/>
                <a:cs typeface="Assistant"/>
                <a:sym typeface="Assistant"/>
              </a:rPr>
              <a:t>תוצרי </a:t>
            </a:r>
            <a:r>
              <a:rPr altLang="iw-IL" b="1" cap="none" dirty="0" i="0" lang="iw-IL" strike="noStrike" sz="1050" u="none">
                <a:solidFill>
                  <a:srgbClr val="FFFFFF"/>
                </a:solidFill>
                <a:latin typeface="Assistant"/>
                <a:ea typeface="Assistant"/>
                <a:cs typeface="Assistant"/>
                <a:sym typeface="Assistant"/>
              </a:rPr>
              <a:t>הגדרת הבעיה</a:t>
            </a:r>
            <a:endParaRPr b="1" cap="none" dirty="0" i="0" strike="noStrike" sz="1050" u="none">
              <a:solidFill>
                <a:srgbClr val="FFFFFF"/>
              </a:solidFill>
              <a:latin typeface="Assistant"/>
              <a:ea typeface="Assistant"/>
              <a:cs typeface="Assistant"/>
              <a:sym typeface="Assistant"/>
            </a:endParaRPr>
          </a:p>
        </p:txBody>
      </p:sp>
      <p:sp>
        <p:nvSpPr>
          <p:cNvPr id="17" name="Google Shape;75;p4">
            <a:extLst>
              <a:ext uri="{FF2B5EF4-FFF2-40B4-BE49-F238E27FC236}">
                <a16:creationId xmlns:a16="http://schemas.microsoft.com/office/drawing/2014/main" id="{C32CAE5F-8385-4DE8-8215-5BD182E3EA00}"/>
              </a:ext>
            </a:extLst>
          </p:cNvPr>
          <p:cNvSpPr txBox="1"/>
          <p:nvPr/>
        </p:nvSpPr>
        <p:spPr>
          <a:xfrm>
            <a:off x="3318013"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918D8E"/>
              </a:buClr>
              <a:buSzPts val="4200"/>
              <a:buFont typeface="Assistant ExtraBold"/>
              <a:buNone/>
            </a:pPr>
            <a:r>
              <a:rPr b="0" cap="none" i="0" lang="en-US" strike="noStrike" sz="4200" u="none">
                <a:solidFill>
                  <a:srgbClr val="918D8E"/>
                </a:solidFill>
                <a:latin typeface="Assistant ExtraBold"/>
                <a:ea typeface="Assistant ExtraBold"/>
                <a:cs typeface="Assistant ExtraBold"/>
                <a:sym typeface="Assistant ExtraBold"/>
              </a:rPr>
              <a:t>03</a:t>
            </a:r>
            <a:endParaRPr/>
          </a:p>
        </p:txBody>
      </p:sp>
      <p:sp>
        <p:nvSpPr>
          <p:cNvPr id="18" name="Google Shape;76;p4">
            <a:extLst>
              <a:ext uri="{FF2B5EF4-FFF2-40B4-BE49-F238E27FC236}">
                <a16:creationId xmlns:a16="http://schemas.microsoft.com/office/drawing/2014/main" id="{B55D8E81-730A-4C90-8480-524B98ADCA85}"/>
              </a:ext>
            </a:extLst>
          </p:cNvPr>
          <p:cNvSpPr txBox="1"/>
          <p:nvPr/>
        </p:nvSpPr>
        <p:spPr>
          <a:xfrm>
            <a:off x="3318013"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232752"/>
              </a:buClr>
              <a:buSzPts val="4200"/>
              <a:buFont typeface="Assistant ExtraBold"/>
              <a:buNone/>
            </a:pPr>
            <a:r>
              <a:rPr b="0" cap="none" i="0" lang="en-US" strike="noStrike" sz="4200" u="none">
                <a:solidFill>
                  <a:srgbClr val="232752"/>
                </a:solidFill>
                <a:latin typeface="Assistant ExtraBold"/>
                <a:ea typeface="Assistant ExtraBold"/>
                <a:cs typeface="Assistant ExtraBold"/>
                <a:sym typeface="Assistant ExtraBold"/>
              </a:rPr>
              <a:t>04</a:t>
            </a:r>
            <a:endParaRPr/>
          </a:p>
        </p:txBody>
      </p:sp>
      <p:sp>
        <p:nvSpPr>
          <p:cNvPr id="26" name="Google Shape;78;p4">
            <a:extLst>
              <a:ext uri="{FF2B5EF4-FFF2-40B4-BE49-F238E27FC236}">
                <a16:creationId xmlns:a16="http://schemas.microsoft.com/office/drawing/2014/main" id="{C9F21ABE-4BA1-4DCC-8410-861DFCDDF6C0}"/>
              </a:ext>
            </a:extLst>
          </p:cNvPr>
          <p:cNvSpPr txBox="1"/>
          <p:nvPr/>
        </p:nvSpPr>
        <p:spPr>
          <a:xfrm>
            <a:off x="5110230" y="3285928"/>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אוכלוסיית / מדגם המחקר</a:t>
            </a:r>
            <a:endParaRPr altLang="he-IL" dirty="0" lang="he-IL" sz="1300">
              <a:solidFill>
                <a:srgbClr val="232752"/>
              </a:solidFill>
              <a:latin typeface="Assistant"/>
              <a:cs typeface="Assistant"/>
            </a:endParaRPr>
          </a:p>
        </p:txBody>
      </p:sp>
      <p:sp>
        <p:nvSpPr>
          <p:cNvPr id="14" name="Google Shape;78;p4">
            <a:extLst>
              <a:ext uri="{FF2B5EF4-FFF2-40B4-BE49-F238E27FC236}">
                <a16:creationId xmlns:a16="http://schemas.microsoft.com/office/drawing/2014/main" id="{87770864-E8E2-4B9F-B666-BBC16EA781AB}"/>
              </a:ext>
            </a:extLst>
          </p:cNvPr>
          <p:cNvSpPr txBox="1"/>
          <p:nvPr/>
        </p:nvSpPr>
        <p:spPr>
          <a:xfrm>
            <a:off x="5110230" y="1619736"/>
            <a:ext cx="2359632" cy="538548"/>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המשתנה המוסבר, והאם וכיצד ניתן להשפיע עליו</a:t>
            </a:r>
            <a:endParaRPr altLang="he-IL" dirty="0" lang="he-IL" sz="1300">
              <a:solidFill>
                <a:srgbClr val="232752"/>
              </a:solidFill>
              <a:latin typeface="Assistant"/>
              <a:cs typeface="Assistant"/>
            </a:endParaRPr>
          </a:p>
        </p:txBody>
      </p:sp>
      <p:sp>
        <p:nvSpPr>
          <p:cNvPr id="19" name="Google Shape;73;p4">
            <a:extLst>
              <a:ext uri="{FF2B5EF4-FFF2-40B4-BE49-F238E27FC236}">
                <a16:creationId xmlns:a16="http://schemas.microsoft.com/office/drawing/2014/main" id="{B6D40151-2AE9-4A38-A6D5-5941D649DCCB}"/>
              </a:ext>
            </a:extLst>
          </p:cNvPr>
          <p:cNvSpPr txBox="1"/>
          <p:nvPr/>
        </p:nvSpPr>
        <p:spPr>
          <a:xfrm>
            <a:off x="7469862"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FEC224"/>
              </a:buClr>
              <a:buSzPts val="4200"/>
              <a:buFont typeface="Assistant ExtraBold"/>
              <a:buNone/>
            </a:pPr>
            <a:r>
              <a:rPr b="0" cap="none" dirty="0" i="0" lang="en-US" strike="noStrike" sz="4200" u="none">
                <a:solidFill>
                  <a:srgbClr val="FEC224"/>
                </a:solidFill>
                <a:latin typeface="Assistant ExtraBold"/>
                <a:ea typeface="Assistant ExtraBold"/>
                <a:cs typeface="Assistant ExtraBold"/>
                <a:sym typeface="Assistant ExtraBold"/>
              </a:rPr>
              <a:t>01</a:t>
            </a:r>
            <a:endParaRPr dirty="0"/>
          </a:p>
        </p:txBody>
      </p:sp>
      <p:sp>
        <p:nvSpPr>
          <p:cNvPr id="21" name="Google Shape;74;p4">
            <a:extLst>
              <a:ext uri="{FF2B5EF4-FFF2-40B4-BE49-F238E27FC236}">
                <a16:creationId xmlns:a16="http://schemas.microsoft.com/office/drawing/2014/main" id="{0D7F1088-0F89-45DC-88ED-BC142AD9DE02}"/>
              </a:ext>
            </a:extLst>
          </p:cNvPr>
          <p:cNvSpPr txBox="1"/>
          <p:nvPr/>
        </p:nvSpPr>
        <p:spPr>
          <a:xfrm>
            <a:off x="7469862"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00B0F0"/>
              </a:buClr>
              <a:buSzPts val="4200"/>
              <a:buFont typeface="Assistant ExtraBold"/>
              <a:buNone/>
            </a:pPr>
            <a:r>
              <a:rPr b="0" cap="none" dirty="0" i="0" lang="en-US" strike="noStrike" sz="4200" u="none">
                <a:solidFill>
                  <a:srgbClr val="00B0F0"/>
                </a:solidFill>
                <a:latin typeface="Assistant ExtraBold"/>
                <a:ea typeface="Assistant ExtraBold"/>
                <a:cs typeface="Assistant ExtraBold"/>
                <a:sym typeface="Assistant ExtraBold"/>
              </a:rPr>
              <a:t>02</a:t>
            </a:r>
            <a:endParaRPr dirty="0"/>
          </a:p>
        </p:txBody>
      </p:sp>
    </p:spTree>
    <p:extLst>
      <p:ext uri="{BB962C8B-B14F-4D97-AF65-F5344CB8AC3E}">
        <p14:creationId xmlns:p14="http://schemas.microsoft.com/office/powerpoint/2010/main" val="118998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8</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3997466" y="953232"/>
            <a:ext cx="1282296" cy="346168"/>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he-IL" b="1" cap="none" dirty="0" i="0" lang="he-IL" strike="noStrike" sz="1050" u="none">
                <a:solidFill>
                  <a:srgbClr val="FFFFFF"/>
                </a:solidFill>
                <a:latin typeface="Assistant"/>
                <a:ea typeface="Assistant"/>
                <a:cs typeface="Assistant"/>
                <a:sym typeface="Assistant"/>
              </a:rPr>
              <a:t>תוצרי </a:t>
            </a:r>
            <a:r>
              <a:rPr altLang="iw-IL" b="1" cap="none" dirty="0" i="0" lang="iw-IL" strike="noStrike" sz="1050" u="none">
                <a:solidFill>
                  <a:srgbClr val="FFFFFF"/>
                </a:solidFill>
                <a:latin typeface="Assistant"/>
                <a:ea typeface="Assistant"/>
                <a:cs typeface="Assistant"/>
                <a:sym typeface="Assistant"/>
              </a:rPr>
              <a:t>הגדרת הבעיה</a:t>
            </a:r>
            <a:endParaRPr b="1" cap="none" dirty="0" i="0" strike="noStrike" sz="1050" u="none">
              <a:solidFill>
                <a:srgbClr val="FFFFFF"/>
              </a:solidFill>
              <a:latin typeface="Assistant"/>
              <a:ea typeface="Assistant"/>
              <a:cs typeface="Assistant"/>
              <a:sym typeface="Assistant"/>
            </a:endParaRPr>
          </a:p>
        </p:txBody>
      </p:sp>
      <p:sp>
        <p:nvSpPr>
          <p:cNvPr id="17" name="Google Shape;75;p4">
            <a:extLst>
              <a:ext uri="{FF2B5EF4-FFF2-40B4-BE49-F238E27FC236}">
                <a16:creationId xmlns:a16="http://schemas.microsoft.com/office/drawing/2014/main" id="{C32CAE5F-8385-4DE8-8215-5BD182E3EA00}"/>
              </a:ext>
            </a:extLst>
          </p:cNvPr>
          <p:cNvSpPr txBox="1"/>
          <p:nvPr/>
        </p:nvSpPr>
        <p:spPr>
          <a:xfrm>
            <a:off x="3318013"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918D8E"/>
              </a:buClr>
              <a:buSzPts val="4200"/>
              <a:buFont typeface="Assistant ExtraBold"/>
              <a:buNone/>
            </a:pPr>
            <a:r>
              <a:rPr b="0" cap="none" i="0" lang="en-US" strike="noStrike" sz="4200" u="none">
                <a:solidFill>
                  <a:srgbClr val="918D8E"/>
                </a:solidFill>
                <a:latin typeface="Assistant ExtraBold"/>
                <a:ea typeface="Assistant ExtraBold"/>
                <a:cs typeface="Assistant ExtraBold"/>
                <a:sym typeface="Assistant ExtraBold"/>
              </a:rPr>
              <a:t>03</a:t>
            </a:r>
            <a:endParaRPr/>
          </a:p>
        </p:txBody>
      </p:sp>
      <p:sp>
        <p:nvSpPr>
          <p:cNvPr id="18" name="Google Shape;76;p4">
            <a:extLst>
              <a:ext uri="{FF2B5EF4-FFF2-40B4-BE49-F238E27FC236}">
                <a16:creationId xmlns:a16="http://schemas.microsoft.com/office/drawing/2014/main" id="{B55D8E81-730A-4C90-8480-524B98ADCA85}"/>
              </a:ext>
            </a:extLst>
          </p:cNvPr>
          <p:cNvSpPr txBox="1"/>
          <p:nvPr/>
        </p:nvSpPr>
        <p:spPr>
          <a:xfrm>
            <a:off x="3318013"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232752"/>
              </a:buClr>
              <a:buSzPts val="4200"/>
              <a:buFont typeface="Assistant ExtraBold"/>
              <a:buNone/>
            </a:pPr>
            <a:r>
              <a:rPr b="0" cap="none" i="0" lang="en-US" strike="noStrike" sz="4200" u="none">
                <a:solidFill>
                  <a:srgbClr val="232752"/>
                </a:solidFill>
                <a:latin typeface="Assistant ExtraBold"/>
                <a:ea typeface="Assistant ExtraBold"/>
                <a:cs typeface="Assistant ExtraBold"/>
                <a:sym typeface="Assistant ExtraBold"/>
              </a:rPr>
              <a:t>04</a:t>
            </a:r>
            <a:endParaRPr/>
          </a:p>
        </p:txBody>
      </p:sp>
      <p:sp>
        <p:nvSpPr>
          <p:cNvPr id="25" name="Google Shape;78;p4">
            <a:extLst>
              <a:ext uri="{FF2B5EF4-FFF2-40B4-BE49-F238E27FC236}">
                <a16:creationId xmlns:a16="http://schemas.microsoft.com/office/drawing/2014/main" id="{BC075796-B521-47DB-BB68-592DFF60C833}"/>
              </a:ext>
            </a:extLst>
          </p:cNvPr>
          <p:cNvSpPr txBox="1"/>
          <p:nvPr/>
        </p:nvSpPr>
        <p:spPr>
          <a:xfrm>
            <a:off x="1000833" y="1619736"/>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סגמנטציה (פילוח)</a:t>
            </a:r>
            <a:endParaRPr altLang="he-IL" dirty="0" lang="he-IL" sz="1300">
              <a:solidFill>
                <a:srgbClr val="232752"/>
              </a:solidFill>
              <a:latin typeface="Assistant"/>
              <a:cs typeface="Assistant"/>
            </a:endParaRPr>
          </a:p>
        </p:txBody>
      </p:sp>
      <p:sp>
        <p:nvSpPr>
          <p:cNvPr id="14" name="Google Shape;78;p4">
            <a:extLst>
              <a:ext uri="{FF2B5EF4-FFF2-40B4-BE49-F238E27FC236}">
                <a16:creationId xmlns:a16="http://schemas.microsoft.com/office/drawing/2014/main" id="{C02063A3-4A4F-457F-9680-CD3158402C01}"/>
              </a:ext>
            </a:extLst>
          </p:cNvPr>
          <p:cNvSpPr txBox="1"/>
          <p:nvPr/>
        </p:nvSpPr>
        <p:spPr>
          <a:xfrm>
            <a:off x="5110230" y="3285928"/>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אוכלוסיית / מדגם המחקר</a:t>
            </a:r>
            <a:endParaRPr altLang="he-IL" dirty="0" lang="he-IL" sz="1300">
              <a:solidFill>
                <a:srgbClr val="232752"/>
              </a:solidFill>
              <a:latin typeface="Assistant"/>
              <a:cs typeface="Assistant"/>
            </a:endParaRPr>
          </a:p>
        </p:txBody>
      </p:sp>
      <p:sp>
        <p:nvSpPr>
          <p:cNvPr id="19" name="Google Shape;78;p4">
            <a:extLst>
              <a:ext uri="{FF2B5EF4-FFF2-40B4-BE49-F238E27FC236}">
                <a16:creationId xmlns:a16="http://schemas.microsoft.com/office/drawing/2014/main" id="{56DC4096-05B6-4424-A464-996DF1E87924}"/>
              </a:ext>
            </a:extLst>
          </p:cNvPr>
          <p:cNvSpPr txBox="1"/>
          <p:nvPr/>
        </p:nvSpPr>
        <p:spPr>
          <a:xfrm>
            <a:off x="5110230" y="1619736"/>
            <a:ext cx="2359632" cy="538548"/>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המשתנה המוסבר, והאם וכיצד ניתן להשפיע עליו</a:t>
            </a:r>
            <a:endParaRPr altLang="he-IL" dirty="0" lang="he-IL" sz="1300">
              <a:solidFill>
                <a:srgbClr val="232752"/>
              </a:solidFill>
              <a:latin typeface="Assistant"/>
              <a:cs typeface="Assistant"/>
            </a:endParaRPr>
          </a:p>
        </p:txBody>
      </p:sp>
      <p:sp>
        <p:nvSpPr>
          <p:cNvPr id="21" name="Google Shape;73;p4">
            <a:extLst>
              <a:ext uri="{FF2B5EF4-FFF2-40B4-BE49-F238E27FC236}">
                <a16:creationId xmlns:a16="http://schemas.microsoft.com/office/drawing/2014/main" id="{82DE6DDD-50C0-4170-AA09-C959EDB6ADCC}"/>
              </a:ext>
            </a:extLst>
          </p:cNvPr>
          <p:cNvSpPr txBox="1"/>
          <p:nvPr/>
        </p:nvSpPr>
        <p:spPr>
          <a:xfrm>
            <a:off x="7469862"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FEC224"/>
              </a:buClr>
              <a:buSzPts val="4200"/>
              <a:buFont typeface="Assistant ExtraBold"/>
              <a:buNone/>
            </a:pPr>
            <a:r>
              <a:rPr b="0" cap="none" dirty="0" i="0" lang="en-US" strike="noStrike" sz="4200" u="none">
                <a:solidFill>
                  <a:srgbClr val="FEC224"/>
                </a:solidFill>
                <a:latin typeface="Assistant ExtraBold"/>
                <a:ea typeface="Assistant ExtraBold"/>
                <a:cs typeface="Assistant ExtraBold"/>
                <a:sym typeface="Assistant ExtraBold"/>
              </a:rPr>
              <a:t>01</a:t>
            </a:r>
            <a:endParaRPr dirty="0"/>
          </a:p>
        </p:txBody>
      </p:sp>
      <p:sp>
        <p:nvSpPr>
          <p:cNvPr id="22" name="Google Shape;74;p4">
            <a:extLst>
              <a:ext uri="{FF2B5EF4-FFF2-40B4-BE49-F238E27FC236}">
                <a16:creationId xmlns:a16="http://schemas.microsoft.com/office/drawing/2014/main" id="{3E44F0E0-33D8-4460-8CA6-4F3E0B9F753A}"/>
              </a:ext>
            </a:extLst>
          </p:cNvPr>
          <p:cNvSpPr txBox="1"/>
          <p:nvPr/>
        </p:nvSpPr>
        <p:spPr>
          <a:xfrm>
            <a:off x="7469862"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00B0F0"/>
              </a:buClr>
              <a:buSzPts val="4200"/>
              <a:buFont typeface="Assistant ExtraBold"/>
              <a:buNone/>
            </a:pPr>
            <a:r>
              <a:rPr b="0" cap="none" dirty="0" i="0" lang="en-US" strike="noStrike" sz="4200" u="none">
                <a:solidFill>
                  <a:srgbClr val="00B0F0"/>
                </a:solidFill>
                <a:latin typeface="Assistant ExtraBold"/>
                <a:ea typeface="Assistant ExtraBold"/>
                <a:cs typeface="Assistant ExtraBold"/>
                <a:sym typeface="Assistant ExtraBold"/>
              </a:rPr>
              <a:t>02</a:t>
            </a:r>
            <a:endParaRPr dirty="0"/>
          </a:p>
        </p:txBody>
      </p:sp>
    </p:spTree>
    <p:extLst>
      <p:ext uri="{BB962C8B-B14F-4D97-AF65-F5344CB8AC3E}">
        <p14:creationId xmlns:p14="http://schemas.microsoft.com/office/powerpoint/2010/main" val="4004630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2"/>
          <p:cNvSpPr txBox="1">
            <a:spLocks noGrp="1"/>
          </p:cNvSpPr>
          <p:nvPr>
            <p:ph idx="12" type="sldNum"/>
          </p:nvPr>
        </p:nvSpPr>
        <p:spPr>
          <a:xfrm>
            <a:off x="265028" y="4553064"/>
            <a:ext cx="253384" cy="335249"/>
          </a:xfrm>
          <a:prstGeom prst="rect">
            <a:avLst/>
          </a:prstGeom>
          <a:noFill/>
          <a:ln>
            <a:noFill/>
          </a:ln>
        </p:spPr>
        <p:txBody>
          <a:bodyPr anchor="ctr" anchorCtr="0" bIns="91400" lIns="91400" numCol="1" rIns="91400" spcFirstLastPara="1" tIns="91400" wrap="square">
            <a:normAutofit/>
          </a:bodyPr>
          <a:lstStyle/>
          <a:p>
            <a:pPr algn="r" indent="0" lvl="0" marL="0" rtl="0">
              <a:lnSpc>
                <a:spcPct val="100000"/>
              </a:lnSpc>
              <a:spcBef>
                <a:spcPts val="0"/>
              </a:spcBef>
              <a:spcAft>
                <a:spcPts val="0"/>
              </a:spcAft>
              <a:buClr>
                <a:srgbClr val="232752"/>
              </a:buClr>
              <a:buSzPts val="900"/>
              <a:buFont typeface="Assistant SemiBold"/>
              <a:buNone/>
            </a:pPr>
            <a:fld id="{00000000-1234-1234-1234-123412341234}" type="slidenum">
              <a:rPr lang="en-US"/>
              <a:t>9</a:t>
            </a:fld>
            <a:endParaRPr b="0" cap="none" i="0" strike="noStrike" sz="900" u="none">
              <a:solidFill>
                <a:srgbClr val="232752"/>
              </a:solidFill>
              <a:latin typeface="Assistant SemiBold"/>
              <a:ea typeface="Assistant SemiBold"/>
              <a:cs typeface="Assistant SemiBold"/>
              <a:sym typeface="Assistant SemiBold"/>
            </a:endParaRPr>
          </a:p>
        </p:txBody>
      </p:sp>
      <p:sp>
        <p:nvSpPr>
          <p:cNvPr id="46" name="Google Shape;82;p3">
            <a:extLst>
              <a:ext uri="{FF2B5EF4-FFF2-40B4-BE49-F238E27FC236}">
                <a16:creationId xmlns:a16="http://schemas.microsoft.com/office/drawing/2014/main" id="{2EC07694-414A-472C-8BB7-E166B2F14C40}"/>
              </a:ext>
            </a:extLst>
          </p:cNvPr>
          <p:cNvSpPr/>
          <p:nvPr/>
        </p:nvSpPr>
        <p:spPr>
          <a:xfrm>
            <a:off x="3942908" y="471225"/>
            <a:ext cx="1391401" cy="917701"/>
          </a:xfrm>
          <a:prstGeom prst="roundRect">
            <a:avLst>
              <a:gd fmla="val 10318" name="adj"/>
            </a:avLst>
          </a:prstGeom>
          <a:solidFill>
            <a:srgbClr val="B7B7B7"/>
          </a:solidFill>
          <a:ln>
            <a:noFill/>
          </a:ln>
        </p:spPr>
        <p:txBody>
          <a:bodyPr anchor="ctr" anchorCtr="0" bIns="45700" lIns="45700" numCol="1" rIns="45700" spcFirstLastPara="1" tIns="45700" wrap="square">
            <a:noAutofit/>
          </a:bodyPr>
          <a:lstStyle/>
          <a:p>
            <a:pPr algn="l" indent="0" lvl="0" marL="0" marR="0" rtl="0">
              <a:lnSpc>
                <a:spcPct val="100000"/>
              </a:lnSpc>
              <a:spcBef>
                <a:spcPts val="0"/>
              </a:spcBef>
              <a:spcAft>
                <a:spcPts val="0"/>
              </a:spcAft>
              <a:buClr>
                <a:srgbClr val="000000"/>
              </a:buClr>
              <a:buSzPts val="1400"/>
              <a:buFont typeface="Arial"/>
              <a:buNone/>
            </a:pPr>
            <a:endParaRPr b="0" cap="none" i="0" strike="noStrike" sz="1400" u="none">
              <a:solidFill>
                <a:srgbClr val="000000"/>
              </a:solidFill>
              <a:latin typeface="Assistant"/>
              <a:ea typeface="Assistant"/>
              <a:cs typeface="Assistant"/>
              <a:sym typeface="Assistant"/>
            </a:endParaRPr>
          </a:p>
        </p:txBody>
      </p:sp>
      <p:pic>
        <p:nvPicPr>
          <p:cNvPr descr="Google Shape;143;p15" id="63" name="Google Shape;96;p3">
            <a:extLst>
              <a:ext uri="{FF2B5EF4-FFF2-40B4-BE49-F238E27FC236}">
                <a16:creationId xmlns:a16="http://schemas.microsoft.com/office/drawing/2014/main" id="{8E63E265-9B29-4076-8FC8-C11B5209F2C8}"/>
              </a:ext>
            </a:extLst>
          </p:cNvPr>
          <p:cNvPicPr preferRelativeResize="0"/>
          <p:nvPr/>
        </p:nvPicPr>
        <p:blipFill rotWithShape="1">
          <a:blip r:embed="rId3">
            <a:alphaModFix/>
          </a:blip>
          <a:srcRect/>
          <a:stretch/>
        </p:blipFill>
        <p:spPr>
          <a:xfrm>
            <a:off x="4462276" y="653950"/>
            <a:ext cx="352632" cy="319200"/>
          </a:xfrm>
          <a:prstGeom prst="rect">
            <a:avLst/>
          </a:prstGeom>
          <a:noFill/>
          <a:ln>
            <a:noFill/>
          </a:ln>
        </p:spPr>
      </p:pic>
      <p:sp>
        <p:nvSpPr>
          <p:cNvPr id="70" name="Google Shape;105;p3">
            <a:extLst>
              <a:ext uri="{FF2B5EF4-FFF2-40B4-BE49-F238E27FC236}">
                <a16:creationId xmlns:a16="http://schemas.microsoft.com/office/drawing/2014/main" id="{9E91A57C-FD3B-4FAF-B3B4-FB4B12B0D82B}"/>
              </a:ext>
            </a:extLst>
          </p:cNvPr>
          <p:cNvSpPr txBox="1"/>
          <p:nvPr/>
        </p:nvSpPr>
        <p:spPr>
          <a:xfrm>
            <a:off x="3997466" y="953232"/>
            <a:ext cx="1282296" cy="346168"/>
          </a:xfrm>
          <a:prstGeom prst="rect">
            <a:avLst/>
          </a:prstGeom>
          <a:noFill/>
          <a:ln>
            <a:noFill/>
          </a:ln>
        </p:spPr>
        <p:txBody>
          <a:bodyPr anchor="t" anchorCtr="0" bIns="91400" lIns="91400" numCol="1" rIns="91400" spcFirstLastPara="1" tIns="91400" wrap="square">
            <a:spAutoFit/>
          </a:bodyPr>
          <a:lstStyle/>
          <a:p>
            <a:pPr algn="ctr" indent="0" lvl="0" marL="0" marR="0" rtl="1">
              <a:lnSpc>
                <a:spcPct val="100000"/>
              </a:lnSpc>
              <a:spcBef>
                <a:spcPts val="0"/>
              </a:spcBef>
              <a:spcAft>
                <a:spcPts val="0"/>
              </a:spcAft>
              <a:buClr>
                <a:srgbClr val="FFFFFF"/>
              </a:buClr>
              <a:buSzPts val="1050"/>
              <a:buFont typeface="Assistant"/>
              <a:buNone/>
            </a:pPr>
            <a:r>
              <a:rPr altLang="he-IL" b="1" cap="none" dirty="0" i="0" lang="he-IL" strike="noStrike" sz="1050" u="none">
                <a:solidFill>
                  <a:srgbClr val="FFFFFF"/>
                </a:solidFill>
                <a:latin typeface="Assistant"/>
                <a:ea typeface="Assistant"/>
                <a:cs typeface="Assistant"/>
                <a:sym typeface="Assistant"/>
              </a:rPr>
              <a:t>תוצרי </a:t>
            </a:r>
            <a:r>
              <a:rPr altLang="iw-IL" b="1" cap="none" dirty="0" i="0" lang="iw-IL" strike="noStrike" sz="1050" u="none">
                <a:solidFill>
                  <a:srgbClr val="FFFFFF"/>
                </a:solidFill>
                <a:latin typeface="Assistant"/>
                <a:ea typeface="Assistant"/>
                <a:cs typeface="Assistant"/>
                <a:sym typeface="Assistant"/>
              </a:rPr>
              <a:t>הגדרת הבעיה</a:t>
            </a:r>
            <a:endParaRPr b="1" cap="none" dirty="0" i="0" strike="noStrike" sz="1050" u="none">
              <a:solidFill>
                <a:srgbClr val="FFFFFF"/>
              </a:solidFill>
              <a:latin typeface="Assistant"/>
              <a:ea typeface="Assistant"/>
              <a:cs typeface="Assistant"/>
              <a:sym typeface="Assistant"/>
            </a:endParaRPr>
          </a:p>
        </p:txBody>
      </p:sp>
      <p:sp>
        <p:nvSpPr>
          <p:cNvPr id="17" name="Google Shape;75;p4">
            <a:extLst>
              <a:ext uri="{FF2B5EF4-FFF2-40B4-BE49-F238E27FC236}">
                <a16:creationId xmlns:a16="http://schemas.microsoft.com/office/drawing/2014/main" id="{C32CAE5F-8385-4DE8-8215-5BD182E3EA00}"/>
              </a:ext>
            </a:extLst>
          </p:cNvPr>
          <p:cNvSpPr txBox="1"/>
          <p:nvPr/>
        </p:nvSpPr>
        <p:spPr>
          <a:xfrm>
            <a:off x="3318013"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918D8E"/>
              </a:buClr>
              <a:buSzPts val="4200"/>
              <a:buFont typeface="Assistant ExtraBold"/>
              <a:buNone/>
            </a:pPr>
            <a:r>
              <a:rPr b="0" cap="none" i="0" lang="en-US" strike="noStrike" sz="4200" u="none">
                <a:solidFill>
                  <a:srgbClr val="918D8E"/>
                </a:solidFill>
                <a:latin typeface="Assistant ExtraBold"/>
                <a:ea typeface="Assistant ExtraBold"/>
                <a:cs typeface="Assistant ExtraBold"/>
                <a:sym typeface="Assistant ExtraBold"/>
              </a:rPr>
              <a:t>03</a:t>
            </a:r>
            <a:endParaRPr/>
          </a:p>
        </p:txBody>
      </p:sp>
      <p:sp>
        <p:nvSpPr>
          <p:cNvPr id="18" name="Google Shape;76;p4">
            <a:extLst>
              <a:ext uri="{FF2B5EF4-FFF2-40B4-BE49-F238E27FC236}">
                <a16:creationId xmlns:a16="http://schemas.microsoft.com/office/drawing/2014/main" id="{B55D8E81-730A-4C90-8480-524B98ADCA85}"/>
              </a:ext>
            </a:extLst>
          </p:cNvPr>
          <p:cNvSpPr txBox="1"/>
          <p:nvPr/>
        </p:nvSpPr>
        <p:spPr>
          <a:xfrm>
            <a:off x="3318013"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232752"/>
              </a:buClr>
              <a:buSzPts val="4200"/>
              <a:buFont typeface="Assistant ExtraBold"/>
              <a:buNone/>
            </a:pPr>
            <a:r>
              <a:rPr b="0" cap="none" i="0" lang="en-US" strike="noStrike" sz="4200" u="none">
                <a:solidFill>
                  <a:srgbClr val="232752"/>
                </a:solidFill>
                <a:latin typeface="Assistant ExtraBold"/>
                <a:ea typeface="Assistant ExtraBold"/>
                <a:cs typeface="Assistant ExtraBold"/>
                <a:sym typeface="Assistant ExtraBold"/>
              </a:rPr>
              <a:t>04</a:t>
            </a:r>
            <a:endParaRPr/>
          </a:p>
        </p:txBody>
      </p:sp>
      <p:sp>
        <p:nvSpPr>
          <p:cNvPr id="25" name="Google Shape;78;p4">
            <a:extLst>
              <a:ext uri="{FF2B5EF4-FFF2-40B4-BE49-F238E27FC236}">
                <a16:creationId xmlns:a16="http://schemas.microsoft.com/office/drawing/2014/main" id="{BC075796-B521-47DB-BB68-592DFF60C833}"/>
              </a:ext>
            </a:extLst>
          </p:cNvPr>
          <p:cNvSpPr txBox="1"/>
          <p:nvPr/>
        </p:nvSpPr>
        <p:spPr>
          <a:xfrm>
            <a:off x="1000833" y="1619736"/>
            <a:ext cx="2359632" cy="538548"/>
          </a:xfrm>
          <a:prstGeom prst="rect">
            <a:avLst/>
          </a:prstGeom>
          <a:noFill/>
          <a:ln>
            <a:noFill/>
          </a:ln>
        </p:spPr>
        <p:txBody>
          <a:bodyPr anchor="t" anchorCtr="0" bIns="68550" lIns="68550" numCol="1" rIns="68550" spcFirstLastPara="1" tIns="68550" wrap="square">
            <a:spAutoFit/>
          </a:bodyPr>
          <a:lstStyle/>
          <a:p>
            <a:pPr algn="r" lvl="0" rtl="1"/>
            <a:r>
              <a:rPr sz="1300">
                <a:solidFill>
                  <a:srgbClr val="232752"/>
                </a:solidFill>
                <a:latin typeface="Assistant"/>
              </a:rPr>
              <a:t>הגדרת סגמנטציה (פילוח)</a:t>
            </a:r>
            <a:endParaRPr altLang="he-IL" dirty="0" lang="he-IL" sz="1300">
              <a:solidFill>
                <a:srgbClr val="232752"/>
              </a:solidFill>
              <a:latin typeface="Assistant"/>
              <a:cs typeface="Assistant"/>
            </a:endParaRPr>
          </a:p>
        </p:txBody>
      </p:sp>
      <p:sp>
        <p:nvSpPr>
          <p:cNvPr id="27" name="Google Shape;78;p4">
            <a:extLst>
              <a:ext uri="{FF2B5EF4-FFF2-40B4-BE49-F238E27FC236}">
                <a16:creationId xmlns:a16="http://schemas.microsoft.com/office/drawing/2014/main" id="{0428CAD8-8FD6-43D7-8EBC-88F9A98D7670}"/>
              </a:ext>
            </a:extLst>
          </p:cNvPr>
          <p:cNvSpPr txBox="1"/>
          <p:nvPr/>
        </p:nvSpPr>
        <p:spPr>
          <a:xfrm>
            <a:off x="1000833" y="3285928"/>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משאבים ולוחות זמנים</a:t>
            </a:r>
            <a:endParaRPr altLang="he-IL" dirty="0" lang="he-IL" sz="1300">
              <a:solidFill>
                <a:srgbClr val="232752"/>
              </a:solidFill>
              <a:latin typeface="Assistant"/>
              <a:cs typeface="Assistant"/>
            </a:endParaRPr>
          </a:p>
        </p:txBody>
      </p:sp>
      <p:sp>
        <p:nvSpPr>
          <p:cNvPr id="14" name="Google Shape;78;p4">
            <a:extLst>
              <a:ext uri="{FF2B5EF4-FFF2-40B4-BE49-F238E27FC236}">
                <a16:creationId xmlns:a16="http://schemas.microsoft.com/office/drawing/2014/main" id="{C02063A3-4A4F-457F-9680-CD3158402C01}"/>
              </a:ext>
            </a:extLst>
          </p:cNvPr>
          <p:cNvSpPr txBox="1"/>
          <p:nvPr/>
        </p:nvSpPr>
        <p:spPr>
          <a:xfrm>
            <a:off x="5110230" y="3285928"/>
            <a:ext cx="2359632" cy="338494"/>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אוכלוסיית / מדגם המחקר</a:t>
            </a:r>
            <a:endParaRPr altLang="he-IL" dirty="0" lang="he-IL" sz="1300">
              <a:solidFill>
                <a:srgbClr val="232752"/>
              </a:solidFill>
              <a:latin typeface="Assistant"/>
              <a:cs typeface="Assistant"/>
            </a:endParaRPr>
          </a:p>
        </p:txBody>
      </p:sp>
      <p:sp>
        <p:nvSpPr>
          <p:cNvPr id="19" name="Google Shape;78;p4">
            <a:extLst>
              <a:ext uri="{FF2B5EF4-FFF2-40B4-BE49-F238E27FC236}">
                <a16:creationId xmlns:a16="http://schemas.microsoft.com/office/drawing/2014/main" id="{56DC4096-05B6-4424-A464-996DF1E87924}"/>
              </a:ext>
            </a:extLst>
          </p:cNvPr>
          <p:cNvSpPr txBox="1"/>
          <p:nvPr/>
        </p:nvSpPr>
        <p:spPr>
          <a:xfrm>
            <a:off x="5110230" y="1619736"/>
            <a:ext cx="2359632" cy="538548"/>
          </a:xfrm>
          <a:prstGeom prst="rect">
            <a:avLst/>
          </a:prstGeom>
          <a:noFill/>
          <a:ln>
            <a:noFill/>
          </a:ln>
        </p:spPr>
        <p:txBody>
          <a:bodyPr anchor="t" anchorCtr="0" bIns="68550" lIns="68550" numCol="1" rIns="68550" spcFirstLastPara="1" tIns="68550" wrap="square">
            <a:spAutoFit/>
          </a:bodyPr>
          <a:lstStyle/>
          <a:p>
            <a:pPr algn="r" lvl="0" rtl="1"/>
            <a:r>
              <a:rPr altLang="he-IL" dirty="0" lang="he-IL" sz="1300">
                <a:solidFill>
                  <a:srgbClr val="232752"/>
                </a:solidFill>
                <a:latin typeface="Assistant"/>
                <a:cs typeface="Assistant"/>
                <a:sym typeface="Quattrocento Sans"/>
              </a:rPr>
              <a:t>הגדרת המשתנה המוסבר, והאם וכיצד ניתן להשפיע עליו</a:t>
            </a:r>
            <a:endParaRPr altLang="he-IL" dirty="0" lang="he-IL" sz="1300">
              <a:solidFill>
                <a:srgbClr val="232752"/>
              </a:solidFill>
              <a:latin typeface="Assistant"/>
              <a:cs typeface="Assistant"/>
            </a:endParaRPr>
          </a:p>
        </p:txBody>
      </p:sp>
      <p:sp>
        <p:nvSpPr>
          <p:cNvPr id="21" name="Google Shape;73;p4">
            <a:extLst>
              <a:ext uri="{FF2B5EF4-FFF2-40B4-BE49-F238E27FC236}">
                <a16:creationId xmlns:a16="http://schemas.microsoft.com/office/drawing/2014/main" id="{82DE6DDD-50C0-4170-AA09-C959EDB6ADCC}"/>
              </a:ext>
            </a:extLst>
          </p:cNvPr>
          <p:cNvSpPr txBox="1"/>
          <p:nvPr/>
        </p:nvSpPr>
        <p:spPr>
          <a:xfrm>
            <a:off x="7469862" y="1598730"/>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FEC224"/>
              </a:buClr>
              <a:buSzPts val="4200"/>
              <a:buFont typeface="Assistant ExtraBold"/>
              <a:buNone/>
            </a:pPr>
            <a:r>
              <a:rPr b="0" cap="none" dirty="0" i="0" lang="en-US" strike="noStrike" sz="4200" u="none">
                <a:solidFill>
                  <a:srgbClr val="FEC224"/>
                </a:solidFill>
                <a:latin typeface="Assistant ExtraBold"/>
                <a:ea typeface="Assistant ExtraBold"/>
                <a:cs typeface="Assistant ExtraBold"/>
                <a:sym typeface="Assistant ExtraBold"/>
              </a:rPr>
              <a:t>01</a:t>
            </a:r>
            <a:endParaRPr dirty="0"/>
          </a:p>
        </p:txBody>
      </p:sp>
      <p:sp>
        <p:nvSpPr>
          <p:cNvPr id="22" name="Google Shape;74;p4">
            <a:extLst>
              <a:ext uri="{FF2B5EF4-FFF2-40B4-BE49-F238E27FC236}">
                <a16:creationId xmlns:a16="http://schemas.microsoft.com/office/drawing/2014/main" id="{3E44F0E0-33D8-4460-8CA6-4F3E0B9F753A}"/>
              </a:ext>
            </a:extLst>
          </p:cNvPr>
          <p:cNvSpPr txBox="1"/>
          <p:nvPr/>
        </p:nvSpPr>
        <p:spPr>
          <a:xfrm>
            <a:off x="7469862" y="3234319"/>
            <a:ext cx="773700" cy="708000"/>
          </a:xfrm>
          <a:prstGeom prst="rect">
            <a:avLst/>
          </a:prstGeom>
          <a:noFill/>
          <a:ln>
            <a:noFill/>
          </a:ln>
        </p:spPr>
        <p:txBody>
          <a:bodyPr anchor="t" anchorCtr="0" bIns="68550" lIns="68550" numCol="1" rIns="68550" spcFirstLastPara="1" tIns="68550" wrap="square">
            <a:spAutoFit/>
          </a:bodyPr>
          <a:lstStyle/>
          <a:p>
            <a:pPr algn="r" indent="0" lvl="0" marL="0" marR="0" rtl="1">
              <a:lnSpc>
                <a:spcPct val="88095"/>
              </a:lnSpc>
              <a:spcBef>
                <a:spcPts val="0"/>
              </a:spcBef>
              <a:spcAft>
                <a:spcPts val="0"/>
              </a:spcAft>
              <a:buClr>
                <a:srgbClr val="00B0F0"/>
              </a:buClr>
              <a:buSzPts val="4200"/>
              <a:buFont typeface="Assistant ExtraBold"/>
              <a:buNone/>
            </a:pPr>
            <a:r>
              <a:rPr b="0" cap="none" dirty="0" i="0" lang="en-US" strike="noStrike" sz="4200" u="none">
                <a:solidFill>
                  <a:srgbClr val="00B0F0"/>
                </a:solidFill>
                <a:latin typeface="Assistant ExtraBold"/>
                <a:ea typeface="Assistant ExtraBold"/>
                <a:cs typeface="Assistant ExtraBold"/>
                <a:sym typeface="Assistant ExtraBold"/>
              </a:rPr>
              <a:t>02</a:t>
            </a:r>
            <a:endParaRPr dirty="0"/>
          </a:p>
        </p:txBody>
      </p:sp>
    </p:spTree>
    <p:extLst>
      <p:ext uri="{BB962C8B-B14F-4D97-AF65-F5344CB8AC3E}">
        <p14:creationId xmlns:p14="http://schemas.microsoft.com/office/powerpoint/2010/main" val="319388196"/>
      </p:ext>
    </p:extLst>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964</Words>
  <Paragraphs>127</Paragraphs>
  <Slides>11</Slides>
  <Notes>11</Notes>
  <TotalTime>57</TotalTime>
  <HiddenSlides>0</HiddenSlides>
  <MMClips>0</MMClips>
  <ScaleCrop>false</ScaleCrop>
  <HeadingPairs>
    <vt:vector baseType="variant" size="6">
      <vt:variant>
        <vt:lpstr>גופנים בשימוש</vt:lpstr>
      </vt:variant>
      <vt:variant>
        <vt:i4>6</vt:i4>
      </vt:variant>
      <vt:variant>
        <vt:lpstr>ערכת נושא</vt:lpstr>
      </vt:variant>
      <vt:variant>
        <vt:i4>1</vt:i4>
      </vt:variant>
      <vt:variant>
        <vt:lpstr>כותרות שקופיות</vt:lpstr>
      </vt:variant>
      <vt:variant>
        <vt:i4>11</vt:i4>
      </vt:variant>
    </vt:vector>
  </HeadingPairs>
  <TitlesOfParts>
    <vt:vector baseType="lpstr" size="18">
      <vt:lpstr>Assistant SemiBold</vt:lpstr>
      <vt:lpstr>Quattrocento Sans</vt:lpstr>
      <vt:lpstr>Calibri</vt:lpstr>
      <vt:lpstr>Arial</vt:lpstr>
      <vt:lpstr>Assistant</vt:lpstr>
      <vt:lpstr>Assistant ExtraBold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lication>Microsoft Office PowerPoint</Application>
  <AppVersion>16.0000</AppVersion>
  <PresentationFormat>‫הצגה על המסך (16:9)</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lastModifiedBy>ציפי לנקין</cp:lastModifiedBy>
  <dcterms:modified xsi:type="dcterms:W3CDTF">2023-05-14T09:13:49Z</dcterms:modified>
  <cp:revision>17</cp:revision>
  <dc:title>מצגת של PowerPoint‏</dc:title>
</cp:coreProperties>
</file>