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Varela Round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hrwUupgDc/5FmDvOpxzkFavgnS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VarelaRoun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9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9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9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9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9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9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9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9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0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0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0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0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0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0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0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0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0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0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1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1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1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1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1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1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1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8" name="Google Shape;58;p12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12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0" name="Google Shape;60;p12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12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12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12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12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12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3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14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3" name="Google Shape;83;p14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4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3" name="Google Shape;93;p15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15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96" name="Google Shape;96;p15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5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6" name="Google Shape;106;p16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0" name="Google Shape;110;p16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6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7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7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17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17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8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8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he.wikipedia.org/wiki/%D7%94%D7%96%D7%9B%D7%95%D7%AA_%D7%9C%D7%A4%D7%A8%D7%98%D7%99%D7%95%D7%AA#:~:text=%D7%94%D7%A4%D7%A8%D7%98%D7%99%D7%95%D7%AA%20%D7%9E%D7%90%D7%A4%D7%A9%D7%A8%D7%AA%20%D7%9C%D7%90%D7%93%D7%9D%20%D7%9C%D7%97%D7%99%D7%95%D7%AA%20%D7%90%D7%AA,%D7%99%D7%A9%20%D7%94%D7%A8%D7%95%D7%90%D7%99%D7%9D%20%D7%91%D7%94%20%D7%96%D7%9B%D7%95%D7%AA%20%D7%A2%D7%A6%D7%9E%D7%90%D7%99%D7%AA.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hyperlink" Target="https://www.nevo.co.il/law_html/law00/71631.htm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</a:pPr>
            <a:r>
              <a:rPr lang="iw-IL" sz="4400">
                <a:latin typeface="Arial"/>
                <a:ea typeface="Arial"/>
                <a:cs typeface="Arial"/>
                <a:sym typeface="Arial"/>
              </a:rPr>
              <a:t>פרטיות בעידן הדיגיטלי 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>
            <p:ph idx="1" type="subTitle"/>
          </p:nvPr>
        </p:nvSpPr>
        <p:spPr>
          <a:xfrm>
            <a:off x="892922" y="1400783"/>
            <a:ext cx="108000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מגמת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שם המורה: ד"ר עמיר גפן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400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7490" y="326000"/>
            <a:ext cx="1512169" cy="7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מהי פרטיות?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1024128" y="1049185"/>
            <a:ext cx="9802368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זכותו של אדם למרחב פרטי פיזי או וירטואלי הנתון לשליטתו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ישנם תחומים שאינם אמורים להיות ברשות הרבים ללא הסכמה המפורשת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הזכות לפרטיות היא חלק מזכויות האדם הטבעיות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אחת משתי נגזרות של הזכות לכבוד (נגזרת נוספת היא הזכות לשם טוב - לשון הרע) אך יש הרואים בה זכות עצמאית. כך או כך, מדובר בזכות יסוד,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"/>
          <p:cNvSpPr txBox="1"/>
          <p:nvPr/>
        </p:nvSpPr>
        <p:spPr>
          <a:xfrm>
            <a:off x="11210433" y="6076233"/>
            <a:ext cx="62549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מקור</a:t>
            </a:r>
            <a:endParaRPr b="0" i="0" sz="1800" u="none" cap="none" strike="noStrik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אומר החוק?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569" y="983795"/>
            <a:ext cx="7781088" cy="5079217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4"/>
          <p:cNvSpPr txBox="1"/>
          <p:nvPr/>
        </p:nvSpPr>
        <p:spPr>
          <a:xfrm>
            <a:off x="11108164" y="6275128"/>
            <a:ext cx="62549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מקור</a:t>
            </a:r>
            <a:endParaRPr b="0" i="0" sz="1800" u="none" cap="none" strike="noStrik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בעולמות של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5"/>
          <p:cNvSpPr txBox="1"/>
          <p:nvPr>
            <p:ph idx="1" type="body"/>
          </p:nvPr>
        </p:nvSpPr>
        <p:spPr>
          <a:xfrm>
            <a:off x="3240024" y="1049185"/>
            <a:ext cx="758647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פרטיות ברשת – ובעיקר ברשתות החברתיות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האם זה אפשרי בכלל?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האם מי שמשתמש ברשת החברתית ומשתף בה מידע על עצמו לא וויתר למעשה על זכותו לפרטיות?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מידע שהעלנו לרשת החברתית – למי הוא שייך? האם לרשת החברתית מותר להשתמש ולסחור בו?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 txBox="1"/>
          <p:nvPr>
            <p:ph type="title"/>
          </p:nvPr>
        </p:nvSpPr>
        <p:spPr>
          <a:xfrm>
            <a:off x="1024128" y="0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6"/>
          <p:cNvSpPr txBox="1"/>
          <p:nvPr>
            <p:ph idx="1" type="body"/>
          </p:nvPr>
        </p:nvSpPr>
        <p:spPr>
          <a:xfrm>
            <a:off x="257175" y="1123220"/>
            <a:ext cx="1056932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ברשות כולנו מכשירי צילום והקלטה – הניידים שלנו. </a:t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האם מותר לנו לצלם ולהקליט כל אדם ובכל מקום?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t/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rPr b="1" lang="iw-IL" sz="3600">
                <a:latin typeface="Arial"/>
                <a:ea typeface="Arial"/>
                <a:cs typeface="Arial"/>
                <a:sym typeface="Arial"/>
              </a:rPr>
              <a:t>מהי ההגדרה של האזנת סתר בחוק?</a:t>
            </a:r>
            <a:endParaRPr b="1" sz="3600"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אתרו את ההגדרה הרשמית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ציינו מקרה אחד של האזנת סתר מותרת ואחת שהיא עברה על החוק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7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7"/>
          <p:cNvSpPr txBox="1"/>
          <p:nvPr/>
        </p:nvSpPr>
        <p:spPr>
          <a:xfrm>
            <a:off x="1385454" y="3016112"/>
            <a:ext cx="104364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795" y="1838476"/>
            <a:ext cx="12190413" cy="684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</a:pPr>
            <a:r>
              <a:rPr b="1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