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</p:sldIdLst>
  <p:sldSz cy="6858000" cx="12192000"/>
  <p:notesSz cx="6858000" cy="9144000"/>
  <p:embeddedFontLst>
    <p:embeddedFont>
      <p:font typeface="Varela Round"/>
      <p:regular r:id="rId13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3841">
          <p15:clr>
            <a:srgbClr val="A4A3A4"/>
          </p15:clr>
        </p15:guide>
      </p15:sldGuideLst>
    </p:ext>
    <p:ext uri="GoogleSlidesCustomDataVersion2">
      <go:slidesCustomData xmlns:go="http://customooxmlschemas.google.com/" r:id="rId14" roundtripDataSignature="AMtx7mgCLJvKn/ZSp8zOow4Ldwqo0yRhX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3841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font" Target="fonts/VarelaRound-regular.fntdata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customschemas.google.com/relationships/presentationmetadata" Target="meta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1588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1588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iw-IL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2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45" name="Google Shape;145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2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p3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54" name="Google Shape;154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alibri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60" name="Google Shape;160;p4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3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Google Shape;164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65" name="Google Shape;165;p5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8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70" name="Google Shape;170;p6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3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p7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75" name="Google Shape;175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76" name="Google Shape;176;p7:notes"/>
          <p:cNvSpPr txBox="1"/>
          <p:nvPr>
            <p:ph idx="12" type="sldNum"/>
          </p:nvPr>
        </p:nvSpPr>
        <p:spPr>
          <a:xfrm>
            <a:off x="1588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fld id="{00000000-1234-1234-1234-123412341234}" type="slidenum">
              <a:rPr lang="iw-IL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80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Google Shape;181;p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182" name="Google Shape;182;p8:notes"/>
          <p:cNvSpPr/>
          <p:nvPr>
            <p:ph idx="2" type="sldImg"/>
          </p:nvPr>
        </p:nvSpPr>
        <p:spPr>
          <a:xfrm>
            <a:off x="3810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שער - מערכת שידורים לאומית">
  <p:cSld name="שער - מערכת שידורים לאומית"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10"/>
          <p:cNvSpPr txBox="1"/>
          <p:nvPr>
            <p:ph type="ctrTitle"/>
          </p:nvPr>
        </p:nvSpPr>
        <p:spPr>
          <a:xfrm>
            <a:off x="516000" y="2693989"/>
            <a:ext cx="111600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2A72"/>
              </a:buClr>
              <a:buSzPts val="6601"/>
              <a:buFont typeface="Varela Round"/>
              <a:buNone/>
              <a:defRPr b="1" i="0" sz="6601" u="none" cap="none" strike="noStrike">
                <a:solidFill>
                  <a:srgbClr val="192A72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10"/>
          <p:cNvSpPr/>
          <p:nvPr/>
        </p:nvSpPr>
        <p:spPr>
          <a:xfrm>
            <a:off x="-670069" y="6569428"/>
            <a:ext cx="2623961" cy="459108"/>
          </a:xfrm>
          <a:prstGeom prst="roundRect">
            <a:avLst>
              <a:gd fmla="val 50000" name="adj"/>
            </a:avLst>
          </a:prstGeom>
          <a:solidFill>
            <a:srgbClr val="6CF0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22" name="Google Shape;22;p10"/>
          <p:cNvSpPr/>
          <p:nvPr/>
        </p:nvSpPr>
        <p:spPr>
          <a:xfrm>
            <a:off x="-1488810" y="6304086"/>
            <a:ext cx="3246400" cy="192925"/>
          </a:xfrm>
          <a:prstGeom prst="roundRect">
            <a:avLst>
              <a:gd fmla="val 49359" name="adj"/>
            </a:avLst>
          </a:prstGeom>
          <a:solidFill>
            <a:srgbClr val="92D05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23" name="Google Shape;23;p10"/>
          <p:cNvSpPr/>
          <p:nvPr/>
        </p:nvSpPr>
        <p:spPr>
          <a:xfrm>
            <a:off x="9986482" y="-439221"/>
            <a:ext cx="4205647" cy="631862"/>
          </a:xfrm>
          <a:prstGeom prst="roundRect">
            <a:avLst>
              <a:gd fmla="val 50000" name="adj"/>
            </a:avLst>
          </a:prstGeom>
          <a:solidFill>
            <a:srgbClr val="192A7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24" name="Google Shape;24;p10"/>
          <p:cNvSpPr/>
          <p:nvPr/>
        </p:nvSpPr>
        <p:spPr>
          <a:xfrm>
            <a:off x="8259471" y="6565100"/>
            <a:ext cx="4434214" cy="796532"/>
          </a:xfrm>
          <a:prstGeom prst="roundRect">
            <a:avLst>
              <a:gd fmla="val 50000" name="adj"/>
            </a:avLst>
          </a:prstGeom>
          <a:solidFill>
            <a:srgbClr val="192A7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pic>
        <p:nvPicPr>
          <p:cNvPr id="25" name="Google Shape;25;p10"/>
          <p:cNvPicPr preferRelativeResize="0"/>
          <p:nvPr/>
        </p:nvPicPr>
        <p:blipFill rotWithShape="1">
          <a:blip r:embed="rId2">
            <a:alphaModFix/>
          </a:blip>
          <a:srcRect b="26248" l="33058" r="33511" t="0"/>
          <a:stretch/>
        </p:blipFill>
        <p:spPr>
          <a:xfrm>
            <a:off x="5445286" y="369916"/>
            <a:ext cx="1301430" cy="1597430"/>
          </a:xfrm>
          <a:prstGeom prst="rect">
            <a:avLst/>
          </a:prstGeom>
          <a:noFill/>
          <a:ln>
            <a:noFill/>
          </a:ln>
        </p:spPr>
      </p:pic>
      <p:sp>
        <p:nvSpPr>
          <p:cNvPr id="26" name="Google Shape;26;p10"/>
          <p:cNvSpPr/>
          <p:nvPr/>
        </p:nvSpPr>
        <p:spPr>
          <a:xfrm>
            <a:off x="-1" y="-960120"/>
            <a:ext cx="14676782" cy="928270"/>
          </a:xfrm>
          <a:prstGeom prst="rect">
            <a:avLst/>
          </a:prstGeom>
          <a:solidFill>
            <a:srgbClr val="E6E6E6"/>
          </a:solidFill>
          <a:ln cap="flat" cmpd="sng" w="25400">
            <a:solidFill>
              <a:srgbClr val="E6E6E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27" name="Google Shape;27;p10"/>
          <p:cNvSpPr/>
          <p:nvPr/>
        </p:nvSpPr>
        <p:spPr>
          <a:xfrm>
            <a:off x="-1356361" y="6875979"/>
            <a:ext cx="14676782" cy="928270"/>
          </a:xfrm>
          <a:prstGeom prst="rect">
            <a:avLst/>
          </a:prstGeom>
          <a:solidFill>
            <a:srgbClr val="E6E6E6"/>
          </a:solidFill>
          <a:ln cap="flat" cmpd="sng" w="25400">
            <a:solidFill>
              <a:srgbClr val="E6E6E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28" name="Google Shape;28;p10"/>
          <p:cNvSpPr/>
          <p:nvPr/>
        </p:nvSpPr>
        <p:spPr>
          <a:xfrm rot="5400000">
            <a:off x="10129568" y="1977381"/>
            <a:ext cx="6987520" cy="2819401"/>
          </a:xfrm>
          <a:prstGeom prst="rect">
            <a:avLst/>
          </a:prstGeom>
          <a:solidFill>
            <a:srgbClr val="E6E6E6"/>
          </a:solidFill>
          <a:ln cap="flat" cmpd="sng" w="25400">
            <a:solidFill>
              <a:srgbClr val="E6E6E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29" name="Google Shape;29;p10"/>
          <p:cNvSpPr/>
          <p:nvPr/>
        </p:nvSpPr>
        <p:spPr>
          <a:xfrm>
            <a:off x="-3261642" y="347118"/>
            <a:ext cx="3246401" cy="7304731"/>
          </a:xfrm>
          <a:prstGeom prst="rect">
            <a:avLst/>
          </a:prstGeom>
          <a:solidFill>
            <a:srgbClr val="E6E6E6"/>
          </a:solidFill>
          <a:ln cap="flat" cmpd="sng" w="25400">
            <a:solidFill>
              <a:srgbClr val="E6E6E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כותרת ראשית ושתי תמונות">
  <p:cSld name="כותרת ראשית ושתי תמונות"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19"/>
          <p:cNvSpPr/>
          <p:nvPr>
            <p:ph idx="2" type="pic"/>
          </p:nvPr>
        </p:nvSpPr>
        <p:spPr>
          <a:xfrm>
            <a:off x="594360" y="1310640"/>
            <a:ext cx="4511040" cy="4267200"/>
          </a:xfrm>
          <a:prstGeom prst="rect">
            <a:avLst/>
          </a:prstGeom>
          <a:noFill/>
          <a:ln>
            <a:noFill/>
          </a:ln>
        </p:spPr>
      </p:sp>
      <p:sp>
        <p:nvSpPr>
          <p:cNvPr id="132" name="Google Shape;132;p19"/>
          <p:cNvSpPr txBox="1"/>
          <p:nvPr>
            <p:ph type="title"/>
          </p:nvPr>
        </p:nvSpPr>
        <p:spPr>
          <a:xfrm>
            <a:off x="1026926" y="155448"/>
            <a:ext cx="9802368" cy="72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4400"/>
              <a:buFont typeface="Varela Round"/>
              <a:buNone/>
              <a:defRPr b="1" i="0" sz="4400" u="none" cap="none" strike="noStrike"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3" name="Google Shape;133;p19"/>
          <p:cNvSpPr/>
          <p:nvPr/>
        </p:nvSpPr>
        <p:spPr>
          <a:xfrm>
            <a:off x="-2429707" y="195047"/>
            <a:ext cx="2969302" cy="247597"/>
          </a:xfrm>
          <a:prstGeom prst="roundRect">
            <a:avLst>
              <a:gd fmla="val 50000" name="adj"/>
            </a:avLst>
          </a:prstGeom>
          <a:solidFill>
            <a:srgbClr val="192A7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134" name="Google Shape;134;p19"/>
          <p:cNvSpPr/>
          <p:nvPr/>
        </p:nvSpPr>
        <p:spPr>
          <a:xfrm>
            <a:off x="9974795" y="5878199"/>
            <a:ext cx="4766811" cy="357667"/>
          </a:xfrm>
          <a:prstGeom prst="roundRect">
            <a:avLst>
              <a:gd fmla="val 50000" name="adj"/>
            </a:avLst>
          </a:prstGeom>
          <a:solidFill>
            <a:srgbClr val="92D05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135" name="Google Shape;135;p19"/>
          <p:cNvSpPr/>
          <p:nvPr/>
        </p:nvSpPr>
        <p:spPr>
          <a:xfrm>
            <a:off x="-2017472" y="518276"/>
            <a:ext cx="2969302" cy="369516"/>
          </a:xfrm>
          <a:prstGeom prst="roundRect">
            <a:avLst>
              <a:gd fmla="val 50000" name="adj"/>
            </a:avLst>
          </a:prstGeom>
          <a:solidFill>
            <a:srgbClr val="6CF0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136" name="Google Shape;136;p19"/>
          <p:cNvSpPr/>
          <p:nvPr/>
        </p:nvSpPr>
        <p:spPr>
          <a:xfrm>
            <a:off x="8144699" y="6307826"/>
            <a:ext cx="5175721" cy="720000"/>
          </a:xfrm>
          <a:prstGeom prst="roundRect">
            <a:avLst>
              <a:gd fmla="val 50000" name="adj"/>
            </a:avLst>
          </a:prstGeom>
          <a:solidFill>
            <a:srgbClr val="192A7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137" name="Google Shape;137;p19"/>
          <p:cNvSpPr/>
          <p:nvPr>
            <p:ph idx="3" type="pic"/>
          </p:nvPr>
        </p:nvSpPr>
        <p:spPr>
          <a:xfrm>
            <a:off x="5372315" y="1310640"/>
            <a:ext cx="4511040" cy="4267200"/>
          </a:xfrm>
          <a:prstGeom prst="rect">
            <a:avLst/>
          </a:prstGeom>
          <a:noFill/>
          <a:ln>
            <a:noFill/>
          </a:ln>
        </p:spPr>
      </p:sp>
      <p:sp>
        <p:nvSpPr>
          <p:cNvPr id="138" name="Google Shape;138;p19"/>
          <p:cNvSpPr/>
          <p:nvPr/>
        </p:nvSpPr>
        <p:spPr>
          <a:xfrm>
            <a:off x="-1" y="-960120"/>
            <a:ext cx="14676782" cy="928270"/>
          </a:xfrm>
          <a:prstGeom prst="rect">
            <a:avLst/>
          </a:prstGeom>
          <a:solidFill>
            <a:srgbClr val="E6E6E6"/>
          </a:solidFill>
          <a:ln cap="flat" cmpd="sng" w="25400">
            <a:solidFill>
              <a:srgbClr val="E6E6E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139" name="Google Shape;139;p19"/>
          <p:cNvSpPr/>
          <p:nvPr/>
        </p:nvSpPr>
        <p:spPr>
          <a:xfrm>
            <a:off x="-1356361" y="6889426"/>
            <a:ext cx="14676782" cy="928270"/>
          </a:xfrm>
          <a:prstGeom prst="rect">
            <a:avLst/>
          </a:prstGeom>
          <a:solidFill>
            <a:srgbClr val="E6E6E6"/>
          </a:solidFill>
          <a:ln cap="flat" cmpd="sng" w="25400">
            <a:solidFill>
              <a:srgbClr val="E6E6E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140" name="Google Shape;140;p19"/>
          <p:cNvSpPr/>
          <p:nvPr/>
        </p:nvSpPr>
        <p:spPr>
          <a:xfrm rot="5400000">
            <a:off x="10092700" y="2084060"/>
            <a:ext cx="6987520" cy="2819401"/>
          </a:xfrm>
          <a:prstGeom prst="rect">
            <a:avLst/>
          </a:prstGeom>
          <a:solidFill>
            <a:srgbClr val="E6E6E6"/>
          </a:solidFill>
          <a:ln cap="flat" cmpd="sng" w="25400">
            <a:solidFill>
              <a:srgbClr val="E6E6E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141" name="Google Shape;141;p19"/>
          <p:cNvSpPr/>
          <p:nvPr/>
        </p:nvSpPr>
        <p:spPr>
          <a:xfrm>
            <a:off x="-3273296" y="-31850"/>
            <a:ext cx="3246401" cy="7683699"/>
          </a:xfrm>
          <a:prstGeom prst="rect">
            <a:avLst/>
          </a:prstGeom>
          <a:solidFill>
            <a:srgbClr val="E6E6E6"/>
          </a:solidFill>
          <a:ln cap="flat" cmpd="sng" w="25400">
            <a:solidFill>
              <a:srgbClr val="E6E6E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פרטי השיעור, מקצוע ומורה">
  <p:cSld name="פרטי השיעור, מקצוע ומורה">
    <p:spTree>
      <p:nvGrpSpPr>
        <p:cNvPr id="30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Google Shape;31;p11"/>
          <p:cNvSpPr/>
          <p:nvPr/>
        </p:nvSpPr>
        <p:spPr>
          <a:xfrm>
            <a:off x="212943" y="1396870"/>
            <a:ext cx="14000014" cy="2978963"/>
          </a:xfrm>
          <a:prstGeom prst="roundRect">
            <a:avLst>
              <a:gd fmla="val 50000" name="adj"/>
            </a:avLst>
          </a:prstGeom>
          <a:solidFill>
            <a:srgbClr val="E0E0E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iw-IL" sz="1800" u="none" cap="none" strike="noStrike">
                <a:solidFill>
                  <a:schemeClr val="lt1"/>
                </a:solidFill>
                <a:latin typeface="Varela Round"/>
                <a:ea typeface="Varela Round"/>
                <a:cs typeface="Varela Round"/>
                <a:sym typeface="Varela Round"/>
              </a:rPr>
              <a:t> 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" name="Google Shape;32;p11"/>
          <p:cNvSpPr/>
          <p:nvPr/>
        </p:nvSpPr>
        <p:spPr>
          <a:xfrm>
            <a:off x="7329949" y="6240593"/>
            <a:ext cx="5333866" cy="557618"/>
          </a:xfrm>
          <a:prstGeom prst="roundRect">
            <a:avLst>
              <a:gd fmla="val 50000" name="adj"/>
            </a:avLst>
          </a:prstGeom>
          <a:solidFill>
            <a:srgbClr val="6CF0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33" name="Google Shape;33;p11"/>
          <p:cNvSpPr/>
          <p:nvPr/>
        </p:nvSpPr>
        <p:spPr>
          <a:xfrm>
            <a:off x="-501113" y="87232"/>
            <a:ext cx="1428110" cy="322428"/>
          </a:xfrm>
          <a:prstGeom prst="roundRect">
            <a:avLst>
              <a:gd fmla="val 50000" name="adj"/>
            </a:avLst>
          </a:prstGeom>
          <a:solidFill>
            <a:srgbClr val="192A7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34" name="Google Shape;34;p11"/>
          <p:cNvSpPr/>
          <p:nvPr/>
        </p:nvSpPr>
        <p:spPr>
          <a:xfrm>
            <a:off x="10059465" y="87232"/>
            <a:ext cx="2768857" cy="451249"/>
          </a:xfrm>
          <a:prstGeom prst="roundRect">
            <a:avLst>
              <a:gd fmla="val 50000" name="adj"/>
            </a:avLst>
          </a:prstGeom>
          <a:solidFill>
            <a:srgbClr val="192A7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35" name="Google Shape;35;p11"/>
          <p:cNvSpPr/>
          <p:nvPr/>
        </p:nvSpPr>
        <p:spPr>
          <a:xfrm>
            <a:off x="9066088" y="5930032"/>
            <a:ext cx="5299429" cy="221623"/>
          </a:xfrm>
          <a:prstGeom prst="roundRect">
            <a:avLst>
              <a:gd fmla="val 50000" name="adj"/>
            </a:avLst>
          </a:prstGeom>
          <a:solidFill>
            <a:srgbClr val="92D05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36" name="Google Shape;36;p11"/>
          <p:cNvSpPr/>
          <p:nvPr/>
        </p:nvSpPr>
        <p:spPr>
          <a:xfrm>
            <a:off x="-1" y="-960120"/>
            <a:ext cx="14676782" cy="928270"/>
          </a:xfrm>
          <a:prstGeom prst="rect">
            <a:avLst/>
          </a:prstGeom>
          <a:solidFill>
            <a:srgbClr val="E6E6E6"/>
          </a:solidFill>
          <a:ln cap="flat" cmpd="sng" w="25400">
            <a:solidFill>
              <a:srgbClr val="E6E6E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37" name="Google Shape;37;p11"/>
          <p:cNvSpPr/>
          <p:nvPr/>
        </p:nvSpPr>
        <p:spPr>
          <a:xfrm>
            <a:off x="-1356361" y="6875979"/>
            <a:ext cx="14676782" cy="928270"/>
          </a:xfrm>
          <a:prstGeom prst="rect">
            <a:avLst/>
          </a:prstGeom>
          <a:solidFill>
            <a:srgbClr val="E6E6E6"/>
          </a:solidFill>
          <a:ln cap="flat" cmpd="sng" w="25400">
            <a:solidFill>
              <a:srgbClr val="E6E6E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38" name="Google Shape;38;p11"/>
          <p:cNvSpPr/>
          <p:nvPr/>
        </p:nvSpPr>
        <p:spPr>
          <a:xfrm rot="5400000">
            <a:off x="10107940" y="1972518"/>
            <a:ext cx="6987520" cy="2819401"/>
          </a:xfrm>
          <a:prstGeom prst="rect">
            <a:avLst/>
          </a:prstGeom>
          <a:solidFill>
            <a:srgbClr val="E6E6E6"/>
          </a:solidFill>
          <a:ln cap="flat" cmpd="sng" w="25400">
            <a:solidFill>
              <a:srgbClr val="E6E6E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39" name="Google Shape;39;p11"/>
          <p:cNvSpPr/>
          <p:nvPr/>
        </p:nvSpPr>
        <p:spPr>
          <a:xfrm>
            <a:off x="-3246402" y="-426720"/>
            <a:ext cx="3246401" cy="8078569"/>
          </a:xfrm>
          <a:prstGeom prst="rect">
            <a:avLst/>
          </a:prstGeom>
          <a:solidFill>
            <a:srgbClr val="E6E6E6"/>
          </a:solidFill>
          <a:ln cap="flat" cmpd="sng" w="25400">
            <a:solidFill>
              <a:srgbClr val="E6E6E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40" name="Google Shape;40;p11"/>
          <p:cNvSpPr txBox="1"/>
          <p:nvPr>
            <p:ph type="ctrTitle"/>
          </p:nvPr>
        </p:nvSpPr>
        <p:spPr>
          <a:xfrm>
            <a:off x="696000" y="1400768"/>
            <a:ext cx="10800000" cy="126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600"/>
              <a:buFont typeface="Varela Round"/>
              <a:buNone/>
              <a:defRPr b="1" sz="6600">
                <a:latin typeface="Varela Round"/>
                <a:ea typeface="Varela Round"/>
                <a:cs typeface="Varela Round"/>
                <a:sym typeface="Varela Round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1" name="Google Shape;41;p11"/>
          <p:cNvSpPr txBox="1"/>
          <p:nvPr>
            <p:ph idx="1" type="subTitle"/>
          </p:nvPr>
        </p:nvSpPr>
        <p:spPr>
          <a:xfrm>
            <a:off x="696000" y="2798300"/>
            <a:ext cx="10800000" cy="72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6000" lIns="36000" spcFirstLastPara="1" rIns="36000" wrap="square" tIns="36000">
            <a:spAutoFit/>
          </a:bodyPr>
          <a:lstStyle>
            <a:lvl1pPr lvl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2800"/>
              <a:buNone/>
              <a:defRPr b="1" sz="3600"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lvl="1" rtl="1" algn="ct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3700"/>
            </a:lvl2pPr>
            <a:lvl3pPr lvl="2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3700"/>
            </a:lvl3pPr>
            <a:lvl4pPr lvl="3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3700"/>
            </a:lvl4pPr>
            <a:lvl5pPr lvl="4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3700"/>
            </a:lvl5pPr>
            <a:lvl6pPr lvl="5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3700"/>
            </a:lvl6pPr>
            <a:lvl7pPr lvl="6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3700"/>
            </a:lvl7pPr>
            <a:lvl8pPr lvl="7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3700"/>
            </a:lvl8pPr>
            <a:lvl9pPr lvl="8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3700"/>
            </a:lvl9pPr>
          </a:lstStyle>
          <a:p/>
        </p:txBody>
      </p:sp>
      <p:sp>
        <p:nvSpPr>
          <p:cNvPr id="42" name="Google Shape;42;p11"/>
          <p:cNvSpPr txBox="1"/>
          <p:nvPr>
            <p:ph idx="2" type="body"/>
          </p:nvPr>
        </p:nvSpPr>
        <p:spPr>
          <a:xfrm>
            <a:off x="696000" y="3655832"/>
            <a:ext cx="10800000" cy="72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-228600" lvl="0" marL="45720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2800"/>
              <a:buFont typeface="Arial"/>
              <a:buNone/>
              <a:defRPr b="1" sz="2800"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indent="-228600" lvl="1" marL="914400" rtl="1" algn="ct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2060"/>
              </a:buClr>
              <a:buSzPts val="2800"/>
              <a:buFont typeface="Arial"/>
              <a:buNone/>
              <a:defRPr b="1" sz="3200"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2pPr>
            <a:lvl3pPr indent="-381000" lvl="2" marL="1371600" rtl="1" algn="r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Clr>
                <a:srgbClr val="002060"/>
              </a:buClr>
              <a:buSzPts val="2400"/>
              <a:buChar char="•"/>
              <a:defRPr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3pPr>
            <a:lvl4pPr indent="-355600" lvl="3" marL="1828800" rtl="1" algn="r">
              <a:lnSpc>
                <a:spcPct val="150000"/>
              </a:lnSpc>
              <a:spcBef>
                <a:spcPts val="400"/>
              </a:spcBef>
              <a:spcAft>
                <a:spcPts val="0"/>
              </a:spcAft>
              <a:buClr>
                <a:srgbClr val="002060"/>
              </a:buClr>
              <a:buSzPts val="2000"/>
              <a:buChar char="–"/>
              <a:defRPr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4pPr>
            <a:lvl5pPr indent="-355600" lvl="4" marL="2286000" rtl="1" algn="r">
              <a:lnSpc>
                <a:spcPct val="150000"/>
              </a:lnSpc>
              <a:spcBef>
                <a:spcPts val="400"/>
              </a:spcBef>
              <a:spcAft>
                <a:spcPts val="0"/>
              </a:spcAft>
              <a:buClr>
                <a:srgbClr val="002060"/>
              </a:buClr>
              <a:buSzPts val="2000"/>
              <a:buChar char="»"/>
              <a:defRPr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5pPr>
            <a:lvl6pPr indent="-342900" lvl="5" marL="2743200" rtl="1" algn="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rtl="1" algn="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rtl="1" algn="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rtl="1" algn="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43" name="Google Shape;43;p11"/>
          <p:cNvSpPr txBox="1"/>
          <p:nvPr/>
        </p:nvSpPr>
        <p:spPr>
          <a:xfrm>
            <a:off x="-162210" y="6389199"/>
            <a:ext cx="812800" cy="52120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fld id="{00000000-1234-1234-1234-123412341234}" type="slidenum">
              <a:rPr b="0" i="0" lang="iw-IL" sz="1800" u="none" cap="none" strike="noStrike">
                <a:solidFill>
                  <a:srgbClr val="A5A5A5"/>
                </a:solidFill>
                <a:latin typeface="Varela Round"/>
                <a:ea typeface="Varela Round"/>
                <a:cs typeface="Varela Round"/>
                <a:sym typeface="Varela Round"/>
              </a:rPr>
              <a:t>‹#›</a:t>
            </a:fld>
            <a:endParaRPr b="0" i="0" sz="1800" u="none" cap="none" strike="noStrike">
              <a:solidFill>
                <a:srgbClr val="A5A5A5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פרק חדש">
  <p:cSld name="פרק חדש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2"/>
          <p:cNvSpPr/>
          <p:nvPr/>
        </p:nvSpPr>
        <p:spPr>
          <a:xfrm>
            <a:off x="212943" y="1396870"/>
            <a:ext cx="14129222" cy="2978963"/>
          </a:xfrm>
          <a:prstGeom prst="roundRect">
            <a:avLst>
              <a:gd fmla="val 50000" name="adj"/>
            </a:avLst>
          </a:prstGeom>
          <a:solidFill>
            <a:srgbClr val="E0E0E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iw-IL" sz="1800" u="none" cap="none" strike="noStrike">
                <a:solidFill>
                  <a:srgbClr val="192A72"/>
                </a:solidFill>
                <a:latin typeface="Varela Round"/>
                <a:ea typeface="Varela Round"/>
                <a:cs typeface="Varela Round"/>
                <a:sym typeface="Varela Round"/>
              </a:rPr>
              <a:t> 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6" name="Google Shape;46;p12"/>
          <p:cNvSpPr txBox="1"/>
          <p:nvPr>
            <p:ph type="ctrTitle"/>
          </p:nvPr>
        </p:nvSpPr>
        <p:spPr>
          <a:xfrm>
            <a:off x="696000" y="1919888"/>
            <a:ext cx="10800000" cy="126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2A72"/>
              </a:buClr>
              <a:buSzPts val="6601"/>
              <a:buFont typeface="Varela Round"/>
              <a:buNone/>
              <a:defRPr b="1" sz="6601">
                <a:solidFill>
                  <a:srgbClr val="192A72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12"/>
          <p:cNvSpPr/>
          <p:nvPr/>
        </p:nvSpPr>
        <p:spPr>
          <a:xfrm>
            <a:off x="9664804" y="5699022"/>
            <a:ext cx="4766811" cy="357667"/>
          </a:xfrm>
          <a:prstGeom prst="roundRect">
            <a:avLst>
              <a:gd fmla="val 50000" name="adj"/>
            </a:avLst>
          </a:prstGeom>
          <a:solidFill>
            <a:srgbClr val="6CF0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48" name="Google Shape;48;p12"/>
          <p:cNvSpPr/>
          <p:nvPr/>
        </p:nvSpPr>
        <p:spPr>
          <a:xfrm>
            <a:off x="-260562" y="181684"/>
            <a:ext cx="2598822" cy="216817"/>
          </a:xfrm>
          <a:prstGeom prst="roundRect">
            <a:avLst>
              <a:gd fmla="val 50000" name="adj"/>
            </a:avLst>
          </a:prstGeom>
          <a:solidFill>
            <a:srgbClr val="92D05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49" name="Google Shape;49;p12"/>
          <p:cNvSpPr/>
          <p:nvPr/>
        </p:nvSpPr>
        <p:spPr>
          <a:xfrm>
            <a:off x="-488825" y="468418"/>
            <a:ext cx="2969302" cy="369516"/>
          </a:xfrm>
          <a:prstGeom prst="roundRect">
            <a:avLst>
              <a:gd fmla="val 50000" name="adj"/>
            </a:avLst>
          </a:prstGeom>
          <a:solidFill>
            <a:srgbClr val="192A7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50" name="Google Shape;50;p12"/>
          <p:cNvSpPr/>
          <p:nvPr/>
        </p:nvSpPr>
        <p:spPr>
          <a:xfrm>
            <a:off x="9010091" y="6104087"/>
            <a:ext cx="3755593" cy="674541"/>
          </a:xfrm>
          <a:prstGeom prst="roundRect">
            <a:avLst>
              <a:gd fmla="val 50000" name="adj"/>
            </a:avLst>
          </a:prstGeom>
          <a:solidFill>
            <a:srgbClr val="192A7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51" name="Google Shape;51;p12"/>
          <p:cNvSpPr/>
          <p:nvPr/>
        </p:nvSpPr>
        <p:spPr>
          <a:xfrm>
            <a:off x="-1" y="-960120"/>
            <a:ext cx="14676782" cy="928270"/>
          </a:xfrm>
          <a:prstGeom prst="rect">
            <a:avLst/>
          </a:prstGeom>
          <a:solidFill>
            <a:srgbClr val="E6E6E6"/>
          </a:solidFill>
          <a:ln cap="flat" cmpd="sng" w="25400">
            <a:solidFill>
              <a:srgbClr val="E6E6E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52" name="Google Shape;52;p12"/>
          <p:cNvSpPr/>
          <p:nvPr/>
        </p:nvSpPr>
        <p:spPr>
          <a:xfrm>
            <a:off x="-1356361" y="6889426"/>
            <a:ext cx="14676782" cy="928270"/>
          </a:xfrm>
          <a:prstGeom prst="rect">
            <a:avLst/>
          </a:prstGeom>
          <a:solidFill>
            <a:srgbClr val="E6E6E6"/>
          </a:solidFill>
          <a:ln cap="flat" cmpd="sng" w="25400">
            <a:solidFill>
              <a:srgbClr val="E6E6E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53" name="Google Shape;53;p12"/>
          <p:cNvSpPr/>
          <p:nvPr/>
        </p:nvSpPr>
        <p:spPr>
          <a:xfrm rot="5400000">
            <a:off x="10121386" y="1972518"/>
            <a:ext cx="6987520" cy="2819401"/>
          </a:xfrm>
          <a:prstGeom prst="rect">
            <a:avLst/>
          </a:prstGeom>
          <a:solidFill>
            <a:srgbClr val="E6E6E6"/>
          </a:solidFill>
          <a:ln cap="flat" cmpd="sng" w="25400">
            <a:solidFill>
              <a:srgbClr val="E6E6E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54" name="Google Shape;54;p12"/>
          <p:cNvSpPr/>
          <p:nvPr/>
        </p:nvSpPr>
        <p:spPr>
          <a:xfrm>
            <a:off x="-3273296" y="-31850"/>
            <a:ext cx="3246401" cy="7683699"/>
          </a:xfrm>
          <a:prstGeom prst="rect">
            <a:avLst/>
          </a:prstGeom>
          <a:solidFill>
            <a:srgbClr val="E6E6E6"/>
          </a:solidFill>
          <a:ln cap="flat" cmpd="sng" w="25400">
            <a:solidFill>
              <a:srgbClr val="E6E6E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55" name="Google Shape;55;p12"/>
          <p:cNvSpPr txBox="1"/>
          <p:nvPr/>
        </p:nvSpPr>
        <p:spPr>
          <a:xfrm>
            <a:off x="-162210" y="6389199"/>
            <a:ext cx="812800" cy="52120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fld id="{00000000-1234-1234-1234-123412341234}" type="slidenum">
              <a:rPr b="0" i="0" lang="iw-IL" sz="1800" u="none" cap="none" strike="noStrike">
                <a:solidFill>
                  <a:srgbClr val="A5A5A5"/>
                </a:solidFill>
                <a:latin typeface="Varela Round"/>
                <a:ea typeface="Varela Round"/>
                <a:cs typeface="Varela Round"/>
                <a:sym typeface="Varela Round"/>
              </a:rPr>
              <a:t>‹#›</a:t>
            </a:fld>
            <a:endParaRPr b="0" i="0" sz="1800" u="none" cap="none" strike="noStrike">
              <a:solidFill>
                <a:srgbClr val="A5A5A5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56" name="Google Shape;56;p12"/>
          <p:cNvSpPr txBox="1"/>
          <p:nvPr>
            <p:ph idx="1" type="body"/>
          </p:nvPr>
        </p:nvSpPr>
        <p:spPr>
          <a:xfrm>
            <a:off x="1461052" y="3409122"/>
            <a:ext cx="9203635" cy="8048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rtl="1" algn="ctr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  <a:defRPr/>
            </a:lvl1pPr>
            <a:lvl2pPr indent="-342900" lvl="1" marL="914400" rtl="1" algn="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rtl="1" algn="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rtl="1" algn="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rtl="1" algn="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rtl="1" algn="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rtl="1" algn="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rtl="1" algn="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rtl="1" algn="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כותרת בלבד פריסה 4">
  <p:cSld name="כותרת בלבד פריסה 4"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3"/>
          <p:cNvSpPr txBox="1"/>
          <p:nvPr>
            <p:ph type="title"/>
          </p:nvPr>
        </p:nvSpPr>
        <p:spPr>
          <a:xfrm>
            <a:off x="1024128" y="155448"/>
            <a:ext cx="9802368" cy="72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4400"/>
              <a:buFont typeface="Varela Round"/>
              <a:buNone/>
              <a:defRPr b="1" i="0" sz="4400" u="none" cap="none" strike="noStrike"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3"/>
          <p:cNvSpPr/>
          <p:nvPr/>
        </p:nvSpPr>
        <p:spPr>
          <a:xfrm>
            <a:off x="11497481" y="487099"/>
            <a:ext cx="1576672" cy="289443"/>
          </a:xfrm>
          <a:prstGeom prst="roundRect">
            <a:avLst>
              <a:gd fmla="val 50000" name="adj"/>
            </a:avLst>
          </a:prstGeom>
          <a:solidFill>
            <a:srgbClr val="192A7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60" name="Google Shape;60;p13"/>
          <p:cNvSpPr/>
          <p:nvPr/>
        </p:nvSpPr>
        <p:spPr>
          <a:xfrm>
            <a:off x="11150538" y="127099"/>
            <a:ext cx="1879662" cy="289443"/>
          </a:xfrm>
          <a:prstGeom prst="roundRect">
            <a:avLst>
              <a:gd fmla="val 50000" name="adj"/>
            </a:avLst>
          </a:prstGeom>
          <a:solidFill>
            <a:srgbClr val="92D05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61" name="Google Shape;61;p13"/>
          <p:cNvSpPr/>
          <p:nvPr/>
        </p:nvSpPr>
        <p:spPr>
          <a:xfrm>
            <a:off x="-487680" y="5923581"/>
            <a:ext cx="3133018" cy="357667"/>
          </a:xfrm>
          <a:prstGeom prst="roundRect">
            <a:avLst>
              <a:gd fmla="val 50000" name="adj"/>
            </a:avLst>
          </a:prstGeom>
          <a:solidFill>
            <a:srgbClr val="6CF0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62" name="Google Shape;62;p13"/>
          <p:cNvSpPr/>
          <p:nvPr/>
        </p:nvSpPr>
        <p:spPr>
          <a:xfrm>
            <a:off x="-976438" y="6359813"/>
            <a:ext cx="7301038" cy="658080"/>
          </a:xfrm>
          <a:prstGeom prst="roundRect">
            <a:avLst>
              <a:gd fmla="val 50000" name="adj"/>
            </a:avLst>
          </a:prstGeom>
          <a:solidFill>
            <a:srgbClr val="192A7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63" name="Google Shape;63;p13"/>
          <p:cNvSpPr/>
          <p:nvPr/>
        </p:nvSpPr>
        <p:spPr>
          <a:xfrm rot="5400000">
            <a:off x="9360284" y="2733622"/>
            <a:ext cx="6987520" cy="1297194"/>
          </a:xfrm>
          <a:prstGeom prst="rect">
            <a:avLst/>
          </a:prstGeom>
          <a:solidFill>
            <a:srgbClr val="E6E6E6"/>
          </a:solidFill>
          <a:ln cap="flat" cmpd="sng" w="25400">
            <a:solidFill>
              <a:srgbClr val="E6E6E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64" name="Google Shape;64;p13"/>
          <p:cNvSpPr txBox="1"/>
          <p:nvPr/>
        </p:nvSpPr>
        <p:spPr>
          <a:xfrm>
            <a:off x="-131730" y="6361368"/>
            <a:ext cx="812800" cy="52120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fld id="{00000000-1234-1234-1234-123412341234}" type="slidenum">
              <a:rPr b="0" i="0" lang="iw-IL" sz="1800" u="none" cap="none" strike="noStrike">
                <a:solidFill>
                  <a:srgbClr val="D8D8D8"/>
                </a:solidFill>
                <a:latin typeface="Varela Round"/>
                <a:ea typeface="Varela Round"/>
                <a:cs typeface="Varela Round"/>
                <a:sym typeface="Varela Round"/>
              </a:rPr>
              <a:t>‹#›</a:t>
            </a:fld>
            <a:endParaRPr b="0" i="0" sz="1800" u="none" cap="none" strike="noStrike">
              <a:solidFill>
                <a:srgbClr val="D8D8D8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65" name="Google Shape;65;p13"/>
          <p:cNvSpPr/>
          <p:nvPr/>
        </p:nvSpPr>
        <p:spPr>
          <a:xfrm rot="-5400000">
            <a:off x="5821949" y="1027133"/>
            <a:ext cx="521207" cy="12218895"/>
          </a:xfrm>
          <a:prstGeom prst="rect">
            <a:avLst/>
          </a:prstGeom>
          <a:solidFill>
            <a:srgbClr val="E6E6E6"/>
          </a:solidFill>
          <a:ln cap="flat" cmpd="sng" w="25400">
            <a:solidFill>
              <a:srgbClr val="E6E6E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66" name="Google Shape;66;p13"/>
          <p:cNvSpPr/>
          <p:nvPr/>
        </p:nvSpPr>
        <p:spPr>
          <a:xfrm rot="5400000">
            <a:off x="5683838" y="-6805249"/>
            <a:ext cx="947627" cy="12639719"/>
          </a:xfrm>
          <a:prstGeom prst="rect">
            <a:avLst/>
          </a:prstGeom>
          <a:solidFill>
            <a:srgbClr val="E6E6E6"/>
          </a:solidFill>
          <a:ln cap="flat" cmpd="sng" w="25400">
            <a:solidFill>
              <a:srgbClr val="E6E6E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67" name="Google Shape;67;p13"/>
          <p:cNvSpPr/>
          <p:nvPr/>
        </p:nvSpPr>
        <p:spPr>
          <a:xfrm>
            <a:off x="-2001567" y="-416688"/>
            <a:ext cx="1974672" cy="8068538"/>
          </a:xfrm>
          <a:prstGeom prst="rect">
            <a:avLst/>
          </a:prstGeom>
          <a:solidFill>
            <a:srgbClr val="E6E6E6"/>
          </a:solidFill>
          <a:ln cap="flat" cmpd="sng" w="25400">
            <a:solidFill>
              <a:srgbClr val="E6E6E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68" name="Google Shape;68;p13"/>
          <p:cNvSpPr txBox="1"/>
          <p:nvPr>
            <p:ph idx="1" type="body"/>
          </p:nvPr>
        </p:nvSpPr>
        <p:spPr>
          <a:xfrm>
            <a:off x="2951578" y="1212161"/>
            <a:ext cx="7885112" cy="40909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rtl="1" algn="r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42900" lvl="1" marL="914400" rtl="1" algn="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rtl="1" algn="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rtl="1" algn="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rtl="1" algn="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rtl="1" algn="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rtl="1" algn="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rtl="1" algn="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rtl="1" algn="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כותרת ותוכן פריסה 2">
  <p:cSld name="כותרת ותוכן פריסה 2"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4"/>
          <p:cNvSpPr txBox="1"/>
          <p:nvPr>
            <p:ph type="title"/>
          </p:nvPr>
        </p:nvSpPr>
        <p:spPr>
          <a:xfrm>
            <a:off x="1024128" y="155448"/>
            <a:ext cx="9802368" cy="72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4400"/>
              <a:buFont typeface="Varela Round"/>
              <a:buNone/>
              <a:defRPr b="1" i="0" sz="4400" u="none" cap="none" strike="noStrike"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1" name="Google Shape;71;p14"/>
          <p:cNvSpPr txBox="1"/>
          <p:nvPr>
            <p:ph idx="1" type="body"/>
          </p:nvPr>
        </p:nvSpPr>
        <p:spPr>
          <a:xfrm>
            <a:off x="515273" y="1024128"/>
            <a:ext cx="11161453" cy="4572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indent="-228600" lvl="0" marL="457200" rtl="1" algn="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12B4BC"/>
              </a:buClr>
              <a:buSzPts val="3000"/>
              <a:buNone/>
              <a:defRPr b="1" sz="3000">
                <a:solidFill>
                  <a:srgbClr val="12B4BC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indent="-228600" lvl="1" marL="914400" rtl="1" algn="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rtl="1" algn="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rtl="1" algn="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rtl="1" algn="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rtl="1" algn="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rtl="1" algn="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rtl="1" algn="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rtl="1" algn="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72" name="Google Shape;72;p14"/>
          <p:cNvSpPr txBox="1"/>
          <p:nvPr>
            <p:ph idx="2" type="body"/>
          </p:nvPr>
        </p:nvSpPr>
        <p:spPr>
          <a:xfrm>
            <a:off x="515273" y="1567973"/>
            <a:ext cx="11161453" cy="3522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2400"/>
              <a:buChar char="•"/>
              <a:defRPr sz="2400"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indent="-381000" lvl="1" marL="914400" rtl="1" algn="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2060"/>
              </a:buClr>
              <a:buSzPts val="2400"/>
              <a:buChar char="–"/>
              <a:defRPr sz="2400"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2pPr>
            <a:lvl3pPr indent="-342900" lvl="2" marL="1371600" rtl="1" algn="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rtl="1" algn="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rtl="1" algn="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rtl="1" algn="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rtl="1" algn="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rtl="1" algn="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rtl="1" algn="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73" name="Google Shape;73;p14"/>
          <p:cNvSpPr/>
          <p:nvPr/>
        </p:nvSpPr>
        <p:spPr>
          <a:xfrm>
            <a:off x="-1377633" y="110284"/>
            <a:ext cx="2105524" cy="216817"/>
          </a:xfrm>
          <a:prstGeom prst="roundRect">
            <a:avLst>
              <a:gd fmla="val 50000" name="adj"/>
            </a:avLst>
          </a:prstGeom>
          <a:solidFill>
            <a:srgbClr val="92D05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74" name="Google Shape;74;p14"/>
          <p:cNvSpPr/>
          <p:nvPr/>
        </p:nvSpPr>
        <p:spPr>
          <a:xfrm>
            <a:off x="-1729189" y="435139"/>
            <a:ext cx="2615798" cy="321877"/>
          </a:xfrm>
          <a:prstGeom prst="roundRect">
            <a:avLst>
              <a:gd fmla="val 50000" name="adj"/>
            </a:avLst>
          </a:prstGeom>
          <a:solidFill>
            <a:srgbClr val="192A7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75" name="Google Shape;75;p14"/>
          <p:cNvSpPr/>
          <p:nvPr/>
        </p:nvSpPr>
        <p:spPr>
          <a:xfrm>
            <a:off x="9323387" y="5555326"/>
            <a:ext cx="4766811" cy="357667"/>
          </a:xfrm>
          <a:prstGeom prst="roundRect">
            <a:avLst>
              <a:gd fmla="val 50000" name="adj"/>
            </a:avLst>
          </a:prstGeom>
          <a:solidFill>
            <a:srgbClr val="6CF0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76" name="Google Shape;76;p14"/>
          <p:cNvSpPr/>
          <p:nvPr/>
        </p:nvSpPr>
        <p:spPr>
          <a:xfrm>
            <a:off x="8679109" y="6024163"/>
            <a:ext cx="4127100" cy="720000"/>
          </a:xfrm>
          <a:prstGeom prst="roundRect">
            <a:avLst>
              <a:gd fmla="val 50000" name="adj"/>
            </a:avLst>
          </a:prstGeom>
          <a:solidFill>
            <a:srgbClr val="192A7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77" name="Google Shape;77;p14"/>
          <p:cNvSpPr txBox="1"/>
          <p:nvPr/>
        </p:nvSpPr>
        <p:spPr>
          <a:xfrm>
            <a:off x="-162210" y="6389199"/>
            <a:ext cx="812800" cy="52120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fld id="{00000000-1234-1234-1234-123412341234}" type="slidenum">
              <a:rPr b="0" i="0" lang="iw-IL" sz="1800" u="none" cap="none" strike="noStrike">
                <a:solidFill>
                  <a:srgbClr val="A5A5A5"/>
                </a:solidFill>
                <a:latin typeface="Varela Round"/>
                <a:ea typeface="Varela Round"/>
                <a:cs typeface="Varela Round"/>
                <a:sym typeface="Varela Round"/>
              </a:rPr>
              <a:t>‹#›</a:t>
            </a:fld>
            <a:endParaRPr b="0" i="0" sz="1800" u="none" cap="none" strike="noStrike">
              <a:solidFill>
                <a:srgbClr val="A5A5A5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78" name="Google Shape;78;p14"/>
          <p:cNvSpPr/>
          <p:nvPr/>
        </p:nvSpPr>
        <p:spPr>
          <a:xfrm>
            <a:off x="11005702" y="5213334"/>
            <a:ext cx="2372591" cy="251305"/>
          </a:xfrm>
          <a:prstGeom prst="roundRect">
            <a:avLst>
              <a:gd fmla="val 50000" name="adj"/>
            </a:avLst>
          </a:prstGeom>
          <a:solidFill>
            <a:srgbClr val="92D05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79" name="Google Shape;79;p14"/>
          <p:cNvSpPr/>
          <p:nvPr/>
        </p:nvSpPr>
        <p:spPr>
          <a:xfrm rot="5400000">
            <a:off x="10107940" y="1954539"/>
            <a:ext cx="6987520" cy="2819401"/>
          </a:xfrm>
          <a:prstGeom prst="rect">
            <a:avLst/>
          </a:prstGeom>
          <a:solidFill>
            <a:srgbClr val="E6E6E6"/>
          </a:solidFill>
          <a:ln cap="flat" cmpd="sng" w="25400">
            <a:solidFill>
              <a:srgbClr val="E6E6E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80" name="Google Shape;80;p14"/>
          <p:cNvSpPr/>
          <p:nvPr/>
        </p:nvSpPr>
        <p:spPr>
          <a:xfrm>
            <a:off x="-3273296" y="-31850"/>
            <a:ext cx="3246401" cy="7683699"/>
          </a:xfrm>
          <a:prstGeom prst="rect">
            <a:avLst/>
          </a:prstGeom>
          <a:solidFill>
            <a:srgbClr val="E6E6E6"/>
          </a:solidFill>
          <a:ln cap="flat" cmpd="sng" w="25400">
            <a:solidFill>
              <a:srgbClr val="E6E6E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כותרת ותוכן פריסה 1">
  <p:cSld name="כותרת ותוכן פריסה 1"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5"/>
          <p:cNvSpPr/>
          <p:nvPr/>
        </p:nvSpPr>
        <p:spPr>
          <a:xfrm>
            <a:off x="6581228" y="6447542"/>
            <a:ext cx="5993234" cy="720000"/>
          </a:xfrm>
          <a:prstGeom prst="roundRect">
            <a:avLst>
              <a:gd fmla="val 50000" name="adj"/>
            </a:avLst>
          </a:prstGeom>
          <a:solidFill>
            <a:srgbClr val="192A7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83" name="Google Shape;83;p15"/>
          <p:cNvSpPr/>
          <p:nvPr/>
        </p:nvSpPr>
        <p:spPr>
          <a:xfrm>
            <a:off x="9704146" y="5381191"/>
            <a:ext cx="3496396" cy="442359"/>
          </a:xfrm>
          <a:prstGeom prst="roundRect">
            <a:avLst>
              <a:gd fmla="val 50000" name="adj"/>
            </a:avLst>
          </a:prstGeom>
          <a:solidFill>
            <a:srgbClr val="6CF0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84" name="Google Shape;84;p15"/>
          <p:cNvSpPr txBox="1"/>
          <p:nvPr>
            <p:ph idx="1" type="body"/>
          </p:nvPr>
        </p:nvSpPr>
        <p:spPr>
          <a:xfrm>
            <a:off x="515273" y="998859"/>
            <a:ext cx="11161453" cy="406243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2400"/>
              <a:buChar char="•"/>
              <a:defRPr sz="2400"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indent="-381000" lvl="1" marL="914400" rtl="1" algn="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2060"/>
              </a:buClr>
              <a:buSzPts val="2400"/>
              <a:buChar char="–"/>
              <a:defRPr sz="2400"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2pPr>
            <a:lvl3pPr indent="-342900" lvl="2" marL="1371600" rtl="1" algn="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rtl="1" algn="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rtl="1" algn="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rtl="1" algn="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rtl="1" algn="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rtl="1" algn="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rtl="1" algn="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85" name="Google Shape;85;p15"/>
          <p:cNvSpPr txBox="1"/>
          <p:nvPr>
            <p:ph type="title"/>
          </p:nvPr>
        </p:nvSpPr>
        <p:spPr>
          <a:xfrm>
            <a:off x="1024128" y="155448"/>
            <a:ext cx="9802206" cy="72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>
            <a:lvl1pPr lv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4400"/>
              <a:buFont typeface="Varela Round"/>
              <a:buNone/>
              <a:defRPr b="1" i="0" sz="4400" u="none" cap="none" strike="noStrike"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6" name="Google Shape;86;p15"/>
          <p:cNvSpPr/>
          <p:nvPr/>
        </p:nvSpPr>
        <p:spPr>
          <a:xfrm>
            <a:off x="-1226982" y="101748"/>
            <a:ext cx="2160598" cy="216817"/>
          </a:xfrm>
          <a:prstGeom prst="roundRect">
            <a:avLst>
              <a:gd fmla="val 50000" name="adj"/>
            </a:avLst>
          </a:prstGeom>
          <a:solidFill>
            <a:srgbClr val="6CF0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87" name="Google Shape;87;p15"/>
          <p:cNvSpPr/>
          <p:nvPr/>
        </p:nvSpPr>
        <p:spPr>
          <a:xfrm>
            <a:off x="-2054055" y="390797"/>
            <a:ext cx="2969302" cy="369516"/>
          </a:xfrm>
          <a:prstGeom prst="roundRect">
            <a:avLst>
              <a:gd fmla="val 50000" name="adj"/>
            </a:avLst>
          </a:prstGeom>
          <a:solidFill>
            <a:srgbClr val="192A7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88" name="Google Shape;88;p15"/>
          <p:cNvSpPr/>
          <p:nvPr/>
        </p:nvSpPr>
        <p:spPr>
          <a:xfrm>
            <a:off x="7978665" y="5944772"/>
            <a:ext cx="4766811" cy="381549"/>
          </a:xfrm>
          <a:prstGeom prst="roundRect">
            <a:avLst>
              <a:gd fmla="val 50000" name="adj"/>
            </a:avLst>
          </a:prstGeom>
          <a:solidFill>
            <a:srgbClr val="92D05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89" name="Google Shape;89;p15"/>
          <p:cNvSpPr/>
          <p:nvPr/>
        </p:nvSpPr>
        <p:spPr>
          <a:xfrm rot="5400000">
            <a:off x="9936561" y="2157343"/>
            <a:ext cx="7357170" cy="2819401"/>
          </a:xfrm>
          <a:prstGeom prst="rect">
            <a:avLst/>
          </a:prstGeom>
          <a:solidFill>
            <a:srgbClr val="E6E6E6"/>
          </a:solidFill>
          <a:ln cap="flat" cmpd="sng" w="25400">
            <a:solidFill>
              <a:srgbClr val="E6E6E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90" name="Google Shape;90;p15"/>
          <p:cNvSpPr txBox="1"/>
          <p:nvPr/>
        </p:nvSpPr>
        <p:spPr>
          <a:xfrm>
            <a:off x="-162210" y="6389199"/>
            <a:ext cx="812800" cy="52120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fld id="{00000000-1234-1234-1234-123412341234}" type="slidenum">
              <a:rPr b="0" i="0" lang="iw-IL" sz="1800" u="none" cap="none" strike="noStrike">
                <a:solidFill>
                  <a:srgbClr val="A5A5A5"/>
                </a:solidFill>
                <a:latin typeface="Varela Round"/>
                <a:ea typeface="Varela Round"/>
                <a:cs typeface="Varela Round"/>
                <a:sym typeface="Varela Round"/>
              </a:rPr>
              <a:t>‹#›</a:t>
            </a:fld>
            <a:endParaRPr b="0" i="0" sz="1800" u="none" cap="none" strike="noStrike">
              <a:solidFill>
                <a:srgbClr val="A5A5A5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91" name="Google Shape;91;p15"/>
          <p:cNvSpPr/>
          <p:nvPr/>
        </p:nvSpPr>
        <p:spPr>
          <a:xfrm>
            <a:off x="5903744" y="6876112"/>
            <a:ext cx="6894095" cy="1493300"/>
          </a:xfrm>
          <a:prstGeom prst="rect">
            <a:avLst/>
          </a:prstGeom>
          <a:solidFill>
            <a:srgbClr val="E6E6E6"/>
          </a:solidFill>
          <a:ln cap="flat" cmpd="sng" w="25400">
            <a:solidFill>
              <a:srgbClr val="E6E6E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92" name="Google Shape;92;p15"/>
          <p:cNvSpPr/>
          <p:nvPr/>
        </p:nvSpPr>
        <p:spPr>
          <a:xfrm>
            <a:off x="-2191928" y="-31850"/>
            <a:ext cx="2165034" cy="7683699"/>
          </a:xfrm>
          <a:prstGeom prst="rect">
            <a:avLst/>
          </a:prstGeom>
          <a:solidFill>
            <a:srgbClr val="E6E6E6"/>
          </a:solidFill>
          <a:ln cap="flat" cmpd="sng" w="25400">
            <a:solidFill>
              <a:srgbClr val="E6E6E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כותרת ותוכן פריסה 3" type="obj">
  <p:cSld name="OBJECT"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6"/>
          <p:cNvSpPr txBox="1"/>
          <p:nvPr>
            <p:ph type="title"/>
          </p:nvPr>
        </p:nvSpPr>
        <p:spPr>
          <a:xfrm>
            <a:off x="1024128" y="152134"/>
            <a:ext cx="9802368" cy="72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36000" spcFirstLastPara="1" rIns="36000" wrap="square" tIns="0">
            <a:noAutofit/>
          </a:bodyPr>
          <a:lstStyle>
            <a:lvl1pPr lvl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4400"/>
              <a:buFont typeface="Varela Round"/>
              <a:buNone/>
              <a:defRPr b="1" sz="4400"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95" name="Google Shape;95;p16"/>
          <p:cNvSpPr txBox="1"/>
          <p:nvPr>
            <p:ph idx="1" type="body"/>
          </p:nvPr>
        </p:nvSpPr>
        <p:spPr>
          <a:xfrm>
            <a:off x="1024128" y="1049185"/>
            <a:ext cx="8031962" cy="461155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rtl="1" algn="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2400"/>
              <a:buChar char="•"/>
              <a:defRPr sz="2400"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indent="-381000" lvl="1" marL="914400" rtl="1" algn="r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Clr>
                <a:srgbClr val="002060"/>
              </a:buClr>
              <a:buSzPts val="2400"/>
              <a:buChar char="–"/>
              <a:defRPr sz="2400"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2pPr>
            <a:lvl3pPr indent="-381000" lvl="2" marL="1371600" rtl="1" algn="r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Clr>
                <a:srgbClr val="002060"/>
              </a:buClr>
              <a:buSzPts val="2400"/>
              <a:buChar char="•"/>
              <a:defRPr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3pPr>
            <a:lvl4pPr indent="-355600" lvl="3" marL="1828800" rtl="1" algn="r">
              <a:lnSpc>
                <a:spcPct val="150000"/>
              </a:lnSpc>
              <a:spcBef>
                <a:spcPts val="400"/>
              </a:spcBef>
              <a:spcAft>
                <a:spcPts val="0"/>
              </a:spcAft>
              <a:buClr>
                <a:srgbClr val="002060"/>
              </a:buClr>
              <a:buSzPts val="2000"/>
              <a:buChar char="–"/>
              <a:defRPr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4pPr>
            <a:lvl5pPr indent="-355600" lvl="4" marL="2286000" rtl="1" algn="r">
              <a:lnSpc>
                <a:spcPct val="150000"/>
              </a:lnSpc>
              <a:spcBef>
                <a:spcPts val="400"/>
              </a:spcBef>
              <a:spcAft>
                <a:spcPts val="0"/>
              </a:spcAft>
              <a:buClr>
                <a:srgbClr val="002060"/>
              </a:buClr>
              <a:buSzPts val="2000"/>
              <a:buChar char="»"/>
              <a:defRPr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5pPr>
            <a:lvl6pPr indent="-342900" lvl="5" marL="2743200" rtl="1" algn="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rtl="1" algn="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rtl="1" algn="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rtl="1" algn="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96" name="Google Shape;96;p16"/>
          <p:cNvSpPr/>
          <p:nvPr/>
        </p:nvSpPr>
        <p:spPr>
          <a:xfrm>
            <a:off x="-234936" y="5807316"/>
            <a:ext cx="4766191" cy="357667"/>
          </a:xfrm>
          <a:prstGeom prst="roundRect">
            <a:avLst>
              <a:gd fmla="val 50000" name="adj"/>
            </a:avLst>
          </a:prstGeom>
          <a:solidFill>
            <a:srgbClr val="6CF0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97" name="Google Shape;97;p16"/>
          <p:cNvSpPr/>
          <p:nvPr/>
        </p:nvSpPr>
        <p:spPr>
          <a:xfrm>
            <a:off x="11218431" y="239177"/>
            <a:ext cx="1706880" cy="458399"/>
          </a:xfrm>
          <a:prstGeom prst="roundRect">
            <a:avLst>
              <a:gd fmla="val 50000" name="adj"/>
            </a:avLst>
          </a:prstGeom>
          <a:solidFill>
            <a:srgbClr val="92D05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98" name="Google Shape;98;p16"/>
          <p:cNvSpPr/>
          <p:nvPr/>
        </p:nvSpPr>
        <p:spPr>
          <a:xfrm>
            <a:off x="-388620" y="6235866"/>
            <a:ext cx="7724431" cy="674541"/>
          </a:xfrm>
          <a:prstGeom prst="roundRect">
            <a:avLst>
              <a:gd fmla="val 50000" name="adj"/>
            </a:avLst>
          </a:prstGeom>
          <a:solidFill>
            <a:srgbClr val="192A7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99" name="Google Shape;99;p16"/>
          <p:cNvSpPr/>
          <p:nvPr/>
        </p:nvSpPr>
        <p:spPr>
          <a:xfrm>
            <a:off x="-1" y="-960120"/>
            <a:ext cx="14676782" cy="928270"/>
          </a:xfrm>
          <a:prstGeom prst="rect">
            <a:avLst/>
          </a:prstGeom>
          <a:solidFill>
            <a:srgbClr val="E6E6E6"/>
          </a:solidFill>
          <a:ln cap="flat" cmpd="sng" w="25400">
            <a:solidFill>
              <a:srgbClr val="E6E6E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100" name="Google Shape;100;p16"/>
          <p:cNvSpPr/>
          <p:nvPr/>
        </p:nvSpPr>
        <p:spPr>
          <a:xfrm>
            <a:off x="-1356361" y="6889426"/>
            <a:ext cx="14676782" cy="928270"/>
          </a:xfrm>
          <a:prstGeom prst="rect">
            <a:avLst/>
          </a:prstGeom>
          <a:solidFill>
            <a:srgbClr val="E6E6E6"/>
          </a:solidFill>
          <a:ln cap="flat" cmpd="sng" w="25400">
            <a:solidFill>
              <a:srgbClr val="E6E6E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101" name="Google Shape;101;p16"/>
          <p:cNvSpPr/>
          <p:nvPr/>
        </p:nvSpPr>
        <p:spPr>
          <a:xfrm rot="5400000">
            <a:off x="10121386" y="1972518"/>
            <a:ext cx="6987520" cy="2819401"/>
          </a:xfrm>
          <a:prstGeom prst="rect">
            <a:avLst/>
          </a:prstGeom>
          <a:solidFill>
            <a:srgbClr val="E6E6E6"/>
          </a:solidFill>
          <a:ln cap="flat" cmpd="sng" w="25400">
            <a:solidFill>
              <a:srgbClr val="E6E6E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102" name="Google Shape;102;p16"/>
          <p:cNvSpPr/>
          <p:nvPr/>
        </p:nvSpPr>
        <p:spPr>
          <a:xfrm>
            <a:off x="-3273296" y="-31850"/>
            <a:ext cx="3246401" cy="7683699"/>
          </a:xfrm>
          <a:prstGeom prst="rect">
            <a:avLst/>
          </a:prstGeom>
          <a:solidFill>
            <a:srgbClr val="E6E6E6"/>
          </a:solidFill>
          <a:ln cap="flat" cmpd="sng" w="25400">
            <a:solidFill>
              <a:srgbClr val="E6E6E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103" name="Google Shape;103;p16"/>
          <p:cNvSpPr txBox="1"/>
          <p:nvPr/>
        </p:nvSpPr>
        <p:spPr>
          <a:xfrm>
            <a:off x="-162210" y="6389199"/>
            <a:ext cx="812800" cy="52120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fld id="{00000000-1234-1234-1234-123412341234}" type="slidenum">
              <a:rPr b="0" i="0" lang="iw-IL" sz="1800" u="none" cap="none" strike="noStrike">
                <a:solidFill>
                  <a:srgbClr val="D8D8D8"/>
                </a:solidFill>
                <a:latin typeface="Varela Round"/>
                <a:ea typeface="Varela Round"/>
                <a:cs typeface="Varela Round"/>
                <a:sym typeface="Varela Round"/>
              </a:rPr>
              <a:t>‹#›</a:t>
            </a:fld>
            <a:endParaRPr b="0" i="0" sz="1800" u="none" cap="none" strike="noStrike">
              <a:solidFill>
                <a:srgbClr val="D8D8D8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כותרת ותוכן פריסה 5">
  <p:cSld name="כותרת ותוכן פריסה 5"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17"/>
          <p:cNvSpPr/>
          <p:nvPr/>
        </p:nvSpPr>
        <p:spPr>
          <a:xfrm>
            <a:off x="-2429707" y="195047"/>
            <a:ext cx="2969302" cy="247597"/>
          </a:xfrm>
          <a:prstGeom prst="roundRect">
            <a:avLst>
              <a:gd fmla="val 50000" name="adj"/>
            </a:avLst>
          </a:prstGeom>
          <a:solidFill>
            <a:srgbClr val="192A7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106" name="Google Shape;106;p17"/>
          <p:cNvSpPr txBox="1"/>
          <p:nvPr>
            <p:ph type="title"/>
          </p:nvPr>
        </p:nvSpPr>
        <p:spPr>
          <a:xfrm>
            <a:off x="1026926" y="155448"/>
            <a:ext cx="9802368" cy="72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4400"/>
              <a:buFont typeface="Varela Round"/>
              <a:buNone/>
              <a:defRPr b="1" i="0" sz="4400" u="none" cap="none" strike="noStrike"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7" name="Google Shape;107;p17"/>
          <p:cNvSpPr txBox="1"/>
          <p:nvPr>
            <p:ph idx="1" type="body"/>
          </p:nvPr>
        </p:nvSpPr>
        <p:spPr>
          <a:xfrm>
            <a:off x="1026926" y="1025601"/>
            <a:ext cx="9802368" cy="43144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-228600" lvl="0" marL="457200" rtl="1" algn="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12B4BC"/>
              </a:buClr>
              <a:buSzPts val="3000"/>
              <a:buNone/>
              <a:defRPr b="1" sz="3000">
                <a:solidFill>
                  <a:srgbClr val="12B4BC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indent="-228600" lvl="1" marL="914400" rtl="1" algn="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rtl="1" algn="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rtl="1" algn="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rtl="1" algn="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rtl="1" algn="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rtl="1" algn="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rtl="1" algn="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rtl="1" algn="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108" name="Google Shape;108;p17"/>
          <p:cNvSpPr txBox="1"/>
          <p:nvPr>
            <p:ph idx="2" type="body"/>
          </p:nvPr>
        </p:nvSpPr>
        <p:spPr>
          <a:xfrm>
            <a:off x="1026927" y="1710442"/>
            <a:ext cx="8212766" cy="415251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2400"/>
              <a:buChar char="•"/>
              <a:defRPr sz="2400"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indent="-381000" lvl="1" marL="914400" rtl="1" algn="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2060"/>
              </a:buClr>
              <a:buSzPts val="2400"/>
              <a:buChar char="–"/>
              <a:defRPr sz="2400">
                <a:solidFill>
                  <a:srgbClr val="002060"/>
                </a:solidFill>
                <a:latin typeface="Varela Round"/>
                <a:ea typeface="Varela Round"/>
                <a:cs typeface="Varela Round"/>
                <a:sym typeface="Varela Round"/>
              </a:defRPr>
            </a:lvl2pPr>
            <a:lvl3pPr indent="-342900" lvl="2" marL="1371600" rtl="1" algn="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rtl="1" algn="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rtl="1" algn="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rtl="1" algn="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rtl="1" algn="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rtl="1" algn="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rtl="1" algn="r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109" name="Google Shape;109;p17"/>
          <p:cNvSpPr/>
          <p:nvPr/>
        </p:nvSpPr>
        <p:spPr>
          <a:xfrm>
            <a:off x="9974795" y="5878199"/>
            <a:ext cx="4766811" cy="357667"/>
          </a:xfrm>
          <a:prstGeom prst="roundRect">
            <a:avLst>
              <a:gd fmla="val 50000" name="adj"/>
            </a:avLst>
          </a:prstGeom>
          <a:solidFill>
            <a:srgbClr val="92D05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110" name="Google Shape;110;p17"/>
          <p:cNvSpPr/>
          <p:nvPr/>
        </p:nvSpPr>
        <p:spPr>
          <a:xfrm>
            <a:off x="-2017472" y="518276"/>
            <a:ext cx="2969302" cy="369516"/>
          </a:xfrm>
          <a:prstGeom prst="roundRect">
            <a:avLst>
              <a:gd fmla="val 50000" name="adj"/>
            </a:avLst>
          </a:prstGeom>
          <a:solidFill>
            <a:srgbClr val="6CF0FF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111" name="Google Shape;111;p17"/>
          <p:cNvSpPr/>
          <p:nvPr/>
        </p:nvSpPr>
        <p:spPr>
          <a:xfrm>
            <a:off x="8144699" y="6307826"/>
            <a:ext cx="5175721" cy="720000"/>
          </a:xfrm>
          <a:prstGeom prst="roundRect">
            <a:avLst>
              <a:gd fmla="val 50000" name="adj"/>
            </a:avLst>
          </a:prstGeom>
          <a:solidFill>
            <a:srgbClr val="192A72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112" name="Google Shape;112;p17"/>
          <p:cNvSpPr/>
          <p:nvPr/>
        </p:nvSpPr>
        <p:spPr>
          <a:xfrm>
            <a:off x="-1" y="-960120"/>
            <a:ext cx="14676782" cy="928270"/>
          </a:xfrm>
          <a:prstGeom prst="rect">
            <a:avLst/>
          </a:prstGeom>
          <a:solidFill>
            <a:srgbClr val="E6E6E6"/>
          </a:solidFill>
          <a:ln cap="flat" cmpd="sng" w="25400">
            <a:solidFill>
              <a:srgbClr val="E6E6E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113" name="Google Shape;113;p17"/>
          <p:cNvSpPr/>
          <p:nvPr/>
        </p:nvSpPr>
        <p:spPr>
          <a:xfrm>
            <a:off x="-1356361" y="6889426"/>
            <a:ext cx="14676782" cy="928270"/>
          </a:xfrm>
          <a:prstGeom prst="rect">
            <a:avLst/>
          </a:prstGeom>
          <a:solidFill>
            <a:srgbClr val="E6E6E6"/>
          </a:solidFill>
          <a:ln cap="flat" cmpd="sng" w="25400">
            <a:solidFill>
              <a:srgbClr val="E6E6E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114" name="Google Shape;114;p17"/>
          <p:cNvSpPr/>
          <p:nvPr/>
        </p:nvSpPr>
        <p:spPr>
          <a:xfrm rot="5400000">
            <a:off x="10121386" y="1972518"/>
            <a:ext cx="6987520" cy="2819401"/>
          </a:xfrm>
          <a:prstGeom prst="rect">
            <a:avLst/>
          </a:prstGeom>
          <a:solidFill>
            <a:srgbClr val="E6E6E6"/>
          </a:solidFill>
          <a:ln cap="flat" cmpd="sng" w="25400">
            <a:solidFill>
              <a:srgbClr val="E6E6E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115" name="Google Shape;115;p17"/>
          <p:cNvSpPr/>
          <p:nvPr/>
        </p:nvSpPr>
        <p:spPr>
          <a:xfrm>
            <a:off x="-3273296" y="-31850"/>
            <a:ext cx="3246401" cy="7683699"/>
          </a:xfrm>
          <a:prstGeom prst="rect">
            <a:avLst/>
          </a:prstGeom>
          <a:solidFill>
            <a:srgbClr val="E6E6E6"/>
          </a:solidFill>
          <a:ln cap="flat" cmpd="sng" w="25400">
            <a:solidFill>
              <a:srgbClr val="E6E6E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116" name="Google Shape;116;p17"/>
          <p:cNvSpPr txBox="1"/>
          <p:nvPr/>
        </p:nvSpPr>
        <p:spPr>
          <a:xfrm>
            <a:off x="-162210" y="6389199"/>
            <a:ext cx="812800" cy="52120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fld id="{00000000-1234-1234-1234-123412341234}" type="slidenum">
              <a:rPr b="0" i="0" lang="iw-IL" sz="1800" u="none" cap="none" strike="noStrike">
                <a:solidFill>
                  <a:srgbClr val="A5A5A5"/>
                </a:solidFill>
                <a:latin typeface="Varela Round"/>
                <a:ea typeface="Varela Round"/>
                <a:cs typeface="Varela Round"/>
                <a:sym typeface="Varela Round"/>
              </a:rPr>
              <a:t>‹#›</a:t>
            </a:fld>
            <a:endParaRPr b="0" i="0" sz="1800" u="none" cap="none" strike="noStrike">
              <a:solidFill>
                <a:srgbClr val="A5A5A5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וידאו על מסך מלא">
  <p:cSld name="וידאו על מסך מלא"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18"/>
          <p:cNvSpPr/>
          <p:nvPr/>
        </p:nvSpPr>
        <p:spPr>
          <a:xfrm>
            <a:off x="8667715" y="-161750"/>
            <a:ext cx="5300119" cy="382355"/>
          </a:xfrm>
          <a:prstGeom prst="roundRect">
            <a:avLst>
              <a:gd fmla="val 50000" name="adj"/>
            </a:avLst>
          </a:prstGeom>
          <a:solidFill>
            <a:srgbClr val="92D050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119" name="Google Shape;119;p18"/>
          <p:cNvSpPr/>
          <p:nvPr>
            <p:ph idx="2" type="media"/>
          </p:nvPr>
        </p:nvSpPr>
        <p:spPr>
          <a:xfrm>
            <a:off x="363416" y="639717"/>
            <a:ext cx="11465168" cy="612293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marR="0" rtl="1" algn="r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192A72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192A72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lvl="1" marR="0" rtl="1" algn="r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2pPr>
            <a:lvl3pPr lvl="2" marR="0" rtl="1" algn="r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3pPr>
            <a:lvl4pPr lvl="3" marR="0" rtl="1" algn="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4pPr>
            <a:lvl5pPr lvl="4" marR="0" rtl="1" algn="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5pPr>
            <a:lvl6pPr lvl="5" marR="0" rtl="1" algn="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6pPr>
            <a:lvl7pPr lvl="6" marR="0" rtl="1" algn="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7pPr>
            <a:lvl8pPr lvl="7" marR="0" rtl="1" algn="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8pPr>
            <a:lvl9pPr lvl="8" marR="0" rtl="1" algn="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9pPr>
          </a:lstStyle>
          <a:p/>
        </p:txBody>
      </p:sp>
      <p:sp>
        <p:nvSpPr>
          <p:cNvPr id="120" name="Google Shape;120;p18"/>
          <p:cNvSpPr txBox="1"/>
          <p:nvPr>
            <p:ph idx="1" type="body"/>
          </p:nvPr>
        </p:nvSpPr>
        <p:spPr>
          <a:xfrm>
            <a:off x="363416" y="95349"/>
            <a:ext cx="8074879" cy="40005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-228600" lvl="0" marL="457200" rtl="1" algn="r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192A72"/>
              </a:buClr>
              <a:buSzPts val="2400"/>
              <a:buFont typeface="Varela Round"/>
              <a:buNone/>
              <a:defRPr sz="2400">
                <a:solidFill>
                  <a:srgbClr val="192A72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indent="-342900" lvl="1" marL="914400" rtl="1" algn="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rtl="1" algn="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rtl="1" algn="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rtl="1" algn="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rtl="1" algn="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rtl="1" algn="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rtl="1" algn="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rtl="1" algn="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121" name="Google Shape;121;p18"/>
          <p:cNvSpPr/>
          <p:nvPr/>
        </p:nvSpPr>
        <p:spPr>
          <a:xfrm>
            <a:off x="-1" y="-960120"/>
            <a:ext cx="14676782" cy="928270"/>
          </a:xfrm>
          <a:prstGeom prst="rect">
            <a:avLst/>
          </a:prstGeom>
          <a:solidFill>
            <a:srgbClr val="E6E6E6"/>
          </a:solidFill>
          <a:ln cap="flat" cmpd="sng" w="25400">
            <a:solidFill>
              <a:srgbClr val="E6E6E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122" name="Google Shape;122;p18"/>
          <p:cNvSpPr/>
          <p:nvPr/>
        </p:nvSpPr>
        <p:spPr>
          <a:xfrm>
            <a:off x="-1356361" y="6875979"/>
            <a:ext cx="14676782" cy="928270"/>
          </a:xfrm>
          <a:prstGeom prst="rect">
            <a:avLst/>
          </a:prstGeom>
          <a:solidFill>
            <a:srgbClr val="E6E6E6"/>
          </a:solidFill>
          <a:ln cap="flat" cmpd="sng" w="25400">
            <a:solidFill>
              <a:srgbClr val="E6E6E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123" name="Google Shape;123;p18"/>
          <p:cNvSpPr/>
          <p:nvPr/>
        </p:nvSpPr>
        <p:spPr>
          <a:xfrm rot="5400000">
            <a:off x="10129568" y="1977381"/>
            <a:ext cx="6987520" cy="2819401"/>
          </a:xfrm>
          <a:prstGeom prst="rect">
            <a:avLst/>
          </a:prstGeom>
          <a:solidFill>
            <a:srgbClr val="E6E6E6"/>
          </a:solidFill>
          <a:ln cap="flat" cmpd="sng" w="25400">
            <a:solidFill>
              <a:srgbClr val="E6E6E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124" name="Google Shape;124;p18"/>
          <p:cNvSpPr/>
          <p:nvPr/>
        </p:nvSpPr>
        <p:spPr>
          <a:xfrm>
            <a:off x="-3948180" y="347118"/>
            <a:ext cx="3246401" cy="7304731"/>
          </a:xfrm>
          <a:prstGeom prst="rect">
            <a:avLst/>
          </a:prstGeom>
          <a:solidFill>
            <a:srgbClr val="E6E6E6"/>
          </a:solidFill>
          <a:ln cap="flat" cmpd="sng" w="25400">
            <a:solidFill>
              <a:srgbClr val="E6E6E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125" name="Google Shape;125;p18"/>
          <p:cNvSpPr/>
          <p:nvPr/>
        </p:nvSpPr>
        <p:spPr>
          <a:xfrm>
            <a:off x="-1" y="-960120"/>
            <a:ext cx="14676782" cy="928270"/>
          </a:xfrm>
          <a:prstGeom prst="rect">
            <a:avLst/>
          </a:prstGeom>
          <a:solidFill>
            <a:srgbClr val="E6E6E6"/>
          </a:solidFill>
          <a:ln cap="flat" cmpd="sng" w="25400">
            <a:solidFill>
              <a:srgbClr val="E6E6E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126" name="Google Shape;126;p18"/>
          <p:cNvSpPr/>
          <p:nvPr/>
        </p:nvSpPr>
        <p:spPr>
          <a:xfrm>
            <a:off x="-1356361" y="6889426"/>
            <a:ext cx="14676782" cy="928270"/>
          </a:xfrm>
          <a:prstGeom prst="rect">
            <a:avLst/>
          </a:prstGeom>
          <a:solidFill>
            <a:srgbClr val="E6E6E6"/>
          </a:solidFill>
          <a:ln cap="flat" cmpd="sng" w="25400">
            <a:solidFill>
              <a:srgbClr val="E6E6E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127" name="Google Shape;127;p18"/>
          <p:cNvSpPr/>
          <p:nvPr/>
        </p:nvSpPr>
        <p:spPr>
          <a:xfrm rot="5400000">
            <a:off x="10121386" y="1972518"/>
            <a:ext cx="6987520" cy="2819401"/>
          </a:xfrm>
          <a:prstGeom prst="rect">
            <a:avLst/>
          </a:prstGeom>
          <a:solidFill>
            <a:srgbClr val="E6E6E6"/>
          </a:solidFill>
          <a:ln cap="flat" cmpd="sng" w="25400">
            <a:solidFill>
              <a:srgbClr val="E6E6E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128" name="Google Shape;128;p18"/>
          <p:cNvSpPr/>
          <p:nvPr/>
        </p:nvSpPr>
        <p:spPr>
          <a:xfrm>
            <a:off x="-3273296" y="-31850"/>
            <a:ext cx="3246401" cy="7683699"/>
          </a:xfrm>
          <a:prstGeom prst="rect">
            <a:avLst/>
          </a:prstGeom>
          <a:solidFill>
            <a:srgbClr val="E6E6E6"/>
          </a:solidFill>
          <a:ln cap="flat" cmpd="sng" w="25400">
            <a:solidFill>
              <a:srgbClr val="E6E6E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129" name="Google Shape;129;p18"/>
          <p:cNvSpPr txBox="1"/>
          <p:nvPr/>
        </p:nvSpPr>
        <p:spPr>
          <a:xfrm>
            <a:off x="-231414" y="6409126"/>
            <a:ext cx="812800" cy="52120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600"/>
              <a:buFont typeface="Arial"/>
              <a:buNone/>
            </a:pPr>
            <a:fld id="{00000000-1234-1234-1234-123412341234}" type="slidenum">
              <a:rPr b="0" i="0" lang="iw-IL" sz="1600" u="none" cap="none" strike="noStrike">
                <a:solidFill>
                  <a:srgbClr val="A5A5A5"/>
                </a:solidFill>
                <a:latin typeface="Varela Round"/>
                <a:ea typeface="Varela Round"/>
                <a:cs typeface="Varela Round"/>
                <a:sym typeface="Varela Round"/>
              </a:rPr>
              <a:t>‹#›</a:t>
            </a:fld>
            <a:endParaRPr b="0" i="0" sz="1600" u="none" cap="none" strike="noStrike">
              <a:solidFill>
                <a:srgbClr val="A5A5A5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9"/>
          <p:cNvSpPr txBox="1"/>
          <p:nvPr>
            <p:ph type="title"/>
          </p:nvPr>
        </p:nvSpPr>
        <p:spPr>
          <a:xfrm>
            <a:off x="609601" y="274638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Varela Round"/>
              <a:buNone/>
              <a:defRPr b="0" i="0" sz="4400" u="none" cap="none" strike="noStrik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1" name="Google Shape;11;p9"/>
          <p:cNvSpPr txBox="1"/>
          <p:nvPr>
            <p:ph idx="1" type="body"/>
          </p:nvPr>
        </p:nvSpPr>
        <p:spPr>
          <a:xfrm>
            <a:off x="609601" y="1600202"/>
            <a:ext cx="109728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marR="0" rtl="1" algn="r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indent="-406400" lvl="1" marL="914400" marR="0" rtl="1" algn="r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2pPr>
            <a:lvl3pPr indent="-381000" lvl="2" marL="1371600" marR="0" rtl="1" algn="r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3pPr>
            <a:lvl4pPr indent="-355600" lvl="3" marL="1828800" marR="0" rtl="1" algn="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4pPr>
            <a:lvl5pPr indent="-355600" lvl="4" marL="2286000" marR="0" rtl="1" algn="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5pPr>
            <a:lvl6pPr indent="-355600" lvl="5" marL="2743200" marR="0" rtl="1" algn="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6pPr>
            <a:lvl7pPr indent="-355600" lvl="6" marL="3200400" marR="0" rtl="1" algn="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7pPr>
            <a:lvl8pPr indent="-355600" lvl="7" marL="3657600" marR="0" rtl="1" algn="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8pPr>
            <a:lvl9pPr indent="-355600" lvl="8" marL="4114800" marR="0" rtl="1" algn="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9pPr>
          </a:lstStyle>
          <a:p/>
        </p:txBody>
      </p:sp>
      <p:sp>
        <p:nvSpPr>
          <p:cNvPr id="12" name="Google Shape;12;p9"/>
          <p:cNvSpPr txBox="1"/>
          <p:nvPr>
            <p:ph idx="10" type="dt"/>
          </p:nvPr>
        </p:nvSpPr>
        <p:spPr>
          <a:xfrm>
            <a:off x="8737601" y="6356352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A9C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lvl="1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2pPr>
            <a:lvl3pPr lvl="2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3pPr>
            <a:lvl4pPr lvl="3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4pPr>
            <a:lvl5pPr lvl="4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5pPr>
            <a:lvl6pPr lvl="5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6pPr>
            <a:lvl7pPr lvl="6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7pPr>
            <a:lvl8pPr lvl="7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8pPr>
            <a:lvl9pPr lvl="8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9pPr>
          </a:lstStyle>
          <a:p/>
        </p:txBody>
      </p:sp>
      <p:sp>
        <p:nvSpPr>
          <p:cNvPr id="13" name="Google Shape;13;p9"/>
          <p:cNvSpPr txBox="1"/>
          <p:nvPr>
            <p:ph idx="11" type="ftr"/>
          </p:nvPr>
        </p:nvSpPr>
        <p:spPr>
          <a:xfrm>
            <a:off x="4165601" y="6356352"/>
            <a:ext cx="3860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rgbClr val="888A9C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lvl="1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2pPr>
            <a:lvl3pPr lvl="2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3pPr>
            <a:lvl4pPr lvl="3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4pPr>
            <a:lvl5pPr lvl="4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5pPr>
            <a:lvl6pPr lvl="5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6pPr>
            <a:lvl7pPr lvl="6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7pPr>
            <a:lvl8pPr lvl="7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8pPr>
            <a:lvl9pPr lvl="8" marR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Varela Round"/>
                <a:ea typeface="Varela Round"/>
                <a:cs typeface="Varela Round"/>
                <a:sym typeface="Varela Round"/>
              </a:defRPr>
            </a:lvl9pPr>
          </a:lstStyle>
          <a:p/>
        </p:txBody>
      </p:sp>
      <p:sp>
        <p:nvSpPr>
          <p:cNvPr id="14" name="Google Shape;14;p9"/>
          <p:cNvSpPr txBox="1"/>
          <p:nvPr>
            <p:ph idx="12" type="sldNum"/>
          </p:nvPr>
        </p:nvSpPr>
        <p:spPr>
          <a:xfrm>
            <a:off x="609601" y="6356352"/>
            <a:ext cx="284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A9C"/>
                </a:solidFill>
                <a:latin typeface="Varela Round"/>
                <a:ea typeface="Varela Round"/>
                <a:cs typeface="Varela Round"/>
                <a:sym typeface="Varela Round"/>
              </a:defRPr>
            </a:lvl1pPr>
            <a:lvl2pPr indent="0" lvl="1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A9C"/>
                </a:solidFill>
                <a:latin typeface="Varela Round"/>
                <a:ea typeface="Varela Round"/>
                <a:cs typeface="Varela Round"/>
                <a:sym typeface="Varela Round"/>
              </a:defRPr>
            </a:lvl2pPr>
            <a:lvl3pPr indent="0" lvl="2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A9C"/>
                </a:solidFill>
                <a:latin typeface="Varela Round"/>
                <a:ea typeface="Varela Round"/>
                <a:cs typeface="Varela Round"/>
                <a:sym typeface="Varela Round"/>
              </a:defRPr>
            </a:lvl3pPr>
            <a:lvl4pPr indent="0" lvl="3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A9C"/>
                </a:solidFill>
                <a:latin typeface="Varela Round"/>
                <a:ea typeface="Varela Round"/>
                <a:cs typeface="Varela Round"/>
                <a:sym typeface="Varela Round"/>
              </a:defRPr>
            </a:lvl4pPr>
            <a:lvl5pPr indent="0" lvl="4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A9C"/>
                </a:solidFill>
                <a:latin typeface="Varela Round"/>
                <a:ea typeface="Varela Round"/>
                <a:cs typeface="Varela Round"/>
                <a:sym typeface="Varela Round"/>
              </a:defRPr>
            </a:lvl5pPr>
            <a:lvl6pPr indent="0" lvl="5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A9C"/>
                </a:solidFill>
                <a:latin typeface="Varela Round"/>
                <a:ea typeface="Varela Round"/>
                <a:cs typeface="Varela Round"/>
                <a:sym typeface="Varela Round"/>
              </a:defRPr>
            </a:lvl6pPr>
            <a:lvl7pPr indent="0" lvl="6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A9C"/>
                </a:solidFill>
                <a:latin typeface="Varela Round"/>
                <a:ea typeface="Varela Round"/>
                <a:cs typeface="Varela Round"/>
                <a:sym typeface="Varela Round"/>
              </a:defRPr>
            </a:lvl7pPr>
            <a:lvl8pPr indent="0" lvl="7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A9C"/>
                </a:solidFill>
                <a:latin typeface="Varela Round"/>
                <a:ea typeface="Varela Round"/>
                <a:cs typeface="Varela Round"/>
                <a:sym typeface="Varela Round"/>
              </a:defRPr>
            </a:lvl8pPr>
            <a:lvl9pPr indent="0" lvl="8" marL="0" marR="0" rt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rgbClr val="888A9C"/>
                </a:solidFill>
                <a:latin typeface="Varela Round"/>
                <a:ea typeface="Varela Round"/>
                <a:cs typeface="Varela Round"/>
                <a:sym typeface="Varela Round"/>
              </a:defRPr>
            </a:lvl9pPr>
          </a:lstStyle>
          <a:p>
            <a:pPr indent="0" lvl="0" marL="0" rtl="1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iw-IL"/>
              <a:t>‹#›</a:t>
            </a:fld>
            <a:endParaRPr/>
          </a:p>
        </p:txBody>
      </p:sp>
      <p:sp>
        <p:nvSpPr>
          <p:cNvPr id="15" name="Google Shape;15;p9"/>
          <p:cNvSpPr/>
          <p:nvPr/>
        </p:nvSpPr>
        <p:spPr>
          <a:xfrm>
            <a:off x="-1" y="-960120"/>
            <a:ext cx="14676782" cy="928270"/>
          </a:xfrm>
          <a:prstGeom prst="rect">
            <a:avLst/>
          </a:prstGeom>
          <a:solidFill>
            <a:srgbClr val="E6E6E6"/>
          </a:solidFill>
          <a:ln cap="flat" cmpd="sng" w="25400">
            <a:solidFill>
              <a:srgbClr val="E6E6E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16" name="Google Shape;16;p9"/>
          <p:cNvSpPr/>
          <p:nvPr/>
        </p:nvSpPr>
        <p:spPr>
          <a:xfrm>
            <a:off x="-1356361" y="6889426"/>
            <a:ext cx="14676782" cy="928270"/>
          </a:xfrm>
          <a:prstGeom prst="rect">
            <a:avLst/>
          </a:prstGeom>
          <a:solidFill>
            <a:srgbClr val="E6E6E6"/>
          </a:solidFill>
          <a:ln cap="flat" cmpd="sng" w="25400">
            <a:solidFill>
              <a:srgbClr val="E6E6E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17" name="Google Shape;17;p9"/>
          <p:cNvSpPr/>
          <p:nvPr/>
        </p:nvSpPr>
        <p:spPr>
          <a:xfrm rot="5400000">
            <a:off x="10121386" y="1972518"/>
            <a:ext cx="6987520" cy="2819401"/>
          </a:xfrm>
          <a:prstGeom prst="rect">
            <a:avLst/>
          </a:prstGeom>
          <a:solidFill>
            <a:srgbClr val="E6E6E6"/>
          </a:solidFill>
          <a:ln cap="flat" cmpd="sng" w="25400">
            <a:solidFill>
              <a:srgbClr val="E6E6E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  <p:sp>
        <p:nvSpPr>
          <p:cNvPr id="18" name="Google Shape;18;p9"/>
          <p:cNvSpPr/>
          <p:nvPr/>
        </p:nvSpPr>
        <p:spPr>
          <a:xfrm>
            <a:off x="-3273296" y="-31850"/>
            <a:ext cx="3246401" cy="7683699"/>
          </a:xfrm>
          <a:prstGeom prst="rect">
            <a:avLst/>
          </a:prstGeom>
          <a:solidFill>
            <a:srgbClr val="E6E6E6"/>
          </a:solidFill>
          <a:ln cap="flat" cmpd="sng" w="25400">
            <a:solidFill>
              <a:srgbClr val="E6E6E6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lt1"/>
              </a:solidFill>
              <a:latin typeface="Varela Round"/>
              <a:ea typeface="Varela Round"/>
              <a:cs typeface="Varela Round"/>
              <a:sym typeface="Varela Round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g"/><Relationship Id="rId4" Type="http://schemas.openxmlformats.org/officeDocument/2006/relationships/image" Target="../media/image3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2"/>
          <p:cNvSpPr txBox="1"/>
          <p:nvPr>
            <p:ph type="ctrTitle"/>
          </p:nvPr>
        </p:nvSpPr>
        <p:spPr>
          <a:xfrm>
            <a:off x="1057950" y="1276254"/>
            <a:ext cx="10800000" cy="126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Varela Round"/>
              <a:buNone/>
            </a:pPr>
            <a:r>
              <a:rPr lang="iw-IL" sz="3600">
                <a:latin typeface="Arial"/>
                <a:ea typeface="Arial"/>
                <a:cs typeface="Arial"/>
                <a:sym typeface="Arial"/>
              </a:rPr>
              <a:t>פרק 1</a:t>
            </a:r>
            <a:r>
              <a:rPr lang="iw-IL" sz="6000">
                <a:latin typeface="Arial"/>
                <a:ea typeface="Arial"/>
                <a:cs typeface="Arial"/>
                <a:sym typeface="Arial"/>
              </a:rPr>
              <a:t> </a:t>
            </a:r>
            <a:br>
              <a:rPr lang="iw-IL" sz="6000">
                <a:latin typeface="Arial"/>
                <a:ea typeface="Arial"/>
                <a:cs typeface="Arial"/>
                <a:sym typeface="Arial"/>
              </a:rPr>
            </a:br>
            <a:r>
              <a:rPr lang="iw-IL" sz="6000">
                <a:latin typeface="Arial"/>
                <a:ea typeface="Arial"/>
                <a:cs typeface="Arial"/>
                <a:sym typeface="Arial"/>
              </a:rPr>
              <a:t>לומדים לעשות פרזנטציה!</a:t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8" name="Google Shape;148;p2"/>
          <p:cNvSpPr txBox="1"/>
          <p:nvPr>
            <p:ph idx="1" type="subTitle"/>
          </p:nvPr>
        </p:nvSpPr>
        <p:spPr>
          <a:xfrm>
            <a:off x="819825" y="2696218"/>
            <a:ext cx="10800000" cy="626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36000" lIns="36000" spcFirstLastPara="1" rIns="36000" wrap="square" tIns="36000">
            <a:spAutoFit/>
          </a:bodyPr>
          <a:lstStyle/>
          <a:p>
            <a:pPr indent="-342934" lvl="0" marL="342934" rtl="1" algn="ctr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002060"/>
              </a:buClr>
              <a:buSzPts val="2800"/>
              <a:buNone/>
            </a:pPr>
            <a:r>
              <a:rPr lang="iw-IL">
                <a:latin typeface="Arial"/>
                <a:ea typeface="Arial"/>
                <a:cs typeface="Arial"/>
                <a:sym typeface="Arial"/>
              </a:rPr>
              <a:t>מגמת מידע ונתונים</a:t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" name="Google Shape;149;p2"/>
          <p:cNvSpPr txBox="1"/>
          <p:nvPr>
            <p:ph idx="2" type="body"/>
          </p:nvPr>
        </p:nvSpPr>
        <p:spPr>
          <a:xfrm>
            <a:off x="696000" y="3566311"/>
            <a:ext cx="10800000" cy="72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42900" lvl="0" marL="34290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2800"/>
              <a:buFont typeface="Arial"/>
              <a:buNone/>
            </a:pPr>
            <a:r>
              <a:rPr lang="iw-IL">
                <a:latin typeface="Arial"/>
                <a:ea typeface="Arial"/>
                <a:cs typeface="Arial"/>
                <a:sym typeface="Arial"/>
              </a:rPr>
              <a:t>מרצה: שירלי ארמלנד חן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-342900" lvl="0" marL="342900" rtl="1" algn="ct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2060"/>
              </a:buClr>
              <a:buSzPts val="2800"/>
              <a:buFont typeface="Arial"/>
              <a:buNone/>
            </a:pPr>
            <a:r>
              <a:rPr lang="iw-IL" sz="2400">
                <a:latin typeface="Arial"/>
                <a:ea typeface="Arial"/>
                <a:cs typeface="Arial"/>
                <a:sym typeface="Arial"/>
              </a:rPr>
              <a:t>עורכת: רונית נחמיה</a:t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descr="Logo, company name&#10;&#10;Description automatically generated" id="150" name="Google Shape;150;p2"/>
          <p:cNvPicPr preferRelativeResize="0"/>
          <p:nvPr/>
        </p:nvPicPr>
        <p:blipFill rotWithShape="1">
          <a:blip r:embed="rId3">
            <a:alphaModFix/>
          </a:blip>
          <a:srcRect b="30939" l="0" r="0" t="25469"/>
          <a:stretch/>
        </p:blipFill>
        <p:spPr>
          <a:xfrm>
            <a:off x="1" y="412198"/>
            <a:ext cx="1934308" cy="84316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Text&#10;&#10;Description automatically generated" id="151" name="Google Shape;151;p2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10077563" y="688018"/>
            <a:ext cx="1879976" cy="37878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5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3"/>
          <p:cNvSpPr txBox="1"/>
          <p:nvPr>
            <p:ph type="ctrTitle"/>
          </p:nvPr>
        </p:nvSpPr>
        <p:spPr>
          <a:xfrm>
            <a:off x="696000" y="1385247"/>
            <a:ext cx="11088842" cy="300933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92A72"/>
              </a:buClr>
              <a:buSzPts val="6600"/>
              <a:buFont typeface="Varela Round"/>
              <a:buNone/>
            </a:pPr>
            <a:r>
              <a:rPr lang="iw-IL">
                <a:latin typeface="Arial"/>
                <a:ea typeface="Arial"/>
                <a:cs typeface="Arial"/>
                <a:sym typeface="Arial"/>
              </a:rPr>
              <a:t>מילת המפתח לכל סיטואציה של העברת מסר</a:t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7" name="Google Shape;157;p3"/>
          <p:cNvSpPr txBox="1"/>
          <p:nvPr>
            <p:ph idx="1" type="body"/>
          </p:nvPr>
        </p:nvSpPr>
        <p:spPr>
          <a:xfrm>
            <a:off x="9415422" y="843343"/>
            <a:ext cx="2312554" cy="8048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None/>
            </a:pPr>
            <a:r>
              <a:rPr lang="iw-IL">
                <a:latin typeface="Arial"/>
                <a:ea typeface="Arial"/>
                <a:cs typeface="Arial"/>
                <a:sym typeface="Arial"/>
              </a:rPr>
              <a:t>פרק 1</a:t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4"/>
          <p:cNvSpPr txBox="1"/>
          <p:nvPr>
            <p:ph type="title"/>
          </p:nvPr>
        </p:nvSpPr>
        <p:spPr>
          <a:xfrm>
            <a:off x="1194816" y="1438835"/>
            <a:ext cx="9802368" cy="300791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8000"/>
              <a:buFont typeface="Varela Round"/>
              <a:buNone/>
            </a:pPr>
            <a:r>
              <a:rPr lang="iw-IL" sz="8000">
                <a:latin typeface="Arial"/>
                <a:ea typeface="Arial"/>
                <a:cs typeface="Arial"/>
                <a:sym typeface="Arial"/>
              </a:rPr>
              <a:t>שינוי מחשבתי, טרנספורמציה</a:t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6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p5"/>
          <p:cNvSpPr txBox="1"/>
          <p:nvPr>
            <p:ph type="title"/>
          </p:nvPr>
        </p:nvSpPr>
        <p:spPr>
          <a:xfrm>
            <a:off x="0" y="1657199"/>
            <a:ext cx="12192000" cy="300791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6600"/>
              <a:buFont typeface="Varela Round"/>
              <a:buNone/>
            </a:pPr>
            <a:r>
              <a:rPr lang="iw-IL" sz="6600">
                <a:latin typeface="Arial"/>
                <a:ea typeface="Arial"/>
                <a:cs typeface="Arial"/>
                <a:sym typeface="Arial"/>
              </a:rPr>
              <a:t>הקהל שלנו צריך לצאת מהחדר שונה ממה שנכנס אליו</a:t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p6"/>
          <p:cNvSpPr txBox="1"/>
          <p:nvPr>
            <p:ph type="title"/>
          </p:nvPr>
        </p:nvSpPr>
        <p:spPr>
          <a:xfrm>
            <a:off x="880281" y="1657199"/>
            <a:ext cx="10431439" cy="300791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92D050"/>
              </a:buClr>
              <a:buSzPts val="6600"/>
              <a:buFont typeface="Varela Round"/>
              <a:buNone/>
            </a:pPr>
            <a:r>
              <a:rPr lang="iw-IL" sz="6600">
                <a:solidFill>
                  <a:srgbClr val="92D050"/>
                </a:solidFill>
                <a:latin typeface="Arial"/>
                <a:ea typeface="Arial"/>
                <a:cs typeface="Arial"/>
                <a:sym typeface="Arial"/>
              </a:rPr>
              <a:t>הוא צריך לצאת עם "וואלה! " </a:t>
            </a:r>
            <a:r>
              <a:rPr lang="iw-IL" sz="6600">
                <a:latin typeface="Arial"/>
                <a:ea typeface="Arial"/>
                <a:cs typeface="Arial"/>
                <a:sym typeface="Arial"/>
              </a:rPr>
              <a:t>להבין משהו חדש שלא הבין או לא ידע קודם</a:t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7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p7"/>
          <p:cNvSpPr txBox="1"/>
          <p:nvPr>
            <p:ph type="title"/>
          </p:nvPr>
        </p:nvSpPr>
        <p:spPr>
          <a:xfrm>
            <a:off x="1024128" y="155448"/>
            <a:ext cx="9802368" cy="72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2B4BC"/>
              </a:buClr>
              <a:buSzPts val="4400"/>
              <a:buFont typeface="Varela Round"/>
              <a:buNone/>
            </a:pPr>
            <a:r>
              <a:rPr lang="iw-IL">
                <a:solidFill>
                  <a:srgbClr val="12B4BC"/>
                </a:solidFill>
                <a:latin typeface="Arial"/>
                <a:ea typeface="Arial"/>
                <a:cs typeface="Arial"/>
                <a:sym typeface="Arial"/>
              </a:rPr>
              <a:t>משימה | פרק 1</a:t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9" name="Google Shape;179;p7"/>
          <p:cNvSpPr txBox="1"/>
          <p:nvPr>
            <p:ph idx="2" type="body"/>
          </p:nvPr>
        </p:nvSpPr>
        <p:spPr>
          <a:xfrm>
            <a:off x="516339" y="1335961"/>
            <a:ext cx="11161453" cy="3522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/>
          <a:p>
            <a:pPr indent="0" lvl="0" marL="0" rtl="1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060"/>
              </a:buClr>
              <a:buSzPts val="2400"/>
              <a:buNone/>
            </a:pPr>
            <a:r>
              <a:rPr lang="iw-IL">
                <a:latin typeface="Arial"/>
                <a:ea typeface="Arial"/>
                <a:cs typeface="Arial"/>
                <a:sym typeface="Arial"/>
              </a:rPr>
              <a:t>חשבו על סיטואציה שבה העברתם למישהו מסר.</a:t>
            </a:r>
            <a:br>
              <a:rPr lang="iw-IL">
                <a:latin typeface="Arial"/>
                <a:ea typeface="Arial"/>
                <a:cs typeface="Arial"/>
                <a:sym typeface="Arial"/>
              </a:rPr>
            </a:br>
            <a:r>
              <a:rPr lang="iw-IL">
                <a:latin typeface="Arial"/>
                <a:ea typeface="Arial"/>
                <a:cs typeface="Arial"/>
                <a:sym typeface="Arial"/>
              </a:rPr>
              <a:t>אותו מישהו יכול להיות אחד ההורים, חבר, אח, מורה... רשמו לעצמכם: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-268288" lvl="0" marL="268288" rtl="1" algn="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2060"/>
              </a:buClr>
              <a:buSzPts val="2400"/>
              <a:buChar char="•"/>
            </a:pPr>
            <a:r>
              <a:rPr lang="iw-IL">
                <a:latin typeface="Arial"/>
                <a:ea typeface="Arial"/>
                <a:cs typeface="Arial"/>
                <a:sym typeface="Arial"/>
              </a:rPr>
              <a:t>למי דברתם, כלומר מי היה ה"קהל" שלכם?</a:t>
            </a:r>
            <a:endParaRPr>
              <a:latin typeface="Arial"/>
              <a:ea typeface="Arial"/>
              <a:cs typeface="Arial"/>
              <a:sym typeface="Arial"/>
            </a:endParaRPr>
          </a:p>
          <a:p>
            <a:pPr indent="-268288" lvl="0" marL="268288" rtl="1" algn="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002060"/>
              </a:buClr>
              <a:buSzPts val="2400"/>
              <a:buChar char="•"/>
            </a:pPr>
            <a:r>
              <a:rPr lang="iw-IL">
                <a:latin typeface="Arial"/>
                <a:ea typeface="Arial"/>
                <a:cs typeface="Arial"/>
                <a:sym typeface="Arial"/>
              </a:rPr>
              <a:t>מה רציתם שיבין בסוף השיחה?</a:t>
            </a:r>
            <a:endParaRPr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83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" name="Google Shape;184;p8"/>
          <p:cNvPicPr preferRelativeResize="0"/>
          <p:nvPr/>
        </p:nvPicPr>
        <p:blipFill rotWithShape="1">
          <a:blip r:embed="rId3">
            <a:alphaModFix/>
          </a:blip>
          <a:srcRect b="66411" l="39172" r="34232" t="0"/>
          <a:stretch/>
        </p:blipFill>
        <p:spPr>
          <a:xfrm>
            <a:off x="4775994" y="0"/>
            <a:ext cx="3241964" cy="1838476"/>
          </a:xfrm>
          <a:prstGeom prst="rect">
            <a:avLst/>
          </a:prstGeom>
          <a:noFill/>
          <a:ln>
            <a:noFill/>
          </a:ln>
        </p:spPr>
      </p:pic>
      <p:sp>
        <p:nvSpPr>
          <p:cNvPr id="185" name="Google Shape;185;p8"/>
          <p:cNvSpPr txBox="1"/>
          <p:nvPr/>
        </p:nvSpPr>
        <p:spPr>
          <a:xfrm>
            <a:off x="1385454" y="3016112"/>
            <a:ext cx="10436400" cy="1816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895350" marR="0" rtl="1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800"/>
              <a:buFont typeface="Arial"/>
              <a:buNone/>
            </a:pPr>
            <a:r>
              <a:rPr b="0" i="0" lang="iw-IL" sz="2800" u="none" cap="none" strike="noStrike">
                <a:solidFill>
                  <a:srgbClr val="192A72"/>
                </a:solidFill>
                <a:latin typeface="Arial"/>
                <a:ea typeface="Arial"/>
                <a:cs typeface="Arial"/>
                <a:sym typeface="Arial"/>
              </a:rPr>
              <a:t>השימוש ביצירות במהלך שידור זה נעשה לפי סעיף 27א לחוק זכות יוצרים, תשס"ח-2007. אם הינך בעל הזכויות באחת היצירות, באפשרותך לבקש מאיתנו לחדול מהשימוש ביצירה, זאת באמצעות פנייה לדוא"ל rights@education.gov.il</a:t>
            </a:r>
            <a:endParaRPr b="0" i="0" sz="2800" u="none" cap="none" strike="noStrike">
              <a:solidFill>
                <a:srgbClr val="192A72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6" name="Google Shape;186;p8"/>
          <p:cNvSpPr/>
          <p:nvPr/>
        </p:nvSpPr>
        <p:spPr>
          <a:xfrm>
            <a:off x="795" y="1838476"/>
            <a:ext cx="12190413" cy="76328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spAutoFit/>
          </a:bodyPr>
          <a:lstStyle/>
          <a:p>
            <a:pPr indent="0" lvl="0" marL="0" marR="0" rtl="1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b="1" i="0" lang="iw-IL" sz="3200" u="none" cap="none" strike="noStrike">
                <a:solidFill>
                  <a:srgbClr val="192A72"/>
                </a:solidFill>
                <a:latin typeface="Arial"/>
                <a:ea typeface="Arial"/>
                <a:cs typeface="Arial"/>
                <a:sym typeface="Arial"/>
              </a:rPr>
              <a:t>שימוש ביצירות מוגנות בזכויות יוצרים ואיתור בעלי זכויות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  <mc:AlternateContent>
    <mc:Choice Requires="p14">
      <p:transition spd="slow" p14:dur="700">
        <p:fade/>
      </p:transition>
    </mc:Choice>
    <mc:Fallback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xmlns:r="http://schemas.openxmlformats.org/officeDocument/2006/relationships" name="ערכת נושא Office">
  <a:themeElements>
    <a:clrScheme name="מערכת שידורים">
      <a:dk1>
        <a:srgbClr val="002060"/>
      </a:dk1>
      <a:lt1>
        <a:srgbClr val="FFFFFF"/>
      </a:lt1>
      <a:dk2>
        <a:srgbClr val="44546A"/>
      </a:dk2>
      <a:lt2>
        <a:srgbClr val="E7E6E6"/>
      </a:lt2>
      <a:accent1>
        <a:srgbClr val="92D050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7030A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ערכת נושא Offic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2020-03-15T19:13:03Z</dcterms:created>
  <dc:creator>user</dc:creator>
</cp:coreProperties>
</file>