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Varela Round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aWjqsh2fsnKVyF6TkSr89ZBX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VarelaRou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20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20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2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2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14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5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4" name="Google Shape;84;p16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6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17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17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7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18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19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19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1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iw-IL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x7qPAY9JqE4&amp;feature=emb_logo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youtube.com/watch?v=x7qPAY9JqE4&amp;feature=emb_log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arela Round"/>
              <a:buNone/>
            </a:pPr>
            <a:r>
              <a:rPr lang="iw-IL" sz="5400">
                <a:latin typeface="Arial"/>
                <a:ea typeface="Arial"/>
                <a:cs typeface="Arial"/>
                <a:sym typeface="Arial"/>
              </a:rPr>
              <a:t>הכנת פרזנטציה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לי שריר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4475" y="177407"/>
            <a:ext cx="218122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נלמד היום?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עקרונות הפרזנטציה המנצחת על פי סטיב ג'ובס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פרטו בשקופית זו את נושאי הלימוד של השיעור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המסר המרכזי- משפט הפתיחה: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>
            <p:ph idx="2" type="body"/>
          </p:nvPr>
        </p:nvSpPr>
        <p:spPr>
          <a:xfrm>
            <a:off x="1160491" y="1312347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להתחיל במסר חיובי,ברור וקליט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העברת מסר אחיד בדרכים שונות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לחזור על המסר לאורך כל ההצגה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דוגמא: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היום נדבר על השיטות הטובות והיעילות ביותר לרתק תלמידים בזום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439781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39781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בחירת נושאים להצגה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>
            <p:ph idx="2" type="body"/>
          </p:nvPr>
        </p:nvSpPr>
        <p:spPr>
          <a:xfrm>
            <a:off x="1026927" y="1661668"/>
            <a:ext cx="8212800" cy="4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1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הפרדה בין הנושאים לאורך הפרזנטציה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פתיחה וסגירה של כל נושא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תתי נושאים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דוגמא: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השיטות עליהן נדבר לשיעור המנצח בזום הן כלי העזר הטכנולוגיים, שימוש במשחקים ככלי עזר וחשיבות הקשר האישי עם התלמידים.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439781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39781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b="1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b="1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b="1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1024128" y="155448"/>
            <a:ext cx="980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 בתשוקה ובמילים מלהיבות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5450"/>
            <a:ext cx="12192001" cy="59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שימוש נכון בנתונים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>
            <p:ph idx="2" type="body"/>
          </p:nvPr>
        </p:nvSpPr>
        <p:spPr>
          <a:xfrm>
            <a:off x="8214301" y="1567975"/>
            <a:ext cx="346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w-IL" u="sng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במקום</a:t>
            </a:r>
            <a:r>
              <a:rPr lang="iw-IL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התלמידים לומדים מהבית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u="sng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w-IL" u="sng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אימרו</a:t>
            </a:r>
            <a:r>
              <a:rPr lang="iw-IL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תלמיד ממוצע מבלה בין 200-250 שעות חודשיות מול המסך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58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58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1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>
            <p:ph idx="2" type="body"/>
          </p:nvPr>
        </p:nvSpPr>
        <p:spPr>
          <a:xfrm>
            <a:off x="3811712" y="4444150"/>
            <a:ext cx="4101064" cy="3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w-IL" u="sng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במקום</a:t>
            </a:r>
            <a:r>
              <a:rPr lang="iw-IL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ישנה עלייה בשימוש במוצרי אלקטרוניקה </a:t>
            </a:r>
            <a:endParaRPr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u="sng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w-IL" u="sng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אימרו</a:t>
            </a:r>
            <a:r>
              <a:rPr lang="iw-IL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ישנה עלייה ב450%  של רכישת מוצרי אלקטרוניקה מאז פרוץ הקורונה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5885" lvl="0" marL="268287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5885" lvl="0" marL="268287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>
            <p:ph idx="2" type="body"/>
          </p:nvPr>
        </p:nvSpPr>
        <p:spPr>
          <a:xfrm>
            <a:off x="0" y="1667850"/>
            <a:ext cx="3554226" cy="3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828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w-IL" u="sng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במקום</a:t>
            </a:r>
            <a:r>
              <a:rPr lang="iw-IL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התלמידים לומדים מהבית </a:t>
            </a:r>
            <a:endParaRPr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28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u="sng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28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iw-IL" u="sng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אימרו</a:t>
            </a:r>
            <a:r>
              <a:rPr lang="iw-IL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תלמיד ממוצע מבלה בין 200-250 שעות חודשיות מול המסך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5885" lvl="0" marL="268287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5885" lvl="0" marL="268287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6626" y="1027848"/>
            <a:ext cx="4355277" cy="290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idx="1" type="body"/>
          </p:nvPr>
        </p:nvSpPr>
        <p:spPr>
          <a:xfrm>
            <a:off x="2578959" y="1050079"/>
            <a:ext cx="7893600" cy="4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צפו בסרטון ומצאו שלושה עקרונות נוספים , בהם משתמש סטיב ג'ובס כדי להעביר את המסר בצורה ברורה.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5780" y="2102444"/>
            <a:ext cx="5660139" cy="318456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205395" y="5686645"/>
            <a:ext cx="57198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https://www.youtube.com/watch?v=x7qPAY9JqE4&amp;feature=emb_logo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 b="66411" l="39172" r="34231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MOEUser</dc:creator>
</cp:coreProperties>
</file>