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Varela Round" panose="020B0604020202020204" charset="-79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gIHcNcEZujFwjfEM+rsZlWvm6z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2" y="1122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w-I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" name="Google Shape;2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7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8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טי השיעור, מקצוע ומורה">
  <p:cSld name="פרטי השיעור, מקצוע ומורה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w-IL" sz="1800" b="0" i="0" u="none" strike="noStrike" cap="non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4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4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4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4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4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4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4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4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sz="6600" b="1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36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2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28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3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body" idx="1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5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5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5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5">
  <p:cSld name="כותרת ותוכן פריסה 5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7" name="Google Shape;57;p16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sz="30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body" idx="2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16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6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6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6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6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1">
  <p:cSld name="כותרת ותוכן פריסה 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0" name="Google Shape;70;p17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1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7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7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7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7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7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/>
          <p:nvPr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w-IL" sz="1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8"/>
          <p:cNvSpPr txBox="1"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8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8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18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1461052" y="3409122"/>
            <a:ext cx="9203635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2">
  <p:cSld name="כותרת ותוכן פריסה 2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sz="30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2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97" name="Google Shape;97;p19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9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9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9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9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9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 פריסה 4">
  <p:cSld name="כותרת בלבד פריסה 4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8" name="Google Shape;108;p20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0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iw-IL" sz="1800" b="0" i="0" u="none" strike="noStrike" cap="non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800" b="0" i="0" u="none" strike="noStrike" cap="non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0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0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0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וידאו על מסך מלא">
  <p:cSld name="וידאו על מסך מלא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" name="Google Shape;119;p21"/>
          <p:cNvSpPr>
            <a:spLocks noGrp="1"/>
          </p:cNvSpPr>
          <p:nvPr>
            <p:ph type="media" idx="2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1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1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1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5" name="Google Shape;125;p2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9" name="Google Shape;129;p21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iw-IL" sz="1600" b="0" i="0" u="none" strike="noStrike" cap="non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sz="1600" b="0" i="0" u="none" strike="noStrike" cap="non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ראשית ושתי תמונות">
  <p:cSld name="כותרת ראשית ושתי תמונות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>
            <a:spLocks noGrp="1"/>
          </p:cNvSpPr>
          <p:nvPr>
            <p:ph type="pic" idx="2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4" name="Google Shape;134;p22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5" name="Google Shape;135;p22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6" name="Google Shape;136;p22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7" name="Google Shape;137;p22"/>
          <p:cNvSpPr>
            <a:spLocks noGrp="1"/>
          </p:cNvSpPr>
          <p:nvPr>
            <p:ph type="pic" idx="3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38" name="Google Shape;138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0" name="Google Shape;140;p22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1" name="Google Shape;141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arela Round"/>
              <a:buNone/>
            </a:pPr>
            <a:r>
              <a:rPr lang="iw-IL" sz="5400">
                <a:latin typeface="Arial"/>
                <a:ea typeface="Arial"/>
                <a:cs typeface="Arial"/>
                <a:sym typeface="Arial"/>
              </a:rPr>
              <a:t>איך לגרום לאנשים לשתף?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"/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342934" lvl="0" indent="-342934" algn="ctr" rt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"/>
          <p:cNvSpPr txBox="1">
            <a:spLocks noGrp="1"/>
          </p:cNvSpPr>
          <p:nvPr>
            <p:ph type="body" idx="2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לי שריר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591" y="113572"/>
            <a:ext cx="20955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14475" y="177407"/>
            <a:ext cx="2181225" cy="108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1"/>
          <p:cNvPicPr preferRelativeResize="0"/>
          <p:nvPr/>
        </p:nvPicPr>
        <p:blipFill rotWithShape="1">
          <a:blip r:embed="rId3">
            <a:alphaModFix/>
          </a:blip>
          <a:srcRect l="39172" r="34232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1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535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w-IL" sz="2800" i="0" u="none" strike="noStrike" cap="none">
                <a:solidFill>
                  <a:srgbClr val="192A72"/>
                </a:solidFill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i="0" u="none" strike="noStrike" cap="none">
              <a:solidFill>
                <a:srgbClr val="192A72"/>
              </a:solidFill>
            </a:endParaRPr>
          </a:p>
        </p:txBody>
      </p:sp>
      <p:sp>
        <p:nvSpPr>
          <p:cNvPr id="221" name="Google Shape;221;p11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</a:rPr>
              <a:t>שימוש ביצירות מוגנות בזכויות יוצרים ואיתור בעלי זכויות </a:t>
            </a:r>
            <a:endParaRPr sz="14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222" name="Google Shape;222;p11"/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w-IL" sz="1800" b="0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sz="1800" b="0" i="0" u="none" strike="noStrike" cap="non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"/>
          <p:cNvSpPr txBox="1"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נלמד היום?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"/>
          <p:cNvSpPr txBox="1">
            <a:spLocks noGrp="1"/>
          </p:cNvSpPr>
          <p:nvPr>
            <p:ph type="body" idx="1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34" lvl="0" indent="-342934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הקדמה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34" lvl="0" indent="-342934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דרכים לגרום לאנשים לשתף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בעצם גורם לאנשים לרצות לשתף?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4"/>
          <p:cNvSpPr txBox="1">
            <a:spLocks noGrp="1"/>
          </p:cNvSpPr>
          <p:nvPr>
            <p:ph type="body" idx="2"/>
          </p:nvPr>
        </p:nvSpPr>
        <p:spPr>
          <a:xfrm>
            <a:off x="1026927" y="1661668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39782" lvl="0" indent="-34293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כימיה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39781" lvl="0" indent="-342934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אמון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39781" lvl="0" indent="-342934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קירבה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39781" lvl="0" indent="-342934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צורך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39781" lvl="0" indent="-342934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ועוד….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39781" lvl="0" indent="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"/>
          <p:cNvSpPr txBox="1"/>
          <p:nvPr/>
        </p:nvSpPr>
        <p:spPr>
          <a:xfrm>
            <a:off x="722713" y="3879450"/>
            <a:ext cx="88212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9781" marR="0" lvl="0" indent="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iw-IL" sz="2600" b="1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איך נשיג את כל אלה? תקשורת!</a:t>
            </a:r>
            <a:endParaRPr sz="2600" b="1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ממה מושפעת התקשורת?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5"/>
          <p:cNvSpPr/>
          <p:nvPr/>
        </p:nvSpPr>
        <p:spPr>
          <a:xfrm>
            <a:off x="1411475" y="2134050"/>
            <a:ext cx="1801800" cy="1526100"/>
          </a:xfrm>
          <a:prstGeom prst="frame">
            <a:avLst>
              <a:gd name="adj1" fmla="val 1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w-IL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7%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w-IL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תוכן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/>
          <p:nvPr/>
        </p:nvSpPr>
        <p:spPr>
          <a:xfrm>
            <a:off x="5307650" y="2134050"/>
            <a:ext cx="1801800" cy="1526100"/>
          </a:xfrm>
          <a:prstGeom prst="frame">
            <a:avLst>
              <a:gd name="adj1" fmla="val 1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w-IL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38% טון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"/>
          <p:cNvSpPr/>
          <p:nvPr/>
        </p:nvSpPr>
        <p:spPr>
          <a:xfrm>
            <a:off x="9253125" y="2134050"/>
            <a:ext cx="1801800" cy="1526100"/>
          </a:xfrm>
          <a:prstGeom prst="frame">
            <a:avLst>
              <a:gd name="adj1" fmla="val 1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w-IL" sz="2800" i="0" u="none" strike="noStrike" cap="none">
                <a:solidFill>
                  <a:srgbClr val="000000"/>
                </a:solidFill>
              </a:rPr>
              <a:t>55% שפת גוף</a:t>
            </a:r>
            <a:endParaRPr sz="2800" i="0" u="none" strike="noStrike" cap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"/>
          <p:cNvSpPr txBox="1">
            <a:spLocks noGrp="1"/>
          </p:cNvSpPr>
          <p:nvPr>
            <p:ph type="ctrTitle"/>
          </p:nvPr>
        </p:nvSpPr>
        <p:spPr>
          <a:xfrm>
            <a:off x="841143" y="2603319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ראפור RAPUR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6"/>
          <p:cNvSpPr txBox="1"/>
          <p:nvPr/>
        </p:nvSpPr>
        <p:spPr>
          <a:xfrm>
            <a:off x="3526971" y="1478317"/>
            <a:ext cx="452845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iw-IL" sz="6600" b="1" i="0" u="none" strike="noStrike" cap="none">
                <a:solidFill>
                  <a:schemeClr val="dk1"/>
                </a:solidFill>
              </a:rPr>
              <a:t>שפת גוף</a:t>
            </a:r>
            <a:endParaRPr sz="14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85" name="Google Shape;185;p6"/>
          <p:cNvSpPr txBox="1"/>
          <p:nvPr/>
        </p:nvSpPr>
        <p:spPr>
          <a:xfrm>
            <a:off x="2351314" y="490582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972453" y="4902100"/>
            <a:ext cx="10668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iw-IL" sz="4400" i="0" u="none" strike="noStrike" cap="none">
                <a:solidFill>
                  <a:schemeClr val="dk1"/>
                </a:solidFill>
              </a:rPr>
              <a:t>יצירת כימיה בין אישית באמצעות התאמות</a:t>
            </a:r>
            <a:endParaRPr sz="1400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87" name="Google Shape;187;p6"/>
          <p:cNvSpPr txBox="1"/>
          <p:nvPr/>
        </p:nvSpPr>
        <p:spPr>
          <a:xfrm>
            <a:off x="8055428" y="314543"/>
            <a:ext cx="345508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שימוש בשפה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"/>
          <p:cNvSpPr txBox="1">
            <a:spLocks noGrp="1"/>
          </p:cNvSpPr>
          <p:nvPr>
            <p:ph type="body" idx="2"/>
          </p:nvPr>
        </p:nvSpPr>
        <p:spPr>
          <a:xfrm>
            <a:off x="515273" y="1567973"/>
            <a:ext cx="11161500" cy="3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Char char="•"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טונציה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מהירות השפה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בחירת המילים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268287" lvl="0" indent="-115887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268287" lvl="0" indent="-115887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Google Shape;195;p7" descr="תמונה שמכילה טקסט, אנטנה&#10;&#10;התיאור נוצר באופן אוטומטי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20800" y="1438819"/>
            <a:ext cx="4876800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"/>
          <p:cNvSpPr txBox="1">
            <a:spLocks noGrp="1"/>
          </p:cNvSpPr>
          <p:nvPr>
            <p:ph type="body" idx="1"/>
          </p:nvPr>
        </p:nvSpPr>
        <p:spPr>
          <a:xfrm>
            <a:off x="4132600" y="1773925"/>
            <a:ext cx="45657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8" lvl="0" indent="-268288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 b="1">
                <a:latin typeface="Arial"/>
                <a:ea typeface="Arial"/>
                <a:cs typeface="Arial"/>
                <a:sym typeface="Arial"/>
              </a:rPr>
              <a:t>לדבר פחות להקשיב יותר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68288" lvl="0" indent="-115888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8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תוכן- אומנות שאילת השאלות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מסקנה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9"/>
          <p:cNvSpPr txBox="1">
            <a:spLocks noGrp="1"/>
          </p:cNvSpPr>
          <p:nvPr>
            <p:ph type="body" idx="1"/>
          </p:nvPr>
        </p:nvSpPr>
        <p:spPr>
          <a:xfrm>
            <a:off x="-587877" y="1427621"/>
            <a:ext cx="11161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השיתוף של האדם איתו אנו מדברים תלוי </a:t>
            </a:r>
            <a:r>
              <a:rPr lang="iw-IL">
                <a:solidFill>
                  <a:srgbClr val="F1C232"/>
                </a:solidFill>
                <a:latin typeface="Arial"/>
                <a:ea typeface="Arial"/>
                <a:cs typeface="Arial"/>
                <a:sym typeface="Arial"/>
              </a:rPr>
              <a:t>בעיקר בנו!</a:t>
            </a:r>
            <a:endParaRPr>
              <a:solidFill>
                <a:srgbClr val="F1C23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0"/>
          <p:cNvSpPr txBox="1">
            <a:spLocks noGrp="1"/>
          </p:cNvSpPr>
          <p:nvPr>
            <p:ph type="body" idx="1"/>
          </p:nvPr>
        </p:nvSpPr>
        <p:spPr>
          <a:xfrm>
            <a:off x="2404299" y="1728725"/>
            <a:ext cx="7893600" cy="40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בחרו דמות מאחד מאמצעי התקשורת החזותיים.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לימדו את שפת הגוף של הדמות.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תרגלו את שפת הגוף וצלמו עצמכם.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68287" lvl="0" indent="-26828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הציגו בכיתה את הדמות המקורית ואת הראפור שעשיתם.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0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תרגיל: יצירת ראפור עם אנשים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מסך רחב</PresentationFormat>
  <Paragraphs>40</Paragraphs>
  <Slides>10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Varela Round</vt:lpstr>
      <vt:lpstr>Arial</vt:lpstr>
      <vt:lpstr>Calibri</vt:lpstr>
      <vt:lpstr>ערכת נושא Office</vt:lpstr>
      <vt:lpstr>איך לגרום לאנשים לשתף? </vt:lpstr>
      <vt:lpstr>מה נלמד היום? </vt:lpstr>
      <vt:lpstr>מה בעצם גורם לאנשים לרצות לשתף?</vt:lpstr>
      <vt:lpstr>ממה מושפעת התקשורת?</vt:lpstr>
      <vt:lpstr>ראפור RAPUR</vt:lpstr>
      <vt:lpstr>שימוש בשפה</vt:lpstr>
      <vt:lpstr>תוכן- אומנות שאילת השאלות</vt:lpstr>
      <vt:lpstr>מסקנה</vt:lpstr>
      <vt:lpstr>תרגיל: יצירת ראפור עם אנשים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איך לגרום לאנשים לשתף? </dc:title>
  <dc:creator>MOEUser</dc:creator>
  <cp:lastModifiedBy>Avi Marzuk</cp:lastModifiedBy>
  <cp:revision>1</cp:revision>
  <dcterms:modified xsi:type="dcterms:W3CDTF">2023-07-03T11:43:59Z</dcterms:modified>
</cp:coreProperties>
</file>