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85" r:id="rId3"/>
    <p:sldId id="289" r:id="rId4"/>
    <p:sldId id="258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5723"/>
    <a:srgbClr val="FF0000"/>
    <a:srgbClr val="21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BE4025-0339-424A-BDD1-DD0395D74E8F}" v="72" dt="2023-09-25T15:04:13.6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95" d="100"/>
          <a:sy n="95" d="100"/>
        </p:scale>
        <p:origin x="2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אייל בנבנישתי" userId="5fbfbf99-afdd-4826-8758-57ce397a26c6" providerId="ADAL" clId="{39BE4025-0339-424A-BDD1-DD0395D74E8F}"/>
    <pc:docChg chg="undo custSel addSld delSld modSld">
      <pc:chgData name="אייל בנבנישתי" userId="5fbfbf99-afdd-4826-8758-57ce397a26c6" providerId="ADAL" clId="{39BE4025-0339-424A-BDD1-DD0395D74E8F}" dt="2023-09-25T15:07:07.439" v="2238" actId="47"/>
      <pc:docMkLst>
        <pc:docMk/>
      </pc:docMkLst>
      <pc:sldChg chg="addSp delSp modSp mod">
        <pc:chgData name="אייל בנבנישתי" userId="5fbfbf99-afdd-4826-8758-57ce397a26c6" providerId="ADAL" clId="{39BE4025-0339-424A-BDD1-DD0395D74E8F}" dt="2023-09-25T12:07:53.248" v="359" actId="14100"/>
        <pc:sldMkLst>
          <pc:docMk/>
          <pc:sldMk cId="373488990" sldId="258"/>
        </pc:sldMkLst>
        <pc:spChg chg="mod">
          <ac:chgData name="אייל בנבנישתי" userId="5fbfbf99-afdd-4826-8758-57ce397a26c6" providerId="ADAL" clId="{39BE4025-0339-424A-BDD1-DD0395D74E8F}" dt="2023-09-25T11:32:50.402" v="179"/>
          <ac:spMkLst>
            <pc:docMk/>
            <pc:sldMk cId="373488990" sldId="258"/>
            <ac:spMk id="5" creationId="{B84DD784-BB44-0A2E-E708-2E0D7653AAC0}"/>
          </ac:spMkLst>
        </pc:spChg>
        <pc:spChg chg="del">
          <ac:chgData name="אייל בנבנישתי" userId="5fbfbf99-afdd-4826-8758-57ce397a26c6" providerId="ADAL" clId="{39BE4025-0339-424A-BDD1-DD0395D74E8F}" dt="2023-09-25T11:33:09.144" v="181" actId="478"/>
          <ac:spMkLst>
            <pc:docMk/>
            <pc:sldMk cId="373488990" sldId="258"/>
            <ac:spMk id="8" creationId="{F52B2185-7E73-55A3-EA0A-463C7E79FA6C}"/>
          </ac:spMkLst>
        </pc:spChg>
        <pc:spChg chg="mod">
          <ac:chgData name="אייל בנבנישתי" userId="5fbfbf99-afdd-4826-8758-57ce397a26c6" providerId="ADAL" clId="{39BE4025-0339-424A-BDD1-DD0395D74E8F}" dt="2023-09-25T12:05:47.392" v="342" actId="20577"/>
          <ac:spMkLst>
            <pc:docMk/>
            <pc:sldMk cId="373488990" sldId="258"/>
            <ac:spMk id="9" creationId="{3B159C5F-461C-6459-70D5-D9BBF734E34C}"/>
          </ac:spMkLst>
        </pc:spChg>
        <pc:spChg chg="add mod">
          <ac:chgData name="אייל בנבנישתי" userId="5fbfbf99-afdd-4826-8758-57ce397a26c6" providerId="ADAL" clId="{39BE4025-0339-424A-BDD1-DD0395D74E8F}" dt="2023-09-25T12:07:22.191" v="353" actId="1076"/>
          <ac:spMkLst>
            <pc:docMk/>
            <pc:sldMk cId="373488990" sldId="258"/>
            <ac:spMk id="13" creationId="{EDE142AA-AA1A-2249-0F5F-EC76ADFAFA28}"/>
          </ac:spMkLst>
        </pc:spChg>
        <pc:spChg chg="add mod">
          <ac:chgData name="אייל בנבנישתי" userId="5fbfbf99-afdd-4826-8758-57ce397a26c6" providerId="ADAL" clId="{39BE4025-0339-424A-BDD1-DD0395D74E8F}" dt="2023-09-25T12:07:43.457" v="357" actId="14100"/>
          <ac:spMkLst>
            <pc:docMk/>
            <pc:sldMk cId="373488990" sldId="258"/>
            <ac:spMk id="14" creationId="{F72416DD-7D3E-0DD2-8A35-419C754E4483}"/>
          </ac:spMkLst>
        </pc:spChg>
        <pc:spChg chg="add mod">
          <ac:chgData name="אייל בנבנישתי" userId="5fbfbf99-afdd-4826-8758-57ce397a26c6" providerId="ADAL" clId="{39BE4025-0339-424A-BDD1-DD0395D74E8F}" dt="2023-09-25T12:07:27.644" v="354" actId="1076"/>
          <ac:spMkLst>
            <pc:docMk/>
            <pc:sldMk cId="373488990" sldId="258"/>
            <ac:spMk id="17" creationId="{CDE7CF32-B217-F7C6-4880-E19E70296D2C}"/>
          </ac:spMkLst>
        </pc:spChg>
        <pc:spChg chg="add mod">
          <ac:chgData name="אייל בנבנישתי" userId="5fbfbf99-afdd-4826-8758-57ce397a26c6" providerId="ADAL" clId="{39BE4025-0339-424A-BDD1-DD0395D74E8F}" dt="2023-09-25T12:07:35.460" v="355" actId="1076"/>
          <ac:spMkLst>
            <pc:docMk/>
            <pc:sldMk cId="373488990" sldId="258"/>
            <ac:spMk id="18" creationId="{4BC01784-E434-FCB2-6BD4-8CF21687BCC7}"/>
          </ac:spMkLst>
        </pc:spChg>
        <pc:spChg chg="add mod">
          <ac:chgData name="אייל בנבנישתי" userId="5fbfbf99-afdd-4826-8758-57ce397a26c6" providerId="ADAL" clId="{39BE4025-0339-424A-BDD1-DD0395D74E8F}" dt="2023-09-25T11:42:56.795" v="228" actId="1076"/>
          <ac:spMkLst>
            <pc:docMk/>
            <pc:sldMk cId="373488990" sldId="258"/>
            <ac:spMk id="19" creationId="{7C598295-5B50-8CE0-3438-A639FF11AEF6}"/>
          </ac:spMkLst>
        </pc:spChg>
        <pc:spChg chg="add mod">
          <ac:chgData name="אייל בנבנישתי" userId="5fbfbf99-afdd-4826-8758-57ce397a26c6" providerId="ADAL" clId="{39BE4025-0339-424A-BDD1-DD0395D74E8F}" dt="2023-09-25T11:44:23.771" v="236" actId="1076"/>
          <ac:spMkLst>
            <pc:docMk/>
            <pc:sldMk cId="373488990" sldId="258"/>
            <ac:spMk id="21" creationId="{13F8BD4C-6258-3CB8-AF8B-049EC382D707}"/>
          </ac:spMkLst>
        </pc:spChg>
        <pc:picChg chg="add del mod modCrop">
          <ac:chgData name="אייל בנבנישתי" userId="5fbfbf99-afdd-4826-8758-57ce397a26c6" providerId="ADAL" clId="{39BE4025-0339-424A-BDD1-DD0395D74E8F}" dt="2023-09-25T11:36:58.392" v="190" actId="478"/>
          <ac:picMkLst>
            <pc:docMk/>
            <pc:sldMk cId="373488990" sldId="258"/>
            <ac:picMk id="3" creationId="{497CB8BB-EB4C-4300-6AD3-59CBB45C01AC}"/>
          </ac:picMkLst>
        </pc:picChg>
        <pc:picChg chg="del">
          <ac:chgData name="אייל בנבנישתי" userId="5fbfbf99-afdd-4826-8758-57ce397a26c6" providerId="ADAL" clId="{39BE4025-0339-424A-BDD1-DD0395D74E8F}" dt="2023-09-25T11:31:57.020" v="174" actId="478"/>
          <ac:picMkLst>
            <pc:docMk/>
            <pc:sldMk cId="373488990" sldId="258"/>
            <ac:picMk id="4" creationId="{24F813BF-8AC4-F9DC-0509-1B6A00A88419}"/>
          </ac:picMkLst>
        </pc:picChg>
        <pc:picChg chg="add mod">
          <ac:chgData name="אייל בנבנישתי" userId="5fbfbf99-afdd-4826-8758-57ce397a26c6" providerId="ADAL" clId="{39BE4025-0339-424A-BDD1-DD0395D74E8F}" dt="2023-09-25T11:42:56.795" v="228" actId="1076"/>
          <ac:picMkLst>
            <pc:docMk/>
            <pc:sldMk cId="373488990" sldId="258"/>
            <ac:picMk id="10" creationId="{C3ED2291-30C1-3302-3628-EB028A9BF939}"/>
          </ac:picMkLst>
        </pc:picChg>
        <pc:picChg chg="add del mod ord">
          <ac:chgData name="אייל בנבנישתי" userId="5fbfbf99-afdd-4826-8758-57ce397a26c6" providerId="ADAL" clId="{39BE4025-0339-424A-BDD1-DD0395D74E8F}" dt="2023-09-25T12:06:34.243" v="344" actId="478"/>
          <ac:picMkLst>
            <pc:docMk/>
            <pc:sldMk cId="373488990" sldId="258"/>
            <ac:picMk id="12" creationId="{17306C31-7C6E-C7D1-6960-C47C0D7C33EE}"/>
          </ac:picMkLst>
        </pc:picChg>
        <pc:picChg chg="add mod ord">
          <ac:chgData name="אייל בנבנישתי" userId="5fbfbf99-afdd-4826-8758-57ce397a26c6" providerId="ADAL" clId="{39BE4025-0339-424A-BDD1-DD0395D74E8F}" dt="2023-09-25T12:06:57.603" v="352" actId="167"/>
          <ac:picMkLst>
            <pc:docMk/>
            <pc:sldMk cId="373488990" sldId="258"/>
            <ac:picMk id="23" creationId="{F56346A4-E182-BE6D-A7EF-E488A63B63A8}"/>
          </ac:picMkLst>
        </pc:picChg>
        <pc:cxnChg chg="add mod">
          <ac:chgData name="אייל בנבנישתי" userId="5fbfbf99-afdd-4826-8758-57ce397a26c6" providerId="ADAL" clId="{39BE4025-0339-424A-BDD1-DD0395D74E8F}" dt="2023-09-25T12:07:53.248" v="359" actId="14100"/>
          <ac:cxnSpMkLst>
            <pc:docMk/>
            <pc:sldMk cId="373488990" sldId="258"/>
            <ac:cxnSpMk id="15" creationId="{E4B24248-302E-F9E7-8972-2782D4A057D7}"/>
          </ac:cxnSpMkLst>
        </pc:cxnChg>
      </pc:sldChg>
      <pc:sldChg chg="del">
        <pc:chgData name="אייל בנבנישתי" userId="5fbfbf99-afdd-4826-8758-57ce397a26c6" providerId="ADAL" clId="{39BE4025-0339-424A-BDD1-DD0395D74E8F}" dt="2023-09-25T15:07:07.439" v="2238" actId="47"/>
        <pc:sldMkLst>
          <pc:docMk/>
          <pc:sldMk cId="3329802541" sldId="259"/>
        </pc:sldMkLst>
      </pc:sldChg>
      <pc:sldChg chg="del">
        <pc:chgData name="אייל בנבנישתי" userId="5fbfbf99-afdd-4826-8758-57ce397a26c6" providerId="ADAL" clId="{39BE4025-0339-424A-BDD1-DD0395D74E8F}" dt="2023-09-25T15:07:07.439" v="2238" actId="47"/>
        <pc:sldMkLst>
          <pc:docMk/>
          <pc:sldMk cId="1553562768" sldId="260"/>
        </pc:sldMkLst>
      </pc:sldChg>
      <pc:sldChg chg="del">
        <pc:chgData name="אייל בנבנישתי" userId="5fbfbf99-afdd-4826-8758-57ce397a26c6" providerId="ADAL" clId="{39BE4025-0339-424A-BDD1-DD0395D74E8F}" dt="2023-09-25T15:07:07.439" v="2238" actId="47"/>
        <pc:sldMkLst>
          <pc:docMk/>
          <pc:sldMk cId="3969941482" sldId="261"/>
        </pc:sldMkLst>
      </pc:sldChg>
      <pc:sldChg chg="del">
        <pc:chgData name="אייל בנבנישתי" userId="5fbfbf99-afdd-4826-8758-57ce397a26c6" providerId="ADAL" clId="{39BE4025-0339-424A-BDD1-DD0395D74E8F}" dt="2023-09-25T15:07:07.439" v="2238" actId="47"/>
        <pc:sldMkLst>
          <pc:docMk/>
          <pc:sldMk cId="3237962940" sldId="262"/>
        </pc:sldMkLst>
      </pc:sldChg>
      <pc:sldChg chg="del">
        <pc:chgData name="אייל בנבנישתי" userId="5fbfbf99-afdd-4826-8758-57ce397a26c6" providerId="ADAL" clId="{39BE4025-0339-424A-BDD1-DD0395D74E8F}" dt="2023-09-25T15:07:07.439" v="2238" actId="47"/>
        <pc:sldMkLst>
          <pc:docMk/>
          <pc:sldMk cId="1996891202" sldId="264"/>
        </pc:sldMkLst>
      </pc:sldChg>
      <pc:sldChg chg="del">
        <pc:chgData name="אייל בנבנישתי" userId="5fbfbf99-afdd-4826-8758-57ce397a26c6" providerId="ADAL" clId="{39BE4025-0339-424A-BDD1-DD0395D74E8F}" dt="2023-09-25T15:07:07.439" v="2238" actId="47"/>
        <pc:sldMkLst>
          <pc:docMk/>
          <pc:sldMk cId="3206993341" sldId="265"/>
        </pc:sldMkLst>
      </pc:sldChg>
      <pc:sldChg chg="del">
        <pc:chgData name="אייל בנבנישתי" userId="5fbfbf99-afdd-4826-8758-57ce397a26c6" providerId="ADAL" clId="{39BE4025-0339-424A-BDD1-DD0395D74E8F}" dt="2023-09-25T15:07:07.439" v="2238" actId="47"/>
        <pc:sldMkLst>
          <pc:docMk/>
          <pc:sldMk cId="224085053" sldId="266"/>
        </pc:sldMkLst>
      </pc:sldChg>
      <pc:sldChg chg="del">
        <pc:chgData name="אייל בנבנישתי" userId="5fbfbf99-afdd-4826-8758-57ce397a26c6" providerId="ADAL" clId="{39BE4025-0339-424A-BDD1-DD0395D74E8F}" dt="2023-09-25T15:07:07.439" v="2238" actId="47"/>
        <pc:sldMkLst>
          <pc:docMk/>
          <pc:sldMk cId="3120321007" sldId="267"/>
        </pc:sldMkLst>
      </pc:sldChg>
      <pc:sldChg chg="del">
        <pc:chgData name="אייל בנבנישתי" userId="5fbfbf99-afdd-4826-8758-57ce397a26c6" providerId="ADAL" clId="{39BE4025-0339-424A-BDD1-DD0395D74E8F}" dt="2023-09-25T15:07:07.439" v="2238" actId="47"/>
        <pc:sldMkLst>
          <pc:docMk/>
          <pc:sldMk cId="323470721" sldId="268"/>
        </pc:sldMkLst>
      </pc:sldChg>
      <pc:sldChg chg="del">
        <pc:chgData name="אייל בנבנישתי" userId="5fbfbf99-afdd-4826-8758-57ce397a26c6" providerId="ADAL" clId="{39BE4025-0339-424A-BDD1-DD0395D74E8F}" dt="2023-09-25T15:07:07.439" v="2238" actId="47"/>
        <pc:sldMkLst>
          <pc:docMk/>
          <pc:sldMk cId="923445003" sldId="269"/>
        </pc:sldMkLst>
      </pc:sldChg>
      <pc:sldChg chg="del">
        <pc:chgData name="אייל בנבנישתי" userId="5fbfbf99-afdd-4826-8758-57ce397a26c6" providerId="ADAL" clId="{39BE4025-0339-424A-BDD1-DD0395D74E8F}" dt="2023-09-25T15:07:07.439" v="2238" actId="47"/>
        <pc:sldMkLst>
          <pc:docMk/>
          <pc:sldMk cId="721332980" sldId="270"/>
        </pc:sldMkLst>
      </pc:sldChg>
      <pc:sldChg chg="del">
        <pc:chgData name="אייל בנבנישתי" userId="5fbfbf99-afdd-4826-8758-57ce397a26c6" providerId="ADAL" clId="{39BE4025-0339-424A-BDD1-DD0395D74E8F}" dt="2023-09-25T15:07:07.439" v="2238" actId="47"/>
        <pc:sldMkLst>
          <pc:docMk/>
          <pc:sldMk cId="1130578464" sldId="271"/>
        </pc:sldMkLst>
      </pc:sldChg>
      <pc:sldChg chg="del">
        <pc:chgData name="אייל בנבנישתי" userId="5fbfbf99-afdd-4826-8758-57ce397a26c6" providerId="ADAL" clId="{39BE4025-0339-424A-BDD1-DD0395D74E8F}" dt="2023-09-25T15:07:07.439" v="2238" actId="47"/>
        <pc:sldMkLst>
          <pc:docMk/>
          <pc:sldMk cId="1695493995" sldId="272"/>
        </pc:sldMkLst>
      </pc:sldChg>
      <pc:sldChg chg="del">
        <pc:chgData name="אייל בנבנישתי" userId="5fbfbf99-afdd-4826-8758-57ce397a26c6" providerId="ADAL" clId="{39BE4025-0339-424A-BDD1-DD0395D74E8F}" dt="2023-09-25T15:07:07.439" v="2238" actId="47"/>
        <pc:sldMkLst>
          <pc:docMk/>
          <pc:sldMk cId="3056665992" sldId="273"/>
        </pc:sldMkLst>
      </pc:sldChg>
      <pc:sldChg chg="del">
        <pc:chgData name="אייל בנבנישתי" userId="5fbfbf99-afdd-4826-8758-57ce397a26c6" providerId="ADAL" clId="{39BE4025-0339-424A-BDD1-DD0395D74E8F}" dt="2023-09-25T15:07:07.439" v="2238" actId="47"/>
        <pc:sldMkLst>
          <pc:docMk/>
          <pc:sldMk cId="519927750" sldId="274"/>
        </pc:sldMkLst>
      </pc:sldChg>
      <pc:sldChg chg="del">
        <pc:chgData name="אייל בנבנישתי" userId="5fbfbf99-afdd-4826-8758-57ce397a26c6" providerId="ADAL" clId="{39BE4025-0339-424A-BDD1-DD0395D74E8F}" dt="2023-09-25T15:07:07.439" v="2238" actId="47"/>
        <pc:sldMkLst>
          <pc:docMk/>
          <pc:sldMk cId="2396499100" sldId="275"/>
        </pc:sldMkLst>
      </pc:sldChg>
      <pc:sldChg chg="del">
        <pc:chgData name="אייל בנבנישתי" userId="5fbfbf99-afdd-4826-8758-57ce397a26c6" providerId="ADAL" clId="{39BE4025-0339-424A-BDD1-DD0395D74E8F}" dt="2023-09-25T15:07:07.439" v="2238" actId="47"/>
        <pc:sldMkLst>
          <pc:docMk/>
          <pc:sldMk cId="3764282662" sldId="276"/>
        </pc:sldMkLst>
      </pc:sldChg>
      <pc:sldChg chg="del">
        <pc:chgData name="אייל בנבנישתי" userId="5fbfbf99-afdd-4826-8758-57ce397a26c6" providerId="ADAL" clId="{39BE4025-0339-424A-BDD1-DD0395D74E8F}" dt="2023-09-25T15:07:07.439" v="2238" actId="47"/>
        <pc:sldMkLst>
          <pc:docMk/>
          <pc:sldMk cId="2698692291" sldId="277"/>
        </pc:sldMkLst>
      </pc:sldChg>
      <pc:sldChg chg="del">
        <pc:chgData name="אייל בנבנישתי" userId="5fbfbf99-afdd-4826-8758-57ce397a26c6" providerId="ADAL" clId="{39BE4025-0339-424A-BDD1-DD0395D74E8F}" dt="2023-09-25T15:07:07.439" v="2238" actId="47"/>
        <pc:sldMkLst>
          <pc:docMk/>
          <pc:sldMk cId="934733472" sldId="278"/>
        </pc:sldMkLst>
      </pc:sldChg>
      <pc:sldChg chg="del">
        <pc:chgData name="אייל בנבנישתי" userId="5fbfbf99-afdd-4826-8758-57ce397a26c6" providerId="ADAL" clId="{39BE4025-0339-424A-BDD1-DD0395D74E8F}" dt="2023-09-25T15:07:07.439" v="2238" actId="47"/>
        <pc:sldMkLst>
          <pc:docMk/>
          <pc:sldMk cId="2458785565" sldId="279"/>
        </pc:sldMkLst>
      </pc:sldChg>
      <pc:sldChg chg="del">
        <pc:chgData name="אייל בנבנישתי" userId="5fbfbf99-afdd-4826-8758-57ce397a26c6" providerId="ADAL" clId="{39BE4025-0339-424A-BDD1-DD0395D74E8F}" dt="2023-09-25T15:07:07.439" v="2238" actId="47"/>
        <pc:sldMkLst>
          <pc:docMk/>
          <pc:sldMk cId="2315457382" sldId="280"/>
        </pc:sldMkLst>
      </pc:sldChg>
      <pc:sldChg chg="del">
        <pc:chgData name="אייל בנבנישתי" userId="5fbfbf99-afdd-4826-8758-57ce397a26c6" providerId="ADAL" clId="{39BE4025-0339-424A-BDD1-DD0395D74E8F}" dt="2023-09-25T15:07:07.439" v="2238" actId="47"/>
        <pc:sldMkLst>
          <pc:docMk/>
          <pc:sldMk cId="773885191" sldId="281"/>
        </pc:sldMkLst>
      </pc:sldChg>
      <pc:sldChg chg="del">
        <pc:chgData name="אייל בנבנישתי" userId="5fbfbf99-afdd-4826-8758-57ce397a26c6" providerId="ADAL" clId="{39BE4025-0339-424A-BDD1-DD0395D74E8F}" dt="2023-09-25T15:07:07.439" v="2238" actId="47"/>
        <pc:sldMkLst>
          <pc:docMk/>
          <pc:sldMk cId="3037831599" sldId="282"/>
        </pc:sldMkLst>
      </pc:sldChg>
      <pc:sldChg chg="del">
        <pc:chgData name="אייל בנבנישתי" userId="5fbfbf99-afdd-4826-8758-57ce397a26c6" providerId="ADAL" clId="{39BE4025-0339-424A-BDD1-DD0395D74E8F}" dt="2023-09-25T15:07:07.439" v="2238" actId="47"/>
        <pc:sldMkLst>
          <pc:docMk/>
          <pc:sldMk cId="799197032" sldId="283"/>
        </pc:sldMkLst>
      </pc:sldChg>
      <pc:sldChg chg="del">
        <pc:chgData name="אייל בנבנישתי" userId="5fbfbf99-afdd-4826-8758-57ce397a26c6" providerId="ADAL" clId="{39BE4025-0339-424A-BDD1-DD0395D74E8F}" dt="2023-09-25T15:07:07.439" v="2238" actId="47"/>
        <pc:sldMkLst>
          <pc:docMk/>
          <pc:sldMk cId="3104759445" sldId="284"/>
        </pc:sldMkLst>
      </pc:sldChg>
      <pc:sldChg chg="modSp mod">
        <pc:chgData name="אייל בנבנישתי" userId="5fbfbf99-afdd-4826-8758-57ce397a26c6" providerId="ADAL" clId="{39BE4025-0339-424A-BDD1-DD0395D74E8F}" dt="2023-09-25T11:14:14.744" v="13"/>
        <pc:sldMkLst>
          <pc:docMk/>
          <pc:sldMk cId="0" sldId="285"/>
        </pc:sldMkLst>
        <pc:spChg chg="mod">
          <ac:chgData name="אייל בנבנישתי" userId="5fbfbf99-afdd-4826-8758-57ce397a26c6" providerId="ADAL" clId="{39BE4025-0339-424A-BDD1-DD0395D74E8F}" dt="2023-09-25T11:14:14.744" v="13"/>
          <ac:spMkLst>
            <pc:docMk/>
            <pc:sldMk cId="0" sldId="285"/>
            <ac:spMk id="100" creationId="{00000000-0000-0000-0000-000000000000}"/>
          </ac:spMkLst>
        </pc:spChg>
        <pc:spChg chg="mod">
          <ac:chgData name="אייל בנבנישתי" userId="5fbfbf99-afdd-4826-8758-57ce397a26c6" providerId="ADAL" clId="{39BE4025-0339-424A-BDD1-DD0395D74E8F}" dt="2023-09-25T11:13:49.357" v="12" actId="20577"/>
          <ac:spMkLst>
            <pc:docMk/>
            <pc:sldMk cId="0" sldId="285"/>
            <ac:spMk id="103" creationId="{00000000-0000-0000-0000-000000000000}"/>
          </ac:spMkLst>
        </pc:spChg>
      </pc:sldChg>
      <pc:sldChg chg="del">
        <pc:chgData name="אייל בנבנישתי" userId="5fbfbf99-afdd-4826-8758-57ce397a26c6" providerId="ADAL" clId="{39BE4025-0339-424A-BDD1-DD0395D74E8F}" dt="2023-09-25T15:07:07.439" v="2238" actId="47"/>
        <pc:sldMkLst>
          <pc:docMk/>
          <pc:sldMk cId="2454413672" sldId="286"/>
        </pc:sldMkLst>
      </pc:sldChg>
      <pc:sldChg chg="del">
        <pc:chgData name="אייל בנבנישתי" userId="5fbfbf99-afdd-4826-8758-57ce397a26c6" providerId="ADAL" clId="{39BE4025-0339-424A-BDD1-DD0395D74E8F}" dt="2023-09-25T15:07:07.439" v="2238" actId="47"/>
        <pc:sldMkLst>
          <pc:docMk/>
          <pc:sldMk cId="3583627781" sldId="287"/>
        </pc:sldMkLst>
      </pc:sldChg>
      <pc:sldChg chg="del">
        <pc:chgData name="אייל בנבנישתי" userId="5fbfbf99-afdd-4826-8758-57ce397a26c6" providerId="ADAL" clId="{39BE4025-0339-424A-BDD1-DD0395D74E8F}" dt="2023-09-25T15:07:07.439" v="2238" actId="47"/>
        <pc:sldMkLst>
          <pc:docMk/>
          <pc:sldMk cId="1871426156" sldId="288"/>
        </pc:sldMkLst>
      </pc:sldChg>
      <pc:sldChg chg="addSp modSp mod">
        <pc:chgData name="אייל בנבנישתי" userId="5fbfbf99-afdd-4826-8758-57ce397a26c6" providerId="ADAL" clId="{39BE4025-0339-424A-BDD1-DD0395D74E8F}" dt="2023-09-25T11:30:33.933" v="173" actId="6549"/>
        <pc:sldMkLst>
          <pc:docMk/>
          <pc:sldMk cId="100809760" sldId="289"/>
        </pc:sldMkLst>
        <pc:spChg chg="mod">
          <ac:chgData name="אייל בנבנישתי" userId="5fbfbf99-afdd-4826-8758-57ce397a26c6" providerId="ADAL" clId="{39BE4025-0339-424A-BDD1-DD0395D74E8F}" dt="2023-09-25T11:16:35.839" v="60" actId="14100"/>
          <ac:spMkLst>
            <pc:docMk/>
            <pc:sldMk cId="100809760" sldId="289"/>
            <ac:spMk id="5" creationId="{B84DD784-BB44-0A2E-E708-2E0D7653AAC0}"/>
          </ac:spMkLst>
        </pc:spChg>
        <pc:spChg chg="mod">
          <ac:chgData name="אייל בנבנישתי" userId="5fbfbf99-afdd-4826-8758-57ce397a26c6" providerId="ADAL" clId="{39BE4025-0339-424A-BDD1-DD0395D74E8F}" dt="2023-09-25T11:30:33.933" v="173" actId="6549"/>
          <ac:spMkLst>
            <pc:docMk/>
            <pc:sldMk cId="100809760" sldId="289"/>
            <ac:spMk id="8" creationId="{F52B2185-7E73-55A3-EA0A-463C7E79FA6C}"/>
          </ac:spMkLst>
        </pc:spChg>
        <pc:picChg chg="add mod">
          <ac:chgData name="אייל בנבנישתי" userId="5fbfbf99-afdd-4826-8758-57ce397a26c6" providerId="ADAL" clId="{39BE4025-0339-424A-BDD1-DD0395D74E8F}" dt="2023-09-25T11:29:55.491" v="170" actId="1076"/>
          <ac:picMkLst>
            <pc:docMk/>
            <pc:sldMk cId="100809760" sldId="289"/>
            <ac:picMk id="3" creationId="{D1D131EF-961C-C704-C4F1-98855EF4CE58}"/>
          </ac:picMkLst>
        </pc:picChg>
      </pc:sldChg>
      <pc:sldChg chg="del">
        <pc:chgData name="אייל בנבנישתי" userId="5fbfbf99-afdd-4826-8758-57ce397a26c6" providerId="ADAL" clId="{39BE4025-0339-424A-BDD1-DD0395D74E8F}" dt="2023-09-25T15:07:07.439" v="2238" actId="47"/>
        <pc:sldMkLst>
          <pc:docMk/>
          <pc:sldMk cId="2103204484" sldId="290"/>
        </pc:sldMkLst>
      </pc:sldChg>
      <pc:sldChg chg="del">
        <pc:chgData name="אייל בנבנישתי" userId="5fbfbf99-afdd-4826-8758-57ce397a26c6" providerId="ADAL" clId="{39BE4025-0339-424A-BDD1-DD0395D74E8F}" dt="2023-09-25T15:07:07.439" v="2238" actId="47"/>
        <pc:sldMkLst>
          <pc:docMk/>
          <pc:sldMk cId="1994171075" sldId="291"/>
        </pc:sldMkLst>
      </pc:sldChg>
      <pc:sldChg chg="del">
        <pc:chgData name="אייל בנבנישתי" userId="5fbfbf99-afdd-4826-8758-57ce397a26c6" providerId="ADAL" clId="{39BE4025-0339-424A-BDD1-DD0395D74E8F}" dt="2023-09-25T15:07:07.439" v="2238" actId="47"/>
        <pc:sldMkLst>
          <pc:docMk/>
          <pc:sldMk cId="790761120" sldId="292"/>
        </pc:sldMkLst>
      </pc:sldChg>
      <pc:sldChg chg="del">
        <pc:chgData name="אייל בנבנישתי" userId="5fbfbf99-afdd-4826-8758-57ce397a26c6" providerId="ADAL" clId="{39BE4025-0339-424A-BDD1-DD0395D74E8F}" dt="2023-09-25T15:07:07.439" v="2238" actId="47"/>
        <pc:sldMkLst>
          <pc:docMk/>
          <pc:sldMk cId="1979638382" sldId="293"/>
        </pc:sldMkLst>
      </pc:sldChg>
      <pc:sldChg chg="addSp delSp modSp add mod">
        <pc:chgData name="אייל בנבנישתי" userId="5fbfbf99-afdd-4826-8758-57ce397a26c6" providerId="ADAL" clId="{39BE4025-0339-424A-BDD1-DD0395D74E8F}" dt="2023-09-25T13:07:26.900" v="716" actId="1076"/>
        <pc:sldMkLst>
          <pc:docMk/>
          <pc:sldMk cId="913307476" sldId="294"/>
        </pc:sldMkLst>
        <pc:spChg chg="add mod">
          <ac:chgData name="אייל בנבנישתי" userId="5fbfbf99-afdd-4826-8758-57ce397a26c6" providerId="ADAL" clId="{39BE4025-0339-424A-BDD1-DD0395D74E8F}" dt="2023-09-25T12:34:58.330" v="408" actId="1076"/>
          <ac:spMkLst>
            <pc:docMk/>
            <pc:sldMk cId="913307476" sldId="294"/>
            <ac:spMk id="3" creationId="{DABA2835-EFF5-35C4-0D05-FFAE44645907}"/>
          </ac:spMkLst>
        </pc:spChg>
        <pc:spChg chg="add del mod">
          <ac:chgData name="אייל בנבנישתי" userId="5fbfbf99-afdd-4826-8758-57ce397a26c6" providerId="ADAL" clId="{39BE4025-0339-424A-BDD1-DD0395D74E8F}" dt="2023-09-25T12:34:48.848" v="407" actId="478"/>
          <ac:spMkLst>
            <pc:docMk/>
            <pc:sldMk cId="913307476" sldId="294"/>
            <ac:spMk id="8" creationId="{36795B25-1D3F-6E31-A471-DF7A8C0EF10E}"/>
          </ac:spMkLst>
        </pc:spChg>
        <pc:spChg chg="mod">
          <ac:chgData name="אייל בנבנישתי" userId="5fbfbf99-afdd-4826-8758-57ce397a26c6" providerId="ADAL" clId="{39BE4025-0339-424A-BDD1-DD0395D74E8F}" dt="2023-09-25T11:46:10.614" v="270" actId="14100"/>
          <ac:spMkLst>
            <pc:docMk/>
            <pc:sldMk cId="913307476" sldId="294"/>
            <ac:spMk id="9" creationId="{3B159C5F-461C-6459-70D5-D9BBF734E34C}"/>
          </ac:spMkLst>
        </pc:spChg>
        <pc:spChg chg="add mod">
          <ac:chgData name="אייל בנבנישתי" userId="5fbfbf99-afdd-4826-8758-57ce397a26c6" providerId="ADAL" clId="{39BE4025-0339-424A-BDD1-DD0395D74E8F}" dt="2023-09-25T13:07:26.900" v="716" actId="1076"/>
          <ac:spMkLst>
            <pc:docMk/>
            <pc:sldMk cId="913307476" sldId="294"/>
            <ac:spMk id="11" creationId="{63C54B95-3F24-FF75-321B-9DDFA81609AC}"/>
          </ac:spMkLst>
        </pc:spChg>
        <pc:spChg chg="del">
          <ac:chgData name="אייל בנבנישתי" userId="5fbfbf99-afdd-4826-8758-57ce397a26c6" providerId="ADAL" clId="{39BE4025-0339-424A-BDD1-DD0395D74E8F}" dt="2023-09-25T11:45:37.085" v="238" actId="478"/>
          <ac:spMkLst>
            <pc:docMk/>
            <pc:sldMk cId="913307476" sldId="294"/>
            <ac:spMk id="13" creationId="{EDE142AA-AA1A-2249-0F5F-EC76ADFAFA28}"/>
          </ac:spMkLst>
        </pc:spChg>
        <pc:spChg chg="del">
          <ac:chgData name="אייל בנבנישתי" userId="5fbfbf99-afdd-4826-8758-57ce397a26c6" providerId="ADAL" clId="{39BE4025-0339-424A-BDD1-DD0395D74E8F}" dt="2023-09-25T11:45:37.085" v="238" actId="478"/>
          <ac:spMkLst>
            <pc:docMk/>
            <pc:sldMk cId="913307476" sldId="294"/>
            <ac:spMk id="14" creationId="{F72416DD-7D3E-0DD2-8A35-419C754E4483}"/>
          </ac:spMkLst>
        </pc:spChg>
        <pc:spChg chg="del">
          <ac:chgData name="אייל בנבנישתי" userId="5fbfbf99-afdd-4826-8758-57ce397a26c6" providerId="ADAL" clId="{39BE4025-0339-424A-BDD1-DD0395D74E8F}" dt="2023-09-25T11:45:37.085" v="238" actId="478"/>
          <ac:spMkLst>
            <pc:docMk/>
            <pc:sldMk cId="913307476" sldId="294"/>
            <ac:spMk id="17" creationId="{CDE7CF32-B217-F7C6-4880-E19E70296D2C}"/>
          </ac:spMkLst>
        </pc:spChg>
        <pc:spChg chg="del">
          <ac:chgData name="אייל בנבנישתי" userId="5fbfbf99-afdd-4826-8758-57ce397a26c6" providerId="ADAL" clId="{39BE4025-0339-424A-BDD1-DD0395D74E8F}" dt="2023-09-25T11:45:37.085" v="238" actId="478"/>
          <ac:spMkLst>
            <pc:docMk/>
            <pc:sldMk cId="913307476" sldId="294"/>
            <ac:spMk id="18" creationId="{4BC01784-E434-FCB2-6BD4-8CF21687BCC7}"/>
          </ac:spMkLst>
        </pc:spChg>
        <pc:spChg chg="del">
          <ac:chgData name="אייל בנבנישתי" userId="5fbfbf99-afdd-4826-8758-57ce397a26c6" providerId="ADAL" clId="{39BE4025-0339-424A-BDD1-DD0395D74E8F}" dt="2023-09-25T11:45:37.085" v="238" actId="478"/>
          <ac:spMkLst>
            <pc:docMk/>
            <pc:sldMk cId="913307476" sldId="294"/>
            <ac:spMk id="19" creationId="{7C598295-5B50-8CE0-3438-A639FF11AEF6}"/>
          </ac:spMkLst>
        </pc:spChg>
        <pc:spChg chg="mod">
          <ac:chgData name="אייל בנבנישתי" userId="5fbfbf99-afdd-4826-8758-57ce397a26c6" providerId="ADAL" clId="{39BE4025-0339-424A-BDD1-DD0395D74E8F}" dt="2023-09-25T12:34:58.330" v="408" actId="1076"/>
          <ac:spMkLst>
            <pc:docMk/>
            <pc:sldMk cId="913307476" sldId="294"/>
            <ac:spMk id="21" creationId="{13F8BD4C-6258-3CB8-AF8B-049EC382D707}"/>
          </ac:spMkLst>
        </pc:spChg>
        <pc:graphicFrameChg chg="add mod">
          <ac:chgData name="אייל בנבנישתי" userId="5fbfbf99-afdd-4826-8758-57ce397a26c6" providerId="ADAL" clId="{39BE4025-0339-424A-BDD1-DD0395D74E8F}" dt="2023-09-25T13:07:16.252" v="713" actId="1076"/>
          <ac:graphicFrameMkLst>
            <pc:docMk/>
            <pc:sldMk cId="913307476" sldId="294"/>
            <ac:graphicFrameMk id="2" creationId="{210684CC-D60F-5C02-D14F-D4AD0A3BD516}"/>
          </ac:graphicFrameMkLst>
        </pc:graphicFrameChg>
        <pc:graphicFrameChg chg="add mod">
          <ac:chgData name="אייל בנבנישתי" userId="5fbfbf99-afdd-4826-8758-57ce397a26c6" providerId="ADAL" clId="{39BE4025-0339-424A-BDD1-DD0395D74E8F}" dt="2023-09-25T13:07:18.405" v="714" actId="1076"/>
          <ac:graphicFrameMkLst>
            <pc:docMk/>
            <pc:sldMk cId="913307476" sldId="294"/>
            <ac:graphicFrameMk id="4" creationId="{78A9A8F4-04DA-52EE-D8CB-349E17C97D57}"/>
          </ac:graphicFrameMkLst>
        </pc:graphicFrameChg>
        <pc:picChg chg="del">
          <ac:chgData name="אייל בנבנישתי" userId="5fbfbf99-afdd-4826-8758-57ce397a26c6" providerId="ADAL" clId="{39BE4025-0339-424A-BDD1-DD0395D74E8F}" dt="2023-09-25T11:45:37.085" v="238" actId="478"/>
          <ac:picMkLst>
            <pc:docMk/>
            <pc:sldMk cId="913307476" sldId="294"/>
            <ac:picMk id="10" creationId="{C3ED2291-30C1-3302-3628-EB028A9BF939}"/>
          </ac:picMkLst>
        </pc:picChg>
        <pc:picChg chg="del">
          <ac:chgData name="אייל בנבנישתי" userId="5fbfbf99-afdd-4826-8758-57ce397a26c6" providerId="ADAL" clId="{39BE4025-0339-424A-BDD1-DD0395D74E8F}" dt="2023-09-25T11:45:37.085" v="238" actId="478"/>
          <ac:picMkLst>
            <pc:docMk/>
            <pc:sldMk cId="913307476" sldId="294"/>
            <ac:picMk id="12" creationId="{17306C31-7C6E-C7D1-6960-C47C0D7C33EE}"/>
          </ac:picMkLst>
        </pc:picChg>
        <pc:picChg chg="add mod modCrop">
          <ac:chgData name="אייל בנבנישתי" userId="5fbfbf99-afdd-4826-8758-57ce397a26c6" providerId="ADAL" clId="{39BE4025-0339-424A-BDD1-DD0395D74E8F}" dt="2023-09-25T13:07:21.238" v="715" actId="1076"/>
          <ac:picMkLst>
            <pc:docMk/>
            <pc:sldMk cId="913307476" sldId="294"/>
            <ac:picMk id="16" creationId="{7C8B850D-FC39-C97D-B65B-93F3B8372CBD}"/>
          </ac:picMkLst>
        </pc:picChg>
        <pc:picChg chg="add del mod">
          <ac:chgData name="אייל בנבנישתי" userId="5fbfbf99-afdd-4826-8758-57ce397a26c6" providerId="ADAL" clId="{39BE4025-0339-424A-BDD1-DD0395D74E8F}" dt="2023-09-25T12:38:21.493" v="412" actId="478"/>
          <ac:picMkLst>
            <pc:docMk/>
            <pc:sldMk cId="913307476" sldId="294"/>
            <ac:picMk id="22" creationId="{F2D7D1F3-7A96-00E3-9D55-B797F5C08B93}"/>
          </ac:picMkLst>
        </pc:picChg>
        <pc:picChg chg="add mod">
          <ac:chgData name="אייל בנבנישתי" userId="5fbfbf99-afdd-4826-8758-57ce397a26c6" providerId="ADAL" clId="{39BE4025-0339-424A-BDD1-DD0395D74E8F}" dt="2023-09-25T13:07:13.012" v="712" actId="1076"/>
          <ac:picMkLst>
            <pc:docMk/>
            <pc:sldMk cId="913307476" sldId="294"/>
            <ac:picMk id="24" creationId="{19DF52A7-142C-02F5-F849-35C366D8A5AC}"/>
          </ac:picMkLst>
        </pc:picChg>
        <pc:picChg chg="add del">
          <ac:chgData name="אייל בנבנישתי" userId="5fbfbf99-afdd-4826-8758-57ce397a26c6" providerId="ADAL" clId="{39BE4025-0339-424A-BDD1-DD0395D74E8F}" dt="2023-09-25T12:42:03.956" v="417" actId="22"/>
          <ac:picMkLst>
            <pc:docMk/>
            <pc:sldMk cId="913307476" sldId="294"/>
            <ac:picMk id="26" creationId="{D6AD7536-4A5F-7B39-242C-20B2EB7A9E38}"/>
          </ac:picMkLst>
        </pc:picChg>
        <pc:cxnChg chg="del">
          <ac:chgData name="אייל בנבנישתי" userId="5fbfbf99-afdd-4826-8758-57ce397a26c6" providerId="ADAL" clId="{39BE4025-0339-424A-BDD1-DD0395D74E8F}" dt="2023-09-25T11:45:37.085" v="238" actId="478"/>
          <ac:cxnSpMkLst>
            <pc:docMk/>
            <pc:sldMk cId="913307476" sldId="294"/>
            <ac:cxnSpMk id="15" creationId="{E4B24248-302E-F9E7-8972-2782D4A057D7}"/>
          </ac:cxnSpMkLst>
        </pc:cxnChg>
      </pc:sldChg>
      <pc:sldChg chg="addSp delSp modSp add mod">
        <pc:chgData name="אייל בנבנישתי" userId="5fbfbf99-afdd-4826-8758-57ce397a26c6" providerId="ADAL" clId="{39BE4025-0339-424A-BDD1-DD0395D74E8F}" dt="2023-09-25T13:30:38.312" v="955" actId="1076"/>
        <pc:sldMkLst>
          <pc:docMk/>
          <pc:sldMk cId="1465967088" sldId="295"/>
        </pc:sldMkLst>
        <pc:spChg chg="del">
          <ac:chgData name="אייל בנבנישתי" userId="5fbfbf99-afdd-4826-8758-57ce397a26c6" providerId="ADAL" clId="{39BE4025-0339-424A-BDD1-DD0395D74E8F}" dt="2023-09-25T12:48:03.453" v="488" actId="478"/>
          <ac:spMkLst>
            <pc:docMk/>
            <pc:sldMk cId="1465967088" sldId="295"/>
            <ac:spMk id="3" creationId="{DABA2835-EFF5-35C4-0D05-FFAE44645907}"/>
          </ac:spMkLst>
        </pc:spChg>
        <pc:spChg chg="mod">
          <ac:chgData name="אייל בנבנישתי" userId="5fbfbf99-afdd-4826-8758-57ce397a26c6" providerId="ADAL" clId="{39BE4025-0339-424A-BDD1-DD0395D74E8F}" dt="2023-09-25T12:42:25.786" v="432" actId="20577"/>
          <ac:spMkLst>
            <pc:docMk/>
            <pc:sldMk cId="1465967088" sldId="295"/>
            <ac:spMk id="5" creationId="{B84DD784-BB44-0A2E-E708-2E0D7653AAC0}"/>
          </ac:spMkLst>
        </pc:spChg>
        <pc:spChg chg="del mod">
          <ac:chgData name="אייל בנבנישתי" userId="5fbfbf99-afdd-4826-8758-57ce397a26c6" providerId="ADAL" clId="{39BE4025-0339-424A-BDD1-DD0395D74E8F}" dt="2023-09-25T12:47:40.676" v="484" actId="478"/>
          <ac:spMkLst>
            <pc:docMk/>
            <pc:sldMk cId="1465967088" sldId="295"/>
            <ac:spMk id="9" creationId="{3B159C5F-461C-6459-70D5-D9BBF734E34C}"/>
          </ac:spMkLst>
        </pc:spChg>
        <pc:spChg chg="del">
          <ac:chgData name="אייל בנבנישתי" userId="5fbfbf99-afdd-4826-8758-57ce397a26c6" providerId="ADAL" clId="{39BE4025-0339-424A-BDD1-DD0395D74E8F}" dt="2023-09-25T12:48:03.453" v="488" actId="478"/>
          <ac:spMkLst>
            <pc:docMk/>
            <pc:sldMk cId="1465967088" sldId="295"/>
            <ac:spMk id="11" creationId="{63C54B95-3F24-FF75-321B-9DDFA81609AC}"/>
          </ac:spMkLst>
        </pc:spChg>
        <pc:spChg chg="mod">
          <ac:chgData name="אייל בנבנישתי" userId="5fbfbf99-afdd-4826-8758-57ce397a26c6" providerId="ADAL" clId="{39BE4025-0339-424A-BDD1-DD0395D74E8F}" dt="2023-09-25T13:30:34.625" v="954" actId="403"/>
          <ac:spMkLst>
            <pc:docMk/>
            <pc:sldMk cId="1465967088" sldId="295"/>
            <ac:spMk id="21" creationId="{13F8BD4C-6258-3CB8-AF8B-049EC382D707}"/>
          </ac:spMkLst>
        </pc:spChg>
        <pc:graphicFrameChg chg="del mod">
          <ac:chgData name="אייל בנבנישתי" userId="5fbfbf99-afdd-4826-8758-57ce397a26c6" providerId="ADAL" clId="{39BE4025-0339-424A-BDD1-DD0395D74E8F}" dt="2023-09-25T12:47:59.598" v="487" actId="478"/>
          <ac:graphicFrameMkLst>
            <pc:docMk/>
            <pc:sldMk cId="1465967088" sldId="295"/>
            <ac:graphicFrameMk id="2" creationId="{210684CC-D60F-5C02-D14F-D4AD0A3BD516}"/>
          </ac:graphicFrameMkLst>
        </pc:graphicFrameChg>
        <pc:graphicFrameChg chg="del">
          <ac:chgData name="אייל בנבנישתי" userId="5fbfbf99-afdd-4826-8758-57ce397a26c6" providerId="ADAL" clId="{39BE4025-0339-424A-BDD1-DD0395D74E8F}" dt="2023-09-25T12:48:03.453" v="488" actId="478"/>
          <ac:graphicFrameMkLst>
            <pc:docMk/>
            <pc:sldMk cId="1465967088" sldId="295"/>
            <ac:graphicFrameMk id="4" creationId="{78A9A8F4-04DA-52EE-D8CB-349E17C97D57}"/>
          </ac:graphicFrameMkLst>
        </pc:graphicFrameChg>
        <pc:graphicFrameChg chg="add del mod">
          <ac:chgData name="אייל בנבנישתי" userId="5fbfbf99-afdd-4826-8758-57ce397a26c6" providerId="ADAL" clId="{39BE4025-0339-424A-BDD1-DD0395D74E8F}" dt="2023-09-25T12:47:17.571" v="457" actId="478"/>
          <ac:graphicFrameMkLst>
            <pc:docMk/>
            <pc:sldMk cId="1465967088" sldId="295"/>
            <ac:graphicFrameMk id="7" creationId="{0806A805-3333-CF3F-724F-CFE21CD100C1}"/>
          </ac:graphicFrameMkLst>
        </pc:graphicFrameChg>
        <pc:graphicFrameChg chg="add mod">
          <ac:chgData name="אייל בנבנישתי" userId="5fbfbf99-afdd-4826-8758-57ce397a26c6" providerId="ADAL" clId="{39BE4025-0339-424A-BDD1-DD0395D74E8F}" dt="2023-09-25T13:30:38.312" v="955" actId="1076"/>
          <ac:graphicFrameMkLst>
            <pc:docMk/>
            <pc:sldMk cId="1465967088" sldId="295"/>
            <ac:graphicFrameMk id="8" creationId="{62CB3729-5F3D-F487-E239-7968CBF3CDF9}"/>
          </ac:graphicFrameMkLst>
        </pc:graphicFrameChg>
        <pc:picChg chg="add mod">
          <ac:chgData name="אייל בנבנישתי" userId="5fbfbf99-afdd-4826-8758-57ce397a26c6" providerId="ADAL" clId="{39BE4025-0339-424A-BDD1-DD0395D74E8F}" dt="2023-09-25T13:06:57.397" v="707" actId="1440"/>
          <ac:picMkLst>
            <pc:docMk/>
            <pc:sldMk cId="1465967088" sldId="295"/>
            <ac:picMk id="12" creationId="{DC94125F-D979-00A6-592D-A3D1BE5D67CC}"/>
          </ac:picMkLst>
        </pc:picChg>
        <pc:picChg chg="del">
          <ac:chgData name="אייל בנבנישתי" userId="5fbfbf99-afdd-4826-8758-57ce397a26c6" providerId="ADAL" clId="{39BE4025-0339-424A-BDD1-DD0395D74E8F}" dt="2023-09-25T12:48:03.453" v="488" actId="478"/>
          <ac:picMkLst>
            <pc:docMk/>
            <pc:sldMk cId="1465967088" sldId="295"/>
            <ac:picMk id="16" creationId="{7C8B850D-FC39-C97D-B65B-93F3B8372CBD}"/>
          </ac:picMkLst>
        </pc:picChg>
        <pc:picChg chg="del mod">
          <ac:chgData name="אייל בנבנישתי" userId="5fbfbf99-afdd-4826-8758-57ce397a26c6" providerId="ADAL" clId="{39BE4025-0339-424A-BDD1-DD0395D74E8F}" dt="2023-09-25T12:42:34.392" v="434" actId="478"/>
          <ac:picMkLst>
            <pc:docMk/>
            <pc:sldMk cId="1465967088" sldId="295"/>
            <ac:picMk id="24" creationId="{19DF52A7-142C-02F5-F849-35C366D8A5AC}"/>
          </ac:picMkLst>
        </pc:picChg>
      </pc:sldChg>
      <pc:sldChg chg="addSp delSp modSp add mod">
        <pc:chgData name="אייל בנבנישתי" userId="5fbfbf99-afdd-4826-8758-57ce397a26c6" providerId="ADAL" clId="{39BE4025-0339-424A-BDD1-DD0395D74E8F}" dt="2023-09-25T14:48:02.408" v="1769" actId="20577"/>
        <pc:sldMkLst>
          <pc:docMk/>
          <pc:sldMk cId="2756262194" sldId="296"/>
        </pc:sldMkLst>
        <pc:spChg chg="add mod">
          <ac:chgData name="אייל בנבנישתי" userId="5fbfbf99-afdd-4826-8758-57ce397a26c6" providerId="ADAL" clId="{39BE4025-0339-424A-BDD1-DD0395D74E8F}" dt="2023-09-25T13:01:49.544" v="635" actId="1076"/>
          <ac:spMkLst>
            <pc:docMk/>
            <pc:sldMk cId="2756262194" sldId="296"/>
            <ac:spMk id="2" creationId="{9D734C19-2CAB-2336-BA12-C3736F90ABA8}"/>
          </ac:spMkLst>
        </pc:spChg>
        <pc:spChg chg="add mod">
          <ac:chgData name="אייל בנבנישתי" userId="5fbfbf99-afdd-4826-8758-57ce397a26c6" providerId="ADAL" clId="{39BE4025-0339-424A-BDD1-DD0395D74E8F}" dt="2023-09-25T13:02:17.663" v="637" actId="1076"/>
          <ac:spMkLst>
            <pc:docMk/>
            <pc:sldMk cId="2756262194" sldId="296"/>
            <ac:spMk id="7" creationId="{51BF4B65-C484-266E-6424-4FB5B468EBAE}"/>
          </ac:spMkLst>
        </pc:spChg>
        <pc:spChg chg="add del mod">
          <ac:chgData name="אייל בנבנישתי" userId="5fbfbf99-afdd-4826-8758-57ce397a26c6" providerId="ADAL" clId="{39BE4025-0339-424A-BDD1-DD0395D74E8F}" dt="2023-09-25T13:03:23.459" v="649" actId="21"/>
          <ac:spMkLst>
            <pc:docMk/>
            <pc:sldMk cId="2756262194" sldId="296"/>
            <ac:spMk id="9" creationId="{38C97BB4-10EA-0EEE-C2C0-9B7F3D5BE40E}"/>
          </ac:spMkLst>
        </pc:spChg>
        <pc:spChg chg="add mod">
          <ac:chgData name="אייל בנבנישתי" userId="5fbfbf99-afdd-4826-8758-57ce397a26c6" providerId="ADAL" clId="{39BE4025-0339-424A-BDD1-DD0395D74E8F}" dt="2023-09-25T13:05:20.128" v="666" actId="1076"/>
          <ac:spMkLst>
            <pc:docMk/>
            <pc:sldMk cId="2756262194" sldId="296"/>
            <ac:spMk id="13" creationId="{6E6E26FA-8316-38A3-A665-776ED7B260CA}"/>
          </ac:spMkLst>
        </pc:spChg>
        <pc:spChg chg="add mod">
          <ac:chgData name="אייל בנבנישתי" userId="5fbfbf99-afdd-4826-8758-57ce397a26c6" providerId="ADAL" clId="{39BE4025-0339-424A-BDD1-DD0395D74E8F}" dt="2023-09-25T13:05:11.496" v="665" actId="20577"/>
          <ac:spMkLst>
            <pc:docMk/>
            <pc:sldMk cId="2756262194" sldId="296"/>
            <ac:spMk id="16" creationId="{1F880137-B885-0604-188A-F34756834295}"/>
          </ac:spMkLst>
        </pc:spChg>
        <pc:spChg chg="add mod">
          <ac:chgData name="אייל בנבנישתי" userId="5fbfbf99-afdd-4826-8758-57ce397a26c6" providerId="ADAL" clId="{39BE4025-0339-424A-BDD1-DD0395D74E8F}" dt="2023-09-25T14:48:02.408" v="1769" actId="20577"/>
          <ac:spMkLst>
            <pc:docMk/>
            <pc:sldMk cId="2756262194" sldId="296"/>
            <ac:spMk id="20" creationId="{C3B201A6-EE5B-5E84-B742-072B18EF92FB}"/>
          </ac:spMkLst>
        </pc:spChg>
        <pc:spChg chg="mod">
          <ac:chgData name="אייל בנבנישתי" userId="5fbfbf99-afdd-4826-8758-57ce397a26c6" providerId="ADAL" clId="{39BE4025-0339-424A-BDD1-DD0395D74E8F}" dt="2023-09-25T13:30:23.260" v="952" actId="113"/>
          <ac:spMkLst>
            <pc:docMk/>
            <pc:sldMk cId="2756262194" sldId="296"/>
            <ac:spMk id="21" creationId="{13F8BD4C-6258-3CB8-AF8B-049EC382D707}"/>
          </ac:spMkLst>
        </pc:spChg>
        <pc:graphicFrameChg chg="del">
          <ac:chgData name="אייל בנבנישתי" userId="5fbfbf99-afdd-4826-8758-57ce397a26c6" providerId="ADAL" clId="{39BE4025-0339-424A-BDD1-DD0395D74E8F}" dt="2023-09-25T12:54:29.734" v="541" actId="478"/>
          <ac:graphicFrameMkLst>
            <pc:docMk/>
            <pc:sldMk cId="2756262194" sldId="296"/>
            <ac:graphicFrameMk id="8" creationId="{62CB3729-5F3D-F487-E239-7968CBF3CDF9}"/>
          </ac:graphicFrameMkLst>
        </pc:graphicFrameChg>
        <pc:picChg chg="add mod ord modCrop">
          <ac:chgData name="אייל בנבנישתי" userId="5fbfbf99-afdd-4826-8758-57ce397a26c6" providerId="ADAL" clId="{39BE4025-0339-424A-BDD1-DD0395D74E8F}" dt="2023-09-25T13:06:50.893" v="706" actId="1440"/>
          <ac:picMkLst>
            <pc:docMk/>
            <pc:sldMk cId="2756262194" sldId="296"/>
            <ac:picMk id="4" creationId="{D31A4A13-1277-B1F2-752E-B81586544F2B}"/>
          </ac:picMkLst>
        </pc:picChg>
        <pc:picChg chg="add mod">
          <ac:chgData name="אייל בנבנישתי" userId="5fbfbf99-afdd-4826-8758-57ce397a26c6" providerId="ADAL" clId="{39BE4025-0339-424A-BDD1-DD0395D74E8F}" dt="2023-09-25T13:06:48.532" v="705" actId="1440"/>
          <ac:picMkLst>
            <pc:docMk/>
            <pc:sldMk cId="2756262194" sldId="296"/>
            <ac:picMk id="11" creationId="{C432DD00-81CE-65BC-A266-AECA3C68FDA5}"/>
          </ac:picMkLst>
        </pc:picChg>
        <pc:picChg chg="del mod">
          <ac:chgData name="אייל בנבנישתי" userId="5fbfbf99-afdd-4826-8758-57ce397a26c6" providerId="ADAL" clId="{39BE4025-0339-424A-BDD1-DD0395D74E8F}" dt="2023-09-25T12:56:54.046" v="554" actId="478"/>
          <ac:picMkLst>
            <pc:docMk/>
            <pc:sldMk cId="2756262194" sldId="296"/>
            <ac:picMk id="12" creationId="{DC94125F-D979-00A6-592D-A3D1BE5D67CC}"/>
          </ac:picMkLst>
        </pc:picChg>
        <pc:picChg chg="add mod modCrop">
          <ac:chgData name="אייל בנבנישתי" userId="5fbfbf99-afdd-4826-8758-57ce397a26c6" providerId="ADAL" clId="{39BE4025-0339-424A-BDD1-DD0395D74E8F}" dt="2023-09-25T13:04:59.107" v="662" actId="1440"/>
          <ac:picMkLst>
            <pc:docMk/>
            <pc:sldMk cId="2756262194" sldId="296"/>
            <ac:picMk id="15" creationId="{58E911B0-FB08-9A09-2758-6733D63B3B82}"/>
          </ac:picMkLst>
        </pc:picChg>
        <pc:picChg chg="add mod">
          <ac:chgData name="אייל בנבנישתי" userId="5fbfbf99-afdd-4826-8758-57ce397a26c6" providerId="ADAL" clId="{39BE4025-0339-424A-BDD1-DD0395D74E8F}" dt="2023-09-25T13:05:55.929" v="668" actId="1076"/>
          <ac:picMkLst>
            <pc:docMk/>
            <pc:sldMk cId="2756262194" sldId="296"/>
            <ac:picMk id="18" creationId="{951635BD-7197-DD92-DB6D-7C33B4063A4A}"/>
          </ac:picMkLst>
        </pc:picChg>
      </pc:sldChg>
      <pc:sldChg chg="addSp delSp modSp add mod">
        <pc:chgData name="אייל בנבנישתי" userId="5fbfbf99-afdd-4826-8758-57ce397a26c6" providerId="ADAL" clId="{39BE4025-0339-424A-BDD1-DD0395D74E8F}" dt="2023-09-25T13:30:53.895" v="957" actId="14100"/>
        <pc:sldMkLst>
          <pc:docMk/>
          <pc:sldMk cId="342511484" sldId="297"/>
        </pc:sldMkLst>
        <pc:spChg chg="mod">
          <ac:chgData name="אייל בנבנישתי" userId="5fbfbf99-afdd-4826-8758-57ce397a26c6" providerId="ADAL" clId="{39BE4025-0339-424A-BDD1-DD0395D74E8F}" dt="2023-09-25T13:15:16.499" v="801" actId="14100"/>
          <ac:spMkLst>
            <pc:docMk/>
            <pc:sldMk cId="342511484" sldId="297"/>
            <ac:spMk id="2" creationId="{9D734C19-2CAB-2336-BA12-C3736F90ABA8}"/>
          </ac:spMkLst>
        </pc:spChg>
        <pc:spChg chg="mod">
          <ac:chgData name="אייל בנבנישתי" userId="5fbfbf99-afdd-4826-8758-57ce397a26c6" providerId="ADAL" clId="{39BE4025-0339-424A-BDD1-DD0395D74E8F}" dt="2023-09-25T13:15:33.548" v="805" actId="1076"/>
          <ac:spMkLst>
            <pc:docMk/>
            <pc:sldMk cId="342511484" sldId="297"/>
            <ac:spMk id="7" creationId="{51BF4B65-C484-266E-6424-4FB5B468EBAE}"/>
          </ac:spMkLst>
        </pc:spChg>
        <pc:spChg chg="add mod">
          <ac:chgData name="אייל בנבנישתי" userId="5fbfbf99-afdd-4826-8758-57ce397a26c6" providerId="ADAL" clId="{39BE4025-0339-424A-BDD1-DD0395D74E8F}" dt="2023-09-25T13:15:30.114" v="803" actId="14100"/>
          <ac:spMkLst>
            <pc:docMk/>
            <pc:sldMk cId="342511484" sldId="297"/>
            <ac:spMk id="9" creationId="{8D6F0064-D170-6455-8733-A3019D0DD5A8}"/>
          </ac:spMkLst>
        </pc:spChg>
        <pc:spChg chg="del">
          <ac:chgData name="אייל בנבנישתי" userId="5fbfbf99-afdd-4826-8758-57ce397a26c6" providerId="ADAL" clId="{39BE4025-0339-424A-BDD1-DD0395D74E8F}" dt="2023-09-25T13:14:51.926" v="796" actId="478"/>
          <ac:spMkLst>
            <pc:docMk/>
            <pc:sldMk cId="342511484" sldId="297"/>
            <ac:spMk id="13" creationId="{6E6E26FA-8316-38A3-A665-776ED7B260CA}"/>
          </ac:spMkLst>
        </pc:spChg>
        <pc:spChg chg="del">
          <ac:chgData name="אייל בנבנישתי" userId="5fbfbf99-afdd-4826-8758-57ce397a26c6" providerId="ADAL" clId="{39BE4025-0339-424A-BDD1-DD0395D74E8F}" dt="2023-09-25T13:14:51.926" v="796" actId="478"/>
          <ac:spMkLst>
            <pc:docMk/>
            <pc:sldMk cId="342511484" sldId="297"/>
            <ac:spMk id="16" creationId="{1F880137-B885-0604-188A-F34756834295}"/>
          </ac:spMkLst>
        </pc:spChg>
        <pc:spChg chg="del">
          <ac:chgData name="אייל בנבנישתי" userId="5fbfbf99-afdd-4826-8758-57ce397a26c6" providerId="ADAL" clId="{39BE4025-0339-424A-BDD1-DD0395D74E8F}" dt="2023-09-25T13:14:51.926" v="796" actId="478"/>
          <ac:spMkLst>
            <pc:docMk/>
            <pc:sldMk cId="342511484" sldId="297"/>
            <ac:spMk id="20" creationId="{C3B201A6-EE5B-5E84-B742-072B18EF92FB}"/>
          </ac:spMkLst>
        </pc:spChg>
        <pc:spChg chg="mod">
          <ac:chgData name="אייל בנבנישתי" userId="5fbfbf99-afdd-4826-8758-57ce397a26c6" providerId="ADAL" clId="{39BE4025-0339-424A-BDD1-DD0395D74E8F}" dt="2023-09-25T13:30:53.895" v="957" actId="14100"/>
          <ac:spMkLst>
            <pc:docMk/>
            <pc:sldMk cId="342511484" sldId="297"/>
            <ac:spMk id="21" creationId="{13F8BD4C-6258-3CB8-AF8B-049EC382D707}"/>
          </ac:spMkLst>
        </pc:spChg>
        <pc:picChg chg="del">
          <ac:chgData name="אייל בנבנישתי" userId="5fbfbf99-afdd-4826-8758-57ce397a26c6" providerId="ADAL" clId="{39BE4025-0339-424A-BDD1-DD0395D74E8F}" dt="2023-09-25T13:11:11.531" v="755" actId="478"/>
          <ac:picMkLst>
            <pc:docMk/>
            <pc:sldMk cId="342511484" sldId="297"/>
            <ac:picMk id="4" creationId="{D31A4A13-1277-B1F2-752E-B81586544F2B}"/>
          </ac:picMkLst>
        </pc:picChg>
        <pc:picChg chg="add mod ord">
          <ac:chgData name="אייל בנבנישתי" userId="5fbfbf99-afdd-4826-8758-57ce397a26c6" providerId="ADAL" clId="{39BE4025-0339-424A-BDD1-DD0395D74E8F}" dt="2023-09-25T13:15:06.599" v="799" actId="14100"/>
          <ac:picMkLst>
            <pc:docMk/>
            <pc:sldMk cId="342511484" sldId="297"/>
            <ac:picMk id="8" creationId="{79D65992-7BA9-1CE0-7F82-4E5AAF7F58FE}"/>
          </ac:picMkLst>
        </pc:picChg>
        <pc:picChg chg="del">
          <ac:chgData name="אייל בנבנישתי" userId="5fbfbf99-afdd-4826-8758-57ce397a26c6" providerId="ADAL" clId="{39BE4025-0339-424A-BDD1-DD0395D74E8F}" dt="2023-09-25T13:14:51.926" v="796" actId="478"/>
          <ac:picMkLst>
            <pc:docMk/>
            <pc:sldMk cId="342511484" sldId="297"/>
            <ac:picMk id="11" creationId="{C432DD00-81CE-65BC-A266-AECA3C68FDA5}"/>
          </ac:picMkLst>
        </pc:picChg>
        <pc:picChg chg="del">
          <ac:chgData name="אייל בנבנישתי" userId="5fbfbf99-afdd-4826-8758-57ce397a26c6" providerId="ADAL" clId="{39BE4025-0339-424A-BDD1-DD0395D74E8F}" dt="2023-09-25T13:14:51.926" v="796" actId="478"/>
          <ac:picMkLst>
            <pc:docMk/>
            <pc:sldMk cId="342511484" sldId="297"/>
            <ac:picMk id="15" creationId="{58E911B0-FB08-9A09-2758-6733D63B3B82}"/>
          </ac:picMkLst>
        </pc:picChg>
        <pc:picChg chg="del">
          <ac:chgData name="אייל בנבנישתי" userId="5fbfbf99-afdd-4826-8758-57ce397a26c6" providerId="ADAL" clId="{39BE4025-0339-424A-BDD1-DD0395D74E8F}" dt="2023-09-25T13:14:51.926" v="796" actId="478"/>
          <ac:picMkLst>
            <pc:docMk/>
            <pc:sldMk cId="342511484" sldId="297"/>
            <ac:picMk id="18" creationId="{951635BD-7197-DD92-DB6D-7C33B4063A4A}"/>
          </ac:picMkLst>
        </pc:picChg>
      </pc:sldChg>
      <pc:sldChg chg="addSp delSp modSp add mod">
        <pc:chgData name="אייל בנבנישתי" userId="5fbfbf99-afdd-4826-8758-57ce397a26c6" providerId="ADAL" clId="{39BE4025-0339-424A-BDD1-DD0395D74E8F}" dt="2023-09-25T13:46:38.951" v="1065"/>
        <pc:sldMkLst>
          <pc:docMk/>
          <pc:sldMk cId="1397216408" sldId="298"/>
        </pc:sldMkLst>
        <pc:spChg chg="mod">
          <ac:chgData name="אייל בנבנישתי" userId="5fbfbf99-afdd-4826-8758-57ce397a26c6" providerId="ADAL" clId="{39BE4025-0339-424A-BDD1-DD0395D74E8F}" dt="2023-09-25T13:25:23.268" v="836" actId="1076"/>
          <ac:spMkLst>
            <pc:docMk/>
            <pc:sldMk cId="1397216408" sldId="298"/>
            <ac:spMk id="2" creationId="{9D734C19-2CAB-2336-BA12-C3736F90ABA8}"/>
          </ac:spMkLst>
        </pc:spChg>
        <pc:spChg chg="mod">
          <ac:chgData name="אייל בנבנישתי" userId="5fbfbf99-afdd-4826-8758-57ce397a26c6" providerId="ADAL" clId="{39BE4025-0339-424A-BDD1-DD0395D74E8F}" dt="2023-09-25T13:28:05.276" v="896" actId="1076"/>
          <ac:spMkLst>
            <pc:docMk/>
            <pc:sldMk cId="1397216408" sldId="298"/>
            <ac:spMk id="7" creationId="{51BF4B65-C484-266E-6424-4FB5B468EBAE}"/>
          </ac:spMkLst>
        </pc:spChg>
        <pc:spChg chg="del mod">
          <ac:chgData name="אייל בנבנישתי" userId="5fbfbf99-afdd-4826-8758-57ce397a26c6" providerId="ADAL" clId="{39BE4025-0339-424A-BDD1-DD0395D74E8F}" dt="2023-09-25T13:29:31.692" v="941" actId="21"/>
          <ac:spMkLst>
            <pc:docMk/>
            <pc:sldMk cId="1397216408" sldId="298"/>
            <ac:spMk id="9" creationId="{8D6F0064-D170-6455-8733-A3019D0DD5A8}"/>
          </ac:spMkLst>
        </pc:spChg>
        <pc:spChg chg="add mod">
          <ac:chgData name="אייל בנבנישתי" userId="5fbfbf99-afdd-4826-8758-57ce397a26c6" providerId="ADAL" clId="{39BE4025-0339-424A-BDD1-DD0395D74E8F}" dt="2023-09-25T13:29:43.337" v="945" actId="14100"/>
          <ac:spMkLst>
            <pc:docMk/>
            <pc:sldMk cId="1397216408" sldId="298"/>
            <ac:spMk id="12" creationId="{7BBA7E8D-9BBE-4381-C3D0-9BD647D45D40}"/>
          </ac:spMkLst>
        </pc:spChg>
        <pc:spChg chg="add mod">
          <ac:chgData name="אייל בנבנישתי" userId="5fbfbf99-afdd-4826-8758-57ce397a26c6" providerId="ADAL" clId="{39BE4025-0339-424A-BDD1-DD0395D74E8F}" dt="2023-09-25T13:29:55.239" v="948" actId="20577"/>
          <ac:spMkLst>
            <pc:docMk/>
            <pc:sldMk cId="1397216408" sldId="298"/>
            <ac:spMk id="13" creationId="{7D97F8FD-9B46-2184-059E-0696B4D6DF10}"/>
          </ac:spMkLst>
        </pc:spChg>
        <pc:spChg chg="add mod">
          <ac:chgData name="אייל בנבנישתי" userId="5fbfbf99-afdd-4826-8758-57ce397a26c6" providerId="ADAL" clId="{39BE4025-0339-424A-BDD1-DD0395D74E8F}" dt="2023-09-25T13:45:11.778" v="1060" actId="1076"/>
          <ac:spMkLst>
            <pc:docMk/>
            <pc:sldMk cId="1397216408" sldId="298"/>
            <ac:spMk id="15" creationId="{9E3BA6C9-F85D-87F8-67AA-C9BD336630B0}"/>
          </ac:spMkLst>
        </pc:spChg>
        <pc:spChg chg="add mod">
          <ac:chgData name="אייל בנבנישתי" userId="5fbfbf99-afdd-4826-8758-57ce397a26c6" providerId="ADAL" clId="{39BE4025-0339-424A-BDD1-DD0395D74E8F}" dt="2023-09-25T13:41:38.445" v="1003" actId="1076"/>
          <ac:spMkLst>
            <pc:docMk/>
            <pc:sldMk cId="1397216408" sldId="298"/>
            <ac:spMk id="17" creationId="{A20835BF-A009-E00F-CBD7-7FBD6DF548B3}"/>
          </ac:spMkLst>
        </pc:spChg>
        <pc:spChg chg="add mod">
          <ac:chgData name="אייל בנבנישתי" userId="5fbfbf99-afdd-4826-8758-57ce397a26c6" providerId="ADAL" clId="{39BE4025-0339-424A-BDD1-DD0395D74E8F}" dt="2023-09-25T13:42:03.495" v="1009" actId="20577"/>
          <ac:spMkLst>
            <pc:docMk/>
            <pc:sldMk cId="1397216408" sldId="298"/>
            <ac:spMk id="18" creationId="{8D126B54-FD7C-B3EB-71EB-5E7691C17801}"/>
          </ac:spMkLst>
        </pc:spChg>
        <pc:spChg chg="add mod">
          <ac:chgData name="אייל בנבנישתי" userId="5fbfbf99-afdd-4826-8758-57ce397a26c6" providerId="ADAL" clId="{39BE4025-0339-424A-BDD1-DD0395D74E8F}" dt="2023-09-25T13:45:17.690" v="1061" actId="1076"/>
          <ac:spMkLst>
            <pc:docMk/>
            <pc:sldMk cId="1397216408" sldId="298"/>
            <ac:spMk id="19" creationId="{CDCFAEF4-603C-DBB4-5114-F753D0940716}"/>
          </ac:spMkLst>
        </pc:spChg>
        <pc:spChg chg="add mod">
          <ac:chgData name="אייל בנבנישתי" userId="5fbfbf99-afdd-4826-8758-57ce397a26c6" providerId="ADAL" clId="{39BE4025-0339-424A-BDD1-DD0395D74E8F}" dt="2023-09-25T13:45:20.794" v="1062" actId="1076"/>
          <ac:spMkLst>
            <pc:docMk/>
            <pc:sldMk cId="1397216408" sldId="298"/>
            <ac:spMk id="20" creationId="{7746F68F-0B31-2BF5-03C1-739BF63205BA}"/>
          </ac:spMkLst>
        </pc:spChg>
        <pc:spChg chg="mod">
          <ac:chgData name="אייל בנבנישתי" userId="5fbfbf99-afdd-4826-8758-57ce397a26c6" providerId="ADAL" clId="{39BE4025-0339-424A-BDD1-DD0395D74E8F}" dt="2023-09-25T13:31:02.621" v="958" actId="11"/>
          <ac:spMkLst>
            <pc:docMk/>
            <pc:sldMk cId="1397216408" sldId="298"/>
            <ac:spMk id="21" creationId="{13F8BD4C-6258-3CB8-AF8B-049EC382D707}"/>
          </ac:spMkLst>
        </pc:spChg>
        <pc:spChg chg="add mod">
          <ac:chgData name="אייל בנבנישתי" userId="5fbfbf99-afdd-4826-8758-57ce397a26c6" providerId="ADAL" clId="{39BE4025-0339-424A-BDD1-DD0395D74E8F}" dt="2023-09-25T13:45:23.540" v="1063" actId="1076"/>
          <ac:spMkLst>
            <pc:docMk/>
            <pc:sldMk cId="1397216408" sldId="298"/>
            <ac:spMk id="22" creationId="{EA38980A-EDFA-B2A6-2519-3AE68270521F}"/>
          </ac:spMkLst>
        </pc:spChg>
        <pc:spChg chg="add del mod">
          <ac:chgData name="אייל בנבנישתי" userId="5fbfbf99-afdd-4826-8758-57ce397a26c6" providerId="ADAL" clId="{39BE4025-0339-424A-BDD1-DD0395D74E8F}" dt="2023-09-25T13:46:38.951" v="1065"/>
          <ac:spMkLst>
            <pc:docMk/>
            <pc:sldMk cId="1397216408" sldId="298"/>
            <ac:spMk id="23" creationId="{8CFB7700-C30F-F2BB-CD16-3B40D0A06793}"/>
          </ac:spMkLst>
        </pc:spChg>
        <pc:picChg chg="add mod ord">
          <ac:chgData name="אייל בנבנישתי" userId="5fbfbf99-afdd-4826-8758-57ce397a26c6" providerId="ADAL" clId="{39BE4025-0339-424A-BDD1-DD0395D74E8F}" dt="2023-09-25T13:25:55.673" v="842" actId="1440"/>
          <ac:picMkLst>
            <pc:docMk/>
            <pc:sldMk cId="1397216408" sldId="298"/>
            <ac:picMk id="4" creationId="{942EB2C9-0A45-90C9-11B8-4C29F3CDA3C1}"/>
          </ac:picMkLst>
        </pc:picChg>
        <pc:picChg chg="del">
          <ac:chgData name="אייל בנבנישתי" userId="5fbfbf99-afdd-4826-8758-57ce397a26c6" providerId="ADAL" clId="{39BE4025-0339-424A-BDD1-DD0395D74E8F}" dt="2023-09-25T13:22:55.338" v="824" actId="478"/>
          <ac:picMkLst>
            <pc:docMk/>
            <pc:sldMk cId="1397216408" sldId="298"/>
            <ac:picMk id="8" creationId="{79D65992-7BA9-1CE0-7F82-4E5AAF7F58FE}"/>
          </ac:picMkLst>
        </pc:picChg>
        <pc:picChg chg="add mod modCrop">
          <ac:chgData name="אייל בנבנישתי" userId="5fbfbf99-afdd-4826-8758-57ce397a26c6" providerId="ADAL" clId="{39BE4025-0339-424A-BDD1-DD0395D74E8F}" dt="2023-09-25T13:25:53.272" v="841" actId="1440"/>
          <ac:picMkLst>
            <pc:docMk/>
            <pc:sldMk cId="1397216408" sldId="298"/>
            <ac:picMk id="11" creationId="{C18C9272-8FAB-783E-13AE-5160F225AD8A}"/>
          </ac:picMkLst>
        </pc:picChg>
      </pc:sldChg>
      <pc:sldChg chg="addSp delSp modSp add mod">
        <pc:chgData name="אייל בנבנישתי" userId="5fbfbf99-afdd-4826-8758-57ce397a26c6" providerId="ADAL" clId="{39BE4025-0339-424A-BDD1-DD0395D74E8F}" dt="2023-09-25T13:58:27.374" v="1145" actId="20577"/>
        <pc:sldMkLst>
          <pc:docMk/>
          <pc:sldMk cId="2711641091" sldId="299"/>
        </pc:sldMkLst>
        <pc:spChg chg="del mod">
          <ac:chgData name="אייל בנבנישתי" userId="5fbfbf99-afdd-4826-8758-57ce397a26c6" providerId="ADAL" clId="{39BE4025-0339-424A-BDD1-DD0395D74E8F}" dt="2023-09-25T13:49:55.758" v="1092" actId="21"/>
          <ac:spMkLst>
            <pc:docMk/>
            <pc:sldMk cId="2711641091" sldId="299"/>
            <ac:spMk id="2" creationId="{9D734C19-2CAB-2336-BA12-C3736F90ABA8}"/>
          </ac:spMkLst>
        </pc:spChg>
        <pc:spChg chg="del">
          <ac:chgData name="אייל בנבנישתי" userId="5fbfbf99-afdd-4826-8758-57ce397a26c6" providerId="ADAL" clId="{39BE4025-0339-424A-BDD1-DD0395D74E8F}" dt="2023-09-25T13:49:55.758" v="1092" actId="21"/>
          <ac:spMkLst>
            <pc:docMk/>
            <pc:sldMk cId="2711641091" sldId="299"/>
            <ac:spMk id="7" creationId="{51BF4B65-C484-266E-6424-4FB5B468EBAE}"/>
          </ac:spMkLst>
        </pc:spChg>
        <pc:spChg chg="add mod">
          <ac:chgData name="אייל בנבנישתי" userId="5fbfbf99-afdd-4826-8758-57ce397a26c6" providerId="ADAL" clId="{39BE4025-0339-424A-BDD1-DD0395D74E8F}" dt="2023-09-25T13:50:13.826" v="1097" actId="14100"/>
          <ac:spMkLst>
            <pc:docMk/>
            <pc:sldMk cId="2711641091" sldId="299"/>
            <ac:spMk id="9" creationId="{F52DEC53-0F6D-B433-07BE-13D964D642BD}"/>
          </ac:spMkLst>
        </pc:spChg>
        <pc:spChg chg="add mod">
          <ac:chgData name="אייל בנבנישתי" userId="5fbfbf99-afdd-4826-8758-57ce397a26c6" providerId="ADAL" clId="{39BE4025-0339-424A-BDD1-DD0395D74E8F}" dt="2023-09-25T13:50:04.638" v="1094" actId="1076"/>
          <ac:spMkLst>
            <pc:docMk/>
            <pc:sldMk cId="2711641091" sldId="299"/>
            <ac:spMk id="10" creationId="{03BA9BF8-BBC7-2B7B-F790-4EE3ADB1B50B}"/>
          </ac:spMkLst>
        </pc:spChg>
        <pc:spChg chg="del">
          <ac:chgData name="אייל בנבנישתי" userId="5fbfbf99-afdd-4826-8758-57ce397a26c6" providerId="ADAL" clId="{39BE4025-0339-424A-BDD1-DD0395D74E8F}" dt="2023-09-25T13:47:19.014" v="1071" actId="478"/>
          <ac:spMkLst>
            <pc:docMk/>
            <pc:sldMk cId="2711641091" sldId="299"/>
            <ac:spMk id="12" creationId="{7BBA7E8D-9BBE-4381-C3D0-9BD647D45D40}"/>
          </ac:spMkLst>
        </pc:spChg>
        <pc:spChg chg="del">
          <ac:chgData name="אייל בנבנישתי" userId="5fbfbf99-afdd-4826-8758-57ce397a26c6" providerId="ADAL" clId="{39BE4025-0339-424A-BDD1-DD0395D74E8F}" dt="2023-09-25T13:47:19.014" v="1071" actId="478"/>
          <ac:spMkLst>
            <pc:docMk/>
            <pc:sldMk cId="2711641091" sldId="299"/>
            <ac:spMk id="13" creationId="{7D97F8FD-9B46-2184-059E-0696B4D6DF10}"/>
          </ac:spMkLst>
        </pc:spChg>
        <pc:spChg chg="add mod">
          <ac:chgData name="אייל בנבנישתי" userId="5fbfbf99-afdd-4826-8758-57ce397a26c6" providerId="ADAL" clId="{39BE4025-0339-424A-BDD1-DD0395D74E8F}" dt="2023-09-25T13:50:25.047" v="1100" actId="20577"/>
          <ac:spMkLst>
            <pc:docMk/>
            <pc:sldMk cId="2711641091" sldId="299"/>
            <ac:spMk id="14" creationId="{8D583F81-AA51-00DD-1B01-46287832F95F}"/>
          </ac:spMkLst>
        </pc:spChg>
        <pc:spChg chg="del">
          <ac:chgData name="אייל בנבנישתי" userId="5fbfbf99-afdd-4826-8758-57ce397a26c6" providerId="ADAL" clId="{39BE4025-0339-424A-BDD1-DD0395D74E8F}" dt="2023-09-25T13:47:55.168" v="1073" actId="478"/>
          <ac:spMkLst>
            <pc:docMk/>
            <pc:sldMk cId="2711641091" sldId="299"/>
            <ac:spMk id="15" creationId="{9E3BA6C9-F85D-87F8-67AA-C9BD336630B0}"/>
          </ac:spMkLst>
        </pc:spChg>
        <pc:spChg chg="add mod">
          <ac:chgData name="אייל בנבנישתי" userId="5fbfbf99-afdd-4826-8758-57ce397a26c6" providerId="ADAL" clId="{39BE4025-0339-424A-BDD1-DD0395D74E8F}" dt="2023-09-25T13:50:34.495" v="1103" actId="14100"/>
          <ac:spMkLst>
            <pc:docMk/>
            <pc:sldMk cId="2711641091" sldId="299"/>
            <ac:spMk id="16" creationId="{A8EB377C-E434-C22F-C0F3-CC367E6A3E8D}"/>
          </ac:spMkLst>
        </pc:spChg>
        <pc:spChg chg="del">
          <ac:chgData name="אייל בנבנישתי" userId="5fbfbf99-afdd-4826-8758-57ce397a26c6" providerId="ADAL" clId="{39BE4025-0339-424A-BDD1-DD0395D74E8F}" dt="2023-09-25T13:47:51.236" v="1072" actId="478"/>
          <ac:spMkLst>
            <pc:docMk/>
            <pc:sldMk cId="2711641091" sldId="299"/>
            <ac:spMk id="17" creationId="{A20835BF-A009-E00F-CBD7-7FBD6DF548B3}"/>
          </ac:spMkLst>
        </pc:spChg>
        <pc:spChg chg="del">
          <ac:chgData name="אייל בנבנישתי" userId="5fbfbf99-afdd-4826-8758-57ce397a26c6" providerId="ADAL" clId="{39BE4025-0339-424A-BDD1-DD0395D74E8F}" dt="2023-09-25T13:47:51.236" v="1072" actId="478"/>
          <ac:spMkLst>
            <pc:docMk/>
            <pc:sldMk cId="2711641091" sldId="299"/>
            <ac:spMk id="18" creationId="{8D126B54-FD7C-B3EB-71EB-5E7691C17801}"/>
          </ac:spMkLst>
        </pc:spChg>
        <pc:spChg chg="del">
          <ac:chgData name="אייל בנבנישתי" userId="5fbfbf99-afdd-4826-8758-57ce397a26c6" providerId="ADAL" clId="{39BE4025-0339-424A-BDD1-DD0395D74E8F}" dt="2023-09-25T13:47:51.236" v="1072" actId="478"/>
          <ac:spMkLst>
            <pc:docMk/>
            <pc:sldMk cId="2711641091" sldId="299"/>
            <ac:spMk id="19" creationId="{CDCFAEF4-603C-DBB4-5114-F753D0940716}"/>
          </ac:spMkLst>
        </pc:spChg>
        <pc:spChg chg="del">
          <ac:chgData name="אייל בנבנישתי" userId="5fbfbf99-afdd-4826-8758-57ce397a26c6" providerId="ADAL" clId="{39BE4025-0339-424A-BDD1-DD0395D74E8F}" dt="2023-09-25T13:47:51.236" v="1072" actId="478"/>
          <ac:spMkLst>
            <pc:docMk/>
            <pc:sldMk cId="2711641091" sldId="299"/>
            <ac:spMk id="20" creationId="{7746F68F-0B31-2BF5-03C1-739BF63205BA}"/>
          </ac:spMkLst>
        </pc:spChg>
        <pc:spChg chg="mod">
          <ac:chgData name="אייל בנבנישתי" userId="5fbfbf99-afdd-4826-8758-57ce397a26c6" providerId="ADAL" clId="{39BE4025-0339-424A-BDD1-DD0395D74E8F}" dt="2023-09-25T13:54:26.818" v="1109" actId="11"/>
          <ac:spMkLst>
            <pc:docMk/>
            <pc:sldMk cId="2711641091" sldId="299"/>
            <ac:spMk id="21" creationId="{13F8BD4C-6258-3CB8-AF8B-049EC382D707}"/>
          </ac:spMkLst>
        </pc:spChg>
        <pc:spChg chg="del">
          <ac:chgData name="אייל בנבנישתי" userId="5fbfbf99-afdd-4826-8758-57ce397a26c6" providerId="ADAL" clId="{39BE4025-0339-424A-BDD1-DD0395D74E8F}" dt="2023-09-25T13:47:51.236" v="1072" actId="478"/>
          <ac:spMkLst>
            <pc:docMk/>
            <pc:sldMk cId="2711641091" sldId="299"/>
            <ac:spMk id="22" creationId="{EA38980A-EDFA-B2A6-2519-3AE68270521F}"/>
          </ac:spMkLst>
        </pc:spChg>
        <pc:spChg chg="add mod">
          <ac:chgData name="אייל בנבנישתי" userId="5fbfbf99-afdd-4826-8758-57ce397a26c6" providerId="ADAL" clId="{39BE4025-0339-424A-BDD1-DD0395D74E8F}" dt="2023-09-25T13:55:32.993" v="1136" actId="1076"/>
          <ac:spMkLst>
            <pc:docMk/>
            <pc:sldMk cId="2711641091" sldId="299"/>
            <ac:spMk id="25" creationId="{7CE3808E-6E33-3BC5-3D9D-2BD8438AE952}"/>
          </ac:spMkLst>
        </pc:spChg>
        <pc:spChg chg="add mod">
          <ac:chgData name="אייל בנבנישתי" userId="5fbfbf99-afdd-4826-8758-57ce397a26c6" providerId="ADAL" clId="{39BE4025-0339-424A-BDD1-DD0395D74E8F}" dt="2023-09-25T13:55:57.630" v="1139" actId="20577"/>
          <ac:spMkLst>
            <pc:docMk/>
            <pc:sldMk cId="2711641091" sldId="299"/>
            <ac:spMk id="26" creationId="{6D485B1A-639E-5F16-EF7A-6294DE711BF0}"/>
          </ac:spMkLst>
        </pc:spChg>
        <pc:spChg chg="add mod">
          <ac:chgData name="אייל בנבנישתי" userId="5fbfbf99-afdd-4826-8758-57ce397a26c6" providerId="ADAL" clId="{39BE4025-0339-424A-BDD1-DD0395D74E8F}" dt="2023-09-25T13:56:03.841" v="1140" actId="14100"/>
          <ac:spMkLst>
            <pc:docMk/>
            <pc:sldMk cId="2711641091" sldId="299"/>
            <ac:spMk id="27" creationId="{D944CB3C-7950-80E6-6E52-85351A27C65C}"/>
          </ac:spMkLst>
        </pc:spChg>
        <pc:spChg chg="add mod">
          <ac:chgData name="אייל בנבנישתי" userId="5fbfbf99-afdd-4826-8758-57ce397a26c6" providerId="ADAL" clId="{39BE4025-0339-424A-BDD1-DD0395D74E8F}" dt="2023-09-25T13:58:27.374" v="1145" actId="20577"/>
          <ac:spMkLst>
            <pc:docMk/>
            <pc:sldMk cId="2711641091" sldId="299"/>
            <ac:spMk id="30" creationId="{894C066C-1ED6-5F49-E437-68F90DD9E8A6}"/>
          </ac:spMkLst>
        </pc:spChg>
        <pc:spChg chg="add mod">
          <ac:chgData name="אייל בנבנישתי" userId="5fbfbf99-afdd-4826-8758-57ce397a26c6" providerId="ADAL" clId="{39BE4025-0339-424A-BDD1-DD0395D74E8F}" dt="2023-09-25T13:58:24.683" v="1144" actId="1076"/>
          <ac:spMkLst>
            <pc:docMk/>
            <pc:sldMk cId="2711641091" sldId="299"/>
            <ac:spMk id="31" creationId="{351F5762-58D8-1181-F836-2CB8FDC2C535}"/>
          </ac:spMkLst>
        </pc:spChg>
        <pc:picChg chg="del">
          <ac:chgData name="אייל בנבנישתי" userId="5fbfbf99-afdd-4826-8758-57ce397a26c6" providerId="ADAL" clId="{39BE4025-0339-424A-BDD1-DD0395D74E8F}" dt="2023-09-25T13:48:19.157" v="1074" actId="478"/>
          <ac:picMkLst>
            <pc:docMk/>
            <pc:sldMk cId="2711641091" sldId="299"/>
            <ac:picMk id="4" creationId="{942EB2C9-0A45-90C9-11B8-4C29F3CDA3C1}"/>
          </ac:picMkLst>
        </pc:picChg>
        <pc:picChg chg="add del mod">
          <ac:chgData name="אייל בנבנישתי" userId="5fbfbf99-afdd-4826-8758-57ce397a26c6" providerId="ADAL" clId="{39BE4025-0339-424A-BDD1-DD0395D74E8F}" dt="2023-09-25T13:53:31.324" v="1104" actId="478"/>
          <ac:picMkLst>
            <pc:docMk/>
            <pc:sldMk cId="2711641091" sldId="299"/>
            <ac:picMk id="8" creationId="{B42D1991-49D6-8A6F-55CE-184A4F9C3F2F}"/>
          </ac:picMkLst>
        </pc:picChg>
        <pc:picChg chg="del">
          <ac:chgData name="אייל בנבנישתי" userId="5fbfbf99-afdd-4826-8758-57ce397a26c6" providerId="ADAL" clId="{39BE4025-0339-424A-BDD1-DD0395D74E8F}" dt="2023-09-25T13:47:19.014" v="1071" actId="478"/>
          <ac:picMkLst>
            <pc:docMk/>
            <pc:sldMk cId="2711641091" sldId="299"/>
            <ac:picMk id="11" creationId="{C18C9272-8FAB-783E-13AE-5160F225AD8A}"/>
          </ac:picMkLst>
        </pc:picChg>
        <pc:picChg chg="add mod ord">
          <ac:chgData name="אייל בנבנישתי" userId="5fbfbf99-afdd-4826-8758-57ce397a26c6" providerId="ADAL" clId="{39BE4025-0339-424A-BDD1-DD0395D74E8F}" dt="2023-09-25T13:53:46.064" v="1107" actId="1076"/>
          <ac:picMkLst>
            <pc:docMk/>
            <pc:sldMk cId="2711641091" sldId="299"/>
            <ac:picMk id="24" creationId="{96BB94B4-FDEC-1543-0D3C-58AF1EE8D4F6}"/>
          </ac:picMkLst>
        </pc:picChg>
        <pc:picChg chg="add mod">
          <ac:chgData name="אייל בנבנישתי" userId="5fbfbf99-afdd-4826-8758-57ce397a26c6" providerId="ADAL" clId="{39BE4025-0339-424A-BDD1-DD0395D74E8F}" dt="2023-09-25T13:58:05.944" v="1142" actId="1076"/>
          <ac:picMkLst>
            <pc:docMk/>
            <pc:sldMk cId="2711641091" sldId="299"/>
            <ac:picMk id="29" creationId="{CA537165-80B8-0199-CC81-2D910BA02757}"/>
          </ac:picMkLst>
        </pc:picChg>
      </pc:sldChg>
      <pc:sldChg chg="addSp delSp modSp add mod">
        <pc:chgData name="אייל בנבנישתי" userId="5fbfbf99-afdd-4826-8758-57ce397a26c6" providerId="ADAL" clId="{39BE4025-0339-424A-BDD1-DD0395D74E8F}" dt="2023-09-25T14:12:00.739" v="1356" actId="1440"/>
        <pc:sldMkLst>
          <pc:docMk/>
          <pc:sldMk cId="2560299589" sldId="300"/>
        </pc:sldMkLst>
        <pc:spChg chg="del">
          <ac:chgData name="אייל בנבנישתי" userId="5fbfbf99-afdd-4826-8758-57ce397a26c6" providerId="ADAL" clId="{39BE4025-0339-424A-BDD1-DD0395D74E8F}" dt="2023-09-25T14:05:46.568" v="1196" actId="478"/>
          <ac:spMkLst>
            <pc:docMk/>
            <pc:sldMk cId="2560299589" sldId="300"/>
            <ac:spMk id="2" creationId="{9D734C19-2CAB-2336-BA12-C3736F90ABA8}"/>
          </ac:spMkLst>
        </pc:spChg>
        <pc:spChg chg="del mod">
          <ac:chgData name="אייל בנבנישתי" userId="5fbfbf99-afdd-4826-8758-57ce397a26c6" providerId="ADAL" clId="{39BE4025-0339-424A-BDD1-DD0395D74E8F}" dt="2023-09-25T14:05:51.110" v="1198" actId="478"/>
          <ac:spMkLst>
            <pc:docMk/>
            <pc:sldMk cId="2560299589" sldId="300"/>
            <ac:spMk id="7" creationId="{51BF4B65-C484-266E-6424-4FB5B468EBAE}"/>
          </ac:spMkLst>
        </pc:spChg>
        <pc:spChg chg="del mod">
          <ac:chgData name="אייל בנבנישתי" userId="5fbfbf99-afdd-4826-8758-57ce397a26c6" providerId="ADAL" clId="{39BE4025-0339-424A-BDD1-DD0395D74E8F}" dt="2023-09-25T14:05:51.865" v="1200" actId="478"/>
          <ac:spMkLst>
            <pc:docMk/>
            <pc:sldMk cId="2560299589" sldId="300"/>
            <ac:spMk id="12" creationId="{7BBA7E8D-9BBE-4381-C3D0-9BD647D45D40}"/>
          </ac:spMkLst>
        </pc:spChg>
        <pc:spChg chg="del">
          <ac:chgData name="אייל בנבנישתי" userId="5fbfbf99-afdd-4826-8758-57ce397a26c6" providerId="ADAL" clId="{39BE4025-0339-424A-BDD1-DD0395D74E8F}" dt="2023-09-25T14:05:54.184" v="1201" actId="478"/>
          <ac:spMkLst>
            <pc:docMk/>
            <pc:sldMk cId="2560299589" sldId="300"/>
            <ac:spMk id="13" creationId="{7D97F8FD-9B46-2184-059E-0696B4D6DF10}"/>
          </ac:spMkLst>
        </pc:spChg>
        <pc:spChg chg="add mod">
          <ac:chgData name="אייל בנבנישתי" userId="5fbfbf99-afdd-4826-8758-57ce397a26c6" providerId="ADAL" clId="{39BE4025-0339-424A-BDD1-DD0395D74E8F}" dt="2023-09-25T14:10:45.486" v="1320" actId="14100"/>
          <ac:spMkLst>
            <pc:docMk/>
            <pc:sldMk cId="2560299589" sldId="300"/>
            <ac:spMk id="14" creationId="{72523A4E-7674-0284-DCEC-7C74EE65B6FF}"/>
          </ac:spMkLst>
        </pc:spChg>
        <pc:spChg chg="del">
          <ac:chgData name="אייל בנבנישתי" userId="5fbfbf99-afdd-4826-8758-57ce397a26c6" providerId="ADAL" clId="{39BE4025-0339-424A-BDD1-DD0395D74E8F}" dt="2023-09-25T14:00:57.718" v="1149" actId="478"/>
          <ac:spMkLst>
            <pc:docMk/>
            <pc:sldMk cId="2560299589" sldId="300"/>
            <ac:spMk id="15" creationId="{9E3BA6C9-F85D-87F8-67AA-C9BD336630B0}"/>
          </ac:spMkLst>
        </pc:spChg>
        <pc:spChg chg="del">
          <ac:chgData name="אייל בנבנישתי" userId="5fbfbf99-afdd-4826-8758-57ce397a26c6" providerId="ADAL" clId="{39BE4025-0339-424A-BDD1-DD0395D74E8F}" dt="2023-09-25T14:00:59.973" v="1150" actId="478"/>
          <ac:spMkLst>
            <pc:docMk/>
            <pc:sldMk cId="2560299589" sldId="300"/>
            <ac:spMk id="17" creationId="{A20835BF-A009-E00F-CBD7-7FBD6DF548B3}"/>
          </ac:spMkLst>
        </pc:spChg>
        <pc:spChg chg="del">
          <ac:chgData name="אייל בנבנישתי" userId="5fbfbf99-afdd-4826-8758-57ce397a26c6" providerId="ADAL" clId="{39BE4025-0339-424A-BDD1-DD0395D74E8F}" dt="2023-09-25T14:00:59.973" v="1150" actId="478"/>
          <ac:spMkLst>
            <pc:docMk/>
            <pc:sldMk cId="2560299589" sldId="300"/>
            <ac:spMk id="18" creationId="{8D126B54-FD7C-B3EB-71EB-5E7691C17801}"/>
          </ac:spMkLst>
        </pc:spChg>
        <pc:spChg chg="del">
          <ac:chgData name="אייל בנבנישתי" userId="5fbfbf99-afdd-4826-8758-57ce397a26c6" providerId="ADAL" clId="{39BE4025-0339-424A-BDD1-DD0395D74E8F}" dt="2023-09-25T14:00:59.973" v="1150" actId="478"/>
          <ac:spMkLst>
            <pc:docMk/>
            <pc:sldMk cId="2560299589" sldId="300"/>
            <ac:spMk id="19" creationId="{CDCFAEF4-603C-DBB4-5114-F753D0940716}"/>
          </ac:spMkLst>
        </pc:spChg>
        <pc:spChg chg="del">
          <ac:chgData name="אייל בנבנישתי" userId="5fbfbf99-afdd-4826-8758-57ce397a26c6" providerId="ADAL" clId="{39BE4025-0339-424A-BDD1-DD0395D74E8F}" dt="2023-09-25T14:00:59.973" v="1150" actId="478"/>
          <ac:spMkLst>
            <pc:docMk/>
            <pc:sldMk cId="2560299589" sldId="300"/>
            <ac:spMk id="20" creationId="{7746F68F-0B31-2BF5-03C1-739BF63205BA}"/>
          </ac:spMkLst>
        </pc:spChg>
        <pc:spChg chg="mod">
          <ac:chgData name="אייל בנבנישתי" userId="5fbfbf99-afdd-4826-8758-57ce397a26c6" providerId="ADAL" clId="{39BE4025-0339-424A-BDD1-DD0395D74E8F}" dt="2023-09-25T14:08:02.507" v="1290" actId="11"/>
          <ac:spMkLst>
            <pc:docMk/>
            <pc:sldMk cId="2560299589" sldId="300"/>
            <ac:spMk id="21" creationId="{13F8BD4C-6258-3CB8-AF8B-049EC382D707}"/>
          </ac:spMkLst>
        </pc:spChg>
        <pc:spChg chg="del">
          <ac:chgData name="אייל בנבנישתי" userId="5fbfbf99-afdd-4826-8758-57ce397a26c6" providerId="ADAL" clId="{39BE4025-0339-424A-BDD1-DD0395D74E8F}" dt="2023-09-25T14:00:59.973" v="1150" actId="478"/>
          <ac:spMkLst>
            <pc:docMk/>
            <pc:sldMk cId="2560299589" sldId="300"/>
            <ac:spMk id="22" creationId="{EA38980A-EDFA-B2A6-2519-3AE68270521F}"/>
          </ac:spMkLst>
        </pc:spChg>
        <pc:picChg chg="del">
          <ac:chgData name="אייל בנבנישתי" userId="5fbfbf99-afdd-4826-8758-57ce397a26c6" providerId="ADAL" clId="{39BE4025-0339-424A-BDD1-DD0395D74E8F}" dt="2023-09-25T14:00:53.854" v="1147" actId="478"/>
          <ac:picMkLst>
            <pc:docMk/>
            <pc:sldMk cId="2560299589" sldId="300"/>
            <ac:picMk id="4" creationId="{942EB2C9-0A45-90C9-11B8-4C29F3CDA3C1}"/>
          </ac:picMkLst>
        </pc:picChg>
        <pc:picChg chg="add mod">
          <ac:chgData name="אייל בנבנישתי" userId="5fbfbf99-afdd-4826-8758-57ce397a26c6" providerId="ADAL" clId="{39BE4025-0339-424A-BDD1-DD0395D74E8F}" dt="2023-09-25T14:08:12.127" v="1292" actId="14100"/>
          <ac:picMkLst>
            <pc:docMk/>
            <pc:sldMk cId="2560299589" sldId="300"/>
            <ac:picMk id="8" creationId="{2D5C739A-0501-31D6-D701-7DBF714FC549}"/>
          </ac:picMkLst>
        </pc:picChg>
        <pc:picChg chg="add mod">
          <ac:chgData name="אייל בנבנישתי" userId="5fbfbf99-afdd-4826-8758-57ce397a26c6" providerId="ADAL" clId="{39BE4025-0339-424A-BDD1-DD0395D74E8F}" dt="2023-09-25T14:12:00.739" v="1356" actId="1440"/>
          <ac:picMkLst>
            <pc:docMk/>
            <pc:sldMk cId="2560299589" sldId="300"/>
            <ac:picMk id="10" creationId="{FD8B6E6F-974E-C025-B45C-6E57D0A8FF14}"/>
          </ac:picMkLst>
        </pc:picChg>
        <pc:picChg chg="del">
          <ac:chgData name="אייל בנבנישתי" userId="5fbfbf99-afdd-4826-8758-57ce397a26c6" providerId="ADAL" clId="{39BE4025-0339-424A-BDD1-DD0395D74E8F}" dt="2023-09-25T14:00:55.387" v="1148" actId="478"/>
          <ac:picMkLst>
            <pc:docMk/>
            <pc:sldMk cId="2560299589" sldId="300"/>
            <ac:picMk id="11" creationId="{C18C9272-8FAB-783E-13AE-5160F225AD8A}"/>
          </ac:picMkLst>
        </pc:picChg>
      </pc:sldChg>
      <pc:sldChg chg="addSp delSp modSp add mod">
        <pc:chgData name="אייל בנבנישתי" userId="5fbfbf99-afdd-4826-8758-57ce397a26c6" providerId="ADAL" clId="{39BE4025-0339-424A-BDD1-DD0395D74E8F}" dt="2023-09-25T14:15:34.478" v="1361" actId="11"/>
        <pc:sldMkLst>
          <pc:docMk/>
          <pc:sldMk cId="4209915824" sldId="301"/>
        </pc:sldMkLst>
        <pc:spChg chg="add mod">
          <ac:chgData name="אייל בנבנישתי" userId="5fbfbf99-afdd-4826-8758-57ce397a26c6" providerId="ADAL" clId="{39BE4025-0339-424A-BDD1-DD0395D74E8F}" dt="2023-09-25T14:11:51.488" v="1355" actId="14100"/>
          <ac:spMkLst>
            <pc:docMk/>
            <pc:sldMk cId="4209915824" sldId="301"/>
            <ac:spMk id="9" creationId="{37C5CD19-07E4-E38E-60A7-E831BF3CD4BF}"/>
          </ac:spMkLst>
        </pc:spChg>
        <pc:spChg chg="mod">
          <ac:chgData name="אייל בנבנישתי" userId="5fbfbf99-afdd-4826-8758-57ce397a26c6" providerId="ADAL" clId="{39BE4025-0339-424A-BDD1-DD0395D74E8F}" dt="2023-09-25T14:15:34.478" v="1361" actId="11"/>
          <ac:spMkLst>
            <pc:docMk/>
            <pc:sldMk cId="4209915824" sldId="301"/>
            <ac:spMk id="21" creationId="{13F8BD4C-6258-3CB8-AF8B-049EC382D707}"/>
          </ac:spMkLst>
        </pc:spChg>
        <pc:picChg chg="add mod">
          <ac:chgData name="אייל בנבנישתי" userId="5fbfbf99-afdd-4826-8758-57ce397a26c6" providerId="ADAL" clId="{39BE4025-0339-424A-BDD1-DD0395D74E8F}" dt="2023-09-25T14:12:05.885" v="1357" actId="1440"/>
          <ac:picMkLst>
            <pc:docMk/>
            <pc:sldMk cId="4209915824" sldId="301"/>
            <ac:picMk id="3" creationId="{6608A197-25F8-B67F-C975-5E6DEC4607B5}"/>
          </ac:picMkLst>
        </pc:picChg>
        <pc:picChg chg="add mod modCrop">
          <ac:chgData name="אייל בנבנישתי" userId="5fbfbf99-afdd-4826-8758-57ce397a26c6" providerId="ADAL" clId="{39BE4025-0339-424A-BDD1-DD0395D74E8F}" dt="2023-09-25T14:12:18.774" v="1360" actId="732"/>
          <ac:picMkLst>
            <pc:docMk/>
            <pc:sldMk cId="4209915824" sldId="301"/>
            <ac:picMk id="7" creationId="{C7F972C5-7E70-F554-2AE7-83673CF2201C}"/>
          </ac:picMkLst>
        </pc:picChg>
        <pc:picChg chg="del">
          <ac:chgData name="אייל בנבנישתי" userId="5fbfbf99-afdd-4826-8758-57ce397a26c6" providerId="ADAL" clId="{39BE4025-0339-424A-BDD1-DD0395D74E8F}" dt="2023-09-25T14:09:31.114" v="1310" actId="478"/>
          <ac:picMkLst>
            <pc:docMk/>
            <pc:sldMk cId="4209915824" sldId="301"/>
            <ac:picMk id="8" creationId="{2D5C739A-0501-31D6-D701-7DBF714FC549}"/>
          </ac:picMkLst>
        </pc:picChg>
        <pc:picChg chg="del">
          <ac:chgData name="אייל בנבנישתי" userId="5fbfbf99-afdd-4826-8758-57ce397a26c6" providerId="ADAL" clId="{39BE4025-0339-424A-BDD1-DD0395D74E8F}" dt="2023-09-25T14:10:02.862" v="1314" actId="478"/>
          <ac:picMkLst>
            <pc:docMk/>
            <pc:sldMk cId="4209915824" sldId="301"/>
            <ac:picMk id="10" creationId="{FD8B6E6F-974E-C025-B45C-6E57D0A8FF14}"/>
          </ac:picMkLst>
        </pc:picChg>
      </pc:sldChg>
      <pc:sldChg chg="addSp delSp modSp add mod">
        <pc:chgData name="אייל בנבנישתי" userId="5fbfbf99-afdd-4826-8758-57ce397a26c6" providerId="ADAL" clId="{39BE4025-0339-424A-BDD1-DD0395D74E8F}" dt="2023-09-25T14:33:09.861" v="1610" actId="20577"/>
        <pc:sldMkLst>
          <pc:docMk/>
          <pc:sldMk cId="2073900603" sldId="302"/>
        </pc:sldMkLst>
        <pc:spChg chg="mod">
          <ac:chgData name="אייל בנבנישתי" userId="5fbfbf99-afdd-4826-8758-57ce397a26c6" providerId="ADAL" clId="{39BE4025-0339-424A-BDD1-DD0395D74E8F}" dt="2023-09-25T14:20:44.644" v="1435" actId="1076"/>
          <ac:spMkLst>
            <pc:docMk/>
            <pc:sldMk cId="2073900603" sldId="302"/>
            <ac:spMk id="9" creationId="{37C5CD19-07E4-E38E-60A7-E831BF3CD4BF}"/>
          </ac:spMkLst>
        </pc:spChg>
        <pc:spChg chg="add mod">
          <ac:chgData name="אייל בנבנישתי" userId="5fbfbf99-afdd-4826-8758-57ce397a26c6" providerId="ADAL" clId="{39BE4025-0339-424A-BDD1-DD0395D74E8F}" dt="2023-09-25T14:32:12.329" v="1579" actId="1076"/>
          <ac:spMkLst>
            <pc:docMk/>
            <pc:sldMk cId="2073900603" sldId="302"/>
            <ac:spMk id="17" creationId="{41B572EE-1675-D4FE-2644-2905B275AECC}"/>
          </ac:spMkLst>
        </pc:spChg>
        <pc:spChg chg="add mod">
          <ac:chgData name="אייל בנבנישתי" userId="5fbfbf99-afdd-4826-8758-57ce397a26c6" providerId="ADAL" clId="{39BE4025-0339-424A-BDD1-DD0395D74E8F}" dt="2023-09-25T14:32:43.951" v="1601" actId="20577"/>
          <ac:spMkLst>
            <pc:docMk/>
            <pc:sldMk cId="2073900603" sldId="302"/>
            <ac:spMk id="18" creationId="{BC4737CC-C019-F57D-5F89-87EE6E7DC126}"/>
          </ac:spMkLst>
        </pc:spChg>
        <pc:spChg chg="add mod">
          <ac:chgData name="אייל בנבנישתי" userId="5fbfbf99-afdd-4826-8758-57ce397a26c6" providerId="ADAL" clId="{39BE4025-0339-424A-BDD1-DD0395D74E8F}" dt="2023-09-25T14:32:53.841" v="1604" actId="20577"/>
          <ac:spMkLst>
            <pc:docMk/>
            <pc:sldMk cId="2073900603" sldId="302"/>
            <ac:spMk id="19" creationId="{01DADBAF-F7F8-6D5A-7849-203238E0E997}"/>
          </ac:spMkLst>
        </pc:spChg>
        <pc:spChg chg="add mod">
          <ac:chgData name="אייל בנבנישתי" userId="5fbfbf99-afdd-4826-8758-57ce397a26c6" providerId="ADAL" clId="{39BE4025-0339-424A-BDD1-DD0395D74E8F}" dt="2023-09-25T14:33:09.861" v="1610" actId="20577"/>
          <ac:spMkLst>
            <pc:docMk/>
            <pc:sldMk cId="2073900603" sldId="302"/>
            <ac:spMk id="20" creationId="{2F093718-F8C1-78B1-F491-DA6B5DEE1510}"/>
          </ac:spMkLst>
        </pc:spChg>
        <pc:spChg chg="mod">
          <ac:chgData name="אייל בנבנישתי" userId="5fbfbf99-afdd-4826-8758-57ce397a26c6" providerId="ADAL" clId="{39BE4025-0339-424A-BDD1-DD0395D74E8F}" dt="2023-09-25T14:30:06.405" v="1558" actId="20577"/>
          <ac:spMkLst>
            <pc:docMk/>
            <pc:sldMk cId="2073900603" sldId="302"/>
            <ac:spMk id="21" creationId="{13F8BD4C-6258-3CB8-AF8B-049EC382D707}"/>
          </ac:spMkLst>
        </pc:spChg>
        <pc:picChg chg="del mod">
          <ac:chgData name="אייל בנבנישתי" userId="5fbfbf99-afdd-4826-8758-57ce397a26c6" providerId="ADAL" clId="{39BE4025-0339-424A-BDD1-DD0395D74E8F}" dt="2023-09-25T14:18:43.183" v="1417" actId="478"/>
          <ac:picMkLst>
            <pc:docMk/>
            <pc:sldMk cId="2073900603" sldId="302"/>
            <ac:picMk id="3" creationId="{6608A197-25F8-B67F-C975-5E6DEC4607B5}"/>
          </ac:picMkLst>
        </pc:picChg>
        <pc:picChg chg="add mod ord modCrop">
          <ac:chgData name="אייל בנבנישתי" userId="5fbfbf99-afdd-4826-8758-57ce397a26c6" providerId="ADAL" clId="{39BE4025-0339-424A-BDD1-DD0395D74E8F}" dt="2023-09-25T14:20:37.970" v="1434" actId="1076"/>
          <ac:picMkLst>
            <pc:docMk/>
            <pc:sldMk cId="2073900603" sldId="302"/>
            <ac:picMk id="4" creationId="{6288FCDC-7305-A3B3-C69E-65F3CCB6137A}"/>
          </ac:picMkLst>
        </pc:picChg>
        <pc:picChg chg="del">
          <ac:chgData name="אייל בנבנישתי" userId="5fbfbf99-afdd-4826-8758-57ce397a26c6" providerId="ADAL" clId="{39BE4025-0339-424A-BDD1-DD0395D74E8F}" dt="2023-09-25T14:18:42.165" v="1416" actId="478"/>
          <ac:picMkLst>
            <pc:docMk/>
            <pc:sldMk cId="2073900603" sldId="302"/>
            <ac:picMk id="7" creationId="{C7F972C5-7E70-F554-2AE7-83673CF2201C}"/>
          </ac:picMkLst>
        </pc:picChg>
        <pc:picChg chg="add mod">
          <ac:chgData name="אייל בנבנישתי" userId="5fbfbf99-afdd-4826-8758-57ce397a26c6" providerId="ADAL" clId="{39BE4025-0339-424A-BDD1-DD0395D74E8F}" dt="2023-09-25T14:21:42.759" v="1468" actId="1440"/>
          <ac:picMkLst>
            <pc:docMk/>
            <pc:sldMk cId="2073900603" sldId="302"/>
            <ac:picMk id="10" creationId="{F1569C11-8F29-E7EE-671B-A5FD1DAC5E77}"/>
          </ac:picMkLst>
        </pc:picChg>
        <pc:picChg chg="add mod">
          <ac:chgData name="אייל בנבנישתי" userId="5fbfbf99-afdd-4826-8758-57ce397a26c6" providerId="ADAL" clId="{39BE4025-0339-424A-BDD1-DD0395D74E8F}" dt="2023-09-25T14:23:39.467" v="1500" actId="1076"/>
          <ac:picMkLst>
            <pc:docMk/>
            <pc:sldMk cId="2073900603" sldId="302"/>
            <ac:picMk id="12" creationId="{EC826BBE-9AE7-3D55-3458-ED8ACBFF734B}"/>
          </ac:picMkLst>
        </pc:picChg>
        <pc:picChg chg="add mod">
          <ac:chgData name="אייל בנבנישתי" userId="5fbfbf99-afdd-4826-8758-57ce397a26c6" providerId="ADAL" clId="{39BE4025-0339-424A-BDD1-DD0395D74E8F}" dt="2023-09-25T14:26:17.628" v="1552" actId="1440"/>
          <ac:picMkLst>
            <pc:docMk/>
            <pc:sldMk cId="2073900603" sldId="302"/>
            <ac:picMk id="14" creationId="{6E0E2C0B-B273-C1AA-48BC-F4A7ED3D9219}"/>
          </ac:picMkLst>
        </pc:picChg>
        <pc:picChg chg="add mod modCrop">
          <ac:chgData name="אייל בנבנישתי" userId="5fbfbf99-afdd-4826-8758-57ce397a26c6" providerId="ADAL" clId="{39BE4025-0339-424A-BDD1-DD0395D74E8F}" dt="2023-09-25T14:30:50.316" v="1564" actId="1076"/>
          <ac:picMkLst>
            <pc:docMk/>
            <pc:sldMk cId="2073900603" sldId="302"/>
            <ac:picMk id="16" creationId="{EA54FA53-B76A-EDEC-32B8-5BF6A49F8C6D}"/>
          </ac:picMkLst>
        </pc:picChg>
      </pc:sldChg>
      <pc:sldChg chg="addSp delSp modSp add mod">
        <pc:chgData name="אייל בנבנישתי" userId="5fbfbf99-afdd-4826-8758-57ce397a26c6" providerId="ADAL" clId="{39BE4025-0339-424A-BDD1-DD0395D74E8F}" dt="2023-09-25T14:43:46.993" v="1762" actId="732"/>
        <pc:sldMkLst>
          <pc:docMk/>
          <pc:sldMk cId="3116467589" sldId="303"/>
        </pc:sldMkLst>
        <pc:spChg chg="add mod">
          <ac:chgData name="אייל בנבנישתי" userId="5fbfbf99-afdd-4826-8758-57ce397a26c6" providerId="ADAL" clId="{39BE4025-0339-424A-BDD1-DD0395D74E8F}" dt="2023-09-25T14:34:25.957" v="1618" actId="1076"/>
          <ac:spMkLst>
            <pc:docMk/>
            <pc:sldMk cId="3116467589" sldId="303"/>
            <ac:spMk id="2" creationId="{A660BD9C-98C0-0844-20A5-37EBBA9C78EB}"/>
          </ac:spMkLst>
        </pc:spChg>
        <pc:spChg chg="add mod">
          <ac:chgData name="אייל בנבנישתי" userId="5fbfbf99-afdd-4826-8758-57ce397a26c6" providerId="ADAL" clId="{39BE4025-0339-424A-BDD1-DD0395D74E8F}" dt="2023-09-25T14:38:47.971" v="1692" actId="20577"/>
          <ac:spMkLst>
            <pc:docMk/>
            <pc:sldMk cId="3116467589" sldId="303"/>
            <ac:spMk id="3" creationId="{44FE5BC7-3D4C-62CB-E279-DC5D08E2BC70}"/>
          </ac:spMkLst>
        </pc:spChg>
        <pc:spChg chg="mod">
          <ac:chgData name="אייל בנבנישתי" userId="5fbfbf99-afdd-4826-8758-57ce397a26c6" providerId="ADAL" clId="{39BE4025-0339-424A-BDD1-DD0395D74E8F}" dt="2023-09-25T14:43:30.655" v="1761" actId="948"/>
          <ac:spMkLst>
            <pc:docMk/>
            <pc:sldMk cId="3116467589" sldId="303"/>
            <ac:spMk id="21" creationId="{13F8BD4C-6258-3CB8-AF8B-049EC382D707}"/>
          </ac:spMkLst>
        </pc:spChg>
        <pc:picChg chg="mod modCrop">
          <ac:chgData name="אייל בנבנישתי" userId="5fbfbf99-afdd-4826-8758-57ce397a26c6" providerId="ADAL" clId="{39BE4025-0339-424A-BDD1-DD0395D74E8F}" dt="2023-09-25T14:43:46.993" v="1762" actId="732"/>
          <ac:picMkLst>
            <pc:docMk/>
            <pc:sldMk cId="3116467589" sldId="303"/>
            <ac:picMk id="4" creationId="{6288FCDC-7305-A3B3-C69E-65F3CCB6137A}"/>
          </ac:picMkLst>
        </pc:picChg>
        <pc:picChg chg="del">
          <ac:chgData name="אייל בנבנישתי" userId="5fbfbf99-afdd-4826-8758-57ce397a26c6" providerId="ADAL" clId="{39BE4025-0339-424A-BDD1-DD0395D74E8F}" dt="2023-09-25T14:31:13.255" v="1569" actId="478"/>
          <ac:picMkLst>
            <pc:docMk/>
            <pc:sldMk cId="3116467589" sldId="303"/>
            <ac:picMk id="10" creationId="{F1569C11-8F29-E7EE-671B-A5FD1DAC5E77}"/>
          </ac:picMkLst>
        </pc:picChg>
        <pc:picChg chg="del">
          <ac:chgData name="אייל בנבנישתי" userId="5fbfbf99-afdd-4826-8758-57ce397a26c6" providerId="ADAL" clId="{39BE4025-0339-424A-BDD1-DD0395D74E8F}" dt="2023-09-25T14:31:12.503" v="1568" actId="478"/>
          <ac:picMkLst>
            <pc:docMk/>
            <pc:sldMk cId="3116467589" sldId="303"/>
            <ac:picMk id="12" creationId="{EC826BBE-9AE7-3D55-3458-ED8ACBFF734B}"/>
          </ac:picMkLst>
        </pc:picChg>
        <pc:picChg chg="del">
          <ac:chgData name="אייל בנבנישתי" userId="5fbfbf99-afdd-4826-8758-57ce397a26c6" providerId="ADAL" clId="{39BE4025-0339-424A-BDD1-DD0395D74E8F}" dt="2023-09-25T14:31:11.743" v="1567" actId="478"/>
          <ac:picMkLst>
            <pc:docMk/>
            <pc:sldMk cId="3116467589" sldId="303"/>
            <ac:picMk id="14" creationId="{6E0E2C0B-B273-C1AA-48BC-F4A7ED3D9219}"/>
          </ac:picMkLst>
        </pc:picChg>
        <pc:picChg chg="del">
          <ac:chgData name="אייל בנבנישתי" userId="5fbfbf99-afdd-4826-8758-57ce397a26c6" providerId="ADAL" clId="{39BE4025-0339-424A-BDD1-DD0395D74E8F}" dt="2023-09-25T14:31:10.068" v="1566" actId="478"/>
          <ac:picMkLst>
            <pc:docMk/>
            <pc:sldMk cId="3116467589" sldId="303"/>
            <ac:picMk id="16" creationId="{EA54FA53-B76A-EDEC-32B8-5BF6A49F8C6D}"/>
          </ac:picMkLst>
        </pc:picChg>
      </pc:sldChg>
      <pc:sldChg chg="addSp delSp modSp add mod">
        <pc:chgData name="אייל בנבנישתי" userId="5fbfbf99-afdd-4826-8758-57ce397a26c6" providerId="ADAL" clId="{39BE4025-0339-424A-BDD1-DD0395D74E8F}" dt="2023-09-25T15:04:54.417" v="2237" actId="1035"/>
        <pc:sldMkLst>
          <pc:docMk/>
          <pc:sldMk cId="1818753982" sldId="304"/>
        </pc:sldMkLst>
        <pc:spChg chg="del mod">
          <ac:chgData name="אייל בנבנישתי" userId="5fbfbf99-afdd-4826-8758-57ce397a26c6" providerId="ADAL" clId="{39BE4025-0339-424A-BDD1-DD0395D74E8F}" dt="2023-09-25T15:02:49.814" v="2214" actId="21"/>
          <ac:spMkLst>
            <pc:docMk/>
            <pc:sldMk cId="1818753982" sldId="304"/>
            <ac:spMk id="2" creationId="{A660BD9C-98C0-0844-20A5-37EBBA9C78EB}"/>
          </ac:spMkLst>
        </pc:spChg>
        <pc:spChg chg="del mod">
          <ac:chgData name="אייל בנבנישתי" userId="5fbfbf99-afdd-4826-8758-57ce397a26c6" providerId="ADAL" clId="{39BE4025-0339-424A-BDD1-DD0395D74E8F}" dt="2023-09-25T15:03:04.730" v="2219" actId="478"/>
          <ac:spMkLst>
            <pc:docMk/>
            <pc:sldMk cId="1818753982" sldId="304"/>
            <ac:spMk id="3" creationId="{44FE5BC7-3D4C-62CB-E279-DC5D08E2BC70}"/>
          </ac:spMkLst>
        </pc:spChg>
        <pc:spChg chg="del">
          <ac:chgData name="אייל בנבנישתי" userId="5fbfbf99-afdd-4826-8758-57ce397a26c6" providerId="ADAL" clId="{39BE4025-0339-424A-BDD1-DD0395D74E8F}" dt="2023-09-25T14:51:39.919" v="1827" actId="21"/>
          <ac:spMkLst>
            <pc:docMk/>
            <pc:sldMk cId="1818753982" sldId="304"/>
            <ac:spMk id="9" creationId="{37C5CD19-07E4-E38E-60A7-E831BF3CD4BF}"/>
          </ac:spMkLst>
        </pc:spChg>
        <pc:spChg chg="add mod">
          <ac:chgData name="אייל בנבנישתי" userId="5fbfbf99-afdd-4826-8758-57ce397a26c6" providerId="ADAL" clId="{39BE4025-0339-424A-BDD1-DD0395D74E8F}" dt="2023-09-25T15:02:43.187" v="2212" actId="14100"/>
          <ac:spMkLst>
            <pc:docMk/>
            <pc:sldMk cId="1818753982" sldId="304"/>
            <ac:spMk id="10" creationId="{A28E0E09-AB07-BE8E-4BD0-F8EB999E3427}"/>
          </ac:spMkLst>
        </pc:spChg>
        <pc:spChg chg="add mod">
          <ac:chgData name="אייל בנבנישתי" userId="5fbfbf99-afdd-4826-8758-57ce397a26c6" providerId="ADAL" clId="{39BE4025-0339-424A-BDD1-DD0395D74E8F}" dt="2023-09-25T15:03:00.089" v="2217" actId="20577"/>
          <ac:spMkLst>
            <pc:docMk/>
            <pc:sldMk cId="1818753982" sldId="304"/>
            <ac:spMk id="11" creationId="{27D8A9E3-C053-5BE3-9876-0C14E1352F0F}"/>
          </ac:spMkLst>
        </pc:spChg>
        <pc:spChg chg="add mod">
          <ac:chgData name="אייל בנבנישתי" userId="5fbfbf99-afdd-4826-8758-57ce397a26c6" providerId="ADAL" clId="{39BE4025-0339-424A-BDD1-DD0395D74E8F}" dt="2023-09-25T15:03:16.273" v="2222" actId="20577"/>
          <ac:spMkLst>
            <pc:docMk/>
            <pc:sldMk cId="1818753982" sldId="304"/>
            <ac:spMk id="12" creationId="{230DFB0C-A80B-3489-C13E-0C4FD9271BC2}"/>
          </ac:spMkLst>
        </pc:spChg>
        <pc:spChg chg="add mod">
          <ac:chgData name="אייל בנבנישתי" userId="5fbfbf99-afdd-4826-8758-57ce397a26c6" providerId="ADAL" clId="{39BE4025-0339-424A-BDD1-DD0395D74E8F}" dt="2023-09-25T15:03:28.367" v="2225" actId="20577"/>
          <ac:spMkLst>
            <pc:docMk/>
            <pc:sldMk cId="1818753982" sldId="304"/>
            <ac:spMk id="13" creationId="{A004BDB1-7287-C1EE-1B86-11DCA25F594C}"/>
          </ac:spMkLst>
        </pc:spChg>
        <pc:spChg chg="add mod">
          <ac:chgData name="אייל בנבנישתי" userId="5fbfbf99-afdd-4826-8758-57ce397a26c6" providerId="ADAL" clId="{39BE4025-0339-424A-BDD1-DD0395D74E8F}" dt="2023-09-25T15:04:08.636" v="2230" actId="1582"/>
          <ac:spMkLst>
            <pc:docMk/>
            <pc:sldMk cId="1818753982" sldId="304"/>
            <ac:spMk id="14" creationId="{10044370-15B1-8037-56D8-B07F860CDDB7}"/>
          </ac:spMkLst>
        </pc:spChg>
        <pc:spChg chg="add mod">
          <ac:chgData name="אייל בנבנישתי" userId="5fbfbf99-afdd-4826-8758-57ce397a26c6" providerId="ADAL" clId="{39BE4025-0339-424A-BDD1-DD0395D74E8F}" dt="2023-09-25T15:04:54.417" v="2237" actId="1035"/>
          <ac:spMkLst>
            <pc:docMk/>
            <pc:sldMk cId="1818753982" sldId="304"/>
            <ac:spMk id="15" creationId="{8AFD7514-24C2-AB24-0C18-F566496F3BB1}"/>
          </ac:spMkLst>
        </pc:spChg>
        <pc:spChg chg="mod">
          <ac:chgData name="אייל בנבנישתי" userId="5fbfbf99-afdd-4826-8758-57ce397a26c6" providerId="ADAL" clId="{39BE4025-0339-424A-BDD1-DD0395D74E8F}" dt="2023-09-25T15:04:30.161" v="2234" actId="403"/>
          <ac:spMkLst>
            <pc:docMk/>
            <pc:sldMk cId="1818753982" sldId="304"/>
            <ac:spMk id="21" creationId="{13F8BD4C-6258-3CB8-AF8B-049EC382D707}"/>
          </ac:spMkLst>
        </pc:spChg>
        <pc:picChg chg="del">
          <ac:chgData name="אייל בנבנישתי" userId="5fbfbf99-afdd-4826-8758-57ce397a26c6" providerId="ADAL" clId="{39BE4025-0339-424A-BDD1-DD0395D74E8F}" dt="2023-09-25T14:48:50.610" v="1784" actId="478"/>
          <ac:picMkLst>
            <pc:docMk/>
            <pc:sldMk cId="1818753982" sldId="304"/>
            <ac:picMk id="4" creationId="{6288FCDC-7305-A3B3-C69E-65F3CCB6137A}"/>
          </ac:picMkLst>
        </pc:picChg>
        <pc:picChg chg="add mod modCrop">
          <ac:chgData name="אייל בנבנישתי" userId="5fbfbf99-afdd-4826-8758-57ce397a26c6" providerId="ADAL" clId="{39BE4025-0339-424A-BDD1-DD0395D74E8F}" dt="2023-09-25T14:54:58.659" v="1925" actId="732"/>
          <ac:picMkLst>
            <pc:docMk/>
            <pc:sldMk cId="1818753982" sldId="304"/>
            <ac:picMk id="8" creationId="{D26FF93C-6ABE-9660-161E-81513DB5B7C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2530F70-2873-4BB2-B197-F71B16757D38}" type="datetimeFigureOut">
              <a:rPr lang="he-IL" smtClean="0"/>
              <a:t>ז'/אלול/תשפ"ה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61EA5AB-F80D-4FDD-B642-0F49D7ADE09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82046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>
            <a:spLocks noGrp="1"/>
          </p:cNvSpPr>
          <p:nvPr>
            <p:ph type="body" idx="1"/>
          </p:nvPr>
        </p:nvSpPr>
        <p:spPr>
          <a:xfrm flipH="1"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" name="Google Shape;9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6B368E3-F53A-0DAB-8716-65EF199CEE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087DAAB2-ABC4-FD33-579A-AB9048EC39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BA0EBFB-0DC9-0FB7-F3FA-78A56B0D2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AF1D4-76BB-484E-8EE5-FE534125035B}" type="datetimeFigureOut">
              <a:rPr lang="he-IL" smtClean="0"/>
              <a:t>ז'/אלול/תשפ"ה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B4353A8E-2A92-BD86-BD61-B74C3FF44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A525FB7-9552-6299-9288-45E569C65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F6A13-9CB5-4D16-ACA7-1CC80F1C3C6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97428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5CCAC86-D1A1-C035-2A09-38E8BCF37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348DE7D5-2678-4FC0-52DB-41F2505210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0CE10E56-4C75-2BDA-197B-36FD0A35B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AF1D4-76BB-484E-8EE5-FE534125035B}" type="datetimeFigureOut">
              <a:rPr lang="he-IL" smtClean="0"/>
              <a:t>ז'/אלול/תשפ"ה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6EBBAEAD-57D5-9BF1-3DD2-9F6591220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5371684-76BD-2181-FF3F-7298C69E0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F6A13-9CB5-4D16-ACA7-1CC80F1C3C6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5080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FED6D662-1B51-0C54-800F-DBE8E0A6A2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6AA6BD9C-051D-3D25-B96F-572E2F3060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A40A40F9-0E25-F44D-27BD-DAD74CCED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AF1D4-76BB-484E-8EE5-FE534125035B}" type="datetimeFigureOut">
              <a:rPr lang="he-IL" smtClean="0"/>
              <a:t>ז'/אלול/תשפ"ה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F712FEF8-3B76-61A7-CF20-9FA02C927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A5EED9C8-A0E8-1A70-D467-8945FD283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F6A13-9CB5-4D16-ACA7-1CC80F1C3C6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61966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תמונה עם כיתוב" type="picTx">
  <p:cSld name="תמונה עם כיתוב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9"/>
          <p:cNvSpPr/>
          <p:nvPr/>
        </p:nvSpPr>
        <p:spPr>
          <a:xfrm flipH="1">
            <a:off x="3175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9" name="Google Shape;19;p49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12191985" cy="457835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0" name="Google Shape;20;p49"/>
          <p:cNvSpPr txBox="1">
            <a:spLocks noGrp="1"/>
          </p:cNvSpPr>
          <p:nvPr>
            <p:ph type="title"/>
          </p:nvPr>
        </p:nvSpPr>
        <p:spPr>
          <a:xfrm flipH="1">
            <a:off x="981076" y="4799362"/>
            <a:ext cx="10113645" cy="743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ahoma"/>
              <a:buNone/>
              <a:defRPr sz="3600" b="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9"/>
          <p:cNvSpPr txBox="1">
            <a:spLocks noGrp="1"/>
          </p:cNvSpPr>
          <p:nvPr>
            <p:ph type="body" idx="1"/>
          </p:nvPr>
        </p:nvSpPr>
        <p:spPr>
          <a:xfrm flipH="1">
            <a:off x="981457" y="5715000"/>
            <a:ext cx="10113264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lvl="0" indent="-228600" algn="r" rt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marL="914400" lvl="1" indent="-2286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2pPr>
            <a:lvl3pPr marL="1371600" lvl="2" indent="-228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3pPr>
            <a:lvl4pPr marL="1828800" lvl="3" indent="-228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4pPr>
            <a:lvl5pPr marL="2286000" lvl="4" indent="-228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5pPr>
            <a:lvl6pPr marL="2743200" lvl="5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r" rtl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2" name="Google Shape;22;p49"/>
          <p:cNvSpPr txBox="1">
            <a:spLocks noGrp="1"/>
          </p:cNvSpPr>
          <p:nvPr>
            <p:ph type="dt" idx="10"/>
          </p:nvPr>
        </p:nvSpPr>
        <p:spPr>
          <a:xfrm flipH="1">
            <a:off x="1388724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9"/>
          <p:cNvSpPr txBox="1">
            <a:spLocks noGrp="1"/>
          </p:cNvSpPr>
          <p:nvPr>
            <p:ph type="ftr" idx="11"/>
          </p:nvPr>
        </p:nvSpPr>
        <p:spPr>
          <a:xfrm flipH="1">
            <a:off x="427645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9"/>
          <p:cNvSpPr txBox="1">
            <a:spLocks noGrp="1"/>
          </p:cNvSpPr>
          <p:nvPr>
            <p:ph type="sldNum" idx="12"/>
          </p:nvPr>
        </p:nvSpPr>
        <p:spPr>
          <a:xfrm flipH="1">
            <a:off x="418408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9302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כותרת ותוכן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0"/>
          <p:cNvSpPr txBox="1">
            <a:spLocks noGrp="1"/>
          </p:cNvSpPr>
          <p:nvPr>
            <p:ph type="title"/>
          </p:nvPr>
        </p:nvSpPr>
        <p:spPr>
          <a:xfrm flipH="1">
            <a:off x="103632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700"/>
              <a:buFont typeface="Tahoma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0"/>
          <p:cNvSpPr txBox="1">
            <a:spLocks noGrp="1"/>
          </p:cNvSpPr>
          <p:nvPr>
            <p:ph type="body" idx="1"/>
          </p:nvPr>
        </p:nvSpPr>
        <p:spPr>
          <a:xfrm flipH="1">
            <a:off x="1036320" y="2108201"/>
            <a:ext cx="10058400" cy="3760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9250" algn="r" rtl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900"/>
              <a:buChar char=" "/>
              <a:defRPr/>
            </a:lvl1pPr>
            <a:lvl2pPr marL="914400" lvl="1" indent="-336550" algn="r" rt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700"/>
              <a:buChar char="◦"/>
              <a:defRPr/>
            </a:lvl2pPr>
            <a:lvl3pPr marL="1371600" lvl="2" indent="-31115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300"/>
              <a:buChar char="◦"/>
              <a:defRPr/>
            </a:lvl3pPr>
            <a:lvl4pPr marL="1828800" lvl="3" indent="-31115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300"/>
              <a:buChar char="◦"/>
              <a:defRPr/>
            </a:lvl4pPr>
            <a:lvl5pPr marL="2286000" lvl="4" indent="-31115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300"/>
              <a:buChar char="◦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28" name="Google Shape;28;p50"/>
          <p:cNvSpPr txBox="1">
            <a:spLocks noGrp="1"/>
          </p:cNvSpPr>
          <p:nvPr>
            <p:ph type="dt" idx="10"/>
          </p:nvPr>
        </p:nvSpPr>
        <p:spPr>
          <a:xfrm flipH="1">
            <a:off x="1388724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0"/>
          <p:cNvSpPr txBox="1">
            <a:spLocks noGrp="1"/>
          </p:cNvSpPr>
          <p:nvPr>
            <p:ph type="ftr" idx="11"/>
          </p:nvPr>
        </p:nvSpPr>
        <p:spPr>
          <a:xfrm flipH="1">
            <a:off x="427645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0"/>
          <p:cNvSpPr txBox="1">
            <a:spLocks noGrp="1"/>
          </p:cNvSpPr>
          <p:nvPr>
            <p:ph type="sldNum" idx="12"/>
          </p:nvPr>
        </p:nvSpPr>
        <p:spPr>
          <a:xfrm flipH="1">
            <a:off x="418408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43093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ני תכנים" type="twoObj">
  <p:cSld name="שני תכנים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1"/>
          <p:cNvSpPr txBox="1">
            <a:spLocks noGrp="1"/>
          </p:cNvSpPr>
          <p:nvPr>
            <p:ph type="title"/>
          </p:nvPr>
        </p:nvSpPr>
        <p:spPr>
          <a:xfrm flipH="1">
            <a:off x="103632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700"/>
              <a:buFont typeface="Tahoma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1"/>
          <p:cNvSpPr txBox="1">
            <a:spLocks noGrp="1"/>
          </p:cNvSpPr>
          <p:nvPr>
            <p:ph type="body" idx="1"/>
          </p:nvPr>
        </p:nvSpPr>
        <p:spPr>
          <a:xfrm flipH="1">
            <a:off x="6454984" y="2120900"/>
            <a:ext cx="4639736" cy="3748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9250" algn="r" rtl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900"/>
              <a:buChar char=" "/>
              <a:defRPr/>
            </a:lvl1pPr>
            <a:lvl2pPr marL="914400" lvl="1" indent="-336550" algn="r" rt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700"/>
              <a:buChar char="◦"/>
              <a:defRPr/>
            </a:lvl2pPr>
            <a:lvl3pPr marL="1371600" lvl="2" indent="-31115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300"/>
              <a:buChar char="◦"/>
              <a:defRPr/>
            </a:lvl3pPr>
            <a:lvl4pPr marL="1828800" lvl="3" indent="-31115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300"/>
              <a:buChar char="◦"/>
              <a:defRPr/>
            </a:lvl4pPr>
            <a:lvl5pPr marL="2286000" lvl="4" indent="-31115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300"/>
              <a:buChar char="◦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34" name="Google Shape;34;p51"/>
          <p:cNvSpPr txBox="1">
            <a:spLocks noGrp="1"/>
          </p:cNvSpPr>
          <p:nvPr>
            <p:ph type="body" idx="2"/>
          </p:nvPr>
        </p:nvSpPr>
        <p:spPr>
          <a:xfrm flipH="1">
            <a:off x="1036320" y="2120900"/>
            <a:ext cx="4639736" cy="3748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9250" algn="r" rtl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900"/>
              <a:buChar char=" "/>
              <a:defRPr/>
            </a:lvl1pPr>
            <a:lvl2pPr marL="914400" lvl="1" indent="-336550" algn="r" rt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700"/>
              <a:buChar char="◦"/>
              <a:defRPr/>
            </a:lvl2pPr>
            <a:lvl3pPr marL="1371600" lvl="2" indent="-31115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300"/>
              <a:buChar char="◦"/>
              <a:defRPr/>
            </a:lvl3pPr>
            <a:lvl4pPr marL="1828800" lvl="3" indent="-31115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300"/>
              <a:buChar char="◦"/>
              <a:defRPr/>
            </a:lvl4pPr>
            <a:lvl5pPr marL="2286000" lvl="4" indent="-31115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300"/>
              <a:buChar char="◦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35" name="Google Shape;35;p51"/>
          <p:cNvSpPr txBox="1">
            <a:spLocks noGrp="1"/>
          </p:cNvSpPr>
          <p:nvPr>
            <p:ph type="dt" idx="10"/>
          </p:nvPr>
        </p:nvSpPr>
        <p:spPr>
          <a:xfrm flipH="1">
            <a:off x="1388724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1"/>
          <p:cNvSpPr txBox="1">
            <a:spLocks noGrp="1"/>
          </p:cNvSpPr>
          <p:nvPr>
            <p:ph type="ftr" idx="11"/>
          </p:nvPr>
        </p:nvSpPr>
        <p:spPr>
          <a:xfrm flipH="1">
            <a:off x="427645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1"/>
          <p:cNvSpPr txBox="1">
            <a:spLocks noGrp="1"/>
          </p:cNvSpPr>
          <p:nvPr>
            <p:ph type="sldNum" idx="12"/>
          </p:nvPr>
        </p:nvSpPr>
        <p:spPr>
          <a:xfrm flipH="1">
            <a:off x="418408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99741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 Slide">
  <p:cSld name="1_Blank Slid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5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45051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שקופית כותרת" type="title">
  <p:cSld name="שקופית כותרת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4"/>
          <p:cNvSpPr/>
          <p:nvPr/>
        </p:nvSpPr>
        <p:spPr>
          <a:xfrm flipH="1">
            <a:off x="0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0" name="Google Shape;50;p54"/>
          <p:cNvSpPr txBox="1">
            <a:spLocks noGrp="1"/>
          </p:cNvSpPr>
          <p:nvPr>
            <p:ph type="ctrTitle"/>
          </p:nvPr>
        </p:nvSpPr>
        <p:spPr>
          <a:xfrm flipH="1">
            <a:off x="103632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Tahoma"/>
              <a:buNone/>
              <a:defRPr sz="8000">
                <a:solidFill>
                  <a:srgbClr val="26262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4"/>
          <p:cNvSpPr txBox="1">
            <a:spLocks noGrp="1"/>
          </p:cNvSpPr>
          <p:nvPr>
            <p:ph type="subTitle" idx="1"/>
          </p:nvPr>
        </p:nvSpPr>
        <p:spPr>
          <a:xfrm flipH="1">
            <a:off x="1033549" y="4645152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 rtl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ctr" rt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/>
            </a:lvl2pPr>
            <a:lvl3pPr lvl="2" algn="ct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/>
            </a:lvl3pPr>
            <a:lvl4pPr lvl="3" algn="ct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4pPr>
            <a:lvl5pPr lvl="4" algn="ct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5pPr>
            <a:lvl6pPr lvl="5" algn="ct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cxnSp>
        <p:nvCxnSpPr>
          <p:cNvPr id="52" name="Google Shape;52;p54"/>
          <p:cNvCxnSpPr/>
          <p:nvPr/>
        </p:nvCxnSpPr>
        <p:spPr>
          <a:xfrm rot="10800000">
            <a:off x="1108822" y="4474741"/>
            <a:ext cx="9875520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3" name="Google Shape;53;p54"/>
          <p:cNvSpPr txBox="1">
            <a:spLocks noGrp="1"/>
          </p:cNvSpPr>
          <p:nvPr>
            <p:ph type="dt" idx="10"/>
          </p:nvPr>
        </p:nvSpPr>
        <p:spPr>
          <a:xfrm flipH="1">
            <a:off x="1388724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4"/>
          <p:cNvSpPr txBox="1">
            <a:spLocks noGrp="1"/>
          </p:cNvSpPr>
          <p:nvPr>
            <p:ph type="ftr" idx="11"/>
          </p:nvPr>
        </p:nvSpPr>
        <p:spPr>
          <a:xfrm flipH="1">
            <a:off x="427645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54"/>
          <p:cNvSpPr txBox="1">
            <a:spLocks noGrp="1"/>
          </p:cNvSpPr>
          <p:nvPr>
            <p:ph type="sldNum" idx="12"/>
          </p:nvPr>
        </p:nvSpPr>
        <p:spPr>
          <a:xfrm flipH="1">
            <a:off x="418408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06302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כותרת מקטע עליונה" type="secHead">
  <p:cSld name="כותרת מקטע עליונה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5"/>
          <p:cNvSpPr/>
          <p:nvPr/>
        </p:nvSpPr>
        <p:spPr>
          <a:xfrm flipH="1">
            <a:off x="0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8" name="Google Shape;58;p55"/>
          <p:cNvSpPr txBox="1">
            <a:spLocks noGrp="1"/>
          </p:cNvSpPr>
          <p:nvPr>
            <p:ph type="title"/>
          </p:nvPr>
        </p:nvSpPr>
        <p:spPr>
          <a:xfrm flipH="1">
            <a:off x="103632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Tahoma"/>
              <a:buNone/>
              <a:defRPr sz="8000" b="0">
                <a:solidFill>
                  <a:srgbClr val="26262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5"/>
          <p:cNvSpPr txBox="1">
            <a:spLocks noGrp="1"/>
          </p:cNvSpPr>
          <p:nvPr>
            <p:ph type="body" idx="1"/>
          </p:nvPr>
        </p:nvSpPr>
        <p:spPr>
          <a:xfrm flipH="1">
            <a:off x="1036320" y="4663440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228600" algn="r" rt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r" rtl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cxnSp>
        <p:nvCxnSpPr>
          <p:cNvPr id="60" name="Google Shape;60;p55"/>
          <p:cNvCxnSpPr/>
          <p:nvPr/>
        </p:nvCxnSpPr>
        <p:spPr>
          <a:xfrm rot="10800000">
            <a:off x="1108822" y="4485132"/>
            <a:ext cx="9875520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1" name="Google Shape;61;p55"/>
          <p:cNvSpPr txBox="1">
            <a:spLocks noGrp="1"/>
          </p:cNvSpPr>
          <p:nvPr>
            <p:ph type="dt" idx="10"/>
          </p:nvPr>
        </p:nvSpPr>
        <p:spPr>
          <a:xfrm flipH="1">
            <a:off x="1388724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55"/>
          <p:cNvSpPr txBox="1">
            <a:spLocks noGrp="1"/>
          </p:cNvSpPr>
          <p:nvPr>
            <p:ph type="ftr" idx="11"/>
          </p:nvPr>
        </p:nvSpPr>
        <p:spPr>
          <a:xfrm flipH="1">
            <a:off x="427645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5"/>
          <p:cNvSpPr txBox="1">
            <a:spLocks noGrp="1"/>
          </p:cNvSpPr>
          <p:nvPr>
            <p:ph type="sldNum" idx="12"/>
          </p:nvPr>
        </p:nvSpPr>
        <p:spPr>
          <a:xfrm flipH="1">
            <a:off x="418408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77459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וואה" type="twoTxTwoObj">
  <p:cSld name="השוואה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6"/>
          <p:cNvSpPr txBox="1">
            <a:spLocks noGrp="1"/>
          </p:cNvSpPr>
          <p:nvPr>
            <p:ph type="title"/>
          </p:nvPr>
        </p:nvSpPr>
        <p:spPr>
          <a:xfrm flipH="1">
            <a:off x="103632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700"/>
              <a:buFont typeface="Tahoma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6"/>
          <p:cNvSpPr txBox="1">
            <a:spLocks noGrp="1"/>
          </p:cNvSpPr>
          <p:nvPr>
            <p:ph type="body" idx="1"/>
          </p:nvPr>
        </p:nvSpPr>
        <p:spPr>
          <a:xfrm flipH="1">
            <a:off x="6454984" y="2057400"/>
            <a:ext cx="4639736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 rtl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1"/>
                </a:solidFill>
              </a:defRPr>
            </a:lvl1pPr>
            <a:lvl2pPr marL="914400" lvl="1" indent="-228600" algn="r" rt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r" rtl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7" name="Google Shape;67;p56"/>
          <p:cNvSpPr txBox="1">
            <a:spLocks noGrp="1"/>
          </p:cNvSpPr>
          <p:nvPr>
            <p:ph type="body" idx="2"/>
          </p:nvPr>
        </p:nvSpPr>
        <p:spPr>
          <a:xfrm flipH="1">
            <a:off x="6454984" y="2958274"/>
            <a:ext cx="4639736" cy="2910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9250" algn="r" rtl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900"/>
              <a:buChar char=" "/>
              <a:defRPr/>
            </a:lvl1pPr>
            <a:lvl2pPr marL="914400" lvl="1" indent="-336550" algn="r" rt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700"/>
              <a:buChar char="◦"/>
              <a:defRPr/>
            </a:lvl2pPr>
            <a:lvl3pPr marL="1371600" lvl="2" indent="-31115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300"/>
              <a:buChar char="◦"/>
              <a:defRPr/>
            </a:lvl3pPr>
            <a:lvl4pPr marL="1828800" lvl="3" indent="-31115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300"/>
              <a:buChar char="◦"/>
              <a:defRPr/>
            </a:lvl4pPr>
            <a:lvl5pPr marL="2286000" lvl="4" indent="-31115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300"/>
              <a:buChar char="◦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68" name="Google Shape;68;p56"/>
          <p:cNvSpPr txBox="1">
            <a:spLocks noGrp="1"/>
          </p:cNvSpPr>
          <p:nvPr>
            <p:ph type="body" idx="3"/>
          </p:nvPr>
        </p:nvSpPr>
        <p:spPr>
          <a:xfrm flipH="1">
            <a:off x="1036320" y="2057400"/>
            <a:ext cx="4639736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 rtl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1"/>
                </a:solidFill>
              </a:defRPr>
            </a:lvl1pPr>
            <a:lvl2pPr marL="914400" lvl="1" indent="-228600" algn="r" rt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r" rtl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9" name="Google Shape;69;p56"/>
          <p:cNvSpPr txBox="1">
            <a:spLocks noGrp="1"/>
          </p:cNvSpPr>
          <p:nvPr>
            <p:ph type="body" idx="4"/>
          </p:nvPr>
        </p:nvSpPr>
        <p:spPr>
          <a:xfrm flipH="1">
            <a:off x="1036320" y="2958273"/>
            <a:ext cx="4639736" cy="2910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9250" algn="r" rtl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900"/>
              <a:buChar char=" "/>
              <a:defRPr/>
            </a:lvl1pPr>
            <a:lvl2pPr marL="914400" lvl="1" indent="-336550" algn="r" rt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700"/>
              <a:buChar char="◦"/>
              <a:defRPr/>
            </a:lvl2pPr>
            <a:lvl3pPr marL="1371600" lvl="2" indent="-31115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300"/>
              <a:buChar char="◦"/>
              <a:defRPr/>
            </a:lvl3pPr>
            <a:lvl4pPr marL="1828800" lvl="3" indent="-31115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300"/>
              <a:buChar char="◦"/>
              <a:defRPr/>
            </a:lvl4pPr>
            <a:lvl5pPr marL="2286000" lvl="4" indent="-31115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300"/>
              <a:buChar char="◦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70" name="Google Shape;70;p56"/>
          <p:cNvSpPr txBox="1">
            <a:spLocks noGrp="1"/>
          </p:cNvSpPr>
          <p:nvPr>
            <p:ph type="dt" idx="10"/>
          </p:nvPr>
        </p:nvSpPr>
        <p:spPr>
          <a:xfrm flipH="1">
            <a:off x="1388724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56"/>
          <p:cNvSpPr txBox="1">
            <a:spLocks noGrp="1"/>
          </p:cNvSpPr>
          <p:nvPr>
            <p:ph type="ftr" idx="11"/>
          </p:nvPr>
        </p:nvSpPr>
        <p:spPr>
          <a:xfrm flipH="1">
            <a:off x="427645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6"/>
          <p:cNvSpPr txBox="1">
            <a:spLocks noGrp="1"/>
          </p:cNvSpPr>
          <p:nvPr>
            <p:ph type="sldNum" idx="12"/>
          </p:nvPr>
        </p:nvSpPr>
        <p:spPr>
          <a:xfrm flipH="1">
            <a:off x="418408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82734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 type="titleOnly">
  <p:cSld name="כותרת בלבד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7"/>
          <p:cNvSpPr txBox="1">
            <a:spLocks noGrp="1"/>
          </p:cNvSpPr>
          <p:nvPr>
            <p:ph type="title"/>
          </p:nvPr>
        </p:nvSpPr>
        <p:spPr>
          <a:xfrm flipH="1">
            <a:off x="103632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700"/>
              <a:buFont typeface="Tahoma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57"/>
          <p:cNvSpPr txBox="1">
            <a:spLocks noGrp="1"/>
          </p:cNvSpPr>
          <p:nvPr>
            <p:ph type="dt" idx="10"/>
          </p:nvPr>
        </p:nvSpPr>
        <p:spPr>
          <a:xfrm flipH="1">
            <a:off x="1388724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7"/>
          <p:cNvSpPr txBox="1">
            <a:spLocks noGrp="1"/>
          </p:cNvSpPr>
          <p:nvPr>
            <p:ph type="ftr" idx="11"/>
          </p:nvPr>
        </p:nvSpPr>
        <p:spPr>
          <a:xfrm flipH="1">
            <a:off x="427645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7"/>
          <p:cNvSpPr txBox="1">
            <a:spLocks noGrp="1"/>
          </p:cNvSpPr>
          <p:nvPr>
            <p:ph type="sldNum" idx="12"/>
          </p:nvPr>
        </p:nvSpPr>
        <p:spPr>
          <a:xfrm flipH="1">
            <a:off x="418408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9838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9BB1777-AAF1-E6C9-3FCC-F80B1D778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E94E419-CD79-72EC-C179-2D10555FE3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C6DD6AC-270B-ED4C-FFF8-0359ACB0C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AF1D4-76BB-484E-8EE5-FE534125035B}" type="datetimeFigureOut">
              <a:rPr lang="he-IL" smtClean="0"/>
              <a:t>ז'/אלול/תשפ"ה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B7B96C96-58A9-8F8F-D3E7-80408CB64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A3B06E10-B9A1-EB65-E5B2-38B077AAA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F6A13-9CB5-4D16-ACA7-1CC80F1C3C6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993179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ריק" type="blank">
  <p:cSld name="ריק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8"/>
          <p:cNvSpPr/>
          <p:nvPr/>
        </p:nvSpPr>
        <p:spPr>
          <a:xfrm flipH="1">
            <a:off x="0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0" name="Google Shape;80;p58"/>
          <p:cNvSpPr txBox="1">
            <a:spLocks noGrp="1"/>
          </p:cNvSpPr>
          <p:nvPr>
            <p:ph type="dt" idx="10"/>
          </p:nvPr>
        </p:nvSpPr>
        <p:spPr>
          <a:xfrm flipH="1">
            <a:off x="1388724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58"/>
          <p:cNvSpPr txBox="1">
            <a:spLocks noGrp="1"/>
          </p:cNvSpPr>
          <p:nvPr>
            <p:ph type="ftr" idx="11"/>
          </p:nvPr>
        </p:nvSpPr>
        <p:spPr>
          <a:xfrm flipH="1">
            <a:off x="427645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58"/>
          <p:cNvSpPr txBox="1">
            <a:spLocks noGrp="1"/>
          </p:cNvSpPr>
          <p:nvPr>
            <p:ph type="sldNum" idx="12"/>
          </p:nvPr>
        </p:nvSpPr>
        <p:spPr>
          <a:xfrm flipH="1">
            <a:off x="418408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49281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טקסט אנכי" type="vertTx">
  <p:cSld name="כותרת וטקסט אנכי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9"/>
          <p:cNvSpPr txBox="1">
            <a:spLocks noGrp="1"/>
          </p:cNvSpPr>
          <p:nvPr>
            <p:ph type="title"/>
          </p:nvPr>
        </p:nvSpPr>
        <p:spPr>
          <a:xfrm flipH="1">
            <a:off x="103632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700"/>
              <a:buFont typeface="Tahoma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9"/>
          <p:cNvSpPr txBox="1">
            <a:spLocks noGrp="1"/>
          </p:cNvSpPr>
          <p:nvPr>
            <p:ph type="body" idx="1"/>
          </p:nvPr>
        </p:nvSpPr>
        <p:spPr>
          <a:xfrm rot="5400000" flipH="1">
            <a:off x="4185074" y="-1040554"/>
            <a:ext cx="3760891" cy="100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rmAutofit/>
          </a:bodyPr>
          <a:lstStyle>
            <a:lvl1pPr marL="457200" lvl="0" indent="-349250" algn="r" rtl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900"/>
              <a:buChar char=" "/>
              <a:defRPr/>
            </a:lvl1pPr>
            <a:lvl2pPr marL="914400" lvl="1" indent="-336550" algn="r" rt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700"/>
              <a:buChar char="◦"/>
              <a:defRPr/>
            </a:lvl2pPr>
            <a:lvl3pPr marL="1371600" lvl="2" indent="-31115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300"/>
              <a:buChar char="◦"/>
              <a:defRPr/>
            </a:lvl3pPr>
            <a:lvl4pPr marL="1828800" lvl="3" indent="-31115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300"/>
              <a:buChar char="◦"/>
              <a:defRPr/>
            </a:lvl4pPr>
            <a:lvl5pPr marL="2286000" lvl="4" indent="-31115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300"/>
              <a:buChar char="◦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86" name="Google Shape;86;p59"/>
          <p:cNvSpPr txBox="1">
            <a:spLocks noGrp="1"/>
          </p:cNvSpPr>
          <p:nvPr>
            <p:ph type="dt" idx="10"/>
          </p:nvPr>
        </p:nvSpPr>
        <p:spPr>
          <a:xfrm flipH="1">
            <a:off x="1388724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59"/>
          <p:cNvSpPr txBox="1">
            <a:spLocks noGrp="1"/>
          </p:cNvSpPr>
          <p:nvPr>
            <p:ph type="ftr" idx="11"/>
          </p:nvPr>
        </p:nvSpPr>
        <p:spPr>
          <a:xfrm flipH="1">
            <a:off x="427645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59"/>
          <p:cNvSpPr txBox="1">
            <a:spLocks noGrp="1"/>
          </p:cNvSpPr>
          <p:nvPr>
            <p:ph type="sldNum" idx="12"/>
          </p:nvPr>
        </p:nvSpPr>
        <p:spPr>
          <a:xfrm flipH="1">
            <a:off x="418408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36455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כותרת אנכית וטקסט" type="vertTitleAndTx">
  <p:cSld name="כותרת אנכית וטקסט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60"/>
          <p:cNvSpPr/>
          <p:nvPr/>
        </p:nvSpPr>
        <p:spPr>
          <a:xfrm flipH="1">
            <a:off x="0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1" name="Google Shape;91;p60"/>
          <p:cNvSpPr txBox="1">
            <a:spLocks noGrp="1"/>
          </p:cNvSpPr>
          <p:nvPr>
            <p:ph type="title"/>
          </p:nvPr>
        </p:nvSpPr>
        <p:spPr>
          <a:xfrm rot="5400000" flipH="1">
            <a:off x="-727299" y="1977801"/>
            <a:ext cx="575989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700"/>
              <a:buFont typeface="Tahoma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60"/>
          <p:cNvSpPr txBox="1">
            <a:spLocks noGrp="1"/>
          </p:cNvSpPr>
          <p:nvPr>
            <p:ph type="body" idx="1"/>
          </p:nvPr>
        </p:nvSpPr>
        <p:spPr>
          <a:xfrm rot="5400000" flipH="1">
            <a:off x="4606701" y="-574899"/>
            <a:ext cx="575989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rmAutofit/>
          </a:bodyPr>
          <a:lstStyle>
            <a:lvl1pPr marL="457200" lvl="0" indent="-349250" algn="r" rtl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900"/>
              <a:buChar char=" "/>
              <a:defRPr/>
            </a:lvl1pPr>
            <a:lvl2pPr marL="914400" lvl="1" indent="-336550" algn="r" rt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700"/>
              <a:buChar char="◦"/>
              <a:defRPr/>
            </a:lvl2pPr>
            <a:lvl3pPr marL="1371600" lvl="2" indent="-31115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300"/>
              <a:buChar char="◦"/>
              <a:defRPr/>
            </a:lvl3pPr>
            <a:lvl4pPr marL="1828800" lvl="3" indent="-31115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300"/>
              <a:buChar char="◦"/>
              <a:defRPr/>
            </a:lvl4pPr>
            <a:lvl5pPr marL="2286000" lvl="4" indent="-31115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300"/>
              <a:buChar char="◦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93" name="Google Shape;93;p60"/>
          <p:cNvSpPr txBox="1">
            <a:spLocks noGrp="1"/>
          </p:cNvSpPr>
          <p:nvPr>
            <p:ph type="dt" idx="10"/>
          </p:nvPr>
        </p:nvSpPr>
        <p:spPr>
          <a:xfrm flipH="1">
            <a:off x="1388724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60"/>
          <p:cNvSpPr txBox="1">
            <a:spLocks noGrp="1"/>
          </p:cNvSpPr>
          <p:nvPr>
            <p:ph type="ftr" idx="11"/>
          </p:nvPr>
        </p:nvSpPr>
        <p:spPr>
          <a:xfrm flipH="1">
            <a:off x="427645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60"/>
          <p:cNvSpPr txBox="1">
            <a:spLocks noGrp="1"/>
          </p:cNvSpPr>
          <p:nvPr>
            <p:ph type="sldNum" idx="12"/>
          </p:nvPr>
        </p:nvSpPr>
        <p:spPr>
          <a:xfrm flipH="1">
            <a:off x="418408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3201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EB7143D-1D59-71BA-4318-E21FEE4A8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81AE015A-CC93-00C2-4D2A-3958A2D9A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E08531A7-779A-C112-FCF9-6DD28F8B0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AF1D4-76BB-484E-8EE5-FE534125035B}" type="datetimeFigureOut">
              <a:rPr lang="he-IL" smtClean="0"/>
              <a:t>ז'/אלול/תשפ"ה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63E4BCA5-CE79-B7B7-791D-C76169746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76FD1965-70D5-BE42-2B2A-DCB276683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F6A13-9CB5-4D16-ACA7-1CC80F1C3C6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02684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89726E4-9317-685B-0CA2-7092D49D7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DDAB1B3D-A831-E673-2190-DAAC291E4C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4A8E8C33-F769-0244-23EC-CBBFA3A543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7B134EB7-8671-DEF9-2194-52B0AA73A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AF1D4-76BB-484E-8EE5-FE534125035B}" type="datetimeFigureOut">
              <a:rPr lang="he-IL" smtClean="0"/>
              <a:t>ז'/אלול/תשפ"ה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92824911-DE04-BD30-59EC-A0AEA60FC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881DED1A-11E8-A1BB-4F98-7A6C79071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F6A13-9CB5-4D16-ACA7-1CC80F1C3C6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649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CEA80BF-4345-A04C-1256-62C617152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13DBACD6-3E95-234A-5478-2656E0F44E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FFB4BD6A-B97D-C673-905A-4A2D6E28DD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BAC5258D-C32B-1FB1-81E8-E6A93DF059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3035C7AA-82D3-3001-1FD0-056B193A6B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A4741FCF-B1A7-AACA-61DE-8D48013E6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AF1D4-76BB-484E-8EE5-FE534125035B}" type="datetimeFigureOut">
              <a:rPr lang="he-IL" smtClean="0"/>
              <a:t>ז'/אלול/תשפ"ה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F7F3DB9E-8FA1-9DC0-9604-E04B66F1E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C52999E0-3A52-3C2E-93FC-8B4221841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F6A13-9CB5-4D16-ACA7-1CC80F1C3C6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55747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C73A26F-1AD0-2E11-D100-5DFBF715A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3C8BC3BF-8E03-25ED-C896-E910AE635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AF1D4-76BB-484E-8EE5-FE534125035B}" type="datetimeFigureOut">
              <a:rPr lang="he-IL" smtClean="0"/>
              <a:t>ז'/אלול/תשפ"ה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0A20F443-750C-7C4C-FB82-3772B8004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0A625A82-27B8-EA3F-8CA8-F4231942A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F6A13-9CB5-4D16-ACA7-1CC80F1C3C6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60776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294345D6-3B98-E18A-23C3-0E71EA6DC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AF1D4-76BB-484E-8EE5-FE534125035B}" type="datetimeFigureOut">
              <a:rPr lang="he-IL" smtClean="0"/>
              <a:t>ז'/אלול/תשפ"ה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6474BE01-87EF-D50B-ED93-A42F592C2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BA5A43E4-3A69-07EF-4AD7-4052B44F1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F6A13-9CB5-4D16-ACA7-1CC80F1C3C6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51373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5EFE89B-695A-3C3C-ECAE-42A2EAFED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012521A8-2D35-62D2-F771-2161C51F1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AC15787B-B534-4269-FE0A-C54067917C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64E4D388-5EE9-1990-ACB8-4F700266D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AF1D4-76BB-484E-8EE5-FE534125035B}" type="datetimeFigureOut">
              <a:rPr lang="he-IL" smtClean="0"/>
              <a:t>ז'/אלול/תשפ"ה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3F086076-BA93-2D78-8416-3583C49E0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58B5420A-5B7D-84A6-C644-85AE198F2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F6A13-9CB5-4D16-ACA7-1CC80F1C3C6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66644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076A390-206B-5325-E0B3-F8D42D9F9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0A197A35-2991-0306-32A9-60F4C6E6B3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B1A952ED-DCF9-9973-388F-302DC40A91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A49B3755-B6EB-BD6E-BAF5-E46A62874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AF1D4-76BB-484E-8EE5-FE534125035B}" type="datetimeFigureOut">
              <a:rPr lang="he-IL" smtClean="0"/>
              <a:t>ז'/אלול/תשפ"ה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8E8C8E6B-A30F-51C7-9C93-480FF600C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886A9622-DED5-1E55-B6B3-AAEB4F82D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F6A13-9CB5-4D16-ACA7-1CC80F1C3C6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30148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74A9F45F-0883-3B51-7B0A-5B6558CF6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605AA184-9CC7-D223-97DE-3BD4E8AD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2CB5F76-DC5B-FD33-2366-DEF82F899F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AF1D4-76BB-484E-8EE5-FE534125035B}" type="datetimeFigureOut">
              <a:rPr lang="he-IL" smtClean="0"/>
              <a:t>ז'/אלול/תשפ"ה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AD4FA2FF-7D66-E727-A1D5-1F26D75C19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AC2BC8B1-7B14-7454-A8CE-A54B1DF62C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F6A13-9CB5-4D16-ACA7-1CC80F1C3C6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37858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8"/>
          <p:cNvSpPr/>
          <p:nvPr/>
        </p:nvSpPr>
        <p:spPr>
          <a:xfrm flipH="1">
            <a:off x="0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48"/>
          <p:cNvSpPr txBox="1">
            <a:spLocks noGrp="1"/>
          </p:cNvSpPr>
          <p:nvPr>
            <p:ph type="title"/>
          </p:nvPr>
        </p:nvSpPr>
        <p:spPr>
          <a:xfrm flipH="1">
            <a:off x="103632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700"/>
              <a:buFont typeface="Tahoma"/>
              <a:buNone/>
              <a:defRPr sz="4700" b="0" i="0" u="none" strike="noStrike" cap="non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48"/>
          <p:cNvSpPr txBox="1">
            <a:spLocks noGrp="1"/>
          </p:cNvSpPr>
          <p:nvPr>
            <p:ph type="body" idx="1"/>
          </p:nvPr>
        </p:nvSpPr>
        <p:spPr>
          <a:xfrm flipH="1">
            <a:off x="1036320" y="2108201"/>
            <a:ext cx="10058400" cy="3760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349250" algn="r" rtl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Calibri"/>
              <a:buChar char=" "/>
              <a:defRPr sz="1900" b="0" i="0" u="none" strike="noStrike" cap="non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36550" algn="r" rt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700"/>
              <a:buFont typeface="Calibri"/>
              <a:buChar char="◦"/>
              <a:defRPr sz="1700" b="0" i="0" u="none" strike="noStrike" cap="non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1115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300"/>
              <a:buFont typeface="Calibri"/>
              <a:buChar char="◦"/>
              <a:defRPr sz="1300" b="0" i="0" u="none" strike="noStrike" cap="non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1115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300"/>
              <a:buFont typeface="Calibri"/>
              <a:buChar char="◦"/>
              <a:defRPr sz="1300" b="0" i="0" u="none" strike="noStrike" cap="non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1115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300"/>
              <a:buFont typeface="Calibri"/>
              <a:buChar char="◦"/>
              <a:defRPr sz="1300" b="0" i="0" u="none" strike="noStrike" cap="non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17500" algn="r" rtl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3" name="Google Shape;13;p48"/>
          <p:cNvSpPr txBox="1">
            <a:spLocks noGrp="1"/>
          </p:cNvSpPr>
          <p:nvPr>
            <p:ph type="dt" idx="10"/>
          </p:nvPr>
        </p:nvSpPr>
        <p:spPr>
          <a:xfrm flipH="1">
            <a:off x="1388724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4" name="Google Shape;14;p48"/>
          <p:cNvSpPr txBox="1">
            <a:spLocks noGrp="1"/>
          </p:cNvSpPr>
          <p:nvPr>
            <p:ph type="ftr" idx="11"/>
          </p:nvPr>
        </p:nvSpPr>
        <p:spPr>
          <a:xfrm flipH="1">
            <a:off x="427645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5" name="Google Shape;15;p48"/>
          <p:cNvSpPr txBox="1">
            <a:spLocks noGrp="1"/>
          </p:cNvSpPr>
          <p:nvPr>
            <p:ph type="sldNum" idx="12"/>
          </p:nvPr>
        </p:nvSpPr>
        <p:spPr>
          <a:xfrm flipH="1">
            <a:off x="418408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cxnSp>
        <p:nvCxnSpPr>
          <p:cNvPr id="16" name="Google Shape;16;p48"/>
          <p:cNvCxnSpPr/>
          <p:nvPr/>
        </p:nvCxnSpPr>
        <p:spPr>
          <a:xfrm rot="10800000">
            <a:off x="1031508" y="1897380"/>
            <a:ext cx="9966960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95541743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package" Target="../embeddings/Microsoft_Excel_Worksheet.xlsx"/><Relationship Id="rId7" Type="http://schemas.openxmlformats.org/officeDocument/2006/relationships/hyperlink" Target="https://he.wikipedia.org/wiki/%D7%A0%D7%91%D7%97%D7%A8%D7%AA_%D7%99%D7%A9%D7%A8%D7%90%D7%9C_%D7%91%D7%9B%D7%93%D7%95%D7%A8%D7%92%D7%9C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9.png"/><Relationship Id="rId4" Type="http://schemas.openxmlformats.org/officeDocument/2006/relationships/image" Target="../media/image6.emf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"/>
          <p:cNvSpPr txBox="1">
            <a:spLocks noGrp="1"/>
          </p:cNvSpPr>
          <p:nvPr>
            <p:ph type="title"/>
          </p:nvPr>
        </p:nvSpPr>
        <p:spPr>
          <a:xfrm>
            <a:off x="981076" y="4799362"/>
            <a:ext cx="10113645" cy="743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rmAutofit/>
          </a:bodyPr>
          <a:lstStyle/>
          <a:p>
            <a:pPr lvl="0" algn="ctr"/>
            <a:r>
              <a:rPr lang="he-IL" b="1" dirty="0">
                <a:solidFill>
                  <a:schemeClr val="bg1"/>
                </a:solidFill>
              </a:rPr>
              <a:t>עורך השאילתות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101" name="Google Shape;101;p1"/>
          <p:cNvPicPr preferRelativeResize="0"/>
          <p:nvPr/>
        </p:nvPicPr>
        <p:blipFill rotWithShape="1">
          <a:blip r:embed="rId3">
            <a:alphaModFix/>
          </a:blip>
          <a:srcRect t="24806" b="29300"/>
          <a:stretch/>
        </p:blipFill>
        <p:spPr>
          <a:xfrm>
            <a:off x="0" y="59040"/>
            <a:ext cx="2092187" cy="979599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"/>
          <p:cNvSpPr txBox="1"/>
          <p:nvPr/>
        </p:nvSpPr>
        <p:spPr>
          <a:xfrm>
            <a:off x="0" y="548839"/>
            <a:ext cx="12192000" cy="3493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0"/>
              <a:buFont typeface="Arial"/>
              <a:buNone/>
              <a:tabLst/>
              <a:defRPr/>
            </a:pPr>
            <a:r>
              <a:rPr kumimoji="0" lang="he-IL" sz="12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לוח מחוונים</a:t>
            </a:r>
          </a:p>
          <a:p>
            <a:pPr lvl="0" algn="ctr">
              <a:buClr>
                <a:srgbClr val="000000"/>
              </a:buClr>
              <a:buSzPts val="15000"/>
              <a:defRPr/>
            </a:pPr>
            <a:r>
              <a:rPr lang="en-US" sz="9600" dirty="0"/>
              <a:t>POWER QUERY</a:t>
            </a:r>
            <a:endParaRPr kumimoji="0" sz="9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A348D8-7740-2810-25E4-C3DBD0C0BB4D}"/>
              </a:ext>
            </a:extLst>
          </p:cNvPr>
          <p:cNvSpPr txBox="1"/>
          <p:nvPr/>
        </p:nvSpPr>
        <p:spPr>
          <a:xfrm>
            <a:off x="8406063" y="6031832"/>
            <a:ext cx="3416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>
                <a:solidFill>
                  <a:schemeClr val="bg1"/>
                </a:solidFill>
              </a:rPr>
              <a:t>מאת </a:t>
            </a:r>
            <a:r>
              <a:rPr lang="he-IL" dirty="0">
                <a:solidFill>
                  <a:schemeClr val="bg1"/>
                </a:solidFill>
              </a:rPr>
              <a:t>: אייל בנבנישתי</a:t>
            </a:r>
            <a:endParaRPr lang="en-IL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B84DD784-BB44-0A2E-E708-2E0D7653AAC0}"/>
              </a:ext>
            </a:extLst>
          </p:cNvPr>
          <p:cNvSpPr txBox="1"/>
          <p:nvPr/>
        </p:nvSpPr>
        <p:spPr>
          <a:xfrm>
            <a:off x="3397624" y="144448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4800" dirty="0"/>
              <a:t>פעולות בשאילתה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E7CBEC11-D179-66FC-B553-9250402E3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91109" cy="975445"/>
          </a:xfrm>
          <a:prstGeom prst="rect">
            <a:avLst/>
          </a:prstGeom>
        </p:spPr>
      </p:pic>
      <p:sp>
        <p:nvSpPr>
          <p:cNvPr id="21" name="תיבת טקסט 20">
            <a:extLst>
              <a:ext uri="{FF2B5EF4-FFF2-40B4-BE49-F238E27FC236}">
                <a16:creationId xmlns:a16="http://schemas.microsoft.com/office/drawing/2014/main" id="{13F8BD4C-6258-3CB8-AF8B-049EC382D707}"/>
              </a:ext>
            </a:extLst>
          </p:cNvPr>
          <p:cNvSpPr txBox="1"/>
          <p:nvPr/>
        </p:nvSpPr>
        <p:spPr>
          <a:xfrm>
            <a:off x="1622611" y="1163225"/>
            <a:ext cx="10443376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1800"/>
              </a:spcAft>
              <a:buFont typeface="+mj-lt"/>
              <a:buAutoNum type="arabicPeriod" startAt="7"/>
            </a:pPr>
            <a:r>
              <a:rPr lang="he-IL" sz="2000" b="1" dirty="0"/>
              <a:t>שורות</a:t>
            </a:r>
          </a:p>
          <a:p>
            <a:pPr marL="800100" lvl="1" indent="-342900">
              <a:spcAft>
                <a:spcPts val="1800"/>
              </a:spcAft>
              <a:buFont typeface="+mj-cs"/>
              <a:buAutoNum type="hebrew2Minus"/>
            </a:pPr>
            <a:r>
              <a:rPr lang="he-IL" dirty="0"/>
              <a:t>ניתן להוסיף או להוריד שורות</a:t>
            </a:r>
          </a:p>
          <a:p>
            <a:pPr marL="800100" lvl="1" indent="-342900">
              <a:spcAft>
                <a:spcPts val="1800"/>
              </a:spcAft>
              <a:buFont typeface="+mj-cs"/>
              <a:buAutoNum type="hebrew2Minus"/>
            </a:pPr>
            <a:endParaRPr lang="he-IL" dirty="0"/>
          </a:p>
          <a:p>
            <a:pPr marL="1257300" lvl="2" indent="-342900">
              <a:spcAft>
                <a:spcPts val="1800"/>
              </a:spcAft>
              <a:buFont typeface="+mj-lt"/>
              <a:buAutoNum type="arabicParenR"/>
            </a:pPr>
            <a:r>
              <a:rPr lang="he-IL" dirty="0"/>
              <a:t>שורות עליונות</a:t>
            </a:r>
          </a:p>
          <a:p>
            <a:pPr marL="1257300" lvl="2" indent="-342900">
              <a:spcAft>
                <a:spcPts val="1800"/>
              </a:spcAft>
              <a:buFont typeface="+mj-lt"/>
              <a:buAutoNum type="arabicParenR"/>
            </a:pPr>
            <a:r>
              <a:rPr lang="he-IL" dirty="0"/>
              <a:t>שורות תחתונות</a:t>
            </a:r>
          </a:p>
          <a:p>
            <a:pPr marL="1257300" lvl="2" indent="-342900">
              <a:spcAft>
                <a:spcPts val="1800"/>
              </a:spcAft>
              <a:buFont typeface="+mj-lt"/>
              <a:buAutoNum type="arabicParenR"/>
            </a:pPr>
            <a:r>
              <a:rPr lang="he-IL" dirty="0"/>
              <a:t>שורות נבחרות</a:t>
            </a:r>
          </a:p>
          <a:p>
            <a:pPr marL="1257300" lvl="2" indent="-342900">
              <a:spcAft>
                <a:spcPts val="1800"/>
              </a:spcAft>
              <a:buFont typeface="+mj-lt"/>
              <a:buAutoNum type="arabicParenR"/>
            </a:pPr>
            <a:r>
              <a:rPr lang="he-IL" dirty="0"/>
              <a:t>שורות כפולות</a:t>
            </a:r>
          </a:p>
          <a:p>
            <a:pPr marL="1257300" lvl="2" indent="-342900">
              <a:spcAft>
                <a:spcPts val="1800"/>
              </a:spcAft>
              <a:buFont typeface="+mj-lt"/>
              <a:buAutoNum type="arabicParenR"/>
            </a:pPr>
            <a:r>
              <a:rPr lang="he-IL" dirty="0"/>
              <a:t>שורות ריקות</a:t>
            </a:r>
          </a:p>
          <a:p>
            <a:pPr marL="1257300" lvl="2" indent="-342900">
              <a:spcAft>
                <a:spcPts val="1800"/>
              </a:spcAft>
              <a:buFont typeface="+mj-lt"/>
              <a:buAutoNum type="arabicParenR"/>
            </a:pPr>
            <a:r>
              <a:rPr lang="he-IL" dirty="0"/>
              <a:t>שורות עם טעויות</a:t>
            </a:r>
            <a:endParaRPr lang="en-US" dirty="0"/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2D5C739A-0501-31D6-D701-7DBF714FC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9412" y="1067822"/>
            <a:ext cx="1177959" cy="1120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FD8B6E6F-974E-C025-B45C-6E57D0A8FF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0837" y="2664334"/>
            <a:ext cx="3437150" cy="3242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מלבן 13">
            <a:extLst>
              <a:ext uri="{FF2B5EF4-FFF2-40B4-BE49-F238E27FC236}">
                <a16:creationId xmlns:a16="http://schemas.microsoft.com/office/drawing/2014/main" id="{72523A4E-7674-0284-DCEC-7C74EE65B6FF}"/>
              </a:ext>
            </a:extLst>
          </p:cNvPr>
          <p:cNvSpPr/>
          <p:nvPr/>
        </p:nvSpPr>
        <p:spPr>
          <a:xfrm>
            <a:off x="5418531" y="3783105"/>
            <a:ext cx="2694528" cy="203065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60299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B84DD784-BB44-0A2E-E708-2E0D7653AAC0}"/>
              </a:ext>
            </a:extLst>
          </p:cNvPr>
          <p:cNvSpPr txBox="1"/>
          <p:nvPr/>
        </p:nvSpPr>
        <p:spPr>
          <a:xfrm>
            <a:off x="3397624" y="144448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4800" dirty="0"/>
              <a:t>פעולות בשאילתה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E7CBEC11-D179-66FC-B553-9250402E3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91109" cy="975445"/>
          </a:xfrm>
          <a:prstGeom prst="rect">
            <a:avLst/>
          </a:prstGeom>
        </p:spPr>
      </p:pic>
      <p:sp>
        <p:nvSpPr>
          <p:cNvPr id="21" name="תיבת טקסט 20">
            <a:extLst>
              <a:ext uri="{FF2B5EF4-FFF2-40B4-BE49-F238E27FC236}">
                <a16:creationId xmlns:a16="http://schemas.microsoft.com/office/drawing/2014/main" id="{13F8BD4C-6258-3CB8-AF8B-049EC382D707}"/>
              </a:ext>
            </a:extLst>
          </p:cNvPr>
          <p:cNvSpPr txBox="1"/>
          <p:nvPr/>
        </p:nvSpPr>
        <p:spPr>
          <a:xfrm>
            <a:off x="1622611" y="1163225"/>
            <a:ext cx="10443376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1800"/>
              </a:spcAft>
              <a:buFont typeface="+mj-lt"/>
              <a:buAutoNum type="arabicPeriod" startAt="8"/>
            </a:pPr>
            <a:r>
              <a:rPr lang="he-IL" sz="2000" b="1" dirty="0"/>
              <a:t>עמודות</a:t>
            </a:r>
          </a:p>
          <a:p>
            <a:pPr marL="800100" lvl="1" indent="-342900">
              <a:spcAft>
                <a:spcPts val="1800"/>
              </a:spcAft>
              <a:buFont typeface="+mj-cs"/>
              <a:buAutoNum type="hebrew2Minus"/>
            </a:pPr>
            <a:r>
              <a:rPr lang="he-IL" dirty="0"/>
              <a:t>ניתן להוריד עמודות</a:t>
            </a:r>
          </a:p>
          <a:p>
            <a:pPr marL="800100" lvl="1" indent="-342900">
              <a:spcAft>
                <a:spcPts val="1800"/>
              </a:spcAft>
              <a:buFont typeface="+mj-cs"/>
              <a:buAutoNum type="hebrew2Minus"/>
            </a:pPr>
            <a:endParaRPr lang="he-IL" dirty="0"/>
          </a:p>
          <a:p>
            <a:pPr marL="1257300" lvl="2" indent="-342900">
              <a:spcAft>
                <a:spcPts val="1800"/>
              </a:spcAft>
              <a:buFont typeface="+mj-lt"/>
              <a:buAutoNum type="arabicParenR"/>
            </a:pPr>
            <a:r>
              <a:rPr lang="he-IL" dirty="0"/>
              <a:t>הסרת עמודות</a:t>
            </a:r>
          </a:p>
          <a:p>
            <a:pPr marL="1257300" lvl="2" indent="-342900">
              <a:spcAft>
                <a:spcPts val="1800"/>
              </a:spcAft>
              <a:buFont typeface="+mj-lt"/>
              <a:buAutoNum type="arabicParenR"/>
            </a:pPr>
            <a:r>
              <a:rPr lang="he-IL" dirty="0"/>
              <a:t>הסרת עמודות אחרות</a:t>
            </a:r>
            <a:endParaRPr lang="en-US" dirty="0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6608A197-25F8-B67F-C975-5E6DEC4607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4299" y="1163225"/>
            <a:ext cx="1373688" cy="10609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C7F972C5-7E70-F554-2AE7-83673CF220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279" b="4866"/>
          <a:stretch/>
        </p:blipFill>
        <p:spPr>
          <a:xfrm>
            <a:off x="3775392" y="2649545"/>
            <a:ext cx="4442595" cy="2155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מלבן 8">
            <a:extLst>
              <a:ext uri="{FF2B5EF4-FFF2-40B4-BE49-F238E27FC236}">
                <a16:creationId xmlns:a16="http://schemas.microsoft.com/office/drawing/2014/main" id="{37C5CD19-07E4-E38E-60A7-E831BF3CD4BF}"/>
              </a:ext>
            </a:extLst>
          </p:cNvPr>
          <p:cNvSpPr/>
          <p:nvPr/>
        </p:nvSpPr>
        <p:spPr>
          <a:xfrm>
            <a:off x="4966446" y="3957392"/>
            <a:ext cx="3251541" cy="8476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09915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6288FCDC-7305-A3B3-C69E-65F3CCB613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5327"/>
          <a:stretch/>
        </p:blipFill>
        <p:spPr>
          <a:xfrm>
            <a:off x="439271" y="1683470"/>
            <a:ext cx="7664823" cy="5030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B84DD784-BB44-0A2E-E708-2E0D7653AAC0}"/>
              </a:ext>
            </a:extLst>
          </p:cNvPr>
          <p:cNvSpPr txBox="1"/>
          <p:nvPr/>
        </p:nvSpPr>
        <p:spPr>
          <a:xfrm>
            <a:off x="3397624" y="144448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4800" dirty="0"/>
              <a:t>פעולות בשאילתה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E7CBEC11-D179-66FC-B553-9250402E3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091109" cy="975445"/>
          </a:xfrm>
          <a:prstGeom prst="rect">
            <a:avLst/>
          </a:prstGeom>
        </p:spPr>
      </p:pic>
      <p:sp>
        <p:nvSpPr>
          <p:cNvPr id="21" name="תיבת טקסט 20">
            <a:extLst>
              <a:ext uri="{FF2B5EF4-FFF2-40B4-BE49-F238E27FC236}">
                <a16:creationId xmlns:a16="http://schemas.microsoft.com/office/drawing/2014/main" id="{13F8BD4C-6258-3CB8-AF8B-049EC382D707}"/>
              </a:ext>
            </a:extLst>
          </p:cNvPr>
          <p:cNvSpPr txBox="1"/>
          <p:nvPr/>
        </p:nvSpPr>
        <p:spPr>
          <a:xfrm>
            <a:off x="7512423" y="1163225"/>
            <a:ext cx="4553563" cy="39549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1800"/>
              </a:spcAft>
              <a:buFont typeface="+mj-lt"/>
              <a:buAutoNum type="arabicPeriod" startAt="9"/>
            </a:pPr>
            <a:r>
              <a:rPr lang="he-IL" sz="2000" b="1" dirty="0"/>
              <a:t>החלפה </a:t>
            </a:r>
            <a:r>
              <a:rPr lang="he-IL" sz="2000" dirty="0"/>
              <a:t>(עבור לרצועת כלים </a:t>
            </a:r>
            <a:r>
              <a:rPr lang="en-US" sz="2000" dirty="0"/>
              <a:t>Transform</a:t>
            </a:r>
            <a:r>
              <a:rPr lang="he-IL" sz="2000" dirty="0"/>
              <a:t>)</a:t>
            </a:r>
          </a:p>
          <a:p>
            <a:pPr marL="800100" lvl="1" indent="-342900">
              <a:spcAft>
                <a:spcPts val="1800"/>
              </a:spcAft>
              <a:buFont typeface="+mj-cs"/>
              <a:buAutoNum type="hebrew2Minus"/>
            </a:pPr>
            <a:r>
              <a:rPr lang="he-IL" dirty="0"/>
              <a:t>ניתן להחליף בין שורות לעמודות</a:t>
            </a:r>
          </a:p>
          <a:p>
            <a:pPr marL="800100" lvl="1" indent="-342900">
              <a:spcAft>
                <a:spcPts val="1800"/>
              </a:spcAft>
              <a:buFont typeface="+mj-cs"/>
              <a:buAutoNum type="hebrew2Minus"/>
            </a:pPr>
            <a:endParaRPr lang="he-IL" dirty="0"/>
          </a:p>
          <a:p>
            <a:pPr marL="800100" lvl="1" indent="-342900">
              <a:spcAft>
                <a:spcPts val="1800"/>
              </a:spcAft>
              <a:buFont typeface="+mj-cs"/>
              <a:buAutoNum type="hebrew2Minus"/>
            </a:pPr>
            <a:r>
              <a:rPr lang="he-IL" dirty="0"/>
              <a:t>ניתן להחליף בין ערכים</a:t>
            </a:r>
          </a:p>
          <a:p>
            <a:pPr marL="800100" lvl="1" indent="-342900">
              <a:spcAft>
                <a:spcPts val="1800"/>
              </a:spcAft>
              <a:buFont typeface="+mj-cs"/>
              <a:buAutoNum type="hebrew2Minus"/>
            </a:pPr>
            <a:endParaRPr lang="he-IL" dirty="0"/>
          </a:p>
          <a:p>
            <a:pPr marL="800100" lvl="1" indent="-342900">
              <a:spcAft>
                <a:spcPts val="1800"/>
              </a:spcAft>
              <a:buFont typeface="+mj-cs"/>
              <a:buAutoNum type="hebrew2Minus"/>
            </a:pPr>
            <a:r>
              <a:rPr lang="he-IL" dirty="0"/>
              <a:t>מילוי תאים ריקים בנתון נבחר</a:t>
            </a:r>
          </a:p>
          <a:p>
            <a:pPr marL="800100" lvl="1" indent="-342900">
              <a:spcAft>
                <a:spcPts val="1800"/>
              </a:spcAft>
              <a:buFont typeface="+mj-cs"/>
              <a:buAutoNum type="hebrew2Minus"/>
            </a:pPr>
            <a:endParaRPr lang="he-IL" dirty="0"/>
          </a:p>
          <a:p>
            <a:pPr marL="800100" lvl="1" indent="-342900">
              <a:spcAft>
                <a:spcPts val="1800"/>
              </a:spcAft>
              <a:buFont typeface="+mj-cs"/>
              <a:buAutoNum type="hebrew2Minus"/>
            </a:pPr>
            <a:r>
              <a:rPr lang="he-IL" dirty="0"/>
              <a:t>הזזה</a:t>
            </a:r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37C5CD19-07E4-E38E-60A7-E831BF3CD4BF}"/>
              </a:ext>
            </a:extLst>
          </p:cNvPr>
          <p:cNvSpPr/>
          <p:nvPr/>
        </p:nvSpPr>
        <p:spPr>
          <a:xfrm>
            <a:off x="1497105" y="1971748"/>
            <a:ext cx="860125" cy="2549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0" name="תמונה 9">
            <a:extLst>
              <a:ext uri="{FF2B5EF4-FFF2-40B4-BE49-F238E27FC236}">
                <a16:creationId xmlns:a16="http://schemas.microsoft.com/office/drawing/2014/main" id="{F1569C11-8F29-E7EE-671B-A5FD1DAC5E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6248" y="2134785"/>
            <a:ext cx="1389050" cy="447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EC826BBE-9AE7-3D55-3458-ED8ACBFF73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5388" y="3203621"/>
            <a:ext cx="1899624" cy="450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6E0E2C0B-B273-C1AA-48BC-F4A7ED3D92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045" y="4168676"/>
            <a:ext cx="1063821" cy="376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EA54FA53-B76A-EDEC-32B8-5BF6A49F8C6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156"/>
          <a:stretch/>
        </p:blipFill>
        <p:spPr>
          <a:xfrm>
            <a:off x="9213070" y="5188368"/>
            <a:ext cx="1564260" cy="14549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אליפסה 16">
            <a:extLst>
              <a:ext uri="{FF2B5EF4-FFF2-40B4-BE49-F238E27FC236}">
                <a16:creationId xmlns:a16="http://schemas.microsoft.com/office/drawing/2014/main" id="{41B572EE-1675-D4FE-2644-2905B275AECC}"/>
              </a:ext>
            </a:extLst>
          </p:cNvPr>
          <p:cNvSpPr/>
          <p:nvPr/>
        </p:nvSpPr>
        <p:spPr>
          <a:xfrm>
            <a:off x="1404706" y="2265911"/>
            <a:ext cx="184798" cy="18479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200" dirty="0"/>
              <a:t>א</a:t>
            </a:r>
          </a:p>
        </p:txBody>
      </p:sp>
      <p:sp>
        <p:nvSpPr>
          <p:cNvPr id="18" name="אליפסה 17">
            <a:extLst>
              <a:ext uri="{FF2B5EF4-FFF2-40B4-BE49-F238E27FC236}">
                <a16:creationId xmlns:a16="http://schemas.microsoft.com/office/drawing/2014/main" id="{BC4737CC-C019-F57D-5F89-87EE6E7DC126}"/>
              </a:ext>
            </a:extLst>
          </p:cNvPr>
          <p:cNvSpPr/>
          <p:nvPr/>
        </p:nvSpPr>
        <p:spPr>
          <a:xfrm>
            <a:off x="3571214" y="2250306"/>
            <a:ext cx="184798" cy="18479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200" dirty="0"/>
              <a:t>ב</a:t>
            </a:r>
          </a:p>
        </p:txBody>
      </p:sp>
      <p:sp>
        <p:nvSpPr>
          <p:cNvPr id="19" name="אליפסה 18">
            <a:extLst>
              <a:ext uri="{FF2B5EF4-FFF2-40B4-BE49-F238E27FC236}">
                <a16:creationId xmlns:a16="http://schemas.microsoft.com/office/drawing/2014/main" id="{01DADBAF-F7F8-6D5A-7849-203238E0E997}"/>
              </a:ext>
            </a:extLst>
          </p:cNvPr>
          <p:cNvSpPr/>
          <p:nvPr/>
        </p:nvSpPr>
        <p:spPr>
          <a:xfrm>
            <a:off x="3571214" y="2489436"/>
            <a:ext cx="184798" cy="18479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200" dirty="0"/>
              <a:t>ג</a:t>
            </a:r>
          </a:p>
        </p:txBody>
      </p:sp>
      <p:sp>
        <p:nvSpPr>
          <p:cNvPr id="20" name="אליפסה 19">
            <a:extLst>
              <a:ext uri="{FF2B5EF4-FFF2-40B4-BE49-F238E27FC236}">
                <a16:creationId xmlns:a16="http://schemas.microsoft.com/office/drawing/2014/main" id="{2F093718-F8C1-78B1-F491-DA6B5DEE1510}"/>
              </a:ext>
            </a:extLst>
          </p:cNvPr>
          <p:cNvSpPr/>
          <p:nvPr/>
        </p:nvSpPr>
        <p:spPr>
          <a:xfrm>
            <a:off x="4679578" y="2489436"/>
            <a:ext cx="184798" cy="18479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200" dirty="0"/>
              <a:t>ד</a:t>
            </a:r>
          </a:p>
        </p:txBody>
      </p:sp>
    </p:spTree>
    <p:extLst>
      <p:ext uri="{BB962C8B-B14F-4D97-AF65-F5344CB8AC3E}">
        <p14:creationId xmlns:p14="http://schemas.microsoft.com/office/powerpoint/2010/main" val="2073900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6288FCDC-7305-A3B3-C69E-65F3CCB613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1594" b="511"/>
          <a:stretch/>
        </p:blipFill>
        <p:spPr>
          <a:xfrm>
            <a:off x="439272" y="1683470"/>
            <a:ext cx="6786282" cy="5004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B84DD784-BB44-0A2E-E708-2E0D7653AAC0}"/>
              </a:ext>
            </a:extLst>
          </p:cNvPr>
          <p:cNvSpPr txBox="1"/>
          <p:nvPr/>
        </p:nvSpPr>
        <p:spPr>
          <a:xfrm>
            <a:off x="3397624" y="144448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4800" dirty="0"/>
              <a:t>פעולות בשאילתה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E7CBEC11-D179-66FC-B553-9250402E3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091109" cy="975445"/>
          </a:xfrm>
          <a:prstGeom prst="rect">
            <a:avLst/>
          </a:prstGeom>
        </p:spPr>
      </p:pic>
      <p:sp>
        <p:nvSpPr>
          <p:cNvPr id="21" name="תיבת טקסט 20">
            <a:extLst>
              <a:ext uri="{FF2B5EF4-FFF2-40B4-BE49-F238E27FC236}">
                <a16:creationId xmlns:a16="http://schemas.microsoft.com/office/drawing/2014/main" id="{13F8BD4C-6258-3CB8-AF8B-049EC382D707}"/>
              </a:ext>
            </a:extLst>
          </p:cNvPr>
          <p:cNvSpPr txBox="1"/>
          <p:nvPr/>
        </p:nvSpPr>
        <p:spPr>
          <a:xfrm>
            <a:off x="7512423" y="1163225"/>
            <a:ext cx="4553563" cy="5524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1800"/>
              </a:spcAft>
              <a:buFont typeface="+mj-lt"/>
              <a:buAutoNum type="arabicPeriod" startAt="9"/>
            </a:pPr>
            <a:r>
              <a:rPr lang="he-IL" sz="2000" b="1" dirty="0"/>
              <a:t>החלפה </a:t>
            </a:r>
            <a:r>
              <a:rPr lang="he-IL" sz="2000" dirty="0"/>
              <a:t>(עבור לרצועת כלים </a:t>
            </a:r>
            <a:r>
              <a:rPr lang="en-US" sz="2000" dirty="0"/>
              <a:t>Transform</a:t>
            </a:r>
            <a:r>
              <a:rPr lang="he-IL" sz="2000" dirty="0"/>
              <a:t>)</a:t>
            </a:r>
          </a:p>
          <a:p>
            <a:pPr marL="800100" lvl="1" indent="-342900">
              <a:spcAft>
                <a:spcPts val="600"/>
              </a:spcAft>
              <a:buFont typeface="+mj-cs"/>
              <a:buAutoNum type="hebrew2Minus" startAt="5"/>
            </a:pPr>
            <a:r>
              <a:rPr lang="he-IL" dirty="0"/>
              <a:t>פיצול עמודות</a:t>
            </a:r>
          </a:p>
          <a:p>
            <a:pPr marL="1257300" lvl="2" indent="-342900">
              <a:buFont typeface="+mj-lt"/>
              <a:buAutoNum type="arabicParenR"/>
            </a:pPr>
            <a:r>
              <a:rPr lang="he-IL" dirty="0"/>
              <a:t>לפי תוחם</a:t>
            </a:r>
          </a:p>
          <a:p>
            <a:pPr marL="1257300" lvl="2" indent="-342900">
              <a:buFont typeface="+mj-lt"/>
              <a:buAutoNum type="arabicParenR"/>
            </a:pPr>
            <a:r>
              <a:rPr lang="he-IL" dirty="0"/>
              <a:t>לפי מספר תווים</a:t>
            </a:r>
          </a:p>
          <a:p>
            <a:pPr marL="1257300" lvl="2" indent="-342900">
              <a:buFont typeface="+mj-lt"/>
              <a:buAutoNum type="arabicParenR"/>
            </a:pPr>
            <a:r>
              <a:rPr lang="he-IL" dirty="0"/>
              <a:t>לפי עמדות</a:t>
            </a:r>
          </a:p>
          <a:p>
            <a:pPr marL="1257300" lvl="2" indent="-342900">
              <a:buFont typeface="+mj-lt"/>
              <a:buAutoNum type="arabicParenR"/>
            </a:pPr>
            <a:r>
              <a:rPr lang="he-IL" dirty="0"/>
              <a:t>באותיות קטנות לאותיות גדולות</a:t>
            </a:r>
          </a:p>
          <a:p>
            <a:pPr marL="1257300" lvl="2" indent="-342900">
              <a:buFont typeface="+mj-lt"/>
              <a:buAutoNum type="arabicParenR"/>
            </a:pPr>
            <a:r>
              <a:rPr lang="he-IL" dirty="0"/>
              <a:t>באותיות גדולות לאותיות קטנות</a:t>
            </a:r>
          </a:p>
          <a:p>
            <a:pPr marL="1257300" lvl="2" indent="-342900">
              <a:buFont typeface="+mj-lt"/>
              <a:buAutoNum type="arabicParenR"/>
            </a:pPr>
            <a:r>
              <a:rPr lang="he-IL" dirty="0"/>
              <a:t>לפי ספרה ללא ספרה</a:t>
            </a:r>
          </a:p>
          <a:p>
            <a:pPr marL="1257300" lvl="2" indent="-342900">
              <a:spcAft>
                <a:spcPts val="1200"/>
              </a:spcAft>
              <a:buFont typeface="+mj-lt"/>
              <a:buAutoNum type="arabicParenR"/>
            </a:pPr>
            <a:r>
              <a:rPr lang="he-IL" dirty="0"/>
              <a:t>ללא ספרה לספרה</a:t>
            </a:r>
          </a:p>
          <a:p>
            <a:pPr marL="800100" lvl="1" indent="-342900">
              <a:spcAft>
                <a:spcPts val="1200"/>
              </a:spcAft>
              <a:buFont typeface="+mj-cs"/>
              <a:buAutoNum type="hebrew2Minus" startAt="5"/>
            </a:pPr>
            <a:r>
              <a:rPr lang="he-IL" dirty="0"/>
              <a:t>שינוי פורמט של עמודת טקסט</a:t>
            </a:r>
          </a:p>
          <a:p>
            <a:pPr marL="1257300" lvl="2" indent="-342900">
              <a:buFont typeface="+mj-lt"/>
              <a:buAutoNum type="arabicParenR"/>
            </a:pPr>
            <a:r>
              <a:rPr lang="he-IL" dirty="0"/>
              <a:t>אותיות קטנות</a:t>
            </a:r>
          </a:p>
          <a:p>
            <a:pPr marL="1257300" lvl="2" indent="-342900">
              <a:buFont typeface="+mj-lt"/>
              <a:buAutoNum type="arabicParenR"/>
            </a:pPr>
            <a:r>
              <a:rPr lang="he-IL" dirty="0"/>
              <a:t>אותיות רישיות</a:t>
            </a:r>
          </a:p>
          <a:p>
            <a:pPr marL="1257300" lvl="2" indent="-342900">
              <a:buFont typeface="+mj-lt"/>
              <a:buAutoNum type="arabicParenR"/>
            </a:pPr>
            <a:r>
              <a:rPr lang="he-IL" dirty="0"/>
              <a:t>השתמש באותיות רישיות בכל מילה</a:t>
            </a:r>
          </a:p>
          <a:p>
            <a:pPr marL="1257300" lvl="2" indent="-342900">
              <a:buFont typeface="+mj-lt"/>
              <a:buAutoNum type="arabicParenR"/>
            </a:pPr>
            <a:r>
              <a:rPr lang="he-IL" dirty="0"/>
              <a:t>להוריד סימנים ריקים לפני ואחרי</a:t>
            </a:r>
          </a:p>
          <a:p>
            <a:pPr marL="1257300" lvl="2" indent="-342900">
              <a:buFont typeface="+mj-lt"/>
              <a:buAutoNum type="arabicParenR"/>
            </a:pPr>
            <a:r>
              <a:rPr lang="he-IL" dirty="0"/>
              <a:t>לְנַקוֹת סימנים שלא ניתן להדפיס</a:t>
            </a:r>
          </a:p>
          <a:p>
            <a:pPr marL="1257300" lvl="2" indent="-342900">
              <a:buFont typeface="+mj-lt"/>
              <a:buAutoNum type="arabicParenR"/>
            </a:pPr>
            <a:r>
              <a:rPr lang="he-IL" dirty="0"/>
              <a:t>הוסף קידומת</a:t>
            </a:r>
          </a:p>
          <a:p>
            <a:pPr marL="1257300" lvl="2" indent="-342900">
              <a:buFont typeface="+mj-lt"/>
              <a:buAutoNum type="arabicParenR"/>
            </a:pPr>
            <a:r>
              <a:rPr lang="he-IL" dirty="0"/>
              <a:t>הוסף סיומת</a:t>
            </a:r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37C5CD19-07E4-E38E-60A7-E831BF3CD4BF}"/>
              </a:ext>
            </a:extLst>
          </p:cNvPr>
          <p:cNvSpPr/>
          <p:nvPr/>
        </p:nvSpPr>
        <p:spPr>
          <a:xfrm>
            <a:off x="1497105" y="1971748"/>
            <a:ext cx="860125" cy="2549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>
            <a:extLst>
              <a:ext uri="{FF2B5EF4-FFF2-40B4-BE49-F238E27FC236}">
                <a16:creationId xmlns:a16="http://schemas.microsoft.com/office/drawing/2014/main" id="{A660BD9C-98C0-0844-20A5-37EBBA9C78EB}"/>
              </a:ext>
            </a:extLst>
          </p:cNvPr>
          <p:cNvSpPr/>
          <p:nvPr/>
        </p:nvSpPr>
        <p:spPr>
          <a:xfrm>
            <a:off x="6353225" y="2886801"/>
            <a:ext cx="184798" cy="18479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200" dirty="0"/>
              <a:t>ה</a:t>
            </a:r>
          </a:p>
        </p:txBody>
      </p:sp>
      <p:sp>
        <p:nvSpPr>
          <p:cNvPr id="3" name="אליפסה 2">
            <a:extLst>
              <a:ext uri="{FF2B5EF4-FFF2-40B4-BE49-F238E27FC236}">
                <a16:creationId xmlns:a16="http://schemas.microsoft.com/office/drawing/2014/main" id="{44FE5BC7-3D4C-62CB-E279-DC5D08E2BC70}"/>
              </a:ext>
            </a:extLst>
          </p:cNvPr>
          <p:cNvSpPr/>
          <p:nvPr/>
        </p:nvSpPr>
        <p:spPr>
          <a:xfrm>
            <a:off x="6840425" y="2099228"/>
            <a:ext cx="184798" cy="18479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200" dirty="0"/>
              <a:t>ו</a:t>
            </a:r>
          </a:p>
        </p:txBody>
      </p:sp>
    </p:spTree>
    <p:extLst>
      <p:ext uri="{BB962C8B-B14F-4D97-AF65-F5344CB8AC3E}">
        <p14:creationId xmlns:p14="http://schemas.microsoft.com/office/powerpoint/2010/main" val="3116467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B84DD784-BB44-0A2E-E708-2E0D7653AAC0}"/>
              </a:ext>
            </a:extLst>
          </p:cNvPr>
          <p:cNvSpPr txBox="1"/>
          <p:nvPr/>
        </p:nvSpPr>
        <p:spPr>
          <a:xfrm>
            <a:off x="3397624" y="144448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4800" dirty="0"/>
              <a:t>פעולות בשאילתה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E7CBEC11-D179-66FC-B553-9250402E3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91109" cy="975445"/>
          </a:xfrm>
          <a:prstGeom prst="rect">
            <a:avLst/>
          </a:prstGeom>
        </p:spPr>
      </p:pic>
      <p:sp>
        <p:nvSpPr>
          <p:cNvPr id="21" name="תיבת טקסט 20">
            <a:extLst>
              <a:ext uri="{FF2B5EF4-FFF2-40B4-BE49-F238E27FC236}">
                <a16:creationId xmlns:a16="http://schemas.microsoft.com/office/drawing/2014/main" id="{13F8BD4C-6258-3CB8-AF8B-049EC382D707}"/>
              </a:ext>
            </a:extLst>
          </p:cNvPr>
          <p:cNvSpPr txBox="1"/>
          <p:nvPr/>
        </p:nvSpPr>
        <p:spPr>
          <a:xfrm>
            <a:off x="3397624" y="1163225"/>
            <a:ext cx="8668362" cy="4632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1800"/>
              </a:spcAft>
              <a:buFont typeface="+mj-lt"/>
              <a:buAutoNum type="arabicPeriod" startAt="9"/>
            </a:pPr>
            <a:r>
              <a:rPr lang="he-IL" sz="2000" b="1" dirty="0"/>
              <a:t>רשימת השלבים שהוחלו  </a:t>
            </a:r>
            <a:r>
              <a:rPr lang="he-IL" sz="2000" dirty="0"/>
              <a:t>(</a:t>
            </a:r>
            <a:r>
              <a:rPr lang="en-US" sz="2000" dirty="0"/>
              <a:t>Applied Steps</a:t>
            </a:r>
            <a:r>
              <a:rPr lang="he-IL" sz="2000" dirty="0"/>
              <a:t>)</a:t>
            </a:r>
          </a:p>
          <a:p>
            <a:pPr marL="800100" lvl="1" indent="-342900">
              <a:spcAft>
                <a:spcPts val="600"/>
              </a:spcAft>
              <a:buFont typeface="+mj-cs"/>
              <a:buAutoNum type="hebrew2Minus"/>
            </a:pPr>
            <a:r>
              <a:rPr lang="he-IL" dirty="0"/>
              <a:t>מקור (</a:t>
            </a:r>
            <a:r>
              <a:rPr lang="en-US" dirty="0"/>
              <a:t>(Source</a:t>
            </a:r>
            <a:r>
              <a:rPr lang="he-IL" dirty="0"/>
              <a:t> – מתקבל באופן אוטומטי, (בלחיצה על גלגל השיניים) מראה את מקור הנתונים</a:t>
            </a:r>
          </a:p>
          <a:p>
            <a:pPr marL="800100" lvl="1" indent="-342900">
              <a:spcAft>
                <a:spcPts val="600"/>
              </a:spcAft>
              <a:buFont typeface="+mj-cs"/>
              <a:buAutoNum type="hebrew2Minus"/>
            </a:pPr>
            <a:r>
              <a:rPr lang="he-IL" dirty="0"/>
              <a:t>ניווט </a:t>
            </a:r>
            <a:r>
              <a:rPr lang="en-US" dirty="0"/>
              <a:t>Navigation)</a:t>
            </a:r>
            <a:r>
              <a:rPr lang="he-IL" dirty="0"/>
              <a:t>) - מתקבל באופן אוטומטי, (בלחיצה על גלגל השיניים) מראה את מקור גיליון הנתונים</a:t>
            </a:r>
          </a:p>
          <a:p>
            <a:pPr marL="800100" lvl="1" indent="-342900">
              <a:spcAft>
                <a:spcPts val="600"/>
              </a:spcAft>
              <a:buFont typeface="+mj-cs"/>
              <a:buAutoNum type="hebrew2Minus"/>
            </a:pPr>
            <a:r>
              <a:rPr lang="he-IL" dirty="0"/>
              <a:t>כותרות מקודמות </a:t>
            </a:r>
            <a:r>
              <a:rPr lang="en-US" dirty="0"/>
              <a:t>Promoted Headers)</a:t>
            </a:r>
            <a:r>
              <a:rPr lang="he-IL" dirty="0"/>
              <a:t>) - מתקבל באופן אוטומטי, (בלחיצה על גלגל השיניים) מקדם למעלה את השורה הראשונה בגיליון לכותרת</a:t>
            </a:r>
          </a:p>
          <a:p>
            <a:pPr marL="800100" lvl="1" indent="-342900">
              <a:spcAft>
                <a:spcPts val="600"/>
              </a:spcAft>
              <a:buFont typeface="+mj-cs"/>
              <a:buAutoNum type="hebrew2Minus"/>
            </a:pPr>
            <a:r>
              <a:rPr lang="he-IL" dirty="0"/>
              <a:t>מכאן כל השלבים מתייחסים לפעולות שיבצענו בשאילתה</a:t>
            </a:r>
          </a:p>
          <a:p>
            <a:pPr marL="800100" lvl="1" indent="-342900">
              <a:spcAft>
                <a:spcPts val="600"/>
              </a:spcAft>
              <a:buFont typeface="+mj-cs"/>
              <a:buAutoNum type="hebrew2Minus"/>
            </a:pPr>
            <a:endParaRPr lang="he-IL" dirty="0"/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e-IL" sz="2000" dirty="0"/>
              <a:t>כל שלב מתייחס לשלב הקודם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e-IL" sz="2000" dirty="0"/>
              <a:t>ניתן לשנות את שמות השלבים ולרשום הערות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e-IL" sz="2000" dirty="0"/>
              <a:t>גלגל השיניים מאפשר עריכה מתקדמת</a:t>
            </a:r>
          </a:p>
          <a:p>
            <a:pPr marL="800100" lvl="1" indent="-342900">
              <a:spcAft>
                <a:spcPts val="600"/>
              </a:spcAft>
              <a:buFont typeface="+mj-cs"/>
              <a:buAutoNum type="hebrew2Minus"/>
            </a:pPr>
            <a:endParaRPr lang="he-IL" dirty="0"/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D26FF93C-6ABE-9660-161E-81513DB5B7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221"/>
          <a:stretch/>
        </p:blipFill>
        <p:spPr>
          <a:xfrm>
            <a:off x="126014" y="1508098"/>
            <a:ext cx="2904546" cy="4351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מלבן 9">
            <a:extLst>
              <a:ext uri="{FF2B5EF4-FFF2-40B4-BE49-F238E27FC236}">
                <a16:creationId xmlns:a16="http://schemas.microsoft.com/office/drawing/2014/main" id="{A28E0E09-AB07-BE8E-4BD0-F8EB999E3427}"/>
              </a:ext>
            </a:extLst>
          </p:cNvPr>
          <p:cNvSpPr/>
          <p:nvPr/>
        </p:nvSpPr>
        <p:spPr>
          <a:xfrm>
            <a:off x="304799" y="3071599"/>
            <a:ext cx="1102660" cy="2901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אליפסה 10">
            <a:extLst>
              <a:ext uri="{FF2B5EF4-FFF2-40B4-BE49-F238E27FC236}">
                <a16:creationId xmlns:a16="http://schemas.microsoft.com/office/drawing/2014/main" id="{27D8A9E3-C053-5BE3-9876-0C14E1352F0F}"/>
              </a:ext>
            </a:extLst>
          </p:cNvPr>
          <p:cNvSpPr/>
          <p:nvPr/>
        </p:nvSpPr>
        <p:spPr>
          <a:xfrm>
            <a:off x="304799" y="3448466"/>
            <a:ext cx="184798" cy="18479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200" dirty="0"/>
              <a:t>א</a:t>
            </a:r>
          </a:p>
        </p:txBody>
      </p:sp>
      <p:sp>
        <p:nvSpPr>
          <p:cNvPr id="12" name="אליפסה 11">
            <a:extLst>
              <a:ext uri="{FF2B5EF4-FFF2-40B4-BE49-F238E27FC236}">
                <a16:creationId xmlns:a16="http://schemas.microsoft.com/office/drawing/2014/main" id="{230DFB0C-A80B-3489-C13E-0C4FD9271BC2}"/>
              </a:ext>
            </a:extLst>
          </p:cNvPr>
          <p:cNvSpPr/>
          <p:nvPr/>
        </p:nvSpPr>
        <p:spPr>
          <a:xfrm>
            <a:off x="311788" y="3663506"/>
            <a:ext cx="184798" cy="18479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200" dirty="0"/>
              <a:t>ב</a:t>
            </a:r>
          </a:p>
        </p:txBody>
      </p:sp>
      <p:sp>
        <p:nvSpPr>
          <p:cNvPr id="13" name="אליפסה 12">
            <a:extLst>
              <a:ext uri="{FF2B5EF4-FFF2-40B4-BE49-F238E27FC236}">
                <a16:creationId xmlns:a16="http://schemas.microsoft.com/office/drawing/2014/main" id="{A004BDB1-7287-C1EE-1B86-11DCA25F594C}"/>
              </a:ext>
            </a:extLst>
          </p:cNvPr>
          <p:cNvSpPr/>
          <p:nvPr/>
        </p:nvSpPr>
        <p:spPr>
          <a:xfrm>
            <a:off x="304799" y="3902656"/>
            <a:ext cx="184798" cy="18479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200" dirty="0"/>
              <a:t>ג</a:t>
            </a:r>
          </a:p>
        </p:txBody>
      </p:sp>
      <p:sp>
        <p:nvSpPr>
          <p:cNvPr id="14" name="מלבן 13">
            <a:extLst>
              <a:ext uri="{FF2B5EF4-FFF2-40B4-BE49-F238E27FC236}">
                <a16:creationId xmlns:a16="http://schemas.microsoft.com/office/drawing/2014/main" id="{10044370-15B1-8037-56D8-B07F860CDDB7}"/>
              </a:ext>
            </a:extLst>
          </p:cNvPr>
          <p:cNvSpPr/>
          <p:nvPr/>
        </p:nvSpPr>
        <p:spPr>
          <a:xfrm>
            <a:off x="496585" y="4087453"/>
            <a:ext cx="2336261" cy="1416875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>
            <a:extLst>
              <a:ext uri="{FF2B5EF4-FFF2-40B4-BE49-F238E27FC236}">
                <a16:creationId xmlns:a16="http://schemas.microsoft.com/office/drawing/2014/main" id="{8AFD7514-24C2-AB24-0C18-F566496F3BB1}"/>
              </a:ext>
            </a:extLst>
          </p:cNvPr>
          <p:cNvSpPr/>
          <p:nvPr/>
        </p:nvSpPr>
        <p:spPr>
          <a:xfrm>
            <a:off x="2587628" y="4138714"/>
            <a:ext cx="184798" cy="18479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200" dirty="0"/>
              <a:t>ד</a:t>
            </a:r>
          </a:p>
        </p:txBody>
      </p:sp>
    </p:spTree>
    <p:extLst>
      <p:ext uri="{BB962C8B-B14F-4D97-AF65-F5344CB8AC3E}">
        <p14:creationId xmlns:p14="http://schemas.microsoft.com/office/powerpoint/2010/main" val="1818753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B84DD784-BB44-0A2E-E708-2E0D7653AAC0}"/>
              </a:ext>
            </a:extLst>
          </p:cNvPr>
          <p:cNvSpPr txBox="1"/>
          <p:nvPr/>
        </p:nvSpPr>
        <p:spPr>
          <a:xfrm>
            <a:off x="2770094" y="144448"/>
            <a:ext cx="88571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4800" dirty="0"/>
              <a:t>עורך השאילתות </a:t>
            </a:r>
            <a:r>
              <a:rPr lang="en-US" sz="4800" dirty="0"/>
              <a:t>POWER QUERY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E7CBEC11-D179-66FC-B553-9250402E3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91109" cy="975445"/>
          </a:xfrm>
          <a:prstGeom prst="rect">
            <a:avLst/>
          </a:prstGeom>
        </p:spPr>
      </p:pic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F52B2185-7E73-55A3-EA0A-463C7E79FA6C}"/>
              </a:ext>
            </a:extLst>
          </p:cNvPr>
          <p:cNvSpPr txBox="1"/>
          <p:nvPr/>
        </p:nvSpPr>
        <p:spPr>
          <a:xfrm>
            <a:off x="98613" y="1263134"/>
            <a:ext cx="11878234" cy="530914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he-IL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he-IL" sz="2400" dirty="0"/>
              <a:t>השלב הראשון ב-</a:t>
            </a:r>
            <a:r>
              <a:rPr lang="en-US" sz="2400" dirty="0"/>
              <a:t>BI</a:t>
            </a:r>
            <a:r>
              <a:rPr lang="he-IL" sz="2400" dirty="0"/>
              <a:t> הוא להביא את הנתונים שאנו רוצים לנתח.</a:t>
            </a:r>
          </a:p>
          <a:p>
            <a:pPr>
              <a:spcAft>
                <a:spcPts val="600"/>
              </a:spcAft>
            </a:pPr>
            <a:endParaRPr lang="he-IL" sz="2400" dirty="0"/>
          </a:p>
          <a:p>
            <a:pPr>
              <a:spcAft>
                <a:spcPts val="600"/>
              </a:spcAft>
            </a:pPr>
            <a:r>
              <a:rPr lang="he-IL" sz="2400" dirty="0"/>
              <a:t>תפקיד כלי עורך השאילתות: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he-IL" sz="2400" dirty="0"/>
              <a:t>להתחבר למאגרי מידע שונים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he-IL" sz="2400" dirty="0"/>
              <a:t>להביא מהם רק את המידע שאנו רוצים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he-IL" sz="2400" dirty="0"/>
              <a:t>לעצב אותם כמו שאנו רוצים</a:t>
            </a:r>
          </a:p>
          <a:p>
            <a:pPr marL="457200" indent="-457200">
              <a:buFont typeface="+mj-lt"/>
              <a:buAutoNum type="arabicPeriod"/>
            </a:pPr>
            <a:endParaRPr lang="he-IL" sz="2400" dirty="0"/>
          </a:p>
          <a:p>
            <a:pPr marL="457200" indent="-457200">
              <a:buFont typeface="+mj-lt"/>
              <a:buAutoNum type="arabicPeriod"/>
            </a:pPr>
            <a:endParaRPr lang="he-IL" sz="2400" dirty="0"/>
          </a:p>
          <a:p>
            <a:pPr marL="457200" indent="-457200">
              <a:buFont typeface="+mj-lt"/>
              <a:buAutoNum type="arabicPeriod"/>
            </a:pPr>
            <a:endParaRPr lang="he-IL" sz="2400" dirty="0"/>
          </a:p>
          <a:p>
            <a:pPr marL="457200" indent="-457200">
              <a:buFont typeface="+mj-lt"/>
              <a:buAutoNum type="arabicPeriod"/>
            </a:pPr>
            <a:endParaRPr lang="he-IL" sz="2400" dirty="0"/>
          </a:p>
          <a:p>
            <a:r>
              <a:rPr lang="he-IL" sz="2400" dirty="0"/>
              <a:t>שלב זה נקרא גם </a:t>
            </a:r>
            <a:r>
              <a:rPr lang="en-US" sz="2400" dirty="0"/>
              <a:t>ETL</a:t>
            </a:r>
            <a:r>
              <a:rPr lang="he-IL" sz="2400" dirty="0"/>
              <a:t> </a:t>
            </a:r>
            <a:r>
              <a:rPr lang="en-US" sz="2400" dirty="0"/>
              <a:t>( Load ,Transform ,Extract )</a:t>
            </a:r>
            <a:r>
              <a:rPr lang="he-IL" sz="2400" dirty="0"/>
              <a:t> כלומר העתקת הנתונים, ביצוע שינויים בנתונים שהתקבלו ולסיום טעינתם למודל נתונים שלנו. 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D1D131EF-961C-C704-C4F1-98855EF4C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13" y="1889473"/>
            <a:ext cx="6741458" cy="328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09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F56346A4-E182-BE6D-A7EF-E488A63B6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03" y="2285067"/>
            <a:ext cx="8628803" cy="4548098"/>
          </a:xfrm>
          <a:prstGeom prst="rect">
            <a:avLst/>
          </a:prstGeom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B84DD784-BB44-0A2E-E708-2E0D7653AAC0}"/>
              </a:ext>
            </a:extLst>
          </p:cNvPr>
          <p:cNvSpPr txBox="1"/>
          <p:nvPr/>
        </p:nvSpPr>
        <p:spPr>
          <a:xfrm>
            <a:off x="3397624" y="144448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4800" dirty="0"/>
              <a:t>התחברות למקור המידע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E7CBEC11-D179-66FC-B553-9250402E3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091109" cy="975445"/>
          </a:xfrm>
          <a:prstGeom prst="rect">
            <a:avLst/>
          </a:prstGeom>
        </p:spPr>
      </p:pic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3B159C5F-461C-6459-70D5-D9BBF734E34C}"/>
              </a:ext>
            </a:extLst>
          </p:cNvPr>
          <p:cNvSpPr txBox="1"/>
          <p:nvPr/>
        </p:nvSpPr>
        <p:spPr>
          <a:xfrm>
            <a:off x="815788" y="1059752"/>
            <a:ext cx="1085625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he-IL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defRPr>
            </a:lvl1pPr>
          </a:lstStyle>
          <a:p>
            <a:r>
              <a:rPr lang="he-IL" sz="2400" dirty="0"/>
              <a:t>התהליך מתחיל מהתחברות ל- </a:t>
            </a:r>
            <a:r>
              <a:rPr lang="en-US" sz="2400" i="1" dirty="0"/>
              <a:t>Transform Data</a:t>
            </a:r>
            <a:r>
              <a:rPr lang="he-IL" sz="2400" i="1" dirty="0"/>
              <a:t> שפותח את </a:t>
            </a:r>
            <a:r>
              <a:rPr lang="en-US" sz="2400" i="1" dirty="0"/>
              <a:t>Power Query</a:t>
            </a:r>
            <a:r>
              <a:rPr lang="he-IL" sz="2400" i="1" dirty="0"/>
              <a:t> </a:t>
            </a:r>
          </a:p>
          <a:p>
            <a:r>
              <a:rPr lang="he-IL" sz="2400" dirty="0"/>
              <a:t>יבוא</a:t>
            </a:r>
            <a:r>
              <a:rPr lang="he-IL" sz="2400" i="1" dirty="0"/>
              <a:t> מ</a:t>
            </a:r>
            <a:r>
              <a:rPr lang="he-IL" sz="2400" dirty="0"/>
              <a:t>מספר מקורות מידע דרך כפתור</a:t>
            </a:r>
            <a:r>
              <a:rPr lang="en-US" sz="2400" i="1" dirty="0"/>
              <a:t>New Source </a:t>
            </a:r>
            <a:r>
              <a:rPr lang="he-IL" sz="2400" i="1" dirty="0"/>
              <a:t> </a:t>
            </a:r>
            <a:r>
              <a:rPr lang="he-IL" sz="2400" dirty="0"/>
              <a:t>בלשונית הבית.</a:t>
            </a:r>
          </a:p>
          <a:p>
            <a:r>
              <a:rPr lang="he-IL" sz="2400" dirty="0"/>
              <a:t>מכאן נפתחת לנו אפשרות להביא מידע ממקורות מידע רבים ומגוונים . </a:t>
            </a:r>
          </a:p>
        </p:txBody>
      </p:sp>
      <p:pic>
        <p:nvPicPr>
          <p:cNvPr id="10" name="תמונה 9">
            <a:extLst>
              <a:ext uri="{FF2B5EF4-FFF2-40B4-BE49-F238E27FC236}">
                <a16:creationId xmlns:a16="http://schemas.microsoft.com/office/drawing/2014/main" id="{C3ED2291-30C1-3302-3628-EB028A9BF9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9742" y="2889065"/>
            <a:ext cx="3698960" cy="35810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מלבן 12">
            <a:extLst>
              <a:ext uri="{FF2B5EF4-FFF2-40B4-BE49-F238E27FC236}">
                <a16:creationId xmlns:a16="http://schemas.microsoft.com/office/drawing/2014/main" id="{EDE142AA-AA1A-2249-0F5F-EC76ADFAFA28}"/>
              </a:ext>
            </a:extLst>
          </p:cNvPr>
          <p:cNvSpPr/>
          <p:nvPr/>
        </p:nvSpPr>
        <p:spPr>
          <a:xfrm>
            <a:off x="2604054" y="2525987"/>
            <a:ext cx="385482" cy="3925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13">
            <a:extLst>
              <a:ext uri="{FF2B5EF4-FFF2-40B4-BE49-F238E27FC236}">
                <a16:creationId xmlns:a16="http://schemas.microsoft.com/office/drawing/2014/main" id="{F72416DD-7D3E-0DD2-8A35-419C754E4483}"/>
              </a:ext>
            </a:extLst>
          </p:cNvPr>
          <p:cNvSpPr/>
          <p:nvPr/>
        </p:nvSpPr>
        <p:spPr>
          <a:xfrm>
            <a:off x="732535" y="4909947"/>
            <a:ext cx="639065" cy="2178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5" name="מחבר חץ ישר 14">
            <a:extLst>
              <a:ext uri="{FF2B5EF4-FFF2-40B4-BE49-F238E27FC236}">
                <a16:creationId xmlns:a16="http://schemas.microsoft.com/office/drawing/2014/main" id="{E4B24248-302E-F9E7-8972-2782D4A057D7}"/>
              </a:ext>
            </a:extLst>
          </p:cNvPr>
          <p:cNvCxnSpPr>
            <a:cxnSpLocks/>
          </p:cNvCxnSpPr>
          <p:nvPr/>
        </p:nvCxnSpPr>
        <p:spPr>
          <a:xfrm>
            <a:off x="1371600" y="5026472"/>
            <a:ext cx="2384612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אליפסה 16">
            <a:extLst>
              <a:ext uri="{FF2B5EF4-FFF2-40B4-BE49-F238E27FC236}">
                <a16:creationId xmlns:a16="http://schemas.microsoft.com/office/drawing/2014/main" id="{CDE7CF32-B217-F7C6-4880-E19E70296D2C}"/>
              </a:ext>
            </a:extLst>
          </p:cNvPr>
          <p:cNvSpPr/>
          <p:nvPr/>
        </p:nvSpPr>
        <p:spPr>
          <a:xfrm>
            <a:off x="2604054" y="2110255"/>
            <a:ext cx="349623" cy="34962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</a:t>
            </a:r>
          </a:p>
        </p:txBody>
      </p:sp>
      <p:sp>
        <p:nvSpPr>
          <p:cNvPr id="18" name="אליפסה 17">
            <a:extLst>
              <a:ext uri="{FF2B5EF4-FFF2-40B4-BE49-F238E27FC236}">
                <a16:creationId xmlns:a16="http://schemas.microsoft.com/office/drawing/2014/main" id="{4BC01784-E434-FCB2-6BD4-8CF21687BCC7}"/>
              </a:ext>
            </a:extLst>
          </p:cNvPr>
          <p:cNvSpPr/>
          <p:nvPr/>
        </p:nvSpPr>
        <p:spPr>
          <a:xfrm>
            <a:off x="294326" y="4886329"/>
            <a:ext cx="349623" cy="34962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2</a:t>
            </a:r>
          </a:p>
        </p:txBody>
      </p:sp>
      <p:sp>
        <p:nvSpPr>
          <p:cNvPr id="19" name="אליפסה 18">
            <a:extLst>
              <a:ext uri="{FF2B5EF4-FFF2-40B4-BE49-F238E27FC236}">
                <a16:creationId xmlns:a16="http://schemas.microsoft.com/office/drawing/2014/main" id="{7C598295-5B50-8CE0-3438-A639FF11AEF6}"/>
              </a:ext>
            </a:extLst>
          </p:cNvPr>
          <p:cNvSpPr/>
          <p:nvPr/>
        </p:nvSpPr>
        <p:spPr>
          <a:xfrm>
            <a:off x="4709222" y="2993125"/>
            <a:ext cx="349623" cy="34962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3</a:t>
            </a:r>
          </a:p>
        </p:txBody>
      </p:sp>
      <p:sp>
        <p:nvSpPr>
          <p:cNvPr id="21" name="תיבת טקסט 20">
            <a:extLst>
              <a:ext uri="{FF2B5EF4-FFF2-40B4-BE49-F238E27FC236}">
                <a16:creationId xmlns:a16="http://schemas.microsoft.com/office/drawing/2014/main" id="{13F8BD4C-6258-3CB8-AF8B-049EC382D707}"/>
              </a:ext>
            </a:extLst>
          </p:cNvPr>
          <p:cNvSpPr txBox="1"/>
          <p:nvPr/>
        </p:nvSpPr>
        <p:spPr>
          <a:xfrm>
            <a:off x="9573285" y="2940638"/>
            <a:ext cx="2098762" cy="1738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he-IL" dirty="0"/>
              <a:t>מקורות אפשריים: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e-IL" dirty="0"/>
              <a:t>קבצים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e-IL" dirty="0"/>
              <a:t>בסיסי נתונים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e-IL" dirty="0"/>
              <a:t>אינטרנט</a:t>
            </a:r>
          </a:p>
        </p:txBody>
      </p:sp>
    </p:spTree>
    <p:extLst>
      <p:ext uri="{BB962C8B-B14F-4D97-AF65-F5344CB8AC3E}">
        <p14:creationId xmlns:p14="http://schemas.microsoft.com/office/powerpoint/2010/main" val="373488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B84DD784-BB44-0A2E-E708-2E0D7653AAC0}"/>
              </a:ext>
            </a:extLst>
          </p:cNvPr>
          <p:cNvSpPr txBox="1"/>
          <p:nvPr/>
        </p:nvSpPr>
        <p:spPr>
          <a:xfrm>
            <a:off x="3397624" y="144448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4800" dirty="0"/>
              <a:t>התחברות למקור המידע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E7CBEC11-D179-66FC-B553-9250402E3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91109" cy="975445"/>
          </a:xfrm>
          <a:prstGeom prst="rect">
            <a:avLst/>
          </a:prstGeom>
        </p:spPr>
      </p:pic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3B159C5F-461C-6459-70D5-D9BBF734E34C}"/>
              </a:ext>
            </a:extLst>
          </p:cNvPr>
          <p:cNvSpPr txBox="1"/>
          <p:nvPr/>
        </p:nvSpPr>
        <p:spPr>
          <a:xfrm>
            <a:off x="7413812" y="1059752"/>
            <a:ext cx="42582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he-IL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defRPr>
            </a:lvl1pPr>
          </a:lstStyle>
          <a:p>
            <a:r>
              <a:rPr lang="he-IL" sz="2400" dirty="0"/>
              <a:t>תרגול יבוא נתונים ממקורות שונים</a:t>
            </a:r>
          </a:p>
        </p:txBody>
      </p:sp>
      <p:sp>
        <p:nvSpPr>
          <p:cNvPr id="21" name="תיבת טקסט 20">
            <a:extLst>
              <a:ext uri="{FF2B5EF4-FFF2-40B4-BE49-F238E27FC236}">
                <a16:creationId xmlns:a16="http://schemas.microsoft.com/office/drawing/2014/main" id="{13F8BD4C-6258-3CB8-AF8B-049EC382D707}"/>
              </a:ext>
            </a:extLst>
          </p:cNvPr>
          <p:cNvSpPr txBox="1"/>
          <p:nvPr/>
        </p:nvSpPr>
        <p:spPr>
          <a:xfrm>
            <a:off x="10900061" y="2277250"/>
            <a:ext cx="7719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he-IL" dirty="0"/>
              <a:t>אקסל</a:t>
            </a:r>
          </a:p>
        </p:txBody>
      </p:sp>
      <p:graphicFrame>
        <p:nvGraphicFramePr>
          <p:cNvPr id="2" name="אובייקט 1">
            <a:extLst>
              <a:ext uri="{FF2B5EF4-FFF2-40B4-BE49-F238E27FC236}">
                <a16:creationId xmlns:a16="http://schemas.microsoft.com/office/drawing/2014/main" id="{210684CC-D60F-5C02-D14F-D4AD0A3BD5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2394374"/>
              </p:ext>
            </p:extLst>
          </p:nvPr>
        </p:nvGraphicFramePr>
        <p:xfrm>
          <a:off x="10038312" y="2260819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3" imgW="914400" imgH="771525" progId="Excel.Sheet.12">
                  <p:embed/>
                </p:oleObj>
              </mc:Choice>
              <mc:Fallback>
                <p:oleObj name="Worksheet" showAsIcon="1" r:id="rId3" imgW="914400" imgH="771525" progId="Excel.Sheet.12">
                  <p:embed/>
                  <p:pic>
                    <p:nvPicPr>
                      <p:cNvPr id="2" name="אובייקט 1">
                        <a:extLst>
                          <a:ext uri="{FF2B5EF4-FFF2-40B4-BE49-F238E27FC236}">
                            <a16:creationId xmlns:a16="http://schemas.microsoft.com/office/drawing/2014/main" id="{210684CC-D60F-5C02-D14F-D4AD0A3BD5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038312" y="2260819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DABA2835-EFF5-35C4-0D05-FFAE44645907}"/>
              </a:ext>
            </a:extLst>
          </p:cNvPr>
          <p:cNvSpPr txBox="1"/>
          <p:nvPr/>
        </p:nvSpPr>
        <p:spPr>
          <a:xfrm>
            <a:off x="10900061" y="3656711"/>
            <a:ext cx="7719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dirty="0"/>
              <a:t>PDF</a:t>
            </a:r>
            <a:endParaRPr lang="he-IL" dirty="0"/>
          </a:p>
        </p:txBody>
      </p:sp>
      <p:graphicFrame>
        <p:nvGraphicFramePr>
          <p:cNvPr id="4" name="אובייקט 3">
            <a:extLst>
              <a:ext uri="{FF2B5EF4-FFF2-40B4-BE49-F238E27FC236}">
                <a16:creationId xmlns:a16="http://schemas.microsoft.com/office/drawing/2014/main" id="{78A9A8F4-04DA-52EE-D8CB-349E17C97D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5140523"/>
              </p:ext>
            </p:extLst>
          </p:nvPr>
        </p:nvGraphicFramePr>
        <p:xfrm>
          <a:off x="10038312" y="3656711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אובייקט מעטפת של כורך האובייקטים" showAsIcon="1" r:id="rId5" imgW="914400" imgH="771525" progId="Package">
                  <p:embed/>
                </p:oleObj>
              </mc:Choice>
              <mc:Fallback>
                <p:oleObj name="אובייקט מעטפת של כורך האובייקטים" showAsIcon="1" r:id="rId5" imgW="914400" imgH="771525" progId="Package">
                  <p:embed/>
                  <p:pic>
                    <p:nvPicPr>
                      <p:cNvPr id="4" name="אובייקט 3">
                        <a:extLst>
                          <a:ext uri="{FF2B5EF4-FFF2-40B4-BE49-F238E27FC236}">
                            <a16:creationId xmlns:a16="http://schemas.microsoft.com/office/drawing/2014/main" id="{78A9A8F4-04DA-52EE-D8CB-349E17C97D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038312" y="3656711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63C54B95-3F24-FF75-321B-9DDFA81609AC}"/>
              </a:ext>
            </a:extLst>
          </p:cNvPr>
          <p:cNvSpPr txBox="1"/>
          <p:nvPr/>
        </p:nvSpPr>
        <p:spPr>
          <a:xfrm>
            <a:off x="10788002" y="5068542"/>
            <a:ext cx="9961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he-IL" dirty="0"/>
              <a:t>אינטרנט</a:t>
            </a:r>
          </a:p>
        </p:txBody>
      </p:sp>
      <p:pic>
        <p:nvPicPr>
          <p:cNvPr id="16" name="תמונה 15">
            <a:hlinkClick r:id="rId7"/>
            <a:extLst>
              <a:ext uri="{FF2B5EF4-FFF2-40B4-BE49-F238E27FC236}">
                <a16:creationId xmlns:a16="http://schemas.microsoft.com/office/drawing/2014/main" id="{7C8B850D-FC39-C97D-B65B-93F3B8372CB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21597" t="9020" r="22110" b="8235"/>
          <a:stretch/>
        </p:blipFill>
        <p:spPr>
          <a:xfrm>
            <a:off x="10280476" y="5052603"/>
            <a:ext cx="430072" cy="421343"/>
          </a:xfrm>
          <a:prstGeom prst="rect">
            <a:avLst/>
          </a:prstGeom>
        </p:spPr>
      </p:pic>
      <p:pic>
        <p:nvPicPr>
          <p:cNvPr id="24" name="תמונה 23">
            <a:extLst>
              <a:ext uri="{FF2B5EF4-FFF2-40B4-BE49-F238E27FC236}">
                <a16:creationId xmlns:a16="http://schemas.microsoft.com/office/drawing/2014/main" id="{19DF52A7-142C-02F5-F849-35C366D8A5A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1486" y="1694329"/>
            <a:ext cx="9282138" cy="4536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3307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B84DD784-BB44-0A2E-E708-2E0D7653AAC0}"/>
              </a:ext>
            </a:extLst>
          </p:cNvPr>
          <p:cNvSpPr txBox="1"/>
          <p:nvPr/>
        </p:nvSpPr>
        <p:spPr>
          <a:xfrm>
            <a:off x="3397624" y="144448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4800" dirty="0"/>
              <a:t>פעולות בשאילתה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E7CBEC11-D179-66FC-B553-9250402E3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91109" cy="975445"/>
          </a:xfrm>
          <a:prstGeom prst="rect">
            <a:avLst/>
          </a:prstGeom>
        </p:spPr>
      </p:pic>
      <p:sp>
        <p:nvSpPr>
          <p:cNvPr id="21" name="תיבת טקסט 20">
            <a:extLst>
              <a:ext uri="{FF2B5EF4-FFF2-40B4-BE49-F238E27FC236}">
                <a16:creationId xmlns:a16="http://schemas.microsoft.com/office/drawing/2014/main" id="{13F8BD4C-6258-3CB8-AF8B-049EC382D707}"/>
              </a:ext>
            </a:extLst>
          </p:cNvPr>
          <p:cNvSpPr txBox="1"/>
          <p:nvPr/>
        </p:nvSpPr>
        <p:spPr>
          <a:xfrm>
            <a:off x="6956612" y="1297513"/>
            <a:ext cx="471543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he-IL" sz="2000" b="1" dirty="0"/>
              <a:t>1. יבא את הקובץ </a:t>
            </a:r>
            <a:r>
              <a:rPr lang="he-IL" dirty="0"/>
              <a:t>– נתוני מכירות מלוכלכים </a:t>
            </a:r>
          </a:p>
        </p:txBody>
      </p:sp>
      <p:graphicFrame>
        <p:nvGraphicFramePr>
          <p:cNvPr id="8" name="אובייקט 7">
            <a:extLst>
              <a:ext uri="{FF2B5EF4-FFF2-40B4-BE49-F238E27FC236}">
                <a16:creationId xmlns:a16="http://schemas.microsoft.com/office/drawing/2014/main" id="{62CB3729-5F3D-F487-E239-7968CBF3CD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0609952"/>
              </p:ext>
            </p:extLst>
          </p:nvPr>
        </p:nvGraphicFramePr>
        <p:xfrm>
          <a:off x="6499412" y="123476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3" imgW="914400" imgH="771525" progId="Excel.Sheet.12">
                  <p:embed/>
                </p:oleObj>
              </mc:Choice>
              <mc:Fallback>
                <p:oleObj name="Worksheet" showAsIcon="1" r:id="rId3" imgW="914400" imgH="771525" progId="Excel.Sheet.12">
                  <p:embed/>
                  <p:pic>
                    <p:nvPicPr>
                      <p:cNvPr id="8" name="אובייקט 7">
                        <a:extLst>
                          <a:ext uri="{FF2B5EF4-FFF2-40B4-BE49-F238E27FC236}">
                            <a16:creationId xmlns:a16="http://schemas.microsoft.com/office/drawing/2014/main" id="{62CB3729-5F3D-F487-E239-7968CBF3CD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99412" y="123476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תמונה 11">
            <a:extLst>
              <a:ext uri="{FF2B5EF4-FFF2-40B4-BE49-F238E27FC236}">
                <a16:creationId xmlns:a16="http://schemas.microsoft.com/office/drawing/2014/main" id="{DC94125F-D979-00A6-592D-A3D1BE5D67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9129" y="2096392"/>
            <a:ext cx="8588188" cy="4617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5967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D31A4A13-1277-B1F2-752E-B81586544F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9396"/>
          <a:stretch/>
        </p:blipFill>
        <p:spPr>
          <a:xfrm>
            <a:off x="251012" y="1121477"/>
            <a:ext cx="8578715" cy="25361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B84DD784-BB44-0A2E-E708-2E0D7653AAC0}"/>
              </a:ext>
            </a:extLst>
          </p:cNvPr>
          <p:cNvSpPr txBox="1"/>
          <p:nvPr/>
        </p:nvSpPr>
        <p:spPr>
          <a:xfrm>
            <a:off x="3397624" y="144448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4800" dirty="0"/>
              <a:t>פעולות בשאילתה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E7CBEC11-D179-66FC-B553-9250402E3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091109" cy="975445"/>
          </a:xfrm>
          <a:prstGeom prst="rect">
            <a:avLst/>
          </a:prstGeom>
        </p:spPr>
      </p:pic>
      <p:sp>
        <p:nvSpPr>
          <p:cNvPr id="21" name="תיבת טקסט 20">
            <a:extLst>
              <a:ext uri="{FF2B5EF4-FFF2-40B4-BE49-F238E27FC236}">
                <a16:creationId xmlns:a16="http://schemas.microsoft.com/office/drawing/2014/main" id="{13F8BD4C-6258-3CB8-AF8B-049EC382D707}"/>
              </a:ext>
            </a:extLst>
          </p:cNvPr>
          <p:cNvSpPr txBox="1"/>
          <p:nvPr/>
        </p:nvSpPr>
        <p:spPr>
          <a:xfrm>
            <a:off x="8829727" y="1228398"/>
            <a:ext cx="3236259" cy="2200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800"/>
              </a:spcAft>
              <a:buFont typeface="+mj-lt"/>
              <a:buAutoNum type="arabicPeriod" startAt="2"/>
            </a:pPr>
            <a:r>
              <a:rPr lang="he-IL" sz="2000" b="1" dirty="0"/>
              <a:t>מחיקת 8 שורות ראשונות</a:t>
            </a:r>
          </a:p>
          <a:p>
            <a:pPr marL="800100" lvl="1" indent="-342900">
              <a:spcAft>
                <a:spcPts val="1800"/>
              </a:spcAft>
              <a:buFont typeface="+mj-cs"/>
              <a:buAutoNum type="hebrew2Minus"/>
            </a:pPr>
            <a:r>
              <a:rPr lang="he-IL" dirty="0"/>
              <a:t>בחר </a:t>
            </a:r>
            <a:r>
              <a:rPr lang="en-US" dirty="0"/>
              <a:t>Remove Rows</a:t>
            </a:r>
          </a:p>
          <a:p>
            <a:pPr marL="800100" lvl="1" indent="-342900">
              <a:spcAft>
                <a:spcPts val="1800"/>
              </a:spcAft>
              <a:buFont typeface="+mj-cs"/>
              <a:buAutoNum type="hebrew2Minus"/>
            </a:pPr>
            <a:r>
              <a:rPr lang="he-IL" dirty="0"/>
              <a:t>בחר </a:t>
            </a:r>
            <a:r>
              <a:rPr lang="en-US" dirty="0"/>
              <a:t>Remove Top Rows</a:t>
            </a:r>
          </a:p>
          <a:p>
            <a:pPr marL="800100" lvl="1" indent="-342900">
              <a:spcAft>
                <a:spcPts val="1800"/>
              </a:spcAft>
              <a:buFont typeface="+mj-cs"/>
              <a:buAutoNum type="hebrew2Minus"/>
            </a:pPr>
            <a:r>
              <a:rPr lang="he-IL" dirty="0"/>
              <a:t>בחלון </a:t>
            </a:r>
            <a:r>
              <a:rPr lang="en-US" dirty="0"/>
              <a:t>Number of rows</a:t>
            </a:r>
            <a:r>
              <a:rPr lang="he-IL" dirty="0"/>
              <a:t> רשום 8</a:t>
            </a: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9D734C19-2CAB-2336-BA12-C3736F90ABA8}"/>
              </a:ext>
            </a:extLst>
          </p:cNvPr>
          <p:cNvSpPr/>
          <p:nvPr/>
        </p:nvSpPr>
        <p:spPr>
          <a:xfrm>
            <a:off x="1615980" y="2187387"/>
            <a:ext cx="5887479" cy="8157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אליפסה 6">
            <a:extLst>
              <a:ext uri="{FF2B5EF4-FFF2-40B4-BE49-F238E27FC236}">
                <a16:creationId xmlns:a16="http://schemas.microsoft.com/office/drawing/2014/main" id="{51BF4B65-C484-266E-6424-4FB5B468EBAE}"/>
              </a:ext>
            </a:extLst>
          </p:cNvPr>
          <p:cNvSpPr/>
          <p:nvPr/>
        </p:nvSpPr>
        <p:spPr>
          <a:xfrm>
            <a:off x="3743931" y="975445"/>
            <a:ext cx="349623" cy="34962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</a:t>
            </a:r>
          </a:p>
        </p:txBody>
      </p:sp>
      <p:pic>
        <p:nvPicPr>
          <p:cNvPr id="11" name="תמונה 10">
            <a:extLst>
              <a:ext uri="{FF2B5EF4-FFF2-40B4-BE49-F238E27FC236}">
                <a16:creationId xmlns:a16="http://schemas.microsoft.com/office/drawing/2014/main" id="{C432DD00-81CE-65BC-A266-AECA3C68FD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3283" y="3865495"/>
            <a:ext cx="2467319" cy="2381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אליפסה 12">
            <a:extLst>
              <a:ext uri="{FF2B5EF4-FFF2-40B4-BE49-F238E27FC236}">
                <a16:creationId xmlns:a16="http://schemas.microsoft.com/office/drawing/2014/main" id="{6E6E26FA-8316-38A3-A665-776ED7B260CA}"/>
              </a:ext>
            </a:extLst>
          </p:cNvPr>
          <p:cNvSpPr/>
          <p:nvPr/>
        </p:nvSpPr>
        <p:spPr>
          <a:xfrm>
            <a:off x="7659355" y="4585639"/>
            <a:ext cx="349623" cy="34962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2</a:t>
            </a:r>
          </a:p>
        </p:txBody>
      </p:sp>
      <p:pic>
        <p:nvPicPr>
          <p:cNvPr id="15" name="תמונה 14">
            <a:extLst>
              <a:ext uri="{FF2B5EF4-FFF2-40B4-BE49-F238E27FC236}">
                <a16:creationId xmlns:a16="http://schemas.microsoft.com/office/drawing/2014/main" id="{58E911B0-FB08-9A09-2758-6733D63B3B8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05" t="5776" r="496" b="6944"/>
          <a:stretch/>
        </p:blipFill>
        <p:spPr>
          <a:xfrm>
            <a:off x="1398494" y="4410635"/>
            <a:ext cx="3666565" cy="1228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אליפסה 15">
            <a:extLst>
              <a:ext uri="{FF2B5EF4-FFF2-40B4-BE49-F238E27FC236}">
                <a16:creationId xmlns:a16="http://schemas.microsoft.com/office/drawing/2014/main" id="{1F880137-B885-0604-188A-F34756834295}"/>
              </a:ext>
            </a:extLst>
          </p:cNvPr>
          <p:cNvSpPr/>
          <p:nvPr/>
        </p:nvSpPr>
        <p:spPr>
          <a:xfrm>
            <a:off x="2000295" y="5222133"/>
            <a:ext cx="349623" cy="34962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3</a:t>
            </a:r>
          </a:p>
        </p:txBody>
      </p:sp>
      <p:pic>
        <p:nvPicPr>
          <p:cNvPr id="18" name="תמונה 17">
            <a:extLst>
              <a:ext uri="{FF2B5EF4-FFF2-40B4-BE49-F238E27FC236}">
                <a16:creationId xmlns:a16="http://schemas.microsoft.com/office/drawing/2014/main" id="{951635BD-7197-DD92-DB6D-7C33B4063A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93624" y="5214875"/>
            <a:ext cx="2314898" cy="1343212"/>
          </a:xfrm>
          <a:prstGeom prst="rect">
            <a:avLst/>
          </a:prstGeom>
        </p:spPr>
      </p:pic>
      <p:sp>
        <p:nvSpPr>
          <p:cNvPr id="20" name="תיבת טקסט 19">
            <a:extLst>
              <a:ext uri="{FF2B5EF4-FFF2-40B4-BE49-F238E27FC236}">
                <a16:creationId xmlns:a16="http://schemas.microsoft.com/office/drawing/2014/main" id="{C3B201A6-EE5B-5E84-B742-072B18EF92FB}"/>
              </a:ext>
            </a:extLst>
          </p:cNvPr>
          <p:cNvSpPr txBox="1"/>
          <p:nvPr/>
        </p:nvSpPr>
        <p:spPr>
          <a:xfrm>
            <a:off x="9341202" y="4870828"/>
            <a:ext cx="24673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1400" dirty="0">
                <a:solidFill>
                  <a:srgbClr val="C00000"/>
                </a:solidFill>
              </a:rPr>
              <a:t>* כל צעד נרשם ברשימת השלבים</a:t>
            </a:r>
          </a:p>
        </p:txBody>
      </p:sp>
    </p:spTree>
    <p:extLst>
      <p:ext uri="{BB962C8B-B14F-4D97-AF65-F5344CB8AC3E}">
        <p14:creationId xmlns:p14="http://schemas.microsoft.com/office/powerpoint/2010/main" val="2756262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תמונה 7">
            <a:extLst>
              <a:ext uri="{FF2B5EF4-FFF2-40B4-BE49-F238E27FC236}">
                <a16:creationId xmlns:a16="http://schemas.microsoft.com/office/drawing/2014/main" id="{79D65992-7BA9-1CE0-7F82-4E5AAF7F58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782" y="2309833"/>
            <a:ext cx="11816567" cy="3526191"/>
          </a:xfrm>
          <a:prstGeom prst="rect">
            <a:avLst/>
          </a:prstGeom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B84DD784-BB44-0A2E-E708-2E0D7653AAC0}"/>
              </a:ext>
            </a:extLst>
          </p:cNvPr>
          <p:cNvSpPr txBox="1"/>
          <p:nvPr/>
        </p:nvSpPr>
        <p:spPr>
          <a:xfrm>
            <a:off x="3397624" y="144448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4800" dirty="0"/>
              <a:t>פעולות בשאילתה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E7CBEC11-D179-66FC-B553-9250402E3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091109" cy="975445"/>
          </a:xfrm>
          <a:prstGeom prst="rect">
            <a:avLst/>
          </a:prstGeom>
        </p:spPr>
      </p:pic>
      <p:sp>
        <p:nvSpPr>
          <p:cNvPr id="21" name="תיבת טקסט 20">
            <a:extLst>
              <a:ext uri="{FF2B5EF4-FFF2-40B4-BE49-F238E27FC236}">
                <a16:creationId xmlns:a16="http://schemas.microsoft.com/office/drawing/2014/main" id="{13F8BD4C-6258-3CB8-AF8B-049EC382D707}"/>
              </a:ext>
            </a:extLst>
          </p:cNvPr>
          <p:cNvSpPr txBox="1"/>
          <p:nvPr/>
        </p:nvSpPr>
        <p:spPr>
          <a:xfrm>
            <a:off x="7772400" y="1228398"/>
            <a:ext cx="4293587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1800"/>
              </a:spcAft>
              <a:buFont typeface="+mj-lt"/>
              <a:buAutoNum type="arabicPeriod" startAt="3"/>
            </a:pPr>
            <a:r>
              <a:rPr lang="he-IL" sz="2000" b="1" dirty="0"/>
              <a:t>העברת שורה ראשונה לכותרת</a:t>
            </a:r>
          </a:p>
          <a:p>
            <a:pPr marL="800100" lvl="1" indent="-342900">
              <a:spcAft>
                <a:spcPts val="1800"/>
              </a:spcAft>
              <a:buFont typeface="+mj-cs"/>
              <a:buAutoNum type="hebrew2Minus"/>
            </a:pPr>
            <a:r>
              <a:rPr lang="he-IL" dirty="0"/>
              <a:t>בחר </a:t>
            </a:r>
            <a:r>
              <a:rPr lang="en-US" dirty="0"/>
              <a:t>Use First row as Headers</a:t>
            </a: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9D734C19-2CAB-2336-BA12-C3736F90ABA8}"/>
              </a:ext>
            </a:extLst>
          </p:cNvPr>
          <p:cNvSpPr/>
          <p:nvPr/>
        </p:nvSpPr>
        <p:spPr>
          <a:xfrm>
            <a:off x="2091109" y="3612829"/>
            <a:ext cx="8209338" cy="13441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אליפסה 6">
            <a:extLst>
              <a:ext uri="{FF2B5EF4-FFF2-40B4-BE49-F238E27FC236}">
                <a16:creationId xmlns:a16="http://schemas.microsoft.com/office/drawing/2014/main" id="{51BF4B65-C484-266E-6424-4FB5B468EBAE}"/>
              </a:ext>
            </a:extLst>
          </p:cNvPr>
          <p:cNvSpPr/>
          <p:nvPr/>
        </p:nvSpPr>
        <p:spPr>
          <a:xfrm>
            <a:off x="7059706" y="2232968"/>
            <a:ext cx="349623" cy="34962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</a:t>
            </a:r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8D6F0064-D170-6455-8733-A3019D0DD5A8}"/>
              </a:ext>
            </a:extLst>
          </p:cNvPr>
          <p:cNvSpPr/>
          <p:nvPr/>
        </p:nvSpPr>
        <p:spPr>
          <a:xfrm>
            <a:off x="6445624" y="2669338"/>
            <a:ext cx="1228164" cy="17247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2511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942EB2C9-0A45-90C9-11B8-4C29F3CDA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368" y="2136339"/>
            <a:ext cx="11288700" cy="1914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B84DD784-BB44-0A2E-E708-2E0D7653AAC0}"/>
              </a:ext>
            </a:extLst>
          </p:cNvPr>
          <p:cNvSpPr txBox="1"/>
          <p:nvPr/>
        </p:nvSpPr>
        <p:spPr>
          <a:xfrm>
            <a:off x="3397624" y="144448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4800" dirty="0"/>
              <a:t>פעולות בשאילתה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E7CBEC11-D179-66FC-B553-9250402E3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091109" cy="975445"/>
          </a:xfrm>
          <a:prstGeom prst="rect">
            <a:avLst/>
          </a:prstGeom>
        </p:spPr>
      </p:pic>
      <p:sp>
        <p:nvSpPr>
          <p:cNvPr id="21" name="תיבת טקסט 20">
            <a:extLst>
              <a:ext uri="{FF2B5EF4-FFF2-40B4-BE49-F238E27FC236}">
                <a16:creationId xmlns:a16="http://schemas.microsoft.com/office/drawing/2014/main" id="{13F8BD4C-6258-3CB8-AF8B-049EC382D707}"/>
              </a:ext>
            </a:extLst>
          </p:cNvPr>
          <p:cNvSpPr txBox="1"/>
          <p:nvPr/>
        </p:nvSpPr>
        <p:spPr>
          <a:xfrm>
            <a:off x="1622611" y="1163225"/>
            <a:ext cx="10443376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1800"/>
              </a:spcAft>
              <a:buFont typeface="+mj-lt"/>
              <a:buAutoNum type="arabicPeriod" startAt="4"/>
            </a:pPr>
            <a:r>
              <a:rPr lang="he-IL" sz="2000" b="1" dirty="0"/>
              <a:t>הגדרת סוגי נתונים</a:t>
            </a:r>
          </a:p>
          <a:p>
            <a:pPr marL="800100" lvl="1" indent="-342900">
              <a:spcAft>
                <a:spcPts val="1800"/>
              </a:spcAft>
              <a:buFont typeface="+mj-cs"/>
              <a:buAutoNum type="hebrew2Minus"/>
            </a:pPr>
            <a:r>
              <a:rPr lang="he-IL" dirty="0"/>
              <a:t>לחץ עם הכפתור השמאלי בעכבר על </a:t>
            </a:r>
            <a:r>
              <a:rPr lang="en-US" dirty="0"/>
              <a:t>ABC</a:t>
            </a:r>
            <a:r>
              <a:rPr lang="he-IL" dirty="0"/>
              <a:t> בכותרת "כמות" ובחר ברשימה </a:t>
            </a:r>
            <a:r>
              <a:rPr lang="en-US" dirty="0"/>
              <a:t>Whole Number</a:t>
            </a:r>
            <a:r>
              <a:rPr lang="he-IL" dirty="0"/>
              <a:t> (מספרים שלמים) </a:t>
            </a:r>
            <a:endParaRPr lang="en-US" dirty="0"/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9D734C19-2CAB-2336-BA12-C3736F90ABA8}"/>
              </a:ext>
            </a:extLst>
          </p:cNvPr>
          <p:cNvSpPr/>
          <p:nvPr/>
        </p:nvSpPr>
        <p:spPr>
          <a:xfrm>
            <a:off x="1165412" y="2560335"/>
            <a:ext cx="10646656" cy="2814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אליפסה 6">
            <a:extLst>
              <a:ext uri="{FF2B5EF4-FFF2-40B4-BE49-F238E27FC236}">
                <a16:creationId xmlns:a16="http://schemas.microsoft.com/office/drawing/2014/main" id="{51BF4B65-C484-266E-6424-4FB5B468EBAE}"/>
              </a:ext>
            </a:extLst>
          </p:cNvPr>
          <p:cNvSpPr/>
          <p:nvPr/>
        </p:nvSpPr>
        <p:spPr>
          <a:xfrm>
            <a:off x="1272988" y="2165924"/>
            <a:ext cx="349623" cy="34962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</a:t>
            </a:r>
          </a:p>
        </p:txBody>
      </p:sp>
      <p:pic>
        <p:nvPicPr>
          <p:cNvPr id="11" name="תמונה 10">
            <a:extLst>
              <a:ext uri="{FF2B5EF4-FFF2-40B4-BE49-F238E27FC236}">
                <a16:creationId xmlns:a16="http://schemas.microsoft.com/office/drawing/2014/main" id="{C18C9272-8FAB-783E-13AE-5160F225AD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42" t="1824" r="3963" b="2458"/>
          <a:stretch/>
        </p:blipFill>
        <p:spPr>
          <a:xfrm>
            <a:off x="358588" y="3352800"/>
            <a:ext cx="1828800" cy="3191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מלבן 11">
            <a:extLst>
              <a:ext uri="{FF2B5EF4-FFF2-40B4-BE49-F238E27FC236}">
                <a16:creationId xmlns:a16="http://schemas.microsoft.com/office/drawing/2014/main" id="{7BBA7E8D-9BBE-4381-C3D0-9BD647D45D40}"/>
              </a:ext>
            </a:extLst>
          </p:cNvPr>
          <p:cNvSpPr/>
          <p:nvPr/>
        </p:nvSpPr>
        <p:spPr>
          <a:xfrm>
            <a:off x="379932" y="3950415"/>
            <a:ext cx="1170962" cy="26299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אליפסה 12">
            <a:extLst>
              <a:ext uri="{FF2B5EF4-FFF2-40B4-BE49-F238E27FC236}">
                <a16:creationId xmlns:a16="http://schemas.microsoft.com/office/drawing/2014/main" id="{7D97F8FD-9B46-2184-059E-0696B4D6DF10}"/>
              </a:ext>
            </a:extLst>
          </p:cNvPr>
          <p:cNvSpPr/>
          <p:nvPr/>
        </p:nvSpPr>
        <p:spPr>
          <a:xfrm>
            <a:off x="1622611" y="3905904"/>
            <a:ext cx="349623" cy="34962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2</a:t>
            </a:r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9E3BA6C9-F85D-87F8-67AA-C9BD336630B0}"/>
              </a:ext>
            </a:extLst>
          </p:cNvPr>
          <p:cNvSpPr txBox="1"/>
          <p:nvPr/>
        </p:nvSpPr>
        <p:spPr>
          <a:xfrm>
            <a:off x="5961023" y="4213413"/>
            <a:ext cx="61049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marR="0" lvl="1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+mj-cs"/>
              <a:buAutoNum type="hebrew2Minus" startAt="2"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המשך בהגדרת סוגי הנתונים: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A20835BF-A009-E00F-CBD7-7FBD6DF548B3}"/>
              </a:ext>
            </a:extLst>
          </p:cNvPr>
          <p:cNvSpPr txBox="1"/>
          <p:nvPr/>
        </p:nvSpPr>
        <p:spPr>
          <a:xfrm>
            <a:off x="9493624" y="4623634"/>
            <a:ext cx="16719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מחיר 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ebdings" panose="05030102010509060703" pitchFamily="18" charset="2"/>
                <a:cs typeface="Arial" panose="020B0604020202020204" pitchFamily="34" charset="0"/>
                <a:sym typeface="Wingdings" panose="05000000000000000000" pitchFamily="2" charset="2"/>
              </a:rPr>
              <a:t>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כסף</a:t>
            </a:r>
            <a:endParaRPr lang="he-IL" dirty="0"/>
          </a:p>
        </p:txBody>
      </p:sp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8D126B54-FD7C-B3EB-71EB-5E7691C17801}"/>
              </a:ext>
            </a:extLst>
          </p:cNvPr>
          <p:cNvSpPr txBox="1"/>
          <p:nvPr/>
        </p:nvSpPr>
        <p:spPr>
          <a:xfrm>
            <a:off x="9493624" y="5027359"/>
            <a:ext cx="16719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סכום 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ebdings" panose="05030102010509060703" pitchFamily="18" charset="2"/>
                <a:cs typeface="Arial" panose="020B0604020202020204" pitchFamily="34" charset="0"/>
                <a:sym typeface="Wingdings" panose="05000000000000000000" pitchFamily="2" charset="2"/>
              </a:rPr>
              <a:t>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כסף</a:t>
            </a:r>
            <a:endParaRPr lang="he-IL" dirty="0"/>
          </a:p>
        </p:txBody>
      </p:sp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CDCFAEF4-603C-DBB4-5114-F753D0940716}"/>
              </a:ext>
            </a:extLst>
          </p:cNvPr>
          <p:cNvSpPr txBox="1"/>
          <p:nvPr/>
        </p:nvSpPr>
        <p:spPr>
          <a:xfrm>
            <a:off x="7736540" y="5422733"/>
            <a:ext cx="34289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מספר עסקאות 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ebdings" panose="05030102010509060703" pitchFamily="18" charset="2"/>
                <a:cs typeface="Arial" panose="020B0604020202020204" pitchFamily="34" charset="0"/>
                <a:sym typeface="Wingdings" panose="05000000000000000000" pitchFamily="2" charset="2"/>
              </a:rPr>
              <a:t>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מספר שלם</a:t>
            </a:r>
            <a:endParaRPr lang="he-IL" dirty="0"/>
          </a:p>
        </p:txBody>
      </p:sp>
      <p:sp>
        <p:nvSpPr>
          <p:cNvPr id="20" name="תיבת טקסט 19">
            <a:extLst>
              <a:ext uri="{FF2B5EF4-FFF2-40B4-BE49-F238E27FC236}">
                <a16:creationId xmlns:a16="http://schemas.microsoft.com/office/drawing/2014/main" id="{7746F68F-0B31-2BF5-03C1-739BF63205BA}"/>
              </a:ext>
            </a:extLst>
          </p:cNvPr>
          <p:cNvSpPr txBox="1"/>
          <p:nvPr/>
        </p:nvSpPr>
        <p:spPr>
          <a:xfrm>
            <a:off x="7736540" y="5792065"/>
            <a:ext cx="34289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הנחה 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ebdings" panose="05030102010509060703" pitchFamily="18" charset="2"/>
                <a:cs typeface="Arial" panose="020B0604020202020204" pitchFamily="34" charset="0"/>
                <a:sym typeface="Wingdings" panose="05000000000000000000" pitchFamily="2" charset="2"/>
              </a:rPr>
              <a:t>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אחוזים</a:t>
            </a:r>
            <a:endParaRPr lang="he-IL" dirty="0"/>
          </a:p>
        </p:txBody>
      </p:sp>
      <p:sp>
        <p:nvSpPr>
          <p:cNvPr id="22" name="תיבת טקסט 21">
            <a:extLst>
              <a:ext uri="{FF2B5EF4-FFF2-40B4-BE49-F238E27FC236}">
                <a16:creationId xmlns:a16="http://schemas.microsoft.com/office/drawing/2014/main" id="{EA38980A-EDFA-B2A6-2519-3AE68270521F}"/>
              </a:ext>
            </a:extLst>
          </p:cNvPr>
          <p:cNvSpPr txBox="1"/>
          <p:nvPr/>
        </p:nvSpPr>
        <p:spPr>
          <a:xfrm>
            <a:off x="7736540" y="6161397"/>
            <a:ext cx="34289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רווחיות 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ebdings" panose="05030102010509060703" pitchFamily="18" charset="2"/>
                <a:cs typeface="Arial" panose="020B0604020202020204" pitchFamily="34" charset="0"/>
                <a:sym typeface="Wingdings" panose="05000000000000000000" pitchFamily="2" charset="2"/>
              </a:rPr>
              <a:t>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אחוזים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97216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תמונה 23">
            <a:extLst>
              <a:ext uri="{FF2B5EF4-FFF2-40B4-BE49-F238E27FC236}">
                <a16:creationId xmlns:a16="http://schemas.microsoft.com/office/drawing/2014/main" id="{96BB94B4-FDEC-1543-0D3C-58AF1EE8D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1200" y="1428762"/>
            <a:ext cx="3286584" cy="4001058"/>
          </a:xfrm>
          <a:prstGeom prst="rect">
            <a:avLst/>
          </a:prstGeom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B84DD784-BB44-0A2E-E708-2E0D7653AAC0}"/>
              </a:ext>
            </a:extLst>
          </p:cNvPr>
          <p:cNvSpPr txBox="1"/>
          <p:nvPr/>
        </p:nvSpPr>
        <p:spPr>
          <a:xfrm>
            <a:off x="3397624" y="144448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4800" dirty="0"/>
              <a:t>פעולות בשאילתה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E7CBEC11-D179-66FC-B553-9250402E3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091109" cy="975445"/>
          </a:xfrm>
          <a:prstGeom prst="rect">
            <a:avLst/>
          </a:prstGeom>
        </p:spPr>
      </p:pic>
      <p:sp>
        <p:nvSpPr>
          <p:cNvPr id="21" name="תיבת טקסט 20">
            <a:extLst>
              <a:ext uri="{FF2B5EF4-FFF2-40B4-BE49-F238E27FC236}">
                <a16:creationId xmlns:a16="http://schemas.microsoft.com/office/drawing/2014/main" id="{13F8BD4C-6258-3CB8-AF8B-049EC382D707}"/>
              </a:ext>
            </a:extLst>
          </p:cNvPr>
          <p:cNvSpPr txBox="1"/>
          <p:nvPr/>
        </p:nvSpPr>
        <p:spPr>
          <a:xfrm>
            <a:off x="9583271" y="1163225"/>
            <a:ext cx="2482716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1800"/>
              </a:spcAft>
              <a:buFont typeface="+mj-lt"/>
              <a:buAutoNum type="arabicPeriod" startAt="5"/>
            </a:pPr>
            <a:r>
              <a:rPr lang="he-IL" sz="2000" b="1" dirty="0"/>
              <a:t>מיון</a:t>
            </a:r>
          </a:p>
          <a:p>
            <a:pPr marL="800100" lvl="1" indent="-342900">
              <a:spcAft>
                <a:spcPts val="1800"/>
              </a:spcAft>
              <a:buFont typeface="+mj-cs"/>
              <a:buAutoNum type="hebrew2Minus"/>
            </a:pPr>
            <a:r>
              <a:rPr lang="he-IL" dirty="0"/>
              <a:t>מיין לפי סניף</a:t>
            </a:r>
            <a:endParaRPr lang="en-US" dirty="0"/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F52DEC53-0F6D-B433-07BE-13D964D642BD}"/>
              </a:ext>
            </a:extLst>
          </p:cNvPr>
          <p:cNvSpPr/>
          <p:nvPr/>
        </p:nvSpPr>
        <p:spPr>
          <a:xfrm>
            <a:off x="8884023" y="1428180"/>
            <a:ext cx="304800" cy="2751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אליפסה 9">
            <a:extLst>
              <a:ext uri="{FF2B5EF4-FFF2-40B4-BE49-F238E27FC236}">
                <a16:creationId xmlns:a16="http://schemas.microsoft.com/office/drawing/2014/main" id="{03BA9BF8-BBC7-2B7B-F790-4EE3ADB1B50B}"/>
              </a:ext>
            </a:extLst>
          </p:cNvPr>
          <p:cNvSpPr/>
          <p:nvPr/>
        </p:nvSpPr>
        <p:spPr>
          <a:xfrm>
            <a:off x="8884023" y="988413"/>
            <a:ext cx="349623" cy="34962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</a:t>
            </a:r>
          </a:p>
        </p:txBody>
      </p:sp>
      <p:sp>
        <p:nvSpPr>
          <p:cNvPr id="14" name="אליפסה 13">
            <a:extLst>
              <a:ext uri="{FF2B5EF4-FFF2-40B4-BE49-F238E27FC236}">
                <a16:creationId xmlns:a16="http://schemas.microsoft.com/office/drawing/2014/main" id="{8D583F81-AA51-00DD-1B01-46287832F95F}"/>
              </a:ext>
            </a:extLst>
          </p:cNvPr>
          <p:cNvSpPr/>
          <p:nvPr/>
        </p:nvSpPr>
        <p:spPr>
          <a:xfrm>
            <a:off x="7144869" y="1617195"/>
            <a:ext cx="349623" cy="34962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2</a:t>
            </a:r>
          </a:p>
        </p:txBody>
      </p:sp>
      <p:sp>
        <p:nvSpPr>
          <p:cNvPr id="16" name="מלבן 15">
            <a:extLst>
              <a:ext uri="{FF2B5EF4-FFF2-40B4-BE49-F238E27FC236}">
                <a16:creationId xmlns:a16="http://schemas.microsoft.com/office/drawing/2014/main" id="{A8EB377C-E434-C22F-C0F3-CC367E6A3E8D}"/>
              </a:ext>
            </a:extLst>
          </p:cNvPr>
          <p:cNvSpPr/>
          <p:nvPr/>
        </p:nvSpPr>
        <p:spPr>
          <a:xfrm>
            <a:off x="5902625" y="1654449"/>
            <a:ext cx="1170528" cy="2751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תיבת טקסט 24">
            <a:extLst>
              <a:ext uri="{FF2B5EF4-FFF2-40B4-BE49-F238E27FC236}">
                <a16:creationId xmlns:a16="http://schemas.microsoft.com/office/drawing/2014/main" id="{7CE3808E-6E33-3BC5-3D9D-2BD8438AE952}"/>
              </a:ext>
            </a:extLst>
          </p:cNvPr>
          <p:cNvSpPr txBox="1"/>
          <p:nvPr/>
        </p:nvSpPr>
        <p:spPr>
          <a:xfrm>
            <a:off x="9000565" y="4453273"/>
            <a:ext cx="3065422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1800"/>
              </a:spcAft>
              <a:buFont typeface="+mj-lt"/>
              <a:buAutoNum type="arabicPeriod" startAt="6"/>
            </a:pPr>
            <a:r>
              <a:rPr lang="he-IL" sz="2000" b="1" dirty="0"/>
              <a:t>סינון</a:t>
            </a:r>
          </a:p>
          <a:p>
            <a:pPr marL="800100" lvl="1" indent="-342900">
              <a:spcAft>
                <a:spcPts val="1800"/>
              </a:spcAft>
              <a:buFont typeface="+mj-cs"/>
              <a:buAutoNum type="hebrew2Minus"/>
            </a:pPr>
            <a:r>
              <a:rPr lang="he-IL" dirty="0"/>
              <a:t>הורד תאים ריקים</a:t>
            </a:r>
            <a:endParaRPr lang="en-US" dirty="0"/>
          </a:p>
        </p:txBody>
      </p:sp>
      <p:sp>
        <p:nvSpPr>
          <p:cNvPr id="26" name="אליפסה 25">
            <a:extLst>
              <a:ext uri="{FF2B5EF4-FFF2-40B4-BE49-F238E27FC236}">
                <a16:creationId xmlns:a16="http://schemas.microsoft.com/office/drawing/2014/main" id="{6D485B1A-639E-5F16-EF7A-6294DE711BF0}"/>
              </a:ext>
            </a:extLst>
          </p:cNvPr>
          <p:cNvSpPr/>
          <p:nvPr/>
        </p:nvSpPr>
        <p:spPr>
          <a:xfrm>
            <a:off x="7431739" y="3542454"/>
            <a:ext cx="349623" cy="34962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3</a:t>
            </a:r>
          </a:p>
        </p:txBody>
      </p:sp>
      <p:sp>
        <p:nvSpPr>
          <p:cNvPr id="27" name="מלבן 26">
            <a:extLst>
              <a:ext uri="{FF2B5EF4-FFF2-40B4-BE49-F238E27FC236}">
                <a16:creationId xmlns:a16="http://schemas.microsoft.com/office/drawing/2014/main" id="{D944CB3C-7950-80E6-6E52-85351A27C65C}"/>
              </a:ext>
            </a:extLst>
          </p:cNvPr>
          <p:cNvSpPr/>
          <p:nvPr/>
        </p:nvSpPr>
        <p:spPr>
          <a:xfrm>
            <a:off x="6189495" y="3657600"/>
            <a:ext cx="1170528" cy="1972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9" name="תמונה 28">
            <a:extLst>
              <a:ext uri="{FF2B5EF4-FFF2-40B4-BE49-F238E27FC236}">
                <a16:creationId xmlns:a16="http://schemas.microsoft.com/office/drawing/2014/main" id="{CA537165-80B8-0199-CC81-2D910BA027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7755" y="2678077"/>
            <a:ext cx="3277057" cy="3982006"/>
          </a:xfrm>
          <a:prstGeom prst="rect">
            <a:avLst/>
          </a:prstGeom>
        </p:spPr>
      </p:pic>
      <p:sp>
        <p:nvSpPr>
          <p:cNvPr id="30" name="אליפסה 29">
            <a:extLst>
              <a:ext uri="{FF2B5EF4-FFF2-40B4-BE49-F238E27FC236}">
                <a16:creationId xmlns:a16="http://schemas.microsoft.com/office/drawing/2014/main" id="{894C066C-1ED6-5F49-E437-68F90DD9E8A6}"/>
              </a:ext>
            </a:extLst>
          </p:cNvPr>
          <p:cNvSpPr/>
          <p:nvPr/>
        </p:nvSpPr>
        <p:spPr>
          <a:xfrm>
            <a:off x="2922997" y="4743725"/>
            <a:ext cx="349623" cy="34962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4</a:t>
            </a:r>
          </a:p>
        </p:txBody>
      </p:sp>
      <p:sp>
        <p:nvSpPr>
          <p:cNvPr id="31" name="מלבן 30">
            <a:extLst>
              <a:ext uri="{FF2B5EF4-FFF2-40B4-BE49-F238E27FC236}">
                <a16:creationId xmlns:a16="http://schemas.microsoft.com/office/drawing/2014/main" id="{351F5762-58D8-1181-F836-2CB8FDC2C535}"/>
              </a:ext>
            </a:extLst>
          </p:cNvPr>
          <p:cNvSpPr/>
          <p:nvPr/>
        </p:nvSpPr>
        <p:spPr>
          <a:xfrm>
            <a:off x="1680753" y="4858871"/>
            <a:ext cx="1170528" cy="1972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11641091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1659</TotalTime>
  <Words>466</Words>
  <Application>Microsoft Office PowerPoint</Application>
  <PresentationFormat>Widescreen</PresentationFormat>
  <Paragraphs>130</Paragraphs>
  <Slides>14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Calibri</vt:lpstr>
      <vt:lpstr>Calibri Light</vt:lpstr>
      <vt:lpstr>Libre Franklin</vt:lpstr>
      <vt:lpstr>Tahoma</vt:lpstr>
      <vt:lpstr>Webdings</vt:lpstr>
      <vt:lpstr>ערכת נושא Office</vt:lpstr>
      <vt:lpstr>1_RetrospectVTI</vt:lpstr>
      <vt:lpstr>Worksheet</vt:lpstr>
      <vt:lpstr>אובייקט מעטפת של כורך האובייקטים</vt:lpstr>
      <vt:lpstr>עורך השאילתות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השתמש ב-Power BI </dc:title>
  <dc:creator>אייל בנבנישתי</dc:creator>
  <cp:lastModifiedBy>lesley salamon</cp:lastModifiedBy>
  <cp:revision>4</cp:revision>
  <dcterms:created xsi:type="dcterms:W3CDTF">2023-09-23T15:22:26Z</dcterms:created>
  <dcterms:modified xsi:type="dcterms:W3CDTF">2025-08-31T14:28:12Z</dcterms:modified>
</cp:coreProperties>
</file>