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hj55wRfS0ZoSIgQNlxKT7WbDcj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8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3440112" y="297812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יצירת טבלת ציר לכל שאלה עסקית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3499658" y="4156364"/>
            <a:ext cx="7712854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שלב שני ביצירת Dashboard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546042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1078870" y="1336863"/>
            <a:ext cx="10682654" cy="2862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השלב השני ביצירת Dashboard,</a:t>
            </a:r>
            <a:b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הוא יצירת טבלת ציר (pivot table) עבור כל אחת מהשאלות והתרשימים המרכיבים את Dashboard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A picture containing wall, indoor, white, orange&#10;&#10;Description automatically generated" id="105" name="Google Shape;10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264622" y="3832167"/>
            <a:ext cx="2734887" cy="2734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/>
        </p:nvSpPr>
        <p:spPr>
          <a:xfrm>
            <a:off x="754673" y="1594557"/>
            <a:ext cx="10682654" cy="226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יצירת טבלת ציר המתבססת על טבלה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דוגמאות לשאלות על הנתונים במסד נתונים Titanic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4"/>
          <p:cNvCxnSpPr/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4"/>
          <p:cNvCxnSpPr/>
          <p:nvPr/>
        </p:nvCxnSpPr>
        <p:spPr>
          <a:xfrm>
            <a:off x="8387080" y="490982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4"/>
          <p:cNvCxnSpPr/>
          <p:nvPr/>
        </p:nvCxnSpPr>
        <p:spPr>
          <a:xfrm>
            <a:off x="9431655" y="335803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9" name="Google Shape;119;p4"/>
          <p:cNvSpPr txBox="1"/>
          <p:nvPr/>
        </p:nvSpPr>
        <p:spPr>
          <a:xfrm>
            <a:off x="3566160" y="2079446"/>
            <a:ext cx="664654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 התפלגות הנוסעים לפי שרד (1) / לא שרד (0)?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2076452" y="3631227"/>
            <a:ext cx="6942454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 התפלגות הנוסעים לפי מגדר ?</a:t>
            </a:r>
            <a:endParaRPr/>
          </a:p>
        </p:txBody>
      </p:sp>
      <p:sp>
        <p:nvSpPr>
          <p:cNvPr id="121" name="Google Shape;121;p4"/>
          <p:cNvSpPr txBox="1"/>
          <p:nvPr/>
        </p:nvSpPr>
        <p:spPr>
          <a:xfrm>
            <a:off x="1404851" y="5183009"/>
            <a:ext cx="6694892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 התפלגות הנוסעים לפי מגדר ושרד/לא שרד?</a:t>
            </a:r>
            <a:endParaRPr/>
          </a:p>
        </p:txBody>
      </p:sp>
      <p:sp>
        <p:nvSpPr>
          <p:cNvPr id="122" name="Google Shape;122;p4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9541800" y="331023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8521223" y="4859783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1031856" y="1009376"/>
            <a:ext cx="10583592" cy="4308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פתחו את קובץ האקסל עליו אתם עובדים.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צרו לכל שאלה עסקית שאפיינתם בסרטון הראשון, גיליון ובו טבלת ציר העונה על השאלה.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t/>
            </a:r>
            <a:endParaRPr b="0" i="0" sz="2800" u="none" cap="none" strike="noStrike">
              <a:solidFill>
                <a:srgbClr val="404040"/>
              </a:solidFill>
              <a:latin typeface="Miriam"/>
              <a:ea typeface="Miriam"/>
              <a:cs typeface="Miriam"/>
              <a:sym typeface="Miriam"/>
            </a:endParaRPr>
          </a:p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1" i="0" lang="iw-IL" sz="4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בהצלחה!</a:t>
            </a:r>
            <a:endParaRPr/>
          </a:p>
        </p:txBody>
      </p:sp>
      <p:pic>
        <p:nvPicPr>
          <p:cNvPr descr="A picture containing orange&#10;&#10;Description automatically generated" id="131" name="Google Shape;13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9066" y="3429000"/>
            <a:ext cx="3291840" cy="3291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