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  <p:sldMasterId id="214748365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r:id="rId11" roundtripDataSignature="AMtx7mgTDGecZG0lsKPHITn2vH3uPxebV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customschemas.google.com/relationships/presentationmetadata" Target="metadata"/><Relationship Id="rId10" Type="http://schemas.openxmlformats.org/officeDocument/2006/relationships/slide" Target="slides/slide5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3" name="Google Shape;93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7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7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5" name="Google Shape;75;p17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76" name="Google Shape;7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1" name="Google Shape;81;p18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2" name="Google Shape;82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4" name="Google Shape;84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9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7" name="Google Shape;87;p19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88" name="Google Shape;88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9" name="Google Shape;89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0" name="Google Shape;90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10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0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9" name="Google Shape;29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5" name="Google Shape;35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7" name="Google Shape;37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41" name="Google Shape;41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13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7" name="Google Shape;47;p13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8" name="Google Shape;48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4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4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4" name="Google Shape;54;p14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5" name="Google Shape;55;p14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6" name="Google Shape;56;p14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57" name="Google Shape;57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6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6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68" name="Google Shape;68;p16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9" name="Google Shape;69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17" name="Google Shape;17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8" name="Google Shape;18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9" name="Google Shape;19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pic>
        <p:nvPicPr>
          <p:cNvPr descr="C:\Users\User\Desktop\מגמה\שיווק המגמה\עיצוב לוגו וסלוגן\logo.gif" id="21" name="Google Shape;21;p8"/>
          <p:cNvPicPr preferRelativeResize="0"/>
          <p:nvPr/>
        </p:nvPicPr>
        <p:blipFill rotWithShape="1">
          <a:blip r:embed="rId1">
            <a:alphaModFix/>
          </a:blip>
          <a:srcRect b="24630" l="0" r="0" t="23476"/>
          <a:stretch/>
        </p:blipFill>
        <p:spPr>
          <a:xfrm>
            <a:off x="242587" y="136525"/>
            <a:ext cx="2051050" cy="78509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"/>
          <p:cNvSpPr txBox="1"/>
          <p:nvPr/>
        </p:nvSpPr>
        <p:spPr>
          <a:xfrm>
            <a:off x="2951018" y="2978122"/>
            <a:ext cx="8261494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iw-IL" sz="44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יצירת תרשים ציר לכל שאלה עסקית</a:t>
            </a:r>
            <a:endParaRPr b="0" i="0" sz="44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C:\Users\User\Desktop\מגמה\שיווק המגמה\עיצוב לוגו וסלוגן\logo.gif" id="96" name="Google Shape;96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8556336" y="-425421"/>
            <a:ext cx="3497262" cy="283527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1"/>
          <p:cNvCxnSpPr/>
          <p:nvPr/>
        </p:nvCxnSpPr>
        <p:spPr>
          <a:xfrm>
            <a:off x="3258589" y="4156364"/>
            <a:ext cx="7953923" cy="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1"/>
          <p:cNvSpPr txBox="1"/>
          <p:nvPr/>
        </p:nvSpPr>
        <p:spPr>
          <a:xfrm>
            <a:off x="3440112" y="4043306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44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שלב שלישי ביצירת Dashboard</a:t>
            </a:r>
            <a:endParaRPr b="0" i="0" sz="3200" u="none" cap="none" strike="noStrike">
              <a:solidFill>
                <a:schemeClr val="dk1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150552" y="546042"/>
            <a:ext cx="266382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טליה מאורחי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/>
        </p:nvSpPr>
        <p:spPr>
          <a:xfrm>
            <a:off x="1078870" y="1336863"/>
            <a:ext cx="10682654" cy="286228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השלב השלישי ביצירת Dashboard,</a:t>
            </a:r>
            <a:b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</a:b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הוא יצירת תרשים ציר (pivot chart) עבור כל אחד מהתרשימים המרכיבים את Dashboard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  <p:pic>
        <p:nvPicPr>
          <p:cNvPr descr="A picture containing wall, indoor, white, orange&#10;&#10;Description automatically generated" id="105" name="Google Shape;105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flipH="1">
            <a:off x="264622" y="3832167"/>
            <a:ext cx="2734887" cy="27348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3"/>
          <p:cNvSpPr txBox="1"/>
          <p:nvPr/>
        </p:nvSpPr>
        <p:spPr>
          <a:xfrm>
            <a:off x="754673" y="1594557"/>
            <a:ext cx="10682654" cy="35086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40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מטרת הלימוד: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5400" u="none" cap="none" strike="noStrike">
                <a:solidFill>
                  <a:srgbClr val="595959"/>
                </a:solidFill>
                <a:latin typeface="Miriam"/>
                <a:ea typeface="Miriam"/>
                <a:cs typeface="Miriam"/>
                <a:sym typeface="Miriam"/>
              </a:rPr>
              <a:t>יצירת תרשים ציר המתבססת על טבלת ציר</a:t>
            </a:r>
            <a:endParaRPr b="0" i="0" sz="5400" u="none" cap="none" strike="noStrike">
              <a:solidFill>
                <a:srgbClr val="595959"/>
              </a:solidFill>
              <a:latin typeface="Miriam"/>
              <a:ea typeface="Miriam"/>
              <a:cs typeface="Miriam"/>
              <a:sym typeface="Miria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4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דוגמאות לשאלות על הנתונים במסד נתונים Titanic</a:t>
            </a:r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6" name="Google Shape;116;p4"/>
          <p:cNvCxnSpPr/>
          <p:nvPr/>
        </p:nvCxnSpPr>
        <p:spPr>
          <a:xfrm>
            <a:off x="10476230" y="1806258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4"/>
          <p:cNvCxnSpPr/>
          <p:nvPr/>
        </p:nvCxnSpPr>
        <p:spPr>
          <a:xfrm>
            <a:off x="8387080" y="4909821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8" name="Google Shape;118;p4"/>
          <p:cNvCxnSpPr/>
          <p:nvPr/>
        </p:nvCxnSpPr>
        <p:spPr>
          <a:xfrm>
            <a:off x="9431655" y="3358039"/>
            <a:ext cx="0" cy="1008000"/>
          </a:xfrm>
          <a:prstGeom prst="straightConnector1">
            <a:avLst/>
          </a:prstGeom>
          <a:noFill/>
          <a:ln cap="flat" cmpd="sng" w="38100">
            <a:solidFill>
              <a:srgbClr val="4A7EBB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119" name="Google Shape;119;p4"/>
          <p:cNvSpPr txBox="1"/>
          <p:nvPr/>
        </p:nvSpPr>
        <p:spPr>
          <a:xfrm>
            <a:off x="3566160" y="2079446"/>
            <a:ext cx="6646545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מהי התפלגות הנוסעים לפי שרד (1) / לא שרד (0)?</a:t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4"/>
          <p:cNvSpPr txBox="1"/>
          <p:nvPr/>
        </p:nvSpPr>
        <p:spPr>
          <a:xfrm>
            <a:off x="2076452" y="3631227"/>
            <a:ext cx="6942454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מהי התפלגות הנוסעים לפי מגדר?</a:t>
            </a:r>
            <a:endParaRPr/>
          </a:p>
        </p:txBody>
      </p:sp>
      <p:sp>
        <p:nvSpPr>
          <p:cNvPr id="121" name="Google Shape;121;p4"/>
          <p:cNvSpPr txBox="1"/>
          <p:nvPr/>
        </p:nvSpPr>
        <p:spPr>
          <a:xfrm>
            <a:off x="1404851" y="5183009"/>
            <a:ext cx="6694892" cy="4616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iw-IL" sz="2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מהי התפלגות הנוסעים לפי מגדר ושרד / לא שרד ?</a:t>
            </a:r>
            <a:endParaRPr/>
          </a:p>
        </p:txBody>
      </p:sp>
      <p:sp>
        <p:nvSpPr>
          <p:cNvPr id="122" name="Google Shape;122;p4"/>
          <p:cNvSpPr txBox="1"/>
          <p:nvPr/>
        </p:nvSpPr>
        <p:spPr>
          <a:xfrm>
            <a:off x="10476230" y="1760289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1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4"/>
          <p:cNvSpPr txBox="1"/>
          <p:nvPr/>
        </p:nvSpPr>
        <p:spPr>
          <a:xfrm>
            <a:off x="9541800" y="3310236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4"/>
          <p:cNvSpPr txBox="1"/>
          <p:nvPr/>
        </p:nvSpPr>
        <p:spPr>
          <a:xfrm>
            <a:off x="8521223" y="4859783"/>
            <a:ext cx="719137" cy="1108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C000"/>
              </a:buClr>
              <a:buSzPts val="6600"/>
              <a:buFont typeface="Calibri"/>
              <a:buNone/>
            </a:pPr>
            <a:r>
              <a:rPr b="0" i="0" lang="iw-IL" sz="6600" u="none" cap="none" strike="noStrike">
                <a:solidFill>
                  <a:srgbClr val="FFC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5"/>
          <p:cNvSpPr txBox="1"/>
          <p:nvPr/>
        </p:nvSpPr>
        <p:spPr>
          <a:xfrm>
            <a:off x="3327659" y="418902"/>
            <a:ext cx="8229600" cy="7191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Miriam"/>
              <a:buNone/>
            </a:pPr>
            <a:r>
              <a:rPr b="0" i="0" lang="iw-IL" sz="3200" u="none" cap="none" strike="noStrike">
                <a:solidFill>
                  <a:srgbClr val="0070C0"/>
                </a:solidFill>
                <a:latin typeface="Miriam"/>
                <a:ea typeface="Miriam"/>
                <a:cs typeface="Miriam"/>
                <a:sym typeface="Miriam"/>
              </a:rPr>
              <a:t>מטלה</a:t>
            </a:r>
            <a:endParaRPr b="0" i="0" sz="4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5"/>
          <p:cNvSpPr txBox="1"/>
          <p:nvPr/>
        </p:nvSpPr>
        <p:spPr>
          <a:xfrm>
            <a:off x="1031856" y="1009376"/>
            <a:ext cx="10583592" cy="366250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פתחו את קובץ האקסל עליו אתם עובדים.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לכל גיליון המכיל טבלת ציר העונה על שאלה עסקית, הוסיפו תרשים ציר.</a:t>
            </a:r>
            <a:endParaRPr/>
          </a:p>
          <a:p>
            <a:pPr indent="0" lvl="0" marL="0" marR="0" rtl="1" algn="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0" i="0" lang="iw-IL" sz="28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שימו לב שאתם בוחרים את סוג התרשים המתאים.</a:t>
            </a:r>
            <a:endParaRPr/>
          </a:p>
          <a:p>
            <a:pPr indent="0" lvl="0" marL="0" marR="0" rtl="1" algn="ctr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Clr>
                <a:srgbClr val="404040"/>
              </a:buClr>
              <a:buSzPts val="2400"/>
              <a:buFont typeface="Miriam"/>
              <a:buNone/>
            </a:pPr>
            <a:r>
              <a:rPr b="1" i="0" lang="iw-IL" sz="4400" u="none" cap="none" strike="noStrike">
                <a:solidFill>
                  <a:srgbClr val="404040"/>
                </a:solidFill>
                <a:latin typeface="Miriam"/>
                <a:ea typeface="Miriam"/>
                <a:cs typeface="Miriam"/>
                <a:sym typeface="Miriam"/>
              </a:rPr>
              <a:t>בהצלחה!</a:t>
            </a:r>
            <a:endParaRPr/>
          </a:p>
        </p:txBody>
      </p:sp>
      <p:pic>
        <p:nvPicPr>
          <p:cNvPr descr="A picture containing orange&#10;&#10;Description automatically generated" id="131" name="Google Shape;131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89066" y="3429000"/>
            <a:ext cx="3291840" cy="3291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Design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2022-05-19T14:28:32Z</dcterms:created>
  <dc:creator>TaliaMorchi</dc:creator>
</cp:coreProperties>
</file>