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notesMasterIdLst>
    <p:notesMasterId r:id="rId9"/>
  </p:notesMasterIdLst>
  <p:sldIdLst>
    <p:sldId id="265" r:id="rId2"/>
    <p:sldId id="258" r:id="rId3"/>
    <p:sldId id="259" r:id="rId4"/>
    <p:sldId id="260" r:id="rId5"/>
    <p:sldId id="261" r:id="rId6"/>
    <p:sldId id="262" r:id="rId7"/>
    <p:sldId id="264" r:id="rId8"/>
  </p:sldIdLst>
  <p:sldSz cx="12192000" cy="6858000"/>
  <p:notesSz cx="6858000" cy="9144000"/>
  <p:embeddedFontLst>
    <p:embeddedFont>
      <p:font typeface="Assistant" panose="020B0604020202020204" charset="-79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25" autoAdjust="0"/>
    <p:restoredTop sz="83670" autoAdjust="0"/>
  </p:normalViewPr>
  <p:slideViewPr>
    <p:cSldViewPr snapToGrid="0">
      <p:cViewPr varScale="1">
        <p:scale>
          <a:sx n="96" d="100"/>
          <a:sy n="96" d="100"/>
        </p:scale>
        <p:origin x="97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6DD329-8824-4B2E-A154-C647D5A0192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rtl="1"/>
          <a:endParaRPr lang="he-IL"/>
        </a:p>
      </dgm:t>
    </dgm:pt>
    <dgm:pt modelId="{FB69954B-80A4-43DD-AA50-2C0559CC4B18}">
      <dgm:prSet phldrT="[טקסט]" custT="1"/>
      <dgm:spPr/>
      <dgm:t>
        <a:bodyPr/>
        <a:lstStyle/>
        <a:p>
          <a:pPr rtl="1"/>
          <a:r>
            <a:rPr lang="he-IL" sz="1600" dirty="0" smtClean="0">
              <a:latin typeface="Assistant" panose="00000500000000000000" pitchFamily="2" charset="-79"/>
              <a:cs typeface="Assistant" panose="00000500000000000000" pitchFamily="2" charset="-79"/>
            </a:rPr>
            <a:t>בחינת אפקטיביות</a:t>
          </a:r>
          <a:endParaRPr lang="he-IL" sz="1600" dirty="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DB321CD3-05CE-4D6C-8054-D11CDD6543A1}" type="parTrans" cxnId="{53A443EB-E01A-4A5B-A34E-E3169E598926}">
      <dgm:prSet/>
      <dgm:spPr/>
      <dgm:t>
        <a:bodyPr/>
        <a:lstStyle/>
        <a:p>
          <a:pPr rtl="1"/>
          <a:endParaRPr lang="he-IL"/>
        </a:p>
      </dgm:t>
    </dgm:pt>
    <dgm:pt modelId="{B13B9387-BCCC-43FA-BDA6-BDAE8837468E}" type="sibTrans" cxnId="{53A443EB-E01A-4A5B-A34E-E3169E598926}">
      <dgm:prSet custT="1"/>
      <dgm:spPr/>
      <dgm:t>
        <a:bodyPr/>
        <a:lstStyle/>
        <a:p>
          <a:pPr rtl="1"/>
          <a:r>
            <a:rPr lang="he-IL" sz="1600" dirty="0" smtClean="0">
              <a:latin typeface="Assistant" panose="00000500000000000000" pitchFamily="2" charset="-79"/>
              <a:cs typeface="Assistant" panose="00000500000000000000" pitchFamily="2" charset="-79"/>
            </a:rPr>
            <a:t>כלים תומכי החלטה</a:t>
          </a:r>
          <a:endParaRPr lang="he-IL" sz="1600" dirty="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11D06256-94A7-48CC-BD10-B9D687023A39}">
      <dgm:prSet phldrT="[טקסט]"/>
      <dgm:spPr/>
      <dgm:t>
        <a:bodyPr/>
        <a:lstStyle/>
        <a:p>
          <a:pPr rtl="1"/>
          <a:endParaRPr lang="he-IL" dirty="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20ECD546-3743-45AD-BCFE-5BD71639B581}" type="parTrans" cxnId="{74C346EE-FD38-488F-82E2-48D009148F66}">
      <dgm:prSet/>
      <dgm:spPr/>
      <dgm:t>
        <a:bodyPr/>
        <a:lstStyle/>
        <a:p>
          <a:pPr rtl="1"/>
          <a:endParaRPr lang="he-IL"/>
        </a:p>
      </dgm:t>
    </dgm:pt>
    <dgm:pt modelId="{858C4549-EEAF-48D3-B59D-A961F0F5F324}" type="sibTrans" cxnId="{74C346EE-FD38-488F-82E2-48D009148F66}">
      <dgm:prSet/>
      <dgm:spPr/>
      <dgm:t>
        <a:bodyPr/>
        <a:lstStyle/>
        <a:p>
          <a:pPr rtl="1"/>
          <a:endParaRPr lang="he-IL"/>
        </a:p>
      </dgm:t>
    </dgm:pt>
    <dgm:pt modelId="{288E6130-AEA2-4BE9-9E0D-9976716E451A}">
      <dgm:prSet phldrT="[טקסט]" custT="1"/>
      <dgm:spPr/>
      <dgm:t>
        <a:bodyPr/>
        <a:lstStyle/>
        <a:p>
          <a:pPr rtl="1"/>
          <a:r>
            <a:rPr lang="he-IL" sz="1600" dirty="0" smtClean="0">
              <a:latin typeface="Assistant" panose="00000500000000000000" pitchFamily="2" charset="-79"/>
              <a:cs typeface="Assistant" panose="00000500000000000000" pitchFamily="2" charset="-79"/>
            </a:rPr>
            <a:t>שיפור המדיניות</a:t>
          </a:r>
          <a:endParaRPr lang="he-IL" sz="1600" dirty="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AD39D08B-0DCD-42AA-A7D1-B748547F77A0}" type="parTrans" cxnId="{3F3FD171-7CC8-4F6A-87C4-D49F0E9D5821}">
      <dgm:prSet/>
      <dgm:spPr/>
      <dgm:t>
        <a:bodyPr/>
        <a:lstStyle/>
        <a:p>
          <a:pPr rtl="1"/>
          <a:endParaRPr lang="he-IL"/>
        </a:p>
      </dgm:t>
    </dgm:pt>
    <dgm:pt modelId="{4C2FF26F-F2BC-4CFF-97BC-84CCE6722E47}" type="sibTrans" cxnId="{3F3FD171-7CC8-4F6A-87C4-D49F0E9D5821}">
      <dgm:prSet custT="1"/>
      <dgm:spPr/>
      <dgm:t>
        <a:bodyPr/>
        <a:lstStyle/>
        <a:p>
          <a:pPr rtl="1"/>
          <a:r>
            <a:rPr lang="he-IL" sz="1600" dirty="0" smtClean="0">
              <a:latin typeface="Assistant" panose="00000500000000000000" pitchFamily="2" charset="-79"/>
              <a:cs typeface="Assistant" panose="00000500000000000000" pitchFamily="2" charset="-79"/>
            </a:rPr>
            <a:t>הפחתת נטל בירוקרטי</a:t>
          </a:r>
          <a:endParaRPr lang="he-IL" sz="1600" dirty="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AC0963E3-3CC0-4B66-90F0-B75AEF1CFB25}">
      <dgm:prSet phldrT="[טקסט]" custT="1"/>
      <dgm:spPr/>
      <dgm:t>
        <a:bodyPr/>
        <a:lstStyle/>
        <a:p>
          <a:pPr rtl="1"/>
          <a:r>
            <a:rPr lang="he-IL" sz="1600" dirty="0" smtClean="0">
              <a:latin typeface="Assistant" panose="00000500000000000000" pitchFamily="2" charset="-79"/>
              <a:cs typeface="Assistant" panose="00000500000000000000" pitchFamily="2" charset="-79"/>
            </a:rPr>
            <a:t>התייעלות כלכלית</a:t>
          </a:r>
          <a:endParaRPr lang="he-IL" sz="1600" dirty="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B89D1750-6B6D-4420-97A7-736401C0F645}" type="parTrans" cxnId="{A05F15FC-3B36-49A9-9227-9E66CFADD02B}">
      <dgm:prSet/>
      <dgm:spPr/>
      <dgm:t>
        <a:bodyPr/>
        <a:lstStyle/>
        <a:p>
          <a:pPr rtl="1"/>
          <a:endParaRPr lang="he-IL"/>
        </a:p>
      </dgm:t>
    </dgm:pt>
    <dgm:pt modelId="{5ECF79C3-0657-4ACD-961F-49D35FEFE2D2}" type="sibTrans" cxnId="{A05F15FC-3B36-49A9-9227-9E66CFADD02B}">
      <dgm:prSet custT="1"/>
      <dgm:spPr/>
      <dgm:t>
        <a:bodyPr/>
        <a:lstStyle/>
        <a:p>
          <a:pPr rtl="1"/>
          <a:r>
            <a:rPr lang="he-IL" sz="1600" dirty="0" smtClean="0">
              <a:latin typeface="Assistant" panose="00000500000000000000" pitchFamily="2" charset="-79"/>
              <a:cs typeface="Assistant" panose="00000500000000000000" pitchFamily="2" charset="-79"/>
            </a:rPr>
            <a:t>אמת ארגונית</a:t>
          </a:r>
          <a:endParaRPr lang="he-IL" sz="1600" dirty="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A2ACAB06-1D52-4516-B01B-D5D8A959F68B}" type="pres">
      <dgm:prSet presAssocID="{6F6DD329-8824-4B2E-A154-C647D5A0192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053D27E3-B067-4967-9D5A-6CD443231E97}" type="pres">
      <dgm:prSet presAssocID="{FB69954B-80A4-43DD-AA50-2C0559CC4B18}" presName="composite" presStyleCnt="0"/>
      <dgm:spPr/>
    </dgm:pt>
    <dgm:pt modelId="{A69C4439-74D7-4D3A-8888-4BDEEB03BF3E}" type="pres">
      <dgm:prSet presAssocID="{FB69954B-80A4-43DD-AA50-2C0559CC4B1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77F3001-D654-4BF7-B331-93F8DC146A81}" type="pres">
      <dgm:prSet presAssocID="{FB69954B-80A4-43DD-AA50-2C0559CC4B1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EAACA6D-D407-4C8F-AA45-4DC4C3060A3A}" type="pres">
      <dgm:prSet presAssocID="{FB69954B-80A4-43DD-AA50-2C0559CC4B18}" presName="BalanceSpacing" presStyleCnt="0"/>
      <dgm:spPr/>
    </dgm:pt>
    <dgm:pt modelId="{D9A16EE5-4FE1-4A73-9682-30BA87FB6A5C}" type="pres">
      <dgm:prSet presAssocID="{FB69954B-80A4-43DD-AA50-2C0559CC4B18}" presName="BalanceSpacing1" presStyleCnt="0"/>
      <dgm:spPr/>
    </dgm:pt>
    <dgm:pt modelId="{E6B3C1EF-AED6-4836-A1FB-DE89342FDBAA}" type="pres">
      <dgm:prSet presAssocID="{B13B9387-BCCC-43FA-BDA6-BDAE8837468E}" presName="Accent1Text" presStyleLbl="node1" presStyleIdx="1" presStyleCnt="6"/>
      <dgm:spPr/>
      <dgm:t>
        <a:bodyPr/>
        <a:lstStyle/>
        <a:p>
          <a:pPr rtl="1"/>
          <a:endParaRPr lang="he-IL"/>
        </a:p>
      </dgm:t>
    </dgm:pt>
    <dgm:pt modelId="{CC0F8711-3836-4119-AF63-E9E6D62E63B7}" type="pres">
      <dgm:prSet presAssocID="{B13B9387-BCCC-43FA-BDA6-BDAE8837468E}" presName="spaceBetweenRectangles" presStyleCnt="0"/>
      <dgm:spPr/>
    </dgm:pt>
    <dgm:pt modelId="{E223D53C-6410-4B77-836E-AFBCB1027E5F}" type="pres">
      <dgm:prSet presAssocID="{288E6130-AEA2-4BE9-9E0D-9976716E451A}" presName="composite" presStyleCnt="0"/>
      <dgm:spPr/>
    </dgm:pt>
    <dgm:pt modelId="{F1B6A582-F5FA-4629-B869-C8F73F1B4522}" type="pres">
      <dgm:prSet presAssocID="{288E6130-AEA2-4BE9-9E0D-9976716E451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34BC860-8CBE-4081-9206-04917301E46A}" type="pres">
      <dgm:prSet presAssocID="{288E6130-AEA2-4BE9-9E0D-9976716E451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99E8D54-37C6-487A-B97A-6767A7FA4497}" type="pres">
      <dgm:prSet presAssocID="{288E6130-AEA2-4BE9-9E0D-9976716E451A}" presName="BalanceSpacing" presStyleCnt="0"/>
      <dgm:spPr/>
    </dgm:pt>
    <dgm:pt modelId="{829E5D20-3CB8-4BB6-BA69-7D244519C47B}" type="pres">
      <dgm:prSet presAssocID="{288E6130-AEA2-4BE9-9E0D-9976716E451A}" presName="BalanceSpacing1" presStyleCnt="0"/>
      <dgm:spPr/>
    </dgm:pt>
    <dgm:pt modelId="{C2BDA051-2A86-42FB-862F-51ADDA6AFCA4}" type="pres">
      <dgm:prSet presAssocID="{4C2FF26F-F2BC-4CFF-97BC-84CCE6722E47}" presName="Accent1Text" presStyleLbl="node1" presStyleIdx="3" presStyleCnt="6"/>
      <dgm:spPr/>
      <dgm:t>
        <a:bodyPr/>
        <a:lstStyle/>
        <a:p>
          <a:pPr rtl="1"/>
          <a:endParaRPr lang="he-IL"/>
        </a:p>
      </dgm:t>
    </dgm:pt>
    <dgm:pt modelId="{3F6FA0BF-6106-46F8-9080-5020ADBF63B2}" type="pres">
      <dgm:prSet presAssocID="{4C2FF26F-F2BC-4CFF-97BC-84CCE6722E47}" presName="spaceBetweenRectangles" presStyleCnt="0"/>
      <dgm:spPr/>
    </dgm:pt>
    <dgm:pt modelId="{8593DBCF-689F-4B4F-81C5-E936E77B89D6}" type="pres">
      <dgm:prSet presAssocID="{AC0963E3-3CC0-4B66-90F0-B75AEF1CFB25}" presName="composite" presStyleCnt="0"/>
      <dgm:spPr/>
    </dgm:pt>
    <dgm:pt modelId="{6C805B85-7470-49C1-A33D-38C8D6292F6A}" type="pres">
      <dgm:prSet presAssocID="{AC0963E3-3CC0-4B66-90F0-B75AEF1CFB2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C52F246-C627-47E2-82B8-DFF6A8572E3A}" type="pres">
      <dgm:prSet presAssocID="{AC0963E3-3CC0-4B66-90F0-B75AEF1CFB2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746FABE-5FEE-48CD-9F2E-0A7381BDB9A1}" type="pres">
      <dgm:prSet presAssocID="{AC0963E3-3CC0-4B66-90F0-B75AEF1CFB25}" presName="BalanceSpacing" presStyleCnt="0"/>
      <dgm:spPr/>
    </dgm:pt>
    <dgm:pt modelId="{A016E984-4F76-471C-B1EE-825CCBB785CE}" type="pres">
      <dgm:prSet presAssocID="{AC0963E3-3CC0-4B66-90F0-B75AEF1CFB25}" presName="BalanceSpacing1" presStyleCnt="0"/>
      <dgm:spPr/>
    </dgm:pt>
    <dgm:pt modelId="{81F05861-94F3-48EF-B26C-5F02817BFDBB}" type="pres">
      <dgm:prSet presAssocID="{5ECF79C3-0657-4ACD-961F-49D35FEFE2D2}" presName="Accent1Text" presStyleLbl="node1" presStyleIdx="5" presStyleCnt="6"/>
      <dgm:spPr/>
      <dgm:t>
        <a:bodyPr/>
        <a:lstStyle/>
        <a:p>
          <a:pPr rtl="1"/>
          <a:endParaRPr lang="he-IL"/>
        </a:p>
      </dgm:t>
    </dgm:pt>
  </dgm:ptLst>
  <dgm:cxnLst>
    <dgm:cxn modelId="{53A443EB-E01A-4A5B-A34E-E3169E598926}" srcId="{6F6DD329-8824-4B2E-A154-C647D5A0192C}" destId="{FB69954B-80A4-43DD-AA50-2C0559CC4B18}" srcOrd="0" destOrd="0" parTransId="{DB321CD3-05CE-4D6C-8054-D11CDD6543A1}" sibTransId="{B13B9387-BCCC-43FA-BDA6-BDAE8837468E}"/>
    <dgm:cxn modelId="{74C346EE-FD38-488F-82E2-48D009148F66}" srcId="{FB69954B-80A4-43DD-AA50-2C0559CC4B18}" destId="{11D06256-94A7-48CC-BD10-B9D687023A39}" srcOrd="0" destOrd="0" parTransId="{20ECD546-3743-45AD-BCFE-5BD71639B581}" sibTransId="{858C4549-EEAF-48D3-B59D-A961F0F5F324}"/>
    <dgm:cxn modelId="{43ADB60D-FB61-436C-85D9-3A3F36855756}" type="presOf" srcId="{AC0963E3-3CC0-4B66-90F0-B75AEF1CFB25}" destId="{6C805B85-7470-49C1-A33D-38C8D6292F6A}" srcOrd="0" destOrd="0" presId="urn:microsoft.com/office/officeart/2008/layout/AlternatingHexagons"/>
    <dgm:cxn modelId="{2C79A976-6DB8-43F0-81E8-39040CCA95E2}" type="presOf" srcId="{288E6130-AEA2-4BE9-9E0D-9976716E451A}" destId="{F1B6A582-F5FA-4629-B869-C8F73F1B4522}" srcOrd="0" destOrd="0" presId="urn:microsoft.com/office/officeart/2008/layout/AlternatingHexagons"/>
    <dgm:cxn modelId="{9516B212-59E2-456F-993F-826F5A0583E2}" type="presOf" srcId="{6F6DD329-8824-4B2E-A154-C647D5A0192C}" destId="{A2ACAB06-1D52-4516-B01B-D5D8A959F68B}" srcOrd="0" destOrd="0" presId="urn:microsoft.com/office/officeart/2008/layout/AlternatingHexagons"/>
    <dgm:cxn modelId="{3F3FD171-7CC8-4F6A-87C4-D49F0E9D5821}" srcId="{6F6DD329-8824-4B2E-A154-C647D5A0192C}" destId="{288E6130-AEA2-4BE9-9E0D-9976716E451A}" srcOrd="1" destOrd="0" parTransId="{AD39D08B-0DCD-42AA-A7D1-B748547F77A0}" sibTransId="{4C2FF26F-F2BC-4CFF-97BC-84CCE6722E47}"/>
    <dgm:cxn modelId="{BC1B8F44-18F0-441E-B031-1042B9250BCC}" type="presOf" srcId="{5ECF79C3-0657-4ACD-961F-49D35FEFE2D2}" destId="{81F05861-94F3-48EF-B26C-5F02817BFDBB}" srcOrd="0" destOrd="0" presId="urn:microsoft.com/office/officeart/2008/layout/AlternatingHexagons"/>
    <dgm:cxn modelId="{474AC262-3BA0-4B23-9A28-32663BCDC588}" type="presOf" srcId="{FB69954B-80A4-43DD-AA50-2C0559CC4B18}" destId="{A69C4439-74D7-4D3A-8888-4BDEEB03BF3E}" srcOrd="0" destOrd="0" presId="urn:microsoft.com/office/officeart/2008/layout/AlternatingHexagons"/>
    <dgm:cxn modelId="{19AA45DF-68A2-4273-8E8B-E9E6FA90F391}" type="presOf" srcId="{11D06256-94A7-48CC-BD10-B9D687023A39}" destId="{E77F3001-D654-4BF7-B331-93F8DC146A81}" srcOrd="0" destOrd="0" presId="urn:microsoft.com/office/officeart/2008/layout/AlternatingHexagons"/>
    <dgm:cxn modelId="{C15691B3-3605-4F5A-9A90-C8170E8C545F}" type="presOf" srcId="{4C2FF26F-F2BC-4CFF-97BC-84CCE6722E47}" destId="{C2BDA051-2A86-42FB-862F-51ADDA6AFCA4}" srcOrd="0" destOrd="0" presId="urn:microsoft.com/office/officeart/2008/layout/AlternatingHexagons"/>
    <dgm:cxn modelId="{A05F15FC-3B36-49A9-9227-9E66CFADD02B}" srcId="{6F6DD329-8824-4B2E-A154-C647D5A0192C}" destId="{AC0963E3-3CC0-4B66-90F0-B75AEF1CFB25}" srcOrd="2" destOrd="0" parTransId="{B89D1750-6B6D-4420-97A7-736401C0F645}" sibTransId="{5ECF79C3-0657-4ACD-961F-49D35FEFE2D2}"/>
    <dgm:cxn modelId="{1196D80D-4E54-4887-BB9B-D851EE8EEADB}" type="presOf" srcId="{B13B9387-BCCC-43FA-BDA6-BDAE8837468E}" destId="{E6B3C1EF-AED6-4836-A1FB-DE89342FDBAA}" srcOrd="0" destOrd="0" presId="urn:microsoft.com/office/officeart/2008/layout/AlternatingHexagons"/>
    <dgm:cxn modelId="{9A97589C-8ACA-4070-AB93-82E7B6A4AF4A}" type="presParOf" srcId="{A2ACAB06-1D52-4516-B01B-D5D8A959F68B}" destId="{053D27E3-B067-4967-9D5A-6CD443231E97}" srcOrd="0" destOrd="0" presId="urn:microsoft.com/office/officeart/2008/layout/AlternatingHexagons"/>
    <dgm:cxn modelId="{5E14136A-F850-4828-B519-FC68962D7414}" type="presParOf" srcId="{053D27E3-B067-4967-9D5A-6CD443231E97}" destId="{A69C4439-74D7-4D3A-8888-4BDEEB03BF3E}" srcOrd="0" destOrd="0" presId="urn:microsoft.com/office/officeart/2008/layout/AlternatingHexagons"/>
    <dgm:cxn modelId="{84163702-D0C2-4ED4-B92B-E7E0218E4897}" type="presParOf" srcId="{053D27E3-B067-4967-9D5A-6CD443231E97}" destId="{E77F3001-D654-4BF7-B331-93F8DC146A81}" srcOrd="1" destOrd="0" presId="urn:microsoft.com/office/officeart/2008/layout/AlternatingHexagons"/>
    <dgm:cxn modelId="{B2C74EEE-13B2-492B-A14B-DCC8F41E7D3E}" type="presParOf" srcId="{053D27E3-B067-4967-9D5A-6CD443231E97}" destId="{9EAACA6D-D407-4C8F-AA45-4DC4C3060A3A}" srcOrd="2" destOrd="0" presId="urn:microsoft.com/office/officeart/2008/layout/AlternatingHexagons"/>
    <dgm:cxn modelId="{FCC25322-D7A3-4CE4-A588-6DF7DB76C575}" type="presParOf" srcId="{053D27E3-B067-4967-9D5A-6CD443231E97}" destId="{D9A16EE5-4FE1-4A73-9682-30BA87FB6A5C}" srcOrd="3" destOrd="0" presId="urn:microsoft.com/office/officeart/2008/layout/AlternatingHexagons"/>
    <dgm:cxn modelId="{7F1B63F4-1883-4823-977E-E72805B548DA}" type="presParOf" srcId="{053D27E3-B067-4967-9D5A-6CD443231E97}" destId="{E6B3C1EF-AED6-4836-A1FB-DE89342FDBAA}" srcOrd="4" destOrd="0" presId="urn:microsoft.com/office/officeart/2008/layout/AlternatingHexagons"/>
    <dgm:cxn modelId="{CC0E5302-4CDD-4FFC-B600-6F7C45C6BF46}" type="presParOf" srcId="{A2ACAB06-1D52-4516-B01B-D5D8A959F68B}" destId="{CC0F8711-3836-4119-AF63-E9E6D62E63B7}" srcOrd="1" destOrd="0" presId="urn:microsoft.com/office/officeart/2008/layout/AlternatingHexagons"/>
    <dgm:cxn modelId="{AF411F49-0E2A-4CAE-AFAB-CEF976632C20}" type="presParOf" srcId="{A2ACAB06-1D52-4516-B01B-D5D8A959F68B}" destId="{E223D53C-6410-4B77-836E-AFBCB1027E5F}" srcOrd="2" destOrd="0" presId="urn:microsoft.com/office/officeart/2008/layout/AlternatingHexagons"/>
    <dgm:cxn modelId="{1A909A0E-C902-4F28-A176-F714CAB0838B}" type="presParOf" srcId="{E223D53C-6410-4B77-836E-AFBCB1027E5F}" destId="{F1B6A582-F5FA-4629-B869-C8F73F1B4522}" srcOrd="0" destOrd="0" presId="urn:microsoft.com/office/officeart/2008/layout/AlternatingHexagons"/>
    <dgm:cxn modelId="{1706BEF4-BEE9-4D9A-BECC-377AAD950CC9}" type="presParOf" srcId="{E223D53C-6410-4B77-836E-AFBCB1027E5F}" destId="{034BC860-8CBE-4081-9206-04917301E46A}" srcOrd="1" destOrd="0" presId="urn:microsoft.com/office/officeart/2008/layout/AlternatingHexagons"/>
    <dgm:cxn modelId="{0825E139-98CF-47A6-A6E0-05D751BC9735}" type="presParOf" srcId="{E223D53C-6410-4B77-836E-AFBCB1027E5F}" destId="{299E8D54-37C6-487A-B97A-6767A7FA4497}" srcOrd="2" destOrd="0" presId="urn:microsoft.com/office/officeart/2008/layout/AlternatingHexagons"/>
    <dgm:cxn modelId="{93A6AAE0-41FA-4A8C-8C04-93D5C23BB023}" type="presParOf" srcId="{E223D53C-6410-4B77-836E-AFBCB1027E5F}" destId="{829E5D20-3CB8-4BB6-BA69-7D244519C47B}" srcOrd="3" destOrd="0" presId="urn:microsoft.com/office/officeart/2008/layout/AlternatingHexagons"/>
    <dgm:cxn modelId="{22D851E5-0607-4954-B39A-5C7750067892}" type="presParOf" srcId="{E223D53C-6410-4B77-836E-AFBCB1027E5F}" destId="{C2BDA051-2A86-42FB-862F-51ADDA6AFCA4}" srcOrd="4" destOrd="0" presId="urn:microsoft.com/office/officeart/2008/layout/AlternatingHexagons"/>
    <dgm:cxn modelId="{175D24FD-D967-41AD-9973-8A8B0EE8169D}" type="presParOf" srcId="{A2ACAB06-1D52-4516-B01B-D5D8A959F68B}" destId="{3F6FA0BF-6106-46F8-9080-5020ADBF63B2}" srcOrd="3" destOrd="0" presId="urn:microsoft.com/office/officeart/2008/layout/AlternatingHexagons"/>
    <dgm:cxn modelId="{6912ADE2-61BE-4FAD-8B4E-846184F07F55}" type="presParOf" srcId="{A2ACAB06-1D52-4516-B01B-D5D8A959F68B}" destId="{8593DBCF-689F-4B4F-81C5-E936E77B89D6}" srcOrd="4" destOrd="0" presId="urn:microsoft.com/office/officeart/2008/layout/AlternatingHexagons"/>
    <dgm:cxn modelId="{517D4309-704D-4F8A-A793-ECBCB1F1A156}" type="presParOf" srcId="{8593DBCF-689F-4B4F-81C5-E936E77B89D6}" destId="{6C805B85-7470-49C1-A33D-38C8D6292F6A}" srcOrd="0" destOrd="0" presId="urn:microsoft.com/office/officeart/2008/layout/AlternatingHexagons"/>
    <dgm:cxn modelId="{20DC6362-9BAD-480E-90FA-6DFFEF5F53EB}" type="presParOf" srcId="{8593DBCF-689F-4B4F-81C5-E936E77B89D6}" destId="{DC52F246-C627-47E2-82B8-DFF6A8572E3A}" srcOrd="1" destOrd="0" presId="urn:microsoft.com/office/officeart/2008/layout/AlternatingHexagons"/>
    <dgm:cxn modelId="{891513CA-0765-496D-B5A6-FF85E9CD85CC}" type="presParOf" srcId="{8593DBCF-689F-4B4F-81C5-E936E77B89D6}" destId="{4746FABE-5FEE-48CD-9F2E-0A7381BDB9A1}" srcOrd="2" destOrd="0" presId="urn:microsoft.com/office/officeart/2008/layout/AlternatingHexagons"/>
    <dgm:cxn modelId="{755B4C93-7FCF-46C7-841B-00178E5B5DCC}" type="presParOf" srcId="{8593DBCF-689F-4B4F-81C5-E936E77B89D6}" destId="{A016E984-4F76-471C-B1EE-825CCBB785CE}" srcOrd="3" destOrd="0" presId="urn:microsoft.com/office/officeart/2008/layout/AlternatingHexagons"/>
    <dgm:cxn modelId="{1AC8E98A-A002-41DD-9E0B-47158C64CFEB}" type="presParOf" srcId="{8593DBCF-689F-4B4F-81C5-E936E77B89D6}" destId="{81F05861-94F3-48EF-B26C-5F02817BFDB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6DD329-8824-4B2E-A154-C647D5A0192C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rtl="1"/>
          <a:endParaRPr lang="he-IL"/>
        </a:p>
      </dgm:t>
    </dgm:pt>
    <dgm:pt modelId="{FB69954B-80A4-43DD-AA50-2C0559CC4B18}">
      <dgm:prSet phldrT="[טקסט]" custT="1"/>
      <dgm:spPr/>
      <dgm:t>
        <a:bodyPr/>
        <a:lstStyle/>
        <a:p>
          <a:pPr rtl="1"/>
          <a:r>
            <a:rPr lang="he-IL" sz="1600" dirty="0" smtClean="0">
              <a:latin typeface="Assistant" panose="00000500000000000000" pitchFamily="2" charset="-79"/>
              <a:cs typeface="Assistant" panose="00000500000000000000" pitchFamily="2" charset="-79"/>
            </a:rPr>
            <a:t>תשתית</a:t>
          </a:r>
          <a:r>
            <a:rPr lang="he-IL" sz="1600" baseline="0" dirty="0" smtClean="0">
              <a:latin typeface="Assistant" panose="00000500000000000000" pitchFamily="2" charset="-79"/>
              <a:cs typeface="Assistant" panose="00000500000000000000" pitchFamily="2" charset="-79"/>
            </a:rPr>
            <a:t> טכנולוגית תומכת</a:t>
          </a:r>
          <a:endParaRPr lang="he-IL" sz="1600" dirty="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DB321CD3-05CE-4D6C-8054-D11CDD6543A1}" type="parTrans" cxnId="{53A443EB-E01A-4A5B-A34E-E3169E598926}">
      <dgm:prSet/>
      <dgm:spPr/>
      <dgm:t>
        <a:bodyPr/>
        <a:lstStyle/>
        <a:p>
          <a:pPr rtl="1"/>
          <a:endParaRPr lang="he-IL"/>
        </a:p>
      </dgm:t>
    </dgm:pt>
    <dgm:pt modelId="{B13B9387-BCCC-43FA-BDA6-BDAE8837468E}" type="sibTrans" cxnId="{53A443EB-E01A-4A5B-A34E-E3169E598926}">
      <dgm:prSet custT="1"/>
      <dgm:spPr/>
      <dgm:t>
        <a:bodyPr/>
        <a:lstStyle/>
        <a:p>
          <a:pPr rtl="1"/>
          <a:r>
            <a:rPr lang="he-IL" sz="1600" dirty="0" smtClean="0">
              <a:latin typeface="Assistant" panose="00000500000000000000" pitchFamily="2" charset="-79"/>
              <a:cs typeface="Assistant" panose="00000500000000000000" pitchFamily="2" charset="-79"/>
            </a:rPr>
            <a:t>הגנת הפרטיות </a:t>
          </a:r>
          <a:endParaRPr lang="he-IL" sz="1600" dirty="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11D06256-94A7-48CC-BD10-B9D687023A39}">
      <dgm:prSet phldrT="[טקסט]"/>
      <dgm:spPr/>
      <dgm:t>
        <a:bodyPr/>
        <a:lstStyle/>
        <a:p>
          <a:pPr rtl="1"/>
          <a:endParaRPr lang="he-IL" dirty="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20ECD546-3743-45AD-BCFE-5BD71639B581}" type="parTrans" cxnId="{74C346EE-FD38-488F-82E2-48D009148F66}">
      <dgm:prSet/>
      <dgm:spPr/>
      <dgm:t>
        <a:bodyPr/>
        <a:lstStyle/>
        <a:p>
          <a:pPr rtl="1"/>
          <a:endParaRPr lang="he-IL"/>
        </a:p>
      </dgm:t>
    </dgm:pt>
    <dgm:pt modelId="{858C4549-EEAF-48D3-B59D-A961F0F5F324}" type="sibTrans" cxnId="{74C346EE-FD38-488F-82E2-48D009148F66}">
      <dgm:prSet/>
      <dgm:spPr/>
      <dgm:t>
        <a:bodyPr/>
        <a:lstStyle/>
        <a:p>
          <a:pPr rtl="1"/>
          <a:endParaRPr lang="he-IL"/>
        </a:p>
      </dgm:t>
    </dgm:pt>
    <dgm:pt modelId="{288E6130-AEA2-4BE9-9E0D-9976716E451A}">
      <dgm:prSet phldrT="[טקסט]" custT="1"/>
      <dgm:spPr/>
      <dgm:t>
        <a:bodyPr/>
        <a:lstStyle/>
        <a:p>
          <a:pPr rtl="1"/>
          <a:r>
            <a:rPr lang="he-IL" sz="1600" dirty="0" smtClean="0">
              <a:latin typeface="Assistant" panose="00000500000000000000" pitchFamily="2" charset="-79"/>
              <a:cs typeface="Assistant" panose="00000500000000000000" pitchFamily="2" charset="-79"/>
            </a:rPr>
            <a:t>הון</a:t>
          </a:r>
          <a:r>
            <a:rPr lang="he-IL" sz="1600" baseline="0" dirty="0" smtClean="0">
              <a:latin typeface="Assistant" panose="00000500000000000000" pitchFamily="2" charset="-79"/>
              <a:cs typeface="Assistant" panose="00000500000000000000" pitchFamily="2" charset="-79"/>
            </a:rPr>
            <a:t> אנושי מתאים</a:t>
          </a:r>
          <a:endParaRPr lang="he-IL" sz="1600" dirty="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AD39D08B-0DCD-42AA-A7D1-B748547F77A0}" type="parTrans" cxnId="{3F3FD171-7CC8-4F6A-87C4-D49F0E9D5821}">
      <dgm:prSet/>
      <dgm:spPr/>
      <dgm:t>
        <a:bodyPr/>
        <a:lstStyle/>
        <a:p>
          <a:pPr rtl="1"/>
          <a:endParaRPr lang="he-IL"/>
        </a:p>
      </dgm:t>
    </dgm:pt>
    <dgm:pt modelId="{4C2FF26F-F2BC-4CFF-97BC-84CCE6722E47}" type="sibTrans" cxnId="{3F3FD171-7CC8-4F6A-87C4-D49F0E9D5821}">
      <dgm:prSet custT="1"/>
      <dgm:spPr/>
      <dgm:t>
        <a:bodyPr/>
        <a:lstStyle/>
        <a:p>
          <a:pPr rtl="1"/>
          <a:r>
            <a:rPr lang="he-IL" sz="1600" dirty="0" smtClean="0">
              <a:latin typeface="Assistant" panose="00000500000000000000" pitchFamily="2" charset="-79"/>
              <a:cs typeface="Assistant" panose="00000500000000000000" pitchFamily="2" charset="-79"/>
            </a:rPr>
            <a:t>שיתופי</a:t>
          </a:r>
          <a:r>
            <a:rPr lang="he-IL" sz="1600" baseline="0" dirty="0" smtClean="0">
              <a:latin typeface="Assistant" panose="00000500000000000000" pitchFamily="2" charset="-79"/>
              <a:cs typeface="Assistant" panose="00000500000000000000" pitchFamily="2" charset="-79"/>
            </a:rPr>
            <a:t> פעולה פנים ארגוניים</a:t>
          </a:r>
          <a:endParaRPr lang="he-IL" sz="1600" dirty="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AC0963E3-3CC0-4B66-90F0-B75AEF1CFB25}">
      <dgm:prSet phldrT="[טקסט]" custT="1"/>
      <dgm:spPr/>
      <dgm:t>
        <a:bodyPr/>
        <a:lstStyle/>
        <a:p>
          <a:pPr rtl="1"/>
          <a:r>
            <a:rPr lang="he-IL" sz="1600" dirty="0" smtClean="0">
              <a:latin typeface="Assistant" panose="00000500000000000000" pitchFamily="2" charset="-79"/>
              <a:cs typeface="Assistant" panose="00000500000000000000" pitchFamily="2" charset="-79"/>
            </a:rPr>
            <a:t>גיבוש אסטרטגיית מידע</a:t>
          </a:r>
          <a:endParaRPr lang="he-IL" sz="1600" dirty="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B89D1750-6B6D-4420-97A7-736401C0F645}" type="parTrans" cxnId="{A05F15FC-3B36-49A9-9227-9E66CFADD02B}">
      <dgm:prSet/>
      <dgm:spPr/>
      <dgm:t>
        <a:bodyPr/>
        <a:lstStyle/>
        <a:p>
          <a:pPr rtl="1"/>
          <a:endParaRPr lang="he-IL"/>
        </a:p>
      </dgm:t>
    </dgm:pt>
    <dgm:pt modelId="{5ECF79C3-0657-4ACD-961F-49D35FEFE2D2}" type="sibTrans" cxnId="{A05F15FC-3B36-49A9-9227-9E66CFADD02B}">
      <dgm:prSet custT="1"/>
      <dgm:spPr/>
      <dgm:t>
        <a:bodyPr/>
        <a:lstStyle/>
        <a:p>
          <a:pPr rtl="1"/>
          <a:r>
            <a:rPr lang="he-IL" sz="1600" dirty="0" smtClean="0">
              <a:latin typeface="Assistant" panose="00000500000000000000" pitchFamily="2" charset="-79"/>
              <a:cs typeface="Assistant" panose="00000500000000000000" pitchFamily="2" charset="-79"/>
            </a:rPr>
            <a:t>אמת ארגונית</a:t>
          </a:r>
          <a:endParaRPr lang="he-IL" sz="1600" dirty="0">
            <a:latin typeface="Assistant" panose="00000500000000000000" pitchFamily="2" charset="-79"/>
            <a:cs typeface="Assistant" panose="00000500000000000000" pitchFamily="2" charset="-79"/>
          </a:endParaRPr>
        </a:p>
      </dgm:t>
    </dgm:pt>
    <dgm:pt modelId="{A2ACAB06-1D52-4516-B01B-D5D8A959F68B}" type="pres">
      <dgm:prSet presAssocID="{6F6DD329-8824-4B2E-A154-C647D5A0192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053D27E3-B067-4967-9D5A-6CD443231E97}" type="pres">
      <dgm:prSet presAssocID="{FB69954B-80A4-43DD-AA50-2C0559CC4B18}" presName="composite" presStyleCnt="0"/>
      <dgm:spPr/>
    </dgm:pt>
    <dgm:pt modelId="{A69C4439-74D7-4D3A-8888-4BDEEB03BF3E}" type="pres">
      <dgm:prSet presAssocID="{FB69954B-80A4-43DD-AA50-2C0559CC4B18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77F3001-D654-4BF7-B331-93F8DC146A81}" type="pres">
      <dgm:prSet presAssocID="{FB69954B-80A4-43DD-AA50-2C0559CC4B18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EAACA6D-D407-4C8F-AA45-4DC4C3060A3A}" type="pres">
      <dgm:prSet presAssocID="{FB69954B-80A4-43DD-AA50-2C0559CC4B18}" presName="BalanceSpacing" presStyleCnt="0"/>
      <dgm:spPr/>
    </dgm:pt>
    <dgm:pt modelId="{D9A16EE5-4FE1-4A73-9682-30BA87FB6A5C}" type="pres">
      <dgm:prSet presAssocID="{FB69954B-80A4-43DD-AA50-2C0559CC4B18}" presName="BalanceSpacing1" presStyleCnt="0"/>
      <dgm:spPr/>
    </dgm:pt>
    <dgm:pt modelId="{E6B3C1EF-AED6-4836-A1FB-DE89342FDBAA}" type="pres">
      <dgm:prSet presAssocID="{B13B9387-BCCC-43FA-BDA6-BDAE8837468E}" presName="Accent1Text" presStyleLbl="node1" presStyleIdx="1" presStyleCnt="6"/>
      <dgm:spPr/>
      <dgm:t>
        <a:bodyPr/>
        <a:lstStyle/>
        <a:p>
          <a:pPr rtl="1"/>
          <a:endParaRPr lang="he-IL"/>
        </a:p>
      </dgm:t>
    </dgm:pt>
    <dgm:pt modelId="{CC0F8711-3836-4119-AF63-E9E6D62E63B7}" type="pres">
      <dgm:prSet presAssocID="{B13B9387-BCCC-43FA-BDA6-BDAE8837468E}" presName="spaceBetweenRectangles" presStyleCnt="0"/>
      <dgm:spPr/>
    </dgm:pt>
    <dgm:pt modelId="{E223D53C-6410-4B77-836E-AFBCB1027E5F}" type="pres">
      <dgm:prSet presAssocID="{288E6130-AEA2-4BE9-9E0D-9976716E451A}" presName="composite" presStyleCnt="0"/>
      <dgm:spPr/>
    </dgm:pt>
    <dgm:pt modelId="{F1B6A582-F5FA-4629-B869-C8F73F1B4522}" type="pres">
      <dgm:prSet presAssocID="{288E6130-AEA2-4BE9-9E0D-9976716E451A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34BC860-8CBE-4081-9206-04917301E46A}" type="pres">
      <dgm:prSet presAssocID="{288E6130-AEA2-4BE9-9E0D-9976716E451A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99E8D54-37C6-487A-B97A-6767A7FA4497}" type="pres">
      <dgm:prSet presAssocID="{288E6130-AEA2-4BE9-9E0D-9976716E451A}" presName="BalanceSpacing" presStyleCnt="0"/>
      <dgm:spPr/>
    </dgm:pt>
    <dgm:pt modelId="{829E5D20-3CB8-4BB6-BA69-7D244519C47B}" type="pres">
      <dgm:prSet presAssocID="{288E6130-AEA2-4BE9-9E0D-9976716E451A}" presName="BalanceSpacing1" presStyleCnt="0"/>
      <dgm:spPr/>
    </dgm:pt>
    <dgm:pt modelId="{C2BDA051-2A86-42FB-862F-51ADDA6AFCA4}" type="pres">
      <dgm:prSet presAssocID="{4C2FF26F-F2BC-4CFF-97BC-84CCE6722E47}" presName="Accent1Text" presStyleLbl="node1" presStyleIdx="3" presStyleCnt="6"/>
      <dgm:spPr/>
      <dgm:t>
        <a:bodyPr/>
        <a:lstStyle/>
        <a:p>
          <a:pPr rtl="1"/>
          <a:endParaRPr lang="he-IL"/>
        </a:p>
      </dgm:t>
    </dgm:pt>
    <dgm:pt modelId="{3F6FA0BF-6106-46F8-9080-5020ADBF63B2}" type="pres">
      <dgm:prSet presAssocID="{4C2FF26F-F2BC-4CFF-97BC-84CCE6722E47}" presName="spaceBetweenRectangles" presStyleCnt="0"/>
      <dgm:spPr/>
    </dgm:pt>
    <dgm:pt modelId="{8593DBCF-689F-4B4F-81C5-E936E77B89D6}" type="pres">
      <dgm:prSet presAssocID="{AC0963E3-3CC0-4B66-90F0-B75AEF1CFB25}" presName="composite" presStyleCnt="0"/>
      <dgm:spPr/>
    </dgm:pt>
    <dgm:pt modelId="{6C805B85-7470-49C1-A33D-38C8D6292F6A}" type="pres">
      <dgm:prSet presAssocID="{AC0963E3-3CC0-4B66-90F0-B75AEF1CFB25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C52F246-C627-47E2-82B8-DFF6A8572E3A}" type="pres">
      <dgm:prSet presAssocID="{AC0963E3-3CC0-4B66-90F0-B75AEF1CFB25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746FABE-5FEE-48CD-9F2E-0A7381BDB9A1}" type="pres">
      <dgm:prSet presAssocID="{AC0963E3-3CC0-4B66-90F0-B75AEF1CFB25}" presName="BalanceSpacing" presStyleCnt="0"/>
      <dgm:spPr/>
    </dgm:pt>
    <dgm:pt modelId="{A016E984-4F76-471C-B1EE-825CCBB785CE}" type="pres">
      <dgm:prSet presAssocID="{AC0963E3-3CC0-4B66-90F0-B75AEF1CFB25}" presName="BalanceSpacing1" presStyleCnt="0"/>
      <dgm:spPr/>
    </dgm:pt>
    <dgm:pt modelId="{81F05861-94F3-48EF-B26C-5F02817BFDBB}" type="pres">
      <dgm:prSet presAssocID="{5ECF79C3-0657-4ACD-961F-49D35FEFE2D2}" presName="Accent1Text" presStyleLbl="node1" presStyleIdx="5" presStyleCnt="6"/>
      <dgm:spPr/>
      <dgm:t>
        <a:bodyPr/>
        <a:lstStyle/>
        <a:p>
          <a:pPr rtl="1"/>
          <a:endParaRPr lang="he-IL"/>
        </a:p>
      </dgm:t>
    </dgm:pt>
  </dgm:ptLst>
  <dgm:cxnLst>
    <dgm:cxn modelId="{53A443EB-E01A-4A5B-A34E-E3169E598926}" srcId="{6F6DD329-8824-4B2E-A154-C647D5A0192C}" destId="{FB69954B-80A4-43DD-AA50-2C0559CC4B18}" srcOrd="0" destOrd="0" parTransId="{DB321CD3-05CE-4D6C-8054-D11CDD6543A1}" sibTransId="{B13B9387-BCCC-43FA-BDA6-BDAE8837468E}"/>
    <dgm:cxn modelId="{74C346EE-FD38-488F-82E2-48D009148F66}" srcId="{FB69954B-80A4-43DD-AA50-2C0559CC4B18}" destId="{11D06256-94A7-48CC-BD10-B9D687023A39}" srcOrd="0" destOrd="0" parTransId="{20ECD546-3743-45AD-BCFE-5BD71639B581}" sibTransId="{858C4549-EEAF-48D3-B59D-A961F0F5F324}"/>
    <dgm:cxn modelId="{43ADB60D-FB61-436C-85D9-3A3F36855756}" type="presOf" srcId="{AC0963E3-3CC0-4B66-90F0-B75AEF1CFB25}" destId="{6C805B85-7470-49C1-A33D-38C8D6292F6A}" srcOrd="0" destOrd="0" presId="urn:microsoft.com/office/officeart/2008/layout/AlternatingHexagons"/>
    <dgm:cxn modelId="{2C79A976-6DB8-43F0-81E8-39040CCA95E2}" type="presOf" srcId="{288E6130-AEA2-4BE9-9E0D-9976716E451A}" destId="{F1B6A582-F5FA-4629-B869-C8F73F1B4522}" srcOrd="0" destOrd="0" presId="urn:microsoft.com/office/officeart/2008/layout/AlternatingHexagons"/>
    <dgm:cxn modelId="{9516B212-59E2-456F-993F-826F5A0583E2}" type="presOf" srcId="{6F6DD329-8824-4B2E-A154-C647D5A0192C}" destId="{A2ACAB06-1D52-4516-B01B-D5D8A959F68B}" srcOrd="0" destOrd="0" presId="urn:microsoft.com/office/officeart/2008/layout/AlternatingHexagons"/>
    <dgm:cxn modelId="{3F3FD171-7CC8-4F6A-87C4-D49F0E9D5821}" srcId="{6F6DD329-8824-4B2E-A154-C647D5A0192C}" destId="{288E6130-AEA2-4BE9-9E0D-9976716E451A}" srcOrd="1" destOrd="0" parTransId="{AD39D08B-0DCD-42AA-A7D1-B748547F77A0}" sibTransId="{4C2FF26F-F2BC-4CFF-97BC-84CCE6722E47}"/>
    <dgm:cxn modelId="{BC1B8F44-18F0-441E-B031-1042B9250BCC}" type="presOf" srcId="{5ECF79C3-0657-4ACD-961F-49D35FEFE2D2}" destId="{81F05861-94F3-48EF-B26C-5F02817BFDBB}" srcOrd="0" destOrd="0" presId="urn:microsoft.com/office/officeart/2008/layout/AlternatingHexagons"/>
    <dgm:cxn modelId="{474AC262-3BA0-4B23-9A28-32663BCDC588}" type="presOf" srcId="{FB69954B-80A4-43DD-AA50-2C0559CC4B18}" destId="{A69C4439-74D7-4D3A-8888-4BDEEB03BF3E}" srcOrd="0" destOrd="0" presId="urn:microsoft.com/office/officeart/2008/layout/AlternatingHexagons"/>
    <dgm:cxn modelId="{19AA45DF-68A2-4273-8E8B-E9E6FA90F391}" type="presOf" srcId="{11D06256-94A7-48CC-BD10-B9D687023A39}" destId="{E77F3001-D654-4BF7-B331-93F8DC146A81}" srcOrd="0" destOrd="0" presId="urn:microsoft.com/office/officeart/2008/layout/AlternatingHexagons"/>
    <dgm:cxn modelId="{C15691B3-3605-4F5A-9A90-C8170E8C545F}" type="presOf" srcId="{4C2FF26F-F2BC-4CFF-97BC-84CCE6722E47}" destId="{C2BDA051-2A86-42FB-862F-51ADDA6AFCA4}" srcOrd="0" destOrd="0" presId="urn:microsoft.com/office/officeart/2008/layout/AlternatingHexagons"/>
    <dgm:cxn modelId="{A05F15FC-3B36-49A9-9227-9E66CFADD02B}" srcId="{6F6DD329-8824-4B2E-A154-C647D5A0192C}" destId="{AC0963E3-3CC0-4B66-90F0-B75AEF1CFB25}" srcOrd="2" destOrd="0" parTransId="{B89D1750-6B6D-4420-97A7-736401C0F645}" sibTransId="{5ECF79C3-0657-4ACD-961F-49D35FEFE2D2}"/>
    <dgm:cxn modelId="{1196D80D-4E54-4887-BB9B-D851EE8EEADB}" type="presOf" srcId="{B13B9387-BCCC-43FA-BDA6-BDAE8837468E}" destId="{E6B3C1EF-AED6-4836-A1FB-DE89342FDBAA}" srcOrd="0" destOrd="0" presId="urn:microsoft.com/office/officeart/2008/layout/AlternatingHexagons"/>
    <dgm:cxn modelId="{9A97589C-8ACA-4070-AB93-82E7B6A4AF4A}" type="presParOf" srcId="{A2ACAB06-1D52-4516-B01B-D5D8A959F68B}" destId="{053D27E3-B067-4967-9D5A-6CD443231E97}" srcOrd="0" destOrd="0" presId="urn:microsoft.com/office/officeart/2008/layout/AlternatingHexagons"/>
    <dgm:cxn modelId="{5E14136A-F850-4828-B519-FC68962D7414}" type="presParOf" srcId="{053D27E3-B067-4967-9D5A-6CD443231E97}" destId="{A69C4439-74D7-4D3A-8888-4BDEEB03BF3E}" srcOrd="0" destOrd="0" presId="urn:microsoft.com/office/officeart/2008/layout/AlternatingHexagons"/>
    <dgm:cxn modelId="{84163702-D0C2-4ED4-B92B-E7E0218E4897}" type="presParOf" srcId="{053D27E3-B067-4967-9D5A-6CD443231E97}" destId="{E77F3001-D654-4BF7-B331-93F8DC146A81}" srcOrd="1" destOrd="0" presId="urn:microsoft.com/office/officeart/2008/layout/AlternatingHexagons"/>
    <dgm:cxn modelId="{B2C74EEE-13B2-492B-A14B-DCC8F41E7D3E}" type="presParOf" srcId="{053D27E3-B067-4967-9D5A-6CD443231E97}" destId="{9EAACA6D-D407-4C8F-AA45-4DC4C3060A3A}" srcOrd="2" destOrd="0" presId="urn:microsoft.com/office/officeart/2008/layout/AlternatingHexagons"/>
    <dgm:cxn modelId="{FCC25322-D7A3-4CE4-A588-6DF7DB76C575}" type="presParOf" srcId="{053D27E3-B067-4967-9D5A-6CD443231E97}" destId="{D9A16EE5-4FE1-4A73-9682-30BA87FB6A5C}" srcOrd="3" destOrd="0" presId="urn:microsoft.com/office/officeart/2008/layout/AlternatingHexagons"/>
    <dgm:cxn modelId="{7F1B63F4-1883-4823-977E-E72805B548DA}" type="presParOf" srcId="{053D27E3-B067-4967-9D5A-6CD443231E97}" destId="{E6B3C1EF-AED6-4836-A1FB-DE89342FDBAA}" srcOrd="4" destOrd="0" presId="urn:microsoft.com/office/officeart/2008/layout/AlternatingHexagons"/>
    <dgm:cxn modelId="{CC0E5302-4CDD-4FFC-B600-6F7C45C6BF46}" type="presParOf" srcId="{A2ACAB06-1D52-4516-B01B-D5D8A959F68B}" destId="{CC0F8711-3836-4119-AF63-E9E6D62E63B7}" srcOrd="1" destOrd="0" presId="urn:microsoft.com/office/officeart/2008/layout/AlternatingHexagons"/>
    <dgm:cxn modelId="{AF411F49-0E2A-4CAE-AFAB-CEF976632C20}" type="presParOf" srcId="{A2ACAB06-1D52-4516-B01B-D5D8A959F68B}" destId="{E223D53C-6410-4B77-836E-AFBCB1027E5F}" srcOrd="2" destOrd="0" presId="urn:microsoft.com/office/officeart/2008/layout/AlternatingHexagons"/>
    <dgm:cxn modelId="{1A909A0E-C902-4F28-A176-F714CAB0838B}" type="presParOf" srcId="{E223D53C-6410-4B77-836E-AFBCB1027E5F}" destId="{F1B6A582-F5FA-4629-B869-C8F73F1B4522}" srcOrd="0" destOrd="0" presId="urn:microsoft.com/office/officeart/2008/layout/AlternatingHexagons"/>
    <dgm:cxn modelId="{1706BEF4-BEE9-4D9A-BECC-377AAD950CC9}" type="presParOf" srcId="{E223D53C-6410-4B77-836E-AFBCB1027E5F}" destId="{034BC860-8CBE-4081-9206-04917301E46A}" srcOrd="1" destOrd="0" presId="urn:microsoft.com/office/officeart/2008/layout/AlternatingHexagons"/>
    <dgm:cxn modelId="{0825E139-98CF-47A6-A6E0-05D751BC9735}" type="presParOf" srcId="{E223D53C-6410-4B77-836E-AFBCB1027E5F}" destId="{299E8D54-37C6-487A-B97A-6767A7FA4497}" srcOrd="2" destOrd="0" presId="urn:microsoft.com/office/officeart/2008/layout/AlternatingHexagons"/>
    <dgm:cxn modelId="{93A6AAE0-41FA-4A8C-8C04-93D5C23BB023}" type="presParOf" srcId="{E223D53C-6410-4B77-836E-AFBCB1027E5F}" destId="{829E5D20-3CB8-4BB6-BA69-7D244519C47B}" srcOrd="3" destOrd="0" presId="urn:microsoft.com/office/officeart/2008/layout/AlternatingHexagons"/>
    <dgm:cxn modelId="{22D851E5-0607-4954-B39A-5C7750067892}" type="presParOf" srcId="{E223D53C-6410-4B77-836E-AFBCB1027E5F}" destId="{C2BDA051-2A86-42FB-862F-51ADDA6AFCA4}" srcOrd="4" destOrd="0" presId="urn:microsoft.com/office/officeart/2008/layout/AlternatingHexagons"/>
    <dgm:cxn modelId="{175D24FD-D967-41AD-9973-8A8B0EE8169D}" type="presParOf" srcId="{A2ACAB06-1D52-4516-B01B-D5D8A959F68B}" destId="{3F6FA0BF-6106-46F8-9080-5020ADBF63B2}" srcOrd="3" destOrd="0" presId="urn:microsoft.com/office/officeart/2008/layout/AlternatingHexagons"/>
    <dgm:cxn modelId="{6912ADE2-61BE-4FAD-8B4E-846184F07F55}" type="presParOf" srcId="{A2ACAB06-1D52-4516-B01B-D5D8A959F68B}" destId="{8593DBCF-689F-4B4F-81C5-E936E77B89D6}" srcOrd="4" destOrd="0" presId="urn:microsoft.com/office/officeart/2008/layout/AlternatingHexagons"/>
    <dgm:cxn modelId="{517D4309-704D-4F8A-A793-ECBCB1F1A156}" type="presParOf" srcId="{8593DBCF-689F-4B4F-81C5-E936E77B89D6}" destId="{6C805B85-7470-49C1-A33D-38C8D6292F6A}" srcOrd="0" destOrd="0" presId="urn:microsoft.com/office/officeart/2008/layout/AlternatingHexagons"/>
    <dgm:cxn modelId="{20DC6362-9BAD-480E-90FA-6DFFEF5F53EB}" type="presParOf" srcId="{8593DBCF-689F-4B4F-81C5-E936E77B89D6}" destId="{DC52F246-C627-47E2-82B8-DFF6A8572E3A}" srcOrd="1" destOrd="0" presId="urn:microsoft.com/office/officeart/2008/layout/AlternatingHexagons"/>
    <dgm:cxn modelId="{891513CA-0765-496D-B5A6-FF85E9CD85CC}" type="presParOf" srcId="{8593DBCF-689F-4B4F-81C5-E936E77B89D6}" destId="{4746FABE-5FEE-48CD-9F2E-0A7381BDB9A1}" srcOrd="2" destOrd="0" presId="urn:microsoft.com/office/officeart/2008/layout/AlternatingHexagons"/>
    <dgm:cxn modelId="{755B4C93-7FCF-46C7-841B-00178E5B5DCC}" type="presParOf" srcId="{8593DBCF-689F-4B4F-81C5-E936E77B89D6}" destId="{A016E984-4F76-471C-B1EE-825CCBB785CE}" srcOrd="3" destOrd="0" presId="urn:microsoft.com/office/officeart/2008/layout/AlternatingHexagons"/>
    <dgm:cxn modelId="{1AC8E98A-A002-41DD-9E0B-47158C64CFEB}" type="presParOf" srcId="{8593DBCF-689F-4B4F-81C5-E936E77B89D6}" destId="{81F05861-94F3-48EF-B26C-5F02817BFDB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C4439-74D7-4D3A-8888-4BDEEB03BF3E}">
      <dsp:nvSpPr>
        <dsp:cNvPr id="0" name=""/>
        <dsp:cNvSpPr/>
      </dsp:nvSpPr>
      <dsp:spPr>
        <a:xfrm rot="5400000">
          <a:off x="2556587" y="532678"/>
          <a:ext cx="1679093" cy="14608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latin typeface="Assistant" panose="00000500000000000000" pitchFamily="2" charset="-79"/>
              <a:cs typeface="Assistant" panose="00000500000000000000" pitchFamily="2" charset="-79"/>
            </a:rPr>
            <a:t>בחינת אפקטיביות</a:t>
          </a:r>
          <a:endParaRPr lang="he-IL" sz="1600" kern="1200" dirty="0">
            <a:latin typeface="Assistant" panose="00000500000000000000" pitchFamily="2" charset="-79"/>
            <a:cs typeface="Assistant" panose="00000500000000000000" pitchFamily="2" charset="-79"/>
          </a:endParaRPr>
        </a:p>
      </dsp:txBody>
      <dsp:txXfrm rot="-5400000">
        <a:off x="2893371" y="685196"/>
        <a:ext cx="1005525" cy="1155775"/>
      </dsp:txXfrm>
    </dsp:sp>
    <dsp:sp modelId="{E77F3001-D654-4BF7-B331-93F8DC146A81}">
      <dsp:nvSpPr>
        <dsp:cNvPr id="0" name=""/>
        <dsp:cNvSpPr/>
      </dsp:nvSpPr>
      <dsp:spPr>
        <a:xfrm>
          <a:off x="4170867" y="759356"/>
          <a:ext cx="1873868" cy="1007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600" kern="1200" dirty="0">
            <a:latin typeface="Assistant" panose="00000500000000000000" pitchFamily="2" charset="-79"/>
            <a:cs typeface="Assistant" panose="00000500000000000000" pitchFamily="2" charset="-79"/>
          </a:endParaRPr>
        </a:p>
      </dsp:txBody>
      <dsp:txXfrm>
        <a:off x="4170867" y="759356"/>
        <a:ext cx="1873868" cy="1007456"/>
      </dsp:txXfrm>
    </dsp:sp>
    <dsp:sp modelId="{E6B3C1EF-AED6-4836-A1FB-DE89342FDBAA}">
      <dsp:nvSpPr>
        <dsp:cNvPr id="0" name=""/>
        <dsp:cNvSpPr/>
      </dsp:nvSpPr>
      <dsp:spPr>
        <a:xfrm rot="5400000">
          <a:off x="978911" y="532678"/>
          <a:ext cx="1679093" cy="14608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latin typeface="Assistant" panose="00000500000000000000" pitchFamily="2" charset="-79"/>
              <a:cs typeface="Assistant" panose="00000500000000000000" pitchFamily="2" charset="-79"/>
            </a:rPr>
            <a:t>כלים תומכי החלטה</a:t>
          </a:r>
          <a:endParaRPr lang="he-IL" sz="1600" kern="1200" dirty="0">
            <a:latin typeface="Assistant" panose="00000500000000000000" pitchFamily="2" charset="-79"/>
            <a:cs typeface="Assistant" panose="00000500000000000000" pitchFamily="2" charset="-79"/>
          </a:endParaRPr>
        </a:p>
      </dsp:txBody>
      <dsp:txXfrm rot="-5400000">
        <a:off x="1315695" y="685196"/>
        <a:ext cx="1005525" cy="1155775"/>
      </dsp:txXfrm>
    </dsp:sp>
    <dsp:sp modelId="{F1B6A582-F5FA-4629-B869-C8F73F1B4522}">
      <dsp:nvSpPr>
        <dsp:cNvPr id="0" name=""/>
        <dsp:cNvSpPr/>
      </dsp:nvSpPr>
      <dsp:spPr>
        <a:xfrm rot="5400000">
          <a:off x="1764727" y="1957892"/>
          <a:ext cx="1679093" cy="14608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latin typeface="Assistant" panose="00000500000000000000" pitchFamily="2" charset="-79"/>
              <a:cs typeface="Assistant" panose="00000500000000000000" pitchFamily="2" charset="-79"/>
            </a:rPr>
            <a:t>שיפור המדיניות</a:t>
          </a:r>
          <a:endParaRPr lang="he-IL" sz="1600" kern="1200" dirty="0">
            <a:latin typeface="Assistant" panose="00000500000000000000" pitchFamily="2" charset="-79"/>
            <a:cs typeface="Assistant" panose="00000500000000000000" pitchFamily="2" charset="-79"/>
          </a:endParaRPr>
        </a:p>
      </dsp:txBody>
      <dsp:txXfrm rot="-5400000">
        <a:off x="2101511" y="2110410"/>
        <a:ext cx="1005525" cy="1155775"/>
      </dsp:txXfrm>
    </dsp:sp>
    <dsp:sp modelId="{034BC860-8CBE-4081-9206-04917301E46A}">
      <dsp:nvSpPr>
        <dsp:cNvPr id="0" name=""/>
        <dsp:cNvSpPr/>
      </dsp:nvSpPr>
      <dsp:spPr>
        <a:xfrm>
          <a:off x="0" y="2184570"/>
          <a:ext cx="1813420" cy="1007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DA051-2A86-42FB-862F-51ADDA6AFCA4}">
      <dsp:nvSpPr>
        <dsp:cNvPr id="0" name=""/>
        <dsp:cNvSpPr/>
      </dsp:nvSpPr>
      <dsp:spPr>
        <a:xfrm rot="5400000">
          <a:off x="3342403" y="1957892"/>
          <a:ext cx="1679093" cy="14608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latin typeface="Assistant" panose="00000500000000000000" pitchFamily="2" charset="-79"/>
              <a:cs typeface="Assistant" panose="00000500000000000000" pitchFamily="2" charset="-79"/>
            </a:rPr>
            <a:t>הפחתת נטל בירוקרטי</a:t>
          </a:r>
          <a:endParaRPr lang="he-IL" sz="1600" kern="1200" dirty="0">
            <a:latin typeface="Assistant" panose="00000500000000000000" pitchFamily="2" charset="-79"/>
            <a:cs typeface="Assistant" panose="00000500000000000000" pitchFamily="2" charset="-79"/>
          </a:endParaRPr>
        </a:p>
      </dsp:txBody>
      <dsp:txXfrm rot="-5400000">
        <a:off x="3679187" y="2110410"/>
        <a:ext cx="1005525" cy="1155775"/>
      </dsp:txXfrm>
    </dsp:sp>
    <dsp:sp modelId="{6C805B85-7470-49C1-A33D-38C8D6292F6A}">
      <dsp:nvSpPr>
        <dsp:cNvPr id="0" name=""/>
        <dsp:cNvSpPr/>
      </dsp:nvSpPr>
      <dsp:spPr>
        <a:xfrm rot="5400000">
          <a:off x="2556587" y="3383107"/>
          <a:ext cx="1679093" cy="14608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latin typeface="Assistant" panose="00000500000000000000" pitchFamily="2" charset="-79"/>
              <a:cs typeface="Assistant" panose="00000500000000000000" pitchFamily="2" charset="-79"/>
            </a:rPr>
            <a:t>התייעלות כלכלית</a:t>
          </a:r>
          <a:endParaRPr lang="he-IL" sz="1600" kern="1200" dirty="0">
            <a:latin typeface="Assistant" panose="00000500000000000000" pitchFamily="2" charset="-79"/>
            <a:cs typeface="Assistant" panose="00000500000000000000" pitchFamily="2" charset="-79"/>
          </a:endParaRPr>
        </a:p>
      </dsp:txBody>
      <dsp:txXfrm rot="-5400000">
        <a:off x="2893371" y="3535625"/>
        <a:ext cx="1005525" cy="1155775"/>
      </dsp:txXfrm>
    </dsp:sp>
    <dsp:sp modelId="{DC52F246-C627-47E2-82B8-DFF6A8572E3A}">
      <dsp:nvSpPr>
        <dsp:cNvPr id="0" name=""/>
        <dsp:cNvSpPr/>
      </dsp:nvSpPr>
      <dsp:spPr>
        <a:xfrm>
          <a:off x="4170867" y="3609784"/>
          <a:ext cx="1873868" cy="10074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05861-94F3-48EF-B26C-5F02817BFDBB}">
      <dsp:nvSpPr>
        <dsp:cNvPr id="0" name=""/>
        <dsp:cNvSpPr/>
      </dsp:nvSpPr>
      <dsp:spPr>
        <a:xfrm rot="5400000">
          <a:off x="978911" y="3383107"/>
          <a:ext cx="1679093" cy="146081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latin typeface="Assistant" panose="00000500000000000000" pitchFamily="2" charset="-79"/>
              <a:cs typeface="Assistant" panose="00000500000000000000" pitchFamily="2" charset="-79"/>
            </a:rPr>
            <a:t>אמת ארגונית</a:t>
          </a:r>
          <a:endParaRPr lang="he-IL" sz="1600" kern="1200" dirty="0">
            <a:latin typeface="Assistant" panose="00000500000000000000" pitchFamily="2" charset="-79"/>
            <a:cs typeface="Assistant" panose="00000500000000000000" pitchFamily="2" charset="-79"/>
          </a:endParaRPr>
        </a:p>
      </dsp:txBody>
      <dsp:txXfrm rot="-5400000">
        <a:off x="1315695" y="3535625"/>
        <a:ext cx="1005525" cy="1155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9C4439-74D7-4D3A-8888-4BDEEB03BF3E}">
      <dsp:nvSpPr>
        <dsp:cNvPr id="0" name=""/>
        <dsp:cNvSpPr/>
      </dsp:nvSpPr>
      <dsp:spPr>
        <a:xfrm rot="5400000">
          <a:off x="3014946" y="146206"/>
          <a:ext cx="1980130" cy="17227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latin typeface="Assistant" panose="00000500000000000000" pitchFamily="2" charset="-79"/>
              <a:cs typeface="Assistant" panose="00000500000000000000" pitchFamily="2" charset="-79"/>
            </a:rPr>
            <a:t>תשתית</a:t>
          </a:r>
          <a:r>
            <a:rPr lang="he-IL" sz="1600" kern="1200" baseline="0" dirty="0" smtClean="0">
              <a:latin typeface="Assistant" panose="00000500000000000000" pitchFamily="2" charset="-79"/>
              <a:cs typeface="Assistant" panose="00000500000000000000" pitchFamily="2" charset="-79"/>
            </a:rPr>
            <a:t> טכנולוגית תומכת</a:t>
          </a:r>
          <a:endParaRPr lang="he-IL" sz="1600" kern="1200" dirty="0">
            <a:latin typeface="Assistant" panose="00000500000000000000" pitchFamily="2" charset="-79"/>
            <a:cs typeface="Assistant" panose="00000500000000000000" pitchFamily="2" charset="-79"/>
          </a:endParaRPr>
        </a:p>
      </dsp:txBody>
      <dsp:txXfrm rot="-5400000">
        <a:off x="3412110" y="326068"/>
        <a:ext cx="1185801" cy="1362990"/>
      </dsp:txXfrm>
    </dsp:sp>
    <dsp:sp modelId="{E77F3001-D654-4BF7-B331-93F8DC146A81}">
      <dsp:nvSpPr>
        <dsp:cNvPr id="0" name=""/>
        <dsp:cNvSpPr/>
      </dsp:nvSpPr>
      <dsp:spPr>
        <a:xfrm>
          <a:off x="4918644" y="413524"/>
          <a:ext cx="2209825" cy="1188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600" kern="1200" dirty="0">
            <a:latin typeface="Assistant" panose="00000500000000000000" pitchFamily="2" charset="-79"/>
            <a:cs typeface="Assistant" panose="00000500000000000000" pitchFamily="2" charset="-79"/>
          </a:endParaRPr>
        </a:p>
      </dsp:txBody>
      <dsp:txXfrm>
        <a:off x="4918644" y="413524"/>
        <a:ext cx="2209825" cy="1188078"/>
      </dsp:txXfrm>
    </dsp:sp>
    <dsp:sp modelId="{E6B3C1EF-AED6-4836-A1FB-DE89342FDBAA}">
      <dsp:nvSpPr>
        <dsp:cNvPr id="0" name=""/>
        <dsp:cNvSpPr/>
      </dsp:nvSpPr>
      <dsp:spPr>
        <a:xfrm rot="5400000">
          <a:off x="1154416" y="146206"/>
          <a:ext cx="1980130" cy="17227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latin typeface="Assistant" panose="00000500000000000000" pitchFamily="2" charset="-79"/>
              <a:cs typeface="Assistant" panose="00000500000000000000" pitchFamily="2" charset="-79"/>
            </a:rPr>
            <a:t>הגנת הפרטיות </a:t>
          </a:r>
          <a:endParaRPr lang="he-IL" sz="1600" kern="1200" dirty="0">
            <a:latin typeface="Assistant" panose="00000500000000000000" pitchFamily="2" charset="-79"/>
            <a:cs typeface="Assistant" panose="00000500000000000000" pitchFamily="2" charset="-79"/>
          </a:endParaRPr>
        </a:p>
      </dsp:txBody>
      <dsp:txXfrm rot="-5400000">
        <a:off x="1551580" y="326068"/>
        <a:ext cx="1185801" cy="1362990"/>
      </dsp:txXfrm>
    </dsp:sp>
    <dsp:sp modelId="{F1B6A582-F5FA-4629-B869-C8F73F1B4522}">
      <dsp:nvSpPr>
        <dsp:cNvPr id="0" name=""/>
        <dsp:cNvSpPr/>
      </dsp:nvSpPr>
      <dsp:spPr>
        <a:xfrm rot="5400000">
          <a:off x="2081117" y="1826941"/>
          <a:ext cx="1980130" cy="17227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latin typeface="Assistant" panose="00000500000000000000" pitchFamily="2" charset="-79"/>
              <a:cs typeface="Assistant" panose="00000500000000000000" pitchFamily="2" charset="-79"/>
            </a:rPr>
            <a:t>הון</a:t>
          </a:r>
          <a:r>
            <a:rPr lang="he-IL" sz="1600" kern="1200" baseline="0" dirty="0" smtClean="0">
              <a:latin typeface="Assistant" panose="00000500000000000000" pitchFamily="2" charset="-79"/>
              <a:cs typeface="Assistant" panose="00000500000000000000" pitchFamily="2" charset="-79"/>
            </a:rPr>
            <a:t> אנושי מתאים</a:t>
          </a:r>
          <a:endParaRPr lang="he-IL" sz="1600" kern="1200" dirty="0">
            <a:latin typeface="Assistant" panose="00000500000000000000" pitchFamily="2" charset="-79"/>
            <a:cs typeface="Assistant" panose="00000500000000000000" pitchFamily="2" charset="-79"/>
          </a:endParaRPr>
        </a:p>
      </dsp:txBody>
      <dsp:txXfrm rot="-5400000">
        <a:off x="2478281" y="2006803"/>
        <a:ext cx="1185801" cy="1362990"/>
      </dsp:txXfrm>
    </dsp:sp>
    <dsp:sp modelId="{034BC860-8CBE-4081-9206-04917301E46A}">
      <dsp:nvSpPr>
        <dsp:cNvPr id="0" name=""/>
        <dsp:cNvSpPr/>
      </dsp:nvSpPr>
      <dsp:spPr>
        <a:xfrm>
          <a:off x="0" y="2094259"/>
          <a:ext cx="2138541" cy="1188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BDA051-2A86-42FB-862F-51ADDA6AFCA4}">
      <dsp:nvSpPr>
        <dsp:cNvPr id="0" name=""/>
        <dsp:cNvSpPr/>
      </dsp:nvSpPr>
      <dsp:spPr>
        <a:xfrm rot="5400000">
          <a:off x="3941647" y="1826941"/>
          <a:ext cx="1980130" cy="17227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latin typeface="Assistant" panose="00000500000000000000" pitchFamily="2" charset="-79"/>
              <a:cs typeface="Assistant" panose="00000500000000000000" pitchFamily="2" charset="-79"/>
            </a:rPr>
            <a:t>שיתופי</a:t>
          </a:r>
          <a:r>
            <a:rPr lang="he-IL" sz="1600" kern="1200" baseline="0" dirty="0" smtClean="0">
              <a:latin typeface="Assistant" panose="00000500000000000000" pitchFamily="2" charset="-79"/>
              <a:cs typeface="Assistant" panose="00000500000000000000" pitchFamily="2" charset="-79"/>
            </a:rPr>
            <a:t> פעולה פנים ארגוניים</a:t>
          </a:r>
          <a:endParaRPr lang="he-IL" sz="1600" kern="1200" dirty="0">
            <a:latin typeface="Assistant" panose="00000500000000000000" pitchFamily="2" charset="-79"/>
            <a:cs typeface="Assistant" panose="00000500000000000000" pitchFamily="2" charset="-79"/>
          </a:endParaRPr>
        </a:p>
      </dsp:txBody>
      <dsp:txXfrm rot="-5400000">
        <a:off x="4338811" y="2006803"/>
        <a:ext cx="1185801" cy="1362990"/>
      </dsp:txXfrm>
    </dsp:sp>
    <dsp:sp modelId="{6C805B85-7470-49C1-A33D-38C8D6292F6A}">
      <dsp:nvSpPr>
        <dsp:cNvPr id="0" name=""/>
        <dsp:cNvSpPr/>
      </dsp:nvSpPr>
      <dsp:spPr>
        <a:xfrm rot="5400000">
          <a:off x="3014946" y="3507676"/>
          <a:ext cx="1980130" cy="17227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latin typeface="Assistant" panose="00000500000000000000" pitchFamily="2" charset="-79"/>
              <a:cs typeface="Assistant" panose="00000500000000000000" pitchFamily="2" charset="-79"/>
            </a:rPr>
            <a:t>גיבוש אסטרטגיית מידע</a:t>
          </a:r>
          <a:endParaRPr lang="he-IL" sz="1600" kern="1200" dirty="0">
            <a:latin typeface="Assistant" panose="00000500000000000000" pitchFamily="2" charset="-79"/>
            <a:cs typeface="Assistant" panose="00000500000000000000" pitchFamily="2" charset="-79"/>
          </a:endParaRPr>
        </a:p>
      </dsp:txBody>
      <dsp:txXfrm rot="-5400000">
        <a:off x="3412110" y="3687538"/>
        <a:ext cx="1185801" cy="1362990"/>
      </dsp:txXfrm>
    </dsp:sp>
    <dsp:sp modelId="{DC52F246-C627-47E2-82B8-DFF6A8572E3A}">
      <dsp:nvSpPr>
        <dsp:cNvPr id="0" name=""/>
        <dsp:cNvSpPr/>
      </dsp:nvSpPr>
      <dsp:spPr>
        <a:xfrm>
          <a:off x="4918644" y="3774994"/>
          <a:ext cx="2209825" cy="1188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05861-94F3-48EF-B26C-5F02817BFDBB}">
      <dsp:nvSpPr>
        <dsp:cNvPr id="0" name=""/>
        <dsp:cNvSpPr/>
      </dsp:nvSpPr>
      <dsp:spPr>
        <a:xfrm rot="5400000">
          <a:off x="1154416" y="3507676"/>
          <a:ext cx="1980130" cy="172271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600" kern="1200" dirty="0" smtClean="0">
              <a:latin typeface="Assistant" panose="00000500000000000000" pitchFamily="2" charset="-79"/>
              <a:cs typeface="Assistant" panose="00000500000000000000" pitchFamily="2" charset="-79"/>
            </a:rPr>
            <a:t>אמת ארגונית</a:t>
          </a:r>
          <a:endParaRPr lang="he-IL" sz="1600" kern="1200" dirty="0">
            <a:latin typeface="Assistant" panose="00000500000000000000" pitchFamily="2" charset="-79"/>
            <a:cs typeface="Assistant" panose="00000500000000000000" pitchFamily="2" charset="-79"/>
          </a:endParaRPr>
        </a:p>
      </dsp:txBody>
      <dsp:txXfrm rot="-5400000">
        <a:off x="1551580" y="3687538"/>
        <a:ext cx="1185801" cy="1362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Assistant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Assistant" panose="00000500000000000000" pitchFamily="2" charset="-79"/>
              </a:defRPr>
            </a:lvl1pPr>
          </a:lstStyle>
          <a:p>
            <a:fld id="{1854011E-1BFE-4259-A219-CAE00923B76E}" type="datetimeFigureOut">
              <a:rPr lang="he-IL" smtClean="0"/>
              <a:pPr/>
              <a:t>ט'/תשרי/תשפ"א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dirty="0" smtClean="0"/>
              <a:t>ערוך סגנונות טקסט של תבנית בסיס</a:t>
            </a:r>
          </a:p>
          <a:p>
            <a:pPr lvl="1"/>
            <a:r>
              <a:rPr lang="he-IL" dirty="0" smtClean="0"/>
              <a:t>רמה שניה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Assistant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Assistant" panose="00000500000000000000" pitchFamily="2" charset="-79"/>
              </a:defRPr>
            </a:lvl1pPr>
          </a:lstStyle>
          <a:p>
            <a:fld id="{8253A02A-05AD-45EB-BC1F-868176F298C8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972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ssistant" panose="00000500000000000000" pitchFamily="2" charset="-79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96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650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16000" y="928567"/>
            <a:ext cx="71956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11607156" y="38264"/>
            <a:ext cx="546843" cy="6781736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8879380" y="38264"/>
            <a:ext cx="3079792" cy="6781736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8489725" y="38264"/>
            <a:ext cx="2690072" cy="6781736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8489725" y="38264"/>
            <a:ext cx="3079760" cy="6781736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47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914400" y="3838333"/>
            <a:ext cx="7025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914400" y="5310740"/>
            <a:ext cx="7025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11607156" y="38264"/>
            <a:ext cx="546843" cy="6781736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8879380" y="38264"/>
            <a:ext cx="3079792" cy="6781736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8489725" y="38264"/>
            <a:ext cx="2690072" cy="6781736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8489725" y="38264"/>
            <a:ext cx="3079760" cy="6781736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32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957733" y="2311400"/>
            <a:ext cx="9014800" cy="39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 rtl="0"/>
            <a:fld id="{00000000-1234-1234-1234-123412341234}" type="slidenum">
              <a:rPr lang="en" smtClean="0"/>
              <a:pPr algn="l" rtl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8767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957733" y="2350200"/>
            <a:ext cx="4323200" cy="4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5541428" y="2350200"/>
            <a:ext cx="4323200" cy="4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845" name="Google Shape;1845;p6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 rtl="0"/>
            <a:fld id="{00000000-1234-1234-1234-123412341234}" type="slidenum">
              <a:rPr lang="en" smtClean="0"/>
              <a:pPr algn="l" rtl="0"/>
              <a:t>‹#›</a:t>
            </a:fld>
            <a:endParaRPr lang="en"/>
          </a:p>
        </p:txBody>
      </p:sp>
      <p:grpSp>
        <p:nvGrpSpPr>
          <p:cNvPr id="1846" name="Google Shape;1846;p6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1847" name="Google Shape;1847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1904" name="Google Shape;1904;p6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1905" name="Google Shape;1905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66" name="Google Shape;1966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1967" name="Google Shape;1967;p6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1968" name="Google Shape;1968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68" name="Google Shape;2068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2069" name="Google Shape;2069;p6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2070" name="Google Shape;2070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2119" name="Google Shape;2119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393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solidFill>
          <a:schemeClr val="accent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algn="l" rtl="0"/>
            <a:fld id="{00000000-1234-1234-1234-123412341234}" type="slidenum">
              <a:rPr lang="en" smtClean="0"/>
              <a:pPr algn="l" rtl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730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chemeClr val="accent6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12"/>
          <p:cNvGrpSpPr/>
          <p:nvPr/>
        </p:nvGrpSpPr>
        <p:grpSpPr>
          <a:xfrm>
            <a:off x="10438143" y="38264"/>
            <a:ext cx="1715872" cy="6781736"/>
            <a:chOff x="6367294" y="28698"/>
            <a:chExt cx="1286904" cy="5086302"/>
          </a:xfrm>
        </p:grpSpPr>
        <p:sp>
          <p:nvSpPr>
            <p:cNvPr id="3508" name="Google Shape;3508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09" name="Google Shape;3509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10" name="Google Shape;3510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11" name="Google Shape;3511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12" name="Google Shape;3512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13" name="Google Shape;3513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14" name="Google Shape;3514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15" name="Google Shape;3515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16" name="Google Shape;3516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17" name="Google Shape;3517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18" name="Google Shape;3518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19" name="Google Shape;3519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20" name="Google Shape;3520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21" name="Google Shape;3521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22" name="Google Shape;3522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23" name="Google Shape;3523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24" name="Google Shape;3524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25" name="Google Shape;3525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26" name="Google Shape;3526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27" name="Google Shape;3527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28" name="Google Shape;3528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29" name="Google Shape;3529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30" name="Google Shape;3530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31" name="Google Shape;3531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32" name="Google Shape;3532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33" name="Google Shape;3533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34" name="Google Shape;3534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35" name="Google Shape;3535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36" name="Google Shape;3536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37" name="Google Shape;3537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38" name="Google Shape;3538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39" name="Google Shape;3539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40" name="Google Shape;3540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41" name="Google Shape;3541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42" name="Google Shape;3542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43" name="Google Shape;3543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44" name="Google Shape;3544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45" name="Google Shape;3545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46" name="Google Shape;3546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47" name="Google Shape;3547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48" name="Google Shape;3548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49" name="Google Shape;3549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50" name="Google Shape;3550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51" name="Google Shape;3551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52" name="Google Shape;3552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53" name="Google Shape;3553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54" name="Google Shape;3554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55" name="Google Shape;3555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56" name="Google Shape;3556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57" name="Google Shape;3557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58" name="Google Shape;3558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59" name="Google Shape;3559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60" name="Google Shape;3560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61" name="Google Shape;3561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62" name="Google Shape;3562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63" name="Google Shape;3563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64" name="Google Shape;3564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65" name="Google Shape;3565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66" name="Google Shape;3566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67" name="Google Shape;3567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68" name="Google Shape;3568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69" name="Google Shape;3569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70" name="Google Shape;3570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71" name="Google Shape;3571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72" name="Google Shape;3572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73" name="Google Shape;3573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74" name="Google Shape;3574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75" name="Google Shape;3575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76" name="Google Shape;3576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77" name="Google Shape;3577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78" name="Google Shape;3578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79" name="Google Shape;3579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80" name="Google Shape;3580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81" name="Google Shape;3581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82" name="Google Shape;3582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83" name="Google Shape;3583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84" name="Google Shape;3584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85" name="Google Shape;3585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86" name="Google Shape;3586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87" name="Google Shape;3587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88" name="Google Shape;3588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89" name="Google Shape;3589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90" name="Google Shape;3590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91" name="Google Shape;3591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92" name="Google Shape;3592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93" name="Google Shape;3593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94" name="Google Shape;3594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95" name="Google Shape;3595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96" name="Google Shape;3596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97" name="Google Shape;3597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98" name="Google Shape;3598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599" name="Google Shape;3599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00" name="Google Shape;3600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01" name="Google Shape;3601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02" name="Google Shape;3602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03" name="Google Shape;3603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04" name="Google Shape;3604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05" name="Google Shape;3605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06" name="Google Shape;3606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07" name="Google Shape;3607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08" name="Google Shape;3608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09" name="Google Shape;3609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10" name="Google Shape;3610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11" name="Google Shape;3611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12" name="Google Shape;3612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13" name="Google Shape;3613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14" name="Google Shape;3614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15" name="Google Shape;3615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16" name="Google Shape;3616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17" name="Google Shape;3617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18" name="Google Shape;3618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19" name="Google Shape;3619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20" name="Google Shape;3620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21" name="Google Shape;3621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22" name="Google Shape;3622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23" name="Google Shape;3623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24" name="Google Shape;3624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25" name="Google Shape;3625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26" name="Google Shape;3626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27" name="Google Shape;3627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28" name="Google Shape;3628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29" name="Google Shape;3629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30" name="Google Shape;3630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31" name="Google Shape;3631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32" name="Google Shape;3632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33" name="Google Shape;3633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34" name="Google Shape;3634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35" name="Google Shape;3635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36" name="Google Shape;3636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37" name="Google Shape;3637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38" name="Google Shape;3638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39" name="Google Shape;3639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40" name="Google Shape;3640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41" name="Google Shape;3641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42" name="Google Shape;3642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43" name="Google Shape;3643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44" name="Google Shape;3644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45" name="Google Shape;3645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46" name="Google Shape;3646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47" name="Google Shape;3647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48" name="Google Shape;3648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49" name="Google Shape;3649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50" name="Google Shape;3650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51" name="Google Shape;3651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52" name="Google Shape;3652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53" name="Google Shape;3653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54" name="Google Shape;3654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55" name="Google Shape;3655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56" name="Google Shape;3656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57" name="Google Shape;3657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58" name="Google Shape;3658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59" name="Google Shape;3659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60" name="Google Shape;3660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61" name="Google Shape;3661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62" name="Google Shape;3662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63" name="Google Shape;3663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64" name="Google Shape;3664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65" name="Google Shape;3665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66" name="Google Shape;3666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67" name="Google Shape;3667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68" name="Google Shape;3668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grpSp>
        <p:nvGrpSpPr>
          <p:cNvPr id="3669" name="Google Shape;3669;p12"/>
          <p:cNvGrpSpPr/>
          <p:nvPr/>
        </p:nvGrpSpPr>
        <p:grpSpPr>
          <a:xfrm rot="10800000">
            <a:off x="38319" y="38264"/>
            <a:ext cx="1715872" cy="6781736"/>
            <a:chOff x="6367294" y="28698"/>
            <a:chExt cx="1286904" cy="5086302"/>
          </a:xfrm>
        </p:grpSpPr>
        <p:sp>
          <p:nvSpPr>
            <p:cNvPr id="3670" name="Google Shape;3670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71" name="Google Shape;3671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72" name="Google Shape;3672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73" name="Google Shape;3673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74" name="Google Shape;3674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75" name="Google Shape;3675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76" name="Google Shape;3676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77" name="Google Shape;3677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78" name="Google Shape;3678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79" name="Google Shape;3679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80" name="Google Shape;3680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81" name="Google Shape;3681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82" name="Google Shape;3682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83" name="Google Shape;3683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84" name="Google Shape;3684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85" name="Google Shape;3685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86" name="Google Shape;3686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87" name="Google Shape;3687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88" name="Google Shape;3688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89" name="Google Shape;3689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90" name="Google Shape;3690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91" name="Google Shape;3691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92" name="Google Shape;3692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93" name="Google Shape;3693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94" name="Google Shape;3694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95" name="Google Shape;3695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96" name="Google Shape;3696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97" name="Google Shape;3697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98" name="Google Shape;3698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699" name="Google Shape;3699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00" name="Google Shape;3700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01" name="Google Shape;3701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02" name="Google Shape;3702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03" name="Google Shape;3703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04" name="Google Shape;3704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05" name="Google Shape;3705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06" name="Google Shape;3706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07" name="Google Shape;3707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08" name="Google Shape;3708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09" name="Google Shape;3709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10" name="Google Shape;3710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11" name="Google Shape;3711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12" name="Google Shape;3712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13" name="Google Shape;3713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14" name="Google Shape;3714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15" name="Google Shape;3715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16" name="Google Shape;3716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17" name="Google Shape;3717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18" name="Google Shape;3718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19" name="Google Shape;3719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20" name="Google Shape;3720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21" name="Google Shape;3721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22" name="Google Shape;3722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23" name="Google Shape;3723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24" name="Google Shape;3724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25" name="Google Shape;3725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26" name="Google Shape;3726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27" name="Google Shape;3727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28" name="Google Shape;3728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29" name="Google Shape;3729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30" name="Google Shape;3730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31" name="Google Shape;3731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32" name="Google Shape;3732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33" name="Google Shape;3733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34" name="Google Shape;3734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35" name="Google Shape;3735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36" name="Google Shape;3736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37" name="Google Shape;3737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38" name="Google Shape;3738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39" name="Google Shape;3739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40" name="Google Shape;3740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41" name="Google Shape;3741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42" name="Google Shape;3742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43" name="Google Shape;3743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44" name="Google Shape;3744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45" name="Google Shape;3745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46" name="Google Shape;3746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47" name="Google Shape;3747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48" name="Google Shape;3748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49" name="Google Shape;3749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50" name="Google Shape;3750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51" name="Google Shape;3751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52" name="Google Shape;3752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53" name="Google Shape;3753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54" name="Google Shape;3754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55" name="Google Shape;3755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56" name="Google Shape;3756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57" name="Google Shape;3757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58" name="Google Shape;3758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59" name="Google Shape;3759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60" name="Google Shape;3760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61" name="Google Shape;3761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62" name="Google Shape;3762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63" name="Google Shape;3763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64" name="Google Shape;3764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65" name="Google Shape;3765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66" name="Google Shape;3766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67" name="Google Shape;3767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68" name="Google Shape;3768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69" name="Google Shape;3769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70" name="Google Shape;3770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71" name="Google Shape;3771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72" name="Google Shape;3772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73" name="Google Shape;3773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74" name="Google Shape;3774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75" name="Google Shape;3775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76" name="Google Shape;3776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77" name="Google Shape;3777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78" name="Google Shape;3778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79" name="Google Shape;3779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80" name="Google Shape;3780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81" name="Google Shape;3781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82" name="Google Shape;3782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83" name="Google Shape;3783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84" name="Google Shape;3784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85" name="Google Shape;3785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86" name="Google Shape;3786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87" name="Google Shape;3787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88" name="Google Shape;3788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89" name="Google Shape;3789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90" name="Google Shape;3790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91" name="Google Shape;3791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92" name="Google Shape;3792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93" name="Google Shape;3793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94" name="Google Shape;3794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95" name="Google Shape;3795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96" name="Google Shape;3796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97" name="Google Shape;3797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98" name="Google Shape;3798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799" name="Google Shape;3799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00" name="Google Shape;3800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01" name="Google Shape;3801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02" name="Google Shape;3802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03" name="Google Shape;3803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04" name="Google Shape;3804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05" name="Google Shape;3805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06" name="Google Shape;3806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07" name="Google Shape;3807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08" name="Google Shape;3808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09" name="Google Shape;3809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10" name="Google Shape;3810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11" name="Google Shape;3811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12" name="Google Shape;3812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13" name="Google Shape;3813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14" name="Google Shape;3814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15" name="Google Shape;3815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16" name="Google Shape;3816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17" name="Google Shape;3817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18" name="Google Shape;3818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19" name="Google Shape;3819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20" name="Google Shape;3820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21" name="Google Shape;3821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22" name="Google Shape;3822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23" name="Google Shape;3823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24" name="Google Shape;3824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25" name="Google Shape;3825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26" name="Google Shape;3826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27" name="Google Shape;3827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28" name="Google Shape;3828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29" name="Google Shape;3829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  <p:sp>
          <p:nvSpPr>
            <p:cNvPr id="3830" name="Google Shape;3830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Assistant" panose="00000500000000000000" pitchFamily="2" charset="-79"/>
              </a:endParaRPr>
            </a:p>
          </p:txBody>
        </p:sp>
      </p:grpSp>
      <p:sp>
        <p:nvSpPr>
          <p:cNvPr id="3831" name="Google Shape;3831;p12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algn="l" rtl="0"/>
            <a:fld id="{00000000-1234-1234-1234-123412341234}" type="slidenum">
              <a:rPr lang="en" smtClean="0"/>
              <a:pPr algn="l" rtl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6528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fld id="{C850D83A-AC5C-4AAA-BF43-FBB569E7BF21}" type="datetimeFigureOut">
              <a:rPr lang="he-IL" smtClean="0"/>
              <a:pPr/>
              <a:t>ט'/תשרי/תשפ"א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379-76EB-4649-83D9-1A5ED42688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280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fld id="{4E7438E1-117D-44FB-AC24-B79D899BA877}" type="datetimeFigureOut">
              <a:rPr lang="he-IL" smtClean="0"/>
              <a:pPr/>
              <a:t>ט'/תשרי/תשפ"א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552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733" y="2311400"/>
            <a:ext cx="9014800" cy="3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▪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●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○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■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l" rtl="0"/>
            <a:fld id="{00000000-1234-1234-1234-123412341234}" type="slidenum">
              <a:rPr lang="en" smtClean="0"/>
              <a:pPr algn="l" rtl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628983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il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-596286" y="2570601"/>
            <a:ext cx="10028913" cy="365863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 rtl="1"/>
            <a:r>
              <a:rPr lang="he-IL" sz="6000" b="1" kern="1200" dirty="0" smtClean="0">
                <a:solidFill>
                  <a:schemeClr val="bg1"/>
                </a:solidFill>
                <a:cs typeface="Assistant"/>
              </a:rPr>
              <a:t>פרויקט </a:t>
            </a:r>
            <a:r>
              <a:rPr lang="he-IL" sz="6000" b="1" kern="1200" dirty="0">
                <a:solidFill>
                  <a:schemeClr val="bg1"/>
                </a:solidFill>
                <a:cs typeface="Assistant"/>
              </a:rPr>
              <a:t>הסדרת מערך </a:t>
            </a:r>
            <a:r>
              <a:rPr lang="he-IL" sz="6000" b="1" kern="1200" dirty="0" smtClean="0">
                <a:solidFill>
                  <a:schemeClr val="bg1"/>
                </a:solidFill>
                <a:cs typeface="Assistant"/>
              </a:rPr>
              <a:t>המידע</a:t>
            </a:r>
            <a:r>
              <a:rPr lang="he-IL" sz="5333" b="1" kern="1200" dirty="0" smtClean="0">
                <a:solidFill>
                  <a:schemeClr val="bg1"/>
                </a:solidFill>
                <a:cs typeface="Assistant"/>
              </a:rPr>
              <a:t/>
            </a:r>
            <a:br>
              <a:rPr lang="he-IL" sz="5333" b="1" kern="1200" dirty="0" smtClean="0">
                <a:solidFill>
                  <a:schemeClr val="bg1"/>
                </a:solidFill>
                <a:cs typeface="Assistant"/>
              </a:rPr>
            </a:br>
            <a:r>
              <a:rPr lang="he-IL" sz="3200" kern="1200" dirty="0" smtClean="0">
                <a:solidFill>
                  <a:schemeClr val="bg1"/>
                </a:solidFill>
                <a:cs typeface="Assistant"/>
              </a:rPr>
              <a:t>מבוא</a:t>
            </a:r>
            <a:r>
              <a:rPr lang="he-IL" sz="3200" kern="1200" dirty="0">
                <a:solidFill>
                  <a:schemeClr val="bg1"/>
                </a:solidFill>
                <a:cs typeface="Assistant"/>
              </a:rPr>
              <a:t>: אתגרים והזדמנויות בניהול מידע ממשלתי </a:t>
            </a:r>
            <a:r>
              <a:rPr lang="he-IL" sz="4000" kern="1200" dirty="0">
                <a:solidFill>
                  <a:schemeClr val="bg1"/>
                </a:solidFill>
                <a:cs typeface="Assistant"/>
              </a:rPr>
              <a:t/>
            </a:r>
            <a:br>
              <a:rPr lang="he-IL" sz="4000" kern="1200" dirty="0">
                <a:solidFill>
                  <a:schemeClr val="bg1"/>
                </a:solidFill>
                <a:cs typeface="Assistant"/>
              </a:rPr>
            </a:br>
            <a:r>
              <a:rPr lang="he-IL" sz="2800" kern="1200" dirty="0">
                <a:solidFill>
                  <a:schemeClr val="bg1"/>
                </a:solidFill>
                <a:cs typeface="Assistant"/>
              </a:rPr>
              <a:t/>
            </a:r>
            <a:br>
              <a:rPr lang="he-IL" sz="2800" kern="1200" dirty="0">
                <a:solidFill>
                  <a:schemeClr val="bg1"/>
                </a:solidFill>
                <a:cs typeface="Assistant"/>
              </a:rPr>
            </a:br>
            <a:r>
              <a:rPr lang="he-IL" sz="2800" kern="1200" dirty="0" smtClean="0">
                <a:solidFill>
                  <a:schemeClr val="bg1"/>
                </a:solidFill>
                <a:cs typeface="Assistant"/>
              </a:rPr>
              <a:t/>
            </a:r>
            <a:br>
              <a:rPr lang="he-IL" sz="2800" kern="1200" dirty="0" smtClean="0">
                <a:solidFill>
                  <a:schemeClr val="bg1"/>
                </a:solidFill>
                <a:cs typeface="Assistant"/>
              </a:rPr>
            </a:br>
            <a:r>
              <a:rPr lang="he-IL" sz="2800" kern="1200" dirty="0">
                <a:solidFill>
                  <a:schemeClr val="bg1"/>
                </a:solidFill>
                <a:cs typeface="Assistant"/>
              </a:rPr>
              <a:t/>
            </a:r>
            <a:br>
              <a:rPr lang="he-IL" sz="2800" kern="1200" dirty="0">
                <a:solidFill>
                  <a:schemeClr val="bg1"/>
                </a:solidFill>
                <a:cs typeface="Assistant"/>
              </a:rPr>
            </a:br>
            <a:r>
              <a:rPr lang="he-IL" sz="2800" kern="1200" dirty="0" smtClean="0">
                <a:solidFill>
                  <a:schemeClr val="bg1"/>
                </a:solidFill>
                <a:cs typeface="Assistant"/>
              </a:rPr>
              <a:t/>
            </a:r>
            <a:br>
              <a:rPr lang="he-IL" sz="2800" kern="1200" dirty="0" smtClean="0">
                <a:solidFill>
                  <a:schemeClr val="bg1"/>
                </a:solidFill>
                <a:cs typeface="Assistant"/>
              </a:rPr>
            </a:br>
            <a:r>
              <a:rPr lang="he-IL" sz="2800" kern="1200" dirty="0" smtClean="0">
                <a:solidFill>
                  <a:schemeClr val="bg1"/>
                </a:solidFill>
                <a:cs typeface="Assistant"/>
              </a:rPr>
              <a:t>רותי </a:t>
            </a:r>
            <a:r>
              <a:rPr lang="he-IL" sz="2800" kern="1200" dirty="0" smtClean="0">
                <a:solidFill>
                  <a:schemeClr val="bg1"/>
                </a:solidFill>
                <a:cs typeface="Assistant"/>
              </a:rPr>
              <a:t>רווה ואביב ניר</a:t>
            </a:r>
            <a:r>
              <a:rPr lang="he-IL" sz="2800" kern="1200" dirty="0" smtClean="0">
                <a:solidFill>
                  <a:schemeClr val="bg1"/>
                </a:solidFill>
                <a:cs typeface="Assistant"/>
              </a:rPr>
              <a:t/>
            </a:r>
            <a:br>
              <a:rPr lang="he-IL" sz="2800" kern="1200" dirty="0" smtClean="0">
                <a:solidFill>
                  <a:schemeClr val="bg1"/>
                </a:solidFill>
                <a:cs typeface="Assistant"/>
              </a:rPr>
            </a:br>
            <a:r>
              <a:rPr lang="he-IL" sz="2800" kern="1200" dirty="0" smtClean="0">
                <a:solidFill>
                  <a:schemeClr val="bg1"/>
                </a:solidFill>
                <a:cs typeface="Assistant"/>
              </a:rPr>
              <a:t>ספטמבר </a:t>
            </a:r>
            <a:r>
              <a:rPr lang="he-IL" sz="2800" kern="1200" dirty="0">
                <a:solidFill>
                  <a:schemeClr val="bg1"/>
                </a:solidFill>
                <a:cs typeface="Assistant"/>
              </a:rPr>
              <a:t>2020</a:t>
            </a:r>
            <a:r>
              <a:rPr lang="he-IL" sz="2800" b="1" kern="1200" dirty="0">
                <a:solidFill>
                  <a:schemeClr val="bg1"/>
                </a:solidFill>
                <a:cs typeface="Assistant"/>
              </a:rPr>
              <a:t/>
            </a:r>
            <a:br>
              <a:rPr lang="he-IL" sz="2800" b="1" kern="1200" dirty="0">
                <a:solidFill>
                  <a:schemeClr val="bg1"/>
                </a:solidFill>
                <a:cs typeface="Assistant"/>
              </a:rPr>
            </a:br>
            <a:r>
              <a:rPr lang="he-IL" sz="7200" b="1" dirty="0">
                <a:cs typeface="Assistant"/>
              </a:rPr>
              <a:t/>
            </a:r>
            <a:br>
              <a:rPr lang="he-IL" sz="7200" b="1" dirty="0">
                <a:cs typeface="Assistant"/>
              </a:rPr>
            </a:br>
            <a:endParaRPr sz="3733" kern="1200" dirty="0">
              <a:cs typeface="Assistant"/>
            </a:endParaRPr>
          </a:p>
        </p:txBody>
      </p:sp>
      <p:pic>
        <p:nvPicPr>
          <p:cNvPr id="1026" name="Picture 2" descr="C:\Users\user\Desktop\לוגו משרד החינוך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" y="45956"/>
            <a:ext cx="1993692" cy="21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4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37040" y="1954334"/>
            <a:ext cx="9983755" cy="397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accent6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מהו מידע ממשלתי? 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accent6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ניהול מידע ממשלתי בפועל </a:t>
            </a:r>
            <a:endParaRPr lang="he-IL" dirty="0">
              <a:solidFill>
                <a:schemeClr val="accent6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accent6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הזדמנויות בשימוש במידע ממשלתי 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schemeClr val="accent6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אתגרים בשימוש במידע ממשלתי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1063824" y="29005"/>
            <a:ext cx="901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/>
            <a:r>
              <a:rPr lang="he-IL" kern="0" dirty="0" smtClean="0">
                <a:cs typeface="Assistant" panose="00000500000000000000" pitchFamily="2" charset="-79"/>
              </a:rPr>
              <a:t>על מה נדבר?</a:t>
            </a:r>
            <a:endParaRPr lang="he-IL" kern="0" dirty="0"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17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/>
          <p:cNvSpPr txBox="1">
            <a:spLocks/>
          </p:cNvSpPr>
          <p:nvPr/>
        </p:nvSpPr>
        <p:spPr>
          <a:xfrm>
            <a:off x="1063824" y="29005"/>
            <a:ext cx="901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/>
            <a:r>
              <a:rPr lang="he-IL" kern="0" dirty="0" smtClean="0">
                <a:cs typeface="Assistant" panose="00000500000000000000" pitchFamily="2" charset="-79"/>
              </a:rPr>
              <a:t>מידע ממשלתי - למה הכוונה?</a:t>
            </a:r>
            <a:endParaRPr lang="he-IL" kern="0" dirty="0">
              <a:cs typeface="Assistant" panose="00000500000000000000" pitchFamily="2" charset="-79"/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2"/>
          </p:nvPr>
        </p:nvSpPr>
        <p:spPr>
          <a:xfrm>
            <a:off x="527382" y="1796819"/>
            <a:ext cx="9337247" cy="4669381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כל נתון הנאסף ע"י משרדי הממשלה במערכות מידע ממשלתיות או באופן לא מתוקשב לצורכי מדיניות ומתן שירותים. </a:t>
            </a:r>
          </a:p>
          <a:p>
            <a:pPr algn="r" rtl="1">
              <a:lnSpc>
                <a:spcPct val="150000"/>
              </a:lnSpc>
            </a:pPr>
            <a:r>
              <a:rPr lang="he-IL" dirty="0">
                <a:latin typeface="Assistant" panose="00000500000000000000" pitchFamily="2" charset="-79"/>
                <a:cs typeface="Assistant" panose="00000500000000000000" pitchFamily="2" charset="-79"/>
              </a:rPr>
              <a:t>בשנים האחרונות גוברת ההכרה בחשיבות השימוש במידע הממשלתי ובתועלות הרבות שניתן להפיק ממנו </a:t>
            </a: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לצורך:</a:t>
            </a:r>
            <a:endParaRPr lang="he-IL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761981" lvl="1" indent="0" algn="r" rtl="1">
              <a:lnSpc>
                <a:spcPct val="150000"/>
              </a:lnSpc>
              <a:buNone/>
            </a:pP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א. שיפור המדיניות וקבלת ההחלטות בנושאים השונים</a:t>
            </a:r>
          </a:p>
          <a:p>
            <a:pPr marL="761981" lvl="1" indent="0" algn="r" rtl="1">
              <a:lnSpc>
                <a:spcPct val="150000"/>
              </a:lnSpc>
              <a:buNone/>
            </a:pP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ב. הגברת האפקטיביות של הפעילות הממשלתית </a:t>
            </a:r>
          </a:p>
          <a:p>
            <a:pPr marL="761981" lvl="1" indent="0" algn="r" rtl="1">
              <a:lnSpc>
                <a:spcPct val="150000"/>
              </a:lnSpc>
              <a:buNone/>
            </a:pP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ג. שיפור השירותים לציבור והפחתת נטל בירוקרטי על האזרחים </a:t>
            </a:r>
          </a:p>
        </p:txBody>
      </p:sp>
    </p:spTree>
    <p:extLst>
      <p:ext uri="{BB962C8B-B14F-4D97-AF65-F5344CB8AC3E}">
        <p14:creationId xmlns:p14="http://schemas.microsoft.com/office/powerpoint/2010/main" val="387782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כותרת 1"/>
          <p:cNvSpPr txBox="1">
            <a:spLocks/>
          </p:cNvSpPr>
          <p:nvPr/>
        </p:nvSpPr>
        <p:spPr>
          <a:xfrm>
            <a:off x="1063824" y="29005"/>
            <a:ext cx="901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/>
            <a:r>
              <a:rPr lang="he-IL" kern="0" dirty="0" smtClean="0">
                <a:cs typeface="Assistant" panose="00000500000000000000" pitchFamily="2" charset="-79"/>
              </a:rPr>
              <a:t>ניהול מידע ממשלתי בפועל</a:t>
            </a:r>
            <a:endParaRPr lang="he-IL" kern="0" dirty="0">
              <a:cs typeface="Assistant" panose="00000500000000000000" pitchFamily="2" charset="-79"/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2"/>
          </p:nvPr>
        </p:nvSpPr>
        <p:spPr>
          <a:xfrm>
            <a:off x="527382" y="1796819"/>
            <a:ext cx="9337247" cy="4669381"/>
          </a:xfrm>
        </p:spPr>
        <p:txBody>
          <a:bodyPr/>
          <a:lstStyle/>
          <a:p>
            <a:pPr marL="152396" indent="0" algn="r" rtl="1">
              <a:buNone/>
            </a:pP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  </a:t>
            </a:r>
            <a:endParaRPr lang="he-IL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" name="מלבן מעוגל 2"/>
          <p:cNvSpPr/>
          <p:nvPr/>
        </p:nvSpPr>
        <p:spPr>
          <a:xfrm>
            <a:off x="7881442" y="3117894"/>
            <a:ext cx="2005976" cy="10403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he-IL" sz="1867" kern="0" dirty="0">
                <a:solidFill>
                  <a:sysClr val="windowText" lastClr="000000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מידע פרטני </a:t>
            </a:r>
          </a:p>
        </p:txBody>
      </p:sp>
      <p:sp>
        <p:nvSpPr>
          <p:cNvPr id="6" name="מלבן מעוגל 5"/>
          <p:cNvSpPr/>
          <p:nvPr/>
        </p:nvSpPr>
        <p:spPr>
          <a:xfrm>
            <a:off x="7881442" y="1921503"/>
            <a:ext cx="2005976" cy="10403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he-IL" sz="1867" kern="0" dirty="0">
                <a:solidFill>
                  <a:sysClr val="windowText" lastClr="000000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מידע אגרגטיבי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98253" y="1349051"/>
            <a:ext cx="1772354" cy="379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he-IL" sz="1867" kern="0" dirty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משרד ממשלתי א'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5377" y="1349051"/>
            <a:ext cx="1752083" cy="379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 defTabSz="1219170" rtl="0">
              <a:buClr>
                <a:srgbClr val="000000"/>
              </a:buClr>
              <a:defRPr sz="1867" kern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dirty="0">
                <a:sym typeface="Arial"/>
              </a:rPr>
              <a:t>משרד ממשלתי ב'</a:t>
            </a:r>
          </a:p>
        </p:txBody>
      </p:sp>
      <p:sp>
        <p:nvSpPr>
          <p:cNvPr id="9" name="מלבן מעוגל 8"/>
          <p:cNvSpPr/>
          <p:nvPr/>
        </p:nvSpPr>
        <p:spPr>
          <a:xfrm>
            <a:off x="4348430" y="1921503"/>
            <a:ext cx="2005976" cy="1040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he-IL" sz="1867" kern="0" dirty="0">
                <a:solidFill>
                  <a:sysClr val="windowText" lastClr="000000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מידע אגרגטיבי</a:t>
            </a:r>
          </a:p>
        </p:txBody>
      </p:sp>
      <p:sp>
        <p:nvSpPr>
          <p:cNvPr id="10" name="מלבן מעוגל 9"/>
          <p:cNvSpPr/>
          <p:nvPr/>
        </p:nvSpPr>
        <p:spPr>
          <a:xfrm>
            <a:off x="4348430" y="3117894"/>
            <a:ext cx="2005976" cy="1040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he-IL" sz="1867" kern="0" dirty="0">
                <a:solidFill>
                  <a:sysClr val="windowText" lastClr="000000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מידע פרטני </a:t>
            </a:r>
          </a:p>
        </p:txBody>
      </p:sp>
      <p:sp>
        <p:nvSpPr>
          <p:cNvPr id="11" name="מלבן מעוגל 10"/>
          <p:cNvSpPr/>
          <p:nvPr/>
        </p:nvSpPr>
        <p:spPr>
          <a:xfrm>
            <a:off x="6514895" y="3445219"/>
            <a:ext cx="1206059" cy="1040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he-IL" sz="1867" kern="0" dirty="0" smtClean="0">
                <a:solidFill>
                  <a:sysClr val="windowText" lastClr="000000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ועדה </a:t>
            </a:r>
            <a:r>
              <a:rPr lang="he-IL" sz="1867" kern="0" dirty="0">
                <a:solidFill>
                  <a:sysClr val="windowText" lastClr="000000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להעברות מידע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2475" y="1349051"/>
            <a:ext cx="1631863" cy="379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 algn="ctr" defTabSz="1219170" rtl="0">
              <a:buClr>
                <a:srgbClr val="000000"/>
              </a:buClr>
              <a:defRPr sz="1867" kern="0">
                <a:solidFill>
                  <a:srgbClr val="000000"/>
                </a:solidFill>
                <a:latin typeface="Assistant" panose="00000500000000000000" pitchFamily="2" charset="-79"/>
                <a:cs typeface="Assistant" panose="00000500000000000000" pitchFamily="2" charset="-79"/>
              </a:defRPr>
            </a:lvl1pPr>
          </a:lstStyle>
          <a:p>
            <a:r>
              <a:rPr lang="he-IL" dirty="0">
                <a:sym typeface="Arial"/>
              </a:rPr>
              <a:t>תהליכים נוספים</a:t>
            </a:r>
          </a:p>
        </p:txBody>
      </p:sp>
      <p:sp>
        <p:nvSpPr>
          <p:cNvPr id="13" name="מלבן מעוגל 12"/>
          <p:cNvSpPr/>
          <p:nvPr/>
        </p:nvSpPr>
        <p:spPr>
          <a:xfrm>
            <a:off x="815418" y="3117894"/>
            <a:ext cx="2005976" cy="1040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he-IL" sz="1867" kern="0" dirty="0">
                <a:solidFill>
                  <a:sysClr val="windowText" lastClr="000000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הלשכה המרכזית לסטטיסטיקה</a:t>
            </a:r>
          </a:p>
        </p:txBody>
      </p:sp>
      <p:sp>
        <p:nvSpPr>
          <p:cNvPr id="14" name="מלבן מעוגל 13"/>
          <p:cNvSpPr/>
          <p:nvPr/>
        </p:nvSpPr>
        <p:spPr>
          <a:xfrm>
            <a:off x="815418" y="1921503"/>
            <a:ext cx="2005976" cy="1040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he-IL" sz="1867" kern="0" dirty="0">
                <a:solidFill>
                  <a:sysClr val="windowText" lastClr="000000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הנגשה לציבור</a:t>
            </a:r>
          </a:p>
        </p:txBody>
      </p:sp>
      <p:sp>
        <p:nvSpPr>
          <p:cNvPr id="15" name="מלבן 14"/>
          <p:cNvSpPr/>
          <p:nvPr/>
        </p:nvSpPr>
        <p:spPr>
          <a:xfrm>
            <a:off x="815418" y="5510677"/>
            <a:ext cx="9072000" cy="3421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rtl="0">
              <a:buClr>
                <a:srgbClr val="000000"/>
              </a:buClr>
            </a:pPr>
            <a:endParaRPr lang="he-IL" sz="1867" kern="0" dirty="0">
              <a:solidFill>
                <a:srgbClr val="FFFFFF"/>
              </a:solidFill>
              <a:latin typeface="Assistant" panose="00000500000000000000" pitchFamily="2" charset="-79"/>
              <a:cs typeface="Assistant" panose="00000500000000000000" pitchFamily="2" charset="-79"/>
              <a:sym typeface="Arial"/>
            </a:endParaRPr>
          </a:p>
          <a:p>
            <a:pPr algn="ctr" defTabSz="1219170" rtl="0">
              <a:buClr>
                <a:srgbClr val="000000"/>
              </a:buClr>
            </a:pPr>
            <a:r>
              <a:rPr lang="he-IL" sz="1867" kern="0" dirty="0" err="1">
                <a:solidFill>
                  <a:srgbClr val="FFFFFF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הנגשת</a:t>
            </a:r>
            <a:r>
              <a:rPr lang="he-IL" sz="1867" kern="0" dirty="0">
                <a:solidFill>
                  <a:srgbClr val="FFFFFF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 מאגרי המידע הממשלתיים לציבור</a:t>
            </a:r>
          </a:p>
          <a:p>
            <a:pPr algn="ctr" defTabSz="1219170" rtl="0">
              <a:buClr>
                <a:srgbClr val="000000"/>
              </a:buClr>
            </a:pPr>
            <a:endParaRPr lang="he-IL" sz="1867" kern="0" dirty="0">
              <a:solidFill>
                <a:srgbClr val="FFFFFF"/>
              </a:solidFill>
              <a:latin typeface="Assistant" panose="00000500000000000000" pitchFamily="2" charset="-79"/>
              <a:cs typeface="Assistant" panose="00000500000000000000" pitchFamily="2" charset="-79"/>
              <a:sym typeface="Arial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815418" y="5996885"/>
            <a:ext cx="9072000" cy="3421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rtl="0">
              <a:buClr>
                <a:srgbClr val="000000"/>
              </a:buClr>
            </a:pPr>
            <a:endParaRPr lang="en-US" sz="1867" kern="0" dirty="0">
              <a:solidFill>
                <a:srgbClr val="FFFFFF"/>
              </a:solidFill>
              <a:latin typeface="Assistant" panose="00000500000000000000" pitchFamily="2" charset="-79"/>
              <a:sym typeface="Arial"/>
            </a:endParaRPr>
          </a:p>
          <a:p>
            <a:pPr algn="ctr" defTabSz="1219170" rtl="0">
              <a:buClr>
                <a:srgbClr val="000000"/>
              </a:buClr>
            </a:pPr>
            <a:r>
              <a:rPr lang="en-US" sz="1867" kern="0" dirty="0">
                <a:solidFill>
                  <a:srgbClr val="FFFFFF"/>
                </a:solidFill>
                <a:latin typeface="Assistant" panose="00000500000000000000" pitchFamily="2" charset="-79"/>
                <a:sym typeface="Arial"/>
              </a:rPr>
              <a:t>Ask Only Once</a:t>
            </a:r>
            <a:endParaRPr lang="he-IL" sz="1867" kern="0" dirty="0">
              <a:solidFill>
                <a:srgbClr val="FFFFFF"/>
              </a:solidFill>
              <a:latin typeface="Assistant" panose="00000500000000000000" pitchFamily="2" charset="-79"/>
              <a:cs typeface="Assistant" panose="00000500000000000000" pitchFamily="2" charset="-79"/>
              <a:sym typeface="Arial"/>
            </a:endParaRPr>
          </a:p>
          <a:p>
            <a:pPr algn="ctr" defTabSz="1219170" rtl="0">
              <a:buClr>
                <a:srgbClr val="000000"/>
              </a:buClr>
            </a:pPr>
            <a:endParaRPr lang="he-IL" sz="1867" kern="0" dirty="0">
              <a:solidFill>
                <a:srgbClr val="FFFFFF"/>
              </a:solidFill>
              <a:latin typeface="Assistant" panose="00000500000000000000" pitchFamily="2" charset="-79"/>
              <a:cs typeface="Assistant" panose="00000500000000000000" pitchFamily="2" charset="-79"/>
              <a:sym typeface="Arial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815418" y="6483093"/>
            <a:ext cx="9072000" cy="3421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he-IL" sz="1867" kern="0" dirty="0">
                <a:solidFill>
                  <a:srgbClr val="FFFFFF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הגברת האפקטיביות הממשלתית  </a:t>
            </a:r>
          </a:p>
        </p:txBody>
      </p:sp>
      <p:sp>
        <p:nvSpPr>
          <p:cNvPr id="18" name="חץ ימינה 17"/>
          <p:cNvSpPr/>
          <p:nvPr/>
        </p:nvSpPr>
        <p:spPr>
          <a:xfrm rot="16200000">
            <a:off x="8703600" y="4060821"/>
            <a:ext cx="361661" cy="23300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rtl="0">
              <a:buClr>
                <a:srgbClr val="000000"/>
              </a:buClr>
            </a:pPr>
            <a:endParaRPr lang="he-IL" sz="1867" kern="0" dirty="0">
              <a:solidFill>
                <a:srgbClr val="FFFFFF"/>
              </a:solidFill>
              <a:latin typeface="Assistant" panose="00000500000000000000" pitchFamily="2" charset="-79"/>
              <a:cs typeface="Assistant" panose="00000500000000000000" pitchFamily="2" charset="-79"/>
              <a:sym typeface="Arial"/>
            </a:endParaRPr>
          </a:p>
        </p:txBody>
      </p:sp>
      <p:sp>
        <p:nvSpPr>
          <p:cNvPr id="19" name="חץ ימינה 18"/>
          <p:cNvSpPr/>
          <p:nvPr/>
        </p:nvSpPr>
        <p:spPr>
          <a:xfrm rot="10800000">
            <a:off x="3267553" y="2716811"/>
            <a:ext cx="634717" cy="646176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rtl="0">
              <a:buClr>
                <a:srgbClr val="000000"/>
              </a:buClr>
            </a:pPr>
            <a:endParaRPr lang="he-IL" sz="1867" kern="0" dirty="0">
              <a:solidFill>
                <a:srgbClr val="FFFFFF"/>
              </a:solidFill>
              <a:latin typeface="Assistant" panose="00000500000000000000" pitchFamily="2" charset="-79"/>
              <a:cs typeface="Assistant" panose="00000500000000000000" pitchFamily="2" charset="-79"/>
              <a:sym typeface="Arial"/>
            </a:endParaRPr>
          </a:p>
        </p:txBody>
      </p:sp>
      <p:sp>
        <p:nvSpPr>
          <p:cNvPr id="21" name="מלבן מעוגל 20"/>
          <p:cNvSpPr/>
          <p:nvPr/>
        </p:nvSpPr>
        <p:spPr>
          <a:xfrm>
            <a:off x="7881442" y="4314285"/>
            <a:ext cx="2005976" cy="1040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he-IL" sz="1867" kern="0" dirty="0">
                <a:solidFill>
                  <a:sysClr val="windowText" lastClr="000000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איסופי מידע </a:t>
            </a:r>
          </a:p>
        </p:txBody>
      </p:sp>
      <p:sp>
        <p:nvSpPr>
          <p:cNvPr id="23" name="חץ ימינה 22"/>
          <p:cNvSpPr/>
          <p:nvPr/>
        </p:nvSpPr>
        <p:spPr>
          <a:xfrm rot="10800000">
            <a:off x="6761282" y="2716811"/>
            <a:ext cx="713285" cy="646176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rtl="0">
              <a:buClr>
                <a:srgbClr val="000000"/>
              </a:buClr>
            </a:pPr>
            <a:endParaRPr lang="he-IL" sz="1867" kern="0" dirty="0">
              <a:solidFill>
                <a:srgbClr val="FFFFFF"/>
              </a:solidFill>
              <a:latin typeface="Assistant" panose="00000500000000000000" pitchFamily="2" charset="-79"/>
              <a:cs typeface="Assistant" panose="00000500000000000000" pitchFamily="2" charset="-79"/>
              <a:sym typeface="Arial"/>
            </a:endParaRPr>
          </a:p>
        </p:txBody>
      </p:sp>
      <p:sp>
        <p:nvSpPr>
          <p:cNvPr id="24" name="חץ ימינה 23"/>
          <p:cNvSpPr/>
          <p:nvPr/>
        </p:nvSpPr>
        <p:spPr>
          <a:xfrm rot="16200000">
            <a:off x="5156283" y="4075126"/>
            <a:ext cx="390271" cy="233008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rtl="0">
              <a:buClr>
                <a:srgbClr val="000000"/>
              </a:buClr>
            </a:pPr>
            <a:endParaRPr lang="he-IL" sz="1867" kern="0" dirty="0">
              <a:solidFill>
                <a:srgbClr val="FFFFFF"/>
              </a:solidFill>
              <a:latin typeface="Assistant" panose="00000500000000000000" pitchFamily="2" charset="-79"/>
              <a:cs typeface="Assistant" panose="00000500000000000000" pitchFamily="2" charset="-79"/>
              <a:sym typeface="Arial"/>
            </a:endParaRPr>
          </a:p>
        </p:txBody>
      </p:sp>
      <p:sp>
        <p:nvSpPr>
          <p:cNvPr id="22" name="מלבן מעוגל 21"/>
          <p:cNvSpPr/>
          <p:nvPr/>
        </p:nvSpPr>
        <p:spPr>
          <a:xfrm>
            <a:off x="4348430" y="4314285"/>
            <a:ext cx="2005976" cy="1040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he-IL" sz="1867" kern="0" dirty="0">
                <a:solidFill>
                  <a:sysClr val="windowText" lastClr="000000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rPr>
              <a:t>איסופי מידע </a:t>
            </a:r>
          </a:p>
        </p:txBody>
      </p:sp>
    </p:spTree>
    <p:extLst>
      <p:ext uri="{BB962C8B-B14F-4D97-AF65-F5344CB8AC3E}">
        <p14:creationId xmlns:p14="http://schemas.microsoft.com/office/powerpoint/2010/main" val="369782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דיאגרמה 5"/>
          <p:cNvGraphicFramePr/>
          <p:nvPr>
            <p:extLst>
              <p:ext uri="{D42A27DB-BD31-4B8C-83A1-F6EECF244321}">
                <p14:modId xmlns:p14="http://schemas.microsoft.com/office/powerpoint/2010/main" val="488781856"/>
              </p:ext>
            </p:extLst>
          </p:nvPr>
        </p:nvGraphicFramePr>
        <p:xfrm>
          <a:off x="3073632" y="740702"/>
          <a:ext cx="6044736" cy="5376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כותרת 1"/>
          <p:cNvSpPr txBox="1">
            <a:spLocks/>
          </p:cNvSpPr>
          <p:nvPr/>
        </p:nvSpPr>
        <p:spPr>
          <a:xfrm>
            <a:off x="1063824" y="29005"/>
            <a:ext cx="901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/>
            <a:r>
              <a:rPr lang="he-IL" kern="0" dirty="0" smtClean="0">
                <a:cs typeface="Assistant" panose="00000500000000000000" pitchFamily="2" charset="-79"/>
              </a:rPr>
              <a:t>ההזדמנויות</a:t>
            </a:r>
            <a:endParaRPr lang="he-IL" kern="0" dirty="0"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5663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>
          <a:xfrm>
            <a:off x="1063824" y="29005"/>
            <a:ext cx="901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/>
            <a:r>
              <a:rPr lang="he-IL" kern="0" dirty="0" smtClean="0">
                <a:cs typeface="Assistant" panose="00000500000000000000" pitchFamily="2" charset="-79"/>
              </a:rPr>
              <a:t>האתגרים</a:t>
            </a:r>
            <a:endParaRPr lang="he-IL" kern="0" dirty="0">
              <a:cs typeface="Assistant" panose="00000500000000000000" pitchFamily="2" charset="-79"/>
            </a:endParaRPr>
          </a:p>
        </p:txBody>
      </p:sp>
      <p:graphicFrame>
        <p:nvGraphicFramePr>
          <p:cNvPr id="6" name="דיאגרמה 5"/>
          <p:cNvGraphicFramePr/>
          <p:nvPr>
            <p:extLst>
              <p:ext uri="{D42A27DB-BD31-4B8C-83A1-F6EECF244321}">
                <p14:modId xmlns:p14="http://schemas.microsoft.com/office/powerpoint/2010/main" val="3523168994"/>
              </p:ext>
            </p:extLst>
          </p:nvPr>
        </p:nvGraphicFramePr>
        <p:xfrm>
          <a:off x="2531765" y="740702"/>
          <a:ext cx="7128470" cy="5376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8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idx="2"/>
          </p:nvPr>
        </p:nvSpPr>
        <p:spPr>
          <a:xfrm>
            <a:off x="335361" y="2350200"/>
            <a:ext cx="9529268" cy="4116000"/>
          </a:xfrm>
        </p:spPr>
        <p:txBody>
          <a:bodyPr/>
          <a:lstStyle/>
          <a:p>
            <a:pPr algn="r" rtl="1"/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בחרו שירות ממשלתי </a:t>
            </a: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  <a:hlinkClick r:id="rId2"/>
              </a:rPr>
              <a:t>באתר השירותים הממשלתיים </a:t>
            </a:r>
            <a:r>
              <a:rPr lang="en-US" dirty="0" err="1" smtClean="0">
                <a:latin typeface="Assistant" panose="00000500000000000000" pitchFamily="2" charset="-79"/>
                <a:cs typeface="+mn-cs"/>
              </a:rPr>
              <a:t>Gov.il</a:t>
            </a:r>
            <a:endParaRPr lang="he-IL" dirty="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/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אילו נתונים נדרשים מהאזרח כדי לספק את השירות הנ"ל? </a:t>
            </a:r>
          </a:p>
          <a:p>
            <a:pPr algn="r" rtl="1"/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מיהו הגוף המנהל את המידע הנאסף בתהליך שירותי זה? </a:t>
            </a:r>
          </a:p>
          <a:p>
            <a:pPr algn="r" rtl="1"/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האם, לדעתכם, המידע משותף עם גורמים נוספים? </a:t>
            </a:r>
          </a:p>
          <a:p>
            <a:pPr algn="r" rtl="1"/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כיצד ניתן</a:t>
            </a:r>
            <a:r>
              <a:rPr lang="he-IL" smtClean="0">
                <a:latin typeface="Assistant" panose="00000500000000000000" pitchFamily="2" charset="-79"/>
                <a:cs typeface="Assistant" panose="00000500000000000000" pitchFamily="2" charset="-79"/>
              </a:rPr>
              <a:t>, לדעתכם, </a:t>
            </a: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לייעל את השירות הנ"ל ולהפחית את הנטל הבירוקרטי על האזרח בכל הנוגע לאספקת מידע? </a:t>
            </a:r>
          </a:p>
        </p:txBody>
      </p:sp>
      <p:sp>
        <p:nvSpPr>
          <p:cNvPr id="6" name="כותרת 1"/>
          <p:cNvSpPr txBox="1">
            <a:spLocks/>
          </p:cNvSpPr>
          <p:nvPr/>
        </p:nvSpPr>
        <p:spPr>
          <a:xfrm>
            <a:off x="1063824" y="29005"/>
            <a:ext cx="901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/>
            <a:r>
              <a:rPr lang="he-IL" kern="0" smtClean="0">
                <a:cs typeface="Assistant" panose="00000500000000000000" pitchFamily="2" charset="-79"/>
              </a:rPr>
              <a:t>תרגול</a:t>
            </a:r>
            <a:endParaRPr lang="he-IL" kern="0" dirty="0"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365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247</Words>
  <Application>Microsoft Office PowerPoint</Application>
  <PresentationFormat>מסך רחב</PresentationFormat>
  <Paragraphs>51</Paragraphs>
  <Slides>7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3" baseType="lpstr">
      <vt:lpstr>Assistant</vt:lpstr>
      <vt:lpstr>Arial</vt:lpstr>
      <vt:lpstr>Titillium Web Light</vt:lpstr>
      <vt:lpstr>Calibri</vt:lpstr>
      <vt:lpstr>Dosis ExtraLight</vt:lpstr>
      <vt:lpstr>Mowbray template</vt:lpstr>
      <vt:lpstr>פרויקט הסדרת מערך המידע מבוא: אתגרים והזדמנויות בניהול מידע ממשלתי      רותי רווה ואביב ניר ספטמבר 2020 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moe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פרויקט הסדרת מערך המידע מבוא: אתגרים והזדמנויות בניהול מידע ממשלתי   ספטמבר 2020</dc:title>
  <dc:creator>רותי רווה</dc:creator>
  <cp:lastModifiedBy>אביב ניר</cp:lastModifiedBy>
  <cp:revision>26</cp:revision>
  <dcterms:created xsi:type="dcterms:W3CDTF">2020-08-18T09:33:47Z</dcterms:created>
  <dcterms:modified xsi:type="dcterms:W3CDTF">2020-09-27T09:13:26Z</dcterms:modified>
</cp:coreProperties>
</file>