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Varela Round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ghFGUyssh7o+w4g08vLlhCo+Xf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VarelaRou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9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9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9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9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9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9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0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0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0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0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0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0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0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0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1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1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1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1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1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2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2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12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2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2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2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2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2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3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14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3" name="Google Shape;83;p14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4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3" name="Google Shape;93;p15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5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6" name="Google Shape;96;p15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5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16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16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7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7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17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17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8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8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העקבות הדיגיטליים שלי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500572" y="1205208"/>
            <a:ext cx="108000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מגמת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שם המורה: ד"ר עמיר גפן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4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490" y="326000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העקבות הדיגיטליים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3240024" y="1049185"/>
            <a:ext cx="758647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אנחנו מעלים על עצמנו לרשת?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תמונות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סרטונים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משתפים תוכן של אחרים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מגיבים לתוכן של אחרים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אחרים מעלים עלינו?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מהו טבען של העקבות הדיגיטליים?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 txBox="1"/>
          <p:nvPr>
            <p:ph idx="1" type="body"/>
          </p:nvPr>
        </p:nvSpPr>
        <p:spPr>
          <a:xfrm>
            <a:off x="1676400" y="1450838"/>
            <a:ext cx="9150096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נותרות ברשת לתמיד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קשה עד בלתי אפשרי להסיר אותן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מייצגות אותנו בפני מי שאינם מכירים אותנו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905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בעולמות המידע והנתונים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865239" y="1049185"/>
            <a:ext cx="9961257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כל פעולה, כל כניסה לאתר, כל קליק, כל לייק, כל שיתוף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הכל מתועד נרשם ונשמר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הרשת מנתחת את העקבות הדיגטליים שלנו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לומדת אותנו באמצעות למידת מכונה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ואפילו יודעת לחזות באמצעות בינה מלאכותית לאן אנחנו הולכים...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1024128" y="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/>
          <p:nvPr>
            <p:ph idx="1" type="body"/>
          </p:nvPr>
        </p:nvSpPr>
        <p:spPr>
          <a:xfrm>
            <a:off x="1425677" y="1123220"/>
            <a:ext cx="9400819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חפשו את עצמכם בגוגל תמונות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– האם אתם מרוצים? </a:t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- האם מצאתם תמונות או סרטונים שלכם שהייתם מעדיפים שיוסרו מהרשת?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7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7"/>
          <p:cNvSpPr txBox="1"/>
          <p:nvPr/>
        </p:nvSpPr>
        <p:spPr>
          <a:xfrm>
            <a:off x="1385454" y="2937662"/>
            <a:ext cx="104364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795" y="1760026"/>
            <a:ext cx="12190500" cy="7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Varela Round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