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5" roundtripDataSignature="AMtx7mh8UBktXuQOfmwnMh3nIcVyiu5Y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" name="Google Shape;7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2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1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1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1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1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3.png"/><Relationship Id="rId5" Type="http://schemas.openxmlformats.org/officeDocument/2006/relationships/hyperlink" Target="http://www.youtube.com/watch?v=CkY6RA4hOfo" TargetMode="External"/><Relationship Id="rId6" Type="http://schemas.openxmlformats.org/officeDocument/2006/relationships/image" Target="../media/image2.jpg"/><Relationship Id="rId7" Type="http://schemas.openxmlformats.org/officeDocument/2006/relationships/hyperlink" Target="https://docs.google.com/document/d/1GIE8-5ABFcJh7PrRcH_yun5LRq6ZFnYI/edit?usp=share_link&amp;ouid=116051332480468134562&amp;rtpof=true&amp;sd=tru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Relationship Id="rId4" Type="http://schemas.openxmlformats.org/officeDocument/2006/relationships/image" Target="../media/image6.png"/><Relationship Id="rId5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76425" y="152400"/>
            <a:ext cx="3740212" cy="4838698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"/>
          <p:cNvSpPr txBox="1"/>
          <p:nvPr/>
        </p:nvSpPr>
        <p:spPr>
          <a:xfrm>
            <a:off x="88300" y="2833125"/>
            <a:ext cx="24045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מעגל הנתונים</a:t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6613150" y="129875"/>
            <a:ext cx="24045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ניתוח נתונים בענף הספורט</a:t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186125" y="4798275"/>
            <a:ext cx="8725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https://medium.com/@dyutilal/moneyball-the-must-watch-movie-key-learnings-for-every-aspiring-data-analyst-and-data-scienctist-756690e45aa3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http://bit.ly/2Dzqm8F When baseball can inspire a #change #management path to adopt #bigdata for #Digital Organization" id="58" name="Google Shape;58;p1" title="Moneyball: 3 insight about Big Data &amp; Change Management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549251" y="2623775"/>
            <a:ext cx="2282274" cy="17117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"/>
          <p:cNvSpPr txBox="1"/>
          <p:nvPr/>
        </p:nvSpPr>
        <p:spPr>
          <a:xfrm>
            <a:off x="372700" y="1065275"/>
            <a:ext cx="17109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 u="sng">
                <a:solidFill>
                  <a:srgbClr val="F1C232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תקציר מערך השיעור</a:t>
            </a:r>
            <a:endParaRPr b="1" sz="1600">
              <a:solidFill>
                <a:srgbClr val="F1C23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"/>
          <p:cNvSpPr txBox="1"/>
          <p:nvPr/>
        </p:nvSpPr>
        <p:spPr>
          <a:xfrm>
            <a:off x="4171250" y="129875"/>
            <a:ext cx="48465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סיפור אמיתי על קבוצת בייסבול Oakland’s Athletics  בניהולו של בילי בין ועוזרו הכלכלן והאנליסט פיטר ברנד. 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"/>
          <p:cNvSpPr txBox="1"/>
          <p:nvPr/>
        </p:nvSpPr>
        <p:spPr>
          <a:xfrm>
            <a:off x="5728950" y="2647500"/>
            <a:ext cx="31047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שניהם מנסים לחולל שינוי בשיטה המקובלת והמיושנת של בחירת שחקנים לקבוצה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"/>
          <p:cNvSpPr txBox="1"/>
          <p:nvPr/>
        </p:nvSpPr>
        <p:spPr>
          <a:xfrm>
            <a:off x="202150" y="1332350"/>
            <a:ext cx="3104700" cy="31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בעזרת ניתוח נתונים פיטר בונה רשימה עם    47  שחקנים שאינם מוערכים מספיק בעולם הבייסבול (לכן עומדים במסגרת התקציב) ויכולים להרכיב את הקבוצה המנצחת.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"/>
          <p:cNvSpPr txBox="1"/>
          <p:nvPr/>
        </p:nvSpPr>
        <p:spPr>
          <a:xfrm>
            <a:off x="186125" y="4798275"/>
            <a:ext cx="8725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https://medium.com/@dyutilal/moneyball-the-must-watch-movie-key-learnings-for-every-aspiring-data-analyst-and-data-scienctist-756690e45aa3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"/>
          <p:cNvSpPr txBox="1"/>
          <p:nvPr/>
        </p:nvSpPr>
        <p:spPr>
          <a:xfrm>
            <a:off x="5881350" y="2647500"/>
            <a:ext cx="31047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ב2002  הקבוצה Oakland’s A  מאבדת 3  שחקנים חזקים לטובת הקבוצה המתחרה. 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3"/>
          <p:cNvSpPr txBox="1"/>
          <p:nvPr/>
        </p:nvSpPr>
        <p:spPr>
          <a:xfrm>
            <a:off x="202150" y="1332350"/>
            <a:ext cx="3104700" cy="203129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תקציב הקבוצה מוגבל ומוערך ב 38  מיליון דולר, לעומת 120 מיליון דולר של הקבוצה המתחרה.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3"/>
          <p:cNvSpPr txBox="1"/>
          <p:nvPr/>
        </p:nvSpPr>
        <p:spPr>
          <a:xfrm>
            <a:off x="4641700" y="491350"/>
            <a:ext cx="39936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" sz="36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רקע</a:t>
            </a:r>
            <a:endParaRPr b="1" i="0" sz="3600" u="none" cap="none" strike="noStrik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3"/>
          <p:cNvSpPr txBox="1"/>
          <p:nvPr/>
        </p:nvSpPr>
        <p:spPr>
          <a:xfrm>
            <a:off x="186125" y="4798275"/>
            <a:ext cx="8725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https://medium.com/@dyutilal/moneyball-the-must-watch-movie-key-learnings-for-every-aspiring-data-analyst-and-data-scienctist-756690e45aa3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"/>
          <p:cNvSpPr txBox="1"/>
          <p:nvPr/>
        </p:nvSpPr>
        <p:spPr>
          <a:xfrm>
            <a:off x="5728950" y="2647500"/>
            <a:ext cx="31047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לחשוב מחוץ לקופסה ולשאול את השאלות הנכונות זה הבסיס לפתרון הבעיה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4"/>
          <p:cNvSpPr txBox="1"/>
          <p:nvPr/>
        </p:nvSpPr>
        <p:spPr>
          <a:xfrm>
            <a:off x="32400" y="212675"/>
            <a:ext cx="31047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המטרה בשיטה המקובלת: לקנות שחקנים.  הערכת השחקן נעשתה על בסיס אינטואיציה, פופולריות, מראה חיצוני, גיל. 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4"/>
          <p:cNvSpPr txBox="1"/>
          <p:nvPr/>
        </p:nvSpPr>
        <p:spPr>
          <a:xfrm>
            <a:off x="4641700" y="491350"/>
            <a:ext cx="39936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" sz="36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הבעיה - שאלת חקר</a:t>
            </a:r>
            <a:endParaRPr b="1" i="0" sz="3600" u="none" cap="none" strike="noStrik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4"/>
          <p:cNvSpPr txBox="1"/>
          <p:nvPr/>
        </p:nvSpPr>
        <p:spPr>
          <a:xfrm>
            <a:off x="172175" y="3043500"/>
            <a:ext cx="44325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המטרה של פיטר: לקנות נצחונות (=הקפות).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איך נעריך את השחקן ונדרג אותו?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כיצד נחזה את אחוז הנצחונות?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4"/>
          <p:cNvSpPr txBox="1"/>
          <p:nvPr/>
        </p:nvSpPr>
        <p:spPr>
          <a:xfrm>
            <a:off x="186125" y="4798275"/>
            <a:ext cx="8725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https://medium.com/@dyutilal/moneyball-the-must-watch-movie-key-learnings-for-every-aspiring-data-analyst-and-data-scienctist-756690e45aa3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"/>
          <p:cNvSpPr txBox="1"/>
          <p:nvPr/>
        </p:nvSpPr>
        <p:spPr>
          <a:xfrm>
            <a:off x="6073925" y="2745425"/>
            <a:ext cx="29091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פיטר אוסף נתונים על 20  אלף שחקני בייסבול. 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"/>
          <p:cNvSpPr txBox="1"/>
          <p:nvPr/>
        </p:nvSpPr>
        <p:spPr>
          <a:xfrm>
            <a:off x="4641700" y="491350"/>
            <a:ext cx="39936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" sz="36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איסוף נתונים</a:t>
            </a:r>
            <a:endParaRPr b="1" i="0" sz="3600" u="none" cap="none" strike="noStrik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"/>
          <p:cNvSpPr txBox="1"/>
          <p:nvPr/>
        </p:nvSpPr>
        <p:spPr>
          <a:xfrm>
            <a:off x="441175" y="2006525"/>
            <a:ext cx="31047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נתוני העבר של המשחקים שלהם ונתונים פיזיולוגיים, אישיותיים והתנהגותיים של השחקנים.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5"/>
          <p:cNvSpPr txBox="1"/>
          <p:nvPr/>
        </p:nvSpPr>
        <p:spPr>
          <a:xfrm>
            <a:off x="186125" y="4798275"/>
            <a:ext cx="8725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https://medium.com/@dyutilal/moneyball-the-must-watch-movie-key-learnings-for-every-aspiring-data-analyst-and-data-scienctist-756690e45aa3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"/>
          <p:cNvSpPr txBox="1"/>
          <p:nvPr/>
        </p:nvSpPr>
        <p:spPr>
          <a:xfrm>
            <a:off x="177725" y="754500"/>
            <a:ext cx="26001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בניית מודל לדירוג השחקנים וחיזוי אחוז הנצחונות של הקבוצה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6"/>
          <p:cNvSpPr txBox="1"/>
          <p:nvPr/>
        </p:nvSpPr>
        <p:spPr>
          <a:xfrm>
            <a:off x="4641700" y="491350"/>
            <a:ext cx="39936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" sz="36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ניתוח נתונים</a:t>
            </a:r>
            <a:endParaRPr b="1" i="0" sz="3600" u="none" cap="none" strike="noStrik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9" name="Google Shape;99;p6"/>
          <p:cNvPicPr preferRelativeResize="0"/>
          <p:nvPr/>
        </p:nvPicPr>
        <p:blipFill rotWithShape="1">
          <a:blip r:embed="rId4">
            <a:alphaModFix amt="91000"/>
          </a:blip>
          <a:srcRect b="0" l="0" r="0" t="0"/>
          <a:stretch/>
        </p:blipFill>
        <p:spPr>
          <a:xfrm>
            <a:off x="466025" y="2814900"/>
            <a:ext cx="8353425" cy="88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6"/>
          <p:cNvPicPr preferRelativeResize="0"/>
          <p:nvPr/>
        </p:nvPicPr>
        <p:blipFill rotWithShape="1">
          <a:blip r:embed="rId5">
            <a:alphaModFix amt="73000"/>
          </a:blip>
          <a:srcRect b="0" l="0" r="0" t="0"/>
          <a:stretch/>
        </p:blipFill>
        <p:spPr>
          <a:xfrm>
            <a:off x="457200" y="4005525"/>
            <a:ext cx="6334125" cy="61912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6"/>
          <p:cNvSpPr txBox="1"/>
          <p:nvPr/>
        </p:nvSpPr>
        <p:spPr>
          <a:xfrm>
            <a:off x="186125" y="4798275"/>
            <a:ext cx="8725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https://medium.com/@dyutilal/moneyball-the-must-watch-movie-key-learnings-for-every-aspiring-data-analyst-and-data-scienctist-756690e45aa3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7"/>
          <p:cNvSpPr txBox="1"/>
          <p:nvPr/>
        </p:nvSpPr>
        <p:spPr>
          <a:xfrm>
            <a:off x="423200" y="1720100"/>
            <a:ext cx="27876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פיטר הציג בצורה גרפית את ביצועי השחקנים. נתן המלצות למנהל הקבוצה וביסס אותן בנתונים וחישובים.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7"/>
          <p:cNvSpPr txBox="1"/>
          <p:nvPr/>
        </p:nvSpPr>
        <p:spPr>
          <a:xfrm>
            <a:off x="4641700" y="491350"/>
            <a:ext cx="39936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" sz="36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הצגת הנתונים</a:t>
            </a:r>
            <a:endParaRPr b="1" i="0" sz="3600" u="none" cap="none" strike="noStrik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7"/>
          <p:cNvSpPr txBox="1"/>
          <p:nvPr/>
        </p:nvSpPr>
        <p:spPr>
          <a:xfrm>
            <a:off x="6137625" y="2527475"/>
            <a:ext cx="27876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להציג בצורה מובנת לאנשים מתחומים שונים. לבסס כל טענה בעזרת נתונים וויזואליזציה.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7"/>
          <p:cNvSpPr txBox="1"/>
          <p:nvPr/>
        </p:nvSpPr>
        <p:spPr>
          <a:xfrm>
            <a:off x="186125" y="4798275"/>
            <a:ext cx="8725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https://medium.com/@dyutilal/moneyball-the-must-watch-movie-key-learnings-for-every-aspiring-data-analyst-and-data-scienctist-756690e45aa3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8"/>
          <p:cNvSpPr txBox="1"/>
          <p:nvPr/>
        </p:nvSpPr>
        <p:spPr>
          <a:xfrm>
            <a:off x="423200" y="1720100"/>
            <a:ext cx="26001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מנהל הקבוצה תיווך מול בעלי מניות, גייס שחקנים חדשים והחליף את השחקנים ה"כוכבים" בקבוצה. 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8"/>
          <p:cNvSpPr txBox="1"/>
          <p:nvPr/>
        </p:nvSpPr>
        <p:spPr>
          <a:xfrm>
            <a:off x="4641700" y="491350"/>
            <a:ext cx="39936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" sz="36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יישום בשטח</a:t>
            </a:r>
            <a:endParaRPr b="1" i="0" sz="3600" u="none" cap="none" strike="noStrik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8"/>
          <p:cNvSpPr txBox="1"/>
          <p:nvPr/>
        </p:nvSpPr>
        <p:spPr>
          <a:xfrm>
            <a:off x="186125" y="4798275"/>
            <a:ext cx="8725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https://medium.com/@dyutilal/moneyball-the-must-watch-movie-key-learnings-for-every-aspiring-data-analyst-and-data-scienctist-756690e45aa3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9"/>
          <p:cNvSpPr txBox="1"/>
          <p:nvPr/>
        </p:nvSpPr>
        <p:spPr>
          <a:xfrm>
            <a:off x="109075" y="171675"/>
            <a:ext cx="2600100" cy="27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הקבוצה המתחרה הציעה לבילי בינס לעבור לנהל אותה תמורת השכר הכי גבוה שהוצע אי פעם (12.5 מיליון דולר). הוא סירב.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9"/>
          <p:cNvSpPr txBox="1"/>
          <p:nvPr/>
        </p:nvSpPr>
        <p:spPr>
          <a:xfrm>
            <a:off x="4641700" y="491350"/>
            <a:ext cx="39936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" sz="36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ומה בסוף?</a:t>
            </a:r>
            <a:endParaRPr b="1" i="0" sz="3600" u="none" cap="none" strike="noStrik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9"/>
          <p:cNvSpPr txBox="1"/>
          <p:nvPr/>
        </p:nvSpPr>
        <p:spPr>
          <a:xfrm>
            <a:off x="6049475" y="2500725"/>
            <a:ext cx="30945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לקבוצה Oakland A’s היו  20  נצחונות ברצף, שיא בהיסטוריה של הבייסבול ב100  שנים האחרונות.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9"/>
          <p:cNvSpPr txBox="1"/>
          <p:nvPr/>
        </p:nvSpPr>
        <p:spPr>
          <a:xfrm>
            <a:off x="203300" y="3050425"/>
            <a:ext cx="46827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ב 2008  לחמש קבוצות NBA  היו צוותים אנליטיים. עד2016  לכל 30 הקבוצות גויסו מנתחי נתונים משלהן ששינו את כללי המשחק בעולם הספורט.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9"/>
          <p:cNvSpPr txBox="1"/>
          <p:nvPr/>
        </p:nvSpPr>
        <p:spPr>
          <a:xfrm>
            <a:off x="215500" y="4851875"/>
            <a:ext cx="8725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https://medium.com/@dyutilal/moneyball-the-must-watch-movie-key-learnings-for-every-aspiring-data-analyst-and-data-scienctist-756690e45aa3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