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embeddedFontLst>
    <p:embeddedFont>
      <p:font typeface="Varela Round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hh4nHJLZ0sALq7r95vGq99WHIG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VarelaRound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4" name="Google Shape;214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9" name="Google Shape;22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4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4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4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4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4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4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4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5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5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5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5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5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5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5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5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5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7" name="Google Shape;47;p16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6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6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6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6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6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6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6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6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7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7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7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7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7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7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7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18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8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18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8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8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8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8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8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9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9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9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9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20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20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20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20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20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2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20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0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0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21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1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1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1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2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2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2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2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2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2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3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3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2</a:t>
            </a:r>
            <a:br>
              <a:rPr lang="iw-IL" sz="5400">
                <a:latin typeface="Arial"/>
                <a:ea typeface="Arial"/>
                <a:cs typeface="Arial"/>
                <a:sym typeface="Arial"/>
              </a:rPr>
            </a:br>
            <a:r>
              <a:rPr lang="iw-IL" sz="5400">
                <a:latin typeface="Arial"/>
                <a:ea typeface="Arial"/>
                <a:cs typeface="Arial"/>
                <a:sym typeface="Arial"/>
              </a:rPr>
              <a:t>למה צריך "לארוז" את המסר?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80617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6520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"/>
          <p:cNvSpPr txBox="1"/>
          <p:nvPr>
            <p:ph type="title"/>
          </p:nvPr>
        </p:nvSpPr>
        <p:spPr>
          <a:xfrm>
            <a:off x="0" y="919779"/>
            <a:ext cx="12192000" cy="5200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iw-IL" sz="4800">
                <a:solidFill>
                  <a:srgbClr val="192A72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וואלה!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למרות שאין לה אנגלית שפת אם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אני חושבת שהיא מתאימה לתפקיד,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כי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w-IL" sz="4800">
                <a:solidFill>
                  <a:srgbClr val="192A72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יש לה ניסיון של מעל עשור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היא </a:t>
            </a:r>
            <a:r>
              <a:rPr lang="iw-IL" sz="4800">
                <a:solidFill>
                  <a:srgbClr val="192A72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עובדת מעולה עם אנשים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והיא </a:t>
            </a:r>
            <a:r>
              <a:rPr lang="iw-IL" sz="4800">
                <a:solidFill>
                  <a:srgbClr val="192A72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יודעת לפתח אסטרטגיה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."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Google Shape;241;p12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2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2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2"/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rgbClr val="F2F2F2"/>
          </a:solidFill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43" name="Google Shape;1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87518" y="1438835"/>
            <a:ext cx="4656316" cy="4318302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"/>
          <p:cNvSpPr txBox="1"/>
          <p:nvPr>
            <p:ph type="title"/>
          </p:nvPr>
        </p:nvSpPr>
        <p:spPr>
          <a:xfrm>
            <a:off x="1194816" y="1438835"/>
            <a:ext cx="9802368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3800"/>
              <a:buFont typeface="Varela Round"/>
              <a:buNone/>
            </a:pPr>
            <a:r>
              <a:rPr lang="iw-IL" sz="13800">
                <a:latin typeface="Arial"/>
                <a:ea typeface="Arial"/>
                <a:cs typeface="Arial"/>
                <a:sym typeface="Arial"/>
              </a:rPr>
              <a:t>תובנה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"/>
          <p:cNvSpPr txBox="1"/>
          <p:nvPr>
            <p:ph type="title"/>
          </p:nvPr>
        </p:nvSpPr>
        <p:spPr>
          <a:xfrm>
            <a:off x="590442" y="1822924"/>
            <a:ext cx="6735734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800"/>
              <a:buFont typeface="Varela Round"/>
              <a:buNone/>
            </a:pPr>
            <a:r>
              <a:rPr lang="iw-IL" sz="8800">
                <a:latin typeface="Arial"/>
                <a:ea typeface="Arial"/>
                <a:cs typeface="Arial"/>
                <a:sym typeface="Arial"/>
              </a:rPr>
              <a:t>המוח שלנו סוגר שלישיות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0" name="Google Shape;150;p4"/>
          <p:cNvGrpSpPr/>
          <p:nvPr/>
        </p:nvGrpSpPr>
        <p:grpSpPr>
          <a:xfrm>
            <a:off x="7926816" y="1756297"/>
            <a:ext cx="3156518" cy="3318369"/>
            <a:chOff x="3804999" y="1021756"/>
            <a:chExt cx="4577543" cy="4812258"/>
          </a:xfrm>
        </p:grpSpPr>
        <p:sp>
          <p:nvSpPr>
            <p:cNvPr id="151" name="Google Shape;151;p4"/>
            <p:cNvSpPr/>
            <p:nvPr/>
          </p:nvSpPr>
          <p:spPr>
            <a:xfrm>
              <a:off x="3860415" y="1124026"/>
              <a:ext cx="4462045" cy="4709988"/>
            </a:xfrm>
            <a:custGeom>
              <a:rect b="b" l="l" r="r" t="t"/>
              <a:pathLst>
                <a:path extrusionOk="0" h="4709988" w="4462045">
                  <a:moveTo>
                    <a:pt x="2157575" y="4103142"/>
                  </a:moveTo>
                  <a:cubicBezTo>
                    <a:pt x="2157575" y="4115143"/>
                    <a:pt x="2157575" y="4127059"/>
                    <a:pt x="2158346" y="4139060"/>
                  </a:cubicBezTo>
                  <a:cubicBezTo>
                    <a:pt x="2157575" y="4158263"/>
                    <a:pt x="2155174" y="4176608"/>
                    <a:pt x="2152774" y="4194953"/>
                  </a:cubicBezTo>
                  <a:cubicBezTo>
                    <a:pt x="2132800" y="4325084"/>
                    <a:pt x="2071335" y="4442527"/>
                    <a:pt x="1981838" y="4531938"/>
                  </a:cubicBezTo>
                  <a:cubicBezTo>
                    <a:pt x="1871596" y="4642181"/>
                    <a:pt x="1719863" y="4709989"/>
                    <a:pt x="1552956" y="4709989"/>
                  </a:cubicBezTo>
                  <a:cubicBezTo>
                    <a:pt x="1499464" y="4709989"/>
                    <a:pt x="1447514" y="4702788"/>
                    <a:pt x="1398051" y="4690015"/>
                  </a:cubicBezTo>
                  <a:cubicBezTo>
                    <a:pt x="1191197" y="4636522"/>
                    <a:pt x="1026690" y="4477589"/>
                    <a:pt x="968397" y="4267562"/>
                  </a:cubicBezTo>
                  <a:cubicBezTo>
                    <a:pt x="1090555" y="4249989"/>
                    <a:pt x="1200026" y="4196496"/>
                    <a:pt x="1287809" y="4111028"/>
                  </a:cubicBezTo>
                  <a:cubicBezTo>
                    <a:pt x="1317384" y="4082311"/>
                    <a:pt x="1317384" y="4035933"/>
                    <a:pt x="1289438" y="4006444"/>
                  </a:cubicBezTo>
                  <a:cubicBezTo>
                    <a:pt x="1260720" y="3976869"/>
                    <a:pt x="1214342" y="3976869"/>
                    <a:pt x="1184853" y="4004815"/>
                  </a:cubicBezTo>
                  <a:cubicBezTo>
                    <a:pt x="1025919" y="4159720"/>
                    <a:pt x="794376" y="4150119"/>
                    <a:pt x="629012" y="4060708"/>
                  </a:cubicBezTo>
                  <a:cubicBezTo>
                    <a:pt x="575520" y="4030361"/>
                    <a:pt x="526828" y="3992814"/>
                    <a:pt x="485251" y="3948922"/>
                  </a:cubicBezTo>
                  <a:cubicBezTo>
                    <a:pt x="482851" y="3946522"/>
                    <a:pt x="481222" y="3944893"/>
                    <a:pt x="478822" y="3942493"/>
                  </a:cubicBezTo>
                  <a:cubicBezTo>
                    <a:pt x="476421" y="3940093"/>
                    <a:pt x="474793" y="3937693"/>
                    <a:pt x="472393" y="3935292"/>
                  </a:cubicBezTo>
                  <a:cubicBezTo>
                    <a:pt x="417271" y="3872970"/>
                    <a:pt x="374923" y="3799504"/>
                    <a:pt x="348606" y="3721237"/>
                  </a:cubicBezTo>
                  <a:cubicBezTo>
                    <a:pt x="348606" y="3717208"/>
                    <a:pt x="348606" y="3713265"/>
                    <a:pt x="348606" y="3709235"/>
                  </a:cubicBezTo>
                  <a:cubicBezTo>
                    <a:pt x="348606" y="3565474"/>
                    <a:pt x="424472" y="3192571"/>
                    <a:pt x="894845" y="3023264"/>
                  </a:cubicBezTo>
                  <a:cubicBezTo>
                    <a:pt x="909247" y="3036808"/>
                    <a:pt x="925192" y="3050438"/>
                    <a:pt x="941994" y="3061583"/>
                  </a:cubicBezTo>
                  <a:cubicBezTo>
                    <a:pt x="954767" y="3069555"/>
                    <a:pt x="969169" y="3074356"/>
                    <a:pt x="982713" y="3074356"/>
                  </a:cubicBezTo>
                  <a:cubicBezTo>
                    <a:pt x="1006631" y="3074356"/>
                    <a:pt x="1029862" y="3063212"/>
                    <a:pt x="1044178" y="3041609"/>
                  </a:cubicBezTo>
                  <a:cubicBezTo>
                    <a:pt x="1066553" y="3008090"/>
                    <a:pt x="1057723" y="2961713"/>
                    <a:pt x="1023433" y="2939425"/>
                  </a:cubicBezTo>
                  <a:cubicBezTo>
                    <a:pt x="937193" y="2881903"/>
                    <a:pt x="914048" y="2765317"/>
                    <a:pt x="971483" y="2679078"/>
                  </a:cubicBezTo>
                  <a:cubicBezTo>
                    <a:pt x="993858" y="2645559"/>
                    <a:pt x="985028" y="2599182"/>
                    <a:pt x="950738" y="2576894"/>
                  </a:cubicBezTo>
                  <a:cubicBezTo>
                    <a:pt x="917220" y="2554519"/>
                    <a:pt x="870842" y="2563349"/>
                    <a:pt x="848554" y="2597639"/>
                  </a:cubicBezTo>
                  <a:cubicBezTo>
                    <a:pt x="809463" y="2656704"/>
                    <a:pt x="791032" y="2723826"/>
                    <a:pt x="792661" y="2789320"/>
                  </a:cubicBezTo>
                  <a:cubicBezTo>
                    <a:pt x="608952" y="2821296"/>
                    <a:pt x="450104" y="2919451"/>
                    <a:pt x="338233" y="3056868"/>
                  </a:cubicBezTo>
                  <a:cubicBezTo>
                    <a:pt x="191300" y="3002604"/>
                    <a:pt x="73857" y="2893990"/>
                    <a:pt x="6048" y="2758202"/>
                  </a:cubicBezTo>
                  <a:cubicBezTo>
                    <a:pt x="-27470" y="2449163"/>
                    <a:pt x="76343" y="2146469"/>
                    <a:pt x="367036" y="1922040"/>
                  </a:cubicBezTo>
                  <a:cubicBezTo>
                    <a:pt x="383839" y="1916468"/>
                    <a:pt x="400555" y="1911668"/>
                    <a:pt x="417357" y="1906867"/>
                  </a:cubicBezTo>
                  <a:cubicBezTo>
                    <a:pt x="565918" y="1862119"/>
                    <a:pt x="733597" y="1810255"/>
                    <a:pt x="817436" y="1644120"/>
                  </a:cubicBezTo>
                  <a:cubicBezTo>
                    <a:pt x="835781" y="1607344"/>
                    <a:pt x="820607" y="1563453"/>
                    <a:pt x="784689" y="1545107"/>
                  </a:cubicBezTo>
                  <a:cubicBezTo>
                    <a:pt x="747913" y="1526762"/>
                    <a:pt x="704021" y="1541936"/>
                    <a:pt x="685676" y="1577854"/>
                  </a:cubicBezTo>
                  <a:cubicBezTo>
                    <a:pt x="630555" y="1688097"/>
                    <a:pt x="512340" y="1724016"/>
                    <a:pt x="375009" y="1765507"/>
                  </a:cubicBezTo>
                  <a:cubicBezTo>
                    <a:pt x="294342" y="1790281"/>
                    <a:pt x="211274" y="1815827"/>
                    <a:pt x="137808" y="1858175"/>
                  </a:cubicBezTo>
                  <a:cubicBezTo>
                    <a:pt x="137036" y="1856546"/>
                    <a:pt x="137036" y="1855775"/>
                    <a:pt x="136179" y="1854146"/>
                  </a:cubicBezTo>
                  <a:cubicBezTo>
                    <a:pt x="141751" y="1573825"/>
                    <a:pt x="363007" y="1347083"/>
                    <a:pt x="640071" y="1331052"/>
                  </a:cubicBezTo>
                  <a:cubicBezTo>
                    <a:pt x="621725" y="1286304"/>
                    <a:pt x="608095" y="1240012"/>
                    <a:pt x="598580" y="1191320"/>
                  </a:cubicBezTo>
                  <a:cubicBezTo>
                    <a:pt x="610581" y="1171347"/>
                    <a:pt x="612124" y="1146572"/>
                    <a:pt x="603380" y="1125055"/>
                  </a:cubicBezTo>
                  <a:cubicBezTo>
                    <a:pt x="597808" y="1111510"/>
                    <a:pt x="592236" y="1097109"/>
                    <a:pt x="588207" y="1083564"/>
                  </a:cubicBezTo>
                  <a:cubicBezTo>
                    <a:pt x="588207" y="1078763"/>
                    <a:pt x="588207" y="1073963"/>
                    <a:pt x="588207" y="1069162"/>
                  </a:cubicBezTo>
                  <a:cubicBezTo>
                    <a:pt x="588207" y="753694"/>
                    <a:pt x="802262" y="489404"/>
                    <a:pt x="1092956" y="411137"/>
                  </a:cubicBezTo>
                  <a:cubicBezTo>
                    <a:pt x="1098528" y="477403"/>
                    <a:pt x="1116102" y="542896"/>
                    <a:pt x="1142505" y="603590"/>
                  </a:cubicBezTo>
                  <a:cubicBezTo>
                    <a:pt x="1083440" y="637108"/>
                    <a:pt x="1035520" y="688200"/>
                    <a:pt x="1005945" y="751294"/>
                  </a:cubicBezTo>
                  <a:cubicBezTo>
                    <a:pt x="988371" y="788070"/>
                    <a:pt x="1004316" y="831961"/>
                    <a:pt x="1041092" y="849535"/>
                  </a:cubicBezTo>
                  <a:cubicBezTo>
                    <a:pt x="1051465" y="854335"/>
                    <a:pt x="1061838" y="856736"/>
                    <a:pt x="1072210" y="856736"/>
                  </a:cubicBezTo>
                  <a:cubicBezTo>
                    <a:pt x="1100157" y="856736"/>
                    <a:pt x="1126474" y="840791"/>
                    <a:pt x="1139333" y="814388"/>
                  </a:cubicBezTo>
                  <a:cubicBezTo>
                    <a:pt x="1183224" y="720947"/>
                    <a:pt x="1295867" y="680999"/>
                    <a:pt x="1389307" y="724976"/>
                  </a:cubicBezTo>
                  <a:cubicBezTo>
                    <a:pt x="1426083" y="742550"/>
                    <a:pt x="1469974" y="726605"/>
                    <a:pt x="1487548" y="689829"/>
                  </a:cubicBezTo>
                  <a:cubicBezTo>
                    <a:pt x="1505122" y="653053"/>
                    <a:pt x="1489177" y="609162"/>
                    <a:pt x="1452401" y="591588"/>
                  </a:cubicBezTo>
                  <a:cubicBezTo>
                    <a:pt x="1399680" y="566814"/>
                    <a:pt x="1342158" y="556441"/>
                    <a:pt x="1285494" y="560470"/>
                  </a:cubicBezTo>
                  <a:cubicBezTo>
                    <a:pt x="1259177" y="506978"/>
                    <a:pt x="1244003" y="448685"/>
                    <a:pt x="1239203" y="389534"/>
                  </a:cubicBezTo>
                  <a:cubicBezTo>
                    <a:pt x="1254376" y="388763"/>
                    <a:pt x="1272721" y="388763"/>
                    <a:pt x="1268778" y="388763"/>
                  </a:cubicBezTo>
                  <a:cubicBezTo>
                    <a:pt x="1259177" y="388763"/>
                    <a:pt x="1248804" y="388763"/>
                    <a:pt x="1239203" y="389534"/>
                  </a:cubicBezTo>
                  <a:cubicBezTo>
                    <a:pt x="1238431" y="379162"/>
                    <a:pt x="1238431" y="367932"/>
                    <a:pt x="1238431" y="357559"/>
                  </a:cubicBezTo>
                  <a:cubicBezTo>
                    <a:pt x="1238431" y="351987"/>
                    <a:pt x="1238431" y="345557"/>
                    <a:pt x="1239203" y="339985"/>
                  </a:cubicBezTo>
                  <a:cubicBezTo>
                    <a:pt x="1326214" y="141961"/>
                    <a:pt x="1578588" y="600"/>
                    <a:pt x="1803788" y="600"/>
                  </a:cubicBezTo>
                  <a:cubicBezTo>
                    <a:pt x="1893199" y="600"/>
                    <a:pt x="1977124" y="22974"/>
                    <a:pt x="2051361" y="61293"/>
                  </a:cubicBezTo>
                  <a:cubicBezTo>
                    <a:pt x="2112826" y="133988"/>
                    <a:pt x="2152003" y="225800"/>
                    <a:pt x="2158346" y="326441"/>
                  </a:cubicBezTo>
                  <a:cubicBezTo>
                    <a:pt x="2157575" y="336814"/>
                    <a:pt x="2157575" y="347186"/>
                    <a:pt x="2157575" y="358416"/>
                  </a:cubicBezTo>
                  <a:lnTo>
                    <a:pt x="2157575" y="1128227"/>
                  </a:lnTo>
                  <a:cubicBezTo>
                    <a:pt x="2112055" y="1097880"/>
                    <a:pt x="2059334" y="1078678"/>
                    <a:pt x="2001812" y="1073106"/>
                  </a:cubicBezTo>
                  <a:cubicBezTo>
                    <a:pt x="1961093" y="1069077"/>
                    <a:pt x="1925174" y="1099423"/>
                    <a:pt x="1921917" y="1140228"/>
                  </a:cubicBezTo>
                  <a:cubicBezTo>
                    <a:pt x="1918745" y="1180948"/>
                    <a:pt x="1948234" y="1216867"/>
                    <a:pt x="1989039" y="1220124"/>
                  </a:cubicBezTo>
                  <a:cubicBezTo>
                    <a:pt x="2076907" y="1228096"/>
                    <a:pt x="2145573" y="1295991"/>
                    <a:pt x="2158346" y="1379830"/>
                  </a:cubicBezTo>
                  <a:lnTo>
                    <a:pt x="2158346" y="2186416"/>
                  </a:lnTo>
                  <a:cubicBezTo>
                    <a:pt x="2112055" y="2156070"/>
                    <a:pt x="2059334" y="2136867"/>
                    <a:pt x="2002584" y="2132152"/>
                  </a:cubicBezTo>
                  <a:cubicBezTo>
                    <a:pt x="1961864" y="2128981"/>
                    <a:pt x="1925946" y="2158470"/>
                    <a:pt x="1922688" y="2199275"/>
                  </a:cubicBezTo>
                  <a:cubicBezTo>
                    <a:pt x="1919516" y="2239995"/>
                    <a:pt x="1949006" y="2275913"/>
                    <a:pt x="1989811" y="2279171"/>
                  </a:cubicBezTo>
                  <a:cubicBezTo>
                    <a:pt x="2039360" y="2283971"/>
                    <a:pt x="2084880" y="2307117"/>
                    <a:pt x="2116770" y="2345436"/>
                  </a:cubicBezTo>
                  <a:cubicBezTo>
                    <a:pt x="2139144" y="2372611"/>
                    <a:pt x="2153545" y="2404501"/>
                    <a:pt x="2158261" y="2438876"/>
                  </a:cubicBezTo>
                  <a:lnTo>
                    <a:pt x="2158261" y="3693462"/>
                  </a:lnTo>
                  <a:cubicBezTo>
                    <a:pt x="2067992" y="3633540"/>
                    <a:pt x="1952263" y="3620767"/>
                    <a:pt x="1850765" y="3660715"/>
                  </a:cubicBezTo>
                  <a:cubicBezTo>
                    <a:pt x="1826848" y="3601650"/>
                    <a:pt x="1786900" y="3550472"/>
                    <a:pt x="1733407" y="3513011"/>
                  </a:cubicBezTo>
                  <a:cubicBezTo>
                    <a:pt x="1699889" y="3489865"/>
                    <a:pt x="1654369" y="3497066"/>
                    <a:pt x="1630366" y="3530584"/>
                  </a:cubicBezTo>
                  <a:cubicBezTo>
                    <a:pt x="1607220" y="3564103"/>
                    <a:pt x="1614421" y="3609623"/>
                    <a:pt x="1647940" y="3633626"/>
                  </a:cubicBezTo>
                  <a:cubicBezTo>
                    <a:pt x="1688659" y="3662344"/>
                    <a:pt x="1715834" y="3705463"/>
                    <a:pt x="1724578" y="3755013"/>
                  </a:cubicBezTo>
                  <a:cubicBezTo>
                    <a:pt x="1733322" y="3804561"/>
                    <a:pt x="1722177" y="3854025"/>
                    <a:pt x="1692602" y="3894744"/>
                  </a:cubicBezTo>
                  <a:cubicBezTo>
                    <a:pt x="1669456" y="3928262"/>
                    <a:pt x="1676657" y="3973782"/>
                    <a:pt x="1710176" y="3997785"/>
                  </a:cubicBezTo>
                  <a:cubicBezTo>
                    <a:pt x="1722949" y="4006529"/>
                    <a:pt x="1738122" y="4011330"/>
                    <a:pt x="1752524" y="4011330"/>
                  </a:cubicBezTo>
                  <a:cubicBezTo>
                    <a:pt x="1775670" y="4011330"/>
                    <a:pt x="1798815" y="4000186"/>
                    <a:pt x="1813217" y="3980212"/>
                  </a:cubicBezTo>
                  <a:cubicBezTo>
                    <a:pt x="1848364" y="3929891"/>
                    <a:pt x="1869110" y="3873227"/>
                    <a:pt x="1873911" y="3813305"/>
                  </a:cubicBezTo>
                  <a:cubicBezTo>
                    <a:pt x="1956978" y="3762213"/>
                    <a:pt x="2066363" y="3782958"/>
                    <a:pt x="2124656" y="3862854"/>
                  </a:cubicBezTo>
                  <a:cubicBezTo>
                    <a:pt x="2134257" y="3875627"/>
                    <a:pt x="2141458" y="3889172"/>
                    <a:pt x="2147031" y="3904345"/>
                  </a:cubicBezTo>
                  <a:cubicBezTo>
                    <a:pt x="2147031" y="3917890"/>
                    <a:pt x="2151060" y="3930663"/>
                    <a:pt x="2157403" y="3941893"/>
                  </a:cubicBezTo>
                  <a:cubicBezTo>
                    <a:pt x="2157403" y="3943522"/>
                    <a:pt x="2157403" y="3944293"/>
                    <a:pt x="2158175" y="3945922"/>
                  </a:cubicBezTo>
                  <a:lnTo>
                    <a:pt x="2158175" y="4103227"/>
                  </a:lnTo>
                  <a:lnTo>
                    <a:pt x="2157575" y="4103227"/>
                  </a:lnTo>
                  <a:close/>
                  <a:moveTo>
                    <a:pt x="4068556" y="1901381"/>
                  </a:moveTo>
                  <a:cubicBezTo>
                    <a:pt x="4063756" y="1899752"/>
                    <a:pt x="4058183" y="1898980"/>
                    <a:pt x="4053383" y="1897352"/>
                  </a:cubicBezTo>
                  <a:cubicBezTo>
                    <a:pt x="4013435" y="1887750"/>
                    <a:pt x="3988661" y="1848660"/>
                    <a:pt x="3998262" y="1808712"/>
                  </a:cubicBezTo>
                  <a:cubicBezTo>
                    <a:pt x="4007863" y="1768764"/>
                    <a:pt x="4046954" y="1743989"/>
                    <a:pt x="4086902" y="1753591"/>
                  </a:cubicBezTo>
                  <a:cubicBezTo>
                    <a:pt x="4173141" y="1773565"/>
                    <a:pt x="4254580" y="1808712"/>
                    <a:pt x="4328046" y="1857404"/>
                  </a:cubicBezTo>
                  <a:cubicBezTo>
                    <a:pt x="4328046" y="1856632"/>
                    <a:pt x="4328817" y="1855775"/>
                    <a:pt x="4328817" y="1855003"/>
                  </a:cubicBezTo>
                  <a:cubicBezTo>
                    <a:pt x="4324017" y="1602629"/>
                    <a:pt x="4144337" y="1393460"/>
                    <a:pt x="3905593" y="1343139"/>
                  </a:cubicBezTo>
                  <a:cubicBezTo>
                    <a:pt x="3844900" y="1425435"/>
                    <a:pt x="3766633" y="1494873"/>
                    <a:pt x="3676365" y="1547593"/>
                  </a:cubicBezTo>
                  <a:cubicBezTo>
                    <a:pt x="3717084" y="1613859"/>
                    <a:pt x="3733029" y="1692126"/>
                    <a:pt x="3721884" y="1770393"/>
                  </a:cubicBezTo>
                  <a:cubicBezTo>
                    <a:pt x="3716312" y="1807169"/>
                    <a:pt x="3685109" y="1833486"/>
                    <a:pt x="3649190" y="1833486"/>
                  </a:cubicBezTo>
                  <a:cubicBezTo>
                    <a:pt x="3646018" y="1833486"/>
                    <a:pt x="3641989" y="1833486"/>
                    <a:pt x="3638817" y="1832715"/>
                  </a:cubicBezTo>
                  <a:cubicBezTo>
                    <a:pt x="3598098" y="1827143"/>
                    <a:pt x="3570151" y="1789595"/>
                    <a:pt x="3576495" y="1748876"/>
                  </a:cubicBezTo>
                  <a:cubicBezTo>
                    <a:pt x="3583696" y="1699327"/>
                    <a:pt x="3570923" y="1649863"/>
                    <a:pt x="3541348" y="1609916"/>
                  </a:cubicBezTo>
                  <a:cubicBezTo>
                    <a:pt x="3511001" y="1569968"/>
                    <a:pt x="3467881" y="1543650"/>
                    <a:pt x="3417561" y="1536449"/>
                  </a:cubicBezTo>
                  <a:cubicBezTo>
                    <a:pt x="3376841" y="1530877"/>
                    <a:pt x="3348895" y="1493330"/>
                    <a:pt x="3355238" y="1452610"/>
                  </a:cubicBezTo>
                  <a:cubicBezTo>
                    <a:pt x="3360811" y="1411891"/>
                    <a:pt x="3398358" y="1383944"/>
                    <a:pt x="3439078" y="1390288"/>
                  </a:cubicBezTo>
                  <a:cubicBezTo>
                    <a:pt x="3486227" y="1396717"/>
                    <a:pt x="3530118" y="1413434"/>
                    <a:pt x="3569208" y="1437437"/>
                  </a:cubicBezTo>
                  <a:cubicBezTo>
                    <a:pt x="3716912" y="1364742"/>
                    <a:pt x="3827155" y="1236155"/>
                    <a:pt x="3877476" y="1083650"/>
                  </a:cubicBezTo>
                  <a:cubicBezTo>
                    <a:pt x="3877476" y="1078849"/>
                    <a:pt x="3877476" y="1074049"/>
                    <a:pt x="3877476" y="1069248"/>
                  </a:cubicBezTo>
                  <a:cubicBezTo>
                    <a:pt x="3877476" y="749837"/>
                    <a:pt x="3657848" y="482289"/>
                    <a:pt x="3360811" y="408823"/>
                  </a:cubicBezTo>
                  <a:cubicBezTo>
                    <a:pt x="3352067" y="478260"/>
                    <a:pt x="3334493" y="547011"/>
                    <a:pt x="3313662" y="614048"/>
                  </a:cubicBezTo>
                  <a:cubicBezTo>
                    <a:pt x="3288116" y="694716"/>
                    <a:pt x="3265742" y="794499"/>
                    <a:pt x="3314433" y="851249"/>
                  </a:cubicBezTo>
                  <a:cubicBezTo>
                    <a:pt x="3340751" y="882368"/>
                    <a:pt x="3336808" y="928745"/>
                    <a:pt x="3305690" y="955062"/>
                  </a:cubicBezTo>
                  <a:cubicBezTo>
                    <a:pt x="3292145" y="967064"/>
                    <a:pt x="3274571" y="972636"/>
                    <a:pt x="3257769" y="972636"/>
                  </a:cubicBezTo>
                  <a:cubicBezTo>
                    <a:pt x="3237024" y="972636"/>
                    <a:pt x="3216279" y="963892"/>
                    <a:pt x="3201876" y="946318"/>
                  </a:cubicBezTo>
                  <a:cubicBezTo>
                    <a:pt x="3094892" y="820131"/>
                    <a:pt x="3151556" y="638051"/>
                    <a:pt x="3173159" y="569385"/>
                  </a:cubicBezTo>
                  <a:cubicBezTo>
                    <a:pt x="3193133" y="504663"/>
                    <a:pt x="3208306" y="445599"/>
                    <a:pt x="3214650" y="388934"/>
                  </a:cubicBezTo>
                  <a:cubicBezTo>
                    <a:pt x="3203505" y="388934"/>
                    <a:pt x="3193904" y="388163"/>
                    <a:pt x="3196305" y="388163"/>
                  </a:cubicBezTo>
                  <a:cubicBezTo>
                    <a:pt x="3202734" y="388163"/>
                    <a:pt x="3208306" y="388163"/>
                    <a:pt x="3214650" y="388934"/>
                  </a:cubicBezTo>
                  <a:cubicBezTo>
                    <a:pt x="3217050" y="365789"/>
                    <a:pt x="3218679" y="343414"/>
                    <a:pt x="3218679" y="321812"/>
                  </a:cubicBezTo>
                  <a:cubicBezTo>
                    <a:pt x="3124467" y="132531"/>
                    <a:pt x="2880836" y="0"/>
                    <a:pt x="2662066" y="0"/>
                  </a:cubicBezTo>
                  <a:cubicBezTo>
                    <a:pt x="2572655" y="0"/>
                    <a:pt x="2488730" y="22374"/>
                    <a:pt x="2414492" y="60693"/>
                  </a:cubicBezTo>
                  <a:cubicBezTo>
                    <a:pt x="2353028" y="133388"/>
                    <a:pt x="2313851" y="225200"/>
                    <a:pt x="2307508" y="325841"/>
                  </a:cubicBezTo>
                  <a:cubicBezTo>
                    <a:pt x="2306736" y="336213"/>
                    <a:pt x="2305879" y="346586"/>
                    <a:pt x="2305879" y="357816"/>
                  </a:cubicBezTo>
                  <a:lnTo>
                    <a:pt x="2305879" y="374618"/>
                  </a:lnTo>
                  <a:lnTo>
                    <a:pt x="2305879" y="1128484"/>
                  </a:lnTo>
                  <a:cubicBezTo>
                    <a:pt x="2306650" y="1127713"/>
                    <a:pt x="2307508" y="1127713"/>
                    <a:pt x="2308279" y="1126855"/>
                  </a:cubicBezTo>
                  <a:cubicBezTo>
                    <a:pt x="2354571" y="1096509"/>
                    <a:pt x="2407292" y="1077306"/>
                    <a:pt x="2464041" y="1072591"/>
                  </a:cubicBezTo>
                  <a:cubicBezTo>
                    <a:pt x="2504761" y="1068562"/>
                    <a:pt x="2540680" y="1098909"/>
                    <a:pt x="2543937" y="1139714"/>
                  </a:cubicBezTo>
                  <a:cubicBezTo>
                    <a:pt x="2547109" y="1180433"/>
                    <a:pt x="2517620" y="1216352"/>
                    <a:pt x="2476815" y="1219610"/>
                  </a:cubicBezTo>
                  <a:cubicBezTo>
                    <a:pt x="2427265" y="1224410"/>
                    <a:pt x="2381745" y="1247556"/>
                    <a:pt x="2349856" y="1285875"/>
                  </a:cubicBezTo>
                  <a:cubicBezTo>
                    <a:pt x="2326710" y="1313050"/>
                    <a:pt x="2313080" y="1345797"/>
                    <a:pt x="2308365" y="1379315"/>
                  </a:cubicBezTo>
                  <a:cubicBezTo>
                    <a:pt x="2308365" y="1380944"/>
                    <a:pt x="2307593" y="1382487"/>
                    <a:pt x="2307593" y="1384116"/>
                  </a:cubicBezTo>
                  <a:cubicBezTo>
                    <a:pt x="2308365" y="1400918"/>
                    <a:pt x="2308365" y="1418492"/>
                    <a:pt x="2306822" y="1436065"/>
                  </a:cubicBezTo>
                  <a:lnTo>
                    <a:pt x="2306822" y="1436837"/>
                  </a:lnTo>
                  <a:cubicBezTo>
                    <a:pt x="2306822" y="1438466"/>
                    <a:pt x="2306822" y="1439237"/>
                    <a:pt x="2306050" y="1440866"/>
                  </a:cubicBezTo>
                  <a:cubicBezTo>
                    <a:pt x="2306050" y="1440866"/>
                    <a:pt x="2306050" y="1440866"/>
                    <a:pt x="2306050" y="1441638"/>
                  </a:cubicBezTo>
                  <a:lnTo>
                    <a:pt x="2306050" y="2187531"/>
                  </a:lnTo>
                  <a:cubicBezTo>
                    <a:pt x="2306822" y="2186759"/>
                    <a:pt x="2307679" y="2186759"/>
                    <a:pt x="2308451" y="2185902"/>
                  </a:cubicBezTo>
                  <a:cubicBezTo>
                    <a:pt x="2354742" y="2155555"/>
                    <a:pt x="2407463" y="2136353"/>
                    <a:pt x="2464213" y="2131638"/>
                  </a:cubicBezTo>
                  <a:cubicBezTo>
                    <a:pt x="2504932" y="2128466"/>
                    <a:pt x="2540851" y="2157956"/>
                    <a:pt x="2544109" y="2198761"/>
                  </a:cubicBezTo>
                  <a:cubicBezTo>
                    <a:pt x="2547280" y="2239480"/>
                    <a:pt x="2517791" y="2275399"/>
                    <a:pt x="2476986" y="2278656"/>
                  </a:cubicBezTo>
                  <a:cubicBezTo>
                    <a:pt x="2427437" y="2283457"/>
                    <a:pt x="2381917" y="2306603"/>
                    <a:pt x="2350027" y="2344922"/>
                  </a:cubicBezTo>
                  <a:cubicBezTo>
                    <a:pt x="2326881" y="2372097"/>
                    <a:pt x="2313251" y="2404844"/>
                    <a:pt x="2308536" y="2438362"/>
                  </a:cubicBezTo>
                  <a:cubicBezTo>
                    <a:pt x="2308536" y="2439991"/>
                    <a:pt x="2307765" y="2441534"/>
                    <a:pt x="2307765" y="2443163"/>
                  </a:cubicBezTo>
                  <a:cubicBezTo>
                    <a:pt x="2308536" y="2459965"/>
                    <a:pt x="2308536" y="2477538"/>
                    <a:pt x="2306993" y="2495112"/>
                  </a:cubicBezTo>
                  <a:lnTo>
                    <a:pt x="2306993" y="2495883"/>
                  </a:lnTo>
                  <a:cubicBezTo>
                    <a:pt x="2306993" y="2497512"/>
                    <a:pt x="2306993" y="2498284"/>
                    <a:pt x="2306222" y="2499913"/>
                  </a:cubicBezTo>
                  <a:cubicBezTo>
                    <a:pt x="2306222" y="2499913"/>
                    <a:pt x="2306222" y="2499913"/>
                    <a:pt x="2306222" y="2500684"/>
                  </a:cubicBezTo>
                  <a:lnTo>
                    <a:pt x="2306222" y="3639455"/>
                  </a:lnTo>
                  <a:cubicBezTo>
                    <a:pt x="2306993" y="3638684"/>
                    <a:pt x="2307850" y="3637826"/>
                    <a:pt x="2308622" y="3637826"/>
                  </a:cubicBezTo>
                  <a:cubicBezTo>
                    <a:pt x="2316595" y="3629854"/>
                    <a:pt x="2325424" y="3622653"/>
                    <a:pt x="2334168" y="3615452"/>
                  </a:cubicBezTo>
                  <a:cubicBezTo>
                    <a:pt x="2437981" y="3529213"/>
                    <a:pt x="2556967" y="3487636"/>
                    <a:pt x="2672782" y="3497237"/>
                  </a:cubicBezTo>
                  <a:cubicBezTo>
                    <a:pt x="2684783" y="3456518"/>
                    <a:pt x="2703900" y="3418970"/>
                    <a:pt x="2731075" y="3384595"/>
                  </a:cubicBezTo>
                  <a:cubicBezTo>
                    <a:pt x="2756621" y="3352619"/>
                    <a:pt x="2802912" y="3347047"/>
                    <a:pt x="2834888" y="3371822"/>
                  </a:cubicBezTo>
                  <a:cubicBezTo>
                    <a:pt x="2866863" y="3397368"/>
                    <a:pt x="2872435" y="3443659"/>
                    <a:pt x="2847661" y="3475635"/>
                  </a:cubicBezTo>
                  <a:cubicBezTo>
                    <a:pt x="2816543" y="3514725"/>
                    <a:pt x="2802912" y="3564274"/>
                    <a:pt x="2808570" y="3613823"/>
                  </a:cubicBezTo>
                  <a:cubicBezTo>
                    <a:pt x="2814142" y="3663373"/>
                    <a:pt x="2839688" y="3708035"/>
                    <a:pt x="2878865" y="3739239"/>
                  </a:cubicBezTo>
                  <a:cubicBezTo>
                    <a:pt x="2910840" y="3764785"/>
                    <a:pt x="2916412" y="3811077"/>
                    <a:pt x="2891638" y="3843052"/>
                  </a:cubicBezTo>
                  <a:cubicBezTo>
                    <a:pt x="2877236" y="3861397"/>
                    <a:pt x="2855719" y="3870998"/>
                    <a:pt x="2833345" y="3870998"/>
                  </a:cubicBezTo>
                  <a:cubicBezTo>
                    <a:pt x="2817400" y="3870998"/>
                    <a:pt x="2801369" y="3866198"/>
                    <a:pt x="2787825" y="3855053"/>
                  </a:cubicBezTo>
                  <a:cubicBezTo>
                    <a:pt x="2720702" y="3802332"/>
                    <a:pt x="2677582" y="3728095"/>
                    <a:pt x="2664038" y="3644255"/>
                  </a:cubicBezTo>
                  <a:cubicBezTo>
                    <a:pt x="2504332" y="3629083"/>
                    <a:pt x="2359800" y="3771214"/>
                    <a:pt x="2308622" y="3879056"/>
                  </a:cubicBezTo>
                  <a:cubicBezTo>
                    <a:pt x="2307850" y="3880685"/>
                    <a:pt x="2306993" y="3882228"/>
                    <a:pt x="2306222" y="3883857"/>
                  </a:cubicBezTo>
                  <a:lnTo>
                    <a:pt x="2306222" y="3936578"/>
                  </a:lnTo>
                  <a:lnTo>
                    <a:pt x="2306222" y="4010044"/>
                  </a:lnTo>
                  <a:lnTo>
                    <a:pt x="2306222" y="4086683"/>
                  </a:lnTo>
                  <a:lnTo>
                    <a:pt x="2306222" y="4103484"/>
                  </a:lnTo>
                  <a:cubicBezTo>
                    <a:pt x="2306222" y="4115486"/>
                    <a:pt x="2306993" y="4127402"/>
                    <a:pt x="2306993" y="4139403"/>
                  </a:cubicBezTo>
                  <a:cubicBezTo>
                    <a:pt x="2307765" y="4158605"/>
                    <a:pt x="2310165" y="4176951"/>
                    <a:pt x="2312566" y="4195296"/>
                  </a:cubicBezTo>
                  <a:cubicBezTo>
                    <a:pt x="2357314" y="4485989"/>
                    <a:pt x="2608831" y="4709560"/>
                    <a:pt x="2912298" y="4709560"/>
                  </a:cubicBezTo>
                  <a:cubicBezTo>
                    <a:pt x="2959446" y="4709560"/>
                    <a:pt x="3004966" y="4703988"/>
                    <a:pt x="3048857" y="4694387"/>
                  </a:cubicBezTo>
                  <a:cubicBezTo>
                    <a:pt x="3262055" y="4645695"/>
                    <a:pt x="3434534" y="4485132"/>
                    <a:pt x="3495228" y="4271934"/>
                  </a:cubicBezTo>
                  <a:cubicBezTo>
                    <a:pt x="3477654" y="4258390"/>
                    <a:pt x="3465652" y="4236787"/>
                    <a:pt x="3465652" y="4212870"/>
                  </a:cubicBezTo>
                  <a:cubicBezTo>
                    <a:pt x="3465652" y="4172150"/>
                    <a:pt x="3498399" y="4139403"/>
                    <a:pt x="3539119" y="4139403"/>
                  </a:cubicBezTo>
                  <a:cubicBezTo>
                    <a:pt x="3552663" y="4139403"/>
                    <a:pt x="3565436" y="4138632"/>
                    <a:pt x="3578209" y="4137774"/>
                  </a:cubicBezTo>
                  <a:lnTo>
                    <a:pt x="3578209" y="4137774"/>
                  </a:lnTo>
                  <a:cubicBezTo>
                    <a:pt x="3797065" y="4123373"/>
                    <a:pt x="3983088" y="3993242"/>
                    <a:pt x="4078158" y="3810391"/>
                  </a:cubicBezTo>
                  <a:cubicBezTo>
                    <a:pt x="4078158" y="3810391"/>
                    <a:pt x="4078158" y="3810391"/>
                    <a:pt x="4078158" y="3809619"/>
                  </a:cubicBezTo>
                  <a:cubicBezTo>
                    <a:pt x="4082186" y="3801647"/>
                    <a:pt x="4086130" y="3793674"/>
                    <a:pt x="4090159" y="3784845"/>
                  </a:cubicBezTo>
                  <a:cubicBezTo>
                    <a:pt x="4090159" y="3784845"/>
                    <a:pt x="4090159" y="3784073"/>
                    <a:pt x="4090930" y="3784073"/>
                  </a:cubicBezTo>
                  <a:cubicBezTo>
                    <a:pt x="4094960" y="3776101"/>
                    <a:pt x="4098132" y="3768128"/>
                    <a:pt x="4101303" y="3759299"/>
                  </a:cubicBezTo>
                  <a:cubicBezTo>
                    <a:pt x="4101303" y="3758527"/>
                    <a:pt x="4102075" y="3757670"/>
                    <a:pt x="4102075" y="3756898"/>
                  </a:cubicBezTo>
                  <a:cubicBezTo>
                    <a:pt x="4105246" y="3748926"/>
                    <a:pt x="4108504" y="3740954"/>
                    <a:pt x="4110819" y="3732981"/>
                  </a:cubicBezTo>
                  <a:cubicBezTo>
                    <a:pt x="4110819" y="3732209"/>
                    <a:pt x="4111591" y="3730581"/>
                    <a:pt x="4111591" y="3729809"/>
                  </a:cubicBezTo>
                  <a:cubicBezTo>
                    <a:pt x="4112362" y="3727409"/>
                    <a:pt x="4113219" y="3725780"/>
                    <a:pt x="4113219" y="3723380"/>
                  </a:cubicBezTo>
                  <a:cubicBezTo>
                    <a:pt x="4113219" y="3718579"/>
                    <a:pt x="4113219" y="3713779"/>
                    <a:pt x="4113219" y="3708978"/>
                  </a:cubicBezTo>
                  <a:cubicBezTo>
                    <a:pt x="4113219" y="3565989"/>
                    <a:pt x="4086044" y="3118847"/>
                    <a:pt x="3616529" y="2947911"/>
                  </a:cubicBezTo>
                  <a:cubicBezTo>
                    <a:pt x="3608556" y="2993431"/>
                    <a:pt x="3590982" y="3038180"/>
                    <a:pt x="3563036" y="3078899"/>
                  </a:cubicBezTo>
                  <a:cubicBezTo>
                    <a:pt x="3548634" y="3099645"/>
                    <a:pt x="3525488" y="3110875"/>
                    <a:pt x="3502343" y="3110875"/>
                  </a:cubicBezTo>
                  <a:cubicBezTo>
                    <a:pt x="3487941" y="3110875"/>
                    <a:pt x="3473625" y="3106846"/>
                    <a:pt x="3460852" y="3098102"/>
                  </a:cubicBezTo>
                  <a:cubicBezTo>
                    <a:pt x="3427334" y="3074956"/>
                    <a:pt x="3418504" y="3029436"/>
                    <a:pt x="3441649" y="2995918"/>
                  </a:cubicBezTo>
                  <a:cubicBezTo>
                    <a:pt x="3499942" y="2910450"/>
                    <a:pt x="3478425" y="2793864"/>
                    <a:pt x="3392958" y="2735571"/>
                  </a:cubicBezTo>
                  <a:cubicBezTo>
                    <a:pt x="3359439" y="2712425"/>
                    <a:pt x="3350610" y="2666905"/>
                    <a:pt x="3373755" y="2633386"/>
                  </a:cubicBezTo>
                  <a:cubicBezTo>
                    <a:pt x="3396901" y="2599868"/>
                    <a:pt x="3442421" y="2591038"/>
                    <a:pt x="3475939" y="2614184"/>
                  </a:cubicBezTo>
                  <a:cubicBezTo>
                    <a:pt x="3538262" y="2657304"/>
                    <a:pt x="3582153" y="2717225"/>
                    <a:pt x="3604527" y="2784262"/>
                  </a:cubicBezTo>
                  <a:cubicBezTo>
                    <a:pt x="3611728" y="2782634"/>
                    <a:pt x="3619700" y="2782634"/>
                    <a:pt x="3627673" y="2783491"/>
                  </a:cubicBezTo>
                  <a:cubicBezTo>
                    <a:pt x="3828955" y="2807408"/>
                    <a:pt x="4003834" y="2909678"/>
                    <a:pt x="4122820" y="3057382"/>
                  </a:cubicBezTo>
                  <a:cubicBezTo>
                    <a:pt x="4269753" y="3003118"/>
                    <a:pt x="4387196" y="2894505"/>
                    <a:pt x="4455005" y="2758716"/>
                  </a:cubicBezTo>
                  <a:cubicBezTo>
                    <a:pt x="4492638" y="2440505"/>
                    <a:pt x="4381624" y="2128209"/>
                    <a:pt x="4068556" y="1901381"/>
                  </a:cubicBezTo>
                  <a:close/>
                  <a:moveTo>
                    <a:pt x="3620557" y="2941996"/>
                  </a:moveTo>
                  <a:cubicBezTo>
                    <a:pt x="3630930" y="2939596"/>
                    <a:pt x="3641303" y="2937967"/>
                    <a:pt x="3650904" y="2936424"/>
                  </a:cubicBezTo>
                  <a:cubicBezTo>
                    <a:pt x="3641303" y="2934796"/>
                    <a:pt x="3631702" y="2933253"/>
                    <a:pt x="3622186" y="2931624"/>
                  </a:cubicBezTo>
                  <a:cubicBezTo>
                    <a:pt x="3621329" y="2934796"/>
                    <a:pt x="3621329" y="2938825"/>
                    <a:pt x="3620557" y="2941996"/>
                  </a:cubicBezTo>
                  <a:close/>
                </a:path>
              </a:pathLst>
            </a:custGeom>
            <a:solidFill>
              <a:srgbClr val="F98FA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3804999" y="1021756"/>
              <a:ext cx="4577543" cy="3825820"/>
            </a:xfrm>
            <a:custGeom>
              <a:rect b="b" l="l" r="r" t="t"/>
              <a:pathLst>
                <a:path extrusionOk="0" h="3825820" w="4577543">
                  <a:moveTo>
                    <a:pt x="191681" y="1957359"/>
                  </a:moveTo>
                  <a:cubicBezTo>
                    <a:pt x="170936" y="1904638"/>
                    <a:pt x="160563" y="1847974"/>
                    <a:pt x="160563" y="1791224"/>
                  </a:cubicBezTo>
                  <a:cubicBezTo>
                    <a:pt x="160563" y="1546822"/>
                    <a:pt x="351387" y="1344854"/>
                    <a:pt x="595017" y="1331224"/>
                  </a:cubicBezTo>
                  <a:cubicBezTo>
                    <a:pt x="618935" y="1329595"/>
                    <a:pt x="640537" y="1316822"/>
                    <a:pt x="653310" y="1296848"/>
                  </a:cubicBezTo>
                  <a:cubicBezTo>
                    <a:pt x="653310" y="1296076"/>
                    <a:pt x="654082" y="1296076"/>
                    <a:pt x="654082" y="1295219"/>
                  </a:cubicBezTo>
                  <a:cubicBezTo>
                    <a:pt x="662826" y="1343911"/>
                    <a:pt x="676456" y="1390288"/>
                    <a:pt x="695573" y="1434951"/>
                  </a:cubicBezTo>
                  <a:cubicBezTo>
                    <a:pt x="418510" y="1450296"/>
                    <a:pt x="197339" y="1677038"/>
                    <a:pt x="191681" y="1957359"/>
                  </a:cubicBezTo>
                  <a:close/>
                  <a:moveTo>
                    <a:pt x="423310" y="2025253"/>
                  </a:moveTo>
                  <a:cubicBezTo>
                    <a:pt x="348215" y="2049171"/>
                    <a:pt x="279549" y="2074802"/>
                    <a:pt x="226828" y="2117065"/>
                  </a:cubicBezTo>
                  <a:cubicBezTo>
                    <a:pt x="222799" y="2120236"/>
                    <a:pt x="219627" y="2123494"/>
                    <a:pt x="215684" y="2125809"/>
                  </a:cubicBezTo>
                  <a:cubicBezTo>
                    <a:pt x="214913" y="2126580"/>
                    <a:pt x="214913" y="2126580"/>
                    <a:pt x="214055" y="2127437"/>
                  </a:cubicBezTo>
                  <a:cubicBezTo>
                    <a:pt x="197253" y="2140982"/>
                    <a:pt x="182080" y="2156155"/>
                    <a:pt x="166907" y="2171329"/>
                  </a:cubicBezTo>
                  <a:cubicBezTo>
                    <a:pt x="166135" y="2172100"/>
                    <a:pt x="165278" y="2172958"/>
                    <a:pt x="164506" y="2173729"/>
                  </a:cubicBezTo>
                  <a:cubicBezTo>
                    <a:pt x="158934" y="2179301"/>
                    <a:pt x="154134" y="2184873"/>
                    <a:pt x="149333" y="2191303"/>
                  </a:cubicBezTo>
                  <a:cubicBezTo>
                    <a:pt x="72695" y="2279171"/>
                    <a:pt x="22374" y="2388556"/>
                    <a:pt x="5572" y="2503513"/>
                  </a:cubicBezTo>
                  <a:cubicBezTo>
                    <a:pt x="5572" y="2505913"/>
                    <a:pt x="4801" y="2509085"/>
                    <a:pt x="4801" y="2511485"/>
                  </a:cubicBezTo>
                  <a:cubicBezTo>
                    <a:pt x="4029" y="2517915"/>
                    <a:pt x="3172" y="2524258"/>
                    <a:pt x="2400" y="2531459"/>
                  </a:cubicBezTo>
                  <a:cubicBezTo>
                    <a:pt x="1629" y="2539432"/>
                    <a:pt x="771" y="2547404"/>
                    <a:pt x="771" y="2555377"/>
                  </a:cubicBezTo>
                  <a:cubicBezTo>
                    <a:pt x="771" y="2557005"/>
                    <a:pt x="771" y="2558548"/>
                    <a:pt x="771" y="2560177"/>
                  </a:cubicBezTo>
                  <a:cubicBezTo>
                    <a:pt x="0" y="2570550"/>
                    <a:pt x="0" y="2580923"/>
                    <a:pt x="0" y="2590524"/>
                  </a:cubicBezTo>
                  <a:cubicBezTo>
                    <a:pt x="0" y="2686364"/>
                    <a:pt x="23146" y="2779033"/>
                    <a:pt x="63865" y="2861243"/>
                  </a:cubicBezTo>
                  <a:cubicBezTo>
                    <a:pt x="28804" y="2552291"/>
                    <a:pt x="132617" y="2249681"/>
                    <a:pt x="423310" y="2025253"/>
                  </a:cubicBezTo>
                  <a:close/>
                  <a:moveTo>
                    <a:pt x="612591" y="995096"/>
                  </a:moveTo>
                  <a:cubicBezTo>
                    <a:pt x="612591" y="1061361"/>
                    <a:pt x="622964" y="1125226"/>
                    <a:pt x="643709" y="1186777"/>
                  </a:cubicBezTo>
                  <a:cubicBezTo>
                    <a:pt x="643709" y="1181976"/>
                    <a:pt x="643709" y="1177176"/>
                    <a:pt x="643709" y="1172375"/>
                  </a:cubicBezTo>
                  <a:cubicBezTo>
                    <a:pt x="643709" y="856907"/>
                    <a:pt x="857764" y="592617"/>
                    <a:pt x="1148458" y="514350"/>
                  </a:cubicBezTo>
                  <a:cubicBezTo>
                    <a:pt x="1146829" y="496005"/>
                    <a:pt x="1146058" y="478431"/>
                    <a:pt x="1146058" y="460086"/>
                  </a:cubicBezTo>
                  <a:cubicBezTo>
                    <a:pt x="1146058" y="436940"/>
                    <a:pt x="1147686" y="414566"/>
                    <a:pt x="1150087" y="392192"/>
                  </a:cubicBezTo>
                  <a:cubicBezTo>
                    <a:pt x="848163" y="427253"/>
                    <a:pt x="612591" y="684428"/>
                    <a:pt x="612591" y="995096"/>
                  </a:cubicBezTo>
                  <a:close/>
                  <a:moveTo>
                    <a:pt x="1294533" y="492747"/>
                  </a:moveTo>
                  <a:lnTo>
                    <a:pt x="1294533" y="492747"/>
                  </a:lnTo>
                  <a:cubicBezTo>
                    <a:pt x="1309707" y="492747"/>
                    <a:pt x="1328052" y="491976"/>
                    <a:pt x="1324108" y="491976"/>
                  </a:cubicBezTo>
                  <a:cubicBezTo>
                    <a:pt x="1314507" y="491976"/>
                    <a:pt x="1304992" y="491976"/>
                    <a:pt x="1294533" y="492747"/>
                  </a:cubicBezTo>
                  <a:close/>
                  <a:moveTo>
                    <a:pt x="1754534" y="0"/>
                  </a:moveTo>
                  <a:cubicBezTo>
                    <a:pt x="1747333" y="0"/>
                    <a:pt x="1740132" y="0"/>
                    <a:pt x="1732931" y="771"/>
                  </a:cubicBezTo>
                  <a:cubicBezTo>
                    <a:pt x="1729759" y="771"/>
                    <a:pt x="1727359" y="771"/>
                    <a:pt x="1724187" y="1543"/>
                  </a:cubicBezTo>
                  <a:cubicBezTo>
                    <a:pt x="1720158" y="1543"/>
                    <a:pt x="1716215" y="2315"/>
                    <a:pt x="1712186" y="2315"/>
                  </a:cubicBezTo>
                  <a:cubicBezTo>
                    <a:pt x="1708156" y="2315"/>
                    <a:pt x="1704985" y="3086"/>
                    <a:pt x="1701041" y="3086"/>
                  </a:cubicBezTo>
                  <a:cubicBezTo>
                    <a:pt x="1698641" y="3086"/>
                    <a:pt x="1695469" y="3858"/>
                    <a:pt x="1693069" y="3858"/>
                  </a:cubicBezTo>
                  <a:cubicBezTo>
                    <a:pt x="1688268" y="4629"/>
                    <a:pt x="1683468" y="5486"/>
                    <a:pt x="1679524" y="6258"/>
                  </a:cubicBezTo>
                  <a:cubicBezTo>
                    <a:pt x="1678753" y="6258"/>
                    <a:pt x="1677896" y="6258"/>
                    <a:pt x="1677896" y="6258"/>
                  </a:cubicBezTo>
                  <a:cubicBezTo>
                    <a:pt x="1579655" y="23060"/>
                    <a:pt x="1490243" y="71752"/>
                    <a:pt x="1423121" y="142046"/>
                  </a:cubicBezTo>
                  <a:lnTo>
                    <a:pt x="1422349" y="142818"/>
                  </a:lnTo>
                  <a:cubicBezTo>
                    <a:pt x="1418320" y="146847"/>
                    <a:pt x="1414377" y="150790"/>
                    <a:pt x="1411205" y="155591"/>
                  </a:cubicBezTo>
                  <a:cubicBezTo>
                    <a:pt x="1410433" y="156362"/>
                    <a:pt x="1410433" y="157220"/>
                    <a:pt x="1409576" y="157991"/>
                  </a:cubicBezTo>
                  <a:cubicBezTo>
                    <a:pt x="1399975" y="169135"/>
                    <a:pt x="1390374" y="181137"/>
                    <a:pt x="1381630" y="193138"/>
                  </a:cubicBezTo>
                  <a:cubicBezTo>
                    <a:pt x="1379230" y="196310"/>
                    <a:pt x="1377601" y="198710"/>
                    <a:pt x="1375201" y="201882"/>
                  </a:cubicBezTo>
                  <a:cubicBezTo>
                    <a:pt x="1373572" y="204283"/>
                    <a:pt x="1372029" y="206683"/>
                    <a:pt x="1370400" y="209855"/>
                  </a:cubicBezTo>
                  <a:cubicBezTo>
                    <a:pt x="1367999" y="213027"/>
                    <a:pt x="1366371" y="216284"/>
                    <a:pt x="1363970" y="219456"/>
                  </a:cubicBezTo>
                  <a:cubicBezTo>
                    <a:pt x="1362342" y="221856"/>
                    <a:pt x="1360799" y="224257"/>
                    <a:pt x="1359170" y="227428"/>
                  </a:cubicBezTo>
                  <a:cubicBezTo>
                    <a:pt x="1356770" y="230600"/>
                    <a:pt x="1355141" y="234629"/>
                    <a:pt x="1352740" y="237801"/>
                  </a:cubicBezTo>
                  <a:cubicBezTo>
                    <a:pt x="1351112" y="240201"/>
                    <a:pt x="1350340" y="242602"/>
                    <a:pt x="1348711" y="245002"/>
                  </a:cubicBezTo>
                  <a:cubicBezTo>
                    <a:pt x="1346311" y="249031"/>
                    <a:pt x="1344682" y="252974"/>
                    <a:pt x="1343139" y="256146"/>
                  </a:cubicBezTo>
                  <a:cubicBezTo>
                    <a:pt x="1341511" y="258547"/>
                    <a:pt x="1340739" y="260947"/>
                    <a:pt x="1339110" y="263347"/>
                  </a:cubicBezTo>
                  <a:cubicBezTo>
                    <a:pt x="1336710" y="268148"/>
                    <a:pt x="1335081" y="272948"/>
                    <a:pt x="1332681" y="276892"/>
                  </a:cubicBezTo>
                  <a:cubicBezTo>
                    <a:pt x="1331052" y="280921"/>
                    <a:pt x="1328652" y="285636"/>
                    <a:pt x="1327109" y="289665"/>
                  </a:cubicBezTo>
                  <a:cubicBezTo>
                    <a:pt x="1325480" y="292837"/>
                    <a:pt x="1324708" y="296094"/>
                    <a:pt x="1323080" y="300038"/>
                  </a:cubicBezTo>
                  <a:cubicBezTo>
                    <a:pt x="1321451" y="304067"/>
                    <a:pt x="1320679" y="308010"/>
                    <a:pt x="1319051" y="312039"/>
                  </a:cubicBezTo>
                  <a:cubicBezTo>
                    <a:pt x="1318279" y="314439"/>
                    <a:pt x="1317422" y="316840"/>
                    <a:pt x="1316650" y="319240"/>
                  </a:cubicBezTo>
                  <a:cubicBezTo>
                    <a:pt x="1315022" y="323269"/>
                    <a:pt x="1314250" y="327984"/>
                    <a:pt x="1312621" y="332013"/>
                  </a:cubicBezTo>
                  <a:cubicBezTo>
                    <a:pt x="1302249" y="367160"/>
                    <a:pt x="1295819" y="404708"/>
                    <a:pt x="1294276" y="443027"/>
                  </a:cubicBezTo>
                  <a:cubicBezTo>
                    <a:pt x="1381287" y="245002"/>
                    <a:pt x="1633661" y="103641"/>
                    <a:pt x="1858861" y="103641"/>
                  </a:cubicBezTo>
                  <a:cubicBezTo>
                    <a:pt x="1948272" y="103641"/>
                    <a:pt x="2032197" y="126016"/>
                    <a:pt x="2106435" y="164335"/>
                  </a:cubicBezTo>
                  <a:cubicBezTo>
                    <a:pt x="2022081" y="63951"/>
                    <a:pt x="1895894" y="0"/>
                    <a:pt x="1754534" y="0"/>
                  </a:cubicBezTo>
                  <a:close/>
                  <a:moveTo>
                    <a:pt x="483232" y="3288583"/>
                  </a:moveTo>
                  <a:cubicBezTo>
                    <a:pt x="483232" y="3288583"/>
                    <a:pt x="482375" y="3288583"/>
                    <a:pt x="483232" y="3288583"/>
                  </a:cubicBezTo>
                  <a:cubicBezTo>
                    <a:pt x="478431" y="3295012"/>
                    <a:pt x="474488" y="3301355"/>
                    <a:pt x="470459" y="3307785"/>
                  </a:cubicBezTo>
                  <a:cubicBezTo>
                    <a:pt x="470459" y="3308557"/>
                    <a:pt x="469687" y="3308557"/>
                    <a:pt x="469687" y="3309414"/>
                  </a:cubicBezTo>
                  <a:cubicBezTo>
                    <a:pt x="465658" y="3314986"/>
                    <a:pt x="462486" y="3321415"/>
                    <a:pt x="458543" y="3326987"/>
                  </a:cubicBezTo>
                  <a:cubicBezTo>
                    <a:pt x="457771" y="3328616"/>
                    <a:pt x="456914" y="3329388"/>
                    <a:pt x="456143" y="3331017"/>
                  </a:cubicBezTo>
                  <a:cubicBezTo>
                    <a:pt x="452971" y="3336589"/>
                    <a:pt x="449713" y="3342161"/>
                    <a:pt x="446542" y="3347819"/>
                  </a:cubicBezTo>
                  <a:cubicBezTo>
                    <a:pt x="445770" y="3350219"/>
                    <a:pt x="444141" y="3351848"/>
                    <a:pt x="443370" y="3354248"/>
                  </a:cubicBezTo>
                  <a:cubicBezTo>
                    <a:pt x="440198" y="3359820"/>
                    <a:pt x="436940" y="3366249"/>
                    <a:pt x="434626" y="3371822"/>
                  </a:cubicBezTo>
                  <a:cubicBezTo>
                    <a:pt x="431454" y="3378251"/>
                    <a:pt x="428196" y="3384595"/>
                    <a:pt x="425882" y="3391024"/>
                  </a:cubicBezTo>
                  <a:cubicBezTo>
                    <a:pt x="425110" y="3393424"/>
                    <a:pt x="423481" y="3395825"/>
                    <a:pt x="422710" y="3398225"/>
                  </a:cubicBezTo>
                  <a:cubicBezTo>
                    <a:pt x="420310" y="3403797"/>
                    <a:pt x="417909" y="3409369"/>
                    <a:pt x="415509" y="3415027"/>
                  </a:cubicBezTo>
                  <a:cubicBezTo>
                    <a:pt x="414738" y="3417427"/>
                    <a:pt x="413880" y="3419827"/>
                    <a:pt x="412337" y="3422228"/>
                  </a:cubicBezTo>
                  <a:cubicBezTo>
                    <a:pt x="409937" y="3427800"/>
                    <a:pt x="408308" y="3433372"/>
                    <a:pt x="405908" y="3439802"/>
                  </a:cubicBezTo>
                  <a:cubicBezTo>
                    <a:pt x="405136" y="3442202"/>
                    <a:pt x="404279" y="3444602"/>
                    <a:pt x="403508" y="3447002"/>
                  </a:cubicBezTo>
                  <a:cubicBezTo>
                    <a:pt x="401107" y="3453432"/>
                    <a:pt x="399479" y="3459776"/>
                    <a:pt x="397935" y="3466205"/>
                  </a:cubicBezTo>
                  <a:cubicBezTo>
                    <a:pt x="397164" y="3467833"/>
                    <a:pt x="397164" y="3470234"/>
                    <a:pt x="396307" y="3471777"/>
                  </a:cubicBezTo>
                  <a:cubicBezTo>
                    <a:pt x="393906" y="3479749"/>
                    <a:pt x="392278" y="3487722"/>
                    <a:pt x="389877" y="3494923"/>
                  </a:cubicBezTo>
                  <a:cubicBezTo>
                    <a:pt x="389877" y="3495694"/>
                    <a:pt x="389877" y="3495694"/>
                    <a:pt x="389877" y="3496551"/>
                  </a:cubicBezTo>
                  <a:cubicBezTo>
                    <a:pt x="387477" y="3505296"/>
                    <a:pt x="385848" y="3514125"/>
                    <a:pt x="384305" y="3522869"/>
                  </a:cubicBezTo>
                  <a:cubicBezTo>
                    <a:pt x="384305" y="3523640"/>
                    <a:pt x="384305" y="3525269"/>
                    <a:pt x="383534" y="3526041"/>
                  </a:cubicBezTo>
                  <a:cubicBezTo>
                    <a:pt x="381905" y="3533241"/>
                    <a:pt x="381133" y="3541214"/>
                    <a:pt x="379505" y="3548415"/>
                  </a:cubicBezTo>
                  <a:cubicBezTo>
                    <a:pt x="379505" y="3550816"/>
                    <a:pt x="378733" y="3553987"/>
                    <a:pt x="378733" y="3556387"/>
                  </a:cubicBezTo>
                  <a:cubicBezTo>
                    <a:pt x="377962" y="3562817"/>
                    <a:pt x="377104" y="3568389"/>
                    <a:pt x="376333" y="3574733"/>
                  </a:cubicBezTo>
                  <a:cubicBezTo>
                    <a:pt x="376333" y="3577904"/>
                    <a:pt x="375561" y="3581162"/>
                    <a:pt x="375561" y="3583477"/>
                  </a:cubicBezTo>
                  <a:cubicBezTo>
                    <a:pt x="374790" y="3589049"/>
                    <a:pt x="374790" y="3595478"/>
                    <a:pt x="373932" y="3601050"/>
                  </a:cubicBezTo>
                  <a:cubicBezTo>
                    <a:pt x="373932" y="3604222"/>
                    <a:pt x="373932" y="3606622"/>
                    <a:pt x="373161" y="3609794"/>
                  </a:cubicBezTo>
                  <a:cubicBezTo>
                    <a:pt x="373161" y="3617767"/>
                    <a:pt x="372389" y="3625739"/>
                    <a:pt x="372389" y="3633711"/>
                  </a:cubicBezTo>
                  <a:cubicBezTo>
                    <a:pt x="372389" y="3634483"/>
                    <a:pt x="372389" y="3635340"/>
                    <a:pt x="372389" y="3635340"/>
                  </a:cubicBezTo>
                  <a:cubicBezTo>
                    <a:pt x="372389" y="3644084"/>
                    <a:pt x="372389" y="3652142"/>
                    <a:pt x="373161" y="3660886"/>
                  </a:cubicBezTo>
                  <a:cubicBezTo>
                    <a:pt x="373161" y="3663287"/>
                    <a:pt x="373161" y="3666458"/>
                    <a:pt x="373161" y="3668859"/>
                  </a:cubicBezTo>
                  <a:cubicBezTo>
                    <a:pt x="373161" y="3674431"/>
                    <a:pt x="373932" y="3680003"/>
                    <a:pt x="374790" y="3685661"/>
                  </a:cubicBezTo>
                  <a:cubicBezTo>
                    <a:pt x="375561" y="3693633"/>
                    <a:pt x="376419" y="3701606"/>
                    <a:pt x="377190" y="3709578"/>
                  </a:cubicBezTo>
                  <a:cubicBezTo>
                    <a:pt x="377190" y="3709578"/>
                    <a:pt x="377190" y="3709578"/>
                    <a:pt x="377190" y="3710350"/>
                  </a:cubicBezTo>
                  <a:cubicBezTo>
                    <a:pt x="381991" y="3749440"/>
                    <a:pt x="390735" y="3787845"/>
                    <a:pt x="403508" y="3824535"/>
                  </a:cubicBezTo>
                  <a:cubicBezTo>
                    <a:pt x="403508" y="3820506"/>
                    <a:pt x="403508" y="3816563"/>
                    <a:pt x="403508" y="3812534"/>
                  </a:cubicBezTo>
                  <a:cubicBezTo>
                    <a:pt x="403508" y="3668773"/>
                    <a:pt x="479374" y="3295869"/>
                    <a:pt x="949747" y="3126562"/>
                  </a:cubicBezTo>
                  <a:cubicBezTo>
                    <a:pt x="921801" y="3100245"/>
                    <a:pt x="900198" y="3069041"/>
                    <a:pt x="883482" y="3035522"/>
                  </a:cubicBezTo>
                  <a:cubicBezTo>
                    <a:pt x="717175" y="3062612"/>
                    <a:pt x="574272" y="3156823"/>
                    <a:pt x="483232" y="3288583"/>
                  </a:cubicBezTo>
                  <a:close/>
                  <a:moveTo>
                    <a:pt x="3269466" y="491976"/>
                  </a:moveTo>
                  <a:lnTo>
                    <a:pt x="3269466" y="491976"/>
                  </a:lnTo>
                  <a:cubicBezTo>
                    <a:pt x="3263037" y="491976"/>
                    <a:pt x="3257464" y="491204"/>
                    <a:pt x="3251121" y="491204"/>
                  </a:cubicBezTo>
                  <a:cubicBezTo>
                    <a:pt x="3248720" y="491976"/>
                    <a:pt x="3258322" y="491976"/>
                    <a:pt x="3269466" y="491976"/>
                  </a:cubicBezTo>
                  <a:close/>
                  <a:moveTo>
                    <a:pt x="3039466" y="55121"/>
                  </a:moveTo>
                  <a:cubicBezTo>
                    <a:pt x="3038694" y="54350"/>
                    <a:pt x="3037065" y="54350"/>
                    <a:pt x="3036294" y="53492"/>
                  </a:cubicBezTo>
                  <a:cubicBezTo>
                    <a:pt x="3032265" y="51092"/>
                    <a:pt x="3027550" y="48692"/>
                    <a:pt x="3023521" y="47063"/>
                  </a:cubicBezTo>
                  <a:cubicBezTo>
                    <a:pt x="3020349" y="45434"/>
                    <a:pt x="3017949" y="44663"/>
                    <a:pt x="3014777" y="43034"/>
                  </a:cubicBezTo>
                  <a:cubicBezTo>
                    <a:pt x="3009976" y="40634"/>
                    <a:pt x="3005176" y="39005"/>
                    <a:pt x="3000375" y="36605"/>
                  </a:cubicBezTo>
                  <a:cubicBezTo>
                    <a:pt x="2994803" y="34204"/>
                    <a:pt x="2990002" y="31804"/>
                    <a:pt x="2984430" y="30175"/>
                  </a:cubicBezTo>
                  <a:cubicBezTo>
                    <a:pt x="2981258" y="29404"/>
                    <a:pt x="2978858" y="27775"/>
                    <a:pt x="2975686" y="27003"/>
                  </a:cubicBezTo>
                  <a:cubicBezTo>
                    <a:pt x="2970114" y="25375"/>
                    <a:pt x="2965314" y="22974"/>
                    <a:pt x="2959742" y="21431"/>
                  </a:cubicBezTo>
                  <a:cubicBezTo>
                    <a:pt x="2957341" y="20660"/>
                    <a:pt x="2955712" y="19802"/>
                    <a:pt x="2953312" y="19802"/>
                  </a:cubicBezTo>
                  <a:cubicBezTo>
                    <a:pt x="2946111" y="17402"/>
                    <a:pt x="2938139" y="15773"/>
                    <a:pt x="2930938" y="13373"/>
                  </a:cubicBezTo>
                  <a:cubicBezTo>
                    <a:pt x="2929309" y="12602"/>
                    <a:pt x="2927766" y="12602"/>
                    <a:pt x="2926137" y="12602"/>
                  </a:cubicBezTo>
                  <a:cubicBezTo>
                    <a:pt x="2919708" y="10973"/>
                    <a:pt x="2913364" y="9430"/>
                    <a:pt x="2906163" y="8573"/>
                  </a:cubicBezTo>
                  <a:cubicBezTo>
                    <a:pt x="2904535" y="8573"/>
                    <a:pt x="2902992" y="7801"/>
                    <a:pt x="2900591" y="7801"/>
                  </a:cubicBezTo>
                  <a:cubicBezTo>
                    <a:pt x="2892619" y="6172"/>
                    <a:pt x="2884646" y="5401"/>
                    <a:pt x="2876674" y="3772"/>
                  </a:cubicBezTo>
                  <a:cubicBezTo>
                    <a:pt x="2875903" y="3772"/>
                    <a:pt x="2874274" y="3772"/>
                    <a:pt x="2873502" y="3772"/>
                  </a:cubicBezTo>
                  <a:cubicBezTo>
                    <a:pt x="2866301" y="3000"/>
                    <a:pt x="2859100" y="2143"/>
                    <a:pt x="2851899" y="2143"/>
                  </a:cubicBezTo>
                  <a:cubicBezTo>
                    <a:pt x="2849499" y="2143"/>
                    <a:pt x="2847870" y="2143"/>
                    <a:pt x="2845470" y="2143"/>
                  </a:cubicBezTo>
                  <a:cubicBezTo>
                    <a:pt x="2837498" y="1372"/>
                    <a:pt x="2829525" y="1372"/>
                    <a:pt x="2820696" y="1372"/>
                  </a:cubicBezTo>
                  <a:cubicBezTo>
                    <a:pt x="2812723" y="1372"/>
                    <a:pt x="2804751" y="1372"/>
                    <a:pt x="2796778" y="2143"/>
                  </a:cubicBezTo>
                  <a:cubicBezTo>
                    <a:pt x="2665019" y="8573"/>
                    <a:pt x="2547576" y="70809"/>
                    <a:pt x="2467766" y="165878"/>
                  </a:cubicBezTo>
                  <a:cubicBezTo>
                    <a:pt x="2542004" y="126787"/>
                    <a:pt x="2625928" y="105185"/>
                    <a:pt x="2715340" y="105185"/>
                  </a:cubicBezTo>
                  <a:cubicBezTo>
                    <a:pt x="2934195" y="105185"/>
                    <a:pt x="3177740" y="237715"/>
                    <a:pt x="3271952" y="426996"/>
                  </a:cubicBezTo>
                  <a:cubicBezTo>
                    <a:pt x="3271181" y="375904"/>
                    <a:pt x="3262351" y="326355"/>
                    <a:pt x="3242377" y="278435"/>
                  </a:cubicBezTo>
                  <a:cubicBezTo>
                    <a:pt x="3202429" y="180537"/>
                    <a:pt x="3128963" y="103041"/>
                    <a:pt x="3039466" y="55121"/>
                  </a:cubicBezTo>
                  <a:close/>
                  <a:moveTo>
                    <a:pt x="3932292" y="1172375"/>
                  </a:moveTo>
                  <a:cubicBezTo>
                    <a:pt x="3932292" y="1177176"/>
                    <a:pt x="3932292" y="1181976"/>
                    <a:pt x="3932292" y="1186777"/>
                  </a:cubicBezTo>
                  <a:cubicBezTo>
                    <a:pt x="3945065" y="1148458"/>
                    <a:pt x="3953894" y="1107739"/>
                    <a:pt x="3959466" y="1067019"/>
                  </a:cubicBezTo>
                  <a:cubicBezTo>
                    <a:pt x="3959466" y="1064619"/>
                    <a:pt x="3960238" y="1062990"/>
                    <a:pt x="3960238" y="1060590"/>
                  </a:cubicBezTo>
                  <a:cubicBezTo>
                    <a:pt x="3961009" y="1055789"/>
                    <a:pt x="3961009" y="1051846"/>
                    <a:pt x="3961866" y="1047045"/>
                  </a:cubicBezTo>
                  <a:cubicBezTo>
                    <a:pt x="3962638" y="1042245"/>
                    <a:pt x="3962638" y="1036672"/>
                    <a:pt x="3962638" y="1031872"/>
                  </a:cubicBezTo>
                  <a:cubicBezTo>
                    <a:pt x="3962638" y="1028700"/>
                    <a:pt x="3963410" y="1025442"/>
                    <a:pt x="3963410" y="1021499"/>
                  </a:cubicBezTo>
                  <a:cubicBezTo>
                    <a:pt x="3963410" y="1012755"/>
                    <a:pt x="3964181" y="1003926"/>
                    <a:pt x="3964181" y="995182"/>
                  </a:cubicBezTo>
                  <a:cubicBezTo>
                    <a:pt x="3964181" y="964063"/>
                    <a:pt x="3961781" y="932859"/>
                    <a:pt x="3956981" y="902513"/>
                  </a:cubicBezTo>
                  <a:cubicBezTo>
                    <a:pt x="3915490" y="631793"/>
                    <a:pt x="3695005" y="420138"/>
                    <a:pt x="3421114" y="391420"/>
                  </a:cubicBezTo>
                  <a:cubicBezTo>
                    <a:pt x="3423514" y="431368"/>
                    <a:pt x="3421885" y="472088"/>
                    <a:pt x="3417084" y="511178"/>
                  </a:cubicBezTo>
                  <a:cubicBezTo>
                    <a:pt x="3712664" y="585416"/>
                    <a:pt x="3932292" y="852878"/>
                    <a:pt x="3932292" y="1172375"/>
                  </a:cubicBezTo>
                  <a:close/>
                  <a:moveTo>
                    <a:pt x="4577544" y="2590695"/>
                  </a:moveTo>
                  <a:cubicBezTo>
                    <a:pt x="4577544" y="2580323"/>
                    <a:pt x="4577544" y="2569950"/>
                    <a:pt x="4576772" y="2559577"/>
                  </a:cubicBezTo>
                  <a:cubicBezTo>
                    <a:pt x="4576772" y="2557177"/>
                    <a:pt x="4576772" y="2554776"/>
                    <a:pt x="4576001" y="2552376"/>
                  </a:cubicBezTo>
                  <a:cubicBezTo>
                    <a:pt x="4575229" y="2543632"/>
                    <a:pt x="4574372" y="2534803"/>
                    <a:pt x="4573601" y="2526830"/>
                  </a:cubicBezTo>
                  <a:cubicBezTo>
                    <a:pt x="4573601" y="2525202"/>
                    <a:pt x="4573601" y="2523658"/>
                    <a:pt x="4572829" y="2522030"/>
                  </a:cubicBezTo>
                  <a:cubicBezTo>
                    <a:pt x="4555255" y="2368668"/>
                    <a:pt x="4481017" y="2228164"/>
                    <a:pt x="4361174" y="2126752"/>
                  </a:cubicBezTo>
                  <a:cubicBezTo>
                    <a:pt x="4358774" y="2124351"/>
                    <a:pt x="4356373" y="2121951"/>
                    <a:pt x="4353973" y="2119551"/>
                  </a:cubicBezTo>
                  <a:cubicBezTo>
                    <a:pt x="4287707" y="2066058"/>
                    <a:pt x="4210212" y="2025339"/>
                    <a:pt x="4123201" y="2002965"/>
                  </a:cubicBezTo>
                  <a:cubicBezTo>
                    <a:pt x="4437041" y="2230565"/>
                    <a:pt x="4548054" y="2542775"/>
                    <a:pt x="4513679" y="2861415"/>
                  </a:cubicBezTo>
                  <a:cubicBezTo>
                    <a:pt x="4554398" y="2779119"/>
                    <a:pt x="4577544" y="2687308"/>
                    <a:pt x="4577544" y="2590695"/>
                  </a:cubicBezTo>
                  <a:close/>
                  <a:moveTo>
                    <a:pt x="4384320" y="1957359"/>
                  </a:moveTo>
                  <a:cubicBezTo>
                    <a:pt x="4405065" y="1904638"/>
                    <a:pt x="4415438" y="1847974"/>
                    <a:pt x="4415438" y="1791224"/>
                  </a:cubicBezTo>
                  <a:cubicBezTo>
                    <a:pt x="4415438" y="1562853"/>
                    <a:pt x="4249303" y="1371943"/>
                    <a:pt x="4028904" y="1336796"/>
                  </a:cubicBezTo>
                  <a:cubicBezTo>
                    <a:pt x="4009701" y="1375115"/>
                    <a:pt x="3986555" y="1411891"/>
                    <a:pt x="3961009" y="1446181"/>
                  </a:cubicBezTo>
                  <a:cubicBezTo>
                    <a:pt x="4199839" y="1495816"/>
                    <a:pt x="4379519" y="1704984"/>
                    <a:pt x="4384320" y="1957359"/>
                  </a:cubicBezTo>
                  <a:close/>
                  <a:moveTo>
                    <a:pt x="4201468" y="3600879"/>
                  </a:moveTo>
                  <a:cubicBezTo>
                    <a:pt x="4201468" y="3594449"/>
                    <a:pt x="4200697" y="3588106"/>
                    <a:pt x="4199839" y="3581676"/>
                  </a:cubicBezTo>
                  <a:cubicBezTo>
                    <a:pt x="4199839" y="3578505"/>
                    <a:pt x="4199068" y="3576104"/>
                    <a:pt x="4199068" y="3573704"/>
                  </a:cubicBezTo>
                  <a:cubicBezTo>
                    <a:pt x="4198296" y="3567275"/>
                    <a:pt x="4197439" y="3560931"/>
                    <a:pt x="4196668" y="3554502"/>
                  </a:cubicBezTo>
                  <a:cubicBezTo>
                    <a:pt x="4196668" y="3552101"/>
                    <a:pt x="4195896" y="3549701"/>
                    <a:pt x="4195896" y="3547301"/>
                  </a:cubicBezTo>
                  <a:cubicBezTo>
                    <a:pt x="4195125" y="3539328"/>
                    <a:pt x="4193496" y="3531356"/>
                    <a:pt x="4191867" y="3524155"/>
                  </a:cubicBezTo>
                  <a:cubicBezTo>
                    <a:pt x="4191867" y="3523383"/>
                    <a:pt x="4191867" y="3522526"/>
                    <a:pt x="4191867" y="3522526"/>
                  </a:cubicBezTo>
                  <a:cubicBezTo>
                    <a:pt x="4190238" y="3513782"/>
                    <a:pt x="4188695" y="3504952"/>
                    <a:pt x="4186295" y="3495351"/>
                  </a:cubicBezTo>
                  <a:cubicBezTo>
                    <a:pt x="4186295" y="3495351"/>
                    <a:pt x="4186295" y="3495351"/>
                    <a:pt x="4186295" y="3494580"/>
                  </a:cubicBezTo>
                  <a:cubicBezTo>
                    <a:pt x="4184666" y="3486607"/>
                    <a:pt x="4182266" y="3477778"/>
                    <a:pt x="4179866" y="3469805"/>
                  </a:cubicBezTo>
                  <a:cubicBezTo>
                    <a:pt x="4179094" y="3468177"/>
                    <a:pt x="4179094" y="3466634"/>
                    <a:pt x="4178237" y="3464233"/>
                  </a:cubicBezTo>
                  <a:cubicBezTo>
                    <a:pt x="4176608" y="3457804"/>
                    <a:pt x="4174207" y="3451460"/>
                    <a:pt x="4171807" y="3445031"/>
                  </a:cubicBezTo>
                  <a:cubicBezTo>
                    <a:pt x="4171036" y="3442631"/>
                    <a:pt x="4170179" y="3440230"/>
                    <a:pt x="4169407" y="3438601"/>
                  </a:cubicBezTo>
                  <a:cubicBezTo>
                    <a:pt x="4167007" y="3432172"/>
                    <a:pt x="4165378" y="3426600"/>
                    <a:pt x="4162978" y="3421028"/>
                  </a:cubicBezTo>
                  <a:cubicBezTo>
                    <a:pt x="4162206" y="3418627"/>
                    <a:pt x="4161349" y="3416227"/>
                    <a:pt x="4160578" y="3413827"/>
                  </a:cubicBezTo>
                  <a:cubicBezTo>
                    <a:pt x="4158177" y="3408255"/>
                    <a:pt x="4155777" y="3401825"/>
                    <a:pt x="4153376" y="3396253"/>
                  </a:cubicBezTo>
                  <a:cubicBezTo>
                    <a:pt x="4152605" y="3393853"/>
                    <a:pt x="4151748" y="3391453"/>
                    <a:pt x="4150205" y="3389053"/>
                  </a:cubicBezTo>
                  <a:cubicBezTo>
                    <a:pt x="4147033" y="3381851"/>
                    <a:pt x="4143775" y="3375508"/>
                    <a:pt x="4140603" y="3368307"/>
                  </a:cubicBezTo>
                  <a:cubicBezTo>
                    <a:pt x="4138203" y="3362735"/>
                    <a:pt x="4135031" y="3357934"/>
                    <a:pt x="4132631" y="3352362"/>
                  </a:cubicBezTo>
                  <a:cubicBezTo>
                    <a:pt x="4131859" y="3349962"/>
                    <a:pt x="4130231" y="3347561"/>
                    <a:pt x="4129459" y="3345933"/>
                  </a:cubicBezTo>
                  <a:cubicBezTo>
                    <a:pt x="4126288" y="3340361"/>
                    <a:pt x="4123030" y="3334788"/>
                    <a:pt x="4119858" y="3329131"/>
                  </a:cubicBezTo>
                  <a:cubicBezTo>
                    <a:pt x="4119086" y="3327502"/>
                    <a:pt x="4118229" y="3326730"/>
                    <a:pt x="4117458" y="3325101"/>
                  </a:cubicBezTo>
                  <a:cubicBezTo>
                    <a:pt x="4114286" y="3319529"/>
                    <a:pt x="4110256" y="3313100"/>
                    <a:pt x="4106313" y="3307528"/>
                  </a:cubicBezTo>
                  <a:cubicBezTo>
                    <a:pt x="4106313" y="3306756"/>
                    <a:pt x="4105542" y="3306756"/>
                    <a:pt x="4105542" y="3305899"/>
                  </a:cubicBezTo>
                  <a:cubicBezTo>
                    <a:pt x="4101513" y="3299470"/>
                    <a:pt x="4097569" y="3293126"/>
                    <a:pt x="4092769" y="3287554"/>
                  </a:cubicBezTo>
                  <a:lnTo>
                    <a:pt x="4092769" y="3287554"/>
                  </a:lnTo>
                  <a:cubicBezTo>
                    <a:pt x="4004129" y="3159738"/>
                    <a:pt x="3866798" y="3067155"/>
                    <a:pt x="3706235" y="3037580"/>
                  </a:cubicBezTo>
                  <a:cubicBezTo>
                    <a:pt x="3695862" y="3039209"/>
                    <a:pt x="3686261" y="3040752"/>
                    <a:pt x="3675888" y="3043152"/>
                  </a:cubicBezTo>
                  <a:cubicBezTo>
                    <a:pt x="3675888" y="3045552"/>
                    <a:pt x="3675117" y="3047952"/>
                    <a:pt x="3674259" y="3050353"/>
                  </a:cubicBezTo>
                  <a:cubicBezTo>
                    <a:pt x="4143003" y="3220431"/>
                    <a:pt x="4170950" y="3667659"/>
                    <a:pt x="4170950" y="3811419"/>
                  </a:cubicBezTo>
                  <a:cubicBezTo>
                    <a:pt x="4170950" y="3816220"/>
                    <a:pt x="4170950" y="3821020"/>
                    <a:pt x="4170950" y="3825821"/>
                  </a:cubicBezTo>
                  <a:cubicBezTo>
                    <a:pt x="4172579" y="3820249"/>
                    <a:pt x="4174979" y="3813820"/>
                    <a:pt x="4176522" y="3808247"/>
                  </a:cubicBezTo>
                  <a:cubicBezTo>
                    <a:pt x="4177293" y="3806619"/>
                    <a:pt x="4177293" y="3805076"/>
                    <a:pt x="4178151" y="3803447"/>
                  </a:cubicBezTo>
                  <a:cubicBezTo>
                    <a:pt x="4180551" y="3796246"/>
                    <a:pt x="4182180" y="3788273"/>
                    <a:pt x="4184580" y="3780301"/>
                  </a:cubicBezTo>
                  <a:cubicBezTo>
                    <a:pt x="4185352" y="3777901"/>
                    <a:pt x="4185352" y="3776272"/>
                    <a:pt x="4186209" y="3773872"/>
                  </a:cubicBezTo>
                  <a:cubicBezTo>
                    <a:pt x="4187838" y="3766671"/>
                    <a:pt x="4189381" y="3759470"/>
                    <a:pt x="4191010" y="3752269"/>
                  </a:cubicBezTo>
                  <a:cubicBezTo>
                    <a:pt x="4191781" y="3749098"/>
                    <a:pt x="4191781" y="3746697"/>
                    <a:pt x="4192639" y="3743525"/>
                  </a:cubicBezTo>
                  <a:cubicBezTo>
                    <a:pt x="4194267" y="3737096"/>
                    <a:pt x="4195039" y="3730752"/>
                    <a:pt x="4195810" y="3723551"/>
                  </a:cubicBezTo>
                  <a:cubicBezTo>
                    <a:pt x="4196582" y="3719522"/>
                    <a:pt x="4196582" y="3715579"/>
                    <a:pt x="4197439" y="3711550"/>
                  </a:cubicBezTo>
                  <a:cubicBezTo>
                    <a:pt x="4198211" y="3705978"/>
                    <a:pt x="4199068" y="3699548"/>
                    <a:pt x="4199839" y="3693976"/>
                  </a:cubicBezTo>
                  <a:cubicBezTo>
                    <a:pt x="4200611" y="3688404"/>
                    <a:pt x="4200611" y="3682832"/>
                    <a:pt x="4201468" y="3677174"/>
                  </a:cubicBezTo>
                  <a:cubicBezTo>
                    <a:pt x="4201468" y="3672374"/>
                    <a:pt x="4202240" y="3668430"/>
                    <a:pt x="4202240" y="3663629"/>
                  </a:cubicBezTo>
                  <a:cubicBezTo>
                    <a:pt x="4203011" y="3653256"/>
                    <a:pt x="4203011" y="3643655"/>
                    <a:pt x="4203011" y="3633283"/>
                  </a:cubicBezTo>
                  <a:lnTo>
                    <a:pt x="4203011" y="3633283"/>
                  </a:lnTo>
                  <a:cubicBezTo>
                    <a:pt x="4203011" y="3624539"/>
                    <a:pt x="4203011" y="3615709"/>
                    <a:pt x="4202240" y="3606965"/>
                  </a:cubicBezTo>
                  <a:cubicBezTo>
                    <a:pt x="4201468" y="3606451"/>
                    <a:pt x="4201468" y="3604050"/>
                    <a:pt x="4201468" y="3600879"/>
                  </a:cubicBezTo>
                  <a:close/>
                </a:path>
              </a:pathLst>
            </a:custGeom>
            <a:solidFill>
              <a:srgbClr val="FBB0B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</p:grpSp>
      <p:sp>
        <p:nvSpPr>
          <p:cNvPr id="153" name="Google Shape;153;p4"/>
          <p:cNvSpPr/>
          <p:nvPr/>
        </p:nvSpPr>
        <p:spPr>
          <a:xfrm>
            <a:off x="7621217" y="1505106"/>
            <a:ext cx="3820752" cy="3820752"/>
          </a:xfrm>
          <a:prstGeom prst="ellipse">
            <a:avLst/>
          </a:prstGeom>
          <a:noFill/>
          <a:ln cap="flat" cmpd="sng" w="25400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8354683" y="1637659"/>
            <a:ext cx="319177" cy="319177"/>
          </a:xfrm>
          <a:prstGeom prst="ellipse">
            <a:avLst/>
          </a:prstGeom>
          <a:solidFill>
            <a:schemeClr val="accen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5" name="Google Shape;155;p4"/>
          <p:cNvSpPr/>
          <p:nvPr/>
        </p:nvSpPr>
        <p:spPr>
          <a:xfrm>
            <a:off x="11282381" y="2978302"/>
            <a:ext cx="319177" cy="319177"/>
          </a:xfrm>
          <a:prstGeom prst="ellipse">
            <a:avLst/>
          </a:prstGeom>
          <a:solidFill>
            <a:schemeClr val="accen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6" name="Google Shape;156;p4"/>
          <p:cNvSpPr/>
          <p:nvPr/>
        </p:nvSpPr>
        <p:spPr>
          <a:xfrm>
            <a:off x="9345487" y="5152376"/>
            <a:ext cx="319177" cy="319177"/>
          </a:xfrm>
          <a:prstGeom prst="ellipse">
            <a:avLst/>
          </a:prstGeom>
          <a:solidFill>
            <a:schemeClr val="accen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5"/>
          <p:cNvGrpSpPr/>
          <p:nvPr/>
        </p:nvGrpSpPr>
        <p:grpSpPr>
          <a:xfrm>
            <a:off x="3477344" y="633990"/>
            <a:ext cx="4348560" cy="6234274"/>
            <a:chOff x="3477344" y="633990"/>
            <a:chExt cx="4348560" cy="6234274"/>
          </a:xfrm>
        </p:grpSpPr>
        <p:sp>
          <p:nvSpPr>
            <p:cNvPr id="162" name="Google Shape;162;p5"/>
            <p:cNvSpPr/>
            <p:nvPr/>
          </p:nvSpPr>
          <p:spPr>
            <a:xfrm>
              <a:off x="7182798" y="5113263"/>
              <a:ext cx="518361" cy="1744002"/>
            </a:xfrm>
            <a:custGeom>
              <a:rect b="b" l="l" r="r" t="t"/>
              <a:pathLst>
                <a:path extrusionOk="0" h="1744002" w="518361">
                  <a:moveTo>
                    <a:pt x="403458" y="0"/>
                  </a:moveTo>
                  <a:cubicBezTo>
                    <a:pt x="403458" y="0"/>
                    <a:pt x="386766" y="718537"/>
                    <a:pt x="403458" y="884294"/>
                  </a:cubicBezTo>
                  <a:cubicBezTo>
                    <a:pt x="420150" y="1050051"/>
                    <a:pt x="518361" y="1744002"/>
                    <a:pt x="518361" y="1744002"/>
                  </a:cubicBezTo>
                  <a:lnTo>
                    <a:pt x="0" y="1744002"/>
                  </a:lnTo>
                  <a:lnTo>
                    <a:pt x="0" y="0"/>
                  </a:lnTo>
                  <a:lnTo>
                    <a:pt x="403458" y="0"/>
                  </a:ln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7264835" y="5419544"/>
              <a:ext cx="314303" cy="376931"/>
            </a:xfrm>
            <a:custGeom>
              <a:rect b="b" l="l" r="r" t="t"/>
              <a:pathLst>
                <a:path extrusionOk="0" h="376931" w="314303">
                  <a:moveTo>
                    <a:pt x="314304" y="186848"/>
                  </a:moveTo>
                  <a:lnTo>
                    <a:pt x="314304" y="0"/>
                  </a:lnTo>
                  <a:lnTo>
                    <a:pt x="0" y="193448"/>
                  </a:lnTo>
                  <a:lnTo>
                    <a:pt x="55770" y="376931"/>
                  </a:lnTo>
                  <a:close/>
                </a:path>
              </a:pathLst>
            </a:custGeom>
            <a:solidFill>
              <a:srgbClr val="FF6A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7227957" y="3275578"/>
              <a:ext cx="473201" cy="2345306"/>
            </a:xfrm>
            <a:custGeom>
              <a:rect b="b" l="l" r="r" t="t"/>
              <a:pathLst>
                <a:path extrusionOk="0" h="2345306" w="473201">
                  <a:moveTo>
                    <a:pt x="17080" y="0"/>
                  </a:moveTo>
                  <a:cubicBezTo>
                    <a:pt x="17080" y="0"/>
                    <a:pt x="357521" y="387153"/>
                    <a:pt x="407080" y="833312"/>
                  </a:cubicBezTo>
                  <a:cubicBezTo>
                    <a:pt x="456639" y="1279470"/>
                    <a:pt x="473202" y="2221345"/>
                    <a:pt x="473202" y="2221345"/>
                  </a:cubicBezTo>
                  <a:lnTo>
                    <a:pt x="0" y="2345307"/>
                  </a:lnTo>
                  <a:lnTo>
                    <a:pt x="17080" y="0"/>
                  </a:lnTo>
                  <a:close/>
                </a:path>
              </a:pathLst>
            </a:custGeom>
            <a:solidFill>
              <a:srgbClr val="7EC23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4522541" y="2914045"/>
              <a:ext cx="2946604" cy="3954219"/>
            </a:xfrm>
            <a:custGeom>
              <a:rect b="b" l="l" r="r" t="t"/>
              <a:pathLst>
                <a:path extrusionOk="0" h="3954219" w="2946604">
                  <a:moveTo>
                    <a:pt x="1086670" y="130"/>
                  </a:moveTo>
                  <a:lnTo>
                    <a:pt x="168086" y="170803"/>
                  </a:lnTo>
                  <a:lnTo>
                    <a:pt x="0" y="891281"/>
                  </a:lnTo>
                  <a:cubicBezTo>
                    <a:pt x="0" y="891281"/>
                    <a:pt x="164722" y="2701146"/>
                    <a:pt x="150617" y="3368960"/>
                  </a:cubicBezTo>
                  <a:cubicBezTo>
                    <a:pt x="146477" y="3563055"/>
                    <a:pt x="83849" y="3954219"/>
                    <a:pt x="83849" y="3954219"/>
                  </a:cubicBezTo>
                  <a:lnTo>
                    <a:pt x="2897440" y="3954219"/>
                  </a:lnTo>
                  <a:cubicBezTo>
                    <a:pt x="2897440" y="3954219"/>
                    <a:pt x="2848141" y="3602650"/>
                    <a:pt x="2836365" y="3318884"/>
                  </a:cubicBezTo>
                  <a:cubicBezTo>
                    <a:pt x="2812298" y="2736860"/>
                    <a:pt x="3003157" y="1739862"/>
                    <a:pt x="2929660" y="1132735"/>
                  </a:cubicBezTo>
                  <a:cubicBezTo>
                    <a:pt x="2910380" y="973707"/>
                    <a:pt x="2827825" y="551746"/>
                    <a:pt x="2721073" y="432442"/>
                  </a:cubicBezTo>
                  <a:cubicBezTo>
                    <a:pt x="2549106" y="240289"/>
                    <a:pt x="2003830" y="0"/>
                    <a:pt x="2003830" y="0"/>
                  </a:cubicBezTo>
                  <a:lnTo>
                    <a:pt x="108667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5463122" y="2914174"/>
              <a:ext cx="1237608" cy="834878"/>
            </a:xfrm>
            <a:custGeom>
              <a:rect b="b" l="l" r="r" t="t"/>
              <a:pathLst>
                <a:path extrusionOk="0" h="834878" w="1237608">
                  <a:moveTo>
                    <a:pt x="146088" y="0"/>
                  </a:moveTo>
                  <a:lnTo>
                    <a:pt x="0" y="27303"/>
                  </a:lnTo>
                  <a:cubicBezTo>
                    <a:pt x="0" y="27303"/>
                    <a:pt x="198882" y="953779"/>
                    <a:pt x="964390" y="822054"/>
                  </a:cubicBezTo>
                  <a:cubicBezTo>
                    <a:pt x="1416630" y="744287"/>
                    <a:pt x="1171036" y="48782"/>
                    <a:pt x="1171036" y="48782"/>
                  </a:cubicBezTo>
                  <a:lnTo>
                    <a:pt x="1063378" y="0"/>
                  </a:lnTo>
                  <a:lnTo>
                    <a:pt x="146088" y="0"/>
                  </a:lnTo>
                  <a:close/>
                </a:path>
              </a:pathLst>
            </a:custGeom>
            <a:solidFill>
              <a:srgbClr val="7EC23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4536516" y="3005269"/>
              <a:ext cx="2905462" cy="2499430"/>
            </a:xfrm>
            <a:custGeom>
              <a:rect b="b" l="l" r="r" t="t"/>
              <a:pathLst>
                <a:path extrusionOk="0" h="2499430" w="2905462">
                  <a:moveTo>
                    <a:pt x="222432" y="68451"/>
                  </a:moveTo>
                  <a:lnTo>
                    <a:pt x="589141" y="0"/>
                  </a:lnTo>
                  <a:cubicBezTo>
                    <a:pt x="725266" y="63145"/>
                    <a:pt x="1050827" y="238866"/>
                    <a:pt x="1136875" y="509692"/>
                  </a:cubicBezTo>
                  <a:cubicBezTo>
                    <a:pt x="1246733" y="854533"/>
                    <a:pt x="1932662" y="1717994"/>
                    <a:pt x="1932662" y="1717994"/>
                  </a:cubicBezTo>
                  <a:lnTo>
                    <a:pt x="2905463" y="863720"/>
                  </a:lnTo>
                  <a:cubicBezTo>
                    <a:pt x="2905463" y="863720"/>
                    <a:pt x="2302089" y="2403923"/>
                    <a:pt x="2149659" y="2492689"/>
                  </a:cubicBezTo>
                  <a:cubicBezTo>
                    <a:pt x="1997231" y="2581325"/>
                    <a:pt x="339277" y="1766388"/>
                    <a:pt x="268497" y="1782433"/>
                  </a:cubicBezTo>
                  <a:cubicBezTo>
                    <a:pt x="228643" y="1791620"/>
                    <a:pt x="146218" y="1867188"/>
                    <a:pt x="77379" y="1935897"/>
                  </a:cubicBezTo>
                  <a:lnTo>
                    <a:pt x="0" y="957015"/>
                  </a:lnTo>
                  <a:lnTo>
                    <a:pt x="222432" y="68451"/>
                  </a:lnTo>
                  <a:close/>
                </a:path>
              </a:pathLst>
            </a:custGeom>
            <a:solidFill>
              <a:srgbClr val="F0F0F0">
                <a:alpha val="3529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5609210" y="2305495"/>
              <a:ext cx="973516" cy="1314951"/>
            </a:xfrm>
            <a:custGeom>
              <a:rect b="b" l="l" r="r" t="t"/>
              <a:pathLst>
                <a:path extrusionOk="0" h="1314951" w="973516">
                  <a:moveTo>
                    <a:pt x="0" y="608680"/>
                  </a:moveTo>
                  <a:cubicBezTo>
                    <a:pt x="0" y="608680"/>
                    <a:pt x="159675" y="1360990"/>
                    <a:pt x="755544" y="1312725"/>
                  </a:cubicBezTo>
                  <a:cubicBezTo>
                    <a:pt x="1120183" y="1283222"/>
                    <a:pt x="917161" y="608680"/>
                    <a:pt x="917161" y="608680"/>
                  </a:cubicBezTo>
                  <a:lnTo>
                    <a:pt x="865014" y="0"/>
                  </a:lnTo>
                  <a:lnTo>
                    <a:pt x="52147" y="0"/>
                  </a:lnTo>
                  <a:lnTo>
                    <a:pt x="0" y="608680"/>
                  </a:ln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5630949" y="2305495"/>
              <a:ext cx="879894" cy="734401"/>
            </a:xfrm>
            <a:custGeom>
              <a:rect b="b" l="l" r="r" t="t"/>
              <a:pathLst>
                <a:path extrusionOk="0" h="734401" w="879894">
                  <a:moveTo>
                    <a:pt x="0" y="354546"/>
                  </a:moveTo>
                  <a:cubicBezTo>
                    <a:pt x="0" y="354546"/>
                    <a:pt x="290753" y="724619"/>
                    <a:pt x="540876" y="734194"/>
                  </a:cubicBezTo>
                  <a:cubicBezTo>
                    <a:pt x="790999" y="743640"/>
                    <a:pt x="879894" y="427008"/>
                    <a:pt x="879894" y="427008"/>
                  </a:cubicBezTo>
                  <a:lnTo>
                    <a:pt x="843275" y="0"/>
                  </a:lnTo>
                  <a:lnTo>
                    <a:pt x="30408" y="0"/>
                  </a:lnTo>
                  <a:lnTo>
                    <a:pt x="0" y="354546"/>
                  </a:lnTo>
                  <a:close/>
                </a:path>
              </a:pathLst>
            </a:custGeom>
            <a:solidFill>
              <a:srgbClr val="FF6A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5414340" y="1184058"/>
              <a:ext cx="1347532" cy="1680169"/>
            </a:xfrm>
            <a:custGeom>
              <a:rect b="b" l="l" r="r" t="t"/>
              <a:pathLst>
                <a:path extrusionOk="0" h="1680169" w="1347532">
                  <a:moveTo>
                    <a:pt x="0" y="863808"/>
                  </a:moveTo>
                  <a:cubicBezTo>
                    <a:pt x="0" y="1356549"/>
                    <a:pt x="482648" y="1680169"/>
                    <a:pt x="673766" y="1680169"/>
                  </a:cubicBezTo>
                  <a:cubicBezTo>
                    <a:pt x="873165" y="1680169"/>
                    <a:pt x="1347532" y="1356679"/>
                    <a:pt x="1347532" y="863808"/>
                  </a:cubicBezTo>
                  <a:cubicBezTo>
                    <a:pt x="1347532" y="-151305"/>
                    <a:pt x="1347532" y="9276"/>
                    <a:pt x="673766" y="9276"/>
                  </a:cubicBezTo>
                  <a:cubicBezTo>
                    <a:pt x="0" y="9276"/>
                    <a:pt x="0" y="-151305"/>
                    <a:pt x="0" y="863808"/>
                  </a:cubicBez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5217400" y="633990"/>
              <a:ext cx="1733789" cy="1266364"/>
            </a:xfrm>
            <a:custGeom>
              <a:rect b="b" l="l" r="r" t="t"/>
              <a:pathLst>
                <a:path extrusionOk="0" h="1266364" w="1733789">
                  <a:moveTo>
                    <a:pt x="341087" y="672565"/>
                  </a:moveTo>
                  <a:cubicBezTo>
                    <a:pt x="341087" y="672565"/>
                    <a:pt x="333970" y="964871"/>
                    <a:pt x="237700" y="1015724"/>
                  </a:cubicBezTo>
                  <a:cubicBezTo>
                    <a:pt x="200822" y="1035134"/>
                    <a:pt x="244816" y="1136321"/>
                    <a:pt x="199528" y="1225605"/>
                  </a:cubicBezTo>
                  <a:lnTo>
                    <a:pt x="124737" y="1225605"/>
                  </a:lnTo>
                  <a:cubicBezTo>
                    <a:pt x="124737" y="1225605"/>
                    <a:pt x="-19928" y="859284"/>
                    <a:pt x="2328" y="562967"/>
                  </a:cubicBezTo>
                  <a:cubicBezTo>
                    <a:pt x="15397" y="388929"/>
                    <a:pt x="71037" y="178789"/>
                    <a:pt x="330606" y="172578"/>
                  </a:cubicBezTo>
                  <a:cubicBezTo>
                    <a:pt x="330606" y="172578"/>
                    <a:pt x="898138" y="-90484"/>
                    <a:pt x="1326698" y="32960"/>
                  </a:cubicBezTo>
                  <a:cubicBezTo>
                    <a:pt x="1474469" y="75531"/>
                    <a:pt x="1644884" y="179048"/>
                    <a:pt x="1652259" y="325395"/>
                  </a:cubicBezTo>
                  <a:cubicBezTo>
                    <a:pt x="1756293" y="426971"/>
                    <a:pt x="1734943" y="645133"/>
                    <a:pt x="1724980" y="771942"/>
                  </a:cubicBezTo>
                  <a:cubicBezTo>
                    <a:pt x="1711264" y="946368"/>
                    <a:pt x="1590666" y="1266365"/>
                    <a:pt x="1590666" y="1266365"/>
                  </a:cubicBezTo>
                  <a:lnTo>
                    <a:pt x="1521569" y="1228452"/>
                  </a:lnTo>
                  <a:cubicBezTo>
                    <a:pt x="1522475" y="1162330"/>
                    <a:pt x="1515487" y="1097114"/>
                    <a:pt x="1506041" y="1034875"/>
                  </a:cubicBezTo>
                  <a:cubicBezTo>
                    <a:pt x="1409512" y="926829"/>
                    <a:pt x="1412100" y="718501"/>
                    <a:pt x="1456353" y="631676"/>
                  </a:cubicBezTo>
                  <a:cubicBezTo>
                    <a:pt x="1456353" y="631676"/>
                    <a:pt x="1448848" y="774788"/>
                    <a:pt x="1223569" y="796786"/>
                  </a:cubicBezTo>
                  <a:cubicBezTo>
                    <a:pt x="857637" y="832499"/>
                    <a:pt x="341087" y="672565"/>
                    <a:pt x="341087" y="672565"/>
                  </a:cubicBezTo>
                  <a:close/>
                </a:path>
              </a:pathLst>
            </a:custGeom>
            <a:solidFill>
              <a:srgbClr val="1B0F1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grpSp>
          <p:nvGrpSpPr>
            <p:cNvPr id="172" name="Google Shape;172;p5"/>
            <p:cNvGrpSpPr/>
            <p:nvPr/>
          </p:nvGrpSpPr>
          <p:grpSpPr>
            <a:xfrm>
              <a:off x="5673520" y="1641613"/>
              <a:ext cx="816102" cy="345178"/>
              <a:chOff x="5673520" y="1641613"/>
              <a:chExt cx="816102" cy="345178"/>
            </a:xfrm>
          </p:grpSpPr>
          <p:grpSp>
            <p:nvGrpSpPr>
              <p:cNvPr id="173" name="Google Shape;173;p5"/>
              <p:cNvGrpSpPr/>
              <p:nvPr/>
            </p:nvGrpSpPr>
            <p:grpSpPr>
              <a:xfrm>
                <a:off x="5673520" y="1641613"/>
                <a:ext cx="256075" cy="345178"/>
                <a:chOff x="5673520" y="1641613"/>
                <a:chExt cx="256075" cy="345178"/>
              </a:xfrm>
            </p:grpSpPr>
            <p:sp>
              <p:nvSpPr>
                <p:cNvPr id="174" name="Google Shape;174;p5"/>
                <p:cNvSpPr/>
                <p:nvPr/>
              </p:nvSpPr>
              <p:spPr>
                <a:xfrm>
                  <a:off x="5742100" y="1805378"/>
                  <a:ext cx="135348" cy="181413"/>
                </a:xfrm>
                <a:custGeom>
                  <a:rect b="b" l="l" r="r" t="t"/>
                  <a:pathLst>
                    <a:path extrusionOk="0" h="181413" w="135348">
                      <a:moveTo>
                        <a:pt x="0" y="90707"/>
                      </a:moveTo>
                      <a:cubicBezTo>
                        <a:pt x="0" y="140783"/>
                        <a:pt x="30279" y="181413"/>
                        <a:pt x="67674" y="181413"/>
                      </a:cubicBezTo>
                      <a:cubicBezTo>
                        <a:pt x="105070" y="181413"/>
                        <a:pt x="135349" y="140783"/>
                        <a:pt x="135349" y="90707"/>
                      </a:cubicBezTo>
                      <a:cubicBezTo>
                        <a:pt x="135349" y="40630"/>
                        <a:pt x="105070" y="0"/>
                        <a:pt x="67674" y="0"/>
                      </a:cubicBezTo>
                      <a:cubicBezTo>
                        <a:pt x="30279" y="0"/>
                        <a:pt x="0" y="40630"/>
                        <a:pt x="0" y="90707"/>
                      </a:cubicBezTo>
                      <a:close/>
                    </a:path>
                  </a:pathLst>
                </a:custGeom>
                <a:solidFill>
                  <a:srgbClr val="0C0E1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1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Varela Round"/>
                    <a:ea typeface="Varela Round"/>
                    <a:cs typeface="Varela Round"/>
                    <a:sym typeface="Varela Round"/>
                  </a:endParaRPr>
                </a:p>
              </p:txBody>
            </p:sp>
            <p:sp>
              <p:nvSpPr>
                <p:cNvPr id="175" name="Google Shape;175;p5"/>
                <p:cNvSpPr/>
                <p:nvPr/>
              </p:nvSpPr>
              <p:spPr>
                <a:xfrm>
                  <a:off x="5673520" y="1641613"/>
                  <a:ext cx="256075" cy="75775"/>
                </a:xfrm>
                <a:custGeom>
                  <a:rect b="b" l="l" r="r" t="t"/>
                  <a:pathLst>
                    <a:path extrusionOk="0" h="75775" w="256075">
                      <a:moveTo>
                        <a:pt x="256075" y="46662"/>
                      </a:moveTo>
                      <a:cubicBezTo>
                        <a:pt x="232396" y="42650"/>
                        <a:pt x="209881" y="38768"/>
                        <a:pt x="187754" y="36310"/>
                      </a:cubicBezTo>
                      <a:cubicBezTo>
                        <a:pt x="165627" y="33722"/>
                        <a:pt x="143889" y="32687"/>
                        <a:pt x="122668" y="33722"/>
                      </a:cubicBezTo>
                      <a:cubicBezTo>
                        <a:pt x="101317" y="34628"/>
                        <a:pt x="80873" y="39027"/>
                        <a:pt x="60557" y="45756"/>
                      </a:cubicBezTo>
                      <a:cubicBezTo>
                        <a:pt x="55640" y="47697"/>
                        <a:pt x="50464" y="49508"/>
                        <a:pt x="45289" y="51320"/>
                      </a:cubicBezTo>
                      <a:lnTo>
                        <a:pt x="30538" y="58695"/>
                      </a:lnTo>
                      <a:cubicBezTo>
                        <a:pt x="27949" y="59860"/>
                        <a:pt x="25232" y="60895"/>
                        <a:pt x="22774" y="62319"/>
                      </a:cubicBezTo>
                      <a:cubicBezTo>
                        <a:pt x="20444" y="63871"/>
                        <a:pt x="18115" y="65424"/>
                        <a:pt x="15528" y="66847"/>
                      </a:cubicBezTo>
                      <a:cubicBezTo>
                        <a:pt x="10610" y="69824"/>
                        <a:pt x="5564" y="72929"/>
                        <a:pt x="0" y="75776"/>
                      </a:cubicBezTo>
                      <a:cubicBezTo>
                        <a:pt x="2717" y="70471"/>
                        <a:pt x="5823" y="65295"/>
                        <a:pt x="9187" y="60119"/>
                      </a:cubicBezTo>
                      <a:cubicBezTo>
                        <a:pt x="12293" y="54814"/>
                        <a:pt x="16045" y="49897"/>
                        <a:pt x="20444" y="45626"/>
                      </a:cubicBezTo>
                      <a:lnTo>
                        <a:pt x="33772" y="32557"/>
                      </a:lnTo>
                      <a:cubicBezTo>
                        <a:pt x="38819" y="28934"/>
                        <a:pt x="43995" y="25441"/>
                        <a:pt x="49300" y="21947"/>
                      </a:cubicBezTo>
                      <a:cubicBezTo>
                        <a:pt x="70780" y="9137"/>
                        <a:pt x="95882" y="1244"/>
                        <a:pt x="120985" y="208"/>
                      </a:cubicBezTo>
                      <a:cubicBezTo>
                        <a:pt x="145959" y="-956"/>
                        <a:pt x="170803" y="2796"/>
                        <a:pt x="193835" y="10560"/>
                      </a:cubicBezTo>
                      <a:cubicBezTo>
                        <a:pt x="216480" y="18971"/>
                        <a:pt x="238348" y="30099"/>
                        <a:pt x="256075" y="46662"/>
                      </a:cubicBezTo>
                      <a:close/>
                    </a:path>
                  </a:pathLst>
                </a:custGeom>
                <a:solidFill>
                  <a:srgbClr val="0C0E1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1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Varela Round"/>
                    <a:ea typeface="Varela Round"/>
                    <a:cs typeface="Varela Round"/>
                    <a:sym typeface="Varela Round"/>
                  </a:endParaRPr>
                </a:p>
              </p:txBody>
            </p:sp>
          </p:grpSp>
          <p:grpSp>
            <p:nvGrpSpPr>
              <p:cNvPr id="176" name="Google Shape;176;p5"/>
              <p:cNvGrpSpPr/>
              <p:nvPr/>
            </p:nvGrpSpPr>
            <p:grpSpPr>
              <a:xfrm>
                <a:off x="6242476" y="1641675"/>
                <a:ext cx="247146" cy="345116"/>
                <a:chOff x="6242476" y="1641675"/>
                <a:chExt cx="247146" cy="345116"/>
              </a:xfrm>
            </p:grpSpPr>
            <p:sp>
              <p:nvSpPr>
                <p:cNvPr id="177" name="Google Shape;177;p5"/>
                <p:cNvSpPr/>
                <p:nvPr/>
              </p:nvSpPr>
              <p:spPr>
                <a:xfrm>
                  <a:off x="6285435" y="1805378"/>
                  <a:ext cx="135348" cy="181413"/>
                </a:xfrm>
                <a:custGeom>
                  <a:rect b="b" l="l" r="r" t="t"/>
                  <a:pathLst>
                    <a:path extrusionOk="0" h="181413" w="135348">
                      <a:moveTo>
                        <a:pt x="135349" y="90707"/>
                      </a:moveTo>
                      <a:cubicBezTo>
                        <a:pt x="135349" y="140803"/>
                        <a:pt x="105050" y="181413"/>
                        <a:pt x="67674" y="181413"/>
                      </a:cubicBezTo>
                      <a:cubicBezTo>
                        <a:pt x="30299" y="181413"/>
                        <a:pt x="0" y="140803"/>
                        <a:pt x="0" y="90707"/>
                      </a:cubicBezTo>
                      <a:cubicBezTo>
                        <a:pt x="0" y="40611"/>
                        <a:pt x="30299" y="0"/>
                        <a:pt x="67674" y="0"/>
                      </a:cubicBezTo>
                      <a:cubicBezTo>
                        <a:pt x="105050" y="0"/>
                        <a:pt x="135349" y="40611"/>
                        <a:pt x="135349" y="90707"/>
                      </a:cubicBezTo>
                      <a:close/>
                    </a:path>
                  </a:pathLst>
                </a:custGeom>
                <a:solidFill>
                  <a:srgbClr val="0C0E1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1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Varela Round"/>
                    <a:ea typeface="Varela Round"/>
                    <a:cs typeface="Varela Round"/>
                    <a:sym typeface="Varela Round"/>
                  </a:endParaRPr>
                </a:p>
              </p:txBody>
            </p:sp>
            <p:sp>
              <p:nvSpPr>
                <p:cNvPr id="178" name="Google Shape;178;p5"/>
                <p:cNvSpPr/>
                <p:nvPr/>
              </p:nvSpPr>
              <p:spPr>
                <a:xfrm>
                  <a:off x="6242476" y="1641675"/>
                  <a:ext cx="247146" cy="76102"/>
                </a:xfrm>
                <a:custGeom>
                  <a:rect b="b" l="l" r="r" t="t"/>
                  <a:pathLst>
                    <a:path extrusionOk="0" h="76102" w="247146">
                      <a:moveTo>
                        <a:pt x="0" y="45694"/>
                      </a:moveTo>
                      <a:cubicBezTo>
                        <a:pt x="16821" y="29002"/>
                        <a:pt x="37913" y="17874"/>
                        <a:pt x="60169" y="9981"/>
                      </a:cubicBezTo>
                      <a:cubicBezTo>
                        <a:pt x="82555" y="2346"/>
                        <a:pt x="106752" y="-1277"/>
                        <a:pt x="131208" y="405"/>
                      </a:cubicBezTo>
                      <a:cubicBezTo>
                        <a:pt x="155664" y="1570"/>
                        <a:pt x="179861" y="10110"/>
                        <a:pt x="200435" y="23050"/>
                      </a:cubicBezTo>
                      <a:cubicBezTo>
                        <a:pt x="221526" y="35601"/>
                        <a:pt x="236795" y="55399"/>
                        <a:pt x="247147" y="76102"/>
                      </a:cubicBezTo>
                      <a:cubicBezTo>
                        <a:pt x="226314" y="64715"/>
                        <a:pt x="208716" y="52811"/>
                        <a:pt x="188530" y="46600"/>
                      </a:cubicBezTo>
                      <a:cubicBezTo>
                        <a:pt x="168991" y="39742"/>
                        <a:pt x="149323" y="34954"/>
                        <a:pt x="128879" y="33919"/>
                      </a:cubicBezTo>
                      <a:cubicBezTo>
                        <a:pt x="108434" y="32496"/>
                        <a:pt x="87601" y="33272"/>
                        <a:pt x="66251" y="35731"/>
                      </a:cubicBezTo>
                      <a:cubicBezTo>
                        <a:pt x="44641" y="37801"/>
                        <a:pt x="23033" y="41553"/>
                        <a:pt x="0" y="45694"/>
                      </a:cubicBezTo>
                      <a:close/>
                    </a:path>
                  </a:pathLst>
                </a:custGeom>
                <a:solidFill>
                  <a:srgbClr val="0C0E19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1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Varela Round"/>
                    <a:ea typeface="Varela Round"/>
                    <a:cs typeface="Varela Round"/>
                    <a:sym typeface="Varela Round"/>
                  </a:endParaRPr>
                </a:p>
              </p:txBody>
            </p:sp>
          </p:grpSp>
        </p:grpSp>
        <p:sp>
          <p:nvSpPr>
            <p:cNvPr id="179" name="Google Shape;179;p5"/>
            <p:cNvSpPr/>
            <p:nvPr/>
          </p:nvSpPr>
          <p:spPr>
            <a:xfrm>
              <a:off x="5318974" y="1812373"/>
              <a:ext cx="1550943" cy="1052570"/>
            </a:xfrm>
            <a:custGeom>
              <a:rect b="b" l="l" r="r" t="t"/>
              <a:pathLst>
                <a:path extrusionOk="0" h="1052570" w="1550943">
                  <a:moveTo>
                    <a:pt x="171709" y="160314"/>
                  </a:moveTo>
                  <a:cubicBezTo>
                    <a:pt x="199788" y="230577"/>
                    <a:pt x="227091" y="414190"/>
                    <a:pt x="203799" y="441622"/>
                  </a:cubicBezTo>
                  <a:cubicBezTo>
                    <a:pt x="188013" y="460384"/>
                    <a:pt x="139360" y="469054"/>
                    <a:pt x="130432" y="463102"/>
                  </a:cubicBezTo>
                  <a:cubicBezTo>
                    <a:pt x="182190" y="741045"/>
                    <a:pt x="558992" y="1069970"/>
                    <a:pt x="769002" y="1051854"/>
                  </a:cubicBezTo>
                  <a:lnTo>
                    <a:pt x="769261" y="1051854"/>
                  </a:lnTo>
                  <a:cubicBezTo>
                    <a:pt x="979401" y="1069970"/>
                    <a:pt x="1356073" y="741045"/>
                    <a:pt x="1407831" y="463102"/>
                  </a:cubicBezTo>
                  <a:cubicBezTo>
                    <a:pt x="1398903" y="469183"/>
                    <a:pt x="1350379" y="460384"/>
                    <a:pt x="1334463" y="441622"/>
                  </a:cubicBezTo>
                  <a:cubicBezTo>
                    <a:pt x="1311431" y="414190"/>
                    <a:pt x="1338475" y="230706"/>
                    <a:pt x="1366554" y="160314"/>
                  </a:cubicBezTo>
                  <a:cubicBezTo>
                    <a:pt x="1387128" y="108038"/>
                    <a:pt x="1430864" y="69219"/>
                    <a:pt x="1440439" y="47093"/>
                  </a:cubicBezTo>
                  <a:cubicBezTo>
                    <a:pt x="1443027" y="41529"/>
                    <a:pt x="1551073" y="19402"/>
                    <a:pt x="1550943" y="12285"/>
                  </a:cubicBezTo>
                  <a:cubicBezTo>
                    <a:pt x="1550814" y="7627"/>
                    <a:pt x="1481070" y="-13594"/>
                    <a:pt x="1441863" y="13579"/>
                  </a:cubicBezTo>
                  <a:cubicBezTo>
                    <a:pt x="1335628" y="87076"/>
                    <a:pt x="1247898" y="272501"/>
                    <a:pt x="1062343" y="321024"/>
                  </a:cubicBezTo>
                  <a:cubicBezTo>
                    <a:pt x="942652" y="352080"/>
                    <a:pt x="879507" y="297086"/>
                    <a:pt x="769261" y="297086"/>
                  </a:cubicBezTo>
                  <a:lnTo>
                    <a:pt x="769002" y="297086"/>
                  </a:lnTo>
                  <a:cubicBezTo>
                    <a:pt x="658886" y="297086"/>
                    <a:pt x="595482" y="351950"/>
                    <a:pt x="475920" y="321024"/>
                  </a:cubicBezTo>
                  <a:cubicBezTo>
                    <a:pt x="290365" y="272630"/>
                    <a:pt x="155405" y="29883"/>
                    <a:pt x="96400" y="13579"/>
                  </a:cubicBezTo>
                  <a:cubicBezTo>
                    <a:pt x="38949" y="-2337"/>
                    <a:pt x="-129" y="8403"/>
                    <a:pt x="0" y="13579"/>
                  </a:cubicBezTo>
                  <a:cubicBezTo>
                    <a:pt x="130" y="20049"/>
                    <a:pt x="95495" y="41917"/>
                    <a:pt x="97824" y="47093"/>
                  </a:cubicBezTo>
                  <a:cubicBezTo>
                    <a:pt x="107529" y="69219"/>
                    <a:pt x="151265" y="108168"/>
                    <a:pt x="171709" y="160314"/>
                  </a:cubicBezTo>
                  <a:close/>
                </a:path>
              </a:pathLst>
            </a:custGeom>
            <a:solidFill>
              <a:srgbClr val="E4F3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5258345" y="1811952"/>
              <a:ext cx="232182" cy="467017"/>
            </a:xfrm>
            <a:custGeom>
              <a:rect b="b" l="l" r="r" t="t"/>
              <a:pathLst>
                <a:path extrusionOk="0" h="467017" w="232182">
                  <a:moveTo>
                    <a:pt x="215776" y="127998"/>
                  </a:moveTo>
                  <a:cubicBezTo>
                    <a:pt x="169193" y="13741"/>
                    <a:pt x="18576" y="-53416"/>
                    <a:pt x="2142" y="54372"/>
                  </a:cubicBezTo>
                  <a:cubicBezTo>
                    <a:pt x="-14291" y="162288"/>
                    <a:pt x="65547" y="465334"/>
                    <a:pt x="182003" y="467016"/>
                  </a:cubicBezTo>
                  <a:cubicBezTo>
                    <a:pt x="228198" y="467663"/>
                    <a:pt x="249289" y="209906"/>
                    <a:pt x="215776" y="127998"/>
                  </a:cubicBez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5897117" y="2205083"/>
              <a:ext cx="382495" cy="56479"/>
            </a:xfrm>
            <a:custGeom>
              <a:rect b="b" l="l" r="r" t="t"/>
              <a:pathLst>
                <a:path extrusionOk="0" h="56479" w="382495">
                  <a:moveTo>
                    <a:pt x="0" y="54346"/>
                  </a:moveTo>
                  <a:cubicBezTo>
                    <a:pt x="65992" y="66380"/>
                    <a:pt x="157346" y="23550"/>
                    <a:pt x="190989" y="23938"/>
                  </a:cubicBezTo>
                  <a:lnTo>
                    <a:pt x="191377" y="23938"/>
                  </a:lnTo>
                  <a:cubicBezTo>
                    <a:pt x="225020" y="23421"/>
                    <a:pt x="316503" y="66380"/>
                    <a:pt x="382495" y="54346"/>
                  </a:cubicBezTo>
                  <a:cubicBezTo>
                    <a:pt x="307446" y="54346"/>
                    <a:pt x="221009" y="0"/>
                    <a:pt x="191118" y="0"/>
                  </a:cubicBezTo>
                  <a:cubicBezTo>
                    <a:pt x="160969" y="0"/>
                    <a:pt x="74920" y="54346"/>
                    <a:pt x="0" y="54346"/>
                  </a:cubicBezTo>
                  <a:close/>
                </a:path>
              </a:pathLst>
            </a:custGeom>
            <a:solidFill>
              <a:srgbClr val="B8E2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5796188" y="2478886"/>
              <a:ext cx="584094" cy="40759"/>
            </a:xfrm>
            <a:custGeom>
              <a:rect b="b" l="l" r="r" t="t"/>
              <a:pathLst>
                <a:path extrusionOk="0" h="40759" w="584094">
                  <a:moveTo>
                    <a:pt x="0" y="0"/>
                  </a:moveTo>
                  <a:cubicBezTo>
                    <a:pt x="100800" y="29373"/>
                    <a:pt x="239124" y="40760"/>
                    <a:pt x="292177" y="40760"/>
                  </a:cubicBezTo>
                  <a:cubicBezTo>
                    <a:pt x="344970" y="40760"/>
                    <a:pt x="483295" y="29373"/>
                    <a:pt x="584095" y="0"/>
                  </a:cubicBezTo>
                  <a:cubicBezTo>
                    <a:pt x="469708" y="17598"/>
                    <a:pt x="339147" y="14233"/>
                    <a:pt x="292177" y="14233"/>
                  </a:cubicBezTo>
                  <a:cubicBezTo>
                    <a:pt x="245076" y="14233"/>
                    <a:pt x="114386" y="17598"/>
                    <a:pt x="0" y="0"/>
                  </a:cubicBezTo>
                  <a:close/>
                </a:path>
              </a:pathLst>
            </a:custGeom>
            <a:solidFill>
              <a:srgbClr val="B8E2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5887283" y="2650982"/>
              <a:ext cx="402163" cy="36878"/>
            </a:xfrm>
            <a:custGeom>
              <a:rect b="b" l="l" r="r" t="t"/>
              <a:pathLst>
                <a:path extrusionOk="0" h="36878" w="402163">
                  <a:moveTo>
                    <a:pt x="0" y="0"/>
                  </a:moveTo>
                  <a:cubicBezTo>
                    <a:pt x="88378" y="36231"/>
                    <a:pt x="146477" y="36878"/>
                    <a:pt x="200952" y="36878"/>
                  </a:cubicBezTo>
                  <a:lnTo>
                    <a:pt x="201211" y="36878"/>
                  </a:lnTo>
                  <a:cubicBezTo>
                    <a:pt x="255687" y="36878"/>
                    <a:pt x="313786" y="36231"/>
                    <a:pt x="402164" y="0"/>
                  </a:cubicBezTo>
                  <a:cubicBezTo>
                    <a:pt x="307963" y="22127"/>
                    <a:pt x="257240" y="18116"/>
                    <a:pt x="201211" y="18116"/>
                  </a:cubicBezTo>
                  <a:cubicBezTo>
                    <a:pt x="144924" y="18116"/>
                    <a:pt x="94200" y="22127"/>
                    <a:pt x="0" y="0"/>
                  </a:cubicBezTo>
                  <a:close/>
                </a:path>
              </a:pathLst>
            </a:custGeom>
            <a:solidFill>
              <a:srgbClr val="B8E2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6686029" y="1811952"/>
              <a:ext cx="232096" cy="467017"/>
            </a:xfrm>
            <a:custGeom>
              <a:rect b="b" l="l" r="r" t="t"/>
              <a:pathLst>
                <a:path extrusionOk="0" h="467017" w="232096">
                  <a:moveTo>
                    <a:pt x="16320" y="127998"/>
                  </a:moveTo>
                  <a:cubicBezTo>
                    <a:pt x="62903" y="13741"/>
                    <a:pt x="213520" y="-53416"/>
                    <a:pt x="229953" y="54372"/>
                  </a:cubicBezTo>
                  <a:cubicBezTo>
                    <a:pt x="246387" y="162288"/>
                    <a:pt x="166549" y="465334"/>
                    <a:pt x="50093" y="467016"/>
                  </a:cubicBezTo>
                  <a:cubicBezTo>
                    <a:pt x="4028" y="467663"/>
                    <a:pt x="-17064" y="209906"/>
                    <a:pt x="16320" y="127998"/>
                  </a:cubicBez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6734320" y="1845345"/>
              <a:ext cx="162514" cy="412265"/>
            </a:xfrm>
            <a:custGeom>
              <a:rect b="b" l="l" r="r" t="t"/>
              <a:pathLst>
                <a:path extrusionOk="0" h="412265" w="162514">
                  <a:moveTo>
                    <a:pt x="23023" y="113368"/>
                  </a:moveTo>
                  <a:cubicBezTo>
                    <a:pt x="38809" y="44788"/>
                    <a:pt x="105449" y="-17064"/>
                    <a:pt x="139480" y="4287"/>
                  </a:cubicBezTo>
                  <a:cubicBezTo>
                    <a:pt x="173511" y="25637"/>
                    <a:pt x="159925" y="139894"/>
                    <a:pt x="159407" y="124625"/>
                  </a:cubicBezTo>
                  <a:cubicBezTo>
                    <a:pt x="158501" y="94088"/>
                    <a:pt x="158760" y="1958"/>
                    <a:pt x="112824" y="26414"/>
                  </a:cubicBezTo>
                  <a:cubicBezTo>
                    <a:pt x="74393" y="46988"/>
                    <a:pt x="59901" y="117897"/>
                    <a:pt x="60548" y="130707"/>
                  </a:cubicBezTo>
                  <a:cubicBezTo>
                    <a:pt x="61195" y="143388"/>
                    <a:pt x="101696" y="180007"/>
                    <a:pt x="92897" y="225425"/>
                  </a:cubicBezTo>
                  <a:cubicBezTo>
                    <a:pt x="82545" y="279124"/>
                    <a:pt x="28846" y="280289"/>
                    <a:pt x="25482" y="246128"/>
                  </a:cubicBezTo>
                  <a:cubicBezTo>
                    <a:pt x="22118" y="211968"/>
                    <a:pt x="4002" y="373972"/>
                    <a:pt x="6590" y="400628"/>
                  </a:cubicBezTo>
                  <a:cubicBezTo>
                    <a:pt x="12025" y="456656"/>
                    <a:pt x="-20454" y="302157"/>
                    <a:pt x="23023" y="113368"/>
                  </a:cubicBezTo>
                  <a:close/>
                </a:path>
              </a:pathLst>
            </a:custGeom>
            <a:solidFill>
              <a:srgbClr val="FF6A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279765" y="1845345"/>
              <a:ext cx="162514" cy="412265"/>
            </a:xfrm>
            <a:custGeom>
              <a:rect b="b" l="l" r="r" t="t"/>
              <a:pathLst>
                <a:path extrusionOk="0" h="412265" w="162514">
                  <a:moveTo>
                    <a:pt x="139492" y="113368"/>
                  </a:moveTo>
                  <a:cubicBezTo>
                    <a:pt x="123705" y="44788"/>
                    <a:pt x="57066" y="-17064"/>
                    <a:pt x="23035" y="4287"/>
                  </a:cubicBezTo>
                  <a:cubicBezTo>
                    <a:pt x="-10996" y="25637"/>
                    <a:pt x="2590" y="139894"/>
                    <a:pt x="3108" y="124625"/>
                  </a:cubicBezTo>
                  <a:cubicBezTo>
                    <a:pt x="4014" y="94088"/>
                    <a:pt x="3755" y="1958"/>
                    <a:pt x="49691" y="26414"/>
                  </a:cubicBezTo>
                  <a:cubicBezTo>
                    <a:pt x="88121" y="46988"/>
                    <a:pt x="102614" y="117897"/>
                    <a:pt x="101967" y="130707"/>
                  </a:cubicBezTo>
                  <a:cubicBezTo>
                    <a:pt x="101320" y="143388"/>
                    <a:pt x="60819" y="180007"/>
                    <a:pt x="69618" y="225425"/>
                  </a:cubicBezTo>
                  <a:cubicBezTo>
                    <a:pt x="79970" y="279124"/>
                    <a:pt x="133669" y="280289"/>
                    <a:pt x="137033" y="246128"/>
                  </a:cubicBezTo>
                  <a:cubicBezTo>
                    <a:pt x="140398" y="211968"/>
                    <a:pt x="158513" y="373972"/>
                    <a:pt x="155925" y="400628"/>
                  </a:cubicBezTo>
                  <a:cubicBezTo>
                    <a:pt x="150490" y="456656"/>
                    <a:pt x="182969" y="302157"/>
                    <a:pt x="139492" y="113368"/>
                  </a:cubicBezTo>
                  <a:close/>
                </a:path>
              </a:pathLst>
            </a:custGeom>
            <a:solidFill>
              <a:srgbClr val="FF6A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4478901" y="2962827"/>
              <a:ext cx="1265241" cy="1495880"/>
            </a:xfrm>
            <a:custGeom>
              <a:rect b="b" l="l" r="r" t="t"/>
              <a:pathLst>
                <a:path extrusionOk="0" h="1495880" w="1265241">
                  <a:moveTo>
                    <a:pt x="1259576" y="634171"/>
                  </a:moveTo>
                  <a:cubicBezTo>
                    <a:pt x="1259576" y="634171"/>
                    <a:pt x="1292702" y="545793"/>
                    <a:pt x="1198760" y="418597"/>
                  </a:cubicBezTo>
                  <a:cubicBezTo>
                    <a:pt x="1104818" y="291530"/>
                    <a:pt x="909689" y="79837"/>
                    <a:pt x="734616" y="16304"/>
                  </a:cubicBezTo>
                  <a:cubicBezTo>
                    <a:pt x="587751" y="-37007"/>
                    <a:pt x="183905" y="46194"/>
                    <a:pt x="96433" y="181931"/>
                  </a:cubicBezTo>
                  <a:cubicBezTo>
                    <a:pt x="-29081" y="376413"/>
                    <a:pt x="-26234" y="894257"/>
                    <a:pt x="71201" y="1021065"/>
                  </a:cubicBezTo>
                  <a:cubicBezTo>
                    <a:pt x="205515" y="1196138"/>
                    <a:pt x="472847" y="1337310"/>
                    <a:pt x="513348" y="1402526"/>
                  </a:cubicBezTo>
                  <a:cubicBezTo>
                    <a:pt x="610525" y="1558577"/>
                    <a:pt x="849649" y="1490903"/>
                    <a:pt x="949543" y="1402526"/>
                  </a:cubicBezTo>
                  <a:cubicBezTo>
                    <a:pt x="1049566" y="1314019"/>
                    <a:pt x="1261388" y="731865"/>
                    <a:pt x="1259576" y="634171"/>
                  </a:cubicBezTo>
                  <a:close/>
                </a:path>
              </a:pathLst>
            </a:custGeom>
            <a:solidFill>
              <a:srgbClr val="7EC23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4919011" y="3036163"/>
              <a:ext cx="682565" cy="478798"/>
            </a:xfrm>
            <a:custGeom>
              <a:rect b="b" l="l" r="r" t="t"/>
              <a:pathLst>
                <a:path extrusionOk="0" h="478798" w="682565">
                  <a:moveTo>
                    <a:pt x="682565" y="478798"/>
                  </a:moveTo>
                  <a:cubicBezTo>
                    <a:pt x="656686" y="324687"/>
                    <a:pt x="563132" y="183257"/>
                    <a:pt x="431536" y="99021"/>
                  </a:cubicBezTo>
                  <a:cubicBezTo>
                    <a:pt x="403975" y="81423"/>
                    <a:pt x="374990" y="66154"/>
                    <a:pt x="346006" y="51014"/>
                  </a:cubicBezTo>
                  <a:cubicBezTo>
                    <a:pt x="308998" y="31734"/>
                    <a:pt x="271473" y="12066"/>
                    <a:pt x="230455" y="4302"/>
                  </a:cubicBezTo>
                  <a:cubicBezTo>
                    <a:pt x="198235" y="-1909"/>
                    <a:pt x="164980" y="-485"/>
                    <a:pt x="132372" y="2879"/>
                  </a:cubicBezTo>
                  <a:cubicBezTo>
                    <a:pt x="87601" y="7537"/>
                    <a:pt x="43348" y="16077"/>
                    <a:pt x="0" y="28241"/>
                  </a:cubicBezTo>
                </a:path>
              </a:pathLst>
            </a:custGeom>
            <a:solidFill>
              <a:srgbClr val="7EC234"/>
            </a:solidFill>
            <a:ln cap="rnd" cmpd="sng" w="16750">
              <a:solidFill>
                <a:srgbClr val="92D05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4522541" y="2992459"/>
              <a:ext cx="510080" cy="423772"/>
            </a:xfrm>
            <a:custGeom>
              <a:rect b="b" l="l" r="r" t="t"/>
              <a:pathLst>
                <a:path extrusionOk="0" h="423772" w="510080">
                  <a:moveTo>
                    <a:pt x="510080" y="0"/>
                  </a:moveTo>
                  <a:cubicBezTo>
                    <a:pt x="391035" y="15528"/>
                    <a:pt x="275485" y="56805"/>
                    <a:pt x="173520" y="120339"/>
                  </a:cubicBezTo>
                  <a:cubicBezTo>
                    <a:pt x="135478" y="144018"/>
                    <a:pt x="98471" y="171709"/>
                    <a:pt x="74532" y="209622"/>
                  </a:cubicBezTo>
                  <a:cubicBezTo>
                    <a:pt x="33902" y="273802"/>
                    <a:pt x="36619" y="357393"/>
                    <a:pt x="0" y="423773"/>
                  </a:cubicBezTo>
                </a:path>
              </a:pathLst>
            </a:custGeom>
            <a:noFill/>
            <a:ln cap="rnd" cmpd="sng" w="16750">
              <a:solidFill>
                <a:srgbClr val="92D05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4550338" y="3335489"/>
              <a:ext cx="222455" cy="731735"/>
            </a:xfrm>
            <a:custGeom>
              <a:rect b="b" l="l" r="r" t="t"/>
              <a:pathLst>
                <a:path extrusionOk="0" h="731735" w="222455">
                  <a:moveTo>
                    <a:pt x="43112" y="0"/>
                  </a:moveTo>
                  <a:cubicBezTo>
                    <a:pt x="11799" y="113610"/>
                    <a:pt x="-2694" y="231749"/>
                    <a:pt x="412" y="349499"/>
                  </a:cubicBezTo>
                  <a:cubicBezTo>
                    <a:pt x="1317" y="386506"/>
                    <a:pt x="4035" y="423773"/>
                    <a:pt x="13351" y="459615"/>
                  </a:cubicBezTo>
                  <a:cubicBezTo>
                    <a:pt x="42595" y="572320"/>
                    <a:pt x="132137" y="658239"/>
                    <a:pt x="222456" y="731735"/>
                  </a:cubicBezTo>
                </a:path>
              </a:pathLst>
            </a:custGeom>
            <a:noFill/>
            <a:ln cap="rnd" cmpd="sng" w="16750">
              <a:solidFill>
                <a:srgbClr val="92D05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4523447" y="3869118"/>
              <a:ext cx="430113" cy="333583"/>
            </a:xfrm>
            <a:custGeom>
              <a:rect b="b" l="l" r="r" t="t"/>
              <a:pathLst>
                <a:path extrusionOk="0" h="333583" w="430113">
                  <a:moveTo>
                    <a:pt x="0" y="0"/>
                  </a:moveTo>
                  <a:cubicBezTo>
                    <a:pt x="31055" y="53958"/>
                    <a:pt x="62110" y="107787"/>
                    <a:pt x="93295" y="161745"/>
                  </a:cubicBezTo>
                  <a:cubicBezTo>
                    <a:pt x="104940" y="181931"/>
                    <a:pt x="116715" y="202376"/>
                    <a:pt x="133149" y="218939"/>
                  </a:cubicBezTo>
                  <a:cubicBezTo>
                    <a:pt x="153205" y="239124"/>
                    <a:pt x="178955" y="252323"/>
                    <a:pt x="204705" y="264098"/>
                  </a:cubicBezTo>
                  <a:cubicBezTo>
                    <a:pt x="276520" y="296705"/>
                    <a:pt x="352475" y="320127"/>
                    <a:pt x="430113" y="333583"/>
                  </a:cubicBezTo>
                </a:path>
              </a:pathLst>
            </a:custGeom>
            <a:noFill/>
            <a:ln cap="rnd" cmpd="sng" w="16750">
              <a:solidFill>
                <a:srgbClr val="92D05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4598089" y="2500100"/>
              <a:ext cx="3227815" cy="2713329"/>
            </a:xfrm>
            <a:custGeom>
              <a:rect b="b" l="l" r="r" t="t"/>
              <a:pathLst>
                <a:path extrusionOk="0" h="2713329" w="3227815">
                  <a:moveTo>
                    <a:pt x="745341" y="692017"/>
                  </a:moveTo>
                  <a:cubicBezTo>
                    <a:pt x="1255292" y="1040222"/>
                    <a:pt x="1790734" y="1856712"/>
                    <a:pt x="1840680" y="1784768"/>
                  </a:cubicBezTo>
                  <a:cubicBezTo>
                    <a:pt x="2174781" y="1303285"/>
                    <a:pt x="2659629" y="856609"/>
                    <a:pt x="2654194" y="696805"/>
                  </a:cubicBezTo>
                  <a:cubicBezTo>
                    <a:pt x="2651865" y="626931"/>
                    <a:pt x="2592472" y="524708"/>
                    <a:pt x="2567499" y="451211"/>
                  </a:cubicBezTo>
                  <a:cubicBezTo>
                    <a:pt x="2544984" y="385089"/>
                    <a:pt x="2520140" y="287007"/>
                    <a:pt x="2534115" y="218556"/>
                  </a:cubicBezTo>
                  <a:cubicBezTo>
                    <a:pt x="2540326" y="188148"/>
                    <a:pt x="2566076" y="87349"/>
                    <a:pt x="2594672" y="75315"/>
                  </a:cubicBezTo>
                  <a:cubicBezTo>
                    <a:pt x="2616152" y="66257"/>
                    <a:pt x="2668428" y="73633"/>
                    <a:pt x="2694437" y="89807"/>
                  </a:cubicBezTo>
                  <a:cubicBezTo>
                    <a:pt x="2718504" y="58881"/>
                    <a:pt x="2758100" y="1300"/>
                    <a:pt x="2807270" y="6"/>
                  </a:cubicBezTo>
                  <a:cubicBezTo>
                    <a:pt x="2827327" y="-512"/>
                    <a:pt x="2931620" y="31708"/>
                    <a:pt x="2962675" y="38307"/>
                  </a:cubicBezTo>
                  <a:cubicBezTo>
                    <a:pt x="2983120" y="42577"/>
                    <a:pt x="3011975" y="-14357"/>
                    <a:pt x="3100482" y="55258"/>
                  </a:cubicBezTo>
                  <a:cubicBezTo>
                    <a:pt x="3121444" y="71821"/>
                    <a:pt x="3143830" y="70398"/>
                    <a:pt x="3157675" y="85408"/>
                  </a:cubicBezTo>
                  <a:cubicBezTo>
                    <a:pt x="3188730" y="118921"/>
                    <a:pt x="3228455" y="338636"/>
                    <a:pt x="3227808" y="390006"/>
                  </a:cubicBezTo>
                  <a:cubicBezTo>
                    <a:pt x="3227161" y="447329"/>
                    <a:pt x="3163369" y="795146"/>
                    <a:pt x="3136972" y="859456"/>
                  </a:cubicBezTo>
                  <a:cubicBezTo>
                    <a:pt x="2945465" y="1325670"/>
                    <a:pt x="2504612" y="2273627"/>
                    <a:pt x="2137127" y="2654699"/>
                  </a:cubicBezTo>
                  <a:cubicBezTo>
                    <a:pt x="2019506" y="2776720"/>
                    <a:pt x="1707402" y="2680061"/>
                    <a:pt x="1549539" y="2618339"/>
                  </a:cubicBezTo>
                  <a:cubicBezTo>
                    <a:pt x="1267973" y="2508223"/>
                    <a:pt x="361682" y="1916235"/>
                    <a:pt x="91243" y="1475382"/>
                  </a:cubicBezTo>
                  <a:cubicBezTo>
                    <a:pt x="-31554" y="1275335"/>
                    <a:pt x="-26766" y="970090"/>
                    <a:pt x="83739" y="786347"/>
                  </a:cubicBezTo>
                  <a:cubicBezTo>
                    <a:pt x="225686" y="550458"/>
                    <a:pt x="536108" y="549164"/>
                    <a:pt x="745341" y="692017"/>
                  </a:cubicBezTo>
                  <a:close/>
                </a:path>
              </a:pathLst>
            </a:custGeom>
            <a:solidFill>
              <a:srgbClr val="FF9B7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7283209" y="2590037"/>
              <a:ext cx="226055" cy="166921"/>
            </a:xfrm>
            <a:custGeom>
              <a:rect b="b" l="l" r="r" t="t"/>
              <a:pathLst>
                <a:path extrusionOk="0" h="166921" w="226055">
                  <a:moveTo>
                    <a:pt x="9187" y="0"/>
                  </a:moveTo>
                  <a:lnTo>
                    <a:pt x="0" y="151911"/>
                  </a:lnTo>
                  <a:lnTo>
                    <a:pt x="60687" y="166921"/>
                  </a:lnTo>
                  <a:lnTo>
                    <a:pt x="226055" y="41019"/>
                  </a:lnTo>
                </a:path>
              </a:pathLst>
            </a:custGeom>
            <a:noFill/>
            <a:ln cap="rnd" cmpd="sng" w="18125">
              <a:solidFill>
                <a:srgbClr val="FF6A5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7405230" y="2595989"/>
              <a:ext cx="5175" cy="110374"/>
            </a:xfrm>
            <a:custGeom>
              <a:rect b="b" l="l" r="r" t="t"/>
              <a:pathLst>
                <a:path extrusionOk="0" h="110374" w="5175">
                  <a:moveTo>
                    <a:pt x="5176" y="110375"/>
                  </a:moveTo>
                  <a:lnTo>
                    <a:pt x="0" y="0"/>
                  </a:lnTo>
                </a:path>
              </a:pathLst>
            </a:custGeom>
            <a:noFill/>
            <a:ln cap="rnd" cmpd="sng" w="18125">
              <a:solidFill>
                <a:srgbClr val="FF6A5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7285927" y="2697306"/>
              <a:ext cx="72720" cy="46453"/>
            </a:xfrm>
            <a:custGeom>
              <a:rect b="b" l="l" r="r" t="t"/>
              <a:pathLst>
                <a:path extrusionOk="0" h="46453" w="72720">
                  <a:moveTo>
                    <a:pt x="72721" y="46453"/>
                  </a:moveTo>
                  <a:lnTo>
                    <a:pt x="0" y="0"/>
                  </a:lnTo>
                </a:path>
              </a:pathLst>
            </a:custGeom>
            <a:noFill/>
            <a:ln cap="rnd" cmpd="sng" w="18125">
              <a:solidFill>
                <a:srgbClr val="FF6A5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7574869" y="2574654"/>
              <a:ext cx="81778" cy="72963"/>
            </a:xfrm>
            <a:custGeom>
              <a:rect b="b" l="l" r="r" t="t"/>
              <a:pathLst>
                <a:path extrusionOk="0" h="72963" w="81778">
                  <a:moveTo>
                    <a:pt x="81778" y="72964"/>
                  </a:moveTo>
                  <a:cubicBezTo>
                    <a:pt x="81778" y="72964"/>
                    <a:pt x="64698" y="8913"/>
                    <a:pt x="51758" y="4513"/>
                  </a:cubicBezTo>
                  <a:cubicBezTo>
                    <a:pt x="25232" y="-4544"/>
                    <a:pt x="0" y="2831"/>
                    <a:pt x="0" y="2831"/>
                  </a:cubicBezTo>
                </a:path>
              </a:pathLst>
            </a:custGeom>
            <a:noFill/>
            <a:ln cap="rnd" cmpd="sng" w="18125">
              <a:solidFill>
                <a:srgbClr val="FF6A5C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7" name="Google Shape;197;p5"/>
            <p:cNvSpPr/>
            <p:nvPr/>
          </p:nvSpPr>
          <p:spPr>
            <a:xfrm rot="8100000">
              <a:off x="4563538" y="3148371"/>
              <a:ext cx="4399" cy="456634"/>
            </a:xfrm>
            <a:custGeom>
              <a:rect b="b" l="l" r="r" t="t"/>
              <a:pathLst>
                <a:path extrusionOk="0" h="456634" w="4399">
                  <a:moveTo>
                    <a:pt x="0" y="0"/>
                  </a:moveTo>
                  <a:lnTo>
                    <a:pt x="4399" y="0"/>
                  </a:lnTo>
                  <a:lnTo>
                    <a:pt x="4399" y="456635"/>
                  </a:lnTo>
                  <a:lnTo>
                    <a:pt x="0" y="456635"/>
                  </a:lnTo>
                  <a:close/>
                </a:path>
              </a:pathLst>
            </a:custGeom>
            <a:solidFill>
              <a:srgbClr val="A6AAA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8" name="Google Shape;198;p5"/>
            <p:cNvSpPr/>
            <p:nvPr/>
          </p:nvSpPr>
          <p:spPr>
            <a:xfrm>
              <a:off x="4349279" y="3160027"/>
              <a:ext cx="62757" cy="62757"/>
            </a:xfrm>
            <a:custGeom>
              <a:rect b="b" l="l" r="r" t="t"/>
              <a:pathLst>
                <a:path extrusionOk="0" h="62757" w="62757">
                  <a:moveTo>
                    <a:pt x="0" y="62757"/>
                  </a:moveTo>
                  <a:lnTo>
                    <a:pt x="62757" y="0"/>
                  </a:lnTo>
                  <a:lnTo>
                    <a:pt x="59005" y="51241"/>
                  </a:lnTo>
                  <a:lnTo>
                    <a:pt x="51111" y="59134"/>
                  </a:lnTo>
                  <a:close/>
                </a:path>
              </a:pathLst>
            </a:custGeom>
            <a:solidFill>
              <a:srgbClr val="B8E2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199" name="Google Shape;199;p5"/>
            <p:cNvSpPr/>
            <p:nvPr/>
          </p:nvSpPr>
          <p:spPr>
            <a:xfrm>
              <a:off x="3958373" y="2769121"/>
              <a:ext cx="458968" cy="458968"/>
            </a:xfrm>
            <a:custGeom>
              <a:rect b="b" l="l" r="r" t="t"/>
              <a:pathLst>
                <a:path extrusionOk="0" h="458968" w="458968">
                  <a:moveTo>
                    <a:pt x="110634" y="0"/>
                  </a:moveTo>
                  <a:lnTo>
                    <a:pt x="458968" y="348335"/>
                  </a:lnTo>
                  <a:lnTo>
                    <a:pt x="458968" y="348335"/>
                  </a:lnTo>
                  <a:cubicBezTo>
                    <a:pt x="446417" y="369944"/>
                    <a:pt x="431019" y="389741"/>
                    <a:pt x="413421" y="407339"/>
                  </a:cubicBezTo>
                  <a:lnTo>
                    <a:pt x="407339" y="413421"/>
                  </a:lnTo>
                  <a:cubicBezTo>
                    <a:pt x="389741" y="431019"/>
                    <a:pt x="369814" y="446417"/>
                    <a:pt x="348335" y="458968"/>
                  </a:cubicBezTo>
                  <a:lnTo>
                    <a:pt x="348335" y="458968"/>
                  </a:lnTo>
                  <a:lnTo>
                    <a:pt x="0" y="110763"/>
                  </a:lnTo>
                  <a:lnTo>
                    <a:pt x="110634" y="0"/>
                  </a:lnTo>
                  <a:close/>
                </a:path>
              </a:pathLst>
            </a:custGeom>
            <a:solidFill>
              <a:srgbClr val="66A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200" name="Google Shape;200;p5"/>
            <p:cNvSpPr/>
            <p:nvPr/>
          </p:nvSpPr>
          <p:spPr>
            <a:xfrm rot="8100000">
              <a:off x="3935472" y="2802803"/>
              <a:ext cx="156567" cy="43476"/>
            </a:xfrm>
            <a:custGeom>
              <a:rect b="b" l="l" r="r" t="t"/>
              <a:pathLst>
                <a:path extrusionOk="0" h="43476" w="156567">
                  <a:moveTo>
                    <a:pt x="0" y="0"/>
                  </a:moveTo>
                  <a:lnTo>
                    <a:pt x="156568" y="0"/>
                  </a:lnTo>
                  <a:lnTo>
                    <a:pt x="156568" y="43477"/>
                  </a:lnTo>
                  <a:lnTo>
                    <a:pt x="0" y="43477"/>
                  </a:lnTo>
                  <a:close/>
                </a:path>
              </a:pathLst>
            </a:custGeom>
            <a:solidFill>
              <a:srgbClr val="0C0E1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201" name="Google Shape;201;p5"/>
            <p:cNvSpPr/>
            <p:nvPr/>
          </p:nvSpPr>
          <p:spPr>
            <a:xfrm>
              <a:off x="3517909" y="2328786"/>
              <a:ext cx="507233" cy="507103"/>
            </a:xfrm>
            <a:custGeom>
              <a:rect b="b" l="l" r="r" t="t"/>
              <a:pathLst>
                <a:path extrusionOk="0" h="507103" w="507233">
                  <a:moveTo>
                    <a:pt x="0" y="38690"/>
                  </a:moveTo>
                  <a:lnTo>
                    <a:pt x="38819" y="0"/>
                  </a:lnTo>
                  <a:lnTo>
                    <a:pt x="507233" y="452628"/>
                  </a:lnTo>
                  <a:lnTo>
                    <a:pt x="452628" y="507104"/>
                  </a:lnTo>
                  <a:close/>
                </a:path>
              </a:pathLst>
            </a:custGeom>
            <a:solidFill>
              <a:srgbClr val="D0D2D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202" name="Google Shape;202;p5"/>
            <p:cNvSpPr/>
            <p:nvPr/>
          </p:nvSpPr>
          <p:spPr>
            <a:xfrm rot="8100000">
              <a:off x="3459267" y="2339775"/>
              <a:ext cx="150615" cy="11257"/>
            </a:xfrm>
            <a:custGeom>
              <a:rect b="b" l="l" r="r" t="t"/>
              <a:pathLst>
                <a:path extrusionOk="0" h="11257" w="150615">
                  <a:moveTo>
                    <a:pt x="0" y="0"/>
                  </a:moveTo>
                  <a:lnTo>
                    <a:pt x="150616" y="0"/>
                  </a:lnTo>
                  <a:lnTo>
                    <a:pt x="150616" y="11257"/>
                  </a:lnTo>
                  <a:lnTo>
                    <a:pt x="0" y="11257"/>
                  </a:lnTo>
                  <a:close/>
                </a:path>
              </a:pathLst>
            </a:custGeom>
            <a:solidFill>
              <a:srgbClr val="D0D2D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  <p:sp>
          <p:nvSpPr>
            <p:cNvPr id="203" name="Google Shape;203;p5"/>
            <p:cNvSpPr/>
            <p:nvPr/>
          </p:nvSpPr>
          <p:spPr>
            <a:xfrm>
              <a:off x="3719896" y="2530644"/>
              <a:ext cx="717113" cy="717243"/>
            </a:xfrm>
            <a:custGeom>
              <a:rect b="b" l="l" r="r" t="t"/>
              <a:pathLst>
                <a:path extrusionOk="0" h="717243" w="717113">
                  <a:moveTo>
                    <a:pt x="49818" y="184390"/>
                  </a:moveTo>
                  <a:lnTo>
                    <a:pt x="582671" y="717243"/>
                  </a:lnTo>
                  <a:lnTo>
                    <a:pt x="629383" y="692140"/>
                  </a:lnTo>
                  <a:lnTo>
                    <a:pt x="692140" y="629383"/>
                  </a:lnTo>
                  <a:lnTo>
                    <a:pt x="717114" y="582801"/>
                  </a:lnTo>
                  <a:lnTo>
                    <a:pt x="184260" y="49947"/>
                  </a:lnTo>
                  <a:lnTo>
                    <a:pt x="207163" y="27044"/>
                  </a:lnTo>
                  <a:lnTo>
                    <a:pt x="180249" y="0"/>
                  </a:lnTo>
                  <a:lnTo>
                    <a:pt x="0" y="180378"/>
                  </a:lnTo>
                  <a:lnTo>
                    <a:pt x="26914" y="207293"/>
                  </a:lnTo>
                  <a:close/>
                </a:path>
              </a:pathLst>
            </a:custGeom>
            <a:solidFill>
              <a:srgbClr val="A6AAAB">
                <a:alpha val="35294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2</a:t>
            </a:r>
            <a:endParaRPr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6"/>
          <p:cNvSpPr txBox="1"/>
          <p:nvPr>
            <p:ph idx="2" type="body"/>
          </p:nvPr>
        </p:nvSpPr>
        <p:spPr>
          <a:xfrm>
            <a:off x="2674374" y="1335961"/>
            <a:ext cx="9003418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רשמו לעצמכם את התובנה שתרצו שהבוס ייקח איתו בסיום השיחה. זוכרים? הבוס שלכם צריך לצאת מהשיחה אתכם עם איזו תובנה, איזה וואלה!, משהו שלא הבין קודם לכן.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"/>
          <p:cNvSpPr txBox="1"/>
          <p:nvPr>
            <p:ph idx="2" type="body"/>
          </p:nvPr>
        </p:nvSpPr>
        <p:spPr>
          <a:xfrm>
            <a:off x="2674374" y="1335961"/>
            <a:ext cx="9003418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יש לי ניסיון של מעל עשור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אני אסרטיבית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אני אדם של אנשים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אני מאד שרותית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אני יודעת לבנות אסטרטגיה שתתאים למדיניות החברה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אני יודעת לנהל צוותים...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8"/>
          <p:cNvSpPr txBox="1"/>
          <p:nvPr>
            <p:ph type="title"/>
          </p:nvPr>
        </p:nvSpPr>
        <p:spPr>
          <a:xfrm>
            <a:off x="0" y="919779"/>
            <a:ext cx="12192000" cy="5200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"וואלה! למרות שאין לה אנגלית שפת אם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אני חושבת שהיא מתאימה לתפקיד,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כי יש לה ניסיון של מעל עשור,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היא עובדת מעולה עם אנשים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והיא יודעת לפתח אסטרטגיה."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9"/>
          <p:cNvSpPr txBox="1"/>
          <p:nvPr>
            <p:ph type="title"/>
          </p:nvPr>
        </p:nvSpPr>
        <p:spPr>
          <a:xfrm>
            <a:off x="0" y="919779"/>
            <a:ext cx="12192000" cy="5200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iw-IL" sz="4800">
                <a:solidFill>
                  <a:srgbClr val="192A72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וואלה!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למרות שאין לה אנגלית שפת אם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אני חושבת שהיא מתאימה לתפקיד,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כי יש לה ניסיון של מעל עשור,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היא עובדת מעולה עם אנשים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והיא יודעת לפתח אסטרטגיה."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"/>
          <p:cNvSpPr txBox="1"/>
          <p:nvPr>
            <p:ph type="title"/>
          </p:nvPr>
        </p:nvSpPr>
        <p:spPr>
          <a:xfrm>
            <a:off x="0" y="919779"/>
            <a:ext cx="12192000" cy="5200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iw-IL" sz="4800">
                <a:solidFill>
                  <a:srgbClr val="192A72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וואלה!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למרות שאין לה אנגלית שפת אם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אני חושבת שהיא מתאימה לתפקיד,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כי</a:t>
            </a: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יש לה ניסיון של מעל עשור,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היא עובדת מעולה עם אנשים</a:t>
            </a:r>
            <a:b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והיא יודעת לפתח אסטרטגיה."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