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32"/>
  </p:notesMasterIdLst>
  <p:sldIdLst>
    <p:sldId id="263" r:id="rId6"/>
    <p:sldId id="350" r:id="rId7"/>
    <p:sldId id="269" r:id="rId8"/>
    <p:sldId id="383" r:id="rId9"/>
    <p:sldId id="385" r:id="rId10"/>
    <p:sldId id="387" r:id="rId11"/>
    <p:sldId id="273" r:id="rId12"/>
    <p:sldId id="283" r:id="rId13"/>
    <p:sldId id="343" r:id="rId14"/>
    <p:sldId id="360" r:id="rId15"/>
    <p:sldId id="344" r:id="rId16"/>
    <p:sldId id="346" r:id="rId17"/>
    <p:sldId id="347" r:id="rId18"/>
    <p:sldId id="361" r:id="rId19"/>
    <p:sldId id="362" r:id="rId20"/>
    <p:sldId id="322" r:id="rId21"/>
    <p:sldId id="327" r:id="rId22"/>
    <p:sldId id="330" r:id="rId23"/>
    <p:sldId id="332" r:id="rId24"/>
    <p:sldId id="333" r:id="rId25"/>
    <p:sldId id="334" r:id="rId26"/>
    <p:sldId id="353" r:id="rId27"/>
    <p:sldId id="354" r:id="rId28"/>
    <p:sldId id="298" r:id="rId29"/>
    <p:sldId id="348" r:id="rId30"/>
    <p:sldId id="35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" clrIdx="0">
    <p:extLst>
      <p:ext uri="{19B8F6BF-5375-455C-9EA6-DF929625EA0E}">
        <p15:presenceInfo xmlns:p15="http://schemas.microsoft.com/office/powerpoint/2012/main" userId="Emma Nyl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87C"/>
    <a:srgbClr val="EAC036"/>
    <a:srgbClr val="6A9CA1"/>
    <a:srgbClr val="CE673B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1A97C-BC59-A34A-8BCC-F5DFBB00BF4C}" v="1" dt="2021-11-10T11:04:45.740"/>
    <p1510:client id="{DEC21AD9-09ED-4FF3-AC81-EB2D80A27113}" v="8" dt="2021-11-09T16:34:26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ylk" userId="55b2440a-9e28-4c70-bd2e-709c92f993be" providerId="ADAL" clId="{DEC21AD9-09ED-4FF3-AC81-EB2D80A27113}"/>
    <pc:docChg chg="custSel modSld modMainMaster">
      <pc:chgData name="Emma Nylk" userId="55b2440a-9e28-4c70-bd2e-709c92f993be" providerId="ADAL" clId="{DEC21AD9-09ED-4FF3-AC81-EB2D80A27113}" dt="2021-11-04T06:52:06.909" v="31" actId="20577"/>
      <pc:docMkLst>
        <pc:docMk/>
      </pc:docMkLst>
      <pc:sldChg chg="modSp mod">
        <pc:chgData name="Emma Nylk" userId="55b2440a-9e28-4c70-bd2e-709c92f993be" providerId="ADAL" clId="{DEC21AD9-09ED-4FF3-AC81-EB2D80A27113}" dt="2021-11-04T06:52:06.909" v="31" actId="20577"/>
        <pc:sldMkLst>
          <pc:docMk/>
          <pc:sldMk cId="175888422" sldId="332"/>
        </pc:sldMkLst>
        <pc:spChg chg="mod">
          <ac:chgData name="Emma Nylk" userId="55b2440a-9e28-4c70-bd2e-709c92f993be" providerId="ADAL" clId="{DEC21AD9-09ED-4FF3-AC81-EB2D80A27113}" dt="2021-11-04T06:52:06.909" v="31" actId="20577"/>
          <ac:spMkLst>
            <pc:docMk/>
            <pc:sldMk cId="175888422" sldId="332"/>
            <ac:spMk id="4" creationId="{31EFF198-23D5-48CD-A3A9-95507840BD5E}"/>
          </ac:spMkLst>
        </pc:spChg>
      </pc:sldChg>
      <pc:sldMasterChg chg="delSldLayout modSldLayout">
        <pc:chgData name="Emma Nylk" userId="55b2440a-9e28-4c70-bd2e-709c92f993be" providerId="ADAL" clId="{DEC21AD9-09ED-4FF3-AC81-EB2D80A27113}" dt="2021-11-04T06:49:47.481" v="26" actId="2696"/>
        <pc:sldMasterMkLst>
          <pc:docMk/>
          <pc:sldMasterMk cId="36006160" sldId="2147483660"/>
        </pc:sldMasterMkLst>
        <pc:sldLayoutChg chg="del">
          <pc:chgData name="Emma Nylk" userId="55b2440a-9e28-4c70-bd2e-709c92f993be" providerId="ADAL" clId="{DEC21AD9-09ED-4FF3-AC81-EB2D80A27113}" dt="2021-11-04T06:49:47.416" v="18" actId="2696"/>
          <pc:sldLayoutMkLst>
            <pc:docMk/>
            <pc:sldMasterMk cId="36006160" sldId="2147483660"/>
            <pc:sldLayoutMk cId="1580054257" sldId="2147483663"/>
          </pc:sldLayoutMkLst>
        </pc:sldLayoutChg>
        <pc:sldLayoutChg chg="del">
          <pc:chgData name="Emma Nylk" userId="55b2440a-9e28-4c70-bd2e-709c92f993be" providerId="ADAL" clId="{DEC21AD9-09ED-4FF3-AC81-EB2D80A27113}" dt="2021-11-04T06:49:47.426" v="19" actId="2696"/>
          <pc:sldLayoutMkLst>
            <pc:docMk/>
            <pc:sldMasterMk cId="36006160" sldId="2147483660"/>
            <pc:sldLayoutMk cId="1420206646" sldId="2147483664"/>
          </pc:sldLayoutMkLst>
        </pc:sldLayoutChg>
        <pc:sldLayoutChg chg="del">
          <pc:chgData name="Emma Nylk" userId="55b2440a-9e28-4c70-bd2e-709c92f993be" providerId="ADAL" clId="{DEC21AD9-09ED-4FF3-AC81-EB2D80A27113}" dt="2021-11-04T06:49:47.438" v="20" actId="2696"/>
          <pc:sldLayoutMkLst>
            <pc:docMk/>
            <pc:sldMasterMk cId="36006160" sldId="2147483660"/>
            <pc:sldLayoutMk cId="2029305404" sldId="2147483665"/>
          </pc:sldLayoutMkLst>
        </pc:sldLayoutChg>
        <pc:sldLayoutChg chg="del">
          <pc:chgData name="Emma Nylk" userId="55b2440a-9e28-4c70-bd2e-709c92f993be" providerId="ADAL" clId="{DEC21AD9-09ED-4FF3-AC81-EB2D80A27113}" dt="2021-11-04T06:49:47.443" v="21" actId="2696"/>
          <pc:sldLayoutMkLst>
            <pc:docMk/>
            <pc:sldMasterMk cId="36006160" sldId="2147483660"/>
            <pc:sldLayoutMk cId="895152172" sldId="2147483666"/>
          </pc:sldLayoutMkLst>
        </pc:sldLayoutChg>
        <pc:sldLayoutChg chg="del">
          <pc:chgData name="Emma Nylk" userId="55b2440a-9e28-4c70-bd2e-709c92f993be" providerId="ADAL" clId="{DEC21AD9-09ED-4FF3-AC81-EB2D80A27113}" dt="2021-11-04T06:49:47.447" v="22" actId="2696"/>
          <pc:sldLayoutMkLst>
            <pc:docMk/>
            <pc:sldMasterMk cId="36006160" sldId="2147483660"/>
            <pc:sldLayoutMk cId="2535690641" sldId="2147483667"/>
          </pc:sldLayoutMkLst>
        </pc:sldLayoutChg>
        <pc:sldLayoutChg chg="del">
          <pc:chgData name="Emma Nylk" userId="55b2440a-9e28-4c70-bd2e-709c92f993be" providerId="ADAL" clId="{DEC21AD9-09ED-4FF3-AC81-EB2D80A27113}" dt="2021-11-04T06:49:47.457" v="23" actId="2696"/>
          <pc:sldLayoutMkLst>
            <pc:docMk/>
            <pc:sldMasterMk cId="36006160" sldId="2147483660"/>
            <pc:sldLayoutMk cId="2798107922" sldId="2147483668"/>
          </pc:sldLayoutMkLst>
        </pc:sldLayoutChg>
        <pc:sldLayoutChg chg="del">
          <pc:chgData name="Emma Nylk" userId="55b2440a-9e28-4c70-bd2e-709c92f993be" providerId="ADAL" clId="{DEC21AD9-09ED-4FF3-AC81-EB2D80A27113}" dt="2021-11-04T06:49:47.466" v="24" actId="2696"/>
          <pc:sldLayoutMkLst>
            <pc:docMk/>
            <pc:sldMasterMk cId="36006160" sldId="2147483660"/>
            <pc:sldLayoutMk cId="297668960" sldId="2147483669"/>
          </pc:sldLayoutMkLst>
        </pc:sldLayoutChg>
        <pc:sldLayoutChg chg="del">
          <pc:chgData name="Emma Nylk" userId="55b2440a-9e28-4c70-bd2e-709c92f993be" providerId="ADAL" clId="{DEC21AD9-09ED-4FF3-AC81-EB2D80A27113}" dt="2021-11-04T06:49:47.474" v="25" actId="2696"/>
          <pc:sldLayoutMkLst>
            <pc:docMk/>
            <pc:sldMasterMk cId="36006160" sldId="2147483660"/>
            <pc:sldLayoutMk cId="1786892211" sldId="2147483670"/>
          </pc:sldLayoutMkLst>
        </pc:sldLayoutChg>
        <pc:sldLayoutChg chg="del">
          <pc:chgData name="Emma Nylk" userId="55b2440a-9e28-4c70-bd2e-709c92f993be" providerId="ADAL" clId="{DEC21AD9-09ED-4FF3-AC81-EB2D80A27113}" dt="2021-11-04T06:49:47.481" v="26" actId="2696"/>
          <pc:sldLayoutMkLst>
            <pc:docMk/>
            <pc:sldMasterMk cId="36006160" sldId="2147483660"/>
            <pc:sldLayoutMk cId="165789048" sldId="2147483671"/>
          </pc:sldLayoutMkLst>
        </pc:sldLayoutChg>
        <pc:sldLayoutChg chg="addSp delSp modSp mod">
          <pc:chgData name="Emma Nylk" userId="55b2440a-9e28-4c70-bd2e-709c92f993be" providerId="ADAL" clId="{DEC21AD9-09ED-4FF3-AC81-EB2D80A27113}" dt="2021-10-04T12:32:44.129" v="6" actId="408"/>
          <pc:sldLayoutMkLst>
            <pc:docMk/>
            <pc:sldMasterMk cId="36006160" sldId="2147483660"/>
            <pc:sldLayoutMk cId="4045526812" sldId="2147483689"/>
          </pc:sldLayoutMkLst>
          <pc:spChg chg="del">
            <ac:chgData name="Emma Nylk" userId="55b2440a-9e28-4c70-bd2e-709c92f993be" providerId="ADAL" clId="{DEC21AD9-09ED-4FF3-AC81-EB2D80A27113}" dt="2021-10-04T12:32:33.784" v="4" actId="478"/>
            <ac:spMkLst>
              <pc:docMk/>
              <pc:sldMasterMk cId="36006160" sldId="2147483660"/>
              <pc:sldLayoutMk cId="4045526812" sldId="2147483689"/>
              <ac:spMk id="4" creationId="{00000000-0000-0000-0000-000000000000}"/>
            </ac:spMkLst>
          </pc:spChg>
          <pc:spChg chg="del">
            <ac:chgData name="Emma Nylk" userId="55b2440a-9e28-4c70-bd2e-709c92f993be" providerId="ADAL" clId="{DEC21AD9-09ED-4FF3-AC81-EB2D80A27113}" dt="2021-10-04T12:32:31.385" v="3" actId="478"/>
            <ac:spMkLst>
              <pc:docMk/>
              <pc:sldMasterMk cId="36006160" sldId="2147483660"/>
              <pc:sldLayoutMk cId="4045526812" sldId="2147483689"/>
              <ac:spMk id="5" creationId="{00000000-0000-0000-0000-000000000000}"/>
            </ac:spMkLst>
          </pc:spChg>
          <pc:spChg chg="del">
            <ac:chgData name="Emma Nylk" userId="55b2440a-9e28-4c70-bd2e-709c92f993be" providerId="ADAL" clId="{DEC21AD9-09ED-4FF3-AC81-EB2D80A27113}" dt="2021-10-04T12:32:27.653" v="2" actId="478"/>
            <ac:spMkLst>
              <pc:docMk/>
              <pc:sldMasterMk cId="36006160" sldId="2147483660"/>
              <pc:sldLayoutMk cId="4045526812" sldId="2147483689"/>
              <ac:spMk id="6" creationId="{00000000-0000-0000-0000-000000000000}"/>
            </ac:spMkLst>
          </pc:spChg>
          <pc:picChg chg="del">
            <ac:chgData name="Emma Nylk" userId="55b2440a-9e28-4c70-bd2e-709c92f993be" providerId="ADAL" clId="{DEC21AD9-09ED-4FF3-AC81-EB2D80A27113}" dt="2021-10-04T12:32:17.086" v="0" actId="478"/>
            <ac:picMkLst>
              <pc:docMk/>
              <pc:sldMasterMk cId="36006160" sldId="2147483660"/>
              <pc:sldLayoutMk cId="4045526812" sldId="2147483689"/>
              <ac:picMk id="8" creationId="{00000000-0000-0000-0000-000000000000}"/>
            </ac:picMkLst>
          </pc:picChg>
          <pc:picChg chg="mod">
            <ac:chgData name="Emma Nylk" userId="55b2440a-9e28-4c70-bd2e-709c92f993be" providerId="ADAL" clId="{DEC21AD9-09ED-4FF3-AC81-EB2D80A27113}" dt="2021-10-04T12:32:44.129" v="6" actId="408"/>
            <ac:picMkLst>
              <pc:docMk/>
              <pc:sldMasterMk cId="36006160" sldId="2147483660"/>
              <pc:sldLayoutMk cId="4045526812" sldId="2147483689"/>
              <ac:picMk id="9" creationId="{021C38ED-9528-4069-91C8-C2B5C3005FB3}"/>
            </ac:picMkLst>
          </pc:picChg>
          <pc:picChg chg="mod">
            <ac:chgData name="Emma Nylk" userId="55b2440a-9e28-4c70-bd2e-709c92f993be" providerId="ADAL" clId="{DEC21AD9-09ED-4FF3-AC81-EB2D80A27113}" dt="2021-10-04T12:32:44.129" v="6" actId="408"/>
            <ac:picMkLst>
              <pc:docMk/>
              <pc:sldMasterMk cId="36006160" sldId="2147483660"/>
              <pc:sldLayoutMk cId="4045526812" sldId="2147483689"/>
              <ac:picMk id="12" creationId="{AE87192E-E947-47BE-AEF1-AE7904115815}"/>
            </ac:picMkLst>
          </pc:picChg>
          <pc:picChg chg="add mod">
            <ac:chgData name="Emma Nylk" userId="55b2440a-9e28-4c70-bd2e-709c92f993be" providerId="ADAL" clId="{DEC21AD9-09ED-4FF3-AC81-EB2D80A27113}" dt="2021-10-04T12:32:44.129" v="6" actId="408"/>
            <ac:picMkLst>
              <pc:docMk/>
              <pc:sldMasterMk cId="36006160" sldId="2147483660"/>
              <pc:sldLayoutMk cId="4045526812" sldId="2147483689"/>
              <ac:picMk id="13" creationId="{3E89BEF2-F62C-40A0-8D66-72D5D449AE74}"/>
            </ac:picMkLst>
          </pc:picChg>
          <pc:picChg chg="mod">
            <ac:chgData name="Emma Nylk" userId="55b2440a-9e28-4c70-bd2e-709c92f993be" providerId="ADAL" clId="{DEC21AD9-09ED-4FF3-AC81-EB2D80A27113}" dt="2021-10-04T12:32:44.129" v="6" actId="408"/>
            <ac:picMkLst>
              <pc:docMk/>
              <pc:sldMasterMk cId="36006160" sldId="2147483660"/>
              <pc:sldLayoutMk cId="4045526812" sldId="2147483689"/>
              <ac:picMk id="1026" creationId="{6E147883-BCB4-4207-9C88-0E8E7EAFE153}"/>
            </ac:picMkLst>
          </pc:picChg>
        </pc:sldLayoutChg>
      </pc:sldMasterChg>
      <pc:sldMasterChg chg="delSldLayout">
        <pc:chgData name="Emma Nylk" userId="55b2440a-9e28-4c70-bd2e-709c92f993be" providerId="ADAL" clId="{DEC21AD9-09ED-4FF3-AC81-EB2D80A27113}" dt="2021-11-04T06:49:39.164" v="17" actId="2696"/>
        <pc:sldMasterMkLst>
          <pc:docMk/>
          <pc:sldMasterMk cId="3389144130" sldId="2147483676"/>
        </pc:sldMasterMkLst>
        <pc:sldLayoutChg chg="del">
          <pc:chgData name="Emma Nylk" userId="55b2440a-9e28-4c70-bd2e-709c92f993be" providerId="ADAL" clId="{DEC21AD9-09ED-4FF3-AC81-EB2D80A27113}" dt="2021-11-04T06:49:39.149" v="8" actId="2696"/>
          <pc:sldLayoutMkLst>
            <pc:docMk/>
            <pc:sldMasterMk cId="3389144130" sldId="2147483676"/>
            <pc:sldLayoutMk cId="1542693483" sldId="2147483678"/>
          </pc:sldLayoutMkLst>
        </pc:sldLayoutChg>
        <pc:sldLayoutChg chg="del">
          <pc:chgData name="Emma Nylk" userId="55b2440a-9e28-4c70-bd2e-709c92f993be" providerId="ADAL" clId="{DEC21AD9-09ED-4FF3-AC81-EB2D80A27113}" dt="2021-11-04T06:49:39.151" v="9" actId="2696"/>
          <pc:sldLayoutMkLst>
            <pc:docMk/>
            <pc:sldMasterMk cId="3389144130" sldId="2147483676"/>
            <pc:sldLayoutMk cId="1926055562" sldId="2147483679"/>
          </pc:sldLayoutMkLst>
        </pc:sldLayoutChg>
        <pc:sldLayoutChg chg="del">
          <pc:chgData name="Emma Nylk" userId="55b2440a-9e28-4c70-bd2e-709c92f993be" providerId="ADAL" clId="{DEC21AD9-09ED-4FF3-AC81-EB2D80A27113}" dt="2021-11-04T06:49:39.153" v="10" actId="2696"/>
          <pc:sldLayoutMkLst>
            <pc:docMk/>
            <pc:sldMasterMk cId="3389144130" sldId="2147483676"/>
            <pc:sldLayoutMk cId="2104893183" sldId="2147483680"/>
          </pc:sldLayoutMkLst>
        </pc:sldLayoutChg>
        <pc:sldLayoutChg chg="del">
          <pc:chgData name="Emma Nylk" userId="55b2440a-9e28-4c70-bd2e-709c92f993be" providerId="ADAL" clId="{DEC21AD9-09ED-4FF3-AC81-EB2D80A27113}" dt="2021-11-04T06:49:39.155" v="11" actId="2696"/>
          <pc:sldLayoutMkLst>
            <pc:docMk/>
            <pc:sldMasterMk cId="3389144130" sldId="2147483676"/>
            <pc:sldLayoutMk cId="1669338054" sldId="2147483681"/>
          </pc:sldLayoutMkLst>
        </pc:sldLayoutChg>
        <pc:sldLayoutChg chg="del">
          <pc:chgData name="Emma Nylk" userId="55b2440a-9e28-4c70-bd2e-709c92f993be" providerId="ADAL" clId="{DEC21AD9-09ED-4FF3-AC81-EB2D80A27113}" dt="2021-11-04T06:49:39.156" v="12" actId="2696"/>
          <pc:sldLayoutMkLst>
            <pc:docMk/>
            <pc:sldMasterMk cId="3389144130" sldId="2147483676"/>
            <pc:sldLayoutMk cId="132703081" sldId="2147483682"/>
          </pc:sldLayoutMkLst>
        </pc:sldLayoutChg>
        <pc:sldLayoutChg chg="del">
          <pc:chgData name="Emma Nylk" userId="55b2440a-9e28-4c70-bd2e-709c92f993be" providerId="ADAL" clId="{DEC21AD9-09ED-4FF3-AC81-EB2D80A27113}" dt="2021-11-04T06:49:39.157" v="13" actId="2696"/>
          <pc:sldLayoutMkLst>
            <pc:docMk/>
            <pc:sldMasterMk cId="3389144130" sldId="2147483676"/>
            <pc:sldLayoutMk cId="326910836" sldId="2147483683"/>
          </pc:sldLayoutMkLst>
        </pc:sldLayoutChg>
        <pc:sldLayoutChg chg="del">
          <pc:chgData name="Emma Nylk" userId="55b2440a-9e28-4c70-bd2e-709c92f993be" providerId="ADAL" clId="{DEC21AD9-09ED-4FF3-AC81-EB2D80A27113}" dt="2021-11-04T06:49:39.159" v="14" actId="2696"/>
          <pc:sldLayoutMkLst>
            <pc:docMk/>
            <pc:sldMasterMk cId="3389144130" sldId="2147483676"/>
            <pc:sldLayoutMk cId="3344028637" sldId="2147483684"/>
          </pc:sldLayoutMkLst>
        </pc:sldLayoutChg>
        <pc:sldLayoutChg chg="del">
          <pc:chgData name="Emma Nylk" userId="55b2440a-9e28-4c70-bd2e-709c92f993be" providerId="ADAL" clId="{DEC21AD9-09ED-4FF3-AC81-EB2D80A27113}" dt="2021-11-04T06:49:39.160" v="15" actId="2696"/>
          <pc:sldLayoutMkLst>
            <pc:docMk/>
            <pc:sldMasterMk cId="3389144130" sldId="2147483676"/>
            <pc:sldLayoutMk cId="2109394646" sldId="2147483685"/>
          </pc:sldLayoutMkLst>
        </pc:sldLayoutChg>
        <pc:sldLayoutChg chg="del">
          <pc:chgData name="Emma Nylk" userId="55b2440a-9e28-4c70-bd2e-709c92f993be" providerId="ADAL" clId="{DEC21AD9-09ED-4FF3-AC81-EB2D80A27113}" dt="2021-11-04T06:49:39.161" v="16" actId="2696"/>
          <pc:sldLayoutMkLst>
            <pc:docMk/>
            <pc:sldMasterMk cId="3389144130" sldId="2147483676"/>
            <pc:sldLayoutMk cId="4187978491" sldId="2147483686"/>
          </pc:sldLayoutMkLst>
        </pc:sldLayoutChg>
        <pc:sldLayoutChg chg="del">
          <pc:chgData name="Emma Nylk" userId="55b2440a-9e28-4c70-bd2e-709c92f993be" providerId="ADAL" clId="{DEC21AD9-09ED-4FF3-AC81-EB2D80A27113}" dt="2021-11-04T06:49:39.164" v="17" actId="2696"/>
          <pc:sldLayoutMkLst>
            <pc:docMk/>
            <pc:sldMasterMk cId="3389144130" sldId="2147483676"/>
            <pc:sldLayoutMk cId="4219289768" sldId="2147483687"/>
          </pc:sldLayoutMkLst>
        </pc:sldLayoutChg>
        <pc:sldLayoutChg chg="del">
          <pc:chgData name="Emma Nylk" userId="55b2440a-9e28-4c70-bd2e-709c92f993be" providerId="ADAL" clId="{DEC21AD9-09ED-4FF3-AC81-EB2D80A27113}" dt="2021-11-04T06:49:39.143" v="7" actId="2696"/>
          <pc:sldLayoutMkLst>
            <pc:docMk/>
            <pc:sldMasterMk cId="3389144130" sldId="2147483676"/>
            <pc:sldLayoutMk cId="204067408" sldId="2147483688"/>
          </pc:sldLayoutMkLst>
        </pc:sldLayoutChg>
      </pc:sldMaster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Relationship Id="rId4" Type="http://schemas.openxmlformats.org/officeDocument/2006/relationships/image" Target="../media/image5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hyperlink" Target="http://www.publicdomainpictures.net/view-image.php?image=135325&amp;picture=coffee-shop-blackboard-menu" TargetMode="External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4" Type="http://schemas.openxmlformats.org/officeDocument/2006/relationships/hyperlink" Target="http://www.publicdomainpictures.net/view-image.php?image=135325&amp;picture=coffee-shop-blackboard-menu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Relationship Id="rId4" Type="http://schemas.openxmlformats.org/officeDocument/2006/relationships/image" Target="../media/image5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Relationship Id="rId4" Type="http://schemas.openxmlformats.org/officeDocument/2006/relationships/image" Target="../media/image5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hyperlink" Target="http://www.publicdomainpictures.net/view-image.php?image=135325&amp;picture=coffee-shop-blackboard-menu" TargetMode="External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4" Type="http://schemas.openxmlformats.org/officeDocument/2006/relationships/hyperlink" Target="http://www.publicdomainpictures.net/view-image.php?image=135325&amp;picture=coffee-shop-blackboard-menu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Relationship Id="rId4" Type="http://schemas.openxmlformats.org/officeDocument/2006/relationships/image" Target="../media/image5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1C368-B401-481C-BF20-4DDEA10B003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BC7648-3735-4413-9E39-1F547A0D0ADA}">
      <dgm:prSet phldrT="[Text]"/>
      <dgm:spPr>
        <a:solidFill>
          <a:srgbClr val="EAC03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Data</a:t>
          </a:r>
          <a:endParaRPr lang="en-GB" dirty="0">
            <a:solidFill>
              <a:schemeClr val="tx1"/>
            </a:solidFill>
          </a:endParaRPr>
        </a:p>
      </dgm:t>
    </dgm:pt>
    <dgm:pt modelId="{09D186BC-9D4C-410C-9D66-2807B1320C72}" type="parTrans" cxnId="{F5C0FEB0-16FB-4B0F-9D55-8ADDD3256017}">
      <dgm:prSet/>
      <dgm:spPr/>
      <dgm:t>
        <a:bodyPr/>
        <a:lstStyle/>
        <a:p>
          <a:endParaRPr lang="en-GB"/>
        </a:p>
      </dgm:t>
    </dgm:pt>
    <dgm:pt modelId="{79877BF3-5C4E-4B04-9B35-95EEB9144804}" type="sibTrans" cxnId="{F5C0FEB0-16FB-4B0F-9D55-8ADDD3256017}">
      <dgm:prSet/>
      <dgm:spPr/>
      <dgm:t>
        <a:bodyPr/>
        <a:lstStyle/>
        <a:p>
          <a:endParaRPr lang="en-GB"/>
        </a:p>
      </dgm:t>
    </dgm:pt>
    <dgm:pt modelId="{963C466A-9CB5-40E7-8508-1BA2E2ABD0B0}">
      <dgm:prSet phldrT="[Text]" custT="1"/>
      <dgm:spPr>
        <a:noFill/>
        <a:ln w="57150">
          <a:solidFill>
            <a:srgbClr val="EAC036"/>
          </a:solidFill>
        </a:ln>
      </dgm:spPr>
      <dgm:t>
        <a:bodyPr/>
        <a:lstStyle/>
        <a:p>
          <a:r>
            <a:rPr lang="en-US" sz="2700" b="1" i="0" dirty="0">
              <a:solidFill>
                <a:schemeClr val="tx1"/>
              </a:solidFill>
              <a:effectLst/>
            </a:rPr>
            <a:t>Quantitative</a:t>
          </a: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</dgm:t>
    </dgm:pt>
    <dgm:pt modelId="{9074B74F-A15F-4A19-8277-51C445B5FE4F}" type="parTrans" cxnId="{C4B12E60-D1DE-4444-BBAE-3D69E67BF9D8}">
      <dgm:prSet/>
      <dgm:spPr/>
      <dgm:t>
        <a:bodyPr/>
        <a:lstStyle/>
        <a:p>
          <a:endParaRPr lang="en-GB"/>
        </a:p>
      </dgm:t>
    </dgm:pt>
    <dgm:pt modelId="{5A727492-9084-416D-95FF-B34740F517FB}" type="sibTrans" cxnId="{C4B12E60-D1DE-4444-BBAE-3D69E67BF9D8}">
      <dgm:prSet/>
      <dgm:spPr/>
      <dgm:t>
        <a:bodyPr/>
        <a:lstStyle/>
        <a:p>
          <a:endParaRPr lang="en-GB"/>
        </a:p>
      </dgm:t>
    </dgm:pt>
    <dgm:pt modelId="{FA8EAFB0-8FC3-467F-AC38-42E6A2C524FF}">
      <dgm:prSet phldrT="[Text]" custT="1"/>
      <dgm:spPr>
        <a:noFill/>
        <a:ln w="57150">
          <a:solidFill>
            <a:srgbClr val="EAC036"/>
          </a:solidFill>
        </a:ln>
      </dgm:spPr>
      <dgm:t>
        <a:bodyPr anchor="t"/>
        <a:lstStyle/>
        <a:p>
          <a:r>
            <a:rPr lang="en-US" sz="2700" b="1" i="0" dirty="0">
              <a:solidFill>
                <a:schemeClr val="tx1"/>
              </a:solidFill>
              <a:effectLst/>
            </a:rPr>
            <a:t>Qualitative</a:t>
          </a: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  <a:p>
          <a:endParaRPr lang="en-US" sz="2700" b="1" i="0" dirty="0">
            <a:solidFill>
              <a:schemeClr val="tx1"/>
            </a:solidFill>
            <a:effectLst/>
          </a:endParaRPr>
        </a:p>
      </dgm:t>
    </dgm:pt>
    <dgm:pt modelId="{A9574400-38F0-4BD0-B204-F538059AA2A0}" type="parTrans" cxnId="{B4B8CE80-EB34-414F-9A6B-D8A35F818674}">
      <dgm:prSet/>
      <dgm:spPr/>
      <dgm:t>
        <a:bodyPr/>
        <a:lstStyle/>
        <a:p>
          <a:endParaRPr lang="en-GB"/>
        </a:p>
      </dgm:t>
    </dgm:pt>
    <dgm:pt modelId="{E4B988A1-D9D6-4848-8EC8-7BC6397D622C}" type="sibTrans" cxnId="{B4B8CE80-EB34-414F-9A6B-D8A35F818674}">
      <dgm:prSet/>
      <dgm:spPr/>
      <dgm:t>
        <a:bodyPr/>
        <a:lstStyle/>
        <a:p>
          <a:endParaRPr lang="en-GB"/>
        </a:p>
      </dgm:t>
    </dgm:pt>
    <dgm:pt modelId="{12450AD7-B078-4C84-AEEE-93B31A32E9B0}" type="pres">
      <dgm:prSet presAssocID="{CC71C368-B401-481C-BF20-4DDEA10B00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C6D1D8-DB6F-42EE-B557-61CDDF12F1EF}" type="pres">
      <dgm:prSet presAssocID="{85BC7648-3735-4413-9E39-1F547A0D0ADA}" presName="vertOne" presStyleCnt="0"/>
      <dgm:spPr/>
    </dgm:pt>
    <dgm:pt modelId="{1ABAD216-907A-4952-BBB8-11EAFC9200FD}" type="pres">
      <dgm:prSet presAssocID="{85BC7648-3735-4413-9E39-1F547A0D0ADA}" presName="txOne" presStyleLbl="node0" presStyleIdx="0" presStyleCnt="1" custScaleY="26520" custLinFactY="-99" custLinFactNeighborX="0" custLinFactNeighborY="-100000">
        <dgm:presLayoutVars>
          <dgm:chPref val="3"/>
        </dgm:presLayoutVars>
      </dgm:prSet>
      <dgm:spPr/>
    </dgm:pt>
    <dgm:pt modelId="{7A6CF004-AF2E-4F37-83FC-7ECB49F18484}" type="pres">
      <dgm:prSet presAssocID="{85BC7648-3735-4413-9E39-1F547A0D0ADA}" presName="parTransOne" presStyleCnt="0"/>
      <dgm:spPr/>
    </dgm:pt>
    <dgm:pt modelId="{035BD552-6606-4798-B96C-7575F83FC50B}" type="pres">
      <dgm:prSet presAssocID="{85BC7648-3735-4413-9E39-1F547A0D0ADA}" presName="horzOne" presStyleCnt="0"/>
      <dgm:spPr/>
    </dgm:pt>
    <dgm:pt modelId="{06A2AFCB-CAE5-4EA1-8810-F9D68EF0185F}" type="pres">
      <dgm:prSet presAssocID="{963C466A-9CB5-40E7-8508-1BA2E2ABD0B0}" presName="vertTwo" presStyleCnt="0"/>
      <dgm:spPr/>
    </dgm:pt>
    <dgm:pt modelId="{307BB53C-290E-4578-9275-8C90ADEA2C5C}" type="pres">
      <dgm:prSet presAssocID="{963C466A-9CB5-40E7-8508-1BA2E2ABD0B0}" presName="txTwo" presStyleLbl="node2" presStyleIdx="0" presStyleCnt="2">
        <dgm:presLayoutVars>
          <dgm:chPref val="3"/>
        </dgm:presLayoutVars>
      </dgm:prSet>
      <dgm:spPr/>
    </dgm:pt>
    <dgm:pt modelId="{A906B8AD-4C8C-4A49-AD54-808F3F17E04C}" type="pres">
      <dgm:prSet presAssocID="{963C466A-9CB5-40E7-8508-1BA2E2ABD0B0}" presName="horzTwo" presStyleCnt="0"/>
      <dgm:spPr/>
    </dgm:pt>
    <dgm:pt modelId="{8BD400F4-EEBF-4EF1-88CE-4816802FFDF1}" type="pres">
      <dgm:prSet presAssocID="{5A727492-9084-416D-95FF-B34740F517FB}" presName="sibSpaceTwo" presStyleCnt="0"/>
      <dgm:spPr/>
    </dgm:pt>
    <dgm:pt modelId="{1B6926A0-3169-4B6F-9853-42C61A4CCEFE}" type="pres">
      <dgm:prSet presAssocID="{FA8EAFB0-8FC3-467F-AC38-42E6A2C524FF}" presName="vertTwo" presStyleCnt="0"/>
      <dgm:spPr/>
    </dgm:pt>
    <dgm:pt modelId="{96E89022-E271-4C78-A9F2-AEF7B448A84D}" type="pres">
      <dgm:prSet presAssocID="{FA8EAFB0-8FC3-467F-AC38-42E6A2C524FF}" presName="txTwo" presStyleLbl="node2" presStyleIdx="1" presStyleCnt="2">
        <dgm:presLayoutVars>
          <dgm:chPref val="3"/>
        </dgm:presLayoutVars>
      </dgm:prSet>
      <dgm:spPr/>
    </dgm:pt>
    <dgm:pt modelId="{A5C95FF0-18C2-4A60-B96E-6AA0670BEF3C}" type="pres">
      <dgm:prSet presAssocID="{FA8EAFB0-8FC3-467F-AC38-42E6A2C524FF}" presName="horzTwo" presStyleCnt="0"/>
      <dgm:spPr/>
    </dgm:pt>
  </dgm:ptLst>
  <dgm:cxnLst>
    <dgm:cxn modelId="{38036521-55E7-4366-AA95-6359766DBCD2}" type="presOf" srcId="{85BC7648-3735-4413-9E39-1F547A0D0ADA}" destId="{1ABAD216-907A-4952-BBB8-11EAFC9200FD}" srcOrd="0" destOrd="0" presId="urn:microsoft.com/office/officeart/2005/8/layout/hierarchy4"/>
    <dgm:cxn modelId="{E8EC6724-09C5-469E-9138-85D28AD0A3AB}" type="presOf" srcId="{963C466A-9CB5-40E7-8508-1BA2E2ABD0B0}" destId="{307BB53C-290E-4578-9275-8C90ADEA2C5C}" srcOrd="0" destOrd="0" presId="urn:microsoft.com/office/officeart/2005/8/layout/hierarchy4"/>
    <dgm:cxn modelId="{5B08F62D-565B-4E4A-BF65-F4736011C245}" type="presOf" srcId="{CC71C368-B401-481C-BF20-4DDEA10B0036}" destId="{12450AD7-B078-4C84-AEEE-93B31A32E9B0}" srcOrd="0" destOrd="0" presId="urn:microsoft.com/office/officeart/2005/8/layout/hierarchy4"/>
    <dgm:cxn modelId="{C4B12E60-D1DE-4444-BBAE-3D69E67BF9D8}" srcId="{85BC7648-3735-4413-9E39-1F547A0D0ADA}" destId="{963C466A-9CB5-40E7-8508-1BA2E2ABD0B0}" srcOrd="0" destOrd="0" parTransId="{9074B74F-A15F-4A19-8277-51C445B5FE4F}" sibTransId="{5A727492-9084-416D-95FF-B34740F517FB}"/>
    <dgm:cxn modelId="{B4B8CE80-EB34-414F-9A6B-D8A35F818674}" srcId="{85BC7648-3735-4413-9E39-1F547A0D0ADA}" destId="{FA8EAFB0-8FC3-467F-AC38-42E6A2C524FF}" srcOrd="1" destOrd="0" parTransId="{A9574400-38F0-4BD0-B204-F538059AA2A0}" sibTransId="{E4B988A1-D9D6-4848-8EC8-7BC6397D622C}"/>
    <dgm:cxn modelId="{340392A9-05C2-495A-8493-2BBDDFA9502B}" type="presOf" srcId="{FA8EAFB0-8FC3-467F-AC38-42E6A2C524FF}" destId="{96E89022-E271-4C78-A9F2-AEF7B448A84D}" srcOrd="0" destOrd="0" presId="urn:microsoft.com/office/officeart/2005/8/layout/hierarchy4"/>
    <dgm:cxn modelId="{F5C0FEB0-16FB-4B0F-9D55-8ADDD3256017}" srcId="{CC71C368-B401-481C-BF20-4DDEA10B0036}" destId="{85BC7648-3735-4413-9E39-1F547A0D0ADA}" srcOrd="0" destOrd="0" parTransId="{09D186BC-9D4C-410C-9D66-2807B1320C72}" sibTransId="{79877BF3-5C4E-4B04-9B35-95EEB9144804}"/>
    <dgm:cxn modelId="{B204D312-CF3E-4E42-B77F-EE1A729D08CD}" type="presParOf" srcId="{12450AD7-B078-4C84-AEEE-93B31A32E9B0}" destId="{8EC6D1D8-DB6F-42EE-B557-61CDDF12F1EF}" srcOrd="0" destOrd="0" presId="urn:microsoft.com/office/officeart/2005/8/layout/hierarchy4"/>
    <dgm:cxn modelId="{A382C088-A7B0-45D0-B05D-9934FA65C719}" type="presParOf" srcId="{8EC6D1D8-DB6F-42EE-B557-61CDDF12F1EF}" destId="{1ABAD216-907A-4952-BBB8-11EAFC9200FD}" srcOrd="0" destOrd="0" presId="urn:microsoft.com/office/officeart/2005/8/layout/hierarchy4"/>
    <dgm:cxn modelId="{40FF94DF-C789-4C08-B7F7-85FDF7028BA1}" type="presParOf" srcId="{8EC6D1D8-DB6F-42EE-B557-61CDDF12F1EF}" destId="{7A6CF004-AF2E-4F37-83FC-7ECB49F18484}" srcOrd="1" destOrd="0" presId="urn:microsoft.com/office/officeart/2005/8/layout/hierarchy4"/>
    <dgm:cxn modelId="{F15E4BEC-10CB-4028-8740-88D6347F910A}" type="presParOf" srcId="{8EC6D1D8-DB6F-42EE-B557-61CDDF12F1EF}" destId="{035BD552-6606-4798-B96C-7575F83FC50B}" srcOrd="2" destOrd="0" presId="urn:microsoft.com/office/officeart/2005/8/layout/hierarchy4"/>
    <dgm:cxn modelId="{5E5D7891-C8E7-4D01-96C1-54C98FDEEF3F}" type="presParOf" srcId="{035BD552-6606-4798-B96C-7575F83FC50B}" destId="{06A2AFCB-CAE5-4EA1-8810-F9D68EF0185F}" srcOrd="0" destOrd="0" presId="urn:microsoft.com/office/officeart/2005/8/layout/hierarchy4"/>
    <dgm:cxn modelId="{0F716E41-6594-4C20-B914-3C0FE40D7F2C}" type="presParOf" srcId="{06A2AFCB-CAE5-4EA1-8810-F9D68EF0185F}" destId="{307BB53C-290E-4578-9275-8C90ADEA2C5C}" srcOrd="0" destOrd="0" presId="urn:microsoft.com/office/officeart/2005/8/layout/hierarchy4"/>
    <dgm:cxn modelId="{0763E710-66E6-41B7-9348-1DF5E6397189}" type="presParOf" srcId="{06A2AFCB-CAE5-4EA1-8810-F9D68EF0185F}" destId="{A906B8AD-4C8C-4A49-AD54-808F3F17E04C}" srcOrd="1" destOrd="0" presId="urn:microsoft.com/office/officeart/2005/8/layout/hierarchy4"/>
    <dgm:cxn modelId="{57BCD2F6-BB6A-43EA-954F-22CE32DE053C}" type="presParOf" srcId="{035BD552-6606-4798-B96C-7575F83FC50B}" destId="{8BD400F4-EEBF-4EF1-88CE-4816802FFDF1}" srcOrd="1" destOrd="0" presId="urn:microsoft.com/office/officeart/2005/8/layout/hierarchy4"/>
    <dgm:cxn modelId="{3AFBB9E9-B95F-4EF3-9236-44ADEAC4A012}" type="presParOf" srcId="{035BD552-6606-4798-B96C-7575F83FC50B}" destId="{1B6926A0-3169-4B6F-9853-42C61A4CCEFE}" srcOrd="2" destOrd="0" presId="urn:microsoft.com/office/officeart/2005/8/layout/hierarchy4"/>
    <dgm:cxn modelId="{D6214401-F52A-46CA-83FD-8EDD0B3846CD}" type="presParOf" srcId="{1B6926A0-3169-4B6F-9853-42C61A4CCEFE}" destId="{96E89022-E271-4C78-A9F2-AEF7B448A84D}" srcOrd="0" destOrd="0" presId="urn:microsoft.com/office/officeart/2005/8/layout/hierarchy4"/>
    <dgm:cxn modelId="{8ED18993-4B15-4290-ABBB-4DE74DB8A838}" type="presParOf" srcId="{1B6926A0-3169-4B6F-9853-42C61A4CCEFE}" destId="{A5C95FF0-18C2-4A60-B96E-6AA0670BEF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Marital status</a:t>
          </a:r>
          <a:endParaRPr lang="en-GB" sz="1400" dirty="0">
            <a:solidFill>
              <a:schemeClr val="bg1">
                <a:lumMod val="75000"/>
              </a:schemeClr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 sz="2000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 sz="2000"/>
        </a:p>
      </dgm:t>
    </dgm:pt>
    <dgm:pt modelId="{F77A96E2-7339-400E-93D3-0C0CAF58946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Agree/ Neutral/ Disagree in a survey</a:t>
          </a:r>
          <a:endParaRPr lang="en-GB" sz="1400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 sz="2000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 sz="2000"/>
        </a:p>
      </dgm:t>
    </dgm:pt>
    <dgm:pt modelId="{E5902D10-253B-44A2-A233-A9F945E5AED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Recipe ingredients</a:t>
          </a:r>
          <a:endParaRPr lang="en-GB" sz="1400" dirty="0">
            <a:solidFill>
              <a:schemeClr val="bg1">
                <a:lumMod val="75000"/>
              </a:schemeClr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 sz="2000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 sz="2000"/>
        </a:p>
      </dgm:t>
    </dgm:pt>
    <dgm:pt modelId="{855D57D1-194C-4D54-9FAC-35F69FCB294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Transport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bg1">
                  <a:lumMod val="75000"/>
                </a:schemeClr>
              </a:solidFill>
            </a:rPr>
            <a:t>types</a:t>
          </a:r>
          <a:endParaRPr lang="en-GB" sz="1400" dirty="0">
            <a:solidFill>
              <a:schemeClr val="bg1">
                <a:lumMod val="75000"/>
              </a:schemeClr>
            </a:solidFill>
          </a:endParaRPr>
        </a:p>
      </dgm:t>
    </dgm:pt>
    <dgm:pt modelId="{3B54DE87-C0B8-42F5-BF67-8BA815050132}" type="parTrans" cxnId="{A6009967-FC1F-4766-9580-7BB13AEB841A}">
      <dgm:prSet/>
      <dgm:spPr/>
      <dgm:t>
        <a:bodyPr/>
        <a:lstStyle/>
        <a:p>
          <a:endParaRPr lang="en-GB" sz="2000"/>
        </a:p>
      </dgm:t>
    </dgm:pt>
    <dgm:pt modelId="{BB622836-ACE8-4BA6-A0B5-ED4BAD1F3251}" type="sibTrans" cxnId="{A6009967-FC1F-4766-9580-7BB13AEB841A}">
      <dgm:prSet/>
      <dgm:spPr/>
      <dgm:t>
        <a:bodyPr/>
        <a:lstStyle/>
        <a:p>
          <a:endParaRPr lang="en-GB" sz="2000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 rotWithShape="1">
          <a:blip xmlns:r="http://schemas.openxmlformats.org/officeDocument/2006/relationships" r:embed="rId1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dding couple's hands and bouquet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s in an area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baking Christmas treats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C2D5813-F8DC-4291-A3E1-CFEBF0CC316E}" type="pres">
      <dgm:prSet presAssocID="{CFB52D3A-5054-4A06-A81B-0DE1F136896D}" presName="sibTrans" presStyleCnt="0"/>
      <dgm:spPr/>
    </dgm:pt>
    <dgm:pt modelId="{CE4781E8-BD72-4477-AA23-420470D58DE7}" type="pres">
      <dgm:prSet presAssocID="{855D57D1-194C-4D54-9FAC-35F69FCB2948}" presName="composite" presStyleCnt="0"/>
      <dgm:spPr/>
    </dgm:pt>
    <dgm:pt modelId="{23792640-CF04-4422-A1DD-01C68B6F705C}" type="pres">
      <dgm:prSet presAssocID="{855D57D1-194C-4D54-9FAC-35F69FCB294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5D68B96-69F6-4539-886C-30D216320930}" type="pres">
      <dgm:prSet presAssocID="{855D57D1-194C-4D54-9FAC-35F69FCB2948}" presName="Image" presStyleLbl="bgImgPlace1" presStyleIdx="3" presStyleCnt="4" custScaleX="86983"/>
      <dgm:spPr>
        <a:prstGeom prst="ellipse">
          <a:avLst/>
        </a:prstGeom>
        <a:blipFill>
          <a:blip xmlns:r="http://schemas.openxmlformats.org/officeDocument/2006/relationships"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y train station"/>
        </a:ext>
      </dgm:extLst>
    </dgm:pt>
    <dgm:pt modelId="{91467A62-6E74-4AC7-94D8-29F6C5211676}" type="pres">
      <dgm:prSet presAssocID="{855D57D1-194C-4D54-9FAC-35F69FCB294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A6009967-FC1F-4766-9580-7BB13AEB841A}" srcId="{4A2D0007-6357-4E11-9077-7EF52C7E48BE}" destId="{855D57D1-194C-4D54-9FAC-35F69FCB2948}" srcOrd="3" destOrd="0" parTransId="{3B54DE87-C0B8-42F5-BF67-8BA815050132}" sibTransId="{BB622836-ACE8-4BA6-A0B5-ED4BAD1F325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F95198DB-560A-43ED-AEF1-BAD85120C525}" type="presOf" srcId="{855D57D1-194C-4D54-9FAC-35F69FCB2948}" destId="{23792640-CF04-4422-A1DD-01C68B6F705C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B16FA7B-298C-41F3-9824-619B6607980F}" type="presParOf" srcId="{FE197457-B996-4FEC-B730-43F1E32FBE2E}" destId="{7C2D5813-F8DC-4291-A3E1-CFEBF0CC316E}" srcOrd="5" destOrd="0" presId="urn:microsoft.com/office/officeart/2008/layout/TitledPictureBlocks"/>
    <dgm:cxn modelId="{F03FB021-7CE5-491D-ADF8-BC8521538BA6}" type="presParOf" srcId="{FE197457-B996-4FEC-B730-43F1E32FBE2E}" destId="{CE4781E8-BD72-4477-AA23-420470D58DE7}" srcOrd="6" destOrd="0" presId="urn:microsoft.com/office/officeart/2008/layout/TitledPictureBlocks"/>
    <dgm:cxn modelId="{DC551E96-2774-4320-A8F1-58551D9D6CEC}" type="presParOf" srcId="{CE4781E8-BD72-4477-AA23-420470D58DE7}" destId="{23792640-CF04-4422-A1DD-01C68B6F705C}" srcOrd="0" destOrd="0" presId="urn:microsoft.com/office/officeart/2008/layout/TitledPictureBlocks"/>
    <dgm:cxn modelId="{9B06CC01-615A-4A31-8C37-65622DBCE1C4}" type="presParOf" srcId="{CE4781E8-BD72-4477-AA23-420470D58DE7}" destId="{05D68B96-69F6-4539-886C-30D216320930}" srcOrd="1" destOrd="0" presId="urn:microsoft.com/office/officeart/2008/layout/TitledPictureBlocks"/>
    <dgm:cxn modelId="{D76045A8-0871-4F27-8739-76897BAF7307}" type="presParOf" srcId="{CE4781E8-BD72-4477-AA23-420470D58DE7}" destId="{91467A62-6E74-4AC7-94D8-29F6C52116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1C368-B401-481C-BF20-4DDEA10B003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BC7648-3735-4413-9E39-1F547A0D0ADA}">
      <dgm:prSet phldrT="[Text]"/>
      <dgm:spPr>
        <a:solidFill>
          <a:srgbClr val="EAC03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Data</a:t>
          </a:r>
          <a:endParaRPr lang="en-GB" dirty="0">
            <a:solidFill>
              <a:schemeClr val="tx1"/>
            </a:solidFill>
          </a:endParaRPr>
        </a:p>
      </dgm:t>
    </dgm:pt>
    <dgm:pt modelId="{09D186BC-9D4C-410C-9D66-2807B1320C72}" type="parTrans" cxnId="{F5C0FEB0-16FB-4B0F-9D55-8ADDD3256017}">
      <dgm:prSet/>
      <dgm:spPr/>
      <dgm:t>
        <a:bodyPr/>
        <a:lstStyle/>
        <a:p>
          <a:endParaRPr lang="en-GB"/>
        </a:p>
      </dgm:t>
    </dgm:pt>
    <dgm:pt modelId="{79877BF3-5C4E-4B04-9B35-95EEB9144804}" type="sibTrans" cxnId="{F5C0FEB0-16FB-4B0F-9D55-8ADDD3256017}">
      <dgm:prSet/>
      <dgm:spPr/>
      <dgm:t>
        <a:bodyPr/>
        <a:lstStyle/>
        <a:p>
          <a:endParaRPr lang="en-GB"/>
        </a:p>
      </dgm:t>
    </dgm:pt>
    <dgm:pt modelId="{963C466A-9CB5-40E7-8508-1BA2E2ABD0B0}">
      <dgm:prSet phldrT="[Text]" custT="1"/>
      <dgm:spPr>
        <a:noFill/>
        <a:ln w="76200">
          <a:solidFill>
            <a:srgbClr val="EAC036"/>
          </a:solidFill>
        </a:ln>
      </dgm:spPr>
      <dgm:t>
        <a:bodyPr/>
        <a:lstStyle/>
        <a:p>
          <a:pPr algn="l"/>
          <a:r>
            <a:rPr lang="en-US" sz="2800" b="1" i="0" dirty="0">
              <a:solidFill>
                <a:schemeClr val="tx1"/>
              </a:solidFill>
              <a:effectLst/>
            </a:rPr>
            <a:t>      Qualitative</a:t>
          </a:r>
        </a:p>
      </dgm:t>
    </dgm:pt>
    <dgm:pt modelId="{9074B74F-A15F-4A19-8277-51C445B5FE4F}" type="parTrans" cxnId="{C4B12E60-D1DE-4444-BBAE-3D69E67BF9D8}">
      <dgm:prSet/>
      <dgm:spPr/>
      <dgm:t>
        <a:bodyPr/>
        <a:lstStyle/>
        <a:p>
          <a:endParaRPr lang="en-GB"/>
        </a:p>
      </dgm:t>
    </dgm:pt>
    <dgm:pt modelId="{5A727492-9084-416D-95FF-B34740F517FB}" type="sibTrans" cxnId="{C4B12E60-D1DE-4444-BBAE-3D69E67BF9D8}">
      <dgm:prSet/>
      <dgm:spPr/>
      <dgm:t>
        <a:bodyPr/>
        <a:lstStyle/>
        <a:p>
          <a:endParaRPr lang="en-GB"/>
        </a:p>
      </dgm:t>
    </dgm:pt>
    <dgm:pt modelId="{0545A4D8-AEB2-451E-B49E-11369C97011D}">
      <dgm:prSet phldrT="[Text]" custT="1"/>
      <dgm:spPr>
        <a:solidFill>
          <a:srgbClr val="CE673B"/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effectLst/>
            </a:rPr>
            <a:t>Nominal</a:t>
          </a:r>
        </a:p>
      </dgm:t>
    </dgm:pt>
    <dgm:pt modelId="{3471BF7C-4516-4373-9515-1C518F47E2D0}" type="parTrans" cxnId="{2F715B34-9694-42B1-96D5-CAE5467AED11}">
      <dgm:prSet/>
      <dgm:spPr/>
      <dgm:t>
        <a:bodyPr/>
        <a:lstStyle/>
        <a:p>
          <a:endParaRPr lang="en-GB"/>
        </a:p>
      </dgm:t>
    </dgm:pt>
    <dgm:pt modelId="{5576BDF3-4B05-46A4-B440-D049E1B0E2A1}" type="sibTrans" cxnId="{2F715B34-9694-42B1-96D5-CAE5467AED11}">
      <dgm:prSet/>
      <dgm:spPr/>
      <dgm:t>
        <a:bodyPr/>
        <a:lstStyle/>
        <a:p>
          <a:endParaRPr lang="en-GB"/>
        </a:p>
      </dgm:t>
    </dgm:pt>
    <dgm:pt modelId="{F6046A18-4268-4307-80A9-4EF68A0BD39E}">
      <dgm:prSet phldrT="[Text]" custT="1"/>
      <dgm:spPr>
        <a:solidFill>
          <a:srgbClr val="CE673B"/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effectLst/>
            </a:rPr>
            <a:t>Ordinal</a:t>
          </a:r>
        </a:p>
      </dgm:t>
    </dgm:pt>
    <dgm:pt modelId="{D2709350-24A7-48DE-867B-9A67AC45952B}" type="parTrans" cxnId="{AC364AB7-69C0-4E2C-A72B-87B3EC4118D1}">
      <dgm:prSet/>
      <dgm:spPr/>
      <dgm:t>
        <a:bodyPr/>
        <a:lstStyle/>
        <a:p>
          <a:endParaRPr lang="en-GB"/>
        </a:p>
      </dgm:t>
    </dgm:pt>
    <dgm:pt modelId="{0EC6A2DC-834C-4F7D-A85B-5D3533CD03B9}" type="sibTrans" cxnId="{AC364AB7-69C0-4E2C-A72B-87B3EC4118D1}">
      <dgm:prSet/>
      <dgm:spPr/>
      <dgm:t>
        <a:bodyPr/>
        <a:lstStyle/>
        <a:p>
          <a:endParaRPr lang="en-GB"/>
        </a:p>
      </dgm:t>
    </dgm:pt>
    <dgm:pt modelId="{DDFF123F-865A-4270-BB8A-AAB88F85859E}">
      <dgm:prSet phldrT="[Text]" custT="1"/>
      <dgm:spPr>
        <a:solidFill>
          <a:schemeClr val="bg1"/>
        </a:solidFill>
        <a:ln w="76200">
          <a:solidFill>
            <a:srgbClr val="EAC036"/>
          </a:solidFill>
        </a:ln>
      </dgm:spPr>
      <dgm:t>
        <a:bodyPr/>
        <a:lstStyle/>
        <a:p>
          <a:pPr algn="l"/>
          <a:r>
            <a:rPr lang="en-US" sz="2800" b="1" i="0" dirty="0">
              <a:solidFill>
                <a:schemeClr val="tx1"/>
              </a:solidFill>
              <a:effectLst/>
            </a:rPr>
            <a:t>       Quantitative</a:t>
          </a:r>
        </a:p>
      </dgm:t>
    </dgm:pt>
    <dgm:pt modelId="{74F0966A-8A2F-4350-9424-A9CCD78185DD}" type="parTrans" cxnId="{E47564C7-72C5-409B-94F3-E686007430EE}">
      <dgm:prSet/>
      <dgm:spPr/>
      <dgm:t>
        <a:bodyPr/>
        <a:lstStyle/>
        <a:p>
          <a:endParaRPr lang="en-GB"/>
        </a:p>
      </dgm:t>
    </dgm:pt>
    <dgm:pt modelId="{3259C189-FF9D-4D73-8F00-897DCC829316}" type="sibTrans" cxnId="{E47564C7-72C5-409B-94F3-E686007430EE}">
      <dgm:prSet/>
      <dgm:spPr/>
      <dgm:t>
        <a:bodyPr/>
        <a:lstStyle/>
        <a:p>
          <a:endParaRPr lang="en-GB"/>
        </a:p>
      </dgm:t>
    </dgm:pt>
    <dgm:pt modelId="{9A084C18-F0C8-4BEF-A585-588DC76A8ED1}">
      <dgm:prSet phldrT="[Text]" custT="1"/>
      <dgm:spPr>
        <a:solidFill>
          <a:srgbClr val="CE673B"/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effectLst/>
            </a:rPr>
            <a:t>Interval</a:t>
          </a:r>
        </a:p>
      </dgm:t>
    </dgm:pt>
    <dgm:pt modelId="{9FF21811-6DA8-4935-9D86-9BED92FF53D9}" type="parTrans" cxnId="{73036750-981D-40CE-8DE9-9ADE216AD454}">
      <dgm:prSet/>
      <dgm:spPr/>
      <dgm:t>
        <a:bodyPr/>
        <a:lstStyle/>
        <a:p>
          <a:endParaRPr lang="en-GB"/>
        </a:p>
      </dgm:t>
    </dgm:pt>
    <dgm:pt modelId="{2BEAD8AA-6675-4131-8453-704009BD120B}" type="sibTrans" cxnId="{73036750-981D-40CE-8DE9-9ADE216AD454}">
      <dgm:prSet/>
      <dgm:spPr/>
      <dgm:t>
        <a:bodyPr/>
        <a:lstStyle/>
        <a:p>
          <a:endParaRPr lang="en-GB"/>
        </a:p>
      </dgm:t>
    </dgm:pt>
    <dgm:pt modelId="{E7FE92BF-6AD4-4B52-83F2-D380F1E2ACB9}">
      <dgm:prSet phldrT="[Text]" custT="1"/>
      <dgm:spPr>
        <a:solidFill>
          <a:srgbClr val="CE673B"/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effectLst/>
            </a:rPr>
            <a:t>Ratio</a:t>
          </a:r>
        </a:p>
      </dgm:t>
    </dgm:pt>
    <dgm:pt modelId="{D2A76561-FDAD-436D-8F6C-B16795E9C24C}" type="parTrans" cxnId="{99A273F8-B870-4377-B326-92702A8A48EB}">
      <dgm:prSet/>
      <dgm:spPr/>
      <dgm:t>
        <a:bodyPr/>
        <a:lstStyle/>
        <a:p>
          <a:endParaRPr lang="en-GB"/>
        </a:p>
      </dgm:t>
    </dgm:pt>
    <dgm:pt modelId="{D69FE993-71DE-41FF-9E27-939CE915DD53}" type="sibTrans" cxnId="{99A273F8-B870-4377-B326-92702A8A48EB}">
      <dgm:prSet/>
      <dgm:spPr/>
      <dgm:t>
        <a:bodyPr/>
        <a:lstStyle/>
        <a:p>
          <a:endParaRPr lang="en-GB"/>
        </a:p>
      </dgm:t>
    </dgm:pt>
    <dgm:pt modelId="{12450AD7-B078-4C84-AEEE-93B31A32E9B0}" type="pres">
      <dgm:prSet presAssocID="{CC71C368-B401-481C-BF20-4DDEA10B00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C6D1D8-DB6F-42EE-B557-61CDDF12F1EF}" type="pres">
      <dgm:prSet presAssocID="{85BC7648-3735-4413-9E39-1F547A0D0ADA}" presName="vertOne" presStyleCnt="0"/>
      <dgm:spPr/>
    </dgm:pt>
    <dgm:pt modelId="{1ABAD216-907A-4952-BBB8-11EAFC9200FD}" type="pres">
      <dgm:prSet presAssocID="{85BC7648-3735-4413-9E39-1F547A0D0ADA}" presName="txOne" presStyleLbl="node0" presStyleIdx="0" presStyleCnt="1" custScaleY="63065" custLinFactY="-2556" custLinFactNeighborX="-789" custLinFactNeighborY="-100000">
        <dgm:presLayoutVars>
          <dgm:chPref val="3"/>
        </dgm:presLayoutVars>
      </dgm:prSet>
      <dgm:spPr/>
    </dgm:pt>
    <dgm:pt modelId="{7A6CF004-AF2E-4F37-83FC-7ECB49F18484}" type="pres">
      <dgm:prSet presAssocID="{85BC7648-3735-4413-9E39-1F547A0D0ADA}" presName="parTransOne" presStyleCnt="0"/>
      <dgm:spPr/>
    </dgm:pt>
    <dgm:pt modelId="{035BD552-6606-4798-B96C-7575F83FC50B}" type="pres">
      <dgm:prSet presAssocID="{85BC7648-3735-4413-9E39-1F547A0D0ADA}" presName="horzOne" presStyleCnt="0"/>
      <dgm:spPr/>
    </dgm:pt>
    <dgm:pt modelId="{8AEC3B26-A890-4CCF-BFAB-33815384D0B1}" type="pres">
      <dgm:prSet presAssocID="{DDFF123F-865A-4270-BB8A-AAB88F85859E}" presName="vertTwo" presStyleCnt="0"/>
      <dgm:spPr/>
    </dgm:pt>
    <dgm:pt modelId="{5A44E24A-80A4-41AE-A777-D76096C839F0}" type="pres">
      <dgm:prSet presAssocID="{DDFF123F-865A-4270-BB8A-AAB88F85859E}" presName="txTwo" presStyleLbl="node2" presStyleIdx="0" presStyleCnt="2">
        <dgm:presLayoutVars>
          <dgm:chPref val="3"/>
        </dgm:presLayoutVars>
      </dgm:prSet>
      <dgm:spPr/>
    </dgm:pt>
    <dgm:pt modelId="{9AD1CD05-F680-4A9D-9FAE-A80D75809A14}" type="pres">
      <dgm:prSet presAssocID="{DDFF123F-865A-4270-BB8A-AAB88F85859E}" presName="parTransTwo" presStyleCnt="0"/>
      <dgm:spPr/>
    </dgm:pt>
    <dgm:pt modelId="{B7439101-CD48-414E-95C2-CE6473A76C1F}" type="pres">
      <dgm:prSet presAssocID="{DDFF123F-865A-4270-BB8A-AAB88F85859E}" presName="horzTwo" presStyleCnt="0"/>
      <dgm:spPr/>
    </dgm:pt>
    <dgm:pt modelId="{58E09AD6-C22C-4F1C-897E-155E45A92C7A}" type="pres">
      <dgm:prSet presAssocID="{9A084C18-F0C8-4BEF-A585-588DC76A8ED1}" presName="vertThree" presStyleCnt="0"/>
      <dgm:spPr/>
    </dgm:pt>
    <dgm:pt modelId="{B0AB63A6-B44B-41ED-8CCF-F781F4D84FCA}" type="pres">
      <dgm:prSet presAssocID="{9A084C18-F0C8-4BEF-A585-588DC76A8ED1}" presName="txThree" presStyleLbl="node3" presStyleIdx="0" presStyleCnt="4">
        <dgm:presLayoutVars>
          <dgm:chPref val="3"/>
        </dgm:presLayoutVars>
      </dgm:prSet>
      <dgm:spPr/>
    </dgm:pt>
    <dgm:pt modelId="{5F856A71-E052-43F3-9A18-905C769D550E}" type="pres">
      <dgm:prSet presAssocID="{9A084C18-F0C8-4BEF-A585-588DC76A8ED1}" presName="horzThree" presStyleCnt="0"/>
      <dgm:spPr/>
    </dgm:pt>
    <dgm:pt modelId="{DA5656BF-3DAA-4429-A296-DC369491DF5E}" type="pres">
      <dgm:prSet presAssocID="{2BEAD8AA-6675-4131-8453-704009BD120B}" presName="sibSpaceThree" presStyleCnt="0"/>
      <dgm:spPr/>
    </dgm:pt>
    <dgm:pt modelId="{58263D30-9D9C-4D81-A93A-C9CA09A62F7B}" type="pres">
      <dgm:prSet presAssocID="{E7FE92BF-6AD4-4B52-83F2-D380F1E2ACB9}" presName="vertThree" presStyleCnt="0"/>
      <dgm:spPr/>
    </dgm:pt>
    <dgm:pt modelId="{2EDFF33B-C663-482E-94E7-2ED3A53E0908}" type="pres">
      <dgm:prSet presAssocID="{E7FE92BF-6AD4-4B52-83F2-D380F1E2ACB9}" presName="txThree" presStyleLbl="node3" presStyleIdx="1" presStyleCnt="4">
        <dgm:presLayoutVars>
          <dgm:chPref val="3"/>
        </dgm:presLayoutVars>
      </dgm:prSet>
      <dgm:spPr/>
    </dgm:pt>
    <dgm:pt modelId="{BF305171-33FE-4B31-BB4F-B999AA842F64}" type="pres">
      <dgm:prSet presAssocID="{E7FE92BF-6AD4-4B52-83F2-D380F1E2ACB9}" presName="horzThree" presStyleCnt="0"/>
      <dgm:spPr/>
    </dgm:pt>
    <dgm:pt modelId="{251D92BD-2AC4-4FC6-A5B6-881EEE2405EA}" type="pres">
      <dgm:prSet presAssocID="{3259C189-FF9D-4D73-8F00-897DCC829316}" presName="sibSpaceTwo" presStyleCnt="0"/>
      <dgm:spPr/>
    </dgm:pt>
    <dgm:pt modelId="{06A2AFCB-CAE5-4EA1-8810-F9D68EF0185F}" type="pres">
      <dgm:prSet presAssocID="{963C466A-9CB5-40E7-8508-1BA2E2ABD0B0}" presName="vertTwo" presStyleCnt="0"/>
      <dgm:spPr/>
    </dgm:pt>
    <dgm:pt modelId="{307BB53C-290E-4578-9275-8C90ADEA2C5C}" type="pres">
      <dgm:prSet presAssocID="{963C466A-9CB5-40E7-8508-1BA2E2ABD0B0}" presName="txTwo" presStyleLbl="node2" presStyleIdx="1" presStyleCnt="2">
        <dgm:presLayoutVars>
          <dgm:chPref val="3"/>
        </dgm:presLayoutVars>
      </dgm:prSet>
      <dgm:spPr/>
    </dgm:pt>
    <dgm:pt modelId="{F660B8B0-B4BB-4A6F-92F8-B91C8D1914B9}" type="pres">
      <dgm:prSet presAssocID="{963C466A-9CB5-40E7-8508-1BA2E2ABD0B0}" presName="parTransTwo" presStyleCnt="0"/>
      <dgm:spPr/>
    </dgm:pt>
    <dgm:pt modelId="{A906B8AD-4C8C-4A49-AD54-808F3F17E04C}" type="pres">
      <dgm:prSet presAssocID="{963C466A-9CB5-40E7-8508-1BA2E2ABD0B0}" presName="horzTwo" presStyleCnt="0"/>
      <dgm:spPr/>
    </dgm:pt>
    <dgm:pt modelId="{08FBB643-5FA7-44ED-BF63-59C79440576D}" type="pres">
      <dgm:prSet presAssocID="{0545A4D8-AEB2-451E-B49E-11369C97011D}" presName="vertThree" presStyleCnt="0"/>
      <dgm:spPr/>
    </dgm:pt>
    <dgm:pt modelId="{FD76A8A8-D0EC-42C5-9F91-FC8007FF60F9}" type="pres">
      <dgm:prSet presAssocID="{0545A4D8-AEB2-451E-B49E-11369C97011D}" presName="txThree" presStyleLbl="node3" presStyleIdx="2" presStyleCnt="4">
        <dgm:presLayoutVars>
          <dgm:chPref val="3"/>
        </dgm:presLayoutVars>
      </dgm:prSet>
      <dgm:spPr/>
    </dgm:pt>
    <dgm:pt modelId="{A3A0E582-206E-4CB1-B2F5-E4628F2FFE85}" type="pres">
      <dgm:prSet presAssocID="{0545A4D8-AEB2-451E-B49E-11369C97011D}" presName="horzThree" presStyleCnt="0"/>
      <dgm:spPr/>
    </dgm:pt>
    <dgm:pt modelId="{21B4A53F-324A-4E7B-A915-021BB296B870}" type="pres">
      <dgm:prSet presAssocID="{5576BDF3-4B05-46A4-B440-D049E1B0E2A1}" presName="sibSpaceThree" presStyleCnt="0"/>
      <dgm:spPr/>
    </dgm:pt>
    <dgm:pt modelId="{0DE469ED-65F1-4DB8-9C1E-6443E9220DD0}" type="pres">
      <dgm:prSet presAssocID="{F6046A18-4268-4307-80A9-4EF68A0BD39E}" presName="vertThree" presStyleCnt="0"/>
      <dgm:spPr/>
    </dgm:pt>
    <dgm:pt modelId="{15BC8071-52D1-415B-A349-624E4A2C47AB}" type="pres">
      <dgm:prSet presAssocID="{F6046A18-4268-4307-80A9-4EF68A0BD39E}" presName="txThree" presStyleLbl="node3" presStyleIdx="3" presStyleCnt="4">
        <dgm:presLayoutVars>
          <dgm:chPref val="3"/>
        </dgm:presLayoutVars>
      </dgm:prSet>
      <dgm:spPr/>
    </dgm:pt>
    <dgm:pt modelId="{B5C7FCAC-EE57-4630-83E9-1B3574B994C8}" type="pres">
      <dgm:prSet presAssocID="{F6046A18-4268-4307-80A9-4EF68A0BD39E}" presName="horzThree" presStyleCnt="0"/>
      <dgm:spPr/>
    </dgm:pt>
  </dgm:ptLst>
  <dgm:cxnLst>
    <dgm:cxn modelId="{3425CA10-7436-4DF4-B62F-4313B1139562}" type="presOf" srcId="{E7FE92BF-6AD4-4B52-83F2-D380F1E2ACB9}" destId="{2EDFF33B-C663-482E-94E7-2ED3A53E0908}" srcOrd="0" destOrd="0" presId="urn:microsoft.com/office/officeart/2005/8/layout/hierarchy4"/>
    <dgm:cxn modelId="{38036521-55E7-4366-AA95-6359766DBCD2}" type="presOf" srcId="{85BC7648-3735-4413-9E39-1F547A0D0ADA}" destId="{1ABAD216-907A-4952-BBB8-11EAFC9200FD}" srcOrd="0" destOrd="0" presId="urn:microsoft.com/office/officeart/2005/8/layout/hierarchy4"/>
    <dgm:cxn modelId="{E8EC6724-09C5-469E-9138-85D28AD0A3AB}" type="presOf" srcId="{963C466A-9CB5-40E7-8508-1BA2E2ABD0B0}" destId="{307BB53C-290E-4578-9275-8C90ADEA2C5C}" srcOrd="0" destOrd="0" presId="urn:microsoft.com/office/officeart/2005/8/layout/hierarchy4"/>
    <dgm:cxn modelId="{5B08F62D-565B-4E4A-BF65-F4736011C245}" type="presOf" srcId="{CC71C368-B401-481C-BF20-4DDEA10B0036}" destId="{12450AD7-B078-4C84-AEEE-93B31A32E9B0}" srcOrd="0" destOrd="0" presId="urn:microsoft.com/office/officeart/2005/8/layout/hierarchy4"/>
    <dgm:cxn modelId="{2F715B34-9694-42B1-96D5-CAE5467AED11}" srcId="{963C466A-9CB5-40E7-8508-1BA2E2ABD0B0}" destId="{0545A4D8-AEB2-451E-B49E-11369C97011D}" srcOrd="0" destOrd="0" parTransId="{3471BF7C-4516-4373-9515-1C518F47E2D0}" sibTransId="{5576BDF3-4B05-46A4-B440-D049E1B0E2A1}"/>
    <dgm:cxn modelId="{73036750-981D-40CE-8DE9-9ADE216AD454}" srcId="{DDFF123F-865A-4270-BB8A-AAB88F85859E}" destId="{9A084C18-F0C8-4BEF-A585-588DC76A8ED1}" srcOrd="0" destOrd="0" parTransId="{9FF21811-6DA8-4935-9D86-9BED92FF53D9}" sibTransId="{2BEAD8AA-6675-4131-8453-704009BD120B}"/>
    <dgm:cxn modelId="{E9451552-6764-4FD6-B0E5-225A366576FD}" type="presOf" srcId="{DDFF123F-865A-4270-BB8A-AAB88F85859E}" destId="{5A44E24A-80A4-41AE-A777-D76096C839F0}" srcOrd="0" destOrd="0" presId="urn:microsoft.com/office/officeart/2005/8/layout/hierarchy4"/>
    <dgm:cxn modelId="{C4B12E60-D1DE-4444-BBAE-3D69E67BF9D8}" srcId="{85BC7648-3735-4413-9E39-1F547A0D0ADA}" destId="{963C466A-9CB5-40E7-8508-1BA2E2ABD0B0}" srcOrd="1" destOrd="0" parTransId="{9074B74F-A15F-4A19-8277-51C445B5FE4F}" sibTransId="{5A727492-9084-416D-95FF-B34740F517FB}"/>
    <dgm:cxn modelId="{A453D592-A2E7-4C0A-8580-0AB5BA7AFC27}" type="presOf" srcId="{9A084C18-F0C8-4BEF-A585-588DC76A8ED1}" destId="{B0AB63A6-B44B-41ED-8CCF-F781F4D84FCA}" srcOrd="0" destOrd="0" presId="urn:microsoft.com/office/officeart/2005/8/layout/hierarchy4"/>
    <dgm:cxn modelId="{C43D2195-3AD1-40FE-BF95-9526E98E8DD5}" type="presOf" srcId="{0545A4D8-AEB2-451E-B49E-11369C97011D}" destId="{FD76A8A8-D0EC-42C5-9F91-FC8007FF60F9}" srcOrd="0" destOrd="0" presId="urn:microsoft.com/office/officeart/2005/8/layout/hierarchy4"/>
    <dgm:cxn modelId="{F5C0FEB0-16FB-4B0F-9D55-8ADDD3256017}" srcId="{CC71C368-B401-481C-BF20-4DDEA10B0036}" destId="{85BC7648-3735-4413-9E39-1F547A0D0ADA}" srcOrd="0" destOrd="0" parTransId="{09D186BC-9D4C-410C-9D66-2807B1320C72}" sibTransId="{79877BF3-5C4E-4B04-9B35-95EEB9144804}"/>
    <dgm:cxn modelId="{AC364AB7-69C0-4E2C-A72B-87B3EC4118D1}" srcId="{963C466A-9CB5-40E7-8508-1BA2E2ABD0B0}" destId="{F6046A18-4268-4307-80A9-4EF68A0BD39E}" srcOrd="1" destOrd="0" parTransId="{D2709350-24A7-48DE-867B-9A67AC45952B}" sibTransId="{0EC6A2DC-834C-4F7D-A85B-5D3533CD03B9}"/>
    <dgm:cxn modelId="{E47564C7-72C5-409B-94F3-E686007430EE}" srcId="{85BC7648-3735-4413-9E39-1F547A0D0ADA}" destId="{DDFF123F-865A-4270-BB8A-AAB88F85859E}" srcOrd="0" destOrd="0" parTransId="{74F0966A-8A2F-4350-9424-A9CCD78185DD}" sibTransId="{3259C189-FF9D-4D73-8F00-897DCC829316}"/>
    <dgm:cxn modelId="{1C961ED3-0E12-4D6E-8546-7F9054392F4F}" type="presOf" srcId="{F6046A18-4268-4307-80A9-4EF68A0BD39E}" destId="{15BC8071-52D1-415B-A349-624E4A2C47AB}" srcOrd="0" destOrd="0" presId="urn:microsoft.com/office/officeart/2005/8/layout/hierarchy4"/>
    <dgm:cxn modelId="{99A273F8-B870-4377-B326-92702A8A48EB}" srcId="{DDFF123F-865A-4270-BB8A-AAB88F85859E}" destId="{E7FE92BF-6AD4-4B52-83F2-D380F1E2ACB9}" srcOrd="1" destOrd="0" parTransId="{D2A76561-FDAD-436D-8F6C-B16795E9C24C}" sibTransId="{D69FE993-71DE-41FF-9E27-939CE915DD53}"/>
    <dgm:cxn modelId="{B204D312-CF3E-4E42-B77F-EE1A729D08CD}" type="presParOf" srcId="{12450AD7-B078-4C84-AEEE-93B31A32E9B0}" destId="{8EC6D1D8-DB6F-42EE-B557-61CDDF12F1EF}" srcOrd="0" destOrd="0" presId="urn:microsoft.com/office/officeart/2005/8/layout/hierarchy4"/>
    <dgm:cxn modelId="{A382C088-A7B0-45D0-B05D-9934FA65C719}" type="presParOf" srcId="{8EC6D1D8-DB6F-42EE-B557-61CDDF12F1EF}" destId="{1ABAD216-907A-4952-BBB8-11EAFC9200FD}" srcOrd="0" destOrd="0" presId="urn:microsoft.com/office/officeart/2005/8/layout/hierarchy4"/>
    <dgm:cxn modelId="{40FF94DF-C789-4C08-B7F7-85FDF7028BA1}" type="presParOf" srcId="{8EC6D1D8-DB6F-42EE-B557-61CDDF12F1EF}" destId="{7A6CF004-AF2E-4F37-83FC-7ECB49F18484}" srcOrd="1" destOrd="0" presId="urn:microsoft.com/office/officeart/2005/8/layout/hierarchy4"/>
    <dgm:cxn modelId="{F15E4BEC-10CB-4028-8740-88D6347F910A}" type="presParOf" srcId="{8EC6D1D8-DB6F-42EE-B557-61CDDF12F1EF}" destId="{035BD552-6606-4798-B96C-7575F83FC50B}" srcOrd="2" destOrd="0" presId="urn:microsoft.com/office/officeart/2005/8/layout/hierarchy4"/>
    <dgm:cxn modelId="{9928EF01-FE7F-4DB0-AEC9-CD9644425AF3}" type="presParOf" srcId="{035BD552-6606-4798-B96C-7575F83FC50B}" destId="{8AEC3B26-A890-4CCF-BFAB-33815384D0B1}" srcOrd="0" destOrd="0" presId="urn:microsoft.com/office/officeart/2005/8/layout/hierarchy4"/>
    <dgm:cxn modelId="{A0173502-13FF-4B45-9D51-8CE826E0EE00}" type="presParOf" srcId="{8AEC3B26-A890-4CCF-BFAB-33815384D0B1}" destId="{5A44E24A-80A4-41AE-A777-D76096C839F0}" srcOrd="0" destOrd="0" presId="urn:microsoft.com/office/officeart/2005/8/layout/hierarchy4"/>
    <dgm:cxn modelId="{010F2840-F5AE-4230-BD51-2091F401AA7E}" type="presParOf" srcId="{8AEC3B26-A890-4CCF-BFAB-33815384D0B1}" destId="{9AD1CD05-F680-4A9D-9FAE-A80D75809A14}" srcOrd="1" destOrd="0" presId="urn:microsoft.com/office/officeart/2005/8/layout/hierarchy4"/>
    <dgm:cxn modelId="{D6C00E19-8CE4-4D49-92B5-BF67E2EA2443}" type="presParOf" srcId="{8AEC3B26-A890-4CCF-BFAB-33815384D0B1}" destId="{B7439101-CD48-414E-95C2-CE6473A76C1F}" srcOrd="2" destOrd="0" presId="urn:microsoft.com/office/officeart/2005/8/layout/hierarchy4"/>
    <dgm:cxn modelId="{2CCAC607-B67D-4C4A-9411-4803E49A4D57}" type="presParOf" srcId="{B7439101-CD48-414E-95C2-CE6473A76C1F}" destId="{58E09AD6-C22C-4F1C-897E-155E45A92C7A}" srcOrd="0" destOrd="0" presId="urn:microsoft.com/office/officeart/2005/8/layout/hierarchy4"/>
    <dgm:cxn modelId="{B44BF870-8C38-4D70-9358-DEE54E16EDEB}" type="presParOf" srcId="{58E09AD6-C22C-4F1C-897E-155E45A92C7A}" destId="{B0AB63A6-B44B-41ED-8CCF-F781F4D84FCA}" srcOrd="0" destOrd="0" presId="urn:microsoft.com/office/officeart/2005/8/layout/hierarchy4"/>
    <dgm:cxn modelId="{23DBBB62-6001-4E39-8456-376FE10A77FE}" type="presParOf" srcId="{58E09AD6-C22C-4F1C-897E-155E45A92C7A}" destId="{5F856A71-E052-43F3-9A18-905C769D550E}" srcOrd="1" destOrd="0" presId="urn:microsoft.com/office/officeart/2005/8/layout/hierarchy4"/>
    <dgm:cxn modelId="{3626B911-A29E-4A8F-B04D-443ABFAD4728}" type="presParOf" srcId="{B7439101-CD48-414E-95C2-CE6473A76C1F}" destId="{DA5656BF-3DAA-4429-A296-DC369491DF5E}" srcOrd="1" destOrd="0" presId="urn:microsoft.com/office/officeart/2005/8/layout/hierarchy4"/>
    <dgm:cxn modelId="{9B6D868C-BE33-49D1-A1F8-36B81F019FD3}" type="presParOf" srcId="{B7439101-CD48-414E-95C2-CE6473A76C1F}" destId="{58263D30-9D9C-4D81-A93A-C9CA09A62F7B}" srcOrd="2" destOrd="0" presId="urn:microsoft.com/office/officeart/2005/8/layout/hierarchy4"/>
    <dgm:cxn modelId="{FC1BA88C-F887-476E-A8A1-6D0B5A5C2056}" type="presParOf" srcId="{58263D30-9D9C-4D81-A93A-C9CA09A62F7B}" destId="{2EDFF33B-C663-482E-94E7-2ED3A53E0908}" srcOrd="0" destOrd="0" presId="urn:microsoft.com/office/officeart/2005/8/layout/hierarchy4"/>
    <dgm:cxn modelId="{2A7304CA-DDAD-439B-BD8B-8741C2DC0F97}" type="presParOf" srcId="{58263D30-9D9C-4D81-A93A-C9CA09A62F7B}" destId="{BF305171-33FE-4B31-BB4F-B999AA842F64}" srcOrd="1" destOrd="0" presId="urn:microsoft.com/office/officeart/2005/8/layout/hierarchy4"/>
    <dgm:cxn modelId="{305DE86A-580C-41E7-BCA6-BE537BD26199}" type="presParOf" srcId="{035BD552-6606-4798-B96C-7575F83FC50B}" destId="{251D92BD-2AC4-4FC6-A5B6-881EEE2405EA}" srcOrd="1" destOrd="0" presId="urn:microsoft.com/office/officeart/2005/8/layout/hierarchy4"/>
    <dgm:cxn modelId="{5E5D7891-C8E7-4D01-96C1-54C98FDEEF3F}" type="presParOf" srcId="{035BD552-6606-4798-B96C-7575F83FC50B}" destId="{06A2AFCB-CAE5-4EA1-8810-F9D68EF0185F}" srcOrd="2" destOrd="0" presId="urn:microsoft.com/office/officeart/2005/8/layout/hierarchy4"/>
    <dgm:cxn modelId="{0F716E41-6594-4C20-B914-3C0FE40D7F2C}" type="presParOf" srcId="{06A2AFCB-CAE5-4EA1-8810-F9D68EF0185F}" destId="{307BB53C-290E-4578-9275-8C90ADEA2C5C}" srcOrd="0" destOrd="0" presId="urn:microsoft.com/office/officeart/2005/8/layout/hierarchy4"/>
    <dgm:cxn modelId="{7CB5275A-CC47-4DD9-A438-690829AEE798}" type="presParOf" srcId="{06A2AFCB-CAE5-4EA1-8810-F9D68EF0185F}" destId="{F660B8B0-B4BB-4A6F-92F8-B91C8D1914B9}" srcOrd="1" destOrd="0" presId="urn:microsoft.com/office/officeart/2005/8/layout/hierarchy4"/>
    <dgm:cxn modelId="{0763E710-66E6-41B7-9348-1DF5E6397189}" type="presParOf" srcId="{06A2AFCB-CAE5-4EA1-8810-F9D68EF0185F}" destId="{A906B8AD-4C8C-4A49-AD54-808F3F17E04C}" srcOrd="2" destOrd="0" presId="urn:microsoft.com/office/officeart/2005/8/layout/hierarchy4"/>
    <dgm:cxn modelId="{79A92958-C77A-4157-A9B8-7016A8E2E86A}" type="presParOf" srcId="{A906B8AD-4C8C-4A49-AD54-808F3F17E04C}" destId="{08FBB643-5FA7-44ED-BF63-59C79440576D}" srcOrd="0" destOrd="0" presId="urn:microsoft.com/office/officeart/2005/8/layout/hierarchy4"/>
    <dgm:cxn modelId="{26F5D3B2-93B8-4578-944F-EE52E22C9C52}" type="presParOf" srcId="{08FBB643-5FA7-44ED-BF63-59C79440576D}" destId="{FD76A8A8-D0EC-42C5-9F91-FC8007FF60F9}" srcOrd="0" destOrd="0" presId="urn:microsoft.com/office/officeart/2005/8/layout/hierarchy4"/>
    <dgm:cxn modelId="{FCDC14CC-8A93-429C-B8C5-E7D85A8D4FA4}" type="presParOf" srcId="{08FBB643-5FA7-44ED-BF63-59C79440576D}" destId="{A3A0E582-206E-4CB1-B2F5-E4628F2FFE85}" srcOrd="1" destOrd="0" presId="urn:microsoft.com/office/officeart/2005/8/layout/hierarchy4"/>
    <dgm:cxn modelId="{68D3EEFE-037C-44A4-BA1E-F687ACB15237}" type="presParOf" srcId="{A906B8AD-4C8C-4A49-AD54-808F3F17E04C}" destId="{21B4A53F-324A-4E7B-A915-021BB296B870}" srcOrd="1" destOrd="0" presId="urn:microsoft.com/office/officeart/2005/8/layout/hierarchy4"/>
    <dgm:cxn modelId="{FBBD7AF3-B479-48A7-8849-41D2EC83DBC8}" type="presParOf" srcId="{A906B8AD-4C8C-4A49-AD54-808F3F17E04C}" destId="{0DE469ED-65F1-4DB8-9C1E-6443E9220DD0}" srcOrd="2" destOrd="0" presId="urn:microsoft.com/office/officeart/2005/8/layout/hierarchy4"/>
    <dgm:cxn modelId="{B7C28286-D36F-43D5-A7C5-B62D13B4DDD2}" type="presParOf" srcId="{0DE469ED-65F1-4DB8-9C1E-6443E9220DD0}" destId="{15BC8071-52D1-415B-A349-624E4A2C47AB}" srcOrd="0" destOrd="0" presId="urn:microsoft.com/office/officeart/2005/8/layout/hierarchy4"/>
    <dgm:cxn modelId="{E9D5359F-DF2A-4F34-ADA9-F5882666115A}" type="presParOf" srcId="{0DE469ED-65F1-4DB8-9C1E-6443E9220DD0}" destId="{B5C7FCAC-EE57-4630-83E9-1B3574B994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Age of a child</a:t>
          </a:r>
          <a:endParaRPr lang="en-GB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/>
        </a:p>
      </dgm:t>
    </dgm:pt>
    <dgm:pt modelId="{F77A96E2-7339-400E-93D3-0C0CAF589463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Height of a mountain</a:t>
          </a:r>
          <a:endParaRPr lang="en-GB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/>
        </a:p>
      </dgm:t>
    </dgm:pt>
    <dgm:pt modelId="{E5902D10-253B-44A2-A233-A9F945E5AED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Length of a room</a:t>
          </a:r>
          <a:endParaRPr lang="en-GB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3" custScaleX="88460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toddler eating food at home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3" custScaleX="91174"/>
      <dgm:spPr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ew of mountains under a cloudy sky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3" custScaleX="89351"/>
      <dgm:spPr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-up photo of wooden rulers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Eye colour</a:t>
          </a:r>
          <a:endParaRPr lang="en-GB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/>
        </a:p>
      </dgm:t>
    </dgm:pt>
    <dgm:pt modelId="{F77A96E2-7339-400E-93D3-0C0CAF589463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Subjects studied at school</a:t>
          </a:r>
          <a:endParaRPr lang="en-GB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/>
        </a:p>
      </dgm:t>
    </dgm:pt>
    <dgm:pt modelId="{E5902D10-253B-44A2-A233-A9F945E5AED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Pizza toppings</a:t>
          </a:r>
          <a:endParaRPr lang="en-GB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/>
        </a:p>
      </dgm:t>
    </dgm:pt>
    <dgm:pt modelId="{855D57D1-194C-4D54-9FAC-35F69FCB2948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Crops grown on a farm</a:t>
          </a:r>
          <a:endParaRPr lang="en-GB" dirty="0">
            <a:solidFill>
              <a:schemeClr val="tx1"/>
            </a:solidFill>
          </a:endParaRPr>
        </a:p>
      </dgm:t>
    </dgm:pt>
    <dgm:pt modelId="{3B54DE87-C0B8-42F5-BF67-8BA815050132}" type="parTrans" cxnId="{A6009967-FC1F-4766-9580-7BB13AEB841A}">
      <dgm:prSet/>
      <dgm:spPr/>
      <dgm:t>
        <a:bodyPr/>
        <a:lstStyle/>
        <a:p>
          <a:endParaRPr lang="en-GB"/>
        </a:p>
      </dgm:t>
    </dgm:pt>
    <dgm:pt modelId="{BB622836-ACE8-4BA6-A0B5-ED4BAD1F3251}" type="sibTrans" cxnId="{A6009967-FC1F-4766-9580-7BB13AEB841A}">
      <dgm:prSet/>
      <dgm:spPr/>
      <dgm:t>
        <a:bodyPr/>
        <a:lstStyle/>
        <a:p>
          <a:endParaRPr lang="en-GB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person's eye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 desk with books and pencils with chalkboard in background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C2D5813-F8DC-4291-A3E1-CFEBF0CC316E}" type="pres">
      <dgm:prSet presAssocID="{CFB52D3A-5054-4A06-A81B-0DE1F136896D}" presName="sibTrans" presStyleCnt="0"/>
      <dgm:spPr/>
    </dgm:pt>
    <dgm:pt modelId="{CE4781E8-BD72-4477-AA23-420470D58DE7}" type="pres">
      <dgm:prSet presAssocID="{855D57D1-194C-4D54-9FAC-35F69FCB2948}" presName="composite" presStyleCnt="0"/>
      <dgm:spPr/>
    </dgm:pt>
    <dgm:pt modelId="{23792640-CF04-4422-A1DD-01C68B6F705C}" type="pres">
      <dgm:prSet presAssocID="{855D57D1-194C-4D54-9FAC-35F69FCB294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5D68B96-69F6-4539-886C-30D216320930}" type="pres">
      <dgm:prSet presAssocID="{855D57D1-194C-4D54-9FAC-35F69FCB2948}" presName="Image" presStyleLbl="bgImgPlace1" presStyleIdx="3" presStyleCnt="4" custScaleX="86983"/>
      <dgm:spPr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y bales in a field at sunset"/>
        </a:ext>
      </dgm:extLst>
    </dgm:pt>
    <dgm:pt modelId="{91467A62-6E74-4AC7-94D8-29F6C5211676}" type="pres">
      <dgm:prSet presAssocID="{855D57D1-194C-4D54-9FAC-35F69FCB294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A6009967-FC1F-4766-9580-7BB13AEB841A}" srcId="{4A2D0007-6357-4E11-9077-7EF52C7E48BE}" destId="{855D57D1-194C-4D54-9FAC-35F69FCB2948}" srcOrd="3" destOrd="0" parTransId="{3B54DE87-C0B8-42F5-BF67-8BA815050132}" sibTransId="{BB622836-ACE8-4BA6-A0B5-ED4BAD1F325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F95198DB-560A-43ED-AEF1-BAD85120C525}" type="presOf" srcId="{855D57D1-194C-4D54-9FAC-35F69FCB2948}" destId="{23792640-CF04-4422-A1DD-01C68B6F705C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B16FA7B-298C-41F3-9824-619B6607980F}" type="presParOf" srcId="{FE197457-B996-4FEC-B730-43F1E32FBE2E}" destId="{7C2D5813-F8DC-4291-A3E1-CFEBF0CC316E}" srcOrd="5" destOrd="0" presId="urn:microsoft.com/office/officeart/2008/layout/TitledPictureBlocks"/>
    <dgm:cxn modelId="{F03FB021-7CE5-491D-ADF8-BC8521538BA6}" type="presParOf" srcId="{FE197457-B996-4FEC-B730-43F1E32FBE2E}" destId="{CE4781E8-BD72-4477-AA23-420470D58DE7}" srcOrd="6" destOrd="0" presId="urn:microsoft.com/office/officeart/2008/layout/TitledPictureBlocks"/>
    <dgm:cxn modelId="{DC551E96-2774-4320-A8F1-58551D9D6CEC}" type="presParOf" srcId="{CE4781E8-BD72-4477-AA23-420470D58DE7}" destId="{23792640-CF04-4422-A1DD-01C68B6F705C}" srcOrd="0" destOrd="0" presId="urn:microsoft.com/office/officeart/2008/layout/TitledPictureBlocks"/>
    <dgm:cxn modelId="{9B06CC01-615A-4A31-8C37-65622DBCE1C4}" type="presParOf" srcId="{CE4781E8-BD72-4477-AA23-420470D58DE7}" destId="{05D68B96-69F6-4539-886C-30D216320930}" srcOrd="1" destOrd="0" presId="urn:microsoft.com/office/officeart/2008/layout/TitledPictureBlocks"/>
    <dgm:cxn modelId="{D76045A8-0871-4F27-8739-76897BAF7307}" type="presParOf" srcId="{CE4781E8-BD72-4477-AA23-420470D58DE7}" destId="{91467A62-6E74-4AC7-94D8-29F6C52116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Months of the year</a:t>
          </a:r>
          <a:endParaRPr lang="en-GB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/>
        </a:p>
      </dgm:t>
    </dgm:pt>
    <dgm:pt modelId="{F77A96E2-7339-400E-93D3-0C0CAF589463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Clothes sizes</a:t>
          </a:r>
          <a:endParaRPr lang="en-GB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/>
        </a:p>
      </dgm:t>
    </dgm:pt>
    <dgm:pt modelId="{E5902D10-253B-44A2-A233-A9F945E5AED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Top 5 selling songs</a:t>
          </a:r>
          <a:endParaRPr lang="en-GB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/>
        </a:p>
      </dgm:t>
    </dgm:pt>
    <dgm:pt modelId="{BB4C3BDF-FEE8-4853-911E-7089841826F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Feedback in a survey</a:t>
          </a:r>
          <a:endParaRPr lang="en-GB" dirty="0">
            <a:solidFill>
              <a:schemeClr val="tx1"/>
            </a:solidFill>
          </a:endParaRPr>
        </a:p>
      </dgm:t>
    </dgm:pt>
    <dgm:pt modelId="{D5BF0FEB-EB14-4657-922D-31F00852C3BA}" type="parTrans" cxnId="{3B105263-4C63-4F7B-B8DC-FA995018AC2E}">
      <dgm:prSet/>
      <dgm:spPr/>
      <dgm:t>
        <a:bodyPr/>
        <a:lstStyle/>
        <a:p>
          <a:endParaRPr lang="en-GB"/>
        </a:p>
      </dgm:t>
    </dgm:pt>
    <dgm:pt modelId="{5DB8A24D-1EB6-4006-82F1-59B60D1851F7}" type="sibTrans" cxnId="{3B105263-4C63-4F7B-B8DC-FA995018AC2E}">
      <dgm:prSet/>
      <dgm:spPr/>
      <dgm:t>
        <a:bodyPr/>
        <a:lstStyle/>
        <a:p>
          <a:endParaRPr lang="en-GB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 on table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pped hands holding top of hanger in a store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having fun at music concert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E88A2A5-D582-49B1-BFC7-8103786F0B4A}" type="pres">
      <dgm:prSet presAssocID="{CFB52D3A-5054-4A06-A81B-0DE1F136896D}" presName="sibTrans" presStyleCnt="0"/>
      <dgm:spPr/>
    </dgm:pt>
    <dgm:pt modelId="{4CC773EC-071A-451A-AEC5-8E3D51DD11BB}" type="pres">
      <dgm:prSet presAssocID="{BB4C3BDF-FEE8-4853-911E-7089841826FC}" presName="composite" presStyleCnt="0"/>
      <dgm:spPr/>
    </dgm:pt>
    <dgm:pt modelId="{7E2C4832-2EDC-4335-A3E0-5598CDD22219}" type="pres">
      <dgm:prSet presAssocID="{BB4C3BDF-FEE8-4853-911E-7089841826F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C3745EF4-43F3-44A8-89B5-13F90F39C872}" type="pres">
      <dgm:prSet presAssocID="{BB4C3BDF-FEE8-4853-911E-7089841826FC}" presName="Image" presStyleLbl="bgImgPlace1" presStyleIdx="3" presStyleCnt="4" custScaleX="90397" custLinFactNeighborX="1048" custLinFactNeighborY="407"/>
      <dgm:spPr>
        <a:prstGeom prst="ellipse">
          <a:avLst/>
        </a:prstGeom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</dgm:pt>
    <dgm:pt modelId="{6716D08B-56A6-489A-9EE5-124893C178D8}" type="pres">
      <dgm:prSet presAssocID="{BB4C3BDF-FEE8-4853-911E-7089841826F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BABEAE1D-D63D-4104-95F8-BB1632496269}" type="presOf" srcId="{BB4C3BDF-FEE8-4853-911E-7089841826FC}" destId="{7E2C4832-2EDC-4335-A3E0-5598CDD22219}" srcOrd="0" destOrd="0" presId="urn:microsoft.com/office/officeart/2008/layout/TitledPictureBlocks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3B105263-4C63-4F7B-B8DC-FA995018AC2E}" srcId="{4A2D0007-6357-4E11-9077-7EF52C7E48BE}" destId="{BB4C3BDF-FEE8-4853-911E-7089841826FC}" srcOrd="3" destOrd="0" parTransId="{D5BF0FEB-EB14-4657-922D-31F00852C3BA}" sibTransId="{5DB8A24D-1EB6-4006-82F1-59B60D1851F7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9B15F72-82E1-4B11-8876-42F427582258}" type="presParOf" srcId="{FE197457-B996-4FEC-B730-43F1E32FBE2E}" destId="{7E88A2A5-D582-49B1-BFC7-8103786F0B4A}" srcOrd="5" destOrd="0" presId="urn:microsoft.com/office/officeart/2008/layout/TitledPictureBlocks"/>
    <dgm:cxn modelId="{EC6E5246-71D6-441B-BDD4-74D95EFC1429}" type="presParOf" srcId="{FE197457-B996-4FEC-B730-43F1E32FBE2E}" destId="{4CC773EC-071A-451A-AEC5-8E3D51DD11BB}" srcOrd="6" destOrd="0" presId="urn:microsoft.com/office/officeart/2008/layout/TitledPictureBlocks"/>
    <dgm:cxn modelId="{7D59F735-2E65-46C7-B2A7-C6778B007119}" type="presParOf" srcId="{4CC773EC-071A-451A-AEC5-8E3D51DD11BB}" destId="{7E2C4832-2EDC-4335-A3E0-5598CDD22219}" srcOrd="0" destOrd="0" presId="urn:microsoft.com/office/officeart/2008/layout/TitledPictureBlocks"/>
    <dgm:cxn modelId="{1D60321E-031A-4B75-8F89-C35C71BAFEAD}" type="presParOf" srcId="{4CC773EC-071A-451A-AEC5-8E3D51DD11BB}" destId="{C3745EF4-43F3-44A8-89B5-13F90F39C872}" srcOrd="1" destOrd="0" presId="urn:microsoft.com/office/officeart/2008/layout/TitledPictureBlocks"/>
    <dgm:cxn modelId="{7B6F2EA1-FB1D-4029-B0BA-BA427C663A5D}" type="presParOf" srcId="{4CC773EC-071A-451A-AEC5-8E3D51DD11BB}" destId="{6716D08B-56A6-489A-9EE5-124893C178D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F0E227-78AA-4BEA-87BF-0558D7618DA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EBE2F9A6-870A-4D9D-B9CA-E499774FDACC}">
      <dgm:prSet phldrT="[Text]"/>
      <dgm:spPr>
        <a:solidFill>
          <a:schemeClr val="bg1"/>
        </a:solidFill>
        <a:ln>
          <a:solidFill>
            <a:srgbClr val="6C587C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Which days they receive deliveries</a:t>
          </a:r>
          <a:endParaRPr lang="en-GB" dirty="0">
            <a:solidFill>
              <a:schemeClr val="tx1"/>
            </a:solidFill>
          </a:endParaRPr>
        </a:p>
      </dgm:t>
    </dgm:pt>
    <dgm:pt modelId="{209E7A0F-BE34-4ED6-A036-37A1DB88217D}" type="parTrans" cxnId="{795137F4-954F-42C2-A45F-4A116BF3E772}">
      <dgm:prSet/>
      <dgm:spPr/>
      <dgm:t>
        <a:bodyPr/>
        <a:lstStyle/>
        <a:p>
          <a:endParaRPr lang="en-GB"/>
        </a:p>
      </dgm:t>
    </dgm:pt>
    <dgm:pt modelId="{B9995620-D943-4CB3-AA45-B4206285543D}" type="sibTrans" cxnId="{795137F4-954F-42C2-A45F-4A116BF3E772}">
      <dgm:prSet/>
      <dgm:spPr/>
      <dgm:t>
        <a:bodyPr/>
        <a:lstStyle/>
        <a:p>
          <a:endParaRPr lang="en-GB"/>
        </a:p>
      </dgm:t>
    </dgm:pt>
    <dgm:pt modelId="{5BAA9BC2-4C54-4F67-8208-893D8D69A20E}">
      <dgm:prSet phldrT="[Text]"/>
      <dgm:spPr>
        <a:solidFill>
          <a:schemeClr val="bg1"/>
        </a:solidFill>
        <a:ln>
          <a:solidFill>
            <a:srgbClr val="6C587C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Customer comments (with no ratings attached)</a:t>
          </a:r>
          <a:endParaRPr lang="en-GB" dirty="0">
            <a:solidFill>
              <a:schemeClr val="tx1"/>
            </a:solidFill>
          </a:endParaRPr>
        </a:p>
      </dgm:t>
    </dgm:pt>
    <dgm:pt modelId="{9B1A688C-3D0E-46F6-B9DE-9CDEC84A8344}" type="parTrans" cxnId="{0844B146-076A-417A-9B80-F57DCBB3360B}">
      <dgm:prSet/>
      <dgm:spPr/>
      <dgm:t>
        <a:bodyPr/>
        <a:lstStyle/>
        <a:p>
          <a:endParaRPr lang="en-GB"/>
        </a:p>
      </dgm:t>
    </dgm:pt>
    <dgm:pt modelId="{EC331337-386E-4908-A164-01749F1BA832}" type="sibTrans" cxnId="{0844B146-076A-417A-9B80-F57DCBB3360B}">
      <dgm:prSet/>
      <dgm:spPr/>
      <dgm:t>
        <a:bodyPr/>
        <a:lstStyle/>
        <a:p>
          <a:endParaRPr lang="en-GB"/>
        </a:p>
      </dgm:t>
    </dgm:pt>
    <dgm:pt modelId="{190B768F-679D-407C-983B-32BDA1F6752A}">
      <dgm:prSet phldrT="[Text]"/>
      <dgm:spPr>
        <a:solidFill>
          <a:schemeClr val="bg1"/>
        </a:solidFill>
        <a:ln>
          <a:solidFill>
            <a:srgbClr val="6C587C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Alphabetically list of the names of employees</a:t>
          </a:r>
          <a:endParaRPr lang="en-GB" dirty="0">
            <a:solidFill>
              <a:schemeClr val="tx1"/>
            </a:solidFill>
          </a:endParaRPr>
        </a:p>
      </dgm:t>
    </dgm:pt>
    <dgm:pt modelId="{95DE72AD-B20E-47E0-909D-D93ACC55BACE}" type="parTrans" cxnId="{94384840-DACF-4780-834C-52A2F3598744}">
      <dgm:prSet/>
      <dgm:spPr/>
      <dgm:t>
        <a:bodyPr/>
        <a:lstStyle/>
        <a:p>
          <a:endParaRPr lang="en-GB"/>
        </a:p>
      </dgm:t>
    </dgm:pt>
    <dgm:pt modelId="{0FDA3358-1D61-4CD7-9658-5BC1B0714146}" type="sibTrans" cxnId="{94384840-DACF-4780-834C-52A2F3598744}">
      <dgm:prSet/>
      <dgm:spPr/>
      <dgm:t>
        <a:bodyPr/>
        <a:lstStyle/>
        <a:p>
          <a:endParaRPr lang="en-GB"/>
        </a:p>
      </dgm:t>
    </dgm:pt>
    <dgm:pt modelId="{D603FB74-FCCD-467B-9EDC-DDBD941546C5}">
      <dgm:prSet phldrT="[Text]"/>
      <dgm:spPr>
        <a:solidFill>
          <a:schemeClr val="bg1"/>
        </a:solidFill>
        <a:ln>
          <a:solidFill>
            <a:srgbClr val="6C587C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Randomly shuffled music to play in the restaurant </a:t>
          </a:r>
          <a:endParaRPr lang="en-GB" dirty="0">
            <a:solidFill>
              <a:schemeClr val="tx1"/>
            </a:solidFill>
          </a:endParaRPr>
        </a:p>
      </dgm:t>
    </dgm:pt>
    <dgm:pt modelId="{4616DF89-5C28-41B5-8DA6-8CB2A7C9B605}" type="parTrans" cxnId="{1FACB412-C838-4F3B-94BA-9F864447515C}">
      <dgm:prSet/>
      <dgm:spPr/>
      <dgm:t>
        <a:bodyPr/>
        <a:lstStyle/>
        <a:p>
          <a:endParaRPr lang="en-GB"/>
        </a:p>
      </dgm:t>
    </dgm:pt>
    <dgm:pt modelId="{5CDA4F21-9E13-4376-81EC-646FAE722C79}" type="sibTrans" cxnId="{1FACB412-C838-4F3B-94BA-9F864447515C}">
      <dgm:prSet/>
      <dgm:spPr/>
      <dgm:t>
        <a:bodyPr/>
        <a:lstStyle/>
        <a:p>
          <a:endParaRPr lang="en-GB"/>
        </a:p>
      </dgm:t>
    </dgm:pt>
    <dgm:pt modelId="{8EE04A34-D8C0-4B94-853E-2CDE84976776}">
      <dgm:prSet phldrT="[Text]"/>
      <dgm:spPr>
        <a:solidFill>
          <a:schemeClr val="bg1"/>
        </a:solidFill>
        <a:ln>
          <a:solidFill>
            <a:srgbClr val="6C587C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Shifts required to be covered by staff (morning, afternoon, evening)</a:t>
          </a:r>
          <a:endParaRPr lang="en-GB" dirty="0">
            <a:solidFill>
              <a:schemeClr val="tx1"/>
            </a:solidFill>
          </a:endParaRPr>
        </a:p>
      </dgm:t>
    </dgm:pt>
    <dgm:pt modelId="{0652E3A2-94C5-47BB-890D-CFCE0158DCD1}" type="parTrans" cxnId="{46130B9E-D1D3-4EC3-B4F8-6F27439DED17}">
      <dgm:prSet/>
      <dgm:spPr/>
      <dgm:t>
        <a:bodyPr/>
        <a:lstStyle/>
        <a:p>
          <a:endParaRPr lang="en-GB"/>
        </a:p>
      </dgm:t>
    </dgm:pt>
    <dgm:pt modelId="{08AC2534-57C4-49D2-8803-7997FECF5F28}" type="sibTrans" cxnId="{46130B9E-D1D3-4EC3-B4F8-6F27439DED17}">
      <dgm:prSet/>
      <dgm:spPr/>
      <dgm:t>
        <a:bodyPr/>
        <a:lstStyle/>
        <a:p>
          <a:endParaRPr lang="en-GB"/>
        </a:p>
      </dgm:t>
    </dgm:pt>
    <dgm:pt modelId="{BC9FB541-C9DA-4F16-ADE6-46D7CB0AB690}">
      <dgm:prSet phldrT="[Text]"/>
      <dgm:spPr>
        <a:solidFill>
          <a:schemeClr val="bg1"/>
        </a:solidFill>
        <a:ln>
          <a:solidFill>
            <a:srgbClr val="6C587C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Descriptions of the food on the menu</a:t>
          </a:r>
          <a:endParaRPr lang="en-GB" dirty="0">
            <a:solidFill>
              <a:schemeClr val="tx1"/>
            </a:solidFill>
          </a:endParaRPr>
        </a:p>
      </dgm:t>
    </dgm:pt>
    <dgm:pt modelId="{9C31D68A-1D20-4D7E-B7FA-7DFFC4177D44}" type="parTrans" cxnId="{106AB248-8BEF-4658-A851-DBD068484300}">
      <dgm:prSet/>
      <dgm:spPr/>
      <dgm:t>
        <a:bodyPr/>
        <a:lstStyle/>
        <a:p>
          <a:endParaRPr lang="en-GB"/>
        </a:p>
      </dgm:t>
    </dgm:pt>
    <dgm:pt modelId="{F681A5AA-F6F2-45DD-97BE-AFD228D05293}" type="sibTrans" cxnId="{106AB248-8BEF-4658-A851-DBD068484300}">
      <dgm:prSet/>
      <dgm:spPr/>
      <dgm:t>
        <a:bodyPr/>
        <a:lstStyle/>
        <a:p>
          <a:endParaRPr lang="en-GB"/>
        </a:p>
      </dgm:t>
    </dgm:pt>
    <dgm:pt modelId="{62A628DF-FF3B-4B4C-AB05-DB2AFBFC4483}" type="pres">
      <dgm:prSet presAssocID="{ADF0E227-78AA-4BEA-87BF-0558D7618DA1}" presName="Name0" presStyleCnt="0">
        <dgm:presLayoutVars>
          <dgm:dir/>
          <dgm:resizeHandles val="exact"/>
        </dgm:presLayoutVars>
      </dgm:prSet>
      <dgm:spPr/>
    </dgm:pt>
    <dgm:pt modelId="{8AECA03B-EA1C-4ADC-8BD4-63E5A6AC0742}" type="pres">
      <dgm:prSet presAssocID="{EBE2F9A6-870A-4D9D-B9CA-E499774FDACC}" presName="composite" presStyleCnt="0"/>
      <dgm:spPr/>
    </dgm:pt>
    <dgm:pt modelId="{D5AE81CC-4CC2-4D21-A22F-B1B0A8482634}" type="pres">
      <dgm:prSet presAssocID="{EBE2F9A6-870A-4D9D-B9CA-E499774FDACC}" presName="rect1" presStyleLbl="bgImgPlac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 page with a pen on top">
            <a:extLst>
              <a:ext uri="{FF2B5EF4-FFF2-40B4-BE49-F238E27FC236}">
                <a16:creationId xmlns:a16="http://schemas.microsoft.com/office/drawing/2014/main" id="{E8A8EC6B-00AC-427B-912D-452F8F2AB4BA}"/>
              </a:ext>
            </a:extLst>
          </dgm14:cNvPr>
        </a:ext>
      </dgm:extLst>
    </dgm:pt>
    <dgm:pt modelId="{B6D97620-203C-4222-8CD1-97EAA9C814B3}" type="pres">
      <dgm:prSet presAssocID="{EBE2F9A6-870A-4D9D-B9CA-E499774FDACC}" presName="wedgeRectCallout1" presStyleLbl="node1" presStyleIdx="0" presStyleCnt="6">
        <dgm:presLayoutVars>
          <dgm:bulletEnabled val="1"/>
        </dgm:presLayoutVars>
      </dgm:prSet>
      <dgm:spPr/>
    </dgm:pt>
    <dgm:pt modelId="{88E7F54B-55C6-47ED-B446-0A947A904333}" type="pres">
      <dgm:prSet presAssocID="{B9995620-D943-4CB3-AA45-B4206285543D}" presName="sibTrans" presStyleCnt="0"/>
      <dgm:spPr/>
    </dgm:pt>
    <dgm:pt modelId="{22277C07-1950-4FDE-9738-4514042B2A23}" type="pres">
      <dgm:prSet presAssocID="{5BAA9BC2-4C54-4F67-8208-893D8D69A20E}" presName="composite" presStyleCnt="0"/>
      <dgm:spPr/>
    </dgm:pt>
    <dgm:pt modelId="{297C2AA0-D868-45E2-BE6A-14073592D4BD}" type="pres">
      <dgm:prSet presAssocID="{5BAA9BC2-4C54-4F67-8208-893D8D69A20E}" presName="rect1" presStyleLbl="bgImgPlace1" presStyleIdx="1" presStyleCnt="6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signing contract">
            <a:extLst>
              <a:ext uri="{FF2B5EF4-FFF2-40B4-BE49-F238E27FC236}">
                <a16:creationId xmlns:a16="http://schemas.microsoft.com/office/drawing/2014/main" id="{838F0B51-6737-491D-ABF2-DD4824011A05}"/>
              </a:ext>
            </a:extLst>
          </dgm14:cNvPr>
        </a:ext>
      </dgm:extLst>
    </dgm:pt>
    <dgm:pt modelId="{958ADB75-6218-4CF7-885C-C7903804A9CB}" type="pres">
      <dgm:prSet presAssocID="{5BAA9BC2-4C54-4F67-8208-893D8D69A20E}" presName="wedgeRectCallout1" presStyleLbl="node1" presStyleIdx="1" presStyleCnt="6">
        <dgm:presLayoutVars>
          <dgm:bulletEnabled val="1"/>
        </dgm:presLayoutVars>
      </dgm:prSet>
      <dgm:spPr/>
    </dgm:pt>
    <dgm:pt modelId="{6F503806-16CB-4002-BE7C-3294EE1A4B40}" type="pres">
      <dgm:prSet presAssocID="{EC331337-386E-4908-A164-01749F1BA832}" presName="sibTrans" presStyleCnt="0"/>
      <dgm:spPr/>
    </dgm:pt>
    <dgm:pt modelId="{EA4E7FB4-8613-47B1-BD34-063D7CAF5D4F}" type="pres">
      <dgm:prSet presAssocID="{190B768F-679D-407C-983B-32BDA1F6752A}" presName="composite" presStyleCnt="0"/>
      <dgm:spPr/>
    </dgm:pt>
    <dgm:pt modelId="{8D430A62-E024-4892-A4BD-8C4AD045B02A}" type="pres">
      <dgm:prSet presAssocID="{190B768F-679D-407C-983B-32BDA1F6752A}" presName="rect1" presStyleLbl="bgImgPlace1" presStyleIdx="2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ple wearing aprons">
            <a:extLst>
              <a:ext uri="{FF2B5EF4-FFF2-40B4-BE49-F238E27FC236}">
                <a16:creationId xmlns:a16="http://schemas.microsoft.com/office/drawing/2014/main" id="{E0C4CF60-06A0-43E7-9F00-263C74C983DC}"/>
              </a:ext>
            </a:extLst>
          </dgm14:cNvPr>
        </a:ext>
      </dgm:extLst>
    </dgm:pt>
    <dgm:pt modelId="{9691A4C1-FD54-4C75-B74D-7BB47E1EA651}" type="pres">
      <dgm:prSet presAssocID="{190B768F-679D-407C-983B-32BDA1F6752A}" presName="wedgeRectCallout1" presStyleLbl="node1" presStyleIdx="2" presStyleCnt="6">
        <dgm:presLayoutVars>
          <dgm:bulletEnabled val="1"/>
        </dgm:presLayoutVars>
      </dgm:prSet>
      <dgm:spPr/>
    </dgm:pt>
    <dgm:pt modelId="{082699A5-4A38-4D84-8B69-CF4EB1393C80}" type="pres">
      <dgm:prSet presAssocID="{0FDA3358-1D61-4CD7-9658-5BC1B0714146}" presName="sibTrans" presStyleCnt="0"/>
      <dgm:spPr/>
    </dgm:pt>
    <dgm:pt modelId="{4AEE83D1-405C-472A-A802-4E4B890F73C3}" type="pres">
      <dgm:prSet presAssocID="{D603FB74-FCCD-467B-9EDC-DDBD941546C5}" presName="composite" presStyleCnt="0"/>
      <dgm:spPr/>
    </dgm:pt>
    <dgm:pt modelId="{899153CD-65AA-476A-95C3-5A1D4D8E7000}" type="pres">
      <dgm:prSet presAssocID="{D603FB74-FCCD-467B-9EDC-DDBD941546C5}" presName="rect1" presStyleLbl="bgImgPlace1" presStyleIdx="3" presStyleCnt="6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inning turntable and bokeh">
            <a:extLst>
              <a:ext uri="{FF2B5EF4-FFF2-40B4-BE49-F238E27FC236}">
                <a16:creationId xmlns:a16="http://schemas.microsoft.com/office/drawing/2014/main" id="{98E7F6CB-4C50-4AE0-B4B2-0EC2562F4484}"/>
              </a:ext>
            </a:extLst>
          </dgm14:cNvPr>
        </a:ext>
      </dgm:extLst>
    </dgm:pt>
    <dgm:pt modelId="{A69A7B61-2104-4601-AED4-1425AA13603A}" type="pres">
      <dgm:prSet presAssocID="{D603FB74-FCCD-467B-9EDC-DDBD941546C5}" presName="wedgeRectCallout1" presStyleLbl="node1" presStyleIdx="3" presStyleCnt="6">
        <dgm:presLayoutVars>
          <dgm:bulletEnabled val="1"/>
        </dgm:presLayoutVars>
      </dgm:prSet>
      <dgm:spPr/>
    </dgm:pt>
    <dgm:pt modelId="{E855BC18-8423-4E1A-9E9F-E68D9737F6C2}" type="pres">
      <dgm:prSet presAssocID="{5CDA4F21-9E13-4376-81EC-646FAE722C79}" presName="sibTrans" presStyleCnt="0"/>
      <dgm:spPr/>
    </dgm:pt>
    <dgm:pt modelId="{E0848320-D370-468D-B6B0-E440C2AEA184}" type="pres">
      <dgm:prSet presAssocID="{8EE04A34-D8C0-4B94-853E-2CDE84976776}" presName="composite" presStyleCnt="0"/>
      <dgm:spPr/>
    </dgm:pt>
    <dgm:pt modelId="{177FFC16-36FB-4C0C-A1C9-DAFBA92A7190}" type="pres">
      <dgm:prSet presAssocID="{8EE04A34-D8C0-4B94-853E-2CDE84976776}" presName="rect1" presStyleLbl="bgImgPlace1" presStyleIdx="4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 holding welcome sign">
            <a:extLst>
              <a:ext uri="{FF2B5EF4-FFF2-40B4-BE49-F238E27FC236}">
                <a16:creationId xmlns:a16="http://schemas.microsoft.com/office/drawing/2014/main" id="{04CDAE83-B639-4AD3-8B85-C3F5B5C3B0A7}"/>
              </a:ext>
            </a:extLst>
          </dgm14:cNvPr>
        </a:ext>
      </dgm:extLst>
    </dgm:pt>
    <dgm:pt modelId="{2267D0C6-42C4-45E5-AB57-783FB5E3ADA9}" type="pres">
      <dgm:prSet presAssocID="{8EE04A34-D8C0-4B94-853E-2CDE84976776}" presName="wedgeRectCallout1" presStyleLbl="node1" presStyleIdx="4" presStyleCnt="6">
        <dgm:presLayoutVars>
          <dgm:bulletEnabled val="1"/>
        </dgm:presLayoutVars>
      </dgm:prSet>
      <dgm:spPr/>
    </dgm:pt>
    <dgm:pt modelId="{5ADC2DDF-B011-489A-8F83-1C578EAAC436}" type="pres">
      <dgm:prSet presAssocID="{08AC2534-57C4-49D2-8803-7997FECF5F28}" presName="sibTrans" presStyleCnt="0"/>
      <dgm:spPr/>
    </dgm:pt>
    <dgm:pt modelId="{7F67DBA6-F591-4FAF-A279-09DAEA2E6B54}" type="pres">
      <dgm:prSet presAssocID="{BC9FB541-C9DA-4F16-ADE6-46D7CB0AB690}" presName="composite" presStyleCnt="0"/>
      <dgm:spPr/>
    </dgm:pt>
    <dgm:pt modelId="{EC6140C2-AB06-44AE-8275-578C3FA66300}" type="pres">
      <dgm:prSet presAssocID="{BC9FB541-C9DA-4F16-ADE6-46D7CB0AB690}" presName="rect1" presStyleLbl="bgImgPlace1" presStyleIdx="5" presStyleCnt="6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68730EDA-7C3C-41CD-AA2B-9D64426AFFF7}" type="pres">
      <dgm:prSet presAssocID="{BC9FB541-C9DA-4F16-ADE6-46D7CB0AB690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15680301-62D0-4E2A-A948-6D1FD24FB8F5}" type="presOf" srcId="{EBE2F9A6-870A-4D9D-B9CA-E499774FDACC}" destId="{B6D97620-203C-4222-8CD1-97EAA9C814B3}" srcOrd="0" destOrd="0" presId="urn:microsoft.com/office/officeart/2008/layout/BendingPictureCaptionList"/>
    <dgm:cxn modelId="{803CFB04-4576-4695-9E41-7B8507D43B38}" type="presOf" srcId="{D603FB74-FCCD-467B-9EDC-DDBD941546C5}" destId="{A69A7B61-2104-4601-AED4-1425AA13603A}" srcOrd="0" destOrd="0" presId="urn:microsoft.com/office/officeart/2008/layout/BendingPictureCaptionList"/>
    <dgm:cxn modelId="{1FACB412-C838-4F3B-94BA-9F864447515C}" srcId="{ADF0E227-78AA-4BEA-87BF-0558D7618DA1}" destId="{D603FB74-FCCD-467B-9EDC-DDBD941546C5}" srcOrd="3" destOrd="0" parTransId="{4616DF89-5C28-41B5-8DA6-8CB2A7C9B605}" sibTransId="{5CDA4F21-9E13-4376-81EC-646FAE722C79}"/>
    <dgm:cxn modelId="{A24F9B2E-2152-449D-9443-848D28575A09}" type="presOf" srcId="{190B768F-679D-407C-983B-32BDA1F6752A}" destId="{9691A4C1-FD54-4C75-B74D-7BB47E1EA651}" srcOrd="0" destOrd="0" presId="urn:microsoft.com/office/officeart/2008/layout/BendingPictureCaptionList"/>
    <dgm:cxn modelId="{94384840-DACF-4780-834C-52A2F3598744}" srcId="{ADF0E227-78AA-4BEA-87BF-0558D7618DA1}" destId="{190B768F-679D-407C-983B-32BDA1F6752A}" srcOrd="2" destOrd="0" parTransId="{95DE72AD-B20E-47E0-909D-D93ACC55BACE}" sibTransId="{0FDA3358-1D61-4CD7-9658-5BC1B0714146}"/>
    <dgm:cxn modelId="{0844B146-076A-417A-9B80-F57DCBB3360B}" srcId="{ADF0E227-78AA-4BEA-87BF-0558D7618DA1}" destId="{5BAA9BC2-4C54-4F67-8208-893D8D69A20E}" srcOrd="1" destOrd="0" parTransId="{9B1A688C-3D0E-46F6-B9DE-9CDEC84A8344}" sibTransId="{EC331337-386E-4908-A164-01749F1BA832}"/>
    <dgm:cxn modelId="{106AB248-8BEF-4658-A851-DBD068484300}" srcId="{ADF0E227-78AA-4BEA-87BF-0558D7618DA1}" destId="{BC9FB541-C9DA-4F16-ADE6-46D7CB0AB690}" srcOrd="5" destOrd="0" parTransId="{9C31D68A-1D20-4D7E-B7FA-7DFFC4177D44}" sibTransId="{F681A5AA-F6F2-45DD-97BE-AFD228D05293}"/>
    <dgm:cxn modelId="{F151D458-45A9-45E2-9271-5D7C87DA4C97}" type="presOf" srcId="{ADF0E227-78AA-4BEA-87BF-0558D7618DA1}" destId="{62A628DF-FF3B-4B4C-AB05-DB2AFBFC4483}" srcOrd="0" destOrd="0" presId="urn:microsoft.com/office/officeart/2008/layout/BendingPictureCaptionList"/>
    <dgm:cxn modelId="{46130B9E-D1D3-4EC3-B4F8-6F27439DED17}" srcId="{ADF0E227-78AA-4BEA-87BF-0558D7618DA1}" destId="{8EE04A34-D8C0-4B94-853E-2CDE84976776}" srcOrd="4" destOrd="0" parTransId="{0652E3A2-94C5-47BB-890D-CFCE0158DCD1}" sibTransId="{08AC2534-57C4-49D2-8803-7997FECF5F28}"/>
    <dgm:cxn modelId="{32670AB9-E6DB-49F7-A028-05CF0B461778}" type="presOf" srcId="{5BAA9BC2-4C54-4F67-8208-893D8D69A20E}" destId="{958ADB75-6218-4CF7-885C-C7903804A9CB}" srcOrd="0" destOrd="0" presId="urn:microsoft.com/office/officeart/2008/layout/BendingPictureCaptionList"/>
    <dgm:cxn modelId="{024F34D4-C52E-4345-BA4A-E7D8CE2DF1F4}" type="presOf" srcId="{BC9FB541-C9DA-4F16-ADE6-46D7CB0AB690}" destId="{68730EDA-7C3C-41CD-AA2B-9D64426AFFF7}" srcOrd="0" destOrd="0" presId="urn:microsoft.com/office/officeart/2008/layout/BendingPictureCaptionList"/>
    <dgm:cxn modelId="{795137F4-954F-42C2-A45F-4A116BF3E772}" srcId="{ADF0E227-78AA-4BEA-87BF-0558D7618DA1}" destId="{EBE2F9A6-870A-4D9D-B9CA-E499774FDACC}" srcOrd="0" destOrd="0" parTransId="{209E7A0F-BE34-4ED6-A036-37A1DB88217D}" sibTransId="{B9995620-D943-4CB3-AA45-B4206285543D}"/>
    <dgm:cxn modelId="{F66FF8FE-BEE8-4FF5-BD69-63ECB9C4C6F5}" type="presOf" srcId="{8EE04A34-D8C0-4B94-853E-2CDE84976776}" destId="{2267D0C6-42C4-45E5-AB57-783FB5E3ADA9}" srcOrd="0" destOrd="0" presId="urn:microsoft.com/office/officeart/2008/layout/BendingPictureCaptionList"/>
    <dgm:cxn modelId="{CCCF9F98-C73A-4AE9-B1E0-FF9248E70822}" type="presParOf" srcId="{62A628DF-FF3B-4B4C-AB05-DB2AFBFC4483}" destId="{8AECA03B-EA1C-4ADC-8BD4-63E5A6AC0742}" srcOrd="0" destOrd="0" presId="urn:microsoft.com/office/officeart/2008/layout/BendingPictureCaptionList"/>
    <dgm:cxn modelId="{29911B4B-9C3D-4743-BC82-626258AC2299}" type="presParOf" srcId="{8AECA03B-EA1C-4ADC-8BD4-63E5A6AC0742}" destId="{D5AE81CC-4CC2-4D21-A22F-B1B0A8482634}" srcOrd="0" destOrd="0" presId="urn:microsoft.com/office/officeart/2008/layout/BendingPictureCaptionList"/>
    <dgm:cxn modelId="{653CB5D4-07E9-48D1-B3F3-2783BEC3E051}" type="presParOf" srcId="{8AECA03B-EA1C-4ADC-8BD4-63E5A6AC0742}" destId="{B6D97620-203C-4222-8CD1-97EAA9C814B3}" srcOrd="1" destOrd="0" presId="urn:microsoft.com/office/officeart/2008/layout/BendingPictureCaptionList"/>
    <dgm:cxn modelId="{2D756A31-883E-4679-9123-860AA690DC75}" type="presParOf" srcId="{62A628DF-FF3B-4B4C-AB05-DB2AFBFC4483}" destId="{88E7F54B-55C6-47ED-B446-0A947A904333}" srcOrd="1" destOrd="0" presId="urn:microsoft.com/office/officeart/2008/layout/BendingPictureCaptionList"/>
    <dgm:cxn modelId="{5B15F68E-066E-49D8-B974-2E12B3BCBC07}" type="presParOf" srcId="{62A628DF-FF3B-4B4C-AB05-DB2AFBFC4483}" destId="{22277C07-1950-4FDE-9738-4514042B2A23}" srcOrd="2" destOrd="0" presId="urn:microsoft.com/office/officeart/2008/layout/BendingPictureCaptionList"/>
    <dgm:cxn modelId="{87E6CB7F-C471-4E01-B3BC-1C8501589302}" type="presParOf" srcId="{22277C07-1950-4FDE-9738-4514042B2A23}" destId="{297C2AA0-D868-45E2-BE6A-14073592D4BD}" srcOrd="0" destOrd="0" presId="urn:microsoft.com/office/officeart/2008/layout/BendingPictureCaptionList"/>
    <dgm:cxn modelId="{664867C7-4162-4015-834C-825C42493F08}" type="presParOf" srcId="{22277C07-1950-4FDE-9738-4514042B2A23}" destId="{958ADB75-6218-4CF7-885C-C7903804A9CB}" srcOrd="1" destOrd="0" presId="urn:microsoft.com/office/officeart/2008/layout/BendingPictureCaptionList"/>
    <dgm:cxn modelId="{615F5018-7997-43EE-AE5A-DF86251A0C9D}" type="presParOf" srcId="{62A628DF-FF3B-4B4C-AB05-DB2AFBFC4483}" destId="{6F503806-16CB-4002-BE7C-3294EE1A4B40}" srcOrd="3" destOrd="0" presId="urn:microsoft.com/office/officeart/2008/layout/BendingPictureCaptionList"/>
    <dgm:cxn modelId="{FF1B076D-1423-47E1-A6EB-3D809FADDA8D}" type="presParOf" srcId="{62A628DF-FF3B-4B4C-AB05-DB2AFBFC4483}" destId="{EA4E7FB4-8613-47B1-BD34-063D7CAF5D4F}" srcOrd="4" destOrd="0" presId="urn:microsoft.com/office/officeart/2008/layout/BendingPictureCaptionList"/>
    <dgm:cxn modelId="{426EC0B2-AFA4-4ECE-8B48-3F1B4CDC558E}" type="presParOf" srcId="{EA4E7FB4-8613-47B1-BD34-063D7CAF5D4F}" destId="{8D430A62-E024-4892-A4BD-8C4AD045B02A}" srcOrd="0" destOrd="0" presId="urn:microsoft.com/office/officeart/2008/layout/BendingPictureCaptionList"/>
    <dgm:cxn modelId="{C6030050-161A-479B-9AA9-1B1B1740A437}" type="presParOf" srcId="{EA4E7FB4-8613-47B1-BD34-063D7CAF5D4F}" destId="{9691A4C1-FD54-4C75-B74D-7BB47E1EA651}" srcOrd="1" destOrd="0" presId="urn:microsoft.com/office/officeart/2008/layout/BendingPictureCaptionList"/>
    <dgm:cxn modelId="{DB38026E-F7C1-4531-9B52-93262CD9ADEE}" type="presParOf" srcId="{62A628DF-FF3B-4B4C-AB05-DB2AFBFC4483}" destId="{082699A5-4A38-4D84-8B69-CF4EB1393C80}" srcOrd="5" destOrd="0" presId="urn:microsoft.com/office/officeart/2008/layout/BendingPictureCaptionList"/>
    <dgm:cxn modelId="{A24A3B0B-AAF2-491F-8D55-0FD66DA1E7ED}" type="presParOf" srcId="{62A628DF-FF3B-4B4C-AB05-DB2AFBFC4483}" destId="{4AEE83D1-405C-472A-A802-4E4B890F73C3}" srcOrd="6" destOrd="0" presId="urn:microsoft.com/office/officeart/2008/layout/BendingPictureCaptionList"/>
    <dgm:cxn modelId="{4439308A-06EE-4123-AD3B-53B96F0F99A0}" type="presParOf" srcId="{4AEE83D1-405C-472A-A802-4E4B890F73C3}" destId="{899153CD-65AA-476A-95C3-5A1D4D8E7000}" srcOrd="0" destOrd="0" presId="urn:microsoft.com/office/officeart/2008/layout/BendingPictureCaptionList"/>
    <dgm:cxn modelId="{E39A48F5-D53A-4444-80EB-F5813ED47435}" type="presParOf" srcId="{4AEE83D1-405C-472A-A802-4E4B890F73C3}" destId="{A69A7B61-2104-4601-AED4-1425AA13603A}" srcOrd="1" destOrd="0" presId="urn:microsoft.com/office/officeart/2008/layout/BendingPictureCaptionList"/>
    <dgm:cxn modelId="{323495D5-8026-4C6D-9E87-03FD6E53C6A6}" type="presParOf" srcId="{62A628DF-FF3B-4B4C-AB05-DB2AFBFC4483}" destId="{E855BC18-8423-4E1A-9E9F-E68D9737F6C2}" srcOrd="7" destOrd="0" presId="urn:microsoft.com/office/officeart/2008/layout/BendingPictureCaptionList"/>
    <dgm:cxn modelId="{FB4D89D1-2CF6-45DE-A545-E02CDE8B2F6E}" type="presParOf" srcId="{62A628DF-FF3B-4B4C-AB05-DB2AFBFC4483}" destId="{E0848320-D370-468D-B6B0-E440C2AEA184}" srcOrd="8" destOrd="0" presId="urn:microsoft.com/office/officeart/2008/layout/BendingPictureCaptionList"/>
    <dgm:cxn modelId="{0B4B92CF-1005-4374-A34F-BB1E33C0D436}" type="presParOf" srcId="{E0848320-D370-468D-B6B0-E440C2AEA184}" destId="{177FFC16-36FB-4C0C-A1C9-DAFBA92A7190}" srcOrd="0" destOrd="0" presId="urn:microsoft.com/office/officeart/2008/layout/BendingPictureCaptionList"/>
    <dgm:cxn modelId="{B6B89BAD-5920-4A33-A6DC-BB536BA484E0}" type="presParOf" srcId="{E0848320-D370-468D-B6B0-E440C2AEA184}" destId="{2267D0C6-42C4-45E5-AB57-783FB5E3ADA9}" srcOrd="1" destOrd="0" presId="urn:microsoft.com/office/officeart/2008/layout/BendingPictureCaptionList"/>
    <dgm:cxn modelId="{21B2DC36-84A4-4CC7-BBB7-F5FE7298DBCD}" type="presParOf" srcId="{62A628DF-FF3B-4B4C-AB05-DB2AFBFC4483}" destId="{5ADC2DDF-B011-489A-8F83-1C578EAAC436}" srcOrd="9" destOrd="0" presId="urn:microsoft.com/office/officeart/2008/layout/BendingPictureCaptionList"/>
    <dgm:cxn modelId="{B0FA7E37-CAE4-4AD4-9DB4-41A2C50BFD50}" type="presParOf" srcId="{62A628DF-FF3B-4B4C-AB05-DB2AFBFC4483}" destId="{7F67DBA6-F591-4FAF-A279-09DAEA2E6B54}" srcOrd="10" destOrd="0" presId="urn:microsoft.com/office/officeart/2008/layout/BendingPictureCaptionList"/>
    <dgm:cxn modelId="{019EE246-8429-4C7F-8C64-AE285A44EC71}" type="presParOf" srcId="{7F67DBA6-F591-4FAF-A279-09DAEA2E6B54}" destId="{EC6140C2-AB06-44AE-8275-578C3FA66300}" srcOrd="0" destOrd="0" presId="urn:microsoft.com/office/officeart/2008/layout/BendingPictureCaptionList"/>
    <dgm:cxn modelId="{EF417112-0DD4-4FB8-A706-7D90BE6134EB}" type="presParOf" srcId="{7F67DBA6-F591-4FAF-A279-09DAEA2E6B54}" destId="{68730EDA-7C3C-41CD-AA2B-9D64426AFFF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F0E227-78AA-4BEA-87BF-0558D7618DA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EBE2F9A6-870A-4D9D-B9CA-E499774FDACC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Which days they receive deliveries</a:t>
          </a:r>
          <a:endParaRPr lang="en-GB" dirty="0">
            <a:solidFill>
              <a:schemeClr val="tx1"/>
            </a:solidFill>
          </a:endParaRPr>
        </a:p>
      </dgm:t>
    </dgm:pt>
    <dgm:pt modelId="{209E7A0F-BE34-4ED6-A036-37A1DB88217D}" type="parTrans" cxnId="{795137F4-954F-42C2-A45F-4A116BF3E772}">
      <dgm:prSet/>
      <dgm:spPr/>
      <dgm:t>
        <a:bodyPr/>
        <a:lstStyle/>
        <a:p>
          <a:endParaRPr lang="en-GB"/>
        </a:p>
      </dgm:t>
    </dgm:pt>
    <dgm:pt modelId="{B9995620-D943-4CB3-AA45-B4206285543D}" type="sibTrans" cxnId="{795137F4-954F-42C2-A45F-4A116BF3E772}">
      <dgm:prSet/>
      <dgm:spPr/>
      <dgm:t>
        <a:bodyPr/>
        <a:lstStyle/>
        <a:p>
          <a:endParaRPr lang="en-GB"/>
        </a:p>
      </dgm:t>
    </dgm:pt>
    <dgm:pt modelId="{190B768F-679D-407C-983B-32BDA1F6752A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Alphabetically list of the names of employees</a:t>
          </a:r>
          <a:endParaRPr lang="en-GB" dirty="0">
            <a:solidFill>
              <a:schemeClr val="tx1"/>
            </a:solidFill>
          </a:endParaRPr>
        </a:p>
      </dgm:t>
    </dgm:pt>
    <dgm:pt modelId="{95DE72AD-B20E-47E0-909D-D93ACC55BACE}" type="parTrans" cxnId="{94384840-DACF-4780-834C-52A2F3598744}">
      <dgm:prSet/>
      <dgm:spPr/>
      <dgm:t>
        <a:bodyPr/>
        <a:lstStyle/>
        <a:p>
          <a:endParaRPr lang="en-GB"/>
        </a:p>
      </dgm:t>
    </dgm:pt>
    <dgm:pt modelId="{0FDA3358-1D61-4CD7-9658-5BC1B0714146}" type="sibTrans" cxnId="{94384840-DACF-4780-834C-52A2F3598744}">
      <dgm:prSet/>
      <dgm:spPr/>
      <dgm:t>
        <a:bodyPr/>
        <a:lstStyle/>
        <a:p>
          <a:endParaRPr lang="en-GB"/>
        </a:p>
      </dgm:t>
    </dgm:pt>
    <dgm:pt modelId="{8EE04A34-D8C0-4B94-853E-2CDE84976776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Shifts required to be covered by staff (morning, afternoon, evening)</a:t>
          </a:r>
          <a:endParaRPr lang="en-GB" dirty="0">
            <a:solidFill>
              <a:schemeClr val="tx1"/>
            </a:solidFill>
          </a:endParaRPr>
        </a:p>
      </dgm:t>
    </dgm:pt>
    <dgm:pt modelId="{0652E3A2-94C5-47BB-890D-CFCE0158DCD1}" type="parTrans" cxnId="{46130B9E-D1D3-4EC3-B4F8-6F27439DED17}">
      <dgm:prSet/>
      <dgm:spPr/>
      <dgm:t>
        <a:bodyPr/>
        <a:lstStyle/>
        <a:p>
          <a:endParaRPr lang="en-GB"/>
        </a:p>
      </dgm:t>
    </dgm:pt>
    <dgm:pt modelId="{08AC2534-57C4-49D2-8803-7997FECF5F28}" type="sibTrans" cxnId="{46130B9E-D1D3-4EC3-B4F8-6F27439DED17}">
      <dgm:prSet/>
      <dgm:spPr/>
      <dgm:t>
        <a:bodyPr/>
        <a:lstStyle/>
        <a:p>
          <a:endParaRPr lang="en-GB"/>
        </a:p>
      </dgm:t>
    </dgm:pt>
    <dgm:pt modelId="{62A628DF-FF3B-4B4C-AB05-DB2AFBFC4483}" type="pres">
      <dgm:prSet presAssocID="{ADF0E227-78AA-4BEA-87BF-0558D7618DA1}" presName="Name0" presStyleCnt="0">
        <dgm:presLayoutVars>
          <dgm:dir/>
          <dgm:resizeHandles val="exact"/>
        </dgm:presLayoutVars>
      </dgm:prSet>
      <dgm:spPr/>
    </dgm:pt>
    <dgm:pt modelId="{8AECA03B-EA1C-4ADC-8BD4-63E5A6AC0742}" type="pres">
      <dgm:prSet presAssocID="{EBE2F9A6-870A-4D9D-B9CA-E499774FDACC}" presName="composite" presStyleCnt="0"/>
      <dgm:spPr/>
    </dgm:pt>
    <dgm:pt modelId="{D5AE81CC-4CC2-4D21-A22F-B1B0A8482634}" type="pres">
      <dgm:prSet presAssocID="{EBE2F9A6-870A-4D9D-B9CA-E499774FDACC}" presName="rect1" presStyleLbl="b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 page with a pen on top">
            <a:extLst>
              <a:ext uri="{FF2B5EF4-FFF2-40B4-BE49-F238E27FC236}">
                <a16:creationId xmlns:a16="http://schemas.microsoft.com/office/drawing/2014/main" id="{E8A8EC6B-00AC-427B-912D-452F8F2AB4BA}"/>
              </a:ext>
            </a:extLst>
          </dgm14:cNvPr>
        </a:ext>
      </dgm:extLst>
    </dgm:pt>
    <dgm:pt modelId="{B6D97620-203C-4222-8CD1-97EAA9C814B3}" type="pres">
      <dgm:prSet presAssocID="{EBE2F9A6-870A-4D9D-B9CA-E499774FDACC}" presName="wedgeRectCallout1" presStyleLbl="node1" presStyleIdx="0" presStyleCnt="3">
        <dgm:presLayoutVars>
          <dgm:bulletEnabled val="1"/>
        </dgm:presLayoutVars>
      </dgm:prSet>
      <dgm:spPr/>
    </dgm:pt>
    <dgm:pt modelId="{88E7F54B-55C6-47ED-B446-0A947A904333}" type="pres">
      <dgm:prSet presAssocID="{B9995620-D943-4CB3-AA45-B4206285543D}" presName="sibTrans" presStyleCnt="0"/>
      <dgm:spPr/>
    </dgm:pt>
    <dgm:pt modelId="{EA4E7FB4-8613-47B1-BD34-063D7CAF5D4F}" type="pres">
      <dgm:prSet presAssocID="{190B768F-679D-407C-983B-32BDA1F6752A}" presName="composite" presStyleCnt="0"/>
      <dgm:spPr/>
    </dgm:pt>
    <dgm:pt modelId="{8D430A62-E024-4892-A4BD-8C4AD045B02A}" type="pres">
      <dgm:prSet presAssocID="{190B768F-679D-407C-983B-32BDA1F6752A}" presName="rect1" presStyleLbl="b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ple wearing aprons">
            <a:extLst>
              <a:ext uri="{FF2B5EF4-FFF2-40B4-BE49-F238E27FC236}">
                <a16:creationId xmlns:a16="http://schemas.microsoft.com/office/drawing/2014/main" id="{E0C4CF60-06A0-43E7-9F00-263C74C983DC}"/>
              </a:ext>
            </a:extLst>
          </dgm14:cNvPr>
        </a:ext>
      </dgm:extLst>
    </dgm:pt>
    <dgm:pt modelId="{9691A4C1-FD54-4C75-B74D-7BB47E1EA651}" type="pres">
      <dgm:prSet presAssocID="{190B768F-679D-407C-983B-32BDA1F6752A}" presName="wedgeRectCallout1" presStyleLbl="node1" presStyleIdx="1" presStyleCnt="3">
        <dgm:presLayoutVars>
          <dgm:bulletEnabled val="1"/>
        </dgm:presLayoutVars>
      </dgm:prSet>
      <dgm:spPr/>
    </dgm:pt>
    <dgm:pt modelId="{082699A5-4A38-4D84-8B69-CF4EB1393C80}" type="pres">
      <dgm:prSet presAssocID="{0FDA3358-1D61-4CD7-9658-5BC1B0714146}" presName="sibTrans" presStyleCnt="0"/>
      <dgm:spPr/>
    </dgm:pt>
    <dgm:pt modelId="{E0848320-D370-468D-B6B0-E440C2AEA184}" type="pres">
      <dgm:prSet presAssocID="{8EE04A34-D8C0-4B94-853E-2CDE84976776}" presName="composite" presStyleCnt="0"/>
      <dgm:spPr/>
    </dgm:pt>
    <dgm:pt modelId="{177FFC16-36FB-4C0C-A1C9-DAFBA92A7190}" type="pres">
      <dgm:prSet presAssocID="{8EE04A34-D8C0-4B94-853E-2CDE84976776}" presName="rect1" presStyleLbl="bgImgPlace1" presStyleIdx="2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 holding welcome sign">
            <a:extLst>
              <a:ext uri="{FF2B5EF4-FFF2-40B4-BE49-F238E27FC236}">
                <a16:creationId xmlns:a16="http://schemas.microsoft.com/office/drawing/2014/main" id="{04CDAE83-B639-4AD3-8B85-C3F5B5C3B0A7}"/>
              </a:ext>
            </a:extLst>
          </dgm14:cNvPr>
        </a:ext>
      </dgm:extLst>
    </dgm:pt>
    <dgm:pt modelId="{2267D0C6-42C4-45E5-AB57-783FB5E3ADA9}" type="pres">
      <dgm:prSet presAssocID="{8EE04A34-D8C0-4B94-853E-2CDE84976776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15680301-62D0-4E2A-A948-6D1FD24FB8F5}" type="presOf" srcId="{EBE2F9A6-870A-4D9D-B9CA-E499774FDACC}" destId="{B6D97620-203C-4222-8CD1-97EAA9C814B3}" srcOrd="0" destOrd="0" presId="urn:microsoft.com/office/officeart/2008/layout/BendingPictureCaptionList"/>
    <dgm:cxn modelId="{A24F9B2E-2152-449D-9443-848D28575A09}" type="presOf" srcId="{190B768F-679D-407C-983B-32BDA1F6752A}" destId="{9691A4C1-FD54-4C75-B74D-7BB47E1EA651}" srcOrd="0" destOrd="0" presId="urn:microsoft.com/office/officeart/2008/layout/BendingPictureCaptionList"/>
    <dgm:cxn modelId="{94384840-DACF-4780-834C-52A2F3598744}" srcId="{ADF0E227-78AA-4BEA-87BF-0558D7618DA1}" destId="{190B768F-679D-407C-983B-32BDA1F6752A}" srcOrd="1" destOrd="0" parTransId="{95DE72AD-B20E-47E0-909D-D93ACC55BACE}" sibTransId="{0FDA3358-1D61-4CD7-9658-5BC1B0714146}"/>
    <dgm:cxn modelId="{F151D458-45A9-45E2-9271-5D7C87DA4C97}" type="presOf" srcId="{ADF0E227-78AA-4BEA-87BF-0558D7618DA1}" destId="{62A628DF-FF3B-4B4C-AB05-DB2AFBFC4483}" srcOrd="0" destOrd="0" presId="urn:microsoft.com/office/officeart/2008/layout/BendingPictureCaptionList"/>
    <dgm:cxn modelId="{46130B9E-D1D3-4EC3-B4F8-6F27439DED17}" srcId="{ADF0E227-78AA-4BEA-87BF-0558D7618DA1}" destId="{8EE04A34-D8C0-4B94-853E-2CDE84976776}" srcOrd="2" destOrd="0" parTransId="{0652E3A2-94C5-47BB-890D-CFCE0158DCD1}" sibTransId="{08AC2534-57C4-49D2-8803-7997FECF5F28}"/>
    <dgm:cxn modelId="{795137F4-954F-42C2-A45F-4A116BF3E772}" srcId="{ADF0E227-78AA-4BEA-87BF-0558D7618DA1}" destId="{EBE2F9A6-870A-4D9D-B9CA-E499774FDACC}" srcOrd="0" destOrd="0" parTransId="{209E7A0F-BE34-4ED6-A036-37A1DB88217D}" sibTransId="{B9995620-D943-4CB3-AA45-B4206285543D}"/>
    <dgm:cxn modelId="{F66FF8FE-BEE8-4FF5-BD69-63ECB9C4C6F5}" type="presOf" srcId="{8EE04A34-D8C0-4B94-853E-2CDE84976776}" destId="{2267D0C6-42C4-45E5-AB57-783FB5E3ADA9}" srcOrd="0" destOrd="0" presId="urn:microsoft.com/office/officeart/2008/layout/BendingPictureCaptionList"/>
    <dgm:cxn modelId="{CCCF9F98-C73A-4AE9-B1E0-FF9248E70822}" type="presParOf" srcId="{62A628DF-FF3B-4B4C-AB05-DB2AFBFC4483}" destId="{8AECA03B-EA1C-4ADC-8BD4-63E5A6AC0742}" srcOrd="0" destOrd="0" presId="urn:microsoft.com/office/officeart/2008/layout/BendingPictureCaptionList"/>
    <dgm:cxn modelId="{29911B4B-9C3D-4743-BC82-626258AC2299}" type="presParOf" srcId="{8AECA03B-EA1C-4ADC-8BD4-63E5A6AC0742}" destId="{D5AE81CC-4CC2-4D21-A22F-B1B0A8482634}" srcOrd="0" destOrd="0" presId="urn:microsoft.com/office/officeart/2008/layout/BendingPictureCaptionList"/>
    <dgm:cxn modelId="{653CB5D4-07E9-48D1-B3F3-2783BEC3E051}" type="presParOf" srcId="{8AECA03B-EA1C-4ADC-8BD4-63E5A6AC0742}" destId="{B6D97620-203C-4222-8CD1-97EAA9C814B3}" srcOrd="1" destOrd="0" presId="urn:microsoft.com/office/officeart/2008/layout/BendingPictureCaptionList"/>
    <dgm:cxn modelId="{2D756A31-883E-4679-9123-860AA690DC75}" type="presParOf" srcId="{62A628DF-FF3B-4B4C-AB05-DB2AFBFC4483}" destId="{88E7F54B-55C6-47ED-B446-0A947A904333}" srcOrd="1" destOrd="0" presId="urn:microsoft.com/office/officeart/2008/layout/BendingPictureCaptionList"/>
    <dgm:cxn modelId="{FF1B076D-1423-47E1-A6EB-3D809FADDA8D}" type="presParOf" srcId="{62A628DF-FF3B-4B4C-AB05-DB2AFBFC4483}" destId="{EA4E7FB4-8613-47B1-BD34-063D7CAF5D4F}" srcOrd="2" destOrd="0" presId="urn:microsoft.com/office/officeart/2008/layout/BendingPictureCaptionList"/>
    <dgm:cxn modelId="{426EC0B2-AFA4-4ECE-8B48-3F1B4CDC558E}" type="presParOf" srcId="{EA4E7FB4-8613-47B1-BD34-063D7CAF5D4F}" destId="{8D430A62-E024-4892-A4BD-8C4AD045B02A}" srcOrd="0" destOrd="0" presId="urn:microsoft.com/office/officeart/2008/layout/BendingPictureCaptionList"/>
    <dgm:cxn modelId="{C6030050-161A-479B-9AA9-1B1B1740A437}" type="presParOf" srcId="{EA4E7FB4-8613-47B1-BD34-063D7CAF5D4F}" destId="{9691A4C1-FD54-4C75-B74D-7BB47E1EA651}" srcOrd="1" destOrd="0" presId="urn:microsoft.com/office/officeart/2008/layout/BendingPictureCaptionList"/>
    <dgm:cxn modelId="{DB38026E-F7C1-4531-9B52-93262CD9ADEE}" type="presParOf" srcId="{62A628DF-FF3B-4B4C-AB05-DB2AFBFC4483}" destId="{082699A5-4A38-4D84-8B69-CF4EB1393C80}" srcOrd="3" destOrd="0" presId="urn:microsoft.com/office/officeart/2008/layout/BendingPictureCaptionList"/>
    <dgm:cxn modelId="{FB4D89D1-2CF6-45DE-A545-E02CDE8B2F6E}" type="presParOf" srcId="{62A628DF-FF3B-4B4C-AB05-DB2AFBFC4483}" destId="{E0848320-D370-468D-B6B0-E440C2AEA184}" srcOrd="4" destOrd="0" presId="urn:microsoft.com/office/officeart/2008/layout/BendingPictureCaptionList"/>
    <dgm:cxn modelId="{0B4B92CF-1005-4374-A34F-BB1E33C0D436}" type="presParOf" srcId="{E0848320-D370-468D-B6B0-E440C2AEA184}" destId="{177FFC16-36FB-4C0C-A1C9-DAFBA92A7190}" srcOrd="0" destOrd="0" presId="urn:microsoft.com/office/officeart/2008/layout/BendingPictureCaptionList"/>
    <dgm:cxn modelId="{B6B89BAD-5920-4A33-A6DC-BB536BA484E0}" type="presParOf" srcId="{E0848320-D370-468D-B6B0-E440C2AEA184}" destId="{2267D0C6-42C4-45E5-AB57-783FB5E3ADA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F0E227-78AA-4BEA-87BF-0558D7618DA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5BAA9BC2-4C54-4F67-8208-893D8D69A20E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Customer comments (with no ratings attached)</a:t>
          </a:r>
          <a:endParaRPr lang="en-GB" dirty="0">
            <a:solidFill>
              <a:schemeClr val="tx1"/>
            </a:solidFill>
          </a:endParaRPr>
        </a:p>
      </dgm:t>
    </dgm:pt>
    <dgm:pt modelId="{9B1A688C-3D0E-46F6-B9DE-9CDEC84A8344}" type="parTrans" cxnId="{0844B146-076A-417A-9B80-F57DCBB3360B}">
      <dgm:prSet/>
      <dgm:spPr/>
      <dgm:t>
        <a:bodyPr/>
        <a:lstStyle/>
        <a:p>
          <a:endParaRPr lang="en-GB"/>
        </a:p>
      </dgm:t>
    </dgm:pt>
    <dgm:pt modelId="{EC331337-386E-4908-A164-01749F1BA832}" type="sibTrans" cxnId="{0844B146-076A-417A-9B80-F57DCBB3360B}">
      <dgm:prSet/>
      <dgm:spPr/>
      <dgm:t>
        <a:bodyPr/>
        <a:lstStyle/>
        <a:p>
          <a:endParaRPr lang="en-GB"/>
        </a:p>
      </dgm:t>
    </dgm:pt>
    <dgm:pt modelId="{D603FB74-FCCD-467B-9EDC-DDBD941546C5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Randomly shuffled music to play in the restaurant </a:t>
          </a:r>
          <a:endParaRPr lang="en-GB" dirty="0">
            <a:solidFill>
              <a:schemeClr val="tx1"/>
            </a:solidFill>
          </a:endParaRPr>
        </a:p>
      </dgm:t>
    </dgm:pt>
    <dgm:pt modelId="{4616DF89-5C28-41B5-8DA6-8CB2A7C9B605}" type="parTrans" cxnId="{1FACB412-C838-4F3B-94BA-9F864447515C}">
      <dgm:prSet/>
      <dgm:spPr/>
      <dgm:t>
        <a:bodyPr/>
        <a:lstStyle/>
        <a:p>
          <a:endParaRPr lang="en-GB"/>
        </a:p>
      </dgm:t>
    </dgm:pt>
    <dgm:pt modelId="{5CDA4F21-9E13-4376-81EC-646FAE722C79}" type="sibTrans" cxnId="{1FACB412-C838-4F3B-94BA-9F864447515C}">
      <dgm:prSet/>
      <dgm:spPr/>
      <dgm:t>
        <a:bodyPr/>
        <a:lstStyle/>
        <a:p>
          <a:endParaRPr lang="en-GB"/>
        </a:p>
      </dgm:t>
    </dgm:pt>
    <dgm:pt modelId="{BC9FB541-C9DA-4F16-ADE6-46D7CB0AB690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</a:rPr>
            <a:t>Descriptions of the food on the menu</a:t>
          </a:r>
          <a:endParaRPr lang="en-GB" dirty="0">
            <a:solidFill>
              <a:schemeClr val="tx1"/>
            </a:solidFill>
          </a:endParaRPr>
        </a:p>
      </dgm:t>
    </dgm:pt>
    <dgm:pt modelId="{9C31D68A-1D20-4D7E-B7FA-7DFFC4177D44}" type="parTrans" cxnId="{106AB248-8BEF-4658-A851-DBD068484300}">
      <dgm:prSet/>
      <dgm:spPr/>
      <dgm:t>
        <a:bodyPr/>
        <a:lstStyle/>
        <a:p>
          <a:endParaRPr lang="en-GB"/>
        </a:p>
      </dgm:t>
    </dgm:pt>
    <dgm:pt modelId="{F681A5AA-F6F2-45DD-97BE-AFD228D05293}" type="sibTrans" cxnId="{106AB248-8BEF-4658-A851-DBD068484300}">
      <dgm:prSet/>
      <dgm:spPr/>
      <dgm:t>
        <a:bodyPr/>
        <a:lstStyle/>
        <a:p>
          <a:endParaRPr lang="en-GB"/>
        </a:p>
      </dgm:t>
    </dgm:pt>
    <dgm:pt modelId="{62A628DF-FF3B-4B4C-AB05-DB2AFBFC4483}" type="pres">
      <dgm:prSet presAssocID="{ADF0E227-78AA-4BEA-87BF-0558D7618DA1}" presName="Name0" presStyleCnt="0">
        <dgm:presLayoutVars>
          <dgm:dir/>
          <dgm:resizeHandles val="exact"/>
        </dgm:presLayoutVars>
      </dgm:prSet>
      <dgm:spPr/>
    </dgm:pt>
    <dgm:pt modelId="{22277C07-1950-4FDE-9738-4514042B2A23}" type="pres">
      <dgm:prSet presAssocID="{5BAA9BC2-4C54-4F67-8208-893D8D69A20E}" presName="composite" presStyleCnt="0"/>
      <dgm:spPr/>
    </dgm:pt>
    <dgm:pt modelId="{297C2AA0-D868-45E2-BE6A-14073592D4BD}" type="pres">
      <dgm:prSet presAssocID="{5BAA9BC2-4C54-4F67-8208-893D8D69A20E}" presName="rect1" presStyleLbl="b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signing contract">
            <a:extLst>
              <a:ext uri="{FF2B5EF4-FFF2-40B4-BE49-F238E27FC236}">
                <a16:creationId xmlns:a16="http://schemas.microsoft.com/office/drawing/2014/main" id="{838F0B51-6737-491D-ABF2-DD4824011A05}"/>
              </a:ext>
            </a:extLst>
          </dgm14:cNvPr>
        </a:ext>
      </dgm:extLst>
    </dgm:pt>
    <dgm:pt modelId="{958ADB75-6218-4CF7-885C-C7903804A9CB}" type="pres">
      <dgm:prSet presAssocID="{5BAA9BC2-4C54-4F67-8208-893D8D69A20E}" presName="wedgeRectCallout1" presStyleLbl="node1" presStyleIdx="0" presStyleCnt="3">
        <dgm:presLayoutVars>
          <dgm:bulletEnabled val="1"/>
        </dgm:presLayoutVars>
      </dgm:prSet>
      <dgm:spPr/>
    </dgm:pt>
    <dgm:pt modelId="{6F503806-16CB-4002-BE7C-3294EE1A4B40}" type="pres">
      <dgm:prSet presAssocID="{EC331337-386E-4908-A164-01749F1BA832}" presName="sibTrans" presStyleCnt="0"/>
      <dgm:spPr/>
    </dgm:pt>
    <dgm:pt modelId="{4AEE83D1-405C-472A-A802-4E4B890F73C3}" type="pres">
      <dgm:prSet presAssocID="{D603FB74-FCCD-467B-9EDC-DDBD941546C5}" presName="composite" presStyleCnt="0"/>
      <dgm:spPr/>
    </dgm:pt>
    <dgm:pt modelId="{899153CD-65AA-476A-95C3-5A1D4D8E7000}" type="pres">
      <dgm:prSet presAssocID="{D603FB74-FCCD-467B-9EDC-DDBD941546C5}" presName="rect1" presStyleLbl="bgImgPlace1" presStyleIdx="1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inning turntable and bokeh">
            <a:extLst>
              <a:ext uri="{FF2B5EF4-FFF2-40B4-BE49-F238E27FC236}">
                <a16:creationId xmlns:a16="http://schemas.microsoft.com/office/drawing/2014/main" id="{98E7F6CB-4C50-4AE0-B4B2-0EC2562F4484}"/>
              </a:ext>
            </a:extLst>
          </dgm14:cNvPr>
        </a:ext>
      </dgm:extLst>
    </dgm:pt>
    <dgm:pt modelId="{A69A7B61-2104-4601-AED4-1425AA13603A}" type="pres">
      <dgm:prSet presAssocID="{D603FB74-FCCD-467B-9EDC-DDBD941546C5}" presName="wedgeRectCallout1" presStyleLbl="node1" presStyleIdx="1" presStyleCnt="3">
        <dgm:presLayoutVars>
          <dgm:bulletEnabled val="1"/>
        </dgm:presLayoutVars>
      </dgm:prSet>
      <dgm:spPr/>
    </dgm:pt>
    <dgm:pt modelId="{E855BC18-8423-4E1A-9E9F-E68D9737F6C2}" type="pres">
      <dgm:prSet presAssocID="{5CDA4F21-9E13-4376-81EC-646FAE722C79}" presName="sibTrans" presStyleCnt="0"/>
      <dgm:spPr/>
    </dgm:pt>
    <dgm:pt modelId="{7F67DBA6-F591-4FAF-A279-09DAEA2E6B54}" type="pres">
      <dgm:prSet presAssocID="{BC9FB541-C9DA-4F16-ADE6-46D7CB0AB690}" presName="composite" presStyleCnt="0"/>
      <dgm:spPr/>
    </dgm:pt>
    <dgm:pt modelId="{EC6140C2-AB06-44AE-8275-578C3FA66300}" type="pres">
      <dgm:prSet presAssocID="{BC9FB541-C9DA-4F16-ADE6-46D7CB0AB690}" presName="rect1" presStyleLbl="bgImgPlace1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68730EDA-7C3C-41CD-AA2B-9D64426AFFF7}" type="pres">
      <dgm:prSet presAssocID="{BC9FB541-C9DA-4F16-ADE6-46D7CB0AB690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803CFB04-4576-4695-9E41-7B8507D43B38}" type="presOf" srcId="{D603FB74-FCCD-467B-9EDC-DDBD941546C5}" destId="{A69A7B61-2104-4601-AED4-1425AA13603A}" srcOrd="0" destOrd="0" presId="urn:microsoft.com/office/officeart/2008/layout/BendingPictureCaptionList"/>
    <dgm:cxn modelId="{1FACB412-C838-4F3B-94BA-9F864447515C}" srcId="{ADF0E227-78AA-4BEA-87BF-0558D7618DA1}" destId="{D603FB74-FCCD-467B-9EDC-DDBD941546C5}" srcOrd="1" destOrd="0" parTransId="{4616DF89-5C28-41B5-8DA6-8CB2A7C9B605}" sibTransId="{5CDA4F21-9E13-4376-81EC-646FAE722C79}"/>
    <dgm:cxn modelId="{0844B146-076A-417A-9B80-F57DCBB3360B}" srcId="{ADF0E227-78AA-4BEA-87BF-0558D7618DA1}" destId="{5BAA9BC2-4C54-4F67-8208-893D8D69A20E}" srcOrd="0" destOrd="0" parTransId="{9B1A688C-3D0E-46F6-B9DE-9CDEC84A8344}" sibTransId="{EC331337-386E-4908-A164-01749F1BA832}"/>
    <dgm:cxn modelId="{106AB248-8BEF-4658-A851-DBD068484300}" srcId="{ADF0E227-78AA-4BEA-87BF-0558D7618DA1}" destId="{BC9FB541-C9DA-4F16-ADE6-46D7CB0AB690}" srcOrd="2" destOrd="0" parTransId="{9C31D68A-1D20-4D7E-B7FA-7DFFC4177D44}" sibTransId="{F681A5AA-F6F2-45DD-97BE-AFD228D05293}"/>
    <dgm:cxn modelId="{F151D458-45A9-45E2-9271-5D7C87DA4C97}" type="presOf" srcId="{ADF0E227-78AA-4BEA-87BF-0558D7618DA1}" destId="{62A628DF-FF3B-4B4C-AB05-DB2AFBFC4483}" srcOrd="0" destOrd="0" presId="urn:microsoft.com/office/officeart/2008/layout/BendingPictureCaptionList"/>
    <dgm:cxn modelId="{32670AB9-E6DB-49F7-A028-05CF0B461778}" type="presOf" srcId="{5BAA9BC2-4C54-4F67-8208-893D8D69A20E}" destId="{958ADB75-6218-4CF7-885C-C7903804A9CB}" srcOrd="0" destOrd="0" presId="urn:microsoft.com/office/officeart/2008/layout/BendingPictureCaptionList"/>
    <dgm:cxn modelId="{024F34D4-C52E-4345-BA4A-E7D8CE2DF1F4}" type="presOf" srcId="{BC9FB541-C9DA-4F16-ADE6-46D7CB0AB690}" destId="{68730EDA-7C3C-41CD-AA2B-9D64426AFFF7}" srcOrd="0" destOrd="0" presId="urn:microsoft.com/office/officeart/2008/layout/BendingPictureCaptionList"/>
    <dgm:cxn modelId="{5B15F68E-066E-49D8-B974-2E12B3BCBC07}" type="presParOf" srcId="{62A628DF-FF3B-4B4C-AB05-DB2AFBFC4483}" destId="{22277C07-1950-4FDE-9738-4514042B2A23}" srcOrd="0" destOrd="0" presId="urn:microsoft.com/office/officeart/2008/layout/BendingPictureCaptionList"/>
    <dgm:cxn modelId="{87E6CB7F-C471-4E01-B3BC-1C8501589302}" type="presParOf" srcId="{22277C07-1950-4FDE-9738-4514042B2A23}" destId="{297C2AA0-D868-45E2-BE6A-14073592D4BD}" srcOrd="0" destOrd="0" presId="urn:microsoft.com/office/officeart/2008/layout/BendingPictureCaptionList"/>
    <dgm:cxn modelId="{664867C7-4162-4015-834C-825C42493F08}" type="presParOf" srcId="{22277C07-1950-4FDE-9738-4514042B2A23}" destId="{958ADB75-6218-4CF7-885C-C7903804A9CB}" srcOrd="1" destOrd="0" presId="urn:microsoft.com/office/officeart/2008/layout/BendingPictureCaptionList"/>
    <dgm:cxn modelId="{615F5018-7997-43EE-AE5A-DF86251A0C9D}" type="presParOf" srcId="{62A628DF-FF3B-4B4C-AB05-DB2AFBFC4483}" destId="{6F503806-16CB-4002-BE7C-3294EE1A4B40}" srcOrd="1" destOrd="0" presId="urn:microsoft.com/office/officeart/2008/layout/BendingPictureCaptionList"/>
    <dgm:cxn modelId="{A24A3B0B-AAF2-491F-8D55-0FD66DA1E7ED}" type="presParOf" srcId="{62A628DF-FF3B-4B4C-AB05-DB2AFBFC4483}" destId="{4AEE83D1-405C-472A-A802-4E4B890F73C3}" srcOrd="2" destOrd="0" presId="urn:microsoft.com/office/officeart/2008/layout/BendingPictureCaptionList"/>
    <dgm:cxn modelId="{4439308A-06EE-4123-AD3B-53B96F0F99A0}" type="presParOf" srcId="{4AEE83D1-405C-472A-A802-4E4B890F73C3}" destId="{899153CD-65AA-476A-95C3-5A1D4D8E7000}" srcOrd="0" destOrd="0" presId="urn:microsoft.com/office/officeart/2008/layout/BendingPictureCaptionList"/>
    <dgm:cxn modelId="{E39A48F5-D53A-4444-80EB-F5813ED47435}" type="presParOf" srcId="{4AEE83D1-405C-472A-A802-4E4B890F73C3}" destId="{A69A7B61-2104-4601-AED4-1425AA13603A}" srcOrd="1" destOrd="0" presId="urn:microsoft.com/office/officeart/2008/layout/BendingPictureCaptionList"/>
    <dgm:cxn modelId="{323495D5-8026-4C6D-9E87-03FD6E53C6A6}" type="presParOf" srcId="{62A628DF-FF3B-4B4C-AB05-DB2AFBFC4483}" destId="{E855BC18-8423-4E1A-9E9F-E68D9737F6C2}" srcOrd="3" destOrd="0" presId="urn:microsoft.com/office/officeart/2008/layout/BendingPictureCaptionList"/>
    <dgm:cxn modelId="{B0FA7E37-CAE4-4AD4-9DB4-41A2C50BFD50}" type="presParOf" srcId="{62A628DF-FF3B-4B4C-AB05-DB2AFBFC4483}" destId="{7F67DBA6-F591-4FAF-A279-09DAEA2E6B54}" srcOrd="4" destOrd="0" presId="urn:microsoft.com/office/officeart/2008/layout/BendingPictureCaptionList"/>
    <dgm:cxn modelId="{019EE246-8429-4C7F-8C64-AE285A44EC71}" type="presParOf" srcId="{7F67DBA6-F591-4FAF-A279-09DAEA2E6B54}" destId="{EC6140C2-AB06-44AE-8275-578C3FA66300}" srcOrd="0" destOrd="0" presId="urn:microsoft.com/office/officeart/2008/layout/BendingPictureCaptionList"/>
    <dgm:cxn modelId="{EF417112-0DD4-4FB8-A706-7D90BE6134EB}" type="presParOf" srcId="{7F67DBA6-F591-4FAF-A279-09DAEA2E6B54}" destId="{68730EDA-7C3C-41CD-AA2B-9D64426AFFF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Marital status</a:t>
          </a:r>
          <a:endParaRPr lang="en-GB" sz="1400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 sz="2000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 sz="2000"/>
        </a:p>
      </dgm:t>
    </dgm:pt>
    <dgm:pt modelId="{F77A96E2-7339-400E-93D3-0C0CAF58946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Agree/ Neutral/ Disagree</a:t>
          </a:r>
        </a:p>
        <a:p>
          <a:r>
            <a:rPr lang="en-US" sz="1400" baseline="0" dirty="0">
              <a:solidFill>
                <a:schemeClr val="tx1"/>
              </a:solidFill>
            </a:rPr>
            <a:t>in a survey</a:t>
          </a:r>
          <a:endParaRPr lang="en-GB" sz="1400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 sz="2000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 sz="2000"/>
        </a:p>
      </dgm:t>
    </dgm:pt>
    <dgm:pt modelId="{E5902D10-253B-44A2-A233-A9F945E5AED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Recipe ingredients</a:t>
          </a:r>
          <a:endParaRPr lang="en-GB" sz="1400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 sz="2000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 sz="2000"/>
        </a:p>
      </dgm:t>
    </dgm:pt>
    <dgm:pt modelId="{855D57D1-194C-4D54-9FAC-35F69FCB294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Transport types</a:t>
          </a:r>
          <a:endParaRPr lang="en-GB" sz="1400" dirty="0">
            <a:solidFill>
              <a:schemeClr val="tx1"/>
            </a:solidFill>
          </a:endParaRPr>
        </a:p>
      </dgm:t>
    </dgm:pt>
    <dgm:pt modelId="{3B54DE87-C0B8-42F5-BF67-8BA815050132}" type="parTrans" cxnId="{A6009967-FC1F-4766-9580-7BB13AEB841A}">
      <dgm:prSet/>
      <dgm:spPr/>
      <dgm:t>
        <a:bodyPr/>
        <a:lstStyle/>
        <a:p>
          <a:endParaRPr lang="en-GB" sz="2000"/>
        </a:p>
      </dgm:t>
    </dgm:pt>
    <dgm:pt modelId="{BB622836-ACE8-4BA6-A0B5-ED4BAD1F3251}" type="sibTrans" cxnId="{A6009967-FC1F-4766-9580-7BB13AEB841A}">
      <dgm:prSet/>
      <dgm:spPr/>
      <dgm:t>
        <a:bodyPr/>
        <a:lstStyle/>
        <a:p>
          <a:endParaRPr lang="en-GB" sz="2000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ngs on top of a book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s in an area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baking Christmas treats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C2D5813-F8DC-4291-A3E1-CFEBF0CC316E}" type="pres">
      <dgm:prSet presAssocID="{CFB52D3A-5054-4A06-A81B-0DE1F136896D}" presName="sibTrans" presStyleCnt="0"/>
      <dgm:spPr/>
    </dgm:pt>
    <dgm:pt modelId="{CE4781E8-BD72-4477-AA23-420470D58DE7}" type="pres">
      <dgm:prSet presAssocID="{855D57D1-194C-4D54-9FAC-35F69FCB2948}" presName="composite" presStyleCnt="0"/>
      <dgm:spPr/>
    </dgm:pt>
    <dgm:pt modelId="{23792640-CF04-4422-A1DD-01C68B6F705C}" type="pres">
      <dgm:prSet presAssocID="{855D57D1-194C-4D54-9FAC-35F69FCB294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5D68B96-69F6-4539-886C-30D216320930}" type="pres">
      <dgm:prSet presAssocID="{855D57D1-194C-4D54-9FAC-35F69FCB2948}" presName="Image" presStyleLbl="bgImgPlace1" presStyleIdx="3" presStyleCnt="4" custScaleX="86983"/>
      <dgm:spPr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y train station"/>
        </a:ext>
      </dgm:extLst>
    </dgm:pt>
    <dgm:pt modelId="{91467A62-6E74-4AC7-94D8-29F6C5211676}" type="pres">
      <dgm:prSet presAssocID="{855D57D1-194C-4D54-9FAC-35F69FCB294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A6009967-FC1F-4766-9580-7BB13AEB841A}" srcId="{4A2D0007-6357-4E11-9077-7EF52C7E48BE}" destId="{855D57D1-194C-4D54-9FAC-35F69FCB2948}" srcOrd="3" destOrd="0" parTransId="{3B54DE87-C0B8-42F5-BF67-8BA815050132}" sibTransId="{BB622836-ACE8-4BA6-A0B5-ED4BAD1F325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F95198DB-560A-43ED-AEF1-BAD85120C525}" type="presOf" srcId="{855D57D1-194C-4D54-9FAC-35F69FCB2948}" destId="{23792640-CF04-4422-A1DD-01C68B6F705C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B16FA7B-298C-41F3-9824-619B6607980F}" type="presParOf" srcId="{FE197457-B996-4FEC-B730-43F1E32FBE2E}" destId="{7C2D5813-F8DC-4291-A3E1-CFEBF0CC316E}" srcOrd="5" destOrd="0" presId="urn:microsoft.com/office/officeart/2008/layout/TitledPictureBlocks"/>
    <dgm:cxn modelId="{F03FB021-7CE5-491D-ADF8-BC8521538BA6}" type="presParOf" srcId="{FE197457-B996-4FEC-B730-43F1E32FBE2E}" destId="{CE4781E8-BD72-4477-AA23-420470D58DE7}" srcOrd="6" destOrd="0" presId="urn:microsoft.com/office/officeart/2008/layout/TitledPictureBlocks"/>
    <dgm:cxn modelId="{DC551E96-2774-4320-A8F1-58551D9D6CEC}" type="presParOf" srcId="{CE4781E8-BD72-4477-AA23-420470D58DE7}" destId="{23792640-CF04-4422-A1DD-01C68B6F705C}" srcOrd="0" destOrd="0" presId="urn:microsoft.com/office/officeart/2008/layout/TitledPictureBlocks"/>
    <dgm:cxn modelId="{9B06CC01-615A-4A31-8C37-65622DBCE1C4}" type="presParOf" srcId="{CE4781E8-BD72-4477-AA23-420470D58DE7}" destId="{05D68B96-69F6-4539-886C-30D216320930}" srcOrd="1" destOrd="0" presId="urn:microsoft.com/office/officeart/2008/layout/TitledPictureBlocks"/>
    <dgm:cxn modelId="{D76045A8-0871-4F27-8739-76897BAF7307}" type="presParOf" srcId="{CE4781E8-BD72-4477-AA23-420470D58DE7}" destId="{91467A62-6E74-4AC7-94D8-29F6C52116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AD216-907A-4952-BBB8-11EAFC9200FD}">
      <dsp:nvSpPr>
        <dsp:cNvPr id="0" name=""/>
        <dsp:cNvSpPr/>
      </dsp:nvSpPr>
      <dsp:spPr>
        <a:xfrm>
          <a:off x="2732" y="0"/>
          <a:ext cx="7397370" cy="877217"/>
        </a:xfrm>
        <a:prstGeom prst="roundRect">
          <a:avLst>
            <a:gd name="adj" fmla="val 10000"/>
          </a:avLst>
        </a:prstGeom>
        <a:solidFill>
          <a:srgbClr val="EAC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Data</a:t>
          </a:r>
          <a:endParaRPr lang="en-GB" sz="3800" kern="1200" dirty="0">
            <a:solidFill>
              <a:schemeClr val="tx1"/>
            </a:solidFill>
          </a:endParaRPr>
        </a:p>
      </dsp:txBody>
      <dsp:txXfrm>
        <a:off x="28425" y="25693"/>
        <a:ext cx="7345984" cy="825831"/>
      </dsp:txXfrm>
    </dsp:sp>
    <dsp:sp modelId="{307BB53C-290E-4578-9275-8C90ADEA2C5C}">
      <dsp:nvSpPr>
        <dsp:cNvPr id="0" name=""/>
        <dsp:cNvSpPr/>
      </dsp:nvSpPr>
      <dsp:spPr>
        <a:xfrm>
          <a:off x="2732" y="1183472"/>
          <a:ext cx="3549602" cy="3307758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EAC0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>
              <a:solidFill>
                <a:schemeClr val="tx1"/>
              </a:solidFill>
              <a:effectLst/>
            </a:rPr>
            <a:t>Quantitative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</dsp:txBody>
      <dsp:txXfrm>
        <a:off x="99613" y="1280353"/>
        <a:ext cx="3355840" cy="3113996"/>
      </dsp:txXfrm>
    </dsp:sp>
    <dsp:sp modelId="{96E89022-E271-4C78-A9F2-AEF7B448A84D}">
      <dsp:nvSpPr>
        <dsp:cNvPr id="0" name=""/>
        <dsp:cNvSpPr/>
      </dsp:nvSpPr>
      <dsp:spPr>
        <a:xfrm>
          <a:off x="3850501" y="1183472"/>
          <a:ext cx="3549602" cy="3307758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EAC0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>
              <a:solidFill>
                <a:schemeClr val="tx1"/>
              </a:solidFill>
              <a:effectLst/>
            </a:rPr>
            <a:t>Qualitative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>
            <a:solidFill>
              <a:schemeClr val="tx1"/>
            </a:solidFill>
            <a:effectLst/>
          </a:endParaRPr>
        </a:p>
      </dsp:txBody>
      <dsp:txXfrm>
        <a:off x="3947382" y="1280353"/>
        <a:ext cx="3355840" cy="3113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210531" y="349477"/>
          <a:ext cx="1881020" cy="1801692"/>
        </a:xfrm>
        <a:prstGeom prst="ellipse">
          <a:avLst/>
        </a:prstGeom>
        <a:blipFill rotWithShape="1">
          <a:blip xmlns:r="http://schemas.openxmlformats.org/officeDocument/2006/relationships" r:embed="rId1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87837" y="5934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Marital status</a:t>
          </a:r>
          <a:endParaRPr lang="en-GB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87837" y="5934"/>
        <a:ext cx="2126407" cy="310244"/>
      </dsp:txXfrm>
    </dsp:sp>
    <dsp:sp modelId="{1FE9B884-2BE0-47B2-B511-70614609D297}">
      <dsp:nvSpPr>
        <dsp:cNvPr id="0" name=""/>
        <dsp:cNvSpPr/>
      </dsp:nvSpPr>
      <dsp:spPr>
        <a:xfrm>
          <a:off x="3328998" y="349477"/>
          <a:ext cx="1938730" cy="1801692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235160" y="5934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Agree/ Neutral/ Disagree in a survey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35160" y="5934"/>
        <a:ext cx="2126407" cy="310244"/>
      </dsp:txXfrm>
    </dsp:sp>
    <dsp:sp modelId="{62F8B909-2C2D-41FF-8301-B5CF1D989CE0}">
      <dsp:nvSpPr>
        <dsp:cNvPr id="0" name=""/>
        <dsp:cNvSpPr/>
      </dsp:nvSpPr>
      <dsp:spPr>
        <a:xfrm>
          <a:off x="201058" y="2779869"/>
          <a:ext cx="1899966" cy="1801692"/>
        </a:xfrm>
        <a:prstGeom prst="ellipse">
          <a:avLst/>
        </a:prstGeom>
        <a:blipFill>
          <a:blip xmlns:r="http://schemas.openxmlformats.org/officeDocument/2006/relationships"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87837" y="2436325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Recipe ingredients</a:t>
          </a:r>
          <a:endParaRPr lang="en-GB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87837" y="2436325"/>
        <a:ext cx="2126407" cy="310244"/>
      </dsp:txXfrm>
    </dsp:sp>
    <dsp:sp modelId="{05D68B96-69F6-4539-886C-30D216320930}">
      <dsp:nvSpPr>
        <dsp:cNvPr id="0" name=""/>
        <dsp:cNvSpPr/>
      </dsp:nvSpPr>
      <dsp:spPr>
        <a:xfrm>
          <a:off x="3373557" y="2779869"/>
          <a:ext cx="1849613" cy="1801692"/>
        </a:xfrm>
        <a:prstGeom prst="ellipse">
          <a:avLst/>
        </a:prstGeom>
        <a:blipFill>
          <a:blip xmlns:r="http://schemas.openxmlformats.org/officeDocument/2006/relationships"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2640-CF04-4422-A1DD-01C68B6F705C}">
      <dsp:nvSpPr>
        <dsp:cNvPr id="0" name=""/>
        <dsp:cNvSpPr/>
      </dsp:nvSpPr>
      <dsp:spPr>
        <a:xfrm>
          <a:off x="3235160" y="2436325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Transport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types</a:t>
          </a:r>
          <a:endParaRPr lang="en-GB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235160" y="2436325"/>
        <a:ext cx="2126407" cy="310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AD216-907A-4952-BBB8-11EAFC9200FD}">
      <dsp:nvSpPr>
        <dsp:cNvPr id="0" name=""/>
        <dsp:cNvSpPr/>
      </dsp:nvSpPr>
      <dsp:spPr>
        <a:xfrm>
          <a:off x="0" y="0"/>
          <a:ext cx="8760455" cy="899737"/>
        </a:xfrm>
        <a:prstGeom prst="roundRect">
          <a:avLst>
            <a:gd name="adj" fmla="val 10000"/>
          </a:avLst>
        </a:prstGeom>
        <a:solidFill>
          <a:srgbClr val="EAC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Data</a:t>
          </a:r>
          <a:endParaRPr lang="en-GB" sz="3900" kern="1200" dirty="0">
            <a:solidFill>
              <a:schemeClr val="tx1"/>
            </a:solidFill>
          </a:endParaRPr>
        </a:p>
      </dsp:txBody>
      <dsp:txXfrm>
        <a:off x="26352" y="26352"/>
        <a:ext cx="8707751" cy="847033"/>
      </dsp:txXfrm>
    </dsp:sp>
    <dsp:sp modelId="{5A44E24A-80A4-41AE-A777-D76096C839F0}">
      <dsp:nvSpPr>
        <dsp:cNvPr id="0" name=""/>
        <dsp:cNvSpPr/>
      </dsp:nvSpPr>
      <dsp:spPr>
        <a:xfrm>
          <a:off x="3236" y="1072166"/>
          <a:ext cx="4291950" cy="1426682"/>
        </a:xfrm>
        <a:prstGeom prst="roundRect">
          <a:avLst>
            <a:gd name="adj" fmla="val 10000"/>
          </a:avLst>
        </a:prstGeom>
        <a:solidFill>
          <a:schemeClr val="bg1"/>
        </a:solidFill>
        <a:ln w="76200" cap="flat" cmpd="sng" algn="ctr">
          <a:solidFill>
            <a:srgbClr val="EAC0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  <a:effectLst/>
            </a:rPr>
            <a:t>       Quantitative</a:t>
          </a:r>
        </a:p>
      </dsp:txBody>
      <dsp:txXfrm>
        <a:off x="45022" y="1113952"/>
        <a:ext cx="4208378" cy="1343110"/>
      </dsp:txXfrm>
    </dsp:sp>
    <dsp:sp modelId="{B0AB63A6-B44B-41ED-8CCF-F781F4D84FCA}">
      <dsp:nvSpPr>
        <dsp:cNvPr id="0" name=""/>
        <dsp:cNvSpPr/>
      </dsp:nvSpPr>
      <dsp:spPr>
        <a:xfrm>
          <a:off x="3236" y="2669770"/>
          <a:ext cx="2101836" cy="1426682"/>
        </a:xfrm>
        <a:prstGeom prst="roundRect">
          <a:avLst>
            <a:gd name="adj" fmla="val 10000"/>
          </a:avLst>
        </a:prstGeom>
        <a:solidFill>
          <a:srgbClr val="CE67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  <a:effectLst/>
            </a:rPr>
            <a:t>Interval</a:t>
          </a:r>
        </a:p>
      </dsp:txBody>
      <dsp:txXfrm>
        <a:off x="45022" y="2711556"/>
        <a:ext cx="2018264" cy="1343110"/>
      </dsp:txXfrm>
    </dsp:sp>
    <dsp:sp modelId="{2EDFF33B-C663-482E-94E7-2ED3A53E0908}">
      <dsp:nvSpPr>
        <dsp:cNvPr id="0" name=""/>
        <dsp:cNvSpPr/>
      </dsp:nvSpPr>
      <dsp:spPr>
        <a:xfrm>
          <a:off x="2193350" y="2669770"/>
          <a:ext cx="2101836" cy="1426682"/>
        </a:xfrm>
        <a:prstGeom prst="roundRect">
          <a:avLst>
            <a:gd name="adj" fmla="val 10000"/>
          </a:avLst>
        </a:prstGeom>
        <a:solidFill>
          <a:srgbClr val="CE67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  <a:effectLst/>
            </a:rPr>
            <a:t>Ratio</a:t>
          </a:r>
        </a:p>
      </dsp:txBody>
      <dsp:txXfrm>
        <a:off x="2235136" y="2711556"/>
        <a:ext cx="2018264" cy="1343110"/>
      </dsp:txXfrm>
    </dsp:sp>
    <dsp:sp modelId="{307BB53C-290E-4578-9275-8C90ADEA2C5C}">
      <dsp:nvSpPr>
        <dsp:cNvPr id="0" name=""/>
        <dsp:cNvSpPr/>
      </dsp:nvSpPr>
      <dsp:spPr>
        <a:xfrm>
          <a:off x="4471741" y="1072166"/>
          <a:ext cx="4291950" cy="142668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EAC0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  <a:effectLst/>
            </a:rPr>
            <a:t>      Qualitative</a:t>
          </a:r>
        </a:p>
      </dsp:txBody>
      <dsp:txXfrm>
        <a:off x="4513527" y="1113952"/>
        <a:ext cx="4208378" cy="1343110"/>
      </dsp:txXfrm>
    </dsp:sp>
    <dsp:sp modelId="{FD76A8A8-D0EC-42C5-9F91-FC8007FF60F9}">
      <dsp:nvSpPr>
        <dsp:cNvPr id="0" name=""/>
        <dsp:cNvSpPr/>
      </dsp:nvSpPr>
      <dsp:spPr>
        <a:xfrm>
          <a:off x="4471741" y="2669770"/>
          <a:ext cx="2101836" cy="1426682"/>
        </a:xfrm>
        <a:prstGeom prst="roundRect">
          <a:avLst>
            <a:gd name="adj" fmla="val 10000"/>
          </a:avLst>
        </a:prstGeom>
        <a:solidFill>
          <a:srgbClr val="CE67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  <a:effectLst/>
            </a:rPr>
            <a:t>Nominal</a:t>
          </a:r>
        </a:p>
      </dsp:txBody>
      <dsp:txXfrm>
        <a:off x="4513527" y="2711556"/>
        <a:ext cx="2018264" cy="1343110"/>
      </dsp:txXfrm>
    </dsp:sp>
    <dsp:sp modelId="{15BC8071-52D1-415B-A349-624E4A2C47AB}">
      <dsp:nvSpPr>
        <dsp:cNvPr id="0" name=""/>
        <dsp:cNvSpPr/>
      </dsp:nvSpPr>
      <dsp:spPr>
        <a:xfrm>
          <a:off x="6661855" y="2669770"/>
          <a:ext cx="2101836" cy="1426682"/>
        </a:xfrm>
        <a:prstGeom prst="roundRect">
          <a:avLst>
            <a:gd name="adj" fmla="val 10000"/>
          </a:avLst>
        </a:prstGeom>
        <a:solidFill>
          <a:srgbClr val="CE67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  <a:effectLst/>
            </a:rPr>
            <a:t>Ordinal</a:t>
          </a:r>
        </a:p>
      </dsp:txBody>
      <dsp:txXfrm>
        <a:off x="6703641" y="2711556"/>
        <a:ext cx="2018264" cy="1343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143828" y="1093401"/>
          <a:ext cx="2136933" cy="2046812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4441" y="703118"/>
          <a:ext cx="2415705" cy="35245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Age of a child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441" y="703118"/>
        <a:ext cx="2415705" cy="352453"/>
      </dsp:txXfrm>
    </dsp:sp>
    <dsp:sp modelId="{1FE9B884-2BE0-47B2-B511-70614609D297}">
      <dsp:nvSpPr>
        <dsp:cNvPr id="0" name=""/>
        <dsp:cNvSpPr/>
      </dsp:nvSpPr>
      <dsp:spPr>
        <a:xfrm>
          <a:off x="4062802" y="1093401"/>
          <a:ext cx="2202495" cy="2046812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956196" y="703118"/>
          <a:ext cx="2415705" cy="35245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Height of a mountain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956196" y="703118"/>
        <a:ext cx="2415705" cy="352453"/>
      </dsp:txXfrm>
    </dsp:sp>
    <dsp:sp modelId="{62F8B909-2C2D-41FF-8301-B5CF1D989CE0}">
      <dsp:nvSpPr>
        <dsp:cNvPr id="0" name=""/>
        <dsp:cNvSpPr/>
      </dsp:nvSpPr>
      <dsp:spPr>
        <a:xfrm>
          <a:off x="8036576" y="1093401"/>
          <a:ext cx="2158457" cy="2046812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7907952" y="703118"/>
          <a:ext cx="2415705" cy="35245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Length of a room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7907952" y="703118"/>
        <a:ext cx="2415705" cy="352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188532" y="334104"/>
          <a:ext cx="1791131" cy="171559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71702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Eye colour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6977"/>
        <a:ext cx="2024792" cy="295418"/>
      </dsp:txXfrm>
    </dsp:sp>
    <dsp:sp modelId="{1FE9B884-2BE0-47B2-B511-70614609D297}">
      <dsp:nvSpPr>
        <dsp:cNvPr id="0" name=""/>
        <dsp:cNvSpPr/>
      </dsp:nvSpPr>
      <dsp:spPr>
        <a:xfrm>
          <a:off x="3157977" y="334104"/>
          <a:ext cx="1846084" cy="1715594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068623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Subjects studied at school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6977"/>
        <a:ext cx="2024792" cy="295418"/>
      </dsp:txXfrm>
    </dsp:sp>
    <dsp:sp modelId="{62F8B909-2C2D-41FF-8301-B5CF1D989CE0}">
      <dsp:nvSpPr>
        <dsp:cNvPr id="0" name=""/>
        <dsp:cNvSpPr/>
      </dsp:nvSpPr>
      <dsp:spPr>
        <a:xfrm>
          <a:off x="179512" y="2648355"/>
          <a:ext cx="1809172" cy="1715594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71702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Pizza toppings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2321228"/>
        <a:ext cx="2024792" cy="295418"/>
      </dsp:txXfrm>
    </dsp:sp>
    <dsp:sp modelId="{05D68B96-69F6-4539-886C-30D216320930}">
      <dsp:nvSpPr>
        <dsp:cNvPr id="0" name=""/>
        <dsp:cNvSpPr/>
      </dsp:nvSpPr>
      <dsp:spPr>
        <a:xfrm>
          <a:off x="3200407" y="2648355"/>
          <a:ext cx="1761225" cy="1715594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2640-CF04-4422-A1DD-01C68B6F705C}">
      <dsp:nvSpPr>
        <dsp:cNvPr id="0" name=""/>
        <dsp:cNvSpPr/>
      </dsp:nvSpPr>
      <dsp:spPr>
        <a:xfrm>
          <a:off x="3068623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Crops grown on a farm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2321228"/>
        <a:ext cx="2024792" cy="295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188532" y="334104"/>
          <a:ext cx="1791131" cy="171559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71702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Months of the year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6977"/>
        <a:ext cx="2024792" cy="295418"/>
      </dsp:txXfrm>
    </dsp:sp>
    <dsp:sp modelId="{1FE9B884-2BE0-47B2-B511-70614609D297}">
      <dsp:nvSpPr>
        <dsp:cNvPr id="0" name=""/>
        <dsp:cNvSpPr/>
      </dsp:nvSpPr>
      <dsp:spPr>
        <a:xfrm>
          <a:off x="3157977" y="334104"/>
          <a:ext cx="1846084" cy="1715594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068623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Clothes sizes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6977"/>
        <a:ext cx="2024792" cy="295418"/>
      </dsp:txXfrm>
    </dsp:sp>
    <dsp:sp modelId="{62F8B909-2C2D-41FF-8301-B5CF1D989CE0}">
      <dsp:nvSpPr>
        <dsp:cNvPr id="0" name=""/>
        <dsp:cNvSpPr/>
      </dsp:nvSpPr>
      <dsp:spPr>
        <a:xfrm>
          <a:off x="179512" y="2648355"/>
          <a:ext cx="1809172" cy="1715594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71702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Top 5 selling songs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2321228"/>
        <a:ext cx="2024792" cy="295418"/>
      </dsp:txXfrm>
    </dsp:sp>
    <dsp:sp modelId="{C3745EF4-43F3-44A8-89B5-13F90F39C872}">
      <dsp:nvSpPr>
        <dsp:cNvPr id="0" name=""/>
        <dsp:cNvSpPr/>
      </dsp:nvSpPr>
      <dsp:spPr>
        <a:xfrm>
          <a:off x="3187063" y="2655333"/>
          <a:ext cx="1830351" cy="171559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C4832-2EDC-4335-A3E0-5598CDD22219}">
      <dsp:nvSpPr>
        <dsp:cNvPr id="0" name=""/>
        <dsp:cNvSpPr/>
      </dsp:nvSpPr>
      <dsp:spPr>
        <a:xfrm>
          <a:off x="3068623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Feedback in a survey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2321228"/>
        <a:ext cx="2024792" cy="295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81CC-4CC2-4D21-A22F-B1B0A8482634}">
      <dsp:nvSpPr>
        <dsp:cNvPr id="0" name=""/>
        <dsp:cNvSpPr/>
      </dsp:nvSpPr>
      <dsp:spPr>
        <a:xfrm>
          <a:off x="903728" y="1834"/>
          <a:ext cx="2045215" cy="163617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7620-203C-4222-8CD1-97EAA9C814B3}">
      <dsp:nvSpPr>
        <dsp:cNvPr id="0" name=""/>
        <dsp:cNvSpPr/>
      </dsp:nvSpPr>
      <dsp:spPr>
        <a:xfrm>
          <a:off x="1087797" y="1474390"/>
          <a:ext cx="1820242" cy="572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  <a:effectLst/>
            </a:rPr>
            <a:t>Which days they receive deliveries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087797" y="1474390"/>
        <a:ext cx="1820242" cy="572660"/>
      </dsp:txXfrm>
    </dsp:sp>
    <dsp:sp modelId="{297C2AA0-D868-45E2-BE6A-14073592D4BD}">
      <dsp:nvSpPr>
        <dsp:cNvPr id="0" name=""/>
        <dsp:cNvSpPr/>
      </dsp:nvSpPr>
      <dsp:spPr>
        <a:xfrm>
          <a:off x="3153466" y="1834"/>
          <a:ext cx="2045215" cy="1636172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ADB75-6218-4CF7-885C-C7903804A9CB}">
      <dsp:nvSpPr>
        <dsp:cNvPr id="0" name=""/>
        <dsp:cNvSpPr/>
      </dsp:nvSpPr>
      <dsp:spPr>
        <a:xfrm>
          <a:off x="3337535" y="1474390"/>
          <a:ext cx="1820242" cy="572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  <a:effectLst/>
            </a:rPr>
            <a:t>Customer comments (with no ratings attached)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337535" y="1474390"/>
        <a:ext cx="1820242" cy="572660"/>
      </dsp:txXfrm>
    </dsp:sp>
    <dsp:sp modelId="{8D430A62-E024-4892-A4BD-8C4AD045B02A}">
      <dsp:nvSpPr>
        <dsp:cNvPr id="0" name=""/>
        <dsp:cNvSpPr/>
      </dsp:nvSpPr>
      <dsp:spPr>
        <a:xfrm>
          <a:off x="5403203" y="1834"/>
          <a:ext cx="2045215" cy="163617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1A4C1-FD54-4C75-B74D-7BB47E1EA651}">
      <dsp:nvSpPr>
        <dsp:cNvPr id="0" name=""/>
        <dsp:cNvSpPr/>
      </dsp:nvSpPr>
      <dsp:spPr>
        <a:xfrm>
          <a:off x="5587272" y="1474390"/>
          <a:ext cx="1820242" cy="572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  <a:effectLst/>
            </a:rPr>
            <a:t>Alphabetically list of the names of employees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5587272" y="1474390"/>
        <a:ext cx="1820242" cy="572660"/>
      </dsp:txXfrm>
    </dsp:sp>
    <dsp:sp modelId="{899153CD-65AA-476A-95C3-5A1D4D8E7000}">
      <dsp:nvSpPr>
        <dsp:cNvPr id="0" name=""/>
        <dsp:cNvSpPr/>
      </dsp:nvSpPr>
      <dsp:spPr>
        <a:xfrm>
          <a:off x="903728" y="2251572"/>
          <a:ext cx="2045215" cy="1636172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A7B61-2104-4601-AED4-1425AA13603A}">
      <dsp:nvSpPr>
        <dsp:cNvPr id="0" name=""/>
        <dsp:cNvSpPr/>
      </dsp:nvSpPr>
      <dsp:spPr>
        <a:xfrm>
          <a:off x="1087797" y="3724127"/>
          <a:ext cx="1820242" cy="572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  <a:effectLst/>
            </a:rPr>
            <a:t>Randomly shuffled music to play in the restaurant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087797" y="3724127"/>
        <a:ext cx="1820242" cy="572660"/>
      </dsp:txXfrm>
    </dsp:sp>
    <dsp:sp modelId="{177FFC16-36FB-4C0C-A1C9-DAFBA92A7190}">
      <dsp:nvSpPr>
        <dsp:cNvPr id="0" name=""/>
        <dsp:cNvSpPr/>
      </dsp:nvSpPr>
      <dsp:spPr>
        <a:xfrm>
          <a:off x="3153466" y="2251572"/>
          <a:ext cx="2045215" cy="163617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7D0C6-42C4-45E5-AB57-783FB5E3ADA9}">
      <dsp:nvSpPr>
        <dsp:cNvPr id="0" name=""/>
        <dsp:cNvSpPr/>
      </dsp:nvSpPr>
      <dsp:spPr>
        <a:xfrm>
          <a:off x="3337535" y="3724127"/>
          <a:ext cx="1820242" cy="572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  <a:effectLst/>
            </a:rPr>
            <a:t>Shifts required to be covered by staff (morning, afternoon, evening)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337535" y="3724127"/>
        <a:ext cx="1820242" cy="572660"/>
      </dsp:txXfrm>
    </dsp:sp>
    <dsp:sp modelId="{EC6140C2-AB06-44AE-8275-578C3FA66300}">
      <dsp:nvSpPr>
        <dsp:cNvPr id="0" name=""/>
        <dsp:cNvSpPr/>
      </dsp:nvSpPr>
      <dsp:spPr>
        <a:xfrm>
          <a:off x="5403203" y="2251572"/>
          <a:ext cx="2045215" cy="1636172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30EDA-7C3C-41CD-AA2B-9D64426AFFF7}">
      <dsp:nvSpPr>
        <dsp:cNvPr id="0" name=""/>
        <dsp:cNvSpPr/>
      </dsp:nvSpPr>
      <dsp:spPr>
        <a:xfrm>
          <a:off x="5587272" y="3724127"/>
          <a:ext cx="1820242" cy="572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6C58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  <a:effectLst/>
            </a:rPr>
            <a:t>Descriptions of the food on the menu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5587272" y="3724127"/>
        <a:ext cx="1820242" cy="572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E81CC-4CC2-4D21-A22F-B1B0A8482634}">
      <dsp:nvSpPr>
        <dsp:cNvPr id="0" name=""/>
        <dsp:cNvSpPr/>
      </dsp:nvSpPr>
      <dsp:spPr>
        <a:xfrm>
          <a:off x="0" y="368764"/>
          <a:ext cx="2645396" cy="211631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7620-203C-4222-8CD1-97EAA9C814B3}">
      <dsp:nvSpPr>
        <dsp:cNvPr id="0" name=""/>
        <dsp:cNvSpPr/>
      </dsp:nvSpPr>
      <dsp:spPr>
        <a:xfrm>
          <a:off x="238085" y="2273449"/>
          <a:ext cx="2354403" cy="7407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  <a:effectLst/>
            </a:rPr>
            <a:t>Which days they receive deliveries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38085" y="2273449"/>
        <a:ext cx="2354403" cy="740711"/>
      </dsp:txXfrm>
    </dsp:sp>
    <dsp:sp modelId="{8D430A62-E024-4892-A4BD-8C4AD045B02A}">
      <dsp:nvSpPr>
        <dsp:cNvPr id="0" name=""/>
        <dsp:cNvSpPr/>
      </dsp:nvSpPr>
      <dsp:spPr>
        <a:xfrm>
          <a:off x="2909936" y="368764"/>
          <a:ext cx="2645396" cy="2116317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1A4C1-FD54-4C75-B74D-7BB47E1EA651}">
      <dsp:nvSpPr>
        <dsp:cNvPr id="0" name=""/>
        <dsp:cNvSpPr/>
      </dsp:nvSpPr>
      <dsp:spPr>
        <a:xfrm>
          <a:off x="3148022" y="2273449"/>
          <a:ext cx="2354403" cy="7407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  <a:effectLst/>
            </a:rPr>
            <a:t>Alphabetically list of the names of employees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148022" y="2273449"/>
        <a:ext cx="2354403" cy="740711"/>
      </dsp:txXfrm>
    </dsp:sp>
    <dsp:sp modelId="{177FFC16-36FB-4C0C-A1C9-DAFBA92A7190}">
      <dsp:nvSpPr>
        <dsp:cNvPr id="0" name=""/>
        <dsp:cNvSpPr/>
      </dsp:nvSpPr>
      <dsp:spPr>
        <a:xfrm>
          <a:off x="5819873" y="368764"/>
          <a:ext cx="2645396" cy="211631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7D0C6-42C4-45E5-AB57-783FB5E3ADA9}">
      <dsp:nvSpPr>
        <dsp:cNvPr id="0" name=""/>
        <dsp:cNvSpPr/>
      </dsp:nvSpPr>
      <dsp:spPr>
        <a:xfrm>
          <a:off x="6057958" y="2273449"/>
          <a:ext cx="2354403" cy="7407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  <a:effectLst/>
            </a:rPr>
            <a:t>Shifts required to be covered by staff (morning, afternoon, evening)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057958" y="2273449"/>
        <a:ext cx="2354403" cy="7407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C2AA0-D868-45E2-BE6A-14073592D4BD}">
      <dsp:nvSpPr>
        <dsp:cNvPr id="0" name=""/>
        <dsp:cNvSpPr/>
      </dsp:nvSpPr>
      <dsp:spPr>
        <a:xfrm>
          <a:off x="0" y="204444"/>
          <a:ext cx="2645396" cy="211631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ADB75-6218-4CF7-885C-C7903804A9CB}">
      <dsp:nvSpPr>
        <dsp:cNvPr id="0" name=""/>
        <dsp:cNvSpPr/>
      </dsp:nvSpPr>
      <dsp:spPr>
        <a:xfrm>
          <a:off x="238085" y="2109129"/>
          <a:ext cx="2354403" cy="7407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effectLst/>
            </a:rPr>
            <a:t>Customer comments (with no ratings attached)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38085" y="2109129"/>
        <a:ext cx="2354403" cy="740711"/>
      </dsp:txXfrm>
    </dsp:sp>
    <dsp:sp modelId="{899153CD-65AA-476A-95C3-5A1D4D8E7000}">
      <dsp:nvSpPr>
        <dsp:cNvPr id="0" name=""/>
        <dsp:cNvSpPr/>
      </dsp:nvSpPr>
      <dsp:spPr>
        <a:xfrm>
          <a:off x="2909936" y="204444"/>
          <a:ext cx="2645396" cy="2116317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A7B61-2104-4601-AED4-1425AA13603A}">
      <dsp:nvSpPr>
        <dsp:cNvPr id="0" name=""/>
        <dsp:cNvSpPr/>
      </dsp:nvSpPr>
      <dsp:spPr>
        <a:xfrm>
          <a:off x="3148022" y="2109129"/>
          <a:ext cx="2354403" cy="7407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effectLst/>
            </a:rPr>
            <a:t>Randomly shuffled music to play in the restaurant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148022" y="2109129"/>
        <a:ext cx="2354403" cy="740711"/>
      </dsp:txXfrm>
    </dsp:sp>
    <dsp:sp modelId="{EC6140C2-AB06-44AE-8275-578C3FA66300}">
      <dsp:nvSpPr>
        <dsp:cNvPr id="0" name=""/>
        <dsp:cNvSpPr/>
      </dsp:nvSpPr>
      <dsp:spPr>
        <a:xfrm>
          <a:off x="5819873" y="204444"/>
          <a:ext cx="2645396" cy="2116317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30EDA-7C3C-41CD-AA2B-9D64426AFFF7}">
      <dsp:nvSpPr>
        <dsp:cNvPr id="0" name=""/>
        <dsp:cNvSpPr/>
      </dsp:nvSpPr>
      <dsp:spPr>
        <a:xfrm>
          <a:off x="6057958" y="2109129"/>
          <a:ext cx="2354403" cy="7407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effectLst/>
            </a:rPr>
            <a:t>Descriptions of the food on the menu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6057958" y="2109129"/>
        <a:ext cx="2354403" cy="740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210531" y="349477"/>
          <a:ext cx="1881020" cy="1801692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87837" y="5934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Marital status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7837" y="5934"/>
        <a:ext cx="2126407" cy="310244"/>
      </dsp:txXfrm>
    </dsp:sp>
    <dsp:sp modelId="{1FE9B884-2BE0-47B2-B511-70614609D297}">
      <dsp:nvSpPr>
        <dsp:cNvPr id="0" name=""/>
        <dsp:cNvSpPr/>
      </dsp:nvSpPr>
      <dsp:spPr>
        <a:xfrm>
          <a:off x="3328998" y="349477"/>
          <a:ext cx="1938730" cy="1801692"/>
        </a:xfrm>
        <a:prstGeom prst="ellipse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235160" y="5934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Agree/ Neutral/ Disagree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in a survey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35160" y="5934"/>
        <a:ext cx="2126407" cy="310244"/>
      </dsp:txXfrm>
    </dsp:sp>
    <dsp:sp modelId="{62F8B909-2C2D-41FF-8301-B5CF1D989CE0}">
      <dsp:nvSpPr>
        <dsp:cNvPr id="0" name=""/>
        <dsp:cNvSpPr/>
      </dsp:nvSpPr>
      <dsp:spPr>
        <a:xfrm>
          <a:off x="201058" y="2779869"/>
          <a:ext cx="1899966" cy="1801692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87837" y="2436325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Recipe ingredients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7837" y="2436325"/>
        <a:ext cx="2126407" cy="310244"/>
      </dsp:txXfrm>
    </dsp:sp>
    <dsp:sp modelId="{05D68B96-69F6-4539-886C-30D216320930}">
      <dsp:nvSpPr>
        <dsp:cNvPr id="0" name=""/>
        <dsp:cNvSpPr/>
      </dsp:nvSpPr>
      <dsp:spPr>
        <a:xfrm>
          <a:off x="3373557" y="2779869"/>
          <a:ext cx="1849613" cy="1801692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2640-CF04-4422-A1DD-01C68B6F705C}">
      <dsp:nvSpPr>
        <dsp:cNvPr id="0" name=""/>
        <dsp:cNvSpPr/>
      </dsp:nvSpPr>
      <dsp:spPr>
        <a:xfrm>
          <a:off x="3235160" y="2436325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Transport types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35160" y="2436325"/>
        <a:ext cx="2126407" cy="31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40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2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3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94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21C38ED-9528-4069-91C8-C2B5C3005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E87192E-E947-47BE-AEF1-AE7904115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905" y="5621192"/>
            <a:ext cx="1844980" cy="951318"/>
          </a:xfrm>
          <a:prstGeom prst="rect">
            <a:avLst/>
          </a:prstGeom>
        </p:spPr>
      </p:pic>
      <p:pic>
        <p:nvPicPr>
          <p:cNvPr id="1026" name="Picture 2" descr="Home - The Data Lab">
            <a:extLst>
              <a:ext uri="{FF2B5EF4-FFF2-40B4-BE49-F238E27FC236}">
                <a16:creationId xmlns:a16="http://schemas.microsoft.com/office/drawing/2014/main" id="{6E147883-BCB4-4207-9C88-0E8E7EAFE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834" y="5621192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21B719-CF1D-42AB-AEBF-1D443B4F6DE9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89BEF2-F62C-40A0-8D66-72D5D449AE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21192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493CBD16-69B2-4BAC-95FE-F8FBC2E9B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28575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8450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4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Thermometer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40.sv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42.sv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544" y="1288994"/>
            <a:ext cx="10378911" cy="311332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Scales of measurement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4897-983F-4405-B65A-2BE1E4B0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5486-9708-400B-8137-8F6C8411E40A}"/>
              </a:ext>
            </a:extLst>
          </p:cNvPr>
          <p:cNvSpPr txBox="1"/>
          <p:nvPr/>
        </p:nvSpPr>
        <p:spPr>
          <a:xfrm>
            <a:off x="0" y="1690688"/>
            <a:ext cx="609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measured as an </a:t>
            </a:r>
            <a:r>
              <a:rPr lang="en-US" b="1" dirty="0"/>
              <a:t>Interval </a:t>
            </a:r>
            <a:r>
              <a:rPr lang="en-US" i="1" dirty="0"/>
              <a:t>(has no true zero)</a:t>
            </a:r>
            <a:endParaRPr lang="en-GB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26AFDA-B9BD-4284-BA57-6B11640B3FA4}"/>
              </a:ext>
            </a:extLst>
          </p:cNvPr>
          <p:cNvSpPr/>
          <p:nvPr/>
        </p:nvSpPr>
        <p:spPr>
          <a:xfrm>
            <a:off x="468197" y="2366128"/>
            <a:ext cx="5627802" cy="4370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AD5F3-AF6F-48B9-A736-532049D25123}"/>
              </a:ext>
            </a:extLst>
          </p:cNvPr>
          <p:cNvSpPr/>
          <p:nvPr/>
        </p:nvSpPr>
        <p:spPr>
          <a:xfrm>
            <a:off x="6095998" y="2366128"/>
            <a:ext cx="5627802" cy="43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321B3F-294D-4187-B301-B956515B3A62}"/>
              </a:ext>
            </a:extLst>
          </p:cNvPr>
          <p:cNvCxnSpPr/>
          <p:nvPr/>
        </p:nvCxnSpPr>
        <p:spPr>
          <a:xfrm>
            <a:off x="1121790" y="2554665"/>
            <a:ext cx="1004897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BF6DF5-31B2-4E8E-92BA-5DCA686AD851}"/>
              </a:ext>
            </a:extLst>
          </p:cNvPr>
          <p:cNvSpPr txBox="1"/>
          <p:nvPr/>
        </p:nvSpPr>
        <p:spPr>
          <a:xfrm>
            <a:off x="10665644" y="2011986"/>
            <a:ext cx="6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+ve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828DB-8A8C-4712-A095-5BCD83B69AB8}"/>
              </a:ext>
            </a:extLst>
          </p:cNvPr>
          <p:cNvSpPr txBox="1"/>
          <p:nvPr/>
        </p:nvSpPr>
        <p:spPr>
          <a:xfrm>
            <a:off x="5751922" y="2027175"/>
            <a:ext cx="6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2E598-127E-4835-A2E4-D3BBFC73DD86}"/>
              </a:ext>
            </a:extLst>
          </p:cNvPr>
          <p:cNvSpPr txBox="1"/>
          <p:nvPr/>
        </p:nvSpPr>
        <p:spPr>
          <a:xfrm>
            <a:off x="939538" y="2011986"/>
            <a:ext cx="6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-ve</a:t>
            </a:r>
            <a:endParaRPr lang="en-GB" b="1" dirty="0"/>
          </a:p>
        </p:txBody>
      </p:sp>
      <p:sp>
        <p:nvSpPr>
          <p:cNvPr id="18" name="Oval 17" descr="Businessperson on a computer">
            <a:extLst>
              <a:ext uri="{FF2B5EF4-FFF2-40B4-BE49-F238E27FC236}">
                <a16:creationId xmlns:a16="http://schemas.microsoft.com/office/drawing/2014/main" id="{D070DC5A-E5CA-4903-A82F-96AA32C36FAB}"/>
              </a:ext>
            </a:extLst>
          </p:cNvPr>
          <p:cNvSpPr/>
          <p:nvPr/>
        </p:nvSpPr>
        <p:spPr>
          <a:xfrm>
            <a:off x="5200431" y="2702615"/>
            <a:ext cx="1791131" cy="1715594"/>
          </a:xfrm>
          <a:prstGeom prst="ellipse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 descr="Clock hour hand at 12 and minute hand at ten">
            <a:extLst>
              <a:ext uri="{FF2B5EF4-FFF2-40B4-BE49-F238E27FC236}">
                <a16:creationId xmlns:a16="http://schemas.microsoft.com/office/drawing/2014/main" id="{58F4E0F5-9DDC-47BE-A88E-BE79050D168F}"/>
              </a:ext>
            </a:extLst>
          </p:cNvPr>
          <p:cNvSpPr/>
          <p:nvPr/>
        </p:nvSpPr>
        <p:spPr>
          <a:xfrm>
            <a:off x="5175329" y="4719835"/>
            <a:ext cx="1846084" cy="1715594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A501F-B74B-4271-A6A9-446472218AD7}"/>
              </a:ext>
            </a:extLst>
          </p:cNvPr>
          <p:cNvSpPr txBox="1"/>
          <p:nvPr/>
        </p:nvSpPr>
        <p:spPr>
          <a:xfrm>
            <a:off x="1627694" y="2990919"/>
            <a:ext cx="330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Company profit </a:t>
            </a:r>
            <a:r>
              <a:rPr lang="en-US" dirty="0"/>
              <a:t>(or loss) can be positive or negative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7572B-0F23-4C26-A31C-64C55C58B623}"/>
              </a:ext>
            </a:extLst>
          </p:cNvPr>
          <p:cNvSpPr txBox="1"/>
          <p:nvPr/>
        </p:nvSpPr>
        <p:spPr>
          <a:xfrm>
            <a:off x="7517877" y="5120325"/>
            <a:ext cx="330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  <a:r>
              <a:rPr lang="en-US" dirty="0"/>
              <a:t>does not have a meaningful zero point to measure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63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0827-2F9C-4EBC-8E26-3B01471D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096B2-B686-412F-AB38-30EB02E73B01}"/>
              </a:ext>
            </a:extLst>
          </p:cNvPr>
          <p:cNvSpPr txBox="1"/>
          <p:nvPr/>
        </p:nvSpPr>
        <p:spPr>
          <a:xfrm>
            <a:off x="2709169" y="2668908"/>
            <a:ext cx="6773662" cy="2826306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r>
              <a:rPr lang="en-GB" sz="4400" dirty="0">
                <a:ea typeface="Calibri" panose="020F0502020204030204" pitchFamily="34" charset="0"/>
                <a:cs typeface="Times New Roman" panose="02020603050405020304" pitchFamily="18" charset="0"/>
              </a:rPr>
              <a:t>Has a true zero, can only have positive values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18563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4897-983F-4405-B65A-2BE1E4B0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4E5B5-91F1-472B-9825-4B2A490AE316}"/>
              </a:ext>
            </a:extLst>
          </p:cNvPr>
          <p:cNvSpPr txBox="1"/>
          <p:nvPr/>
        </p:nvSpPr>
        <p:spPr>
          <a:xfrm>
            <a:off x="95841" y="1690688"/>
            <a:ext cx="600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can be measured as a </a:t>
            </a:r>
            <a:r>
              <a:rPr lang="en-US" b="1" dirty="0"/>
              <a:t>Ratio </a:t>
            </a:r>
            <a:r>
              <a:rPr lang="en-US" i="1" dirty="0"/>
              <a:t>(has a true zero)</a:t>
            </a:r>
            <a:endParaRPr lang="en-GB" b="1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420107-D8C0-4DE4-A745-38B49B5EA887}"/>
              </a:ext>
            </a:extLst>
          </p:cNvPr>
          <p:cNvSpPr/>
          <p:nvPr/>
        </p:nvSpPr>
        <p:spPr>
          <a:xfrm>
            <a:off x="581317" y="2677212"/>
            <a:ext cx="11268175" cy="3967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02EFF18-3478-480D-872E-B0F416E47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630499"/>
              </p:ext>
            </p:extLst>
          </p:nvPr>
        </p:nvGraphicFramePr>
        <p:xfrm>
          <a:off x="838200" y="2801143"/>
          <a:ext cx="11151908" cy="384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0FE1A5-A48C-491E-BA2F-BC1FA56C8C59}"/>
              </a:ext>
            </a:extLst>
          </p:cNvPr>
          <p:cNvCxnSpPr>
            <a:cxnSpLocks/>
          </p:cNvCxnSpPr>
          <p:nvPr/>
        </p:nvCxnSpPr>
        <p:spPr>
          <a:xfrm>
            <a:off x="581317" y="2677212"/>
            <a:ext cx="11268175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0BFDAA-B1CE-473E-9CD0-A9A1057DB4BC}"/>
              </a:ext>
            </a:extLst>
          </p:cNvPr>
          <p:cNvSpPr txBox="1"/>
          <p:nvPr/>
        </p:nvSpPr>
        <p:spPr>
          <a:xfrm>
            <a:off x="237239" y="2228695"/>
            <a:ext cx="6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FCD3D-7C43-4F9C-9C4D-7B300D5B7122}"/>
              </a:ext>
            </a:extLst>
          </p:cNvPr>
          <p:cNvSpPr txBox="1"/>
          <p:nvPr/>
        </p:nvSpPr>
        <p:spPr>
          <a:xfrm>
            <a:off x="11009722" y="2183950"/>
            <a:ext cx="68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+ve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7986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ADBF-2CCA-4A78-A913-7D9C1A2A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E16AD5D-CFE6-47FE-B5B8-2FBD52B75939}"/>
              </a:ext>
            </a:extLst>
          </p:cNvPr>
          <p:cNvSpPr txBox="1">
            <a:spLocks/>
          </p:cNvSpPr>
          <p:nvPr/>
        </p:nvSpPr>
        <p:spPr>
          <a:xfrm>
            <a:off x="150043" y="1853905"/>
            <a:ext cx="8626311" cy="964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why the </a:t>
            </a:r>
            <a:r>
              <a:rPr lang="en-US" b="1" dirty="0"/>
              <a:t>temperature</a:t>
            </a:r>
            <a:r>
              <a:rPr lang="en-US" dirty="0"/>
              <a:t> (in Celsius) of a room would be measured as an </a:t>
            </a:r>
            <a:r>
              <a:rPr lang="en-US" b="1" dirty="0"/>
              <a:t>‘interval’?</a:t>
            </a:r>
            <a:endParaRPr lang="en-GB" b="1" dirty="0"/>
          </a:p>
        </p:txBody>
      </p:sp>
      <p:pic>
        <p:nvPicPr>
          <p:cNvPr id="4" name="Picture 3" descr="A close up of a speedometer&#10;&#10;Description automatically generated with medium confidence">
            <a:extLst>
              <a:ext uri="{FF2B5EF4-FFF2-40B4-BE49-F238E27FC236}">
                <a16:creationId xmlns:a16="http://schemas.microsoft.com/office/drawing/2014/main" id="{49004520-D27B-4B5E-BB5C-F3E24BE4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1632" y="2818614"/>
            <a:ext cx="4213126" cy="3483645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1263F-87BB-4530-A50A-A816749EA9CC}"/>
              </a:ext>
            </a:extLst>
          </p:cNvPr>
          <p:cNvSpPr txBox="1"/>
          <p:nvPr/>
        </p:nvSpPr>
        <p:spPr>
          <a:xfrm>
            <a:off x="442963" y="3249694"/>
            <a:ext cx="5882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</a:t>
            </a:r>
            <a:r>
              <a:rPr lang="en-US" sz="2400" b="1" dirty="0"/>
              <a:t>quantitative</a:t>
            </a:r>
            <a:r>
              <a:rPr lang="en-US" sz="2400" dirty="0"/>
              <a:t> data.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It has </a:t>
            </a:r>
            <a:r>
              <a:rPr lang="en-US" sz="2400" b="1" dirty="0"/>
              <a:t>no true zero </a:t>
            </a:r>
            <a:r>
              <a:rPr lang="en-US" sz="2400" dirty="0"/>
              <a:t>(you can have a positive and negative values)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547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A4E7-B19E-4E77-9184-BD0FBB7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3EF6A-01AF-4E85-8C19-BA23FE43B8FD}"/>
              </a:ext>
            </a:extLst>
          </p:cNvPr>
          <p:cNvSpPr txBox="1"/>
          <p:nvPr/>
        </p:nvSpPr>
        <p:spPr>
          <a:xfrm>
            <a:off x="235670" y="1841055"/>
            <a:ext cx="798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Scientists are </a:t>
            </a:r>
            <a:r>
              <a:rPr lang="en-US" sz="2400" b="1" dirty="0"/>
              <a:t>measuring the distance </a:t>
            </a:r>
            <a:r>
              <a:rPr lang="en-US" sz="2400" dirty="0"/>
              <a:t>from the Earth to nearby stars. Would you measure this as a ‘Interval’ or ‘Ratio’?</a:t>
            </a:r>
            <a:endParaRPr lang="en-GB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CEE4BE-8CF9-414C-BBF1-F648529C0D8B}"/>
              </a:ext>
            </a:extLst>
          </p:cNvPr>
          <p:cNvSpPr/>
          <p:nvPr/>
        </p:nvSpPr>
        <p:spPr>
          <a:xfrm>
            <a:off x="9147142" y="2807612"/>
            <a:ext cx="2743200" cy="3485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endParaRPr lang="en-GB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r>
              <a:rPr lang="en-US" dirty="0">
                <a:solidFill>
                  <a:schemeClr val="tx1"/>
                </a:solidFill>
              </a:rPr>
              <a:t>Can have positive or negative values so it has no true zero.</a:t>
            </a:r>
            <a:endParaRPr lang="en-GB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endParaRPr lang="en-US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endParaRPr lang="en-GB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has a true zero</a:t>
            </a:r>
            <a:endParaRPr lang="en-GB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6E0098D4-5A3C-4E52-B64C-4144A9B9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5942" y="5296289"/>
            <a:ext cx="914400" cy="914400"/>
          </a:xfrm>
          <a:prstGeom prst="rect">
            <a:avLst/>
          </a:prstGeom>
        </p:spPr>
      </p:pic>
      <p:pic>
        <p:nvPicPr>
          <p:cNvPr id="9" name="Picture 8" descr="Satellite dish under a starry night sky">
            <a:extLst>
              <a:ext uri="{FF2B5EF4-FFF2-40B4-BE49-F238E27FC236}">
                <a16:creationId xmlns:a16="http://schemas.microsoft.com/office/drawing/2014/main" id="{0F8547AA-362E-4351-A37B-19E8B728E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031" y="3191752"/>
            <a:ext cx="5703216" cy="35310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A4E7-B19E-4E77-9184-BD0FBB7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3EF6A-01AF-4E85-8C19-BA23FE43B8FD}"/>
              </a:ext>
            </a:extLst>
          </p:cNvPr>
          <p:cNvSpPr txBox="1"/>
          <p:nvPr/>
        </p:nvSpPr>
        <p:spPr>
          <a:xfrm>
            <a:off x="235670" y="1841055"/>
            <a:ext cx="798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Scientists are </a:t>
            </a:r>
            <a:r>
              <a:rPr lang="en-US" sz="2400" b="1" dirty="0"/>
              <a:t>measuring the distance </a:t>
            </a:r>
            <a:r>
              <a:rPr lang="en-US" sz="2400" dirty="0"/>
              <a:t>from the Earth to nearby stars. Would you measure this as a ‘Interval’ or ‘Ratio’?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76DC-F971-46DD-A366-061A54521729}"/>
              </a:ext>
            </a:extLst>
          </p:cNvPr>
          <p:cNvSpPr txBox="1"/>
          <p:nvPr/>
        </p:nvSpPr>
        <p:spPr>
          <a:xfrm>
            <a:off x="328976" y="3429000"/>
            <a:ext cx="7033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would be </a:t>
            </a:r>
            <a:r>
              <a:rPr lang="en-US" sz="2400" b="1" dirty="0"/>
              <a:t>ratio</a:t>
            </a:r>
            <a:r>
              <a:rPr lang="en-US" sz="2400" dirty="0"/>
              <a:t> because it has a true zero.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You can not have a meaningful negative distance between the Earth and nearby stars; therefore, you have a true zero. </a:t>
            </a:r>
            <a:endParaRPr lang="en-US" dirty="0"/>
          </a:p>
          <a:p>
            <a:endParaRPr lang="en-GB" dirty="0"/>
          </a:p>
        </p:txBody>
      </p:sp>
      <p:pic>
        <p:nvPicPr>
          <p:cNvPr id="8" name="Picture 7" descr="Satellite dish under a starry night sky">
            <a:extLst>
              <a:ext uri="{FF2B5EF4-FFF2-40B4-BE49-F238E27FC236}">
                <a16:creationId xmlns:a16="http://schemas.microsoft.com/office/drawing/2014/main" id="{47237D8A-4767-4291-ABFF-DA36EE426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1445" y="3147341"/>
            <a:ext cx="2332355" cy="23323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1240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6238-37A7-409D-84EE-D457B70C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effectLst/>
              </a:rPr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E3F0A-139F-4D7A-8100-07E8751FC70E}"/>
              </a:ext>
            </a:extLst>
          </p:cNvPr>
          <p:cNvSpPr txBox="1"/>
          <p:nvPr/>
        </p:nvSpPr>
        <p:spPr>
          <a:xfrm>
            <a:off x="2709169" y="2518080"/>
            <a:ext cx="6773662" cy="2826306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Nominal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r>
              <a:rPr lang="en-GB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that cannot be ordered or measured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05633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6238-37A7-409D-84EE-D457B70C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effectLst/>
              </a:rPr>
              <a:t>Definition</a:t>
            </a:r>
            <a:endParaRPr lang="en-GB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6C11B-B179-4923-99FA-BD5528B46139}"/>
              </a:ext>
            </a:extLst>
          </p:cNvPr>
          <p:cNvSpPr txBox="1"/>
          <p:nvPr/>
        </p:nvSpPr>
        <p:spPr>
          <a:xfrm>
            <a:off x="2709169" y="2621774"/>
            <a:ext cx="6773662" cy="2826306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Ordinal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r>
              <a:rPr lang="en-GB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that </a:t>
            </a:r>
            <a:r>
              <a:rPr lang="en-GB" sz="4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GB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ordered </a:t>
            </a:r>
            <a:r>
              <a:rPr lang="en-GB" sz="4400" dirty="0">
                <a:ea typeface="Times New Roman" panose="02020603050405020304" pitchFamily="18" charset="0"/>
                <a:cs typeface="Times New Roman" panose="02020603050405020304" pitchFamily="18" charset="0"/>
              </a:rPr>
              <a:t>but not</a:t>
            </a:r>
            <a:r>
              <a:rPr lang="en-GB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measured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56475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8A10-6EFE-45FE-8EC8-601209F2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C325B-0F98-495E-86D1-09B1F81EAEF6}"/>
              </a:ext>
            </a:extLst>
          </p:cNvPr>
          <p:cNvSpPr txBox="1"/>
          <p:nvPr/>
        </p:nvSpPr>
        <p:spPr>
          <a:xfrm>
            <a:off x="0" y="1690688"/>
            <a:ext cx="609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Nominal (unordered)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463BF-2176-4A39-96FE-515B7BEDF0E0}"/>
              </a:ext>
            </a:extLst>
          </p:cNvPr>
          <p:cNvSpPr txBox="1"/>
          <p:nvPr/>
        </p:nvSpPr>
        <p:spPr>
          <a:xfrm>
            <a:off x="6191839" y="1690688"/>
            <a:ext cx="600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are Ordinal (ordered)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381AA1-2FBA-4646-A1FF-4DAF09BB6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576783"/>
              </p:ext>
            </p:extLst>
          </p:nvPr>
        </p:nvGraphicFramePr>
        <p:xfrm>
          <a:off x="240383" y="2273546"/>
          <a:ext cx="5855617" cy="43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AEBDD9-746E-4532-A87D-C9DF5F26C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577226"/>
              </p:ext>
            </p:extLst>
          </p:nvPr>
        </p:nvGraphicFramePr>
        <p:xfrm>
          <a:off x="6336383" y="2273546"/>
          <a:ext cx="5855617" cy="43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121DC6-D1CD-4F6E-9AC6-EB07DD94C31F}"/>
              </a:ext>
            </a:extLst>
          </p:cNvPr>
          <p:cNvCxnSpPr>
            <a:cxnSpLocks/>
          </p:cNvCxnSpPr>
          <p:nvPr/>
        </p:nvCxnSpPr>
        <p:spPr>
          <a:xfrm>
            <a:off x="6096000" y="1690688"/>
            <a:ext cx="0" cy="5167312"/>
          </a:xfrm>
          <a:prstGeom prst="line">
            <a:avLst/>
          </a:prstGeom>
          <a:ln w="38100">
            <a:solidFill>
              <a:srgbClr val="6C58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8ECA704-C205-4C7E-9D19-F35F73F95C73}"/>
              </a:ext>
            </a:extLst>
          </p:cNvPr>
          <p:cNvGrpSpPr/>
          <p:nvPr/>
        </p:nvGrpSpPr>
        <p:grpSpPr>
          <a:xfrm>
            <a:off x="9527262" y="5469983"/>
            <a:ext cx="1826538" cy="600074"/>
            <a:chOff x="5638800" y="2971800"/>
            <a:chExt cx="2605050" cy="914400"/>
          </a:xfrm>
        </p:grpSpPr>
        <p:pic>
          <p:nvPicPr>
            <p:cNvPr id="9" name="Graphic 8" descr="Smiling face outline with solid fill">
              <a:extLst>
                <a:ext uri="{FF2B5EF4-FFF2-40B4-BE49-F238E27FC236}">
                  <a16:creationId xmlns:a16="http://schemas.microsoft.com/office/drawing/2014/main" id="{64849DA1-EC31-44AD-ADDF-794F4892E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Sad face outline with solid fill">
              <a:extLst>
                <a:ext uri="{FF2B5EF4-FFF2-40B4-BE49-F238E27FC236}">
                  <a16:creationId xmlns:a16="http://schemas.microsoft.com/office/drawing/2014/main" id="{A4F54CFE-C998-4785-9BB9-1ED40A9BB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29450" y="2971800"/>
              <a:ext cx="914400" cy="914400"/>
            </a:xfrm>
            <a:prstGeom prst="rect">
              <a:avLst/>
            </a:prstGeom>
          </p:spPr>
        </p:pic>
        <p:sp>
          <p:nvSpPr>
            <p:cNvPr id="12" name="Graphic 19" descr="Neutral face outline with solid fill">
              <a:extLst>
                <a:ext uri="{FF2B5EF4-FFF2-40B4-BE49-F238E27FC236}">
                  <a16:creationId xmlns:a16="http://schemas.microsoft.com/office/drawing/2014/main" id="{DBEA66FF-C254-439C-8F4D-997A4E0D2F22}"/>
                </a:ext>
              </a:extLst>
            </p:cNvPr>
            <p:cNvSpPr/>
            <p:nvPr/>
          </p:nvSpPr>
          <p:spPr>
            <a:xfrm>
              <a:off x="6817500" y="3571875"/>
              <a:ext cx="247650" cy="38100"/>
            </a:xfrm>
            <a:custGeom>
              <a:avLst/>
              <a:gdLst>
                <a:gd name="connsiteX0" fmla="*/ 228600 w 247650"/>
                <a:gd name="connsiteY0" fmla="*/ 0 h 38100"/>
                <a:gd name="connsiteX1" fmla="*/ 19050 w 247650"/>
                <a:gd name="connsiteY1" fmla="*/ 0 h 38100"/>
                <a:gd name="connsiteX2" fmla="*/ 0 w 247650"/>
                <a:gd name="connsiteY2" fmla="*/ 19050 h 38100"/>
                <a:gd name="connsiteX3" fmla="*/ 19050 w 247650"/>
                <a:gd name="connsiteY3" fmla="*/ 38100 h 38100"/>
                <a:gd name="connsiteX4" fmla="*/ 228600 w 247650"/>
                <a:gd name="connsiteY4" fmla="*/ 38100 h 38100"/>
                <a:gd name="connsiteX5" fmla="*/ 247650 w 247650"/>
                <a:gd name="connsiteY5" fmla="*/ 19050 h 38100"/>
                <a:gd name="connsiteX6" fmla="*/ 228600 w 2476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8100">
                  <a:moveTo>
                    <a:pt x="2286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228600" y="38100"/>
                  </a:lnTo>
                  <a:cubicBezTo>
                    <a:pt x="239077" y="38100"/>
                    <a:pt x="247650" y="29527"/>
                    <a:pt x="247650" y="19050"/>
                  </a:cubicBezTo>
                  <a:cubicBezTo>
                    <a:pt x="247650" y="8573"/>
                    <a:pt x="239077" y="0"/>
                    <a:pt x="228600" y="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13" name="Graphic 19" descr="Neutral face outline with solid fill">
              <a:extLst>
                <a:ext uri="{FF2B5EF4-FFF2-40B4-BE49-F238E27FC236}">
                  <a16:creationId xmlns:a16="http://schemas.microsoft.com/office/drawing/2014/main" id="{CA114C8A-D200-4C41-BD2C-F7A73676137B}"/>
                </a:ext>
              </a:extLst>
            </p:cNvPr>
            <p:cNvGrpSpPr/>
            <p:nvPr/>
          </p:nvGrpSpPr>
          <p:grpSpPr>
            <a:xfrm>
              <a:off x="6731775" y="3340417"/>
              <a:ext cx="419100" cy="114300"/>
              <a:chOff x="6731775" y="3340417"/>
              <a:chExt cx="419100" cy="114300"/>
            </a:xfrm>
            <a:solidFill>
              <a:srgbClr val="FFC000"/>
            </a:solidFill>
          </p:grpSpPr>
          <p:sp>
            <p:nvSpPr>
              <p:cNvPr id="15" name="Graphic 19" descr="Neutral face outline with solid fill">
                <a:extLst>
                  <a:ext uri="{FF2B5EF4-FFF2-40B4-BE49-F238E27FC236}">
                    <a16:creationId xmlns:a16="http://schemas.microsoft.com/office/drawing/2014/main" id="{FB21991A-EFFD-4836-97D3-AADCE70C849A}"/>
                  </a:ext>
                </a:extLst>
              </p:cNvPr>
              <p:cNvSpPr/>
              <p:nvPr/>
            </p:nvSpPr>
            <p:spPr>
              <a:xfrm>
                <a:off x="6731775" y="3340417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" name="Graphic 19" descr="Neutral face outline with solid fill">
                <a:extLst>
                  <a:ext uri="{FF2B5EF4-FFF2-40B4-BE49-F238E27FC236}">
                    <a16:creationId xmlns:a16="http://schemas.microsoft.com/office/drawing/2014/main" id="{E82EA51E-82B3-4F8F-994D-777B7151BF8D}"/>
                  </a:ext>
                </a:extLst>
              </p:cNvPr>
              <p:cNvSpPr/>
              <p:nvPr/>
            </p:nvSpPr>
            <p:spPr>
              <a:xfrm>
                <a:off x="7036575" y="3340417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14" name="Graphic 19" descr="Neutral face outline with solid fill">
              <a:extLst>
                <a:ext uri="{FF2B5EF4-FFF2-40B4-BE49-F238E27FC236}">
                  <a16:creationId xmlns:a16="http://schemas.microsoft.com/office/drawing/2014/main" id="{C28DCAAB-99A3-4593-820B-29D780A3F7AE}"/>
                </a:ext>
              </a:extLst>
            </p:cNvPr>
            <p:cNvSpPr/>
            <p:nvPr/>
          </p:nvSpPr>
          <p:spPr>
            <a:xfrm>
              <a:off x="6579375" y="3067050"/>
              <a:ext cx="723900" cy="723900"/>
            </a:xfrm>
            <a:custGeom>
              <a:avLst/>
              <a:gdLst>
                <a:gd name="connsiteX0" fmla="*/ 361950 w 723900"/>
                <a:gd name="connsiteY0" fmla="*/ 38100 h 723900"/>
                <a:gd name="connsiteX1" fmla="*/ 685800 w 723900"/>
                <a:gd name="connsiteY1" fmla="*/ 361950 h 723900"/>
                <a:gd name="connsiteX2" fmla="*/ 361950 w 723900"/>
                <a:gd name="connsiteY2" fmla="*/ 685800 h 723900"/>
                <a:gd name="connsiteX3" fmla="*/ 38100 w 723900"/>
                <a:gd name="connsiteY3" fmla="*/ 361950 h 723900"/>
                <a:gd name="connsiteX4" fmla="*/ 361950 w 723900"/>
                <a:gd name="connsiteY4" fmla="*/ 38100 h 723900"/>
                <a:gd name="connsiteX5" fmla="*/ 361950 w 723900"/>
                <a:gd name="connsiteY5" fmla="*/ 0 h 723900"/>
                <a:gd name="connsiteX6" fmla="*/ 0 w 723900"/>
                <a:gd name="connsiteY6" fmla="*/ 361950 h 723900"/>
                <a:gd name="connsiteX7" fmla="*/ 361950 w 723900"/>
                <a:gd name="connsiteY7" fmla="*/ 723900 h 723900"/>
                <a:gd name="connsiteX8" fmla="*/ 723900 w 723900"/>
                <a:gd name="connsiteY8" fmla="*/ 361950 h 723900"/>
                <a:gd name="connsiteX9" fmla="*/ 361950 w 723900"/>
                <a:gd name="connsiteY9" fmla="*/ 0 h 723900"/>
                <a:gd name="connsiteX10" fmla="*/ 361950 w 723900"/>
                <a:gd name="connsiteY10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00" h="723900">
                  <a:moveTo>
                    <a:pt x="361950" y="38100"/>
                  </a:moveTo>
                  <a:cubicBezTo>
                    <a:pt x="540068" y="38100"/>
                    <a:pt x="685800" y="183833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lnTo>
                    <a:pt x="361950" y="0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01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2F22-C49D-49E0-96CE-7A22F68A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1EFF198-23D5-48CD-A3A9-95507840BD5E}"/>
              </a:ext>
            </a:extLst>
          </p:cNvPr>
          <p:cNvSpPr txBox="1">
            <a:spLocks/>
          </p:cNvSpPr>
          <p:nvPr/>
        </p:nvSpPr>
        <p:spPr>
          <a:xfrm>
            <a:off x="150059" y="1823221"/>
            <a:ext cx="11891882" cy="1200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 restaurant holds the following qualitative data. Decide whether the data is </a:t>
            </a:r>
            <a:r>
              <a:rPr lang="en-US" sz="2400" b="1" dirty="0"/>
              <a:t>nominal</a:t>
            </a:r>
            <a:r>
              <a:rPr lang="en-US" sz="2400" dirty="0"/>
              <a:t> or </a:t>
            </a:r>
            <a:r>
              <a:rPr lang="en-US" sz="2400" b="1" dirty="0"/>
              <a:t>ordinal</a:t>
            </a:r>
            <a:r>
              <a:rPr lang="en-US" sz="2400" dirty="0"/>
              <a:t>?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560DF6-0673-4D42-8AF0-E6ADA7839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268569"/>
              </p:ext>
            </p:extLst>
          </p:nvPr>
        </p:nvGraphicFramePr>
        <p:xfrm>
          <a:off x="1578412" y="2559377"/>
          <a:ext cx="8352148" cy="429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74BBFD-81CF-4E2F-B681-E499DEA5FB91}"/>
              </a:ext>
            </a:extLst>
          </p:cNvPr>
          <p:cNvSpPr/>
          <p:nvPr/>
        </p:nvSpPr>
        <p:spPr>
          <a:xfrm>
            <a:off x="6568751" y="492945"/>
            <a:ext cx="5388445" cy="10699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Nominal</a:t>
            </a:r>
            <a:r>
              <a:rPr lang="en-GB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that cannot be ordered or measured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Ordinal</a:t>
            </a:r>
            <a:r>
              <a:rPr lang="en-GB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that </a:t>
            </a:r>
            <a:r>
              <a:rPr lang="en-GB" sz="1800" b="1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ordered </a:t>
            </a:r>
            <a:r>
              <a:rPr lang="en-GB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but not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measured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7588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intentions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55949"/>
            <a:ext cx="1073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</a:rPr>
              <a:t>We are learning about the </a:t>
            </a:r>
            <a:r>
              <a:rPr lang="en-US" i="0" dirty="0">
                <a:effectLst/>
              </a:rPr>
              <a:t>scales of measurement</a:t>
            </a:r>
            <a:r>
              <a:rPr lang="en-US" b="0" i="0" dirty="0">
                <a:effectLst/>
              </a:rPr>
              <a:t>, specifically to understand,</a:t>
            </a:r>
          </a:p>
          <a:p>
            <a:pPr marL="0" indent="0" algn="l">
              <a:buNone/>
            </a:pPr>
            <a:endParaRPr lang="en-US" b="0" i="0" dirty="0">
              <a:effectLst/>
            </a:endParaRPr>
          </a:p>
          <a:p>
            <a:r>
              <a:rPr lang="en-US" dirty="0"/>
              <a:t>w</a:t>
            </a:r>
            <a:r>
              <a:rPr lang="en-US" b="0" i="0" dirty="0">
                <a:effectLst/>
              </a:rPr>
              <a:t>hat </a:t>
            </a:r>
            <a:r>
              <a:rPr lang="en-US" dirty="0"/>
              <a:t>are the definitions of </a:t>
            </a:r>
            <a:r>
              <a:rPr lang="en-US" b="1" i="0" dirty="0">
                <a:effectLst/>
              </a:rPr>
              <a:t>interval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i="0" dirty="0">
                <a:effectLst/>
              </a:rPr>
              <a:t> ratio </a:t>
            </a:r>
            <a:r>
              <a:rPr lang="en-US" i="0" dirty="0">
                <a:effectLst/>
              </a:rPr>
              <a:t>for quantitative data</a:t>
            </a:r>
            <a:endParaRPr lang="en-US" b="1" i="0" dirty="0">
              <a:effectLst/>
            </a:endParaRPr>
          </a:p>
          <a:p>
            <a:endParaRPr lang="en-US" b="1" dirty="0"/>
          </a:p>
          <a:p>
            <a:r>
              <a:rPr lang="en-US" i="0" dirty="0">
                <a:effectLst/>
              </a:rPr>
              <a:t>what are the definitions of </a:t>
            </a:r>
            <a:r>
              <a:rPr lang="en-US" b="1" i="0" dirty="0">
                <a:effectLst/>
              </a:rPr>
              <a:t>nominal </a:t>
            </a:r>
            <a:r>
              <a:rPr lang="en-US" b="0" i="0" dirty="0">
                <a:effectLst/>
              </a:rPr>
              <a:t>and </a:t>
            </a:r>
            <a:r>
              <a:rPr lang="en-US" b="1" i="0" dirty="0">
                <a:effectLst/>
              </a:rPr>
              <a:t>ordinal </a:t>
            </a:r>
            <a:r>
              <a:rPr lang="en-US" dirty="0"/>
              <a:t>for qualitative data 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FE46-8D44-479C-B3D1-7CA4ECAA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F1D40E-12A6-485C-94C3-2F583DC825B8}"/>
              </a:ext>
            </a:extLst>
          </p:cNvPr>
          <p:cNvSpPr txBox="1">
            <a:spLocks/>
          </p:cNvSpPr>
          <p:nvPr/>
        </p:nvSpPr>
        <p:spPr>
          <a:xfrm>
            <a:off x="-1" y="1774039"/>
            <a:ext cx="9690755" cy="1200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These are </a:t>
            </a:r>
            <a:r>
              <a:rPr lang="en-US" sz="2400" b="1" dirty="0"/>
              <a:t>ordinal</a:t>
            </a:r>
            <a:r>
              <a:rPr lang="en-US" sz="2400" dirty="0"/>
              <a:t>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0D7ABA-5A28-464F-94EC-21CDA2640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76815"/>
              </p:ext>
            </p:extLst>
          </p:nvPr>
        </p:nvGraphicFramePr>
        <p:xfrm>
          <a:off x="1546284" y="2374229"/>
          <a:ext cx="8465270" cy="338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98DD9E-C064-417B-994F-A6DEBBC9CA06}"/>
              </a:ext>
            </a:extLst>
          </p:cNvPr>
          <p:cNvSpPr txBox="1"/>
          <p:nvPr/>
        </p:nvSpPr>
        <p:spPr>
          <a:xfrm>
            <a:off x="208352" y="6092765"/>
            <a:ext cx="733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these data types have words that </a:t>
            </a:r>
            <a:r>
              <a:rPr lang="en-US" sz="2000" b="1" dirty="0"/>
              <a:t>can be </a:t>
            </a:r>
            <a:r>
              <a:rPr lang="en-US" sz="2000" dirty="0"/>
              <a:t>ordered.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6140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58AC-E522-49AC-A4E5-23BBA566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9E449BE-C10A-43A9-A2F6-35B66D547645}"/>
              </a:ext>
            </a:extLst>
          </p:cNvPr>
          <p:cNvSpPr txBox="1">
            <a:spLocks/>
          </p:cNvSpPr>
          <p:nvPr/>
        </p:nvSpPr>
        <p:spPr>
          <a:xfrm>
            <a:off x="-1" y="1774039"/>
            <a:ext cx="9690755" cy="1200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These are </a:t>
            </a:r>
            <a:r>
              <a:rPr lang="en-US" sz="2400" b="1" dirty="0"/>
              <a:t>nominal.</a:t>
            </a:r>
            <a:endParaRPr lang="en-US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1CEF4C-8EB6-4993-B8FF-A775BD978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766583"/>
              </p:ext>
            </p:extLst>
          </p:nvPr>
        </p:nvGraphicFramePr>
        <p:xfrm>
          <a:off x="2078129" y="2488386"/>
          <a:ext cx="8465270" cy="30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2D67A3-48FA-4CFB-8758-27902C93754D}"/>
              </a:ext>
            </a:extLst>
          </p:cNvPr>
          <p:cNvSpPr txBox="1"/>
          <p:nvPr/>
        </p:nvSpPr>
        <p:spPr>
          <a:xfrm>
            <a:off x="217683" y="5940259"/>
            <a:ext cx="733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these data types have words that </a:t>
            </a:r>
            <a:r>
              <a:rPr lang="en-US" sz="2000" b="1" dirty="0"/>
              <a:t>cannot be ordered. 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3707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5279ED-C090-4251-8808-C5281B6FD1FD}"/>
              </a:ext>
            </a:extLst>
          </p:cNvPr>
          <p:cNvSpPr/>
          <p:nvPr/>
        </p:nvSpPr>
        <p:spPr>
          <a:xfrm>
            <a:off x="9150678" y="2675637"/>
            <a:ext cx="2743200" cy="34857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Nominal</a:t>
            </a:r>
            <a:endParaRPr lang="en-GB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that cannot be ordered or measured</a:t>
            </a:r>
          </a:p>
          <a:p>
            <a:pPr>
              <a:spcAft>
                <a:spcPts val="600"/>
              </a:spcAft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Ordinal</a:t>
            </a:r>
            <a:endParaRPr lang="en-GB" sz="1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that </a:t>
            </a:r>
            <a:r>
              <a:rPr lang="en-GB" sz="1800" b="1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ordered </a:t>
            </a:r>
            <a:r>
              <a:rPr lang="en-GB" sz="1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but not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measured</a:t>
            </a:r>
            <a:endParaRPr lang="en-GB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89465-0515-4FE5-99CF-23E2F0A4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pic>
        <p:nvPicPr>
          <p:cNvPr id="3" name="Graphic 2" descr="Alarm clock with solid fill">
            <a:extLst>
              <a:ext uri="{FF2B5EF4-FFF2-40B4-BE49-F238E27FC236}">
                <a16:creationId xmlns:a16="http://schemas.microsoft.com/office/drawing/2014/main" id="{F896C5A5-9E91-4E54-8F70-6C4323173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093B7-E5D9-4098-A4F3-B95C5C735D22}"/>
              </a:ext>
            </a:extLst>
          </p:cNvPr>
          <p:cNvSpPr txBox="1"/>
          <p:nvPr/>
        </p:nvSpPr>
        <p:spPr>
          <a:xfrm>
            <a:off x="0" y="1696003"/>
            <a:ext cx="804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are </a:t>
            </a:r>
            <a:r>
              <a:rPr lang="en-US" sz="2400" b="1" dirty="0"/>
              <a:t>ordinal </a:t>
            </a:r>
            <a:r>
              <a:rPr lang="en-US" sz="2400" dirty="0"/>
              <a:t>data types?</a:t>
            </a:r>
            <a:endParaRPr lang="en-GB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F683CA-43F4-41AB-AAE3-083EB86FC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110376"/>
              </p:ext>
            </p:extLst>
          </p:nvPr>
        </p:nvGraphicFramePr>
        <p:xfrm>
          <a:off x="1659117" y="2262433"/>
          <a:ext cx="6174557" cy="45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913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9465-0515-4FE5-99CF-23E2F0A4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093B7-E5D9-4098-A4F3-B95C5C735D22}"/>
              </a:ext>
            </a:extLst>
          </p:cNvPr>
          <p:cNvSpPr txBox="1"/>
          <p:nvPr/>
        </p:nvSpPr>
        <p:spPr>
          <a:xfrm>
            <a:off x="0" y="1696003"/>
            <a:ext cx="804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of these are </a:t>
            </a:r>
            <a:r>
              <a:rPr lang="en-US" sz="2400" b="1" dirty="0"/>
              <a:t>ordinal </a:t>
            </a:r>
            <a:r>
              <a:rPr lang="en-US" sz="2400" dirty="0"/>
              <a:t>data types?</a:t>
            </a:r>
            <a:endParaRPr lang="en-GB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F683CA-43F4-41AB-AAE3-083EB86FC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198784"/>
              </p:ext>
            </p:extLst>
          </p:nvPr>
        </p:nvGraphicFramePr>
        <p:xfrm>
          <a:off x="1659117" y="2262433"/>
          <a:ext cx="6174557" cy="45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3DBEC6-3AA7-4271-89BF-7E3043BADF87}"/>
              </a:ext>
            </a:extLst>
          </p:cNvPr>
          <p:cNvSpPr txBox="1"/>
          <p:nvPr/>
        </p:nvSpPr>
        <p:spPr>
          <a:xfrm>
            <a:off x="8239027" y="2799761"/>
            <a:ext cx="3723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‘Agree/Neutral/Disagree in a survey’ is ordinal as it can be meaningfully</a:t>
            </a:r>
            <a:r>
              <a:rPr lang="en-US" sz="2000" b="1" dirty="0"/>
              <a:t> ordered</a:t>
            </a:r>
            <a:r>
              <a:rPr lang="en-US" sz="2000" dirty="0"/>
              <a:t>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089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6D770-7D73-4D15-B99E-EEBAA916D3A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Complete the </a:t>
            </a:r>
            <a:r>
              <a:rPr lang="en-US" sz="3600" b="1" dirty="0"/>
              <a:t>all questions </a:t>
            </a:r>
            <a:r>
              <a:rPr lang="en-US" sz="3600" dirty="0"/>
              <a:t>in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‘Scales of measurement’ workbook.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1413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checklist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83A8-7E23-4175-A518-798A5861F404}"/>
              </a:ext>
            </a:extLst>
          </p:cNvPr>
          <p:cNvSpPr txBox="1"/>
          <p:nvPr/>
        </p:nvSpPr>
        <p:spPr>
          <a:xfrm>
            <a:off x="838200" y="2688964"/>
            <a:ext cx="10039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</a:rPr>
              <a:t>I can </a:t>
            </a:r>
            <a:r>
              <a:rPr lang="en-US" sz="2800" i="1" dirty="0"/>
              <a:t>describe</a:t>
            </a:r>
            <a:r>
              <a:rPr lang="en-US" sz="2800" b="0" i="0" dirty="0">
                <a:effectLst/>
              </a:rPr>
              <a:t> interval</a:t>
            </a:r>
            <a:r>
              <a:rPr lang="en-US" sz="2800" dirty="0"/>
              <a:t> and ratio scales of measurement for quantitative data.</a:t>
            </a:r>
            <a:endParaRPr lang="en-US" sz="2800" b="0" i="0" dirty="0">
              <a:effectLst/>
            </a:endParaRPr>
          </a:p>
          <a:p>
            <a:endParaRPr lang="en-US" sz="2800" dirty="0"/>
          </a:p>
          <a:p>
            <a:r>
              <a:rPr lang="en-US" sz="2800" b="0" i="0" dirty="0">
                <a:effectLst/>
              </a:rPr>
              <a:t>I can </a:t>
            </a:r>
            <a:r>
              <a:rPr lang="en-US" sz="2800" i="1" dirty="0"/>
              <a:t>describe</a:t>
            </a:r>
            <a:r>
              <a:rPr lang="en-US" sz="2800" b="0" i="0" dirty="0">
                <a:effectLst/>
              </a:rPr>
              <a:t> nominal and ordinal </a:t>
            </a:r>
            <a:r>
              <a:rPr lang="en-US" sz="2800" dirty="0"/>
              <a:t>scales of measurement for qualitative data. </a:t>
            </a:r>
            <a:endParaRPr lang="en-US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871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2499" y="1896654"/>
            <a:ext cx="4944795" cy="4924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Times New Roman (Body CS)"/>
              </a:rPr>
              <a:t>When trying to solve a problem in data science understanding the data you have (or need) is key. </a:t>
            </a:r>
          </a:p>
          <a:p>
            <a:pPr marL="0" indent="0">
              <a:buNone/>
            </a:pPr>
            <a:endParaRPr lang="en-GB" sz="2400" dirty="0"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Times New Roman (Body CS)"/>
              </a:rPr>
              <a:t>Data can be categorised as </a:t>
            </a:r>
            <a:r>
              <a:rPr lang="en-GB" sz="2400" b="1" dirty="0">
                <a:ea typeface="Calibri" panose="020F0502020204030204" pitchFamily="34" charset="0"/>
                <a:cs typeface="Times New Roman (Body CS)"/>
              </a:rPr>
              <a:t>quantitative or qualitative. </a:t>
            </a:r>
          </a:p>
          <a:p>
            <a:pPr marL="0" indent="0">
              <a:buNone/>
            </a:pPr>
            <a:endParaRPr lang="en-GB" sz="2400" dirty="0"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Times New Roman (Body CS)"/>
              </a:rPr>
              <a:t>In this lesson we will look at </a:t>
            </a:r>
            <a:r>
              <a:rPr lang="en-GB" sz="2400" b="1" dirty="0">
                <a:ea typeface="Calibri" panose="020F0502020204030204" pitchFamily="34" charset="0"/>
                <a:cs typeface="Times New Roman (Body CS)"/>
              </a:rPr>
              <a:t>the scales of measurement </a:t>
            </a:r>
            <a:r>
              <a:rPr lang="en-GB" sz="2400" dirty="0">
                <a:ea typeface="Calibri" panose="020F0502020204030204" pitchFamily="34" charset="0"/>
                <a:cs typeface="Times New Roman (Body CS)"/>
              </a:rPr>
              <a:t>related to these data categories. </a:t>
            </a:r>
          </a:p>
        </p:txBody>
      </p:sp>
      <p:pic>
        <p:nvPicPr>
          <p:cNvPr id="6" name="Picture 5" descr="Books on a shelf">
            <a:extLst>
              <a:ext uri="{FF2B5EF4-FFF2-40B4-BE49-F238E27FC236}">
                <a16:creationId xmlns:a16="http://schemas.microsoft.com/office/drawing/2014/main" id="{E257FC57-6BA3-4DE1-BA20-1EA7F64BB6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249" y="1896654"/>
            <a:ext cx="2667001" cy="2667001"/>
          </a:xfrm>
          <a:prstGeom prst="ellipse">
            <a:avLst/>
          </a:prstGeom>
        </p:spPr>
      </p:pic>
      <p:pic>
        <p:nvPicPr>
          <p:cNvPr id="8" name="Picture 7" descr="3D numbers in white and orange">
            <a:extLst>
              <a:ext uri="{FF2B5EF4-FFF2-40B4-BE49-F238E27FC236}">
                <a16:creationId xmlns:a16="http://schemas.microsoft.com/office/drawing/2014/main" id="{4644061D-8897-41FE-A6A0-3108F027BA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2500" y="2484842"/>
            <a:ext cx="2667001" cy="2667001"/>
          </a:xfrm>
          <a:prstGeom prst="ellipse">
            <a:avLst/>
          </a:prstGeom>
        </p:spPr>
      </p:pic>
      <p:pic>
        <p:nvPicPr>
          <p:cNvPr id="7" name="Picture 6" descr="Stick figure families holding hands">
            <a:extLst>
              <a:ext uri="{FF2B5EF4-FFF2-40B4-BE49-F238E27FC236}">
                <a16:creationId xmlns:a16="http://schemas.microsoft.com/office/drawing/2014/main" id="{C9058C6B-C3CC-491D-BCDD-2E8024B41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2500" y="3702622"/>
            <a:ext cx="2667001" cy="26670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274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this is important?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19167-51E7-4645-8C51-8CFC7B76D6C5}"/>
              </a:ext>
            </a:extLst>
          </p:cNvPr>
          <p:cNvSpPr txBox="1"/>
          <p:nvPr/>
        </p:nvSpPr>
        <p:spPr>
          <a:xfrm>
            <a:off x="588096" y="2624477"/>
            <a:ext cx="529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scale of measurement lets you know the </a:t>
            </a:r>
            <a:r>
              <a:rPr lang="en-GB" sz="2400" b="1" dirty="0"/>
              <a:t>type of information provided by a data item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Therefore, how you capture data (and the resulting scale of measurement) determines the analysis you can perform.</a:t>
            </a:r>
          </a:p>
          <a:p>
            <a:endParaRPr lang="en-GB" sz="2400" dirty="0"/>
          </a:p>
        </p:txBody>
      </p:sp>
      <p:pic>
        <p:nvPicPr>
          <p:cNvPr id="11" name="Picture 10" descr="A pile of 3D yellow numbers">
            <a:extLst>
              <a:ext uri="{FF2B5EF4-FFF2-40B4-BE49-F238E27FC236}">
                <a16:creationId xmlns:a16="http://schemas.microsoft.com/office/drawing/2014/main" id="{1F4572F3-643B-4347-983F-DE426ABB2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348" y="2119245"/>
            <a:ext cx="4057452" cy="40574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653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EC5318E1-1028-44F6-8FCC-2797CCF625D0}"/>
              </a:ext>
            </a:extLst>
          </p:cNvPr>
          <p:cNvSpPr/>
          <p:nvPr/>
        </p:nvSpPr>
        <p:spPr>
          <a:xfrm>
            <a:off x="1646596" y="4026497"/>
            <a:ext cx="1461155" cy="509048"/>
          </a:xfrm>
          <a:prstGeom prst="rightArrow">
            <a:avLst/>
          </a:prstGeom>
          <a:solidFill>
            <a:srgbClr val="6C587C"/>
          </a:solidFill>
          <a:ln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43588-D11B-414F-850D-BA670DD47756}"/>
              </a:ext>
            </a:extLst>
          </p:cNvPr>
          <p:cNvSpPr txBox="1"/>
          <p:nvPr/>
        </p:nvSpPr>
        <p:spPr>
          <a:xfrm>
            <a:off x="-1" y="1741691"/>
            <a:ext cx="594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an example of </a:t>
            </a:r>
            <a:r>
              <a:rPr lang="en-GB" b="1" dirty="0">
                <a:cs typeface="Times New Roman" panose="02020603050405020304" pitchFamily="18" charset="0"/>
              </a:rPr>
              <a:t>why it’s important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CFD35A-8492-44CC-AAF5-770C64010870}"/>
              </a:ext>
            </a:extLst>
          </p:cNvPr>
          <p:cNvSpPr/>
          <p:nvPr/>
        </p:nvSpPr>
        <p:spPr>
          <a:xfrm>
            <a:off x="3355332" y="4746978"/>
            <a:ext cx="774441" cy="82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FB4C273-C99F-4055-A49B-D314FCE26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54554"/>
              </p:ext>
            </p:extLst>
          </p:nvPr>
        </p:nvGraphicFramePr>
        <p:xfrm>
          <a:off x="3355332" y="2111023"/>
          <a:ext cx="8307148" cy="4695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3574">
                  <a:extLst>
                    <a:ext uri="{9D8B030D-6E8A-4147-A177-3AD203B41FA5}">
                      <a16:colId xmlns:a16="http://schemas.microsoft.com/office/drawing/2014/main" val="2757977141"/>
                    </a:ext>
                  </a:extLst>
                </a:gridCol>
                <a:gridCol w="4153574">
                  <a:extLst>
                    <a:ext uri="{9D8B030D-6E8A-4147-A177-3AD203B41FA5}">
                      <a16:colId xmlns:a16="http://schemas.microsoft.com/office/drawing/2014/main" val="191068699"/>
                    </a:ext>
                  </a:extLst>
                </a:gridCol>
              </a:tblGrid>
              <a:tr h="383354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What is this number?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What this means for the analysis?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12404"/>
                  </a:ext>
                </a:extLst>
              </a:tr>
              <a:tr h="107815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Height (3.0m)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Can only have positive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14074"/>
                  </a:ext>
                </a:extLst>
              </a:tr>
              <a:tr h="1078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Temperature </a:t>
                      </a:r>
                      <a:r>
                        <a:rPr lang="en-GB" sz="1800" dirty="0"/>
                        <a:t>(+3⁰C)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Can have negative or positive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444780"/>
                  </a:ext>
                </a:extLst>
              </a:tr>
              <a:tr h="107815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Position in a race (3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Order is important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870226"/>
                  </a:ext>
                </a:extLst>
              </a:tr>
              <a:tr h="107815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Label for a group of people</a:t>
                      </a:r>
                    </a:p>
                    <a:p>
                      <a:pPr algn="l"/>
                      <a:r>
                        <a:rPr lang="en-GB" dirty="0"/>
                        <a:t>(Group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Order is not important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77186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68EA71D-EC50-45FF-92EC-096A908439B2}"/>
              </a:ext>
            </a:extLst>
          </p:cNvPr>
          <p:cNvSpPr/>
          <p:nvPr/>
        </p:nvSpPr>
        <p:spPr>
          <a:xfrm>
            <a:off x="415940" y="3429000"/>
            <a:ext cx="1847654" cy="16942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3</a:t>
            </a:r>
          </a:p>
        </p:txBody>
      </p:sp>
      <p:pic>
        <p:nvPicPr>
          <p:cNvPr id="8" name="Picture 7" descr="Close-up of wooden white and yellow ruler">
            <a:extLst>
              <a:ext uri="{FF2B5EF4-FFF2-40B4-BE49-F238E27FC236}">
                <a16:creationId xmlns:a16="http://schemas.microsoft.com/office/drawing/2014/main" id="{73BCC601-9246-4D1B-B64E-16185F1F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251" y="2555501"/>
            <a:ext cx="968498" cy="968498"/>
          </a:xfrm>
          <a:prstGeom prst="ellipse">
            <a:avLst/>
          </a:prstGeom>
        </p:spPr>
      </p:pic>
      <p:sp>
        <p:nvSpPr>
          <p:cNvPr id="14" name="Oval 13" descr="Thermometer outdoors">
            <a:extLst>
              <a:ext uri="{FF2B5EF4-FFF2-40B4-BE49-F238E27FC236}">
                <a16:creationId xmlns:a16="http://schemas.microsoft.com/office/drawing/2014/main" id="{238F044C-4474-495A-A7D9-BFC761419766}"/>
              </a:ext>
            </a:extLst>
          </p:cNvPr>
          <p:cNvSpPr/>
          <p:nvPr/>
        </p:nvSpPr>
        <p:spPr>
          <a:xfrm>
            <a:off x="6313250" y="3616325"/>
            <a:ext cx="968499" cy="972646"/>
          </a:xfrm>
          <a:prstGeom prst="ellipse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 descr="Hands on track">
            <a:extLst>
              <a:ext uri="{FF2B5EF4-FFF2-40B4-BE49-F238E27FC236}">
                <a16:creationId xmlns:a16="http://schemas.microsoft.com/office/drawing/2014/main" id="{E9D3E24B-AAB3-4802-8E8B-E0915985F995}"/>
              </a:ext>
            </a:extLst>
          </p:cNvPr>
          <p:cNvSpPr/>
          <p:nvPr/>
        </p:nvSpPr>
        <p:spPr>
          <a:xfrm>
            <a:off x="6313250" y="4733883"/>
            <a:ext cx="968499" cy="972647"/>
          </a:xfrm>
          <a:prstGeom prst="ellipse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 descr="People in group therapy">
            <a:extLst>
              <a:ext uri="{FF2B5EF4-FFF2-40B4-BE49-F238E27FC236}">
                <a16:creationId xmlns:a16="http://schemas.microsoft.com/office/drawing/2014/main" id="{E00959CB-C659-459B-AD92-90FFD6B92461}"/>
              </a:ext>
            </a:extLst>
          </p:cNvPr>
          <p:cNvSpPr/>
          <p:nvPr/>
        </p:nvSpPr>
        <p:spPr>
          <a:xfrm>
            <a:off x="6313250" y="5798855"/>
            <a:ext cx="968499" cy="972647"/>
          </a:xfrm>
          <a:prstGeom prst="ellipse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056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Show me…</a:t>
            </a:r>
            <a:endParaRPr lang="en-GB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CFD35A-8492-44CC-AAF5-770C64010870}"/>
              </a:ext>
            </a:extLst>
          </p:cNvPr>
          <p:cNvSpPr/>
          <p:nvPr/>
        </p:nvSpPr>
        <p:spPr>
          <a:xfrm>
            <a:off x="3355332" y="4746978"/>
            <a:ext cx="774441" cy="82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A4251-9913-44C2-BD56-B31F4EB25818}"/>
              </a:ext>
            </a:extLst>
          </p:cNvPr>
          <p:cNvSpPr txBox="1"/>
          <p:nvPr/>
        </p:nvSpPr>
        <p:spPr>
          <a:xfrm>
            <a:off x="311674" y="4306821"/>
            <a:ext cx="82643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How you collect/measure your data can impact on,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</a:t>
            </a:r>
            <a:r>
              <a:rPr lang="en-GB" sz="2000" b="1" dirty="0"/>
              <a:t>detailed</a:t>
            </a:r>
            <a:r>
              <a:rPr lang="en-GB" sz="2000" dirty="0"/>
              <a:t> it is (granularity)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b="1" dirty="0"/>
              <a:t>quality</a:t>
            </a:r>
            <a:r>
              <a:rPr lang="en-GB" sz="2000" dirty="0"/>
              <a:t> of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Whether the data can be </a:t>
            </a:r>
            <a:r>
              <a:rPr lang="en-GB" sz="2000" b="1" dirty="0"/>
              <a:t>ordered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b="1" dirty="0"/>
              <a:t>analysis you can perform </a:t>
            </a:r>
            <a:r>
              <a:rPr lang="en-GB" sz="2000" dirty="0"/>
              <a:t>in it </a:t>
            </a:r>
          </a:p>
          <a:p>
            <a:endParaRPr lang="en-GB" sz="2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D0F7CA-0151-41BC-8DA7-912300749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88557"/>
              </p:ext>
            </p:extLst>
          </p:nvPr>
        </p:nvGraphicFramePr>
        <p:xfrm>
          <a:off x="188629" y="2278222"/>
          <a:ext cx="8510439" cy="15842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7444">
                  <a:extLst>
                    <a:ext uri="{9D8B030D-6E8A-4147-A177-3AD203B41FA5}">
                      <a16:colId xmlns:a16="http://schemas.microsoft.com/office/drawing/2014/main" val="2393419998"/>
                    </a:ext>
                  </a:extLst>
                </a:gridCol>
                <a:gridCol w="1344599">
                  <a:extLst>
                    <a:ext uri="{9D8B030D-6E8A-4147-A177-3AD203B41FA5}">
                      <a16:colId xmlns:a16="http://schemas.microsoft.com/office/drawing/2014/main" val="3834890527"/>
                    </a:ext>
                  </a:extLst>
                </a:gridCol>
                <a:gridCol w="1344599">
                  <a:extLst>
                    <a:ext uri="{9D8B030D-6E8A-4147-A177-3AD203B41FA5}">
                      <a16:colId xmlns:a16="http://schemas.microsoft.com/office/drawing/2014/main" val="1444375773"/>
                    </a:ext>
                  </a:extLst>
                </a:gridCol>
                <a:gridCol w="1344599">
                  <a:extLst>
                    <a:ext uri="{9D8B030D-6E8A-4147-A177-3AD203B41FA5}">
                      <a16:colId xmlns:a16="http://schemas.microsoft.com/office/drawing/2014/main" val="1145948822"/>
                    </a:ext>
                  </a:extLst>
                </a:gridCol>
                <a:gridCol w="1344599">
                  <a:extLst>
                    <a:ext uri="{9D8B030D-6E8A-4147-A177-3AD203B41FA5}">
                      <a16:colId xmlns:a16="http://schemas.microsoft.com/office/drawing/2014/main" val="3864645559"/>
                    </a:ext>
                  </a:extLst>
                </a:gridCol>
                <a:gridCol w="1344599">
                  <a:extLst>
                    <a:ext uri="{9D8B030D-6E8A-4147-A177-3AD203B41FA5}">
                      <a16:colId xmlns:a16="http://schemas.microsoft.com/office/drawing/2014/main" val="13706155"/>
                    </a:ext>
                  </a:extLst>
                </a:gridCol>
              </a:tblGrid>
              <a:tr h="514011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red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orange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yellow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green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6107975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1" u="none" strike="noStrike" dirty="0">
                          <a:effectLst/>
                        </a:rPr>
                        <a:t>Wavelength (nm)</a:t>
                      </a:r>
                      <a:endParaRPr lang="en-GB" sz="18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650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600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580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550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984365"/>
                  </a:ext>
                </a:extLst>
              </a:tr>
              <a:tr h="514011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1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Relative description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Lightest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43433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7B732-0FAE-4D47-984C-5A6CC8477A6E}"/>
              </a:ext>
            </a:extLst>
          </p:cNvPr>
          <p:cNvSpPr txBox="1"/>
          <p:nvPr/>
        </p:nvSpPr>
        <p:spPr>
          <a:xfrm>
            <a:off x="161825" y="1858293"/>
            <a:ext cx="568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colours can you see?</a:t>
            </a:r>
          </a:p>
        </p:txBody>
      </p:sp>
      <p:pic>
        <p:nvPicPr>
          <p:cNvPr id="9" name="Picture 8" descr="Legos in rainbow colors">
            <a:extLst>
              <a:ext uri="{FF2B5EF4-FFF2-40B4-BE49-F238E27FC236}">
                <a16:creationId xmlns:a16="http://schemas.microsoft.com/office/drawing/2014/main" id="{546304D5-A4BF-4069-967B-01A71B5D99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61096" y="2968058"/>
            <a:ext cx="4760929" cy="267752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1E30-0955-40AC-B6F3-32A040A1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categories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8861C8-B7EA-4769-966E-C4F4CDDBE9BB}"/>
              </a:ext>
            </a:extLst>
          </p:cNvPr>
          <p:cNvSpPr txBox="1"/>
          <p:nvPr/>
        </p:nvSpPr>
        <p:spPr>
          <a:xfrm>
            <a:off x="838200" y="1781799"/>
            <a:ext cx="813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ea typeface="Calibri" panose="020F0502020204030204" pitchFamily="34" charset="0"/>
                <a:cs typeface="Times New Roman (Body CS)"/>
              </a:rPr>
              <a:t>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 (Body CS)"/>
              </a:rPr>
              <a:t>ata falls into two main types: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8FC0F3-B220-4887-A084-149E502EFA23}"/>
              </a:ext>
            </a:extLst>
          </p:cNvPr>
          <p:cNvGrpSpPr/>
          <p:nvPr/>
        </p:nvGrpSpPr>
        <p:grpSpPr>
          <a:xfrm>
            <a:off x="2580906" y="2242242"/>
            <a:ext cx="7402836" cy="4492234"/>
            <a:chOff x="2394582" y="2212893"/>
            <a:chExt cx="7402836" cy="4492234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EB861E12-3F34-4993-AB34-624477BD1F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9665324"/>
                </p:ext>
              </p:extLst>
            </p:nvPr>
          </p:nvGraphicFramePr>
          <p:xfrm>
            <a:off x="2394582" y="2212893"/>
            <a:ext cx="7402836" cy="44922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" name="Picture 3" descr="Books on a shelf">
              <a:extLst>
                <a:ext uri="{FF2B5EF4-FFF2-40B4-BE49-F238E27FC236}">
                  <a16:creationId xmlns:a16="http://schemas.microsoft.com/office/drawing/2014/main" id="{C342AD64-5C5A-4695-B6AB-A43B398BF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859" y="4121164"/>
              <a:ext cx="2285810" cy="2192601"/>
            </a:xfrm>
            <a:prstGeom prst="flowChartConnector">
              <a:avLst/>
            </a:prstGeom>
          </p:spPr>
        </p:pic>
        <p:pic>
          <p:nvPicPr>
            <p:cNvPr id="6" name="Picture 5" descr="3D numbers in white and orange">
              <a:extLst>
                <a:ext uri="{FF2B5EF4-FFF2-40B4-BE49-F238E27FC236}">
                  <a16:creationId xmlns:a16="http://schemas.microsoft.com/office/drawing/2014/main" id="{B8581410-0A80-4AAF-95E0-44D6FAB0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1418" y="4103322"/>
              <a:ext cx="2197392" cy="221044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94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1E30-0955-40AC-B6F3-32A040A1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Scales of measurements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B861E12-3F34-4993-AB34-624477BD1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370634"/>
              </p:ext>
            </p:extLst>
          </p:nvPr>
        </p:nvGraphicFramePr>
        <p:xfrm>
          <a:off x="1963551" y="2364877"/>
          <a:ext cx="8766928" cy="409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E8861C8-B7EA-4769-966E-C4F4CDDBE9BB}"/>
              </a:ext>
            </a:extLst>
          </p:cNvPr>
          <p:cNvSpPr txBox="1"/>
          <p:nvPr/>
        </p:nvSpPr>
        <p:spPr>
          <a:xfrm>
            <a:off x="0" y="1690688"/>
            <a:ext cx="1207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/>
            <a:r>
              <a:rPr lang="en-GB" sz="1800" dirty="0">
                <a:effectLst/>
                <a:ea typeface="Calibri" panose="020F0502020204030204" pitchFamily="34" charset="0"/>
                <a:cs typeface="Times New Roman (Body CS)"/>
              </a:rPr>
              <a:t>There are four scales of measurement that align to the </a:t>
            </a:r>
            <a:r>
              <a:rPr lang="en-GB" dirty="0">
                <a:ea typeface="Calibri" panose="020F0502020204030204" pitchFamily="34" charset="0"/>
                <a:cs typeface="Times New Roman (Body CS)"/>
              </a:rPr>
              <a:t>types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 (Body CS)"/>
              </a:rPr>
              <a:t> of data. </a:t>
            </a:r>
          </a:p>
        </p:txBody>
      </p:sp>
      <p:pic>
        <p:nvPicPr>
          <p:cNvPr id="5" name="Picture 4" descr="Books on a shelf">
            <a:extLst>
              <a:ext uri="{FF2B5EF4-FFF2-40B4-BE49-F238E27FC236}">
                <a16:creationId xmlns:a16="http://schemas.microsoft.com/office/drawing/2014/main" id="{6CD4C805-A5EB-4326-8FB9-41FB527AA8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016" y="3701965"/>
            <a:ext cx="945823" cy="907255"/>
          </a:xfrm>
          <a:prstGeom prst="flowChartConnector">
            <a:avLst/>
          </a:prstGeom>
        </p:spPr>
      </p:pic>
      <p:pic>
        <p:nvPicPr>
          <p:cNvPr id="6" name="Picture 5" descr="3D numbers in white and orange">
            <a:extLst>
              <a:ext uri="{FF2B5EF4-FFF2-40B4-BE49-F238E27FC236}">
                <a16:creationId xmlns:a16="http://schemas.microsoft.com/office/drawing/2014/main" id="{9EBCBA10-DEBF-41CF-AB02-D37C87C85AC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048" y="3701965"/>
            <a:ext cx="901898" cy="9072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97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09E6-E17F-4392-90ED-EE80FC1B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64B30-EB59-4170-BE53-C222E36AB784}"/>
              </a:ext>
            </a:extLst>
          </p:cNvPr>
          <p:cNvSpPr txBox="1"/>
          <p:nvPr/>
        </p:nvSpPr>
        <p:spPr>
          <a:xfrm>
            <a:off x="2273431" y="2608788"/>
            <a:ext cx="7645138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/>
            <a:r>
              <a:rPr lang="en-US" sz="4400" dirty="0"/>
              <a:t>Can have positive or negative values so it has no true zero.</a:t>
            </a: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87461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Resources_2.potx" id="{25946416-D607-47A7-854F-DC31537FCD94}" vid="{E3613A03-8597-4AC0-878E-9B983A7EF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9DB8A-6628-413F-BA4F-19B2DD611012}">
  <ds:schemaRefs>
    <ds:schemaRef ds:uri="http://schemas.microsoft.com/office/2006/documentManagement/types"/>
    <ds:schemaRef ds:uri="http://purl.org/dc/dcmitype/"/>
    <ds:schemaRef ds:uri="4297454b-9d9d-4311-9194-cdf6c01c0e73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831F0-9D9B-4EC2-AAE9-6C46B41FF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1080</Words>
  <Application>Microsoft Macintosh PowerPoint</Application>
  <PresentationFormat>Widescreen</PresentationFormat>
  <Paragraphs>199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source sans pro</vt:lpstr>
      <vt:lpstr>1_Office Theme</vt:lpstr>
      <vt:lpstr>Office Theme</vt:lpstr>
      <vt:lpstr>Scales of measurement</vt:lpstr>
      <vt:lpstr>Learning intentions</vt:lpstr>
      <vt:lpstr>Background</vt:lpstr>
      <vt:lpstr>Why this is important?</vt:lpstr>
      <vt:lpstr>Show me…</vt:lpstr>
      <vt:lpstr>Show me…</vt:lpstr>
      <vt:lpstr>Data categories</vt:lpstr>
      <vt:lpstr>Scales of measurements</vt:lpstr>
      <vt:lpstr>Definition</vt:lpstr>
      <vt:lpstr>Show me…</vt:lpstr>
      <vt:lpstr>Definition</vt:lpstr>
      <vt:lpstr>Show me…</vt:lpstr>
      <vt:lpstr>Example</vt:lpstr>
      <vt:lpstr>Your turn…</vt:lpstr>
      <vt:lpstr>Your turn…</vt:lpstr>
      <vt:lpstr>Definition</vt:lpstr>
      <vt:lpstr>Definition</vt:lpstr>
      <vt:lpstr>Show me…</vt:lpstr>
      <vt:lpstr>Example</vt:lpstr>
      <vt:lpstr>Example</vt:lpstr>
      <vt:lpstr>Example</vt:lpstr>
      <vt:lpstr>Your turn…</vt:lpstr>
      <vt:lpstr>Your turn…</vt:lpstr>
      <vt:lpstr>Next steps</vt:lpstr>
      <vt:lpstr>Learning checklist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John Bell</cp:lastModifiedBy>
  <cp:revision>5</cp:revision>
  <dcterms:created xsi:type="dcterms:W3CDTF">2021-04-26T06:41:53Z</dcterms:created>
  <dcterms:modified xsi:type="dcterms:W3CDTF">2021-11-10T11:05:01Z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