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0"/>
  </p:notes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Varela Round" panose="00000500000000000000" pitchFamily="2" charset="-79"/>
      <p:regular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EafbZ5paWHvjT+BjoNBDXJriK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3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26119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8766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73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43825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06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79213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26659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08120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49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>
  <p:cSld name="כותר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07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85514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09192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14988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52402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94484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12989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17089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549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8648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over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ctrTitle"/>
          </p:nvPr>
        </p:nvSpPr>
        <p:spPr>
          <a:xfrm>
            <a:off x="1514764" y="292401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ניתוח שוק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subTitle" idx="1"/>
          </p:nvPr>
        </p:nvSpPr>
        <p:spPr>
          <a:xfrm>
            <a:off x="4091710" y="1776020"/>
            <a:ext cx="12192000" cy="133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>
                <a:latin typeface="Arial"/>
                <a:ea typeface="Arial"/>
                <a:cs typeface="Arial"/>
                <a:sym typeface="Arial"/>
              </a:rPr>
              <a:t>אסראא דבש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>
                <a:latin typeface="Arial"/>
                <a:ea typeface="Arial"/>
                <a:cs typeface="Arial"/>
                <a:sym typeface="Arial"/>
              </a:rPr>
              <a:t>תז 201475647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3552EE0-791C-470C-871B-9B5E1D94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46" y="2863273"/>
            <a:ext cx="5833971" cy="306863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8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28747" lvl="1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מהו ניתוח שוק?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28747" lvl="1" indent="-342900" algn="r" rtl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מדוע נדרש?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28747" lvl="1" indent="-342900" algn="r" rtl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שלבי ביצוע ניתוח שוק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A4F0C3-9FFA-4AC9-B685-2B534426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אתם יודעים בזה תמונח?</a:t>
            </a:r>
            <a:endParaRPr lang="en-IL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32A0D2-6A8D-4C7C-B5A2-2F757D39C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AB0F4AC-D6AF-4610-AEF9-4A8E8B33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26" y="1293091"/>
            <a:ext cx="6326909" cy="40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0836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lang="iw-IL" sz="4000" dirty="0">
                <a:latin typeface="Arial"/>
                <a:ea typeface="Arial"/>
                <a:cs typeface="Arial"/>
                <a:sym typeface="Arial"/>
              </a:rPr>
              <a:t>מטרת ניתוח הנתונים העסקיים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838200" y="1825625"/>
            <a:ext cx="8083608" cy="4351338"/>
            <a:chOff x="0" y="0"/>
            <a:chExt cx="8083608" cy="4351338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1578829" cy="435133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0" y="1740535"/>
              <a:ext cx="157882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 i="0" u="none" strike="noStrike" cap="none">
                  <a:solidFill>
                    <a:schemeClr val="lt1"/>
                  </a:solidFill>
                </a:rPr>
                <a:t>לספק ללקוחות עסקי תמונת מצב </a:t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4917" y="261080"/>
              <a:ext cx="1448995" cy="144899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626194" y="0"/>
              <a:ext cx="1578829" cy="435133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1626194" y="1740535"/>
              <a:ext cx="157882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 i="0" u="none" strike="noStrike" cap="none">
                  <a:solidFill>
                    <a:schemeClr val="lt1"/>
                  </a:solidFill>
                </a:rPr>
                <a:t>מיקוד בנתונים איכותיים ומובדלים </a:t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691111" y="261080"/>
              <a:ext cx="1448995" cy="14489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252389" y="0"/>
              <a:ext cx="1578829" cy="435133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3252389" y="1740535"/>
              <a:ext cx="157882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 i="0" u="none" strike="noStrike" cap="none">
                  <a:solidFill>
                    <a:schemeClr val="lt1"/>
                  </a:solidFill>
                </a:rPr>
                <a:t>פיתוח קווי מוצר חדשים</a:t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317306" y="261080"/>
              <a:ext cx="1448995" cy="14489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878584" y="0"/>
              <a:ext cx="1578829" cy="435133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4878584" y="1740535"/>
              <a:ext cx="157882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 i="0" u="none" strike="noStrike" cap="none">
                  <a:solidFill>
                    <a:schemeClr val="lt1"/>
                  </a:solidFill>
                </a:rPr>
                <a:t>שיווק ממוקד</a:t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43501" y="261080"/>
              <a:ext cx="1448995" cy="144899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504779" y="0"/>
              <a:ext cx="1578829" cy="435133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6504779" y="1740535"/>
              <a:ext cx="157882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 i="0" u="none" strike="noStrike" cap="none">
                  <a:solidFill>
                    <a:schemeClr val="lt1"/>
                  </a:solidFill>
                </a:rPr>
                <a:t>ניתוח מגמות </a:t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569696" y="261080"/>
              <a:ext cx="1448995" cy="1448995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323344" y="3481070"/>
              <a:ext cx="7436920" cy="6527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939469" y="0"/>
            <a:ext cx="67939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 b="0">
                <a:latin typeface="Arial"/>
                <a:ea typeface="Arial"/>
                <a:cs typeface="Arial"/>
                <a:sym typeface="Arial"/>
              </a:rPr>
              <a:t>בסיסי מידע לנתונים עסקיים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>
            <a:off x="727417" y="569407"/>
            <a:ext cx="5977122" cy="5823245"/>
            <a:chOff x="525254" y="59420"/>
            <a:chExt cx="5977122" cy="5823245"/>
          </a:xfrm>
        </p:grpSpPr>
        <p:sp>
          <p:nvSpPr>
            <p:cNvPr id="155" name="Google Shape;155;p5"/>
            <p:cNvSpPr/>
            <p:nvPr/>
          </p:nvSpPr>
          <p:spPr>
            <a:xfrm>
              <a:off x="1891934" y="59420"/>
              <a:ext cx="3089885" cy="3089885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2248460" y="475366"/>
              <a:ext cx="2376834" cy="98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מאגרי מידע כללים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r" rtl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Nexis-lexis 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r" rtl="1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מאגר  KOMPASS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r" rtl="1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מאגר סגמנטה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412491" y="1442168"/>
              <a:ext cx="3089885" cy="3089885"/>
            </a:xfrm>
            <a:prstGeom prst="ellipse">
              <a:avLst/>
            </a:prstGeom>
            <a:solidFill>
              <a:srgbClr val="65EE1F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5076275" y="1798693"/>
              <a:ext cx="1188417" cy="2376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מאגרי מידע עולמיים על עסקים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ctr" rtl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Grs-global Reference Solution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ctr" rtl="1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sng" strike="noStrike" cap="none">
                  <a:solidFill>
                    <a:schemeClr val="dk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Hoovers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ctr" rtl="1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Dunsguide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ctr" rtl="1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דן אנד ברדסטריט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ctr" rtl="1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Gta-global Trade Atlas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891934" y="2792780"/>
              <a:ext cx="3089885" cy="3089885"/>
            </a:xfrm>
            <a:prstGeom prst="ellipse">
              <a:avLst/>
            </a:prstGeom>
            <a:solidFill>
              <a:srgbClr val="3DE199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2248460" y="4486275"/>
              <a:ext cx="2376834" cy="98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סקירות עסקיות </a:t>
              </a:r>
              <a:endParaRPr sz="1200" i="0" u="none" strike="noStrike" cap="none">
                <a:solidFill>
                  <a:schemeClr val="dk1"/>
                </a:solidFill>
              </a:endParaRPr>
            </a:p>
            <a:p>
              <a:pPr marL="114300" marR="0" lvl="1" indent="-114300" algn="r" rtl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Char char="•"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EIU Views Wire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25254" y="1426100"/>
              <a:ext cx="3089885" cy="3089885"/>
            </a:xfrm>
            <a:prstGeom prst="ellipse">
              <a:avLst/>
            </a:prstGeom>
            <a:solidFill>
              <a:srgbClr val="5999D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762938" y="1782626"/>
              <a:ext cx="1188417" cy="2376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200" b="1" i="0" u="none" strike="noStrike" cap="none">
                  <a:solidFill>
                    <a:schemeClr val="dk1"/>
                  </a:solidFill>
                </a:rPr>
                <a:t>נתוני ליבה - כגון: לקוח, פריט, ספק, עובדים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</p:grpSp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837" y="2235289"/>
            <a:ext cx="5054999" cy="252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זיהוי דרישות מידע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1514764" y="1490102"/>
            <a:ext cx="89843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איזה מידע דרוש לארגון כדי לענות לצרכיו לקבלת החלטות מבוססות ולמזער סיכונים?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איזה מידע קיים כיום?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זיהוי כפילויות, חוסר התאמה, והעדר מקורות מידע מספיקים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מיפוי זרימת המידע בארגון ואיתור "צוואר בקבוק"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fld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3294407" y="333308"/>
            <a:ext cx="749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536629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b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זיהוי פערי מידע</a:t>
            </a:r>
            <a:br>
              <a:rPr lang="iw-IL" sz="2400" b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ftr" idx="4294967295"/>
          </p:nvPr>
        </p:nvSpPr>
        <p:spPr>
          <a:xfrm>
            <a:off x="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אילת נבון  נבון-נתן </a:t>
            </a:r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fld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905" y="1658871"/>
            <a:ext cx="7902833" cy="35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/>
        </p:nvSpPr>
        <p:spPr>
          <a:xfrm>
            <a:off x="6879365" y="-172300"/>
            <a:ext cx="4611014" cy="156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i="0" u="none" strike="noStrike" cap="none">
                <a:solidFill>
                  <a:schemeClr val="dk1"/>
                </a:solidFill>
              </a:rPr>
              <a:t>תרגיל ניתוח מידע עסקי</a:t>
            </a:r>
            <a:endParaRPr sz="40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l="40277" r="11495" b="-1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 extrusionOk="0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89" name="Google Shape;189;p8" descr="אופניים בצבע צהוב | אופניים לעיצוב | אופניים לדקורציה | אופניים ..."/>
          <p:cNvPicPr preferRelativeResize="0"/>
          <p:nvPr/>
        </p:nvPicPr>
        <p:blipFill rotWithShape="1">
          <a:blip r:embed="rId4">
            <a:alphaModFix/>
          </a:blip>
          <a:srcRect l="595" r="2" b="2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 extrusionOk="0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6077527" y="1986334"/>
            <a:ext cx="5871440" cy="295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chemeClr val="dk1"/>
                </a:solidFill>
              </a:rPr>
              <a:t>סמנכ"ל השיווק של חברת "אופניים בצבעים" בע"מ  החליט לבחון מכירת אופניים צבועות בצהוב. 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chemeClr val="dk1"/>
                </a:solidFill>
              </a:rPr>
              <a:t>הוא שוקל:</a:t>
            </a:r>
            <a:endParaRPr dirty="0"/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chemeClr val="dk1"/>
                </a:solidFill>
              </a:rPr>
              <a:t>אם אופניים כאלו נמכרו בעבר?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chemeClr val="dk1"/>
                </a:solidFill>
              </a:rPr>
              <a:t>האם המכירות היו רווחיות?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chemeClr val="dk1"/>
                </a:solidFill>
              </a:rPr>
              <a:t>האם אנשים אוהבים צבע צהוב? </a:t>
            </a: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1270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chemeClr val="dk1"/>
                </a:solidFill>
              </a:rPr>
              <a:t>ציינו, מהו המידע שיידרש למנתח הנתונים כדי לתת לסמנכ"ל מידע מהימן? 		</a:t>
            </a:r>
            <a:endParaRPr dirty="0"/>
          </a:p>
        </p:txBody>
      </p:sp>
      <p:sp>
        <p:nvSpPr>
          <p:cNvPr id="191" name="Google Shape;191;p8"/>
          <p:cNvSpPr>
            <a:spLocks noGrp="1"/>
          </p:cNvSpPr>
          <p:nvPr>
            <p:ph type="sldNum" idx="4294967295"/>
          </p:nvPr>
        </p:nvSpPr>
        <p:spPr>
          <a:xfrm>
            <a:off x="11642725" y="6035675"/>
            <a:ext cx="549275" cy="547688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200</Words>
  <Application>Microsoft Office PowerPoint</Application>
  <PresentationFormat>شاشة عريضة</PresentationFormat>
  <Paragraphs>49</Paragraphs>
  <Slides>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Calibri</vt:lpstr>
      <vt:lpstr>Century Gothic</vt:lpstr>
      <vt:lpstr>Libre Franklin</vt:lpstr>
      <vt:lpstr>Varela Round</vt:lpstr>
      <vt:lpstr>Times New Roman</vt:lpstr>
      <vt:lpstr>Arial</vt:lpstr>
      <vt:lpstr>Wingdings 3</vt:lpstr>
      <vt:lpstr>ربطة</vt:lpstr>
      <vt:lpstr>ניתוח שוק</vt:lpstr>
      <vt:lpstr>מה נלמד היום </vt:lpstr>
      <vt:lpstr>מה אתם יודעים בזה תמונח?</vt:lpstr>
      <vt:lpstr>מטרת ניתוח הנתונים העסקיים </vt:lpstr>
      <vt:lpstr>בסיסי מידע לנתונים עסקיים</vt:lpstr>
      <vt:lpstr>זיהוי דרישות מידע</vt:lpstr>
      <vt:lpstr>זיהוי פערי מידע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ניתוח שוק</dc:title>
  <dc:creator>Ron Hasgall</dc:creator>
  <cp:lastModifiedBy>hbab bkerat</cp:lastModifiedBy>
  <cp:revision>1</cp:revision>
  <dcterms:created xsi:type="dcterms:W3CDTF">2020-09-20T09:44:12Z</dcterms:created>
  <dcterms:modified xsi:type="dcterms:W3CDTF">2022-03-14T07:29:16Z</dcterms:modified>
</cp:coreProperties>
</file>