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arela Round" panose="020B0604020202020204" charset="-79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L0qU9ymTH/xhqtyZ0iNxLHZ00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/>
          <p:nvPr/>
        </p:nvSpPr>
        <p:spPr>
          <a:xfrm>
            <a:off x="212943" y="1396872"/>
            <a:ext cx="14000015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8" name="Google Shape;28;p10"/>
          <p:cNvSpPr/>
          <p:nvPr/>
        </p:nvSpPr>
        <p:spPr>
          <a:xfrm>
            <a:off x="7329949" y="6240593"/>
            <a:ext cx="5333867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0"/>
          <p:cNvSpPr/>
          <p:nvPr/>
        </p:nvSpPr>
        <p:spPr>
          <a:xfrm>
            <a:off x="-501113" y="87232"/>
            <a:ext cx="1428111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0"/>
          <p:cNvSpPr/>
          <p:nvPr/>
        </p:nvSpPr>
        <p:spPr>
          <a:xfrm>
            <a:off x="10059466" y="8723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0"/>
          <p:cNvSpPr/>
          <p:nvPr/>
        </p:nvSpPr>
        <p:spPr>
          <a:xfrm>
            <a:off x="9066088" y="5930034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/>
          <p:nvPr/>
        </p:nvSpPr>
        <p:spPr>
          <a:xfrm rot="5400000">
            <a:off x="10107940" y="1972520"/>
            <a:ext cx="6987520" cy="2819401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-3246401" y="-426720"/>
            <a:ext cx="3246401" cy="8078569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Varela Round"/>
              <a:buNone/>
              <a:defRPr sz="495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696000" y="2882139"/>
            <a:ext cx="10800000" cy="5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27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1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-162211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35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35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אתגרי הניהול 2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subTitle" idx="1"/>
          </p:nvPr>
        </p:nvSpPr>
        <p:spPr>
          <a:xfrm>
            <a:off x="696000" y="2882139"/>
            <a:ext cx="108000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2286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מגמת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body" idx="2"/>
          </p:nvPr>
        </p:nvSpPr>
        <p:spPr>
          <a:xfrm>
            <a:off x="2046000" y="3557250"/>
            <a:ext cx="81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7175" lvl="0" indent="-2571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אורטל שמלץ – מנכ"לית אורטל ניהול 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7175" lvl="0" indent="-257175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18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2257549" y="1333066"/>
            <a:ext cx="1708309" cy="4979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2257548" y="1907826"/>
            <a:ext cx="1708309" cy="223129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מלאו את פרטי השיעור, המקצוע והמורה 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6969" y="1122196"/>
            <a:ext cx="1571625" cy="95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>
            <a:off x="2812956" y="785481"/>
            <a:ext cx="67601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אתגרי הניהול בארגונים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  <p:pic>
        <p:nvPicPr>
          <p:cNvPr id="134" name="Google Shape;134;p3" descr="צלחות מסתובבות עם מילוי מל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2304" y="2132856"/>
            <a:ext cx="1346448" cy="134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 descr="ניהול מלאי תקין עם מילוי מלא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9143" y="2253444"/>
            <a:ext cx="1202432" cy="120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 descr="אישה רופא עם מילוי מלא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2168" y="2350604"/>
            <a:ext cx="1105272" cy="110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משפחה עם ילדה עם מילוי מלא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51584" y="2302024"/>
            <a:ext cx="1202432" cy="120243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1862336" y="3682189"/>
            <a:ext cx="84602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עומס מידע	החלטות מבוססות נתונים     עובדים מומחים	       ריבוי דורות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4"/>
          <p:cNvSpPr/>
          <p:nvPr/>
        </p:nvSpPr>
        <p:spPr>
          <a:xfrm>
            <a:off x="2812956" y="785481"/>
            <a:ext cx="67601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אתגרי הניהול בארגונים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1862336" y="3682189"/>
            <a:ext cx="84602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מבנה ארגוני	ידע אישי לארגוני	           סביבה משתנה  	   קדנציות קצרות</a:t>
            </a:r>
            <a:endParaRPr/>
          </a:p>
        </p:txBody>
      </p:sp>
      <p:pic>
        <p:nvPicPr>
          <p:cNvPr id="146" name="Google Shape;146;p4" descr="משפיע עם מילוי מל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7952" y="2144869"/>
            <a:ext cx="1537320" cy="153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 descr="תרשים עמודות עם מילוי מלא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4407" y="262219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 descr="מוח בתוך ראש עם מילוי מלא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2873" y="254796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 descr="אסדת נפט עם מילוי מלא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66659" y="2505075"/>
            <a:ext cx="1148637" cy="114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 descr="שעון עצר 66% עם מילוי מל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5162" y="2601493"/>
            <a:ext cx="1148637" cy="114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2812956" y="785481"/>
            <a:ext cx="67601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אתגרי הניהול בארגונים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1862336" y="3682189"/>
            <a:ext cx="84602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למידה מטעויות 		למידה מהצלחות 		חדשנות ותחרותיות		</a:t>
            </a:r>
            <a:endParaRPr/>
          </a:p>
        </p:txBody>
      </p:sp>
      <p:pic>
        <p:nvPicPr>
          <p:cNvPr id="158" name="Google Shape;158;p5" descr="איקס עיגול עם מילוי מל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53333" y="2348880"/>
            <a:ext cx="1333309" cy="133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 descr="צלחות מסתובבות עם מילוי מלא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9632" y="2348880"/>
            <a:ext cx="1333309" cy="133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 descr="תחרות עם מילוי מלא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12841" y="2466909"/>
            <a:ext cx="1333308" cy="1333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>
            <a:spLocks noGrp="1"/>
          </p:cNvSpPr>
          <p:nvPr>
            <p:ph type="body" idx="4294967295"/>
          </p:nvPr>
        </p:nvSpPr>
        <p:spPr>
          <a:xfrm>
            <a:off x="1706564" y="1974851"/>
            <a:ext cx="8961437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גשו לאדם שאתם מכירים והוא מנהל או מנהלת והציגו להם את אתגרי הניהול.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בקשו מהם לתאר את האתגר הכי גדול מבין האתגרים אותו הוא חווה.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b="1">
                <a:latin typeface="Arial"/>
                <a:ea typeface="Arial"/>
                <a:cs typeface="Arial"/>
                <a:sym typeface="Arial"/>
              </a:rPr>
              <a:t>רשמו 2-3 דרכי התמודדות עם אתגר זה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6020696" y="765175"/>
            <a:ext cx="3722493" cy="122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5400" b="1" i="0" u="none" strike="noStrike" cap="none">
                <a:solidFill>
                  <a:srgbClr val="452D17"/>
                </a:solidFill>
              </a:rPr>
              <a:t>אתגר לימודי</a:t>
            </a:r>
            <a:endParaRPr sz="54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1385454" y="3016112"/>
            <a:ext cx="1043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i="0" u="none" strike="noStrike" cap="none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i="0" u="none" strike="noStrike" cap="none">
              <a:solidFill>
                <a:srgbClr val="192A72"/>
              </a:solidFill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מסך רחב</PresentationFormat>
  <Paragraphs>19</Paragraphs>
  <Slides>6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Varela Round</vt:lpstr>
      <vt:lpstr>Arial</vt:lpstr>
      <vt:lpstr>Calibri</vt:lpstr>
      <vt:lpstr>ערכת נושא Office</vt:lpstr>
      <vt:lpstr>אתגרי הניהול 2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אתגרי הניהול 2 </dc:title>
  <dc:creator>MOEUser</dc:creator>
  <cp:lastModifiedBy>Avi Marzuk</cp:lastModifiedBy>
  <cp:revision>1</cp:revision>
  <dcterms:created xsi:type="dcterms:W3CDTF">2021-03-21T10:06:53Z</dcterms:created>
  <dcterms:modified xsi:type="dcterms:W3CDTF">2023-07-03T12:19:18Z</dcterms:modified>
</cp:coreProperties>
</file>