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y="5143500" cx="9144000"/>
  <p:notesSz cx="6858000" cy="9144000"/>
  <p:embeddedFontLst>
    <p:embeddedFont>
      <p:font typeface="Assistant SemiBold"/>
      <p:regular r:id="rId17"/>
      <p:bold r:id="rId18"/>
    </p:embeddedFont>
    <p:embeddedFont>
      <p:font typeface="Assistant"/>
      <p:regular r:id="rId19"/>
      <p:bold r:id="rId20"/>
    </p:embeddedFont>
    <p:embeddedFont>
      <p:font typeface="Assistant ExtraBold"/>
      <p:bold r:id="rId2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2" roundtripDataSignature="AMtx7mjG9W4GsYhDq8bQIum/QMJ+Gnmy+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AF9CC131-4FC2-4D59-AE40-411660E10148}">
  <a:tblStyle styleId="{AF9CC131-4FC2-4D59-AE40-411660E10148}"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font" Target="fonts/Assistant-bold.fntdata"/><Relationship Id="rId11" Type="http://schemas.openxmlformats.org/officeDocument/2006/relationships/slide" Target="slides/slide6.xml"/><Relationship Id="rId22" Type="http://customschemas.google.com/relationships/presentationmetadata" Target="metadata"/><Relationship Id="rId10" Type="http://schemas.openxmlformats.org/officeDocument/2006/relationships/slide" Target="slides/slide5.xml"/><Relationship Id="rId21" Type="http://schemas.openxmlformats.org/officeDocument/2006/relationships/font" Target="fonts/AssistantExtraBold-bold.fntdata"/><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AssistantSemiBold-regular.fntdata"/><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font" Target="fonts/Assistant-regular.fntdata"/><Relationship Id="rId6" Type="http://schemas.openxmlformats.org/officeDocument/2006/relationships/slide" Target="slides/slide1.xml"/><Relationship Id="rId18" Type="http://schemas.openxmlformats.org/officeDocument/2006/relationships/font" Target="fonts/AssistantSemiBold-bold.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lvl1pPr indent="-228600" lvl="0" marL="457200" marR="0" rtl="1" algn="r">
              <a:spcBef>
                <a:spcPts val="0"/>
              </a:spcBef>
              <a:spcAft>
                <a:spcPts val="0"/>
              </a:spcAft>
              <a:buSzPts val="1400"/>
              <a:buNone/>
              <a:defRPr b="0" i="0" sz="900" u="none" cap="none" strike="noStrike">
                <a:latin typeface="Calibri"/>
                <a:ea typeface="Calibri"/>
                <a:cs typeface="Calibri"/>
                <a:sym typeface="Calibri"/>
              </a:defRPr>
            </a:lvl1pPr>
            <a:lvl2pPr indent="-228600" lvl="1" marL="914400" marR="0" rtl="1" algn="r">
              <a:spcBef>
                <a:spcPts val="0"/>
              </a:spcBef>
              <a:spcAft>
                <a:spcPts val="0"/>
              </a:spcAft>
              <a:buSzPts val="1400"/>
              <a:buNone/>
              <a:defRPr b="0" i="0" sz="900" u="none" cap="none" strike="noStrike">
                <a:latin typeface="Calibri"/>
                <a:ea typeface="Calibri"/>
                <a:cs typeface="Calibri"/>
                <a:sym typeface="Calibri"/>
              </a:defRPr>
            </a:lvl2pPr>
            <a:lvl3pPr indent="-228600" lvl="2" marL="1371600" marR="0" rtl="1" algn="r">
              <a:spcBef>
                <a:spcPts val="0"/>
              </a:spcBef>
              <a:spcAft>
                <a:spcPts val="0"/>
              </a:spcAft>
              <a:buSzPts val="1400"/>
              <a:buNone/>
              <a:defRPr b="0" i="0" sz="900" u="none" cap="none" strike="noStrike">
                <a:latin typeface="Calibri"/>
                <a:ea typeface="Calibri"/>
                <a:cs typeface="Calibri"/>
                <a:sym typeface="Calibri"/>
              </a:defRPr>
            </a:lvl3pPr>
            <a:lvl4pPr indent="-228600" lvl="3" marL="1828800" marR="0" rtl="1" algn="r">
              <a:spcBef>
                <a:spcPts val="0"/>
              </a:spcBef>
              <a:spcAft>
                <a:spcPts val="0"/>
              </a:spcAft>
              <a:buSzPts val="1400"/>
              <a:buNone/>
              <a:defRPr b="0" i="0" sz="900" u="none" cap="none" strike="noStrike">
                <a:latin typeface="Calibri"/>
                <a:ea typeface="Calibri"/>
                <a:cs typeface="Calibri"/>
                <a:sym typeface="Calibri"/>
              </a:defRPr>
            </a:lvl4pPr>
            <a:lvl5pPr indent="-228600" lvl="4" marL="2286000" marR="0" rtl="1" algn="r">
              <a:spcBef>
                <a:spcPts val="0"/>
              </a:spcBef>
              <a:spcAft>
                <a:spcPts val="0"/>
              </a:spcAft>
              <a:buSzPts val="1400"/>
              <a:buNone/>
              <a:defRPr b="0" i="0" sz="900" u="none" cap="none" strike="noStrike">
                <a:latin typeface="Calibri"/>
                <a:ea typeface="Calibri"/>
                <a:cs typeface="Calibri"/>
                <a:sym typeface="Calibri"/>
              </a:defRPr>
            </a:lvl5pPr>
            <a:lvl6pPr indent="-228600" lvl="5" marL="2743200" marR="0" rtl="1" algn="r">
              <a:spcBef>
                <a:spcPts val="0"/>
              </a:spcBef>
              <a:spcAft>
                <a:spcPts val="0"/>
              </a:spcAft>
              <a:buSzPts val="1400"/>
              <a:buNone/>
              <a:defRPr b="0" i="0" sz="900" u="none" cap="none" strike="noStrike">
                <a:latin typeface="Calibri"/>
                <a:ea typeface="Calibri"/>
                <a:cs typeface="Calibri"/>
                <a:sym typeface="Calibri"/>
              </a:defRPr>
            </a:lvl6pPr>
            <a:lvl7pPr indent="-228600" lvl="6" marL="3200400" marR="0" rtl="1" algn="r">
              <a:spcBef>
                <a:spcPts val="0"/>
              </a:spcBef>
              <a:spcAft>
                <a:spcPts val="0"/>
              </a:spcAft>
              <a:buSzPts val="1400"/>
              <a:buNone/>
              <a:defRPr b="0" i="0" sz="900" u="none" cap="none" strike="noStrike">
                <a:latin typeface="Calibri"/>
                <a:ea typeface="Calibri"/>
                <a:cs typeface="Calibri"/>
                <a:sym typeface="Calibri"/>
              </a:defRPr>
            </a:lvl7pPr>
            <a:lvl8pPr indent="-228600" lvl="7" marL="3657600" marR="0" rtl="1" algn="r">
              <a:spcBef>
                <a:spcPts val="0"/>
              </a:spcBef>
              <a:spcAft>
                <a:spcPts val="0"/>
              </a:spcAft>
              <a:buSzPts val="1400"/>
              <a:buNone/>
              <a:defRPr b="0" i="0" sz="900" u="none" cap="none" strike="noStrike">
                <a:latin typeface="Calibri"/>
                <a:ea typeface="Calibri"/>
                <a:cs typeface="Calibri"/>
                <a:sym typeface="Calibri"/>
              </a:defRPr>
            </a:lvl8pPr>
            <a:lvl9pPr indent="-228600" lvl="8" marL="4114800" marR="0" rtl="1" algn="r">
              <a:spcBef>
                <a:spcPts val="0"/>
              </a:spcBef>
              <a:spcAft>
                <a:spcPts val="0"/>
              </a:spcAft>
              <a:buSzPts val="1400"/>
              <a:buNone/>
              <a:defRPr b="0" i="0" sz="900" u="none" cap="none" strike="noStrike">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 name="Shape 23"/>
        <p:cNvGrpSpPr/>
        <p:nvPr/>
      </p:nvGrpSpPr>
      <p:grpSpPr>
        <a:xfrm>
          <a:off x="0" y="0"/>
          <a:ext cx="0" cy="0"/>
          <a:chOff x="0" y="0"/>
          <a:chExt cx="0" cy="0"/>
        </a:xfrm>
      </p:grpSpPr>
      <p:sp>
        <p:nvSpPr>
          <p:cNvPr id="24" name="Google Shape;24;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5" name="Google Shape;25;p1: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marR="0" rtl="1" algn="r">
              <a:lnSpc>
                <a:spcPct val="100000"/>
              </a:lnSpc>
              <a:spcBef>
                <a:spcPts val="0"/>
              </a:spcBef>
              <a:spcAft>
                <a:spcPts val="0"/>
              </a:spcAft>
              <a:buSzPts val="900"/>
              <a:buFont typeface="Calibri"/>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27" name="Google Shape;127;p10: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marR="0" rtl="1" algn="r">
              <a:lnSpc>
                <a:spcPct val="100000"/>
              </a:lnSpc>
              <a:spcBef>
                <a:spcPts val="0"/>
              </a:spcBef>
              <a:spcAft>
                <a:spcPts val="0"/>
              </a:spcAft>
              <a:buClr>
                <a:schemeClr val="dk1"/>
              </a:buClr>
              <a:buSzPts val="1200"/>
              <a:buFont typeface="Calibri"/>
              <a:buNone/>
            </a:pPr>
            <a:r>
              <a:rPr b="0" lang="iw-IL"/>
              <a:t>צפו בסרטון המסביר את תהליך העבודה עם פונקציית VLOOKUP, מאת אקסל-פדיה:</a:t>
            </a:r>
            <a:endParaRPr/>
          </a:p>
          <a:p>
            <a:pPr indent="0" lvl="0" marL="0" marR="0" rtl="1" algn="r">
              <a:lnSpc>
                <a:spcPct val="100000"/>
              </a:lnSpc>
              <a:spcBef>
                <a:spcPts val="0"/>
              </a:spcBef>
              <a:spcAft>
                <a:spcPts val="0"/>
              </a:spcAft>
              <a:buClr>
                <a:schemeClr val="dk1"/>
              </a:buClr>
              <a:buSzPts val="1200"/>
              <a:buFont typeface="Calibri"/>
              <a:buNone/>
            </a:pPr>
            <a:r>
              <a:rPr b="0" lang="iw-IL"/>
              <a:t>https://www.youtube.com/watch?v=K-Vbb6bi7Gc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35" name="Google Shape;135;p11: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marR="0" rtl="1" algn="r">
              <a:lnSpc>
                <a:spcPct val="100000"/>
              </a:lnSpc>
              <a:spcBef>
                <a:spcPts val="0"/>
              </a:spcBef>
              <a:spcAft>
                <a:spcPts val="0"/>
              </a:spcAft>
              <a:buSzPts val="900"/>
              <a:buFont typeface="Calibri"/>
              <a:buNone/>
            </a:pPr>
            <a:r>
              <a:rPr lang="iw-IL"/>
              <a:t>נעבור לתרגול באקסל, בהצלחה!</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 name="Shape 35"/>
        <p:cNvGrpSpPr/>
        <p:nvPr/>
      </p:nvGrpSpPr>
      <p:grpSpPr>
        <a:xfrm>
          <a:off x="0" y="0"/>
          <a:ext cx="0" cy="0"/>
          <a:chOff x="0" y="0"/>
          <a:chExt cx="0" cy="0"/>
        </a:xfrm>
      </p:grpSpPr>
      <p:sp>
        <p:nvSpPr>
          <p:cNvPr id="36" name="Google Shape;36;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7" name="Google Shape;37;p2: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marR="0" rtl="1" algn="r">
              <a:lnSpc>
                <a:spcPct val="100000"/>
              </a:lnSpc>
              <a:spcBef>
                <a:spcPts val="0"/>
              </a:spcBef>
              <a:spcAft>
                <a:spcPts val="0"/>
              </a:spcAft>
              <a:buClr>
                <a:schemeClr val="dk1"/>
              </a:buClr>
              <a:buSzPts val="1200"/>
              <a:buFont typeface="Calibri"/>
              <a:buNone/>
            </a:pPr>
            <a:r>
              <a:rPr lang="iw-IL"/>
              <a:t>משחק אסוציאציות + הדגמה.</a:t>
            </a:r>
            <a:endParaRPr/>
          </a:p>
          <a:p>
            <a:pPr indent="0" lvl="0" marL="0" marR="0" rtl="1" algn="r">
              <a:lnSpc>
                <a:spcPct val="100000"/>
              </a:lnSpc>
              <a:spcBef>
                <a:spcPts val="0"/>
              </a:spcBef>
              <a:spcAft>
                <a:spcPts val="0"/>
              </a:spcAft>
              <a:buClr>
                <a:schemeClr val="dk1"/>
              </a:buClr>
              <a:buSzPts val="1200"/>
              <a:buFont typeface="Calibri"/>
              <a:buNone/>
            </a:pPr>
            <a:r>
              <a:rPr lang="iw-IL"/>
              <a:t>התלמידים יעלו רעיונות הקשורים לחיפוש, לאחר כ-5-6 תשובות מהתלמידים נעבור לשקופית הבאה, ובה יוסבר התהליך המתרחש בזמן פעולת חיפוש (גם באינטרנט וגם ב"חיים האמיתיים").</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 name="Shape 44"/>
        <p:cNvGrpSpPr/>
        <p:nvPr/>
      </p:nvGrpSpPr>
      <p:grpSpPr>
        <a:xfrm>
          <a:off x="0" y="0"/>
          <a:ext cx="0" cy="0"/>
          <a:chOff x="0" y="0"/>
          <a:chExt cx="0" cy="0"/>
        </a:xfrm>
      </p:grpSpPr>
      <p:sp>
        <p:nvSpPr>
          <p:cNvPr id="45" name="Google Shape;45;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6" name="Google Shape;46;p3: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marR="0" rtl="1" algn="r">
              <a:lnSpc>
                <a:spcPct val="100000"/>
              </a:lnSpc>
              <a:spcBef>
                <a:spcPts val="0"/>
              </a:spcBef>
              <a:spcAft>
                <a:spcPts val="0"/>
              </a:spcAft>
              <a:buClr>
                <a:schemeClr val="dk1"/>
              </a:buClr>
              <a:buSzPts val="1200"/>
              <a:buFont typeface="Calibri"/>
              <a:buNone/>
            </a:pPr>
            <a:r>
              <a:rPr lang="iw-IL"/>
              <a:t>דוגמאות ליישום תהליך החיפוש:</a:t>
            </a:r>
            <a:endParaRPr/>
          </a:p>
          <a:p>
            <a:pPr indent="0" lvl="0" marL="0" marR="0" rtl="1" algn="r">
              <a:lnSpc>
                <a:spcPct val="100000"/>
              </a:lnSpc>
              <a:spcBef>
                <a:spcPts val="0"/>
              </a:spcBef>
              <a:spcAft>
                <a:spcPts val="0"/>
              </a:spcAft>
              <a:buClr>
                <a:schemeClr val="dk1"/>
              </a:buClr>
              <a:buSzPts val="1200"/>
              <a:buFont typeface="Calibri"/>
              <a:buNone/>
            </a:pPr>
            <a:r>
              <a:rPr lang="iw-IL"/>
              <a:t>חיפוש באינטרנט (לדוגמה, נרצה לחפש מידע על פונקציות חיפוש באקסל): </a:t>
            </a:r>
            <a:endParaRPr/>
          </a:p>
          <a:p>
            <a:pPr indent="0" lvl="0" marL="0" marR="0" rtl="1" algn="r">
              <a:lnSpc>
                <a:spcPct val="100000"/>
              </a:lnSpc>
              <a:spcBef>
                <a:spcPts val="0"/>
              </a:spcBef>
              <a:spcAft>
                <a:spcPts val="0"/>
              </a:spcAft>
              <a:buClr>
                <a:schemeClr val="dk1"/>
              </a:buClr>
              <a:buSzPts val="1200"/>
              <a:buFont typeface="Calibri"/>
              <a:buNone/>
            </a:pPr>
            <a:r>
              <a:rPr lang="iw-IL"/>
              <a:t>1. נגדיר את מילות החיפוש: "פונקציות חיפוש באקסל". 2. תחום החיפוש – רחבי האינטרנט. 3. מנוע החיפוש "מפרק" את הגדרת החיפוש להגדרות קטנות יותר (מילים, אותיות, קישורים). 4. תוצאות החיפוש – כוללות גם אתרים שמופיעים בהם רק חלק מהאלמנטים שהגדרנו (נקבל אתר שכולל הסברים על פונקציות באקסל גם אם המילה "חיפוש" לא נכתבה בו במפורש. ייתכן שדווקא שם נמצא את התשובה שאנו מחפשים).</a:t>
            </a:r>
            <a:endParaRPr/>
          </a:p>
          <a:p>
            <a:pPr indent="0" lvl="0" marL="0" marR="0" rtl="1" algn="r">
              <a:lnSpc>
                <a:spcPct val="100000"/>
              </a:lnSpc>
              <a:spcBef>
                <a:spcPts val="0"/>
              </a:spcBef>
              <a:spcAft>
                <a:spcPts val="0"/>
              </a:spcAft>
              <a:buClr>
                <a:schemeClr val="dk1"/>
              </a:buClr>
              <a:buSzPts val="1200"/>
              <a:buFont typeface="Calibri"/>
              <a:buNone/>
            </a:pPr>
            <a:r>
              <a:t/>
            </a:r>
            <a:endParaRPr/>
          </a:p>
          <a:p>
            <a:pPr indent="0" lvl="0" marL="0" marR="0" rtl="1" algn="r">
              <a:lnSpc>
                <a:spcPct val="100000"/>
              </a:lnSpc>
              <a:spcBef>
                <a:spcPts val="0"/>
              </a:spcBef>
              <a:spcAft>
                <a:spcPts val="0"/>
              </a:spcAft>
              <a:buClr>
                <a:schemeClr val="dk1"/>
              </a:buClr>
              <a:buSzPts val="1200"/>
              <a:buFont typeface="Calibri"/>
              <a:buNone/>
            </a:pPr>
            <a:r>
              <a:rPr lang="iw-IL"/>
              <a:t>חיפוש במציאות (לדוגמה, איבדנו נעליים): </a:t>
            </a:r>
            <a:endParaRPr/>
          </a:p>
          <a:p>
            <a:pPr indent="0" lvl="0" marL="0" marR="0" rtl="1" algn="r">
              <a:lnSpc>
                <a:spcPct val="100000"/>
              </a:lnSpc>
              <a:spcBef>
                <a:spcPts val="0"/>
              </a:spcBef>
              <a:spcAft>
                <a:spcPts val="0"/>
              </a:spcAft>
              <a:buClr>
                <a:schemeClr val="dk1"/>
              </a:buClr>
              <a:buSzPts val="1200"/>
              <a:buFont typeface="Calibri"/>
              <a:buNone/>
            </a:pPr>
            <a:r>
              <a:rPr lang="iw-IL"/>
              <a:t>נגדיר את פריט החיפוש:  "נעליים". 2. נגדיר תחום חיפוש – רחבי הבית, לא כולל חדר האמבטיה כי לשם לא נכנסים עם נעליים. 3. "נפרק" את הפריט למאפיינים – משהו קטן, ארוך, בצבע חום, עם שרוכים. 4. ננסה לאתר את הנעליים לפי המאפיינים שלהן. בסוף נמצא אותן מתחבאות מתחת למיטה, כאשר רק השרוכים שלהן מציצים החוצה. העיניים שלנו מזהות את השרוכים כמאפיין של הנעליים, ומכאן מזהות שמדובר שפריט שחיפשנו.</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66" name="Google Shape;66;p4: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marR="0" rtl="1" algn="r">
              <a:lnSpc>
                <a:spcPct val="100000"/>
              </a:lnSpc>
              <a:spcBef>
                <a:spcPts val="0"/>
              </a:spcBef>
              <a:spcAft>
                <a:spcPts val="0"/>
              </a:spcAft>
              <a:buClr>
                <a:schemeClr val="dk1"/>
              </a:buClr>
              <a:buSzPts val="1200"/>
              <a:buFont typeface="Calibri"/>
              <a:buNone/>
            </a:pPr>
            <a:r>
              <a:rPr lang="iw-IL"/>
              <a:t>נתחיל בניסוי.</a:t>
            </a:r>
            <a:endParaRPr/>
          </a:p>
          <a:p>
            <a:pPr indent="0" lvl="0" marL="0" marR="0" rtl="1" algn="r">
              <a:lnSpc>
                <a:spcPct val="100000"/>
              </a:lnSpc>
              <a:spcBef>
                <a:spcPts val="0"/>
              </a:spcBef>
              <a:spcAft>
                <a:spcPts val="0"/>
              </a:spcAft>
              <a:buClr>
                <a:schemeClr val="dk1"/>
              </a:buClr>
              <a:buSzPts val="1200"/>
              <a:buFont typeface="Calibri"/>
              <a:buNone/>
            </a:pPr>
            <a:r>
              <a:rPr lang="iw-IL"/>
              <a:t>לפניכם טבלה ובה נתוני מלאי של מוצרים על מדפי הסופרמרקט. מנהל הסופרמרקט רוצה לראות כמה שוקולד חלב נשאר על המדף, כדי לבדוק אם יש צורך להזמין מלאי נוסף.</a:t>
            </a:r>
            <a:endParaRPr/>
          </a:p>
          <a:p>
            <a:pPr indent="0" lvl="0" marL="0" marR="0" rtl="1" algn="r">
              <a:lnSpc>
                <a:spcPct val="100000"/>
              </a:lnSpc>
              <a:spcBef>
                <a:spcPts val="0"/>
              </a:spcBef>
              <a:spcAft>
                <a:spcPts val="0"/>
              </a:spcAft>
              <a:buClr>
                <a:schemeClr val="dk1"/>
              </a:buClr>
              <a:buSzPts val="1200"/>
              <a:buFont typeface="Calibri"/>
              <a:buNone/>
            </a:pPr>
            <a:r>
              <a:rPr lang="iw-IL"/>
              <a:t>נסו לעזור למנהל הסופרמרקט ולאתר בשבילו את המלאי הנוכחי של שוקולד חלב, כדי שלא יצטרך לחפש אותו פיזית על המדף בסופרמרקט.</a:t>
            </a:r>
            <a:endParaRPr/>
          </a:p>
          <a:p>
            <a:pPr indent="0" lvl="0" marL="0" marR="0" rtl="1" algn="r">
              <a:lnSpc>
                <a:spcPct val="100000"/>
              </a:lnSpc>
              <a:spcBef>
                <a:spcPts val="0"/>
              </a:spcBef>
              <a:spcAft>
                <a:spcPts val="0"/>
              </a:spcAft>
              <a:buClr>
                <a:schemeClr val="dk1"/>
              </a:buClr>
              <a:buSzPts val="1200"/>
              <a:buFont typeface="Calibri"/>
              <a:buNone/>
            </a:pPr>
            <a:r>
              <a:t/>
            </a:r>
            <a:endParaRPr/>
          </a:p>
          <a:p>
            <a:pPr indent="0" lvl="0" marL="0" marR="0" rtl="1" algn="r">
              <a:lnSpc>
                <a:spcPct val="100000"/>
              </a:lnSpc>
              <a:spcBef>
                <a:spcPts val="0"/>
              </a:spcBef>
              <a:spcAft>
                <a:spcPts val="0"/>
              </a:spcAft>
              <a:buClr>
                <a:schemeClr val="dk1"/>
              </a:buClr>
              <a:buSzPts val="1200"/>
              <a:buFont typeface="Calibri"/>
              <a:buNone/>
            </a:pPr>
            <a:r>
              <a:t/>
            </a:r>
            <a:endParaRPr/>
          </a:p>
          <a:p>
            <a:pPr indent="0" lvl="0" marL="0" marR="0" rtl="1" algn="r">
              <a:lnSpc>
                <a:spcPct val="100000"/>
              </a:lnSpc>
              <a:spcBef>
                <a:spcPts val="0"/>
              </a:spcBef>
              <a:spcAft>
                <a:spcPts val="0"/>
              </a:spcAft>
              <a:buClr>
                <a:schemeClr val="dk1"/>
              </a:buClr>
              <a:buSzPts val="1200"/>
              <a:buFont typeface="Calibri"/>
              <a:buNone/>
            </a:pPr>
            <a:r>
              <a:rPr lang="iw-IL"/>
              <a:t>התשובה: 10 יח'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74" name="Google Shape;74;p5: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marR="0" rtl="1" algn="r">
              <a:lnSpc>
                <a:spcPct val="100000"/>
              </a:lnSpc>
              <a:spcBef>
                <a:spcPts val="0"/>
              </a:spcBef>
              <a:spcAft>
                <a:spcPts val="0"/>
              </a:spcAft>
              <a:buClr>
                <a:schemeClr val="dk1"/>
              </a:buClr>
              <a:buSzPts val="1200"/>
              <a:buFont typeface="Calibri"/>
              <a:buNone/>
            </a:pPr>
            <a:r>
              <a:rPr lang="iw-IL"/>
              <a:t>גם אם לא שמתם לב לכך – פעלתם בדיוק לפי תהליך החיפוש שהוצג בשקופית הקודמת!</a:t>
            </a:r>
            <a:endParaRPr/>
          </a:p>
          <a:p>
            <a:pPr indent="0" lvl="0" marL="0" marR="0" rtl="1" algn="r">
              <a:lnSpc>
                <a:spcPct val="100000"/>
              </a:lnSpc>
              <a:spcBef>
                <a:spcPts val="0"/>
              </a:spcBef>
              <a:spcAft>
                <a:spcPts val="0"/>
              </a:spcAft>
              <a:buClr>
                <a:schemeClr val="dk1"/>
              </a:buClr>
              <a:buSzPts val="1200"/>
              <a:buFont typeface="Calibri"/>
              <a:buNone/>
            </a:pPr>
            <a:r>
              <a:rPr lang="iw-IL"/>
              <a:t>הגדרתם את פריט החיפוש – שוקולד חלב, תחום החיפוש – הטבלה שבשקופית, פירקתם את הגדרת החיפוש למאפיינים – משהו בעל שתי מילים שהמילה הראשונה שלו מתחילה באות ש', ומצאתם את השורה שבה מופיעה מילת החיפוש, ומשם גם את המלאי הקיים של שוקולד חלב.</a:t>
            </a:r>
            <a:endParaRPr/>
          </a:p>
          <a:p>
            <a:pPr indent="0" lvl="0" marL="0" marR="0" rtl="1" algn="r">
              <a:lnSpc>
                <a:spcPct val="100000"/>
              </a:lnSpc>
              <a:spcBef>
                <a:spcPts val="0"/>
              </a:spcBef>
              <a:spcAft>
                <a:spcPts val="0"/>
              </a:spcAft>
              <a:buClr>
                <a:schemeClr val="dk1"/>
              </a:buClr>
              <a:buSzPts val="1200"/>
              <a:buFont typeface="Calibri"/>
              <a:buNone/>
            </a:pPr>
            <a:r>
              <a:t/>
            </a:r>
            <a:endParaRPr/>
          </a:p>
          <a:p>
            <a:pPr indent="0" lvl="0" marL="0" marR="0" rtl="1" algn="r">
              <a:lnSpc>
                <a:spcPct val="100000"/>
              </a:lnSpc>
              <a:spcBef>
                <a:spcPts val="0"/>
              </a:spcBef>
              <a:spcAft>
                <a:spcPts val="0"/>
              </a:spcAft>
              <a:buClr>
                <a:schemeClr val="dk1"/>
              </a:buClr>
              <a:buSzPts val="1200"/>
              <a:buFont typeface="Calibri"/>
              <a:buNone/>
            </a:pPr>
            <a:r>
              <a:rPr lang="iw-IL"/>
              <a:t>טוב, זה כמובן היה די פשוט. זו טבלה קטנה עם מעט מאוד שורות.</a:t>
            </a:r>
            <a:endParaRPr/>
          </a:p>
          <a:p>
            <a:pPr indent="0" lvl="0" marL="0" marR="0" rtl="1" algn="r">
              <a:lnSpc>
                <a:spcPct val="100000"/>
              </a:lnSpc>
              <a:spcBef>
                <a:spcPts val="0"/>
              </a:spcBef>
              <a:spcAft>
                <a:spcPts val="0"/>
              </a:spcAft>
              <a:buClr>
                <a:schemeClr val="dk1"/>
              </a:buClr>
              <a:buSzPts val="1200"/>
              <a:buFont typeface="Calibri"/>
              <a:buNone/>
            </a:pPr>
            <a:r>
              <a:rPr lang="iw-IL"/>
              <a:t>אבל הטבלאות בעולם האמיתי רחוקות מהגודל הזה. לרוב טבלאות יכילו מאות ואלפי שורות ואף למעלה מכך, ולא נוכל למצוא ערך ספציפי אם נחפש רק "בעיניים".</a:t>
            </a:r>
            <a:endParaRPr/>
          </a:p>
          <a:p>
            <a:pPr indent="0" lvl="0" marL="0" marR="0" rtl="1" algn="r">
              <a:lnSpc>
                <a:spcPct val="100000"/>
              </a:lnSpc>
              <a:spcBef>
                <a:spcPts val="0"/>
              </a:spcBef>
              <a:spcAft>
                <a:spcPts val="0"/>
              </a:spcAft>
              <a:buClr>
                <a:schemeClr val="dk1"/>
              </a:buClr>
              <a:buSzPts val="1200"/>
              <a:buFont typeface="Calibri"/>
              <a:buNone/>
            </a:pPr>
            <a:r>
              <a:rPr lang="iw-IL"/>
              <a:t>אבל באקסל יש לכך פתרון – פונקציות חיפוש!</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82" name="Google Shape;82;p6: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marR="0" rtl="1" algn="r">
              <a:lnSpc>
                <a:spcPct val="100000"/>
              </a:lnSpc>
              <a:spcBef>
                <a:spcPts val="0"/>
              </a:spcBef>
              <a:spcAft>
                <a:spcPts val="0"/>
              </a:spcAft>
              <a:buClr>
                <a:schemeClr val="dk1"/>
              </a:buClr>
              <a:buSzPts val="1200"/>
              <a:buFont typeface="Calibri"/>
              <a:buNone/>
            </a:pPr>
            <a:r>
              <a:rPr lang="iw-IL"/>
              <a:t>פונקציות החיפוש באקסל מאפשרות לנו להגדיר ערך כלשהו ולפי ערך זה למצוא נתונים המקושרים אליו.</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95" name="Google Shape;95;p7: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marR="0" rtl="1" algn="r">
              <a:lnSpc>
                <a:spcPct val="100000"/>
              </a:lnSpc>
              <a:spcBef>
                <a:spcPts val="0"/>
              </a:spcBef>
              <a:spcAft>
                <a:spcPts val="0"/>
              </a:spcAft>
              <a:buClr>
                <a:schemeClr val="dk1"/>
              </a:buClr>
              <a:buSzPts val="1200"/>
              <a:buFont typeface="Calibri"/>
              <a:buNone/>
            </a:pPr>
            <a:r>
              <a:rPr lang="iw-IL"/>
              <a:t>VLOOKUP היא הפונקציה הפופולרית ביותר לחיפוש באקסל. זוהי פונקציה מורכבת, שכוללת ארבעה ארגומנטים (קלטים).</a:t>
            </a:r>
            <a:endParaRPr/>
          </a:p>
          <a:p>
            <a:pPr indent="0" lvl="0" marL="0" marR="0" rtl="1" algn="r">
              <a:lnSpc>
                <a:spcPct val="100000"/>
              </a:lnSpc>
              <a:spcBef>
                <a:spcPts val="0"/>
              </a:spcBef>
              <a:spcAft>
                <a:spcPts val="0"/>
              </a:spcAft>
              <a:buClr>
                <a:schemeClr val="dk1"/>
              </a:buClr>
              <a:buSzPts val="1200"/>
              <a:buFont typeface="Calibri"/>
              <a:buNone/>
            </a:pPr>
            <a:r>
              <a:rPr lang="iw-IL"/>
              <a:t>עם זאת, קל להבין את מהלך העבודה של VLOOKUP, כי היא פועלת בדיוק לפי סדר הפעולות של פעולת חיפוש כפי שהוצג בשקופיות הקודמות – מגדירים לה את הערך לחיפוש ואת תחום החיפוש, והיא מוצאת אותו בשבילנו בקלות!</a:t>
            </a:r>
            <a:endParaRPr/>
          </a:p>
          <a:p>
            <a:pPr indent="0" lvl="0" marL="0" marR="0" rtl="1" algn="r">
              <a:lnSpc>
                <a:spcPct val="100000"/>
              </a:lnSpc>
              <a:spcBef>
                <a:spcPts val="0"/>
              </a:spcBef>
              <a:spcAft>
                <a:spcPts val="0"/>
              </a:spcAft>
              <a:buClr>
                <a:schemeClr val="dk1"/>
              </a:buClr>
              <a:buSzPts val="1200"/>
              <a:buFont typeface="Calibri"/>
              <a:buNone/>
            </a:pPr>
            <a:r>
              <a:t/>
            </a:r>
            <a:endParaRPr/>
          </a:p>
          <a:p>
            <a:pPr indent="0" lvl="0" marL="0" marR="0" rtl="1" algn="r">
              <a:lnSpc>
                <a:spcPct val="100000"/>
              </a:lnSpc>
              <a:spcBef>
                <a:spcPts val="0"/>
              </a:spcBef>
              <a:spcAft>
                <a:spcPts val="0"/>
              </a:spcAft>
              <a:buClr>
                <a:schemeClr val="dk1"/>
              </a:buClr>
              <a:buSzPts val="1200"/>
              <a:buFont typeface="Calibri"/>
              <a:buNone/>
            </a:pPr>
            <a:r>
              <a:rPr lang="iw-IL"/>
              <a:t>הארגומנט הרביעי של הפונקציה הוא רמת הדיוק לחיפוש. לרמת הדיוק יש שתי  אפשרויות בלבד – </a:t>
            </a:r>
            <a:r>
              <a:rPr b="1" lang="iw-IL"/>
              <a:t>מדויק</a:t>
            </a:r>
            <a:r>
              <a:rPr lang="iw-IL"/>
              <a:t> או </a:t>
            </a:r>
            <a:r>
              <a:rPr b="1" lang="iw-IL"/>
              <a:t>בקירוב</a:t>
            </a:r>
            <a:r>
              <a:rPr b="0" lang="iw-IL"/>
              <a:t>. </a:t>
            </a:r>
            <a:r>
              <a:rPr lang="iw-IL"/>
              <a:t>ל</a:t>
            </a:r>
            <a:r>
              <a:rPr b="0" lang="iw-IL"/>
              <a:t>חיפוש מדויק נכתוב את הספרה 0, ו</a:t>
            </a:r>
            <a:r>
              <a:rPr lang="iw-IL"/>
              <a:t>ל</a:t>
            </a:r>
            <a:r>
              <a:rPr b="0" lang="iw-IL"/>
              <a:t>חיפוש מקורב נכתוב את הספרה 1. לרוב נשתמש בחיפוש מדויק, ולכן לרוב נזין את הספרה 0 לארגומנט זה.</a:t>
            </a:r>
            <a:endParaRPr b="1"/>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11" name="Google Shape;111;p8: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marR="0" rtl="1" algn="r">
              <a:lnSpc>
                <a:spcPct val="100000"/>
              </a:lnSpc>
              <a:spcBef>
                <a:spcPts val="0"/>
              </a:spcBef>
              <a:spcAft>
                <a:spcPts val="0"/>
              </a:spcAft>
              <a:buClr>
                <a:schemeClr val="dk1"/>
              </a:buClr>
              <a:buSzPts val="1200"/>
              <a:buFont typeface="Calibri"/>
              <a:buNone/>
            </a:pPr>
            <a:r>
              <a:rPr b="0" lang="iw-IL"/>
              <a:t>ניקח את הדוגמה שהצגנו קודם לכן, עם טבלת המלאי.</a:t>
            </a:r>
            <a:endParaRPr/>
          </a:p>
          <a:p>
            <a:pPr indent="0" lvl="0" marL="0" marR="0" rtl="1" algn="r">
              <a:lnSpc>
                <a:spcPct val="100000"/>
              </a:lnSpc>
              <a:spcBef>
                <a:spcPts val="0"/>
              </a:spcBef>
              <a:spcAft>
                <a:spcPts val="0"/>
              </a:spcAft>
              <a:buClr>
                <a:schemeClr val="dk1"/>
              </a:buClr>
              <a:buSzPts val="1200"/>
              <a:buFont typeface="Calibri"/>
              <a:buNone/>
            </a:pPr>
            <a:r>
              <a:rPr b="0" lang="iw-IL"/>
              <a:t>כדי למצוא את הכמות הקיימת במלאי של שוקולד חלב, נזין לפונקציה את הארגומנטים המתאימים:</a:t>
            </a:r>
            <a:endParaRPr/>
          </a:p>
          <a:p>
            <a:pPr indent="0" lvl="0" marL="0" marR="0" rtl="1" algn="r">
              <a:lnSpc>
                <a:spcPct val="100000"/>
              </a:lnSpc>
              <a:spcBef>
                <a:spcPts val="0"/>
              </a:spcBef>
              <a:spcAft>
                <a:spcPts val="0"/>
              </a:spcAft>
              <a:buClr>
                <a:schemeClr val="dk1"/>
              </a:buClr>
              <a:buSzPts val="1200"/>
              <a:buFont typeface="Calibri"/>
              <a:buNone/>
            </a:pPr>
            <a:r>
              <a:rPr b="0" lang="iw-IL"/>
              <a:t>הערך לחיפוש: "שוקולד חלב" (זהו ערך מסוג טקסט, לכן הוא תחום במרכאות).</a:t>
            </a:r>
            <a:endParaRPr/>
          </a:p>
          <a:p>
            <a:pPr indent="0" lvl="0" marL="0" marR="0" rtl="1" algn="r">
              <a:lnSpc>
                <a:spcPct val="100000"/>
              </a:lnSpc>
              <a:spcBef>
                <a:spcPts val="0"/>
              </a:spcBef>
              <a:spcAft>
                <a:spcPts val="0"/>
              </a:spcAft>
              <a:buClr>
                <a:schemeClr val="dk1"/>
              </a:buClr>
              <a:buSzPts val="1200"/>
              <a:buFont typeface="Calibri"/>
              <a:buNone/>
            </a:pPr>
            <a:r>
              <a:rPr b="0" lang="iw-IL"/>
              <a:t>תחום החיפוש: סימון טבלת המלאי. </a:t>
            </a:r>
            <a:r>
              <a:rPr b="1" lang="iw-IL"/>
              <a:t>שימו לב!</a:t>
            </a:r>
            <a:r>
              <a:rPr b="0" lang="iw-IL"/>
              <a:t> סימון הטבלה מתחיל מהעמודה שבה כתוב הערך לחיפוש! במקרה שלנו אנחנו מחפשים שוקולד חלב, ולכן הטבלה שנסמן תתחיל בעמודת שם המוצר.</a:t>
            </a:r>
            <a:endParaRPr/>
          </a:p>
          <a:p>
            <a:pPr indent="0" lvl="0" marL="0" marR="0" rtl="1" algn="r">
              <a:lnSpc>
                <a:spcPct val="100000"/>
              </a:lnSpc>
              <a:spcBef>
                <a:spcPts val="0"/>
              </a:spcBef>
              <a:spcAft>
                <a:spcPts val="0"/>
              </a:spcAft>
              <a:buClr>
                <a:schemeClr val="dk1"/>
              </a:buClr>
              <a:buSzPts val="1200"/>
              <a:buFont typeface="Calibri"/>
              <a:buNone/>
            </a:pPr>
            <a:r>
              <a:rPr b="0" lang="iw-IL"/>
              <a:t>3. מס' העמודה שבה נמצא הערך </a:t>
            </a:r>
            <a:r>
              <a:rPr lang="iw-IL"/>
              <a:t>ש</a:t>
            </a:r>
            <a:r>
              <a:rPr b="0" lang="iw-IL"/>
              <a:t>נרצה לקבל כפלט. מתחילים לספור את העמודות מהעמודה הראשונה </a:t>
            </a:r>
            <a:r>
              <a:rPr lang="iw-IL"/>
              <a:t>ש</a:t>
            </a:r>
            <a:r>
              <a:rPr b="0" lang="iw-IL"/>
              <a:t>סימנו בארגומנט 2. במקרה שלנו זוהי העמודה השלישית מעמודת שם המוצר, לכן נכתוב את המספר 3.</a:t>
            </a:r>
            <a:endParaRPr/>
          </a:p>
          <a:p>
            <a:pPr indent="0" lvl="0" marL="0" marR="0" rtl="1" algn="r">
              <a:lnSpc>
                <a:spcPct val="100000"/>
              </a:lnSpc>
              <a:spcBef>
                <a:spcPts val="0"/>
              </a:spcBef>
              <a:spcAft>
                <a:spcPts val="0"/>
              </a:spcAft>
              <a:buClr>
                <a:schemeClr val="dk1"/>
              </a:buClr>
              <a:buSzPts val="1200"/>
              <a:buFont typeface="Calibri"/>
              <a:buNone/>
            </a:pPr>
            <a:r>
              <a:rPr b="0" lang="iw-IL"/>
              <a:t>4. נחפש את הערך המדויק "שוקולד חלב", ולכן נכתוב את הספרה 0.</a:t>
            </a:r>
            <a:endParaRPr/>
          </a:p>
          <a:p>
            <a:pPr indent="0" lvl="0" marL="0" marR="0" rtl="1" algn="r">
              <a:lnSpc>
                <a:spcPct val="100000"/>
              </a:lnSpc>
              <a:spcBef>
                <a:spcPts val="0"/>
              </a:spcBef>
              <a:spcAft>
                <a:spcPts val="0"/>
              </a:spcAft>
              <a:buClr>
                <a:schemeClr val="dk1"/>
              </a:buClr>
              <a:buSzPts val="1200"/>
              <a:buFont typeface="Calibri"/>
              <a:buNone/>
            </a:pPr>
            <a:r>
              <a:t/>
            </a:r>
            <a:endParaRPr b="0"/>
          </a:p>
          <a:p>
            <a:pPr indent="0" lvl="0" marL="0" marR="0" rtl="1" algn="r">
              <a:lnSpc>
                <a:spcPct val="100000"/>
              </a:lnSpc>
              <a:spcBef>
                <a:spcPts val="0"/>
              </a:spcBef>
              <a:spcAft>
                <a:spcPts val="0"/>
              </a:spcAft>
              <a:buClr>
                <a:schemeClr val="dk1"/>
              </a:buClr>
              <a:buSzPts val="1200"/>
              <a:buFont typeface="Calibri"/>
              <a:buNone/>
            </a:pPr>
            <a:r>
              <a:rPr b="0" lang="iw-IL"/>
              <a:t>וקיבלנו בדיוק את המלאי הקיים של שוקולד חלב!</a:t>
            </a:r>
            <a:endParaRPr b="1"/>
          </a:p>
          <a:p>
            <a:pPr indent="0" lvl="0" marL="0" marR="0" rtl="1" algn="r">
              <a:lnSpc>
                <a:spcPct val="100000"/>
              </a:lnSpc>
              <a:spcBef>
                <a:spcPts val="0"/>
              </a:spcBef>
              <a:spcAft>
                <a:spcPts val="0"/>
              </a:spcAft>
              <a:buClr>
                <a:schemeClr val="dk1"/>
              </a:buClr>
              <a:buSzPts val="1200"/>
              <a:buFont typeface="Calibri"/>
              <a:buNone/>
            </a:pPr>
            <a:r>
              <a:rPr b="0" lang="iw-IL"/>
              <a:t>ב-gif תוכלו לראות את מהלך השימוש בפונקציית VLOOKUP.</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19" name="Google Shape;119;p9: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marR="0" rtl="1" algn="r">
              <a:lnSpc>
                <a:spcPct val="100000"/>
              </a:lnSpc>
              <a:spcBef>
                <a:spcPts val="0"/>
              </a:spcBef>
              <a:spcAft>
                <a:spcPts val="0"/>
              </a:spcAft>
              <a:buClr>
                <a:schemeClr val="dk1"/>
              </a:buClr>
              <a:buSzPts val="1200"/>
              <a:buFont typeface="Calibri"/>
              <a:buNone/>
            </a:pPr>
            <a:r>
              <a:rPr b="0" lang="iw-IL"/>
              <a:t>כדי למנוע טעויות, וגם כדי לה</a:t>
            </a:r>
            <a:r>
              <a:rPr lang="iw-IL"/>
              <a:t>קל על</a:t>
            </a:r>
            <a:r>
              <a:rPr b="0" lang="iw-IL"/>
              <a:t> העבודה, רצוי להשתמש בהפניה לתא כאשר מגדירים את ערך החיפוש.</a:t>
            </a:r>
            <a:endParaRPr/>
          </a:p>
          <a:p>
            <a:pPr indent="0" lvl="0" marL="0" marR="0" rtl="1" algn="r">
              <a:lnSpc>
                <a:spcPct val="100000"/>
              </a:lnSpc>
              <a:spcBef>
                <a:spcPts val="0"/>
              </a:spcBef>
              <a:spcAft>
                <a:spcPts val="0"/>
              </a:spcAft>
              <a:buClr>
                <a:schemeClr val="dk1"/>
              </a:buClr>
              <a:buSzPts val="1200"/>
              <a:buFont typeface="Calibri"/>
              <a:buNone/>
            </a:pPr>
            <a:r>
              <a:rPr b="0" lang="iw-IL"/>
              <a:t>מה יקרה אם נרצה לחפש כמה ערכים?</a:t>
            </a:r>
            <a:endParaRPr/>
          </a:p>
          <a:p>
            <a:pPr indent="0" lvl="0" marL="0" marR="0" rtl="1" algn="r">
              <a:lnSpc>
                <a:spcPct val="100000"/>
              </a:lnSpc>
              <a:spcBef>
                <a:spcPts val="0"/>
              </a:spcBef>
              <a:spcAft>
                <a:spcPts val="0"/>
              </a:spcAft>
              <a:buClr>
                <a:schemeClr val="dk1"/>
              </a:buClr>
              <a:buSzPts val="1200"/>
              <a:buFont typeface="Calibri"/>
              <a:buNone/>
            </a:pPr>
            <a:r>
              <a:rPr b="0" lang="iw-IL"/>
              <a:t>יש לנו טבלה חדשה </a:t>
            </a:r>
            <a:r>
              <a:rPr lang="iw-IL"/>
              <a:t>ש</a:t>
            </a:r>
            <a:r>
              <a:rPr b="0" lang="iw-IL"/>
              <a:t>מכילה את מחירי המוצרים. נרצה לייבא אליה גם את הקטגוריה שאליה משתייך כל מוצר.</a:t>
            </a:r>
            <a:endParaRPr/>
          </a:p>
          <a:p>
            <a:pPr indent="0" lvl="0" marL="0" marR="0" rtl="1" algn="r">
              <a:lnSpc>
                <a:spcPct val="100000"/>
              </a:lnSpc>
              <a:spcBef>
                <a:spcPts val="0"/>
              </a:spcBef>
              <a:spcAft>
                <a:spcPts val="0"/>
              </a:spcAft>
              <a:buClr>
                <a:schemeClr val="dk1"/>
              </a:buClr>
              <a:buSzPts val="1200"/>
              <a:buFont typeface="Calibri"/>
              <a:buNone/>
            </a:pPr>
            <a:r>
              <a:rPr b="0" lang="iw-IL"/>
              <a:t>ב-gif תוכלו לראות איך עושים זאת באמצעות גרירה.</a:t>
            </a:r>
            <a:endParaRPr/>
          </a:p>
          <a:p>
            <a:pPr indent="0" lvl="0" marL="0" marR="0" rtl="1" algn="r">
              <a:lnSpc>
                <a:spcPct val="100000"/>
              </a:lnSpc>
              <a:spcBef>
                <a:spcPts val="0"/>
              </a:spcBef>
              <a:spcAft>
                <a:spcPts val="0"/>
              </a:spcAft>
              <a:buClr>
                <a:schemeClr val="dk1"/>
              </a:buClr>
              <a:buSzPts val="1200"/>
              <a:buFont typeface="Calibri"/>
              <a:buNone/>
            </a:pPr>
            <a:r>
              <a:rPr b="0" lang="iw-IL"/>
              <a:t>שימו לב! פונקציית VLOOKUP לא מתייחסת לסדר של הנתונים, ולכן זה לא משנה שהערכים בטבלת המחירים ממוינים בסדר שונה מאשר בטבלת המלאי.</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x">
  <p:cSld name="TITLE_AND_BODY">
    <p:spTree>
      <p:nvGrpSpPr>
        <p:cNvPr id="9" name="Shape 9"/>
        <p:cNvGrpSpPr/>
        <p:nvPr/>
      </p:nvGrpSpPr>
      <p:grpSpPr>
        <a:xfrm>
          <a:off x="0" y="0"/>
          <a:ext cx="0" cy="0"/>
          <a:chOff x="0" y="0"/>
          <a:chExt cx="0" cy="0"/>
        </a:xfrm>
      </p:grpSpPr>
      <p:pic>
        <p:nvPicPr>
          <p:cNvPr descr="Google Shape;7;p1" id="10" name="Google Shape;10;p13"/>
          <p:cNvPicPr preferRelativeResize="0"/>
          <p:nvPr/>
        </p:nvPicPr>
        <p:blipFill rotWithShape="1">
          <a:blip r:embed="rId2">
            <a:alphaModFix/>
          </a:blip>
          <a:srcRect b="25722" l="4362" r="4569" t="19277"/>
          <a:stretch/>
        </p:blipFill>
        <p:spPr>
          <a:xfrm>
            <a:off x="8062575" y="4413899"/>
            <a:ext cx="875052" cy="528477"/>
          </a:xfrm>
          <a:prstGeom prst="rect">
            <a:avLst/>
          </a:prstGeom>
          <a:noFill/>
          <a:ln>
            <a:noFill/>
          </a:ln>
        </p:spPr>
      </p:pic>
      <p:sp>
        <p:nvSpPr>
          <p:cNvPr id="11" name="Google Shape;11;p13"/>
          <p:cNvSpPr/>
          <p:nvPr/>
        </p:nvSpPr>
        <p:spPr>
          <a:xfrm>
            <a:off x="-1" y="5051375"/>
            <a:ext cx="9144002" cy="92102"/>
          </a:xfrm>
          <a:prstGeom prst="rect">
            <a:avLst/>
          </a:prstGeom>
          <a:solidFill>
            <a:srgbClr val="FFC926"/>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200"/>
              <a:buFont typeface="Assistant"/>
              <a:buNone/>
            </a:pPr>
            <a:r>
              <a:t/>
            </a:r>
            <a:endParaRPr b="0" i="0" sz="1200" u="none" cap="none" strike="noStrike">
              <a:solidFill>
                <a:srgbClr val="000000"/>
              </a:solidFill>
              <a:latin typeface="Calibri"/>
              <a:ea typeface="Calibri"/>
              <a:cs typeface="Calibri"/>
              <a:sym typeface="Calibri"/>
            </a:endParaRPr>
          </a:p>
        </p:txBody>
      </p:sp>
      <p:sp>
        <p:nvSpPr>
          <p:cNvPr id="12" name="Google Shape;12;p13"/>
          <p:cNvSpPr/>
          <p:nvPr/>
        </p:nvSpPr>
        <p:spPr>
          <a:xfrm>
            <a:off x="-2700" y="2696"/>
            <a:ext cx="3561603" cy="199503"/>
          </a:xfrm>
          <a:prstGeom prst="rect">
            <a:avLst/>
          </a:prstGeom>
          <a:solidFill>
            <a:srgbClr val="EEEEEE"/>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200"/>
              <a:buFont typeface="Assistant"/>
              <a:buNone/>
            </a:pPr>
            <a:r>
              <a:t/>
            </a:r>
            <a:endParaRPr b="0" i="0" sz="1200" u="none" cap="none" strike="noStrike">
              <a:solidFill>
                <a:srgbClr val="000000"/>
              </a:solidFill>
              <a:latin typeface="Calibri"/>
              <a:ea typeface="Calibri"/>
              <a:cs typeface="Calibri"/>
              <a:sym typeface="Calibri"/>
            </a:endParaRPr>
          </a:p>
        </p:txBody>
      </p:sp>
      <p:pic>
        <p:nvPicPr>
          <p:cNvPr descr="Google Shape;135;p15" id="13" name="Google Shape;13;p13"/>
          <p:cNvPicPr preferRelativeResize="0"/>
          <p:nvPr/>
        </p:nvPicPr>
        <p:blipFill rotWithShape="1">
          <a:blip r:embed="rId3">
            <a:alphaModFix/>
          </a:blip>
          <a:srcRect b="0" l="0" r="0" t="0"/>
          <a:stretch/>
        </p:blipFill>
        <p:spPr>
          <a:xfrm rot="351193">
            <a:off x="255009" y="4496940"/>
            <a:ext cx="511994" cy="306046"/>
          </a:xfrm>
          <a:prstGeom prst="rect">
            <a:avLst/>
          </a:prstGeom>
          <a:noFill/>
          <a:ln>
            <a:noFill/>
          </a:ln>
        </p:spPr>
      </p:pic>
      <p:sp>
        <p:nvSpPr>
          <p:cNvPr id="14" name="Google Shape;14;p13"/>
          <p:cNvSpPr txBox="1"/>
          <p:nvPr>
            <p:ph idx="12" type="sldNum"/>
          </p:nvPr>
        </p:nvSpPr>
        <p:spPr>
          <a:xfrm>
            <a:off x="212107" y="4553064"/>
            <a:ext cx="306305" cy="335249"/>
          </a:xfrm>
          <a:prstGeom prst="rect">
            <a:avLst/>
          </a:prstGeom>
          <a:noFill/>
          <a:ln>
            <a:noFill/>
          </a:ln>
        </p:spPr>
        <p:txBody>
          <a:bodyPr anchorCtr="0" anchor="ctr" bIns="91400" lIns="91400" spcFirstLastPara="1" rIns="91400" wrap="square" tIns="91400">
            <a:normAutofit/>
          </a:bodyPr>
          <a:lstStyle>
            <a:lvl1pPr indent="0" lvl="0" marL="0" marR="0" algn="r">
              <a:lnSpc>
                <a:spcPct val="100000"/>
              </a:lnSpc>
              <a:spcBef>
                <a:spcPts val="0"/>
              </a:spcBef>
              <a:spcAft>
                <a:spcPts val="0"/>
              </a:spcAft>
              <a:buClr>
                <a:srgbClr val="232752"/>
              </a:buClr>
              <a:buSzPts val="900"/>
              <a:buFont typeface="Assistant SemiBold"/>
              <a:buNone/>
              <a:defRPr>
                <a:solidFill>
                  <a:srgbClr val="232752"/>
                </a:solidFill>
                <a:latin typeface="Assistant SemiBold"/>
                <a:ea typeface="Assistant SemiBold"/>
                <a:cs typeface="Assistant SemiBold"/>
                <a:sym typeface="Assistant SemiBold"/>
              </a:defRPr>
            </a:lvl1pPr>
            <a:lvl2pPr indent="0" lvl="1" marL="0" marR="0" algn="r">
              <a:lnSpc>
                <a:spcPct val="100000"/>
              </a:lnSpc>
              <a:spcBef>
                <a:spcPts val="0"/>
              </a:spcBef>
              <a:spcAft>
                <a:spcPts val="0"/>
              </a:spcAft>
              <a:buClr>
                <a:srgbClr val="232752"/>
              </a:buClr>
              <a:buSzPts val="900"/>
              <a:buFont typeface="Assistant SemiBold"/>
              <a:buNone/>
              <a:defRPr>
                <a:solidFill>
                  <a:srgbClr val="232752"/>
                </a:solidFill>
                <a:latin typeface="Assistant SemiBold"/>
                <a:ea typeface="Assistant SemiBold"/>
                <a:cs typeface="Assistant SemiBold"/>
                <a:sym typeface="Assistant SemiBold"/>
              </a:defRPr>
            </a:lvl2pPr>
            <a:lvl3pPr indent="0" lvl="2" marL="0" marR="0" algn="r">
              <a:lnSpc>
                <a:spcPct val="100000"/>
              </a:lnSpc>
              <a:spcBef>
                <a:spcPts val="0"/>
              </a:spcBef>
              <a:spcAft>
                <a:spcPts val="0"/>
              </a:spcAft>
              <a:buClr>
                <a:srgbClr val="232752"/>
              </a:buClr>
              <a:buSzPts val="900"/>
              <a:buFont typeface="Assistant SemiBold"/>
              <a:buNone/>
              <a:defRPr>
                <a:solidFill>
                  <a:srgbClr val="232752"/>
                </a:solidFill>
                <a:latin typeface="Assistant SemiBold"/>
                <a:ea typeface="Assistant SemiBold"/>
                <a:cs typeface="Assistant SemiBold"/>
                <a:sym typeface="Assistant SemiBold"/>
              </a:defRPr>
            </a:lvl3pPr>
            <a:lvl4pPr indent="0" lvl="3" marL="0" marR="0" algn="r">
              <a:lnSpc>
                <a:spcPct val="100000"/>
              </a:lnSpc>
              <a:spcBef>
                <a:spcPts val="0"/>
              </a:spcBef>
              <a:spcAft>
                <a:spcPts val="0"/>
              </a:spcAft>
              <a:buClr>
                <a:srgbClr val="232752"/>
              </a:buClr>
              <a:buSzPts val="900"/>
              <a:buFont typeface="Assistant SemiBold"/>
              <a:buNone/>
              <a:defRPr>
                <a:solidFill>
                  <a:srgbClr val="232752"/>
                </a:solidFill>
                <a:latin typeface="Assistant SemiBold"/>
                <a:ea typeface="Assistant SemiBold"/>
                <a:cs typeface="Assistant SemiBold"/>
                <a:sym typeface="Assistant SemiBold"/>
              </a:defRPr>
            </a:lvl4pPr>
            <a:lvl5pPr indent="0" lvl="4" marL="0" marR="0" algn="r">
              <a:lnSpc>
                <a:spcPct val="100000"/>
              </a:lnSpc>
              <a:spcBef>
                <a:spcPts val="0"/>
              </a:spcBef>
              <a:spcAft>
                <a:spcPts val="0"/>
              </a:spcAft>
              <a:buClr>
                <a:srgbClr val="232752"/>
              </a:buClr>
              <a:buSzPts val="900"/>
              <a:buFont typeface="Assistant SemiBold"/>
              <a:buNone/>
              <a:defRPr>
                <a:solidFill>
                  <a:srgbClr val="232752"/>
                </a:solidFill>
                <a:latin typeface="Assistant SemiBold"/>
                <a:ea typeface="Assistant SemiBold"/>
                <a:cs typeface="Assistant SemiBold"/>
                <a:sym typeface="Assistant SemiBold"/>
              </a:defRPr>
            </a:lvl5pPr>
            <a:lvl6pPr indent="0" lvl="5" marL="0" marR="0" algn="r">
              <a:lnSpc>
                <a:spcPct val="100000"/>
              </a:lnSpc>
              <a:spcBef>
                <a:spcPts val="0"/>
              </a:spcBef>
              <a:spcAft>
                <a:spcPts val="0"/>
              </a:spcAft>
              <a:buClr>
                <a:srgbClr val="232752"/>
              </a:buClr>
              <a:buSzPts val="900"/>
              <a:buFont typeface="Assistant SemiBold"/>
              <a:buNone/>
              <a:defRPr>
                <a:solidFill>
                  <a:srgbClr val="232752"/>
                </a:solidFill>
                <a:latin typeface="Assistant SemiBold"/>
                <a:ea typeface="Assistant SemiBold"/>
                <a:cs typeface="Assistant SemiBold"/>
                <a:sym typeface="Assistant SemiBold"/>
              </a:defRPr>
            </a:lvl6pPr>
            <a:lvl7pPr indent="0" lvl="6" marL="0" marR="0" algn="r">
              <a:lnSpc>
                <a:spcPct val="100000"/>
              </a:lnSpc>
              <a:spcBef>
                <a:spcPts val="0"/>
              </a:spcBef>
              <a:spcAft>
                <a:spcPts val="0"/>
              </a:spcAft>
              <a:buClr>
                <a:srgbClr val="232752"/>
              </a:buClr>
              <a:buSzPts val="900"/>
              <a:buFont typeface="Assistant SemiBold"/>
              <a:buNone/>
              <a:defRPr>
                <a:solidFill>
                  <a:srgbClr val="232752"/>
                </a:solidFill>
                <a:latin typeface="Assistant SemiBold"/>
                <a:ea typeface="Assistant SemiBold"/>
                <a:cs typeface="Assistant SemiBold"/>
                <a:sym typeface="Assistant SemiBold"/>
              </a:defRPr>
            </a:lvl7pPr>
            <a:lvl8pPr indent="0" lvl="7" marL="0" marR="0" algn="r">
              <a:lnSpc>
                <a:spcPct val="100000"/>
              </a:lnSpc>
              <a:spcBef>
                <a:spcPts val="0"/>
              </a:spcBef>
              <a:spcAft>
                <a:spcPts val="0"/>
              </a:spcAft>
              <a:buClr>
                <a:srgbClr val="232752"/>
              </a:buClr>
              <a:buSzPts val="900"/>
              <a:buFont typeface="Assistant SemiBold"/>
              <a:buNone/>
              <a:defRPr>
                <a:solidFill>
                  <a:srgbClr val="232752"/>
                </a:solidFill>
                <a:latin typeface="Assistant SemiBold"/>
                <a:ea typeface="Assistant SemiBold"/>
                <a:cs typeface="Assistant SemiBold"/>
                <a:sym typeface="Assistant SemiBold"/>
              </a:defRPr>
            </a:lvl8pPr>
            <a:lvl9pPr indent="0" lvl="8" marL="0" marR="0" algn="r">
              <a:lnSpc>
                <a:spcPct val="100000"/>
              </a:lnSpc>
              <a:spcBef>
                <a:spcPts val="0"/>
              </a:spcBef>
              <a:spcAft>
                <a:spcPts val="0"/>
              </a:spcAft>
              <a:buClr>
                <a:srgbClr val="232752"/>
              </a:buClr>
              <a:buSzPts val="900"/>
              <a:buFont typeface="Assistant SemiBold"/>
              <a:buNone/>
              <a:defRPr>
                <a:solidFill>
                  <a:srgbClr val="232752"/>
                </a:solidFill>
                <a:latin typeface="Assistant SemiBold"/>
                <a:ea typeface="Assistant SemiBold"/>
                <a:cs typeface="Assistant SemiBold"/>
                <a:sym typeface="Assistant SemiBold"/>
              </a:defRPr>
            </a:lvl9pPr>
          </a:lstStyle>
          <a:p>
            <a:pPr indent="0" lvl="0" marL="0" rtl="0" algn="r">
              <a:spcBef>
                <a:spcPts val="0"/>
              </a:spcBef>
              <a:spcAft>
                <a:spcPts val="0"/>
              </a:spcAft>
              <a:buNone/>
            </a:pPr>
            <a:fld id="{00000000-1234-1234-1234-123412341234}" type="slidenum">
              <a:rPr lang="iw-IL"/>
              <a:t>‹#›</a:t>
            </a:fld>
            <a:endParaRPr b="0" i="0" sz="900" u="none" cap="none" strike="noStrike"/>
          </a:p>
        </p:txBody>
      </p:sp>
      <p:sp>
        <p:nvSpPr>
          <p:cNvPr id="15" name="Google Shape;15;p13"/>
          <p:cNvSpPr txBox="1"/>
          <p:nvPr/>
        </p:nvSpPr>
        <p:spPr>
          <a:xfrm>
            <a:off x="6297038" y="56674"/>
            <a:ext cx="2720018" cy="384686"/>
          </a:xfrm>
          <a:prstGeom prst="rect">
            <a:avLst/>
          </a:prstGeom>
          <a:noFill/>
          <a:ln>
            <a:noFill/>
          </a:ln>
        </p:spPr>
        <p:txBody>
          <a:bodyPr anchorCtr="0" anchor="t" bIns="91400" lIns="91400" spcFirstLastPara="1" rIns="91400" wrap="square" tIns="91400">
            <a:spAutoFit/>
          </a:bodyPr>
          <a:lstStyle/>
          <a:p>
            <a:pPr indent="457200" lvl="1" marL="0" marR="0" rtl="0" algn="r">
              <a:lnSpc>
                <a:spcPct val="100000"/>
              </a:lnSpc>
              <a:spcBef>
                <a:spcPts val="0"/>
              </a:spcBef>
              <a:spcAft>
                <a:spcPts val="0"/>
              </a:spcAft>
              <a:buClr>
                <a:srgbClr val="232752"/>
              </a:buClr>
              <a:buSzPts val="1300"/>
              <a:buFont typeface="Assistant ExtraBold"/>
              <a:buNone/>
            </a:pPr>
            <a:r>
              <a:rPr b="0" i="0" lang="iw-IL" sz="1300" u="none" cap="none" strike="noStrike">
                <a:solidFill>
                  <a:srgbClr val="232752"/>
                </a:solidFill>
                <a:latin typeface="Assistant ExtraBold"/>
                <a:ea typeface="Assistant ExtraBold"/>
                <a:cs typeface="Assistant ExtraBold"/>
                <a:sym typeface="Assistant ExtraBold"/>
              </a:rPr>
              <a:t>אקסל מתקדם לניתוח נתונים</a:t>
            </a:r>
            <a:endParaRPr b="0" i="0" sz="1200" u="none" cap="none" strike="noStrike">
              <a:solidFill>
                <a:srgbClr val="232752"/>
              </a:solidFill>
              <a:latin typeface="Calibri"/>
              <a:ea typeface="Calibri"/>
              <a:cs typeface="Calibri"/>
              <a:sym typeface="Calibri"/>
            </a:endParaRPr>
          </a:p>
        </p:txBody>
      </p:sp>
      <p:cxnSp>
        <p:nvCxnSpPr>
          <p:cNvPr id="16" name="Google Shape;16;p13"/>
          <p:cNvCxnSpPr/>
          <p:nvPr/>
        </p:nvCxnSpPr>
        <p:spPr>
          <a:xfrm>
            <a:off x="7044538" y="445209"/>
            <a:ext cx="1904087" cy="0"/>
          </a:xfrm>
          <a:prstGeom prst="straightConnector1">
            <a:avLst/>
          </a:prstGeom>
          <a:noFill/>
          <a:ln cap="flat" cmpd="sng" w="9525">
            <a:solidFill>
              <a:srgbClr val="918D8E"/>
            </a:solidFill>
            <a:prstDash val="dot"/>
            <a:round/>
            <a:headEnd len="sm" w="sm" type="none"/>
            <a:tailEnd len="sm" w="sm" type="none"/>
          </a:ln>
        </p:spPr>
      </p:cxnSp>
    </p:spTree>
  </p:cSld>
  <p:clrMapOvr>
    <a:masterClrMapping/>
  </p:clrMapOvr>
  <p:extLst>
    <p:ext uri="{DCECCB84-F9BA-43D5-87BE-67443E8EF086}">
      <p15:sldGuideLst>
        <p15:guide id="1" orient="horz" pos="1620">
          <p15:clr>
            <a:srgbClr val="FBAE40"/>
          </p15:clr>
        </p15:guide>
        <p15:guide id="2"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spTree>
      <p:nvGrpSpPr>
        <p:cNvPr id="17" name="Shape 17"/>
        <p:cNvGrpSpPr/>
        <p:nvPr/>
      </p:nvGrpSpPr>
      <p:grpSpPr>
        <a:xfrm>
          <a:off x="0" y="0"/>
          <a:ext cx="0" cy="0"/>
          <a:chOff x="0" y="0"/>
          <a:chExt cx="0" cy="0"/>
        </a:xfrm>
      </p:grpSpPr>
      <p:sp>
        <p:nvSpPr>
          <p:cNvPr id="18" name="Google Shape;18;p14"/>
          <p:cNvSpPr/>
          <p:nvPr/>
        </p:nvSpPr>
        <p:spPr>
          <a:xfrm>
            <a:off x="0" y="5051375"/>
            <a:ext cx="9144000" cy="92102"/>
          </a:xfrm>
          <a:prstGeom prst="rect">
            <a:avLst/>
          </a:prstGeom>
          <a:solidFill>
            <a:srgbClr val="FFC926"/>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200"/>
              <a:buFont typeface="Assistant"/>
              <a:buNone/>
            </a:pPr>
            <a:r>
              <a:t/>
            </a:r>
            <a:endParaRPr b="0" i="0" sz="1200" u="none" cap="none" strike="noStrike">
              <a:solidFill>
                <a:srgbClr val="000000"/>
              </a:solidFill>
              <a:latin typeface="Calibri"/>
              <a:ea typeface="Calibri"/>
              <a:cs typeface="Calibri"/>
              <a:sym typeface="Calibri"/>
            </a:endParaRPr>
          </a:p>
        </p:txBody>
      </p:sp>
      <p:sp>
        <p:nvSpPr>
          <p:cNvPr id="19" name="Google Shape;19;p14"/>
          <p:cNvSpPr/>
          <p:nvPr/>
        </p:nvSpPr>
        <p:spPr>
          <a:xfrm>
            <a:off x="-2699" y="2696"/>
            <a:ext cx="3561602" cy="199504"/>
          </a:xfrm>
          <a:prstGeom prst="rect">
            <a:avLst/>
          </a:prstGeom>
          <a:solidFill>
            <a:srgbClr val="EEEEEE"/>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200"/>
              <a:buFont typeface="Assistant"/>
              <a:buNone/>
            </a:pPr>
            <a:r>
              <a:t/>
            </a:r>
            <a:endParaRPr b="0" i="0" sz="1200" u="none" cap="none" strike="noStrike">
              <a:solidFill>
                <a:srgbClr val="000000"/>
              </a:solidFill>
              <a:latin typeface="Calibri"/>
              <a:ea typeface="Calibri"/>
              <a:cs typeface="Calibri"/>
              <a:sym typeface="Calibri"/>
            </a:endParaRPr>
          </a:p>
        </p:txBody>
      </p:sp>
      <p:sp>
        <p:nvSpPr>
          <p:cNvPr id="20" name="Google Shape;20;p14"/>
          <p:cNvSpPr txBox="1"/>
          <p:nvPr/>
        </p:nvSpPr>
        <p:spPr>
          <a:xfrm>
            <a:off x="212107" y="4553064"/>
            <a:ext cx="306305" cy="335249"/>
          </a:xfrm>
          <a:prstGeom prst="rect">
            <a:avLst/>
          </a:prstGeom>
          <a:noFill/>
          <a:ln>
            <a:noFill/>
          </a:ln>
        </p:spPr>
        <p:txBody>
          <a:bodyPr anchorCtr="0" anchor="ctr" bIns="91400" lIns="91400" spcFirstLastPara="1" rIns="91400" wrap="square" tIns="91400">
            <a:normAutofit/>
          </a:bodyPr>
          <a:lstStyle/>
          <a:p>
            <a:pPr indent="0" lvl="0" marL="0" marR="0" rtl="0" algn="r">
              <a:lnSpc>
                <a:spcPct val="100000"/>
              </a:lnSpc>
              <a:spcBef>
                <a:spcPts val="0"/>
              </a:spcBef>
              <a:spcAft>
                <a:spcPts val="0"/>
              </a:spcAft>
              <a:buClr>
                <a:srgbClr val="232752"/>
              </a:buClr>
              <a:buSzPts val="900"/>
              <a:buFont typeface="Assistant SemiBold"/>
              <a:buNone/>
            </a:pPr>
            <a:fld id="{00000000-1234-1234-1234-123412341234}" type="slidenum">
              <a:rPr b="0" i="0" lang="iw-IL" sz="900" u="none" cap="none" strike="noStrike">
                <a:solidFill>
                  <a:srgbClr val="232752"/>
                </a:solidFill>
                <a:latin typeface="Assistant SemiBold"/>
                <a:ea typeface="Assistant SemiBold"/>
                <a:cs typeface="Assistant SemiBold"/>
                <a:sym typeface="Assistant SemiBold"/>
              </a:rPr>
              <a:t>‹#›</a:t>
            </a:fld>
            <a:endParaRPr b="0" i="0" sz="900" u="none" cap="none" strike="noStrike">
              <a:solidFill>
                <a:srgbClr val="232752"/>
              </a:solidFill>
              <a:latin typeface="Assistant SemiBold"/>
              <a:ea typeface="Assistant SemiBold"/>
              <a:cs typeface="Assistant SemiBold"/>
              <a:sym typeface="Assistant SemiBold"/>
            </a:endParaRPr>
          </a:p>
        </p:txBody>
      </p:sp>
      <p:pic>
        <p:nvPicPr>
          <p:cNvPr descr="Google Shape;7;p1" id="21" name="Google Shape;21;p14"/>
          <p:cNvPicPr preferRelativeResize="0"/>
          <p:nvPr/>
        </p:nvPicPr>
        <p:blipFill rotWithShape="1">
          <a:blip r:embed="rId2">
            <a:alphaModFix/>
          </a:blip>
          <a:srcRect b="25722" l="4362" r="4569" t="19277"/>
          <a:stretch/>
        </p:blipFill>
        <p:spPr>
          <a:xfrm>
            <a:off x="8062575" y="4413899"/>
            <a:ext cx="875052" cy="528477"/>
          </a:xfrm>
          <a:prstGeom prst="rect">
            <a:avLst/>
          </a:prstGeom>
          <a:noFill/>
          <a:ln>
            <a:noFill/>
          </a:ln>
        </p:spPr>
      </p:pic>
      <p:pic>
        <p:nvPicPr>
          <p:cNvPr descr="Google Shape;135;p15" id="22" name="Google Shape;22;p14"/>
          <p:cNvPicPr preferRelativeResize="0"/>
          <p:nvPr/>
        </p:nvPicPr>
        <p:blipFill rotWithShape="1">
          <a:blip r:embed="rId3">
            <a:alphaModFix/>
          </a:blip>
          <a:srcRect b="0" l="0" r="0" t="0"/>
          <a:stretch/>
        </p:blipFill>
        <p:spPr>
          <a:xfrm rot="351193">
            <a:off x="255009" y="4496940"/>
            <a:ext cx="511994" cy="306046"/>
          </a:xfrm>
          <a:prstGeom prst="rect">
            <a:avLst/>
          </a:prstGeom>
          <a:noFill/>
          <a:ln>
            <a:noFill/>
          </a:ln>
        </p:spPr>
      </p:pic>
    </p:spTree>
  </p:cSld>
  <p:clrMapOvr>
    <a:masterClrMapping/>
  </p:clrMapOvr>
  <p:extLst>
    <p:ext uri="{DCECCB84-F9BA-43D5-87BE-67443E8EF086}">
      <p15:sldGuideLst>
        <p15:guide id="1" orient="horz" pos="1620">
          <p15:clr>
            <a:srgbClr val="FBAE40"/>
          </p15:clr>
        </p15:guide>
        <p15:guide id="2" pos="2880">
          <p15:clr>
            <a:srgbClr val="FBAE40"/>
          </p15:clr>
        </p15:guide>
      </p15:sldGuideLst>
    </p:ext>
  </p:extLst>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 name="Shape 5"/>
        <p:cNvGrpSpPr/>
        <p:nvPr/>
      </p:nvGrpSpPr>
      <p:grpSpPr>
        <a:xfrm>
          <a:off x="0" y="0"/>
          <a:ext cx="0" cy="0"/>
          <a:chOff x="0" y="0"/>
          <a:chExt cx="0" cy="0"/>
        </a:xfrm>
      </p:grpSpPr>
      <p:sp>
        <p:nvSpPr>
          <p:cNvPr id="6" name="Google Shape;6;p12"/>
          <p:cNvSpPr txBox="1"/>
          <p:nvPr>
            <p:ph type="title"/>
          </p:nvPr>
        </p:nvSpPr>
        <p:spPr>
          <a:xfrm>
            <a:off x="628650" y="273843"/>
            <a:ext cx="7886700" cy="994173"/>
          </a:xfrm>
          <a:prstGeom prst="rect">
            <a:avLst/>
          </a:prstGeom>
          <a:noFill/>
          <a:ln>
            <a:noFill/>
          </a:ln>
        </p:spPr>
        <p:txBody>
          <a:bodyPr anchorCtr="0" anchor="ctr" bIns="34275" lIns="34275" spcFirstLastPara="1" rIns="34275" wrap="square" tIns="34275">
            <a:normAutofit/>
          </a:bodyPr>
          <a:lstStyle>
            <a:lvl1pPr lvl="0" marR="0" rtl="0" algn="r">
              <a:lnSpc>
                <a:spcPct val="90000"/>
              </a:lnSpc>
              <a:spcBef>
                <a:spcPts val="0"/>
              </a:spcBef>
              <a:spcAft>
                <a:spcPts val="0"/>
              </a:spcAft>
              <a:buClr>
                <a:srgbClr val="000000"/>
              </a:buClr>
              <a:buSzPts val="3200"/>
              <a:buFont typeface="Calibri"/>
              <a:buNone/>
              <a:defRPr b="0" i="0" sz="3200" u="none" cap="none" strike="noStrike">
                <a:solidFill>
                  <a:srgbClr val="000000"/>
                </a:solidFill>
                <a:latin typeface="Calibri"/>
                <a:ea typeface="Calibri"/>
                <a:cs typeface="Calibri"/>
                <a:sym typeface="Calibri"/>
              </a:defRPr>
            </a:lvl1pPr>
            <a:lvl2pPr lvl="1" marR="0" rtl="1" algn="r">
              <a:lnSpc>
                <a:spcPct val="90000"/>
              </a:lnSpc>
              <a:spcBef>
                <a:spcPts val="0"/>
              </a:spcBef>
              <a:spcAft>
                <a:spcPts val="0"/>
              </a:spcAft>
              <a:buClr>
                <a:srgbClr val="000000"/>
              </a:buClr>
              <a:buSzPts val="3200"/>
              <a:buFont typeface="Calibri"/>
              <a:buNone/>
              <a:defRPr b="0" i="0" sz="3200" u="none" cap="none" strike="noStrike">
                <a:solidFill>
                  <a:srgbClr val="000000"/>
                </a:solidFill>
                <a:latin typeface="Calibri"/>
                <a:ea typeface="Calibri"/>
                <a:cs typeface="Calibri"/>
                <a:sym typeface="Calibri"/>
              </a:defRPr>
            </a:lvl2pPr>
            <a:lvl3pPr lvl="2" marR="0" rtl="1" algn="r">
              <a:lnSpc>
                <a:spcPct val="90000"/>
              </a:lnSpc>
              <a:spcBef>
                <a:spcPts val="0"/>
              </a:spcBef>
              <a:spcAft>
                <a:spcPts val="0"/>
              </a:spcAft>
              <a:buClr>
                <a:srgbClr val="000000"/>
              </a:buClr>
              <a:buSzPts val="3200"/>
              <a:buFont typeface="Calibri"/>
              <a:buNone/>
              <a:defRPr b="0" i="0" sz="3200" u="none" cap="none" strike="noStrike">
                <a:solidFill>
                  <a:srgbClr val="000000"/>
                </a:solidFill>
                <a:latin typeface="Calibri"/>
                <a:ea typeface="Calibri"/>
                <a:cs typeface="Calibri"/>
                <a:sym typeface="Calibri"/>
              </a:defRPr>
            </a:lvl3pPr>
            <a:lvl4pPr lvl="3" marR="0" rtl="1" algn="r">
              <a:lnSpc>
                <a:spcPct val="90000"/>
              </a:lnSpc>
              <a:spcBef>
                <a:spcPts val="0"/>
              </a:spcBef>
              <a:spcAft>
                <a:spcPts val="0"/>
              </a:spcAft>
              <a:buClr>
                <a:srgbClr val="000000"/>
              </a:buClr>
              <a:buSzPts val="3200"/>
              <a:buFont typeface="Calibri"/>
              <a:buNone/>
              <a:defRPr b="0" i="0" sz="3200" u="none" cap="none" strike="noStrike">
                <a:solidFill>
                  <a:srgbClr val="000000"/>
                </a:solidFill>
                <a:latin typeface="Calibri"/>
                <a:ea typeface="Calibri"/>
                <a:cs typeface="Calibri"/>
                <a:sym typeface="Calibri"/>
              </a:defRPr>
            </a:lvl4pPr>
            <a:lvl5pPr lvl="4" marR="0" rtl="1" algn="r">
              <a:lnSpc>
                <a:spcPct val="90000"/>
              </a:lnSpc>
              <a:spcBef>
                <a:spcPts val="0"/>
              </a:spcBef>
              <a:spcAft>
                <a:spcPts val="0"/>
              </a:spcAft>
              <a:buClr>
                <a:srgbClr val="000000"/>
              </a:buClr>
              <a:buSzPts val="3200"/>
              <a:buFont typeface="Calibri"/>
              <a:buNone/>
              <a:defRPr b="0" i="0" sz="3200" u="none" cap="none" strike="noStrike">
                <a:solidFill>
                  <a:srgbClr val="000000"/>
                </a:solidFill>
                <a:latin typeface="Calibri"/>
                <a:ea typeface="Calibri"/>
                <a:cs typeface="Calibri"/>
                <a:sym typeface="Calibri"/>
              </a:defRPr>
            </a:lvl5pPr>
            <a:lvl6pPr lvl="5" marR="0" rtl="1" algn="r">
              <a:lnSpc>
                <a:spcPct val="90000"/>
              </a:lnSpc>
              <a:spcBef>
                <a:spcPts val="0"/>
              </a:spcBef>
              <a:spcAft>
                <a:spcPts val="0"/>
              </a:spcAft>
              <a:buClr>
                <a:srgbClr val="000000"/>
              </a:buClr>
              <a:buSzPts val="3200"/>
              <a:buFont typeface="Calibri"/>
              <a:buNone/>
              <a:defRPr b="0" i="0" sz="3200" u="none" cap="none" strike="noStrike">
                <a:solidFill>
                  <a:srgbClr val="000000"/>
                </a:solidFill>
                <a:latin typeface="Calibri"/>
                <a:ea typeface="Calibri"/>
                <a:cs typeface="Calibri"/>
                <a:sym typeface="Calibri"/>
              </a:defRPr>
            </a:lvl6pPr>
            <a:lvl7pPr lvl="6" marR="0" rtl="1" algn="r">
              <a:lnSpc>
                <a:spcPct val="90000"/>
              </a:lnSpc>
              <a:spcBef>
                <a:spcPts val="0"/>
              </a:spcBef>
              <a:spcAft>
                <a:spcPts val="0"/>
              </a:spcAft>
              <a:buClr>
                <a:srgbClr val="000000"/>
              </a:buClr>
              <a:buSzPts val="3200"/>
              <a:buFont typeface="Calibri"/>
              <a:buNone/>
              <a:defRPr b="0" i="0" sz="3200" u="none" cap="none" strike="noStrike">
                <a:solidFill>
                  <a:srgbClr val="000000"/>
                </a:solidFill>
                <a:latin typeface="Calibri"/>
                <a:ea typeface="Calibri"/>
                <a:cs typeface="Calibri"/>
                <a:sym typeface="Calibri"/>
              </a:defRPr>
            </a:lvl7pPr>
            <a:lvl8pPr lvl="7" marR="0" rtl="1" algn="r">
              <a:lnSpc>
                <a:spcPct val="90000"/>
              </a:lnSpc>
              <a:spcBef>
                <a:spcPts val="0"/>
              </a:spcBef>
              <a:spcAft>
                <a:spcPts val="0"/>
              </a:spcAft>
              <a:buClr>
                <a:srgbClr val="000000"/>
              </a:buClr>
              <a:buSzPts val="3200"/>
              <a:buFont typeface="Calibri"/>
              <a:buNone/>
              <a:defRPr b="0" i="0" sz="3200" u="none" cap="none" strike="noStrike">
                <a:solidFill>
                  <a:srgbClr val="000000"/>
                </a:solidFill>
                <a:latin typeface="Calibri"/>
                <a:ea typeface="Calibri"/>
                <a:cs typeface="Calibri"/>
                <a:sym typeface="Calibri"/>
              </a:defRPr>
            </a:lvl8pPr>
            <a:lvl9pPr lvl="8" marR="0" rtl="1" algn="r">
              <a:lnSpc>
                <a:spcPct val="90000"/>
              </a:lnSpc>
              <a:spcBef>
                <a:spcPts val="0"/>
              </a:spcBef>
              <a:spcAft>
                <a:spcPts val="0"/>
              </a:spcAft>
              <a:buClr>
                <a:srgbClr val="000000"/>
              </a:buClr>
              <a:buSzPts val="3200"/>
              <a:buFont typeface="Calibri"/>
              <a:buNone/>
              <a:defRPr b="0" i="0" sz="3200" u="none" cap="none" strike="noStrike">
                <a:solidFill>
                  <a:srgbClr val="000000"/>
                </a:solidFill>
                <a:latin typeface="Calibri"/>
                <a:ea typeface="Calibri"/>
                <a:cs typeface="Calibri"/>
                <a:sym typeface="Calibri"/>
              </a:defRPr>
            </a:lvl9pPr>
          </a:lstStyle>
          <a:p/>
        </p:txBody>
      </p:sp>
      <p:sp>
        <p:nvSpPr>
          <p:cNvPr id="7" name="Google Shape;7;p12"/>
          <p:cNvSpPr txBox="1"/>
          <p:nvPr>
            <p:ph idx="1" type="body"/>
          </p:nvPr>
        </p:nvSpPr>
        <p:spPr>
          <a:xfrm>
            <a:off x="628650" y="1369218"/>
            <a:ext cx="7886700" cy="3263505"/>
          </a:xfrm>
          <a:prstGeom prst="rect">
            <a:avLst/>
          </a:prstGeom>
          <a:noFill/>
          <a:ln>
            <a:noFill/>
          </a:ln>
        </p:spPr>
        <p:txBody>
          <a:bodyPr anchorCtr="0" anchor="t" bIns="34275" lIns="34275" spcFirstLastPara="1" rIns="34275" wrap="square" tIns="34275">
            <a:normAutofit/>
          </a:bodyPr>
          <a:lstStyle>
            <a:lvl1pPr indent="-355600" lvl="0" marL="457200" marR="0" rtl="0" algn="r">
              <a:lnSpc>
                <a:spcPct val="90000"/>
              </a:lnSpc>
              <a:spcBef>
                <a:spcPts val="700"/>
              </a:spcBef>
              <a:spcAft>
                <a:spcPts val="0"/>
              </a:spcAft>
              <a:buClr>
                <a:srgbClr val="000000"/>
              </a:buClr>
              <a:buSzPts val="2000"/>
              <a:buFont typeface="Arial"/>
              <a:buChar char="•"/>
              <a:defRPr b="0" i="0" sz="2000" u="none" cap="none" strike="noStrike">
                <a:solidFill>
                  <a:srgbClr val="000000"/>
                </a:solidFill>
                <a:latin typeface="Calibri"/>
                <a:ea typeface="Calibri"/>
                <a:cs typeface="Calibri"/>
                <a:sym typeface="Calibri"/>
              </a:defRPr>
            </a:lvl1pPr>
            <a:lvl2pPr indent="-355600" lvl="1" marL="914400" marR="0" rtl="0" algn="r">
              <a:lnSpc>
                <a:spcPct val="90000"/>
              </a:lnSpc>
              <a:spcBef>
                <a:spcPts val="700"/>
              </a:spcBef>
              <a:spcAft>
                <a:spcPts val="0"/>
              </a:spcAft>
              <a:buClr>
                <a:srgbClr val="000000"/>
              </a:buClr>
              <a:buSzPts val="2000"/>
              <a:buFont typeface="Arial"/>
              <a:buChar char="•"/>
              <a:defRPr b="0" i="0" sz="2000" u="none" cap="none" strike="noStrike">
                <a:solidFill>
                  <a:srgbClr val="000000"/>
                </a:solidFill>
                <a:latin typeface="Calibri"/>
                <a:ea typeface="Calibri"/>
                <a:cs typeface="Calibri"/>
                <a:sym typeface="Calibri"/>
              </a:defRPr>
            </a:lvl2pPr>
            <a:lvl3pPr indent="-355600" lvl="2" marL="1371600" marR="0" rtl="0" algn="r">
              <a:lnSpc>
                <a:spcPct val="90000"/>
              </a:lnSpc>
              <a:spcBef>
                <a:spcPts val="700"/>
              </a:spcBef>
              <a:spcAft>
                <a:spcPts val="0"/>
              </a:spcAft>
              <a:buClr>
                <a:srgbClr val="000000"/>
              </a:buClr>
              <a:buSzPts val="2000"/>
              <a:buFont typeface="Arial"/>
              <a:buChar char="•"/>
              <a:defRPr b="0" i="0" sz="2000" u="none" cap="none" strike="noStrike">
                <a:solidFill>
                  <a:srgbClr val="000000"/>
                </a:solidFill>
                <a:latin typeface="Calibri"/>
                <a:ea typeface="Calibri"/>
                <a:cs typeface="Calibri"/>
                <a:sym typeface="Calibri"/>
              </a:defRPr>
            </a:lvl3pPr>
            <a:lvl4pPr indent="-355600" lvl="3" marL="1828800" marR="0" rtl="0" algn="r">
              <a:lnSpc>
                <a:spcPct val="90000"/>
              </a:lnSpc>
              <a:spcBef>
                <a:spcPts val="700"/>
              </a:spcBef>
              <a:spcAft>
                <a:spcPts val="0"/>
              </a:spcAft>
              <a:buClr>
                <a:srgbClr val="000000"/>
              </a:buClr>
              <a:buSzPts val="2000"/>
              <a:buFont typeface="Arial"/>
              <a:buChar char="•"/>
              <a:defRPr b="0" i="0" sz="2000" u="none" cap="none" strike="noStrike">
                <a:solidFill>
                  <a:srgbClr val="000000"/>
                </a:solidFill>
                <a:latin typeface="Calibri"/>
                <a:ea typeface="Calibri"/>
                <a:cs typeface="Calibri"/>
                <a:sym typeface="Calibri"/>
              </a:defRPr>
            </a:lvl4pPr>
            <a:lvl5pPr indent="-355600" lvl="4" marL="2286000" marR="0" rtl="0" algn="r">
              <a:lnSpc>
                <a:spcPct val="90000"/>
              </a:lnSpc>
              <a:spcBef>
                <a:spcPts val="700"/>
              </a:spcBef>
              <a:spcAft>
                <a:spcPts val="0"/>
              </a:spcAft>
              <a:buClr>
                <a:srgbClr val="000000"/>
              </a:buClr>
              <a:buSzPts val="2000"/>
              <a:buFont typeface="Arial"/>
              <a:buChar char="•"/>
              <a:defRPr b="0" i="0" sz="2000" u="none" cap="none" strike="noStrike">
                <a:solidFill>
                  <a:srgbClr val="000000"/>
                </a:solidFill>
                <a:latin typeface="Calibri"/>
                <a:ea typeface="Calibri"/>
                <a:cs typeface="Calibri"/>
                <a:sym typeface="Calibri"/>
              </a:defRPr>
            </a:lvl5pPr>
            <a:lvl6pPr indent="-355600" lvl="5" marL="2743200" marR="0" rtl="1" algn="r">
              <a:lnSpc>
                <a:spcPct val="90000"/>
              </a:lnSpc>
              <a:spcBef>
                <a:spcPts val="700"/>
              </a:spcBef>
              <a:spcAft>
                <a:spcPts val="0"/>
              </a:spcAft>
              <a:buClr>
                <a:srgbClr val="000000"/>
              </a:buClr>
              <a:buSzPts val="2000"/>
              <a:buFont typeface="Arial"/>
              <a:buChar char="•"/>
              <a:defRPr b="0" i="0" sz="2000" u="none" cap="none" strike="noStrike">
                <a:solidFill>
                  <a:srgbClr val="000000"/>
                </a:solidFill>
                <a:latin typeface="Calibri"/>
                <a:ea typeface="Calibri"/>
                <a:cs typeface="Calibri"/>
                <a:sym typeface="Calibri"/>
              </a:defRPr>
            </a:lvl6pPr>
            <a:lvl7pPr indent="-355600" lvl="6" marL="3200400" marR="0" rtl="1" algn="r">
              <a:lnSpc>
                <a:spcPct val="90000"/>
              </a:lnSpc>
              <a:spcBef>
                <a:spcPts val="700"/>
              </a:spcBef>
              <a:spcAft>
                <a:spcPts val="0"/>
              </a:spcAft>
              <a:buClr>
                <a:srgbClr val="000000"/>
              </a:buClr>
              <a:buSzPts val="2000"/>
              <a:buFont typeface="Arial"/>
              <a:buChar char="•"/>
              <a:defRPr b="0" i="0" sz="2000" u="none" cap="none" strike="noStrike">
                <a:solidFill>
                  <a:srgbClr val="000000"/>
                </a:solidFill>
                <a:latin typeface="Calibri"/>
                <a:ea typeface="Calibri"/>
                <a:cs typeface="Calibri"/>
                <a:sym typeface="Calibri"/>
              </a:defRPr>
            </a:lvl7pPr>
            <a:lvl8pPr indent="-355600" lvl="7" marL="3657600" marR="0" rtl="1" algn="r">
              <a:lnSpc>
                <a:spcPct val="90000"/>
              </a:lnSpc>
              <a:spcBef>
                <a:spcPts val="700"/>
              </a:spcBef>
              <a:spcAft>
                <a:spcPts val="0"/>
              </a:spcAft>
              <a:buClr>
                <a:srgbClr val="000000"/>
              </a:buClr>
              <a:buSzPts val="2000"/>
              <a:buFont typeface="Arial"/>
              <a:buChar char="•"/>
              <a:defRPr b="0" i="0" sz="2000" u="none" cap="none" strike="noStrike">
                <a:solidFill>
                  <a:srgbClr val="000000"/>
                </a:solidFill>
                <a:latin typeface="Calibri"/>
                <a:ea typeface="Calibri"/>
                <a:cs typeface="Calibri"/>
                <a:sym typeface="Calibri"/>
              </a:defRPr>
            </a:lvl8pPr>
            <a:lvl9pPr indent="-355600" lvl="8" marL="4114800" marR="0" rtl="1" algn="r">
              <a:lnSpc>
                <a:spcPct val="90000"/>
              </a:lnSpc>
              <a:spcBef>
                <a:spcPts val="700"/>
              </a:spcBef>
              <a:spcAft>
                <a:spcPts val="0"/>
              </a:spcAft>
              <a:buClr>
                <a:srgbClr val="000000"/>
              </a:buClr>
              <a:buSzPts val="2000"/>
              <a:buFont typeface="Arial"/>
              <a:buChar char="•"/>
              <a:defRPr b="0" i="0" sz="2000" u="none" cap="none" strike="noStrike">
                <a:solidFill>
                  <a:srgbClr val="000000"/>
                </a:solidFill>
                <a:latin typeface="Calibri"/>
                <a:ea typeface="Calibri"/>
                <a:cs typeface="Calibri"/>
                <a:sym typeface="Calibri"/>
              </a:defRPr>
            </a:lvl9pPr>
          </a:lstStyle>
          <a:p/>
        </p:txBody>
      </p:sp>
      <p:sp>
        <p:nvSpPr>
          <p:cNvPr id="8" name="Google Shape;8;p12"/>
          <p:cNvSpPr txBox="1"/>
          <p:nvPr>
            <p:ph idx="12" type="sldNum"/>
          </p:nvPr>
        </p:nvSpPr>
        <p:spPr>
          <a:xfrm>
            <a:off x="628650" y="4812657"/>
            <a:ext cx="197143" cy="183055"/>
          </a:xfrm>
          <a:prstGeom prst="rect">
            <a:avLst/>
          </a:prstGeom>
          <a:noFill/>
          <a:ln>
            <a:noFill/>
          </a:ln>
        </p:spPr>
        <p:txBody>
          <a:bodyPr anchorCtr="0" anchor="ctr" bIns="34275" lIns="34275" spcFirstLastPara="1" rIns="34275" wrap="square" tIns="34275">
            <a:spAutoFit/>
          </a:bodyPr>
          <a:lstStyle>
            <a:lvl1pPr indent="0" lvl="0" marL="0" marR="0" rtl="1" algn="l">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1pPr>
            <a:lvl2pPr indent="0" lvl="1" marL="0" marR="0" rtl="1" algn="l">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2pPr>
            <a:lvl3pPr indent="0" lvl="2" marL="0" marR="0" rtl="1" algn="l">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3pPr>
            <a:lvl4pPr indent="0" lvl="3" marL="0" marR="0" rtl="1" algn="l">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4pPr>
            <a:lvl5pPr indent="0" lvl="4" marL="0" marR="0" rtl="1" algn="l">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5pPr>
            <a:lvl6pPr indent="0" lvl="5" marL="0" marR="0" rtl="1" algn="l">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6pPr>
            <a:lvl7pPr indent="0" lvl="6" marL="0" marR="0" rtl="1" algn="l">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7pPr>
            <a:lvl8pPr indent="0" lvl="7" marL="0" marR="0" rtl="1" algn="l">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8pPr>
            <a:lvl9pPr indent="0" lvl="8" marL="0" marR="0" rtl="1" algn="l">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9pPr>
          </a:lstStyle>
          <a:p>
            <a:pPr indent="0" lvl="0" marL="0" rtl="1" algn="l">
              <a:spcBef>
                <a:spcPts val="0"/>
              </a:spcBef>
              <a:spcAft>
                <a:spcPts val="0"/>
              </a:spcAft>
              <a:buNone/>
            </a:pPr>
            <a:fld id="{00000000-1234-1234-1234-123412341234}" type="slidenum">
              <a:rPr lang="iw-IL"/>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162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9.png"/><Relationship Id="rId5" Type="http://schemas.openxmlformats.org/officeDocument/2006/relationships/image" Target="../media/image6.png"/><Relationship Id="rId6" Type="http://schemas.openxmlformats.org/officeDocument/2006/relationships/image" Target="../media/image8.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9.png"/><Relationship Id="rId4" Type="http://schemas.openxmlformats.org/officeDocument/2006/relationships/hyperlink" Target="https://www.youtube.com/watch?v=K-Vbb6bi7Gc" TargetMode="External"/><Relationship Id="rId5" Type="http://schemas.openxmlformats.org/officeDocument/2006/relationships/image" Target="../media/image1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9.png"/><Relationship Id="rId4" Type="http://schemas.openxmlformats.org/officeDocument/2006/relationships/image" Target="../media/image6.png"/><Relationship Id="rId5" Type="http://schemas.openxmlformats.org/officeDocument/2006/relationships/image" Target="../media/image19.png"/><Relationship Id="rId6" Type="http://schemas.openxmlformats.org/officeDocument/2006/relationships/image" Target="../media/image20.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7.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9.png"/><Relationship Id="rId4" Type="http://schemas.openxmlformats.org/officeDocument/2006/relationships/image" Target="../media/image13.png"/><Relationship Id="rId5" Type="http://schemas.openxmlformats.org/officeDocument/2006/relationships/image" Target="../media/image4.png"/><Relationship Id="rId6" Type="http://schemas.openxmlformats.org/officeDocument/2006/relationships/image" Target="../media/image18.png"/><Relationship Id="rId7" Type="http://schemas.openxmlformats.org/officeDocument/2006/relationships/image" Target="../media/image1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7.png"/><Relationship Id="rId4" Type="http://schemas.openxmlformats.org/officeDocument/2006/relationships/image" Target="../media/image9.png"/><Relationship Id="rId5"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9.png"/><Relationship Id="rId4" Type="http://schemas.openxmlformats.org/officeDocument/2006/relationships/image" Target="../media/image15.gi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9.png"/><Relationship Id="rId4" Type="http://schemas.openxmlformats.org/officeDocument/2006/relationships/image" Target="../media/image10.gif"/></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 name="Shape 26"/>
        <p:cNvGrpSpPr/>
        <p:nvPr/>
      </p:nvGrpSpPr>
      <p:grpSpPr>
        <a:xfrm>
          <a:off x="0" y="0"/>
          <a:ext cx="0" cy="0"/>
          <a:chOff x="0" y="0"/>
          <a:chExt cx="0" cy="0"/>
        </a:xfrm>
      </p:grpSpPr>
      <p:pic>
        <p:nvPicPr>
          <p:cNvPr descr="Google Shape;55;p13" id="27" name="Google Shape;27;p1"/>
          <p:cNvPicPr preferRelativeResize="0"/>
          <p:nvPr/>
        </p:nvPicPr>
        <p:blipFill rotWithShape="1">
          <a:blip r:embed="rId3">
            <a:alphaModFix/>
          </a:blip>
          <a:srcRect b="25722" l="4362" r="4571" t="19277"/>
          <a:stretch/>
        </p:blipFill>
        <p:spPr>
          <a:xfrm>
            <a:off x="6779769" y="477672"/>
            <a:ext cx="1666303" cy="1006356"/>
          </a:xfrm>
          <a:prstGeom prst="rect">
            <a:avLst/>
          </a:prstGeom>
          <a:noFill/>
          <a:ln>
            <a:noFill/>
          </a:ln>
        </p:spPr>
      </p:pic>
      <p:pic>
        <p:nvPicPr>
          <p:cNvPr descr="Google Shape;60;p13" id="28" name="Google Shape;28;p1"/>
          <p:cNvPicPr preferRelativeResize="0"/>
          <p:nvPr/>
        </p:nvPicPr>
        <p:blipFill rotWithShape="1">
          <a:blip r:embed="rId4">
            <a:alphaModFix/>
          </a:blip>
          <a:srcRect b="0" l="0" r="0" t="0"/>
          <a:stretch/>
        </p:blipFill>
        <p:spPr>
          <a:xfrm rot="3173668">
            <a:off x="5649963" y="1530371"/>
            <a:ext cx="302879" cy="668401"/>
          </a:xfrm>
          <a:prstGeom prst="rect">
            <a:avLst/>
          </a:prstGeom>
          <a:noFill/>
          <a:ln>
            <a:noFill/>
          </a:ln>
        </p:spPr>
      </p:pic>
      <p:sp>
        <p:nvSpPr>
          <p:cNvPr id="29" name="Google Shape;29;p1"/>
          <p:cNvSpPr txBox="1"/>
          <p:nvPr/>
        </p:nvSpPr>
        <p:spPr>
          <a:xfrm>
            <a:off x="5001491" y="2053027"/>
            <a:ext cx="3444581" cy="1246469"/>
          </a:xfrm>
          <a:prstGeom prst="rect">
            <a:avLst/>
          </a:prstGeom>
          <a:noFill/>
          <a:ln>
            <a:noFill/>
          </a:ln>
        </p:spPr>
        <p:txBody>
          <a:bodyPr anchorCtr="0" anchor="t" bIns="68550" lIns="68550" spcFirstLastPara="1" rIns="68550" wrap="square" tIns="68550">
            <a:spAutoFit/>
          </a:bodyPr>
          <a:lstStyle/>
          <a:p>
            <a:pPr indent="0" lvl="0" marL="0" marR="0" rtl="1" algn="r">
              <a:lnSpc>
                <a:spcPct val="100000"/>
              </a:lnSpc>
              <a:spcBef>
                <a:spcPts val="0"/>
              </a:spcBef>
              <a:spcAft>
                <a:spcPts val="0"/>
              </a:spcAft>
              <a:buClr>
                <a:srgbClr val="232752"/>
              </a:buClr>
              <a:buSzPts val="3600"/>
              <a:buFont typeface="Assistant ExtraBold"/>
              <a:buNone/>
            </a:pPr>
            <a:r>
              <a:rPr b="0" i="0" lang="iw-IL" sz="3600" u="none" cap="none" strike="noStrike">
                <a:solidFill>
                  <a:srgbClr val="232752"/>
                </a:solidFill>
                <a:latin typeface="Assistant ExtraBold"/>
                <a:ea typeface="Assistant ExtraBold"/>
                <a:cs typeface="Assistant ExtraBold"/>
                <a:sym typeface="Assistant ExtraBold"/>
              </a:rPr>
              <a:t>אקסל מתקדם</a:t>
            </a:r>
            <a:endParaRPr/>
          </a:p>
          <a:p>
            <a:pPr indent="0" lvl="0" marL="0" marR="0" rtl="1" algn="r">
              <a:lnSpc>
                <a:spcPct val="100000"/>
              </a:lnSpc>
              <a:spcBef>
                <a:spcPts val="0"/>
              </a:spcBef>
              <a:spcAft>
                <a:spcPts val="0"/>
              </a:spcAft>
              <a:buClr>
                <a:srgbClr val="00B0F0"/>
              </a:buClr>
              <a:buSzPts val="3600"/>
              <a:buFont typeface="Assistant ExtraBold"/>
              <a:buNone/>
            </a:pPr>
            <a:r>
              <a:rPr b="0" i="0" lang="iw-IL" sz="3600" u="none" cap="none" strike="noStrike">
                <a:solidFill>
                  <a:srgbClr val="00B0F0"/>
                </a:solidFill>
                <a:latin typeface="Assistant ExtraBold"/>
                <a:ea typeface="Assistant ExtraBold"/>
                <a:cs typeface="Assistant ExtraBold"/>
                <a:sym typeface="Assistant ExtraBold"/>
              </a:rPr>
              <a:t>לניתוח נתונים</a:t>
            </a:r>
            <a:endParaRPr b="0" i="0" sz="1200" u="none" cap="none" strike="noStrike">
              <a:solidFill>
                <a:srgbClr val="00B0F0"/>
              </a:solidFill>
              <a:latin typeface="Calibri"/>
              <a:ea typeface="Calibri"/>
              <a:cs typeface="Calibri"/>
              <a:sym typeface="Calibri"/>
            </a:endParaRPr>
          </a:p>
        </p:txBody>
      </p:sp>
      <p:sp>
        <p:nvSpPr>
          <p:cNvPr id="30" name="Google Shape;30;p1"/>
          <p:cNvSpPr/>
          <p:nvPr/>
        </p:nvSpPr>
        <p:spPr>
          <a:xfrm>
            <a:off x="34755" y="4400441"/>
            <a:ext cx="8937972" cy="621935"/>
          </a:xfrm>
          <a:prstGeom prst="rect">
            <a:avLst/>
          </a:prstGeom>
          <a:solidFill>
            <a:srgbClr val="FFFFFF"/>
          </a:solidFill>
          <a:ln>
            <a:noFill/>
          </a:ln>
        </p:spPr>
        <p:txBody>
          <a:bodyPr anchorCtr="0" anchor="ctr" bIns="34275" lIns="34275" spcFirstLastPara="1" rIns="34275" wrap="square" tIns="34275">
            <a:noAutofit/>
          </a:bodyPr>
          <a:lstStyle/>
          <a:p>
            <a:pPr indent="0" lvl="0" marL="0" marR="0" rtl="1" algn="r">
              <a:lnSpc>
                <a:spcPct val="100000"/>
              </a:lnSpc>
              <a:spcBef>
                <a:spcPts val="0"/>
              </a:spcBef>
              <a:spcAft>
                <a:spcPts val="0"/>
              </a:spcAft>
              <a:buClr>
                <a:srgbClr val="000000"/>
              </a:buClr>
              <a:buSzPts val="1200"/>
              <a:buFont typeface="Calibri"/>
              <a:buNone/>
            </a:pPr>
            <a:r>
              <a:t/>
            </a:r>
            <a:endParaRPr b="0" i="0" sz="1200" u="none" cap="none" strike="noStrike">
              <a:solidFill>
                <a:srgbClr val="000000"/>
              </a:solidFill>
              <a:latin typeface="Calibri"/>
              <a:ea typeface="Calibri"/>
              <a:cs typeface="Calibri"/>
              <a:sym typeface="Calibri"/>
            </a:endParaRPr>
          </a:p>
        </p:txBody>
      </p:sp>
      <p:pic>
        <p:nvPicPr>
          <p:cNvPr descr="Google Shape;62;p13" id="31" name="Google Shape;31;p1"/>
          <p:cNvPicPr preferRelativeResize="0"/>
          <p:nvPr/>
        </p:nvPicPr>
        <p:blipFill rotWithShape="1">
          <a:blip r:embed="rId5">
            <a:alphaModFix/>
          </a:blip>
          <a:srcRect b="0" l="0" r="0" t="0"/>
          <a:stretch/>
        </p:blipFill>
        <p:spPr>
          <a:xfrm rot="-2133876">
            <a:off x="7680410" y="3831199"/>
            <a:ext cx="837786" cy="500777"/>
          </a:xfrm>
          <a:prstGeom prst="rect">
            <a:avLst/>
          </a:prstGeom>
          <a:noFill/>
          <a:ln>
            <a:noFill/>
          </a:ln>
        </p:spPr>
      </p:pic>
      <p:sp>
        <p:nvSpPr>
          <p:cNvPr id="32" name="Google Shape;32;p1"/>
          <p:cNvSpPr txBox="1"/>
          <p:nvPr/>
        </p:nvSpPr>
        <p:spPr>
          <a:xfrm>
            <a:off x="3217334" y="4153755"/>
            <a:ext cx="5284726" cy="575388"/>
          </a:xfrm>
          <a:prstGeom prst="rect">
            <a:avLst/>
          </a:prstGeom>
          <a:noFill/>
          <a:ln>
            <a:noFill/>
          </a:ln>
        </p:spPr>
        <p:txBody>
          <a:bodyPr anchorCtr="0" anchor="t" bIns="68550" lIns="68550" spcFirstLastPara="1" rIns="68550" wrap="square" tIns="68550">
            <a:spAutoFit/>
          </a:bodyPr>
          <a:lstStyle/>
          <a:p>
            <a:pPr indent="0" lvl="0" marL="0" marR="0" rtl="1" algn="r">
              <a:lnSpc>
                <a:spcPct val="154166"/>
              </a:lnSpc>
              <a:spcBef>
                <a:spcPts val="0"/>
              </a:spcBef>
              <a:spcAft>
                <a:spcPts val="0"/>
              </a:spcAft>
              <a:buClr>
                <a:srgbClr val="00B0F0"/>
              </a:buClr>
              <a:buSzPts val="2400"/>
              <a:buFont typeface="Assistant SemiBold"/>
              <a:buNone/>
            </a:pPr>
            <a:r>
              <a:rPr b="0" i="0" lang="iw-IL" sz="2400" u="none" cap="none" strike="noStrike">
                <a:solidFill>
                  <a:srgbClr val="00B0F0"/>
                </a:solidFill>
                <a:latin typeface="Assistant SemiBold"/>
                <a:ea typeface="Assistant SemiBold"/>
                <a:cs typeface="Assistant SemiBold"/>
                <a:sym typeface="Assistant SemiBold"/>
              </a:rPr>
              <a:t>פונקציות חיפוש – </a:t>
            </a:r>
            <a:r>
              <a:rPr b="1" i="0" lang="iw-IL" sz="2400" u="none" cap="none" strike="noStrike">
                <a:solidFill>
                  <a:srgbClr val="00B0F0"/>
                </a:solidFill>
                <a:latin typeface="Assistant"/>
                <a:ea typeface="Assistant"/>
                <a:cs typeface="Assistant"/>
                <a:sym typeface="Assistant"/>
              </a:rPr>
              <a:t>חלק 1 - VLOOKUP</a:t>
            </a:r>
            <a:endParaRPr b="0" i="0" sz="2400" u="none" cap="none" strike="noStrike">
              <a:solidFill>
                <a:srgbClr val="00B0F0"/>
              </a:solidFill>
              <a:latin typeface="Assistant SemiBold"/>
              <a:ea typeface="Assistant SemiBold"/>
              <a:cs typeface="Assistant SemiBold"/>
              <a:sym typeface="Assistant SemiBold"/>
            </a:endParaRPr>
          </a:p>
        </p:txBody>
      </p:sp>
      <p:sp>
        <p:nvSpPr>
          <p:cNvPr id="33" name="Google Shape;33;p1"/>
          <p:cNvSpPr/>
          <p:nvPr/>
        </p:nvSpPr>
        <p:spPr>
          <a:xfrm>
            <a:off x="6248400" y="62345"/>
            <a:ext cx="2833255" cy="415327"/>
          </a:xfrm>
          <a:prstGeom prst="rect">
            <a:avLst/>
          </a:prstGeom>
          <a:solidFill>
            <a:srgbClr val="FFFFFF"/>
          </a:solidFill>
          <a:ln cap="flat" cmpd="sng" w="9525">
            <a:solidFill>
              <a:schemeClr val="lt1"/>
            </a:solidFill>
            <a:prstDash val="solid"/>
            <a:miter lim="800000"/>
            <a:headEnd len="sm" w="sm" type="none"/>
            <a:tailEnd len="sm" w="sm" type="none"/>
          </a:ln>
        </p:spPr>
        <p:txBody>
          <a:bodyPr anchorCtr="0" anchor="ctr" bIns="34275" lIns="34275" spcFirstLastPara="1" rIns="34275" wrap="square" tIns="34275">
            <a:spAutoFit/>
          </a:bodyPr>
          <a:lstStyle/>
          <a:p>
            <a:pPr indent="0" lvl="0" marL="0" marR="0" rtl="1" algn="r">
              <a:lnSpc>
                <a:spcPct val="100000"/>
              </a:lnSpc>
              <a:spcBef>
                <a:spcPts val="0"/>
              </a:spcBef>
              <a:spcAft>
                <a:spcPts val="0"/>
              </a:spcAft>
              <a:buClr>
                <a:srgbClr val="000000"/>
              </a:buClr>
              <a:buSzPts val="1200"/>
              <a:buFont typeface="Calibri"/>
              <a:buNone/>
            </a:pPr>
            <a:r>
              <a:t/>
            </a:r>
            <a:endParaRPr b="0" i="0" sz="1200" u="none" cap="none" strike="noStrike">
              <a:solidFill>
                <a:srgbClr val="000000"/>
              </a:solidFill>
              <a:latin typeface="Calibri"/>
              <a:ea typeface="Calibri"/>
              <a:cs typeface="Calibri"/>
              <a:sym typeface="Calibri"/>
            </a:endParaRPr>
          </a:p>
        </p:txBody>
      </p:sp>
      <p:pic>
        <p:nvPicPr>
          <p:cNvPr id="34" name="Google Shape;34;p1"/>
          <p:cNvPicPr preferRelativeResize="0"/>
          <p:nvPr/>
        </p:nvPicPr>
        <p:blipFill rotWithShape="1">
          <a:blip r:embed="rId6">
            <a:alphaModFix/>
          </a:blip>
          <a:srcRect b="0" l="0" r="0" t="0"/>
          <a:stretch/>
        </p:blipFill>
        <p:spPr>
          <a:xfrm>
            <a:off x="819506" y="1111487"/>
            <a:ext cx="3572959" cy="324738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10"/>
          <p:cNvSpPr txBox="1"/>
          <p:nvPr>
            <p:ph idx="12" type="sldNum"/>
          </p:nvPr>
        </p:nvSpPr>
        <p:spPr>
          <a:xfrm>
            <a:off x="265028" y="4553064"/>
            <a:ext cx="253384" cy="335249"/>
          </a:xfrm>
          <a:prstGeom prst="rect">
            <a:avLst/>
          </a:prstGeom>
          <a:noFill/>
          <a:ln>
            <a:noFill/>
          </a:ln>
        </p:spPr>
        <p:txBody>
          <a:bodyPr anchorCtr="0" anchor="ctr" bIns="91400" lIns="91400" spcFirstLastPara="1" rIns="91400" wrap="square" tIns="91400">
            <a:normAutofit/>
          </a:bodyPr>
          <a:lstStyle/>
          <a:p>
            <a:pPr indent="0" lvl="0" marL="0" rtl="0" algn="r">
              <a:lnSpc>
                <a:spcPct val="100000"/>
              </a:lnSpc>
              <a:spcBef>
                <a:spcPts val="0"/>
              </a:spcBef>
              <a:spcAft>
                <a:spcPts val="0"/>
              </a:spcAft>
              <a:buClr>
                <a:srgbClr val="232752"/>
              </a:buClr>
              <a:buSzPts val="900"/>
              <a:buFont typeface="Assistant SemiBold"/>
              <a:buNone/>
            </a:pPr>
            <a:fld id="{00000000-1234-1234-1234-123412341234}" type="slidenum">
              <a:rPr lang="iw-IL"/>
              <a:t>‹#›</a:t>
            </a:fld>
            <a:endParaRPr b="0" i="0" sz="900" u="none" cap="none" strike="noStrike">
              <a:solidFill>
                <a:srgbClr val="232752"/>
              </a:solidFill>
              <a:latin typeface="Assistant SemiBold"/>
              <a:ea typeface="Assistant SemiBold"/>
              <a:cs typeface="Assistant SemiBold"/>
              <a:sym typeface="Assistant SemiBold"/>
            </a:endParaRPr>
          </a:p>
        </p:txBody>
      </p:sp>
      <p:pic>
        <p:nvPicPr>
          <p:cNvPr descr="Google Shape;60;p13" id="130" name="Google Shape;130;p10"/>
          <p:cNvPicPr preferRelativeResize="0"/>
          <p:nvPr/>
        </p:nvPicPr>
        <p:blipFill rotWithShape="1">
          <a:blip r:embed="rId3">
            <a:alphaModFix/>
          </a:blip>
          <a:srcRect b="0" l="0" r="0" t="0"/>
          <a:stretch/>
        </p:blipFill>
        <p:spPr>
          <a:xfrm rot="3173668">
            <a:off x="703780" y="1801888"/>
            <a:ext cx="271944" cy="600133"/>
          </a:xfrm>
          <a:prstGeom prst="rect">
            <a:avLst/>
          </a:prstGeom>
          <a:noFill/>
          <a:ln>
            <a:noFill/>
          </a:ln>
        </p:spPr>
      </p:pic>
      <p:pic>
        <p:nvPicPr>
          <p:cNvPr id="131" name="Google Shape;131;p10">
            <a:hlinkClick r:id="rId4"/>
          </p:cNvPr>
          <p:cNvPicPr preferRelativeResize="0"/>
          <p:nvPr/>
        </p:nvPicPr>
        <p:blipFill rotWithShape="1">
          <a:blip r:embed="rId5">
            <a:alphaModFix/>
          </a:blip>
          <a:srcRect b="0" l="0" r="0" t="0"/>
          <a:stretch/>
        </p:blipFill>
        <p:spPr>
          <a:xfrm>
            <a:off x="1258314" y="776687"/>
            <a:ext cx="6448424" cy="3813464"/>
          </a:xfrm>
          <a:prstGeom prst="rect">
            <a:avLst/>
          </a:prstGeom>
          <a:noFill/>
          <a:ln>
            <a:noFill/>
          </a:ln>
        </p:spPr>
      </p:pic>
      <p:sp>
        <p:nvSpPr>
          <p:cNvPr id="132" name="Google Shape;132;p10"/>
          <p:cNvSpPr txBox="1"/>
          <p:nvPr/>
        </p:nvSpPr>
        <p:spPr>
          <a:xfrm>
            <a:off x="6095999" y="508132"/>
            <a:ext cx="2617963" cy="707184"/>
          </a:xfrm>
          <a:prstGeom prst="rect">
            <a:avLst/>
          </a:prstGeom>
          <a:noFill/>
          <a:ln>
            <a:noFill/>
          </a:ln>
        </p:spPr>
        <p:txBody>
          <a:bodyPr anchorCtr="0" anchor="t" bIns="68550" lIns="68550" spcFirstLastPara="1" rIns="68550" wrap="square" tIns="68550">
            <a:spAutoFit/>
          </a:bodyPr>
          <a:lstStyle/>
          <a:p>
            <a:pPr indent="0" lvl="0" marL="0" marR="0" rtl="1" algn="r">
              <a:lnSpc>
                <a:spcPct val="132142"/>
              </a:lnSpc>
              <a:spcBef>
                <a:spcPts val="0"/>
              </a:spcBef>
              <a:spcAft>
                <a:spcPts val="0"/>
              </a:spcAft>
              <a:buClr>
                <a:srgbClr val="00B0F0"/>
              </a:buClr>
              <a:buSzPts val="2800"/>
              <a:buFont typeface="Assistant ExtraBold"/>
              <a:buNone/>
            </a:pPr>
            <a:r>
              <a:rPr b="0" i="0" lang="iw-IL" sz="2800" u="none" cap="none" strike="noStrike">
                <a:solidFill>
                  <a:srgbClr val="00B0F0"/>
                </a:solidFill>
                <a:latin typeface="Assistant ExtraBold"/>
                <a:ea typeface="Assistant ExtraBold"/>
                <a:cs typeface="Assistant ExtraBold"/>
                <a:sym typeface="Assistant ExtraBold"/>
              </a:rPr>
              <a:t>VLOOKUP</a:t>
            </a:r>
            <a:endParaRPr b="0" i="0" sz="2800" u="none" cap="none" strike="noStrike">
              <a:solidFill>
                <a:srgbClr val="00B0F0"/>
              </a:solidFill>
              <a:latin typeface="Assistant ExtraBold"/>
              <a:ea typeface="Assistant ExtraBold"/>
              <a:cs typeface="Assistant ExtraBold"/>
              <a:sym typeface="Assistant ExtraBo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11"/>
          <p:cNvSpPr txBox="1"/>
          <p:nvPr/>
        </p:nvSpPr>
        <p:spPr>
          <a:xfrm>
            <a:off x="-628652" y="955187"/>
            <a:ext cx="10322723" cy="2087849"/>
          </a:xfrm>
          <a:prstGeom prst="rect">
            <a:avLst/>
          </a:prstGeom>
          <a:noFill/>
          <a:ln>
            <a:noFill/>
          </a:ln>
        </p:spPr>
        <p:txBody>
          <a:bodyPr anchorCtr="0" anchor="t" bIns="91400" lIns="91400" spcFirstLastPara="1" rIns="91400" wrap="square" tIns="91400">
            <a:spAutoFit/>
          </a:bodyPr>
          <a:lstStyle/>
          <a:p>
            <a:pPr indent="0" lvl="0" marL="0" marR="0" rtl="0" algn="ctr">
              <a:lnSpc>
                <a:spcPct val="100000"/>
              </a:lnSpc>
              <a:spcBef>
                <a:spcPts val="0"/>
              </a:spcBef>
              <a:spcAft>
                <a:spcPts val="0"/>
              </a:spcAft>
              <a:buClr>
                <a:srgbClr val="F2F2F2"/>
              </a:buClr>
              <a:buSzPts val="11500"/>
              <a:buFont typeface="Assistant ExtraBold"/>
              <a:buNone/>
            </a:pPr>
            <a:r>
              <a:rPr b="0" i="0" lang="iw-IL" sz="11500" u="none" cap="none" strike="noStrike">
                <a:solidFill>
                  <a:srgbClr val="F2F2F2"/>
                </a:solidFill>
                <a:latin typeface="Assistant ExtraBold"/>
                <a:ea typeface="Assistant ExtraBold"/>
                <a:cs typeface="Assistant ExtraBold"/>
                <a:sym typeface="Assistant ExtraBold"/>
              </a:rPr>
              <a:t>HANDS-ON</a:t>
            </a:r>
            <a:endParaRPr/>
          </a:p>
        </p:txBody>
      </p:sp>
      <p:sp>
        <p:nvSpPr>
          <p:cNvPr id="138" name="Google Shape;138;p11"/>
          <p:cNvSpPr txBox="1"/>
          <p:nvPr/>
        </p:nvSpPr>
        <p:spPr>
          <a:xfrm>
            <a:off x="1023610" y="2629764"/>
            <a:ext cx="7096780" cy="697593"/>
          </a:xfrm>
          <a:prstGeom prst="rect">
            <a:avLst/>
          </a:prstGeom>
          <a:noFill/>
          <a:ln>
            <a:noFill/>
          </a:ln>
        </p:spPr>
        <p:txBody>
          <a:bodyPr anchorCtr="0" anchor="t" bIns="91400" lIns="91400" spcFirstLastPara="1" rIns="91400" wrap="square" tIns="91400">
            <a:spAutoFit/>
          </a:bodyPr>
          <a:lstStyle/>
          <a:p>
            <a:pPr indent="0" lvl="0" marL="0" marR="0" rtl="0" algn="ctr">
              <a:lnSpc>
                <a:spcPct val="100000"/>
              </a:lnSpc>
              <a:spcBef>
                <a:spcPts val="0"/>
              </a:spcBef>
              <a:spcAft>
                <a:spcPts val="0"/>
              </a:spcAft>
              <a:buClr>
                <a:srgbClr val="00ACE6"/>
              </a:buClr>
              <a:buSzPts val="4000"/>
              <a:buFont typeface="Assistant ExtraBold"/>
              <a:buNone/>
            </a:pPr>
            <a:r>
              <a:rPr b="0" i="0" lang="iw-IL" sz="4000" u="none" cap="none" strike="noStrike">
                <a:solidFill>
                  <a:srgbClr val="00ACE6"/>
                </a:solidFill>
                <a:latin typeface="Assistant ExtraBold"/>
                <a:ea typeface="Assistant ExtraBold"/>
                <a:cs typeface="Assistant ExtraBold"/>
                <a:sym typeface="Assistant ExtraBold"/>
              </a:rPr>
              <a:t>ניתוח נתונים לומדים דרך הידיים</a:t>
            </a:r>
            <a:endParaRPr b="0" i="0" sz="4000" u="none" cap="none" strike="noStrike">
              <a:solidFill>
                <a:srgbClr val="00ACE6"/>
              </a:solidFill>
              <a:latin typeface="Assistant ExtraBold"/>
              <a:ea typeface="Assistant ExtraBold"/>
              <a:cs typeface="Assistant ExtraBold"/>
              <a:sym typeface="Assistant ExtraBold"/>
            </a:endParaRPr>
          </a:p>
        </p:txBody>
      </p:sp>
      <p:sp>
        <p:nvSpPr>
          <p:cNvPr id="139" name="Google Shape;139;p11"/>
          <p:cNvSpPr/>
          <p:nvPr/>
        </p:nvSpPr>
        <p:spPr>
          <a:xfrm>
            <a:off x="-5125" y="5051375"/>
            <a:ext cx="9144001" cy="92102"/>
          </a:xfrm>
          <a:prstGeom prst="rect">
            <a:avLst/>
          </a:prstGeom>
          <a:solidFill>
            <a:srgbClr val="FFC926"/>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200"/>
              <a:buFont typeface="Assistant"/>
              <a:buNone/>
            </a:pPr>
            <a:r>
              <a:t/>
            </a:r>
            <a:endParaRPr b="0" i="0" sz="1200" u="none" cap="none" strike="noStrike">
              <a:solidFill>
                <a:srgbClr val="000000"/>
              </a:solidFill>
              <a:latin typeface="Calibri"/>
              <a:ea typeface="Calibri"/>
              <a:cs typeface="Calibri"/>
              <a:sym typeface="Calibri"/>
            </a:endParaRPr>
          </a:p>
        </p:txBody>
      </p:sp>
      <p:pic>
        <p:nvPicPr>
          <p:cNvPr descr="Google Shape;439;p23" id="140" name="Google Shape;140;p11"/>
          <p:cNvPicPr preferRelativeResize="0"/>
          <p:nvPr/>
        </p:nvPicPr>
        <p:blipFill rotWithShape="1">
          <a:blip r:embed="rId3">
            <a:alphaModFix/>
          </a:blip>
          <a:srcRect b="0" l="0" r="0" t="0"/>
          <a:stretch/>
        </p:blipFill>
        <p:spPr>
          <a:xfrm rot="2843806">
            <a:off x="677122" y="482124"/>
            <a:ext cx="428727" cy="946126"/>
          </a:xfrm>
          <a:prstGeom prst="rect">
            <a:avLst/>
          </a:prstGeom>
          <a:noFill/>
          <a:ln>
            <a:noFill/>
          </a:ln>
        </p:spPr>
      </p:pic>
      <p:pic>
        <p:nvPicPr>
          <p:cNvPr descr="Google Shape;440;p23" id="141" name="Google Shape;141;p11"/>
          <p:cNvPicPr preferRelativeResize="0"/>
          <p:nvPr/>
        </p:nvPicPr>
        <p:blipFill rotWithShape="1">
          <a:blip r:embed="rId4">
            <a:alphaModFix/>
          </a:blip>
          <a:srcRect b="0" l="0" r="0" t="0"/>
          <a:stretch/>
        </p:blipFill>
        <p:spPr>
          <a:xfrm rot="-2133876">
            <a:off x="7538791" y="537309"/>
            <a:ext cx="1117045" cy="667702"/>
          </a:xfrm>
          <a:prstGeom prst="rect">
            <a:avLst/>
          </a:prstGeom>
          <a:noFill/>
          <a:ln>
            <a:noFill/>
          </a:ln>
        </p:spPr>
      </p:pic>
      <p:sp>
        <p:nvSpPr>
          <p:cNvPr id="142" name="Google Shape;142;p11"/>
          <p:cNvSpPr txBox="1"/>
          <p:nvPr/>
        </p:nvSpPr>
        <p:spPr>
          <a:xfrm>
            <a:off x="1090225" y="3041269"/>
            <a:ext cx="6873300" cy="1071849"/>
          </a:xfrm>
          <a:prstGeom prst="rect">
            <a:avLst/>
          </a:prstGeom>
          <a:noFill/>
          <a:ln>
            <a:noFill/>
          </a:ln>
        </p:spPr>
        <p:txBody>
          <a:bodyPr anchorCtr="0" anchor="t" bIns="91400" lIns="91400" spcFirstLastPara="1" rIns="91400" wrap="square" tIns="91400">
            <a:spAutoFit/>
          </a:bodyPr>
          <a:lstStyle/>
          <a:p>
            <a:pPr indent="0" lvl="0" marL="0" marR="0" rtl="0" algn="ctr">
              <a:lnSpc>
                <a:spcPct val="100000"/>
              </a:lnSpc>
              <a:spcBef>
                <a:spcPts val="0"/>
              </a:spcBef>
              <a:spcAft>
                <a:spcPts val="0"/>
              </a:spcAft>
              <a:buClr>
                <a:srgbClr val="232752"/>
              </a:buClr>
              <a:buSzPts val="5400"/>
              <a:buFont typeface="Assistant ExtraBold"/>
              <a:buNone/>
            </a:pPr>
            <a:r>
              <a:rPr b="0" i="0" lang="iw-IL" sz="5400" u="none" cap="none" strike="noStrike">
                <a:solidFill>
                  <a:srgbClr val="232752"/>
                </a:solidFill>
                <a:latin typeface="Assistant ExtraBold"/>
                <a:ea typeface="Assistant ExtraBold"/>
                <a:cs typeface="Assistant ExtraBold"/>
                <a:sym typeface="Assistant ExtraBold"/>
              </a:rPr>
              <a:t>HANDS-ON</a:t>
            </a:r>
            <a:endParaRPr/>
          </a:p>
        </p:txBody>
      </p:sp>
      <p:pic>
        <p:nvPicPr>
          <p:cNvPr descr="Google Shape;442;p23" id="143" name="Google Shape;143;p11"/>
          <p:cNvPicPr preferRelativeResize="0"/>
          <p:nvPr/>
        </p:nvPicPr>
        <p:blipFill rotWithShape="1">
          <a:blip r:embed="rId5">
            <a:alphaModFix/>
          </a:blip>
          <a:srcRect b="0" l="0" r="0" t="0"/>
          <a:stretch/>
        </p:blipFill>
        <p:spPr>
          <a:xfrm>
            <a:off x="3562250" y="862573"/>
            <a:ext cx="1929253" cy="1553428"/>
          </a:xfrm>
          <a:prstGeom prst="rect">
            <a:avLst/>
          </a:prstGeom>
          <a:noFill/>
          <a:ln>
            <a:noFill/>
          </a:ln>
        </p:spPr>
      </p:pic>
      <p:pic>
        <p:nvPicPr>
          <p:cNvPr descr="G-STAT | LinkedIn" id="144" name="Google Shape;144;p11"/>
          <p:cNvPicPr preferRelativeResize="0"/>
          <p:nvPr/>
        </p:nvPicPr>
        <p:blipFill rotWithShape="1">
          <a:blip r:embed="rId6">
            <a:alphaModFix/>
          </a:blip>
          <a:srcRect b="17014" l="0" r="0" t="13054"/>
          <a:stretch/>
        </p:blipFill>
        <p:spPr>
          <a:xfrm>
            <a:off x="7225555" y="4511839"/>
            <a:ext cx="737969" cy="516075"/>
          </a:xfrm>
          <a:prstGeom prst="rect">
            <a:avLst/>
          </a:prstGeom>
          <a:noFill/>
          <a:ln>
            <a:noFill/>
          </a:ln>
        </p:spPr>
      </p:pic>
      <p:cxnSp>
        <p:nvCxnSpPr>
          <p:cNvPr id="145" name="Google Shape;145;p11"/>
          <p:cNvCxnSpPr/>
          <p:nvPr/>
        </p:nvCxnSpPr>
        <p:spPr>
          <a:xfrm>
            <a:off x="3923450" y="4537270"/>
            <a:ext cx="1217102" cy="3"/>
          </a:xfrm>
          <a:prstGeom prst="straightConnector1">
            <a:avLst/>
          </a:prstGeom>
          <a:noFill/>
          <a:ln cap="flat" cmpd="sng" w="28575">
            <a:solidFill>
              <a:srgbClr val="918D8E"/>
            </a:solidFill>
            <a:prstDash val="dot"/>
            <a:round/>
            <a:headEnd len="sm" w="sm" type="none"/>
            <a:tailEnd len="sm" w="sm" type="none"/>
          </a:ln>
        </p:spPr>
      </p:cxnSp>
      <p:sp>
        <p:nvSpPr>
          <p:cNvPr id="146" name="Google Shape;146;p11"/>
          <p:cNvSpPr txBox="1"/>
          <p:nvPr/>
        </p:nvSpPr>
        <p:spPr>
          <a:xfrm>
            <a:off x="1246909" y="4569999"/>
            <a:ext cx="6616931" cy="500135"/>
          </a:xfrm>
          <a:prstGeom prst="rect">
            <a:avLst/>
          </a:prstGeom>
          <a:noFill/>
          <a:ln>
            <a:noFill/>
          </a:ln>
        </p:spPr>
        <p:txBody>
          <a:bodyPr anchorCtr="0" anchor="t" bIns="34275" lIns="34275" spcFirstLastPara="1" rIns="34275" wrap="square" tIns="34275">
            <a:spAutoFit/>
          </a:bodyPr>
          <a:lstStyle/>
          <a:p>
            <a:pPr indent="0" lvl="0" marL="0" marR="0" rtl="1" algn="ctr">
              <a:lnSpc>
                <a:spcPct val="100000"/>
              </a:lnSpc>
              <a:spcBef>
                <a:spcPts val="0"/>
              </a:spcBef>
              <a:spcAft>
                <a:spcPts val="0"/>
              </a:spcAft>
              <a:buClr>
                <a:srgbClr val="918D8E"/>
              </a:buClr>
              <a:buSzPts val="1200"/>
              <a:buFont typeface="Assistant"/>
              <a:buNone/>
            </a:pPr>
            <a:r>
              <a:rPr b="0" i="0" lang="iw-IL" sz="1200" u="none" cap="none" strike="noStrike">
                <a:solidFill>
                  <a:srgbClr val="918D8E"/>
                </a:solidFill>
                <a:latin typeface="Assistant"/>
                <a:ea typeface="Assistant"/>
                <a:cs typeface="Assistant"/>
                <a:sym typeface="Assistant"/>
              </a:rPr>
              <a:t>התמונות במצגת נלקחו מאתר Shutterstock.com </a:t>
            </a:r>
            <a:endParaRPr/>
          </a:p>
          <a:p>
            <a:pPr indent="0" lvl="0" marL="0" marR="0" rtl="1" algn="ctr">
              <a:lnSpc>
                <a:spcPct val="100000"/>
              </a:lnSpc>
              <a:spcBef>
                <a:spcPts val="0"/>
              </a:spcBef>
              <a:spcAft>
                <a:spcPts val="0"/>
              </a:spcAft>
              <a:buClr>
                <a:srgbClr val="918D8E"/>
              </a:buClr>
              <a:buSzPts val="1200"/>
              <a:buFont typeface="Assistant"/>
              <a:buNone/>
            </a:pPr>
            <a:r>
              <a:rPr b="0" i="0" lang="iw-IL" sz="1200" u="none" cap="none" strike="noStrike">
                <a:solidFill>
                  <a:srgbClr val="918D8E"/>
                </a:solidFill>
                <a:latin typeface="Assistant"/>
                <a:ea typeface="Assistant"/>
                <a:cs typeface="Assistant"/>
                <a:sym typeface="Assistant"/>
              </a:rPr>
              <a:t>כלל דמויות המדענים במצגת נלקחו מחברת G-STAT</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 name="Shape 38"/>
        <p:cNvGrpSpPr/>
        <p:nvPr/>
      </p:nvGrpSpPr>
      <p:grpSpPr>
        <a:xfrm>
          <a:off x="0" y="0"/>
          <a:ext cx="0" cy="0"/>
          <a:chOff x="0" y="0"/>
          <a:chExt cx="0" cy="0"/>
        </a:xfrm>
      </p:grpSpPr>
      <p:sp>
        <p:nvSpPr>
          <p:cNvPr id="39" name="Google Shape;39;p2"/>
          <p:cNvSpPr txBox="1"/>
          <p:nvPr>
            <p:ph idx="12" type="sldNum"/>
          </p:nvPr>
        </p:nvSpPr>
        <p:spPr>
          <a:xfrm>
            <a:off x="265028" y="4553064"/>
            <a:ext cx="253384" cy="335249"/>
          </a:xfrm>
          <a:prstGeom prst="rect">
            <a:avLst/>
          </a:prstGeom>
          <a:noFill/>
          <a:ln>
            <a:noFill/>
          </a:ln>
        </p:spPr>
        <p:txBody>
          <a:bodyPr anchorCtr="0" anchor="ctr" bIns="91400" lIns="91400" spcFirstLastPara="1" rIns="91400" wrap="square" tIns="91400">
            <a:normAutofit/>
          </a:bodyPr>
          <a:lstStyle/>
          <a:p>
            <a:pPr indent="0" lvl="0" marL="0" rtl="0" algn="r">
              <a:lnSpc>
                <a:spcPct val="100000"/>
              </a:lnSpc>
              <a:spcBef>
                <a:spcPts val="0"/>
              </a:spcBef>
              <a:spcAft>
                <a:spcPts val="0"/>
              </a:spcAft>
              <a:buClr>
                <a:srgbClr val="232752"/>
              </a:buClr>
              <a:buSzPts val="900"/>
              <a:buFont typeface="Assistant SemiBold"/>
              <a:buNone/>
            </a:pPr>
            <a:fld id="{00000000-1234-1234-1234-123412341234}" type="slidenum">
              <a:rPr lang="iw-IL"/>
              <a:t>‹#›</a:t>
            </a:fld>
            <a:endParaRPr b="0" i="0" sz="900" u="none" cap="none" strike="noStrike">
              <a:solidFill>
                <a:srgbClr val="232752"/>
              </a:solidFill>
              <a:latin typeface="Assistant SemiBold"/>
              <a:ea typeface="Assistant SemiBold"/>
              <a:cs typeface="Assistant SemiBold"/>
              <a:sym typeface="Assistant SemiBold"/>
            </a:endParaRPr>
          </a:p>
        </p:txBody>
      </p:sp>
      <p:sp>
        <p:nvSpPr>
          <p:cNvPr id="40" name="Google Shape;40;p2"/>
          <p:cNvSpPr txBox="1"/>
          <p:nvPr/>
        </p:nvSpPr>
        <p:spPr>
          <a:xfrm>
            <a:off x="5250960" y="1322493"/>
            <a:ext cx="3133588" cy="732468"/>
          </a:xfrm>
          <a:prstGeom prst="rect">
            <a:avLst/>
          </a:prstGeom>
          <a:noFill/>
          <a:ln>
            <a:noFill/>
          </a:ln>
        </p:spPr>
        <p:txBody>
          <a:bodyPr anchorCtr="0" anchor="t" bIns="45700" lIns="91425" spcFirstLastPara="1" rIns="91425" wrap="square" tIns="45700">
            <a:spAutoFit/>
          </a:bodyPr>
          <a:lstStyle/>
          <a:p>
            <a:pPr indent="0" lvl="0" marL="0" marR="0" rtl="1" algn="r">
              <a:lnSpc>
                <a:spcPct val="130000"/>
              </a:lnSpc>
              <a:spcBef>
                <a:spcPts val="0"/>
              </a:spcBef>
              <a:spcAft>
                <a:spcPts val="0"/>
              </a:spcAft>
              <a:buClr>
                <a:srgbClr val="232752"/>
              </a:buClr>
              <a:buSzPts val="1600"/>
              <a:buFont typeface="Assistant"/>
              <a:buNone/>
            </a:pPr>
            <a:r>
              <a:rPr b="0" i="0" lang="iw-IL" sz="1600" u="none" cap="none" strike="noStrike">
                <a:solidFill>
                  <a:srgbClr val="232752"/>
                </a:solidFill>
                <a:latin typeface="Assistant"/>
                <a:ea typeface="Assistant"/>
                <a:cs typeface="Assistant"/>
                <a:sym typeface="Assistant"/>
              </a:rPr>
              <a:t>אילו אסוציאציות עולות לכם כאשר אתם שומעים את המילה </a:t>
            </a:r>
            <a:r>
              <a:rPr b="1" i="0" lang="iw-IL" sz="1600" u="none" cap="none" strike="noStrike">
                <a:solidFill>
                  <a:srgbClr val="232752"/>
                </a:solidFill>
                <a:latin typeface="Assistant"/>
                <a:ea typeface="Assistant"/>
                <a:cs typeface="Assistant"/>
                <a:sym typeface="Assistant"/>
              </a:rPr>
              <a:t>"חיפוש"</a:t>
            </a:r>
            <a:r>
              <a:rPr b="0" i="0" lang="iw-IL" sz="1600" u="none" cap="none" strike="noStrike">
                <a:solidFill>
                  <a:srgbClr val="232752"/>
                </a:solidFill>
                <a:latin typeface="Assistant"/>
                <a:ea typeface="Assistant"/>
                <a:cs typeface="Assistant"/>
                <a:sym typeface="Assistant"/>
              </a:rPr>
              <a:t>?</a:t>
            </a:r>
            <a:endParaRPr/>
          </a:p>
        </p:txBody>
      </p:sp>
      <p:pic>
        <p:nvPicPr>
          <p:cNvPr id="41" name="Google Shape;41;p2"/>
          <p:cNvPicPr preferRelativeResize="0"/>
          <p:nvPr/>
        </p:nvPicPr>
        <p:blipFill rotWithShape="1">
          <a:blip r:embed="rId3">
            <a:alphaModFix/>
          </a:blip>
          <a:srcRect b="0" l="0" r="0" t="0"/>
          <a:stretch/>
        </p:blipFill>
        <p:spPr>
          <a:xfrm>
            <a:off x="1210734" y="1433140"/>
            <a:ext cx="2817127" cy="2817127"/>
          </a:xfrm>
          <a:prstGeom prst="rect">
            <a:avLst/>
          </a:prstGeom>
          <a:noFill/>
          <a:ln>
            <a:noFill/>
          </a:ln>
        </p:spPr>
      </p:pic>
      <p:pic>
        <p:nvPicPr>
          <p:cNvPr descr="Google Shape;60;p13" id="42" name="Google Shape;42;p2"/>
          <p:cNvPicPr preferRelativeResize="0"/>
          <p:nvPr/>
        </p:nvPicPr>
        <p:blipFill rotWithShape="1">
          <a:blip r:embed="rId4">
            <a:alphaModFix/>
          </a:blip>
          <a:srcRect b="0" l="0" r="0" t="0"/>
          <a:stretch/>
        </p:blipFill>
        <p:spPr>
          <a:xfrm rot="3173668">
            <a:off x="4730236" y="272191"/>
            <a:ext cx="271944" cy="600133"/>
          </a:xfrm>
          <a:prstGeom prst="rect">
            <a:avLst/>
          </a:prstGeom>
          <a:noFill/>
          <a:ln>
            <a:noFill/>
          </a:ln>
        </p:spPr>
      </p:pic>
      <p:sp>
        <p:nvSpPr>
          <p:cNvPr id="43" name="Google Shape;43;p2"/>
          <p:cNvSpPr txBox="1"/>
          <p:nvPr/>
        </p:nvSpPr>
        <p:spPr>
          <a:xfrm>
            <a:off x="5046133" y="508132"/>
            <a:ext cx="3667830" cy="707184"/>
          </a:xfrm>
          <a:prstGeom prst="rect">
            <a:avLst/>
          </a:prstGeom>
          <a:noFill/>
          <a:ln>
            <a:noFill/>
          </a:ln>
        </p:spPr>
        <p:txBody>
          <a:bodyPr anchorCtr="0" anchor="t" bIns="68550" lIns="68550" spcFirstLastPara="1" rIns="68550" wrap="square" tIns="68550">
            <a:spAutoFit/>
          </a:bodyPr>
          <a:lstStyle/>
          <a:p>
            <a:pPr indent="0" lvl="0" marL="0" marR="0" rtl="1" algn="r">
              <a:lnSpc>
                <a:spcPct val="132142"/>
              </a:lnSpc>
              <a:spcBef>
                <a:spcPts val="0"/>
              </a:spcBef>
              <a:spcAft>
                <a:spcPts val="0"/>
              </a:spcAft>
              <a:buClr>
                <a:srgbClr val="00B0F0"/>
              </a:buClr>
              <a:buSzPts val="2800"/>
              <a:buFont typeface="Assistant ExtraBold"/>
              <a:buNone/>
            </a:pPr>
            <a:r>
              <a:rPr b="0" i="0" lang="iw-IL" sz="2800" u="none" cap="none" strike="noStrike">
                <a:solidFill>
                  <a:srgbClr val="00B0F0"/>
                </a:solidFill>
                <a:latin typeface="Assistant ExtraBold"/>
                <a:ea typeface="Assistant ExtraBold"/>
                <a:cs typeface="Assistant ExtraBold"/>
                <a:sym typeface="Assistant ExtraBold"/>
              </a:rPr>
              <a:t>מבוא לפונקציות חיפוש</a:t>
            </a:r>
            <a:endParaRPr b="0" i="0" sz="2800" u="none" cap="none" strike="noStrike">
              <a:solidFill>
                <a:srgbClr val="00B0F0"/>
              </a:solidFill>
              <a:latin typeface="Assistant ExtraBold"/>
              <a:ea typeface="Assistant ExtraBold"/>
              <a:cs typeface="Assistant ExtraBold"/>
              <a:sym typeface="Assistant ExtraBo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 name="Shape 47"/>
        <p:cNvGrpSpPr/>
        <p:nvPr/>
      </p:nvGrpSpPr>
      <p:grpSpPr>
        <a:xfrm>
          <a:off x="0" y="0"/>
          <a:ext cx="0" cy="0"/>
          <a:chOff x="0" y="0"/>
          <a:chExt cx="0" cy="0"/>
        </a:xfrm>
      </p:grpSpPr>
      <p:sp>
        <p:nvSpPr>
          <p:cNvPr id="48" name="Google Shape;48;p3"/>
          <p:cNvSpPr txBox="1"/>
          <p:nvPr>
            <p:ph idx="12" type="sldNum"/>
          </p:nvPr>
        </p:nvSpPr>
        <p:spPr>
          <a:xfrm>
            <a:off x="265028" y="4553064"/>
            <a:ext cx="253384" cy="335249"/>
          </a:xfrm>
          <a:prstGeom prst="rect">
            <a:avLst/>
          </a:prstGeom>
          <a:noFill/>
          <a:ln>
            <a:noFill/>
          </a:ln>
        </p:spPr>
        <p:txBody>
          <a:bodyPr anchorCtr="0" anchor="ctr" bIns="91400" lIns="91400" spcFirstLastPara="1" rIns="91400" wrap="square" tIns="91400">
            <a:normAutofit/>
          </a:bodyPr>
          <a:lstStyle/>
          <a:p>
            <a:pPr indent="0" lvl="0" marL="0" rtl="0" algn="r">
              <a:lnSpc>
                <a:spcPct val="100000"/>
              </a:lnSpc>
              <a:spcBef>
                <a:spcPts val="0"/>
              </a:spcBef>
              <a:spcAft>
                <a:spcPts val="0"/>
              </a:spcAft>
              <a:buClr>
                <a:srgbClr val="232752"/>
              </a:buClr>
              <a:buSzPts val="900"/>
              <a:buFont typeface="Assistant SemiBold"/>
              <a:buNone/>
            </a:pPr>
            <a:fld id="{00000000-1234-1234-1234-123412341234}" type="slidenum">
              <a:rPr lang="iw-IL"/>
              <a:t>‹#›</a:t>
            </a:fld>
            <a:endParaRPr b="0" i="0" sz="900" u="none" cap="none" strike="noStrike">
              <a:solidFill>
                <a:srgbClr val="232752"/>
              </a:solidFill>
              <a:latin typeface="Assistant SemiBold"/>
              <a:ea typeface="Assistant SemiBold"/>
              <a:cs typeface="Assistant SemiBold"/>
              <a:sym typeface="Assistant SemiBold"/>
            </a:endParaRPr>
          </a:p>
        </p:txBody>
      </p:sp>
      <p:pic>
        <p:nvPicPr>
          <p:cNvPr descr="Google Shape;60;p13" id="49" name="Google Shape;49;p3"/>
          <p:cNvPicPr preferRelativeResize="0"/>
          <p:nvPr/>
        </p:nvPicPr>
        <p:blipFill rotWithShape="1">
          <a:blip r:embed="rId3">
            <a:alphaModFix/>
          </a:blip>
          <a:srcRect b="0" l="0" r="0" t="0"/>
          <a:stretch/>
        </p:blipFill>
        <p:spPr>
          <a:xfrm rot="3173668">
            <a:off x="4730236" y="272191"/>
            <a:ext cx="271944" cy="600133"/>
          </a:xfrm>
          <a:prstGeom prst="rect">
            <a:avLst/>
          </a:prstGeom>
          <a:noFill/>
          <a:ln>
            <a:noFill/>
          </a:ln>
        </p:spPr>
      </p:pic>
      <p:sp>
        <p:nvSpPr>
          <p:cNvPr id="50" name="Google Shape;50;p3"/>
          <p:cNvSpPr txBox="1"/>
          <p:nvPr/>
        </p:nvSpPr>
        <p:spPr>
          <a:xfrm>
            <a:off x="5046133" y="508132"/>
            <a:ext cx="3667830" cy="707184"/>
          </a:xfrm>
          <a:prstGeom prst="rect">
            <a:avLst/>
          </a:prstGeom>
          <a:noFill/>
          <a:ln>
            <a:noFill/>
          </a:ln>
        </p:spPr>
        <p:txBody>
          <a:bodyPr anchorCtr="0" anchor="t" bIns="68550" lIns="68550" spcFirstLastPara="1" rIns="68550" wrap="square" tIns="68550">
            <a:spAutoFit/>
          </a:bodyPr>
          <a:lstStyle/>
          <a:p>
            <a:pPr indent="0" lvl="0" marL="0" marR="0" rtl="1" algn="r">
              <a:lnSpc>
                <a:spcPct val="132142"/>
              </a:lnSpc>
              <a:spcBef>
                <a:spcPts val="0"/>
              </a:spcBef>
              <a:spcAft>
                <a:spcPts val="0"/>
              </a:spcAft>
              <a:buClr>
                <a:srgbClr val="00B0F0"/>
              </a:buClr>
              <a:buSzPts val="2800"/>
              <a:buFont typeface="Assistant ExtraBold"/>
              <a:buNone/>
            </a:pPr>
            <a:r>
              <a:rPr b="0" i="0" lang="iw-IL" sz="2800" u="none" cap="none" strike="noStrike">
                <a:solidFill>
                  <a:srgbClr val="00B0F0"/>
                </a:solidFill>
                <a:latin typeface="Assistant ExtraBold"/>
                <a:ea typeface="Assistant ExtraBold"/>
                <a:cs typeface="Assistant ExtraBold"/>
                <a:sym typeface="Assistant ExtraBold"/>
              </a:rPr>
              <a:t>מבוא לפונקציות חיפוש</a:t>
            </a:r>
            <a:endParaRPr b="0" i="0" sz="2800" u="none" cap="none" strike="noStrike">
              <a:solidFill>
                <a:srgbClr val="00B0F0"/>
              </a:solidFill>
              <a:latin typeface="Assistant ExtraBold"/>
              <a:ea typeface="Assistant ExtraBold"/>
              <a:cs typeface="Assistant ExtraBold"/>
              <a:sym typeface="Assistant ExtraBold"/>
            </a:endParaRPr>
          </a:p>
        </p:txBody>
      </p:sp>
      <p:sp>
        <p:nvSpPr>
          <p:cNvPr id="51" name="Google Shape;51;p3"/>
          <p:cNvSpPr txBox="1"/>
          <p:nvPr/>
        </p:nvSpPr>
        <p:spPr>
          <a:xfrm>
            <a:off x="5322680" y="1322493"/>
            <a:ext cx="3133588" cy="732468"/>
          </a:xfrm>
          <a:prstGeom prst="rect">
            <a:avLst/>
          </a:prstGeom>
          <a:noFill/>
          <a:ln>
            <a:noFill/>
          </a:ln>
        </p:spPr>
        <p:txBody>
          <a:bodyPr anchorCtr="0" anchor="t" bIns="45700" lIns="91425" spcFirstLastPara="1" rIns="91425" wrap="square" tIns="45700">
            <a:spAutoFit/>
          </a:bodyPr>
          <a:lstStyle/>
          <a:p>
            <a:pPr indent="0" lvl="0" marL="0" marR="0" rtl="1" algn="r">
              <a:lnSpc>
                <a:spcPct val="130000"/>
              </a:lnSpc>
              <a:spcBef>
                <a:spcPts val="0"/>
              </a:spcBef>
              <a:spcAft>
                <a:spcPts val="0"/>
              </a:spcAft>
              <a:buClr>
                <a:srgbClr val="232752"/>
              </a:buClr>
              <a:buSzPts val="1600"/>
              <a:buFont typeface="Assistant"/>
              <a:buNone/>
            </a:pPr>
            <a:r>
              <a:rPr b="0" i="0" lang="iw-IL" sz="1600" u="none" cap="none" strike="noStrike">
                <a:solidFill>
                  <a:srgbClr val="232752"/>
                </a:solidFill>
                <a:latin typeface="Assistant"/>
                <a:ea typeface="Assistant"/>
                <a:cs typeface="Assistant"/>
                <a:sym typeface="Assistant"/>
              </a:rPr>
              <a:t>אילו אסוציאציות עולות לכם כאשר אתם שומעים את המילה </a:t>
            </a:r>
            <a:r>
              <a:rPr b="1" i="0" lang="iw-IL" sz="1600" u="none" cap="none" strike="noStrike">
                <a:solidFill>
                  <a:srgbClr val="232752"/>
                </a:solidFill>
                <a:latin typeface="Assistant"/>
                <a:ea typeface="Assistant"/>
                <a:cs typeface="Assistant"/>
                <a:sym typeface="Assistant"/>
              </a:rPr>
              <a:t>"חיפוש"</a:t>
            </a:r>
            <a:r>
              <a:rPr b="0" i="0" lang="iw-IL" sz="1600" u="none" cap="none" strike="noStrike">
                <a:solidFill>
                  <a:srgbClr val="232752"/>
                </a:solidFill>
                <a:latin typeface="Assistant"/>
                <a:ea typeface="Assistant"/>
                <a:cs typeface="Assistant"/>
                <a:sym typeface="Assistant"/>
              </a:rPr>
              <a:t>?</a:t>
            </a:r>
            <a:endParaRPr/>
          </a:p>
        </p:txBody>
      </p:sp>
      <p:pic>
        <p:nvPicPr>
          <p:cNvPr id="52" name="Google Shape;52;p3"/>
          <p:cNvPicPr preferRelativeResize="0"/>
          <p:nvPr/>
        </p:nvPicPr>
        <p:blipFill rotWithShape="1">
          <a:blip r:embed="rId4">
            <a:alphaModFix/>
          </a:blip>
          <a:srcRect b="0" l="0" r="0" t="0"/>
          <a:stretch/>
        </p:blipFill>
        <p:spPr>
          <a:xfrm flipH="1">
            <a:off x="6364067" y="2571750"/>
            <a:ext cx="1990880" cy="1087034"/>
          </a:xfrm>
          <a:prstGeom prst="rect">
            <a:avLst/>
          </a:prstGeom>
          <a:noFill/>
          <a:ln>
            <a:noFill/>
          </a:ln>
        </p:spPr>
      </p:pic>
      <p:sp>
        <p:nvSpPr>
          <p:cNvPr id="53" name="Google Shape;53;p3"/>
          <p:cNvSpPr txBox="1"/>
          <p:nvPr/>
        </p:nvSpPr>
        <p:spPr>
          <a:xfrm>
            <a:off x="6889474" y="2742271"/>
            <a:ext cx="940066" cy="784770"/>
          </a:xfrm>
          <a:prstGeom prst="rect">
            <a:avLst/>
          </a:prstGeom>
          <a:noFill/>
          <a:ln>
            <a:noFill/>
          </a:ln>
        </p:spPr>
        <p:txBody>
          <a:bodyPr anchorCtr="0" anchor="t" bIns="68550" lIns="68550" spcFirstLastPara="1" rIns="68550" wrap="square" tIns="68550">
            <a:spAutoFit/>
          </a:bodyPr>
          <a:lstStyle/>
          <a:p>
            <a:pPr indent="0" lvl="0" marL="0" marR="0" rtl="1" algn="ctr">
              <a:lnSpc>
                <a:spcPct val="100000"/>
              </a:lnSpc>
              <a:spcBef>
                <a:spcPts val="0"/>
              </a:spcBef>
              <a:spcAft>
                <a:spcPts val="0"/>
              </a:spcAft>
              <a:buClr>
                <a:schemeClr val="lt1"/>
              </a:buClr>
              <a:buSzPts val="1400"/>
              <a:buFont typeface="Assistant SemiBold"/>
              <a:buNone/>
            </a:pPr>
            <a:r>
              <a:rPr b="0" i="0" lang="iw-IL" sz="1400" u="none" cap="none" strike="noStrike">
                <a:solidFill>
                  <a:schemeClr val="lt1"/>
                </a:solidFill>
                <a:latin typeface="Assistant SemiBold"/>
                <a:ea typeface="Assistant SemiBold"/>
                <a:cs typeface="Assistant SemiBold"/>
                <a:sym typeface="Assistant SemiBold"/>
              </a:rPr>
              <a:t>יש להגדיר </a:t>
            </a:r>
            <a:r>
              <a:rPr b="1" i="0" lang="iw-IL" sz="1400" u="none" cap="none" strike="noStrike">
                <a:solidFill>
                  <a:schemeClr val="lt1"/>
                </a:solidFill>
                <a:latin typeface="Assistant ExtraBold"/>
                <a:ea typeface="Assistant ExtraBold"/>
                <a:cs typeface="Assistant ExtraBold"/>
                <a:sym typeface="Assistant ExtraBold"/>
              </a:rPr>
              <a:t>מה</a:t>
            </a:r>
            <a:r>
              <a:rPr b="0" i="0" lang="iw-IL" sz="1400" u="none" cap="none" strike="noStrike">
                <a:solidFill>
                  <a:schemeClr val="lt1"/>
                </a:solidFill>
                <a:latin typeface="Assistant SemiBold"/>
                <a:ea typeface="Assistant SemiBold"/>
                <a:cs typeface="Assistant SemiBold"/>
                <a:sym typeface="Assistant SemiBold"/>
              </a:rPr>
              <a:t> אנחנו מחפשים</a:t>
            </a:r>
            <a:endParaRPr b="0" i="0" sz="1400" u="none" cap="none" strike="noStrike">
              <a:solidFill>
                <a:schemeClr val="lt1"/>
              </a:solidFill>
              <a:latin typeface="Assistant SemiBold"/>
              <a:ea typeface="Assistant SemiBold"/>
              <a:cs typeface="Assistant SemiBold"/>
              <a:sym typeface="Assistant SemiBold"/>
            </a:endParaRPr>
          </a:p>
        </p:txBody>
      </p:sp>
      <p:pic>
        <p:nvPicPr>
          <p:cNvPr id="54" name="Google Shape;54;p3"/>
          <p:cNvPicPr preferRelativeResize="0"/>
          <p:nvPr/>
        </p:nvPicPr>
        <p:blipFill rotWithShape="1">
          <a:blip r:embed="rId5">
            <a:alphaModFix/>
          </a:blip>
          <a:srcRect b="0" l="0" r="0" t="0"/>
          <a:stretch/>
        </p:blipFill>
        <p:spPr>
          <a:xfrm flipH="1">
            <a:off x="4448183" y="2571750"/>
            <a:ext cx="1990880" cy="1087034"/>
          </a:xfrm>
          <a:prstGeom prst="rect">
            <a:avLst/>
          </a:prstGeom>
          <a:noFill/>
          <a:ln>
            <a:noFill/>
          </a:ln>
        </p:spPr>
      </p:pic>
      <p:pic>
        <p:nvPicPr>
          <p:cNvPr id="55" name="Google Shape;55;p3"/>
          <p:cNvPicPr preferRelativeResize="0"/>
          <p:nvPr/>
        </p:nvPicPr>
        <p:blipFill rotWithShape="1">
          <a:blip r:embed="rId6">
            <a:alphaModFix/>
          </a:blip>
          <a:srcRect b="0" l="0" r="0" t="0"/>
          <a:stretch/>
        </p:blipFill>
        <p:spPr>
          <a:xfrm flipH="1">
            <a:off x="2532298" y="2571750"/>
            <a:ext cx="1990880" cy="1087034"/>
          </a:xfrm>
          <a:prstGeom prst="rect">
            <a:avLst/>
          </a:prstGeom>
          <a:noFill/>
          <a:ln>
            <a:noFill/>
          </a:ln>
        </p:spPr>
      </p:pic>
      <p:pic>
        <p:nvPicPr>
          <p:cNvPr id="56" name="Google Shape;56;p3"/>
          <p:cNvPicPr preferRelativeResize="0"/>
          <p:nvPr/>
        </p:nvPicPr>
        <p:blipFill rotWithShape="1">
          <a:blip r:embed="rId7">
            <a:alphaModFix/>
          </a:blip>
          <a:srcRect b="0" l="0" r="0" t="0"/>
          <a:stretch/>
        </p:blipFill>
        <p:spPr>
          <a:xfrm flipH="1">
            <a:off x="616413" y="2571750"/>
            <a:ext cx="1990880" cy="1087034"/>
          </a:xfrm>
          <a:prstGeom prst="rect">
            <a:avLst/>
          </a:prstGeom>
          <a:noFill/>
          <a:ln>
            <a:noFill/>
          </a:ln>
        </p:spPr>
      </p:pic>
      <p:sp>
        <p:nvSpPr>
          <p:cNvPr id="57" name="Google Shape;57;p3"/>
          <p:cNvSpPr txBox="1"/>
          <p:nvPr/>
        </p:nvSpPr>
        <p:spPr>
          <a:xfrm>
            <a:off x="7954172" y="2106206"/>
            <a:ext cx="390241" cy="625945"/>
          </a:xfrm>
          <a:prstGeom prst="rect">
            <a:avLst/>
          </a:prstGeom>
          <a:noFill/>
          <a:ln>
            <a:noFill/>
          </a:ln>
        </p:spPr>
        <p:txBody>
          <a:bodyPr anchorCtr="0" anchor="t" bIns="68550" lIns="68550" spcFirstLastPara="1" rIns="68550" wrap="square" tIns="68550">
            <a:spAutoFit/>
          </a:bodyPr>
          <a:lstStyle/>
          <a:p>
            <a:pPr indent="0" lvl="0" marL="0" marR="0" rtl="1" algn="ctr">
              <a:lnSpc>
                <a:spcPct val="88095"/>
              </a:lnSpc>
              <a:spcBef>
                <a:spcPts val="0"/>
              </a:spcBef>
              <a:spcAft>
                <a:spcPts val="0"/>
              </a:spcAft>
              <a:buClr>
                <a:srgbClr val="918D8E"/>
              </a:buClr>
              <a:buSzPts val="4200"/>
              <a:buFont typeface="Assistant ExtraBold"/>
              <a:buNone/>
            </a:pPr>
            <a:r>
              <a:rPr b="0" i="0" lang="iw-IL" sz="3600" u="none" cap="none" strike="noStrike">
                <a:solidFill>
                  <a:srgbClr val="918D8E"/>
                </a:solidFill>
                <a:latin typeface="Assistant ExtraBold"/>
                <a:ea typeface="Assistant ExtraBold"/>
                <a:cs typeface="Assistant ExtraBold"/>
                <a:sym typeface="Assistant ExtraBold"/>
              </a:rPr>
              <a:t>1</a:t>
            </a:r>
            <a:endParaRPr b="0" i="0" sz="3600" u="none" cap="none" strike="noStrike">
              <a:solidFill>
                <a:srgbClr val="918D8E"/>
              </a:solidFill>
              <a:latin typeface="Calibri"/>
              <a:ea typeface="Calibri"/>
              <a:cs typeface="Calibri"/>
              <a:sym typeface="Calibri"/>
            </a:endParaRPr>
          </a:p>
        </p:txBody>
      </p:sp>
      <p:sp>
        <p:nvSpPr>
          <p:cNvPr id="58" name="Google Shape;58;p3"/>
          <p:cNvSpPr txBox="1"/>
          <p:nvPr/>
        </p:nvSpPr>
        <p:spPr>
          <a:xfrm>
            <a:off x="6040181" y="2106206"/>
            <a:ext cx="390241" cy="625945"/>
          </a:xfrm>
          <a:prstGeom prst="rect">
            <a:avLst/>
          </a:prstGeom>
          <a:noFill/>
          <a:ln>
            <a:noFill/>
          </a:ln>
        </p:spPr>
        <p:txBody>
          <a:bodyPr anchorCtr="0" anchor="t" bIns="68550" lIns="68550" spcFirstLastPara="1" rIns="68550" wrap="square" tIns="68550">
            <a:spAutoFit/>
          </a:bodyPr>
          <a:lstStyle/>
          <a:p>
            <a:pPr indent="0" lvl="0" marL="0" marR="0" rtl="1" algn="ctr">
              <a:lnSpc>
                <a:spcPct val="88095"/>
              </a:lnSpc>
              <a:spcBef>
                <a:spcPts val="0"/>
              </a:spcBef>
              <a:spcAft>
                <a:spcPts val="0"/>
              </a:spcAft>
              <a:buClr>
                <a:srgbClr val="00B0F0"/>
              </a:buClr>
              <a:buSzPts val="4200"/>
              <a:buFont typeface="Assistant ExtraBold"/>
              <a:buNone/>
            </a:pPr>
            <a:r>
              <a:rPr b="0" i="0" lang="iw-IL" sz="3600" u="none" cap="none" strike="noStrike">
                <a:solidFill>
                  <a:srgbClr val="00B0F0"/>
                </a:solidFill>
                <a:latin typeface="Assistant ExtraBold"/>
                <a:ea typeface="Assistant ExtraBold"/>
                <a:cs typeface="Assistant ExtraBold"/>
                <a:sym typeface="Assistant ExtraBold"/>
              </a:rPr>
              <a:t>2</a:t>
            </a:r>
            <a:endParaRPr b="0" i="0" sz="3600" u="none" cap="none" strike="noStrike">
              <a:solidFill>
                <a:srgbClr val="00B0F0"/>
              </a:solidFill>
              <a:latin typeface="Calibri"/>
              <a:ea typeface="Calibri"/>
              <a:cs typeface="Calibri"/>
              <a:sym typeface="Calibri"/>
            </a:endParaRPr>
          </a:p>
        </p:txBody>
      </p:sp>
      <p:sp>
        <p:nvSpPr>
          <p:cNvPr id="59" name="Google Shape;59;p3"/>
          <p:cNvSpPr txBox="1"/>
          <p:nvPr/>
        </p:nvSpPr>
        <p:spPr>
          <a:xfrm>
            <a:off x="4126190" y="2106206"/>
            <a:ext cx="390241" cy="625945"/>
          </a:xfrm>
          <a:prstGeom prst="rect">
            <a:avLst/>
          </a:prstGeom>
          <a:noFill/>
          <a:ln>
            <a:noFill/>
          </a:ln>
        </p:spPr>
        <p:txBody>
          <a:bodyPr anchorCtr="0" anchor="t" bIns="68550" lIns="68550" spcFirstLastPara="1" rIns="68550" wrap="square" tIns="68550">
            <a:spAutoFit/>
          </a:bodyPr>
          <a:lstStyle/>
          <a:p>
            <a:pPr indent="0" lvl="0" marL="0" marR="0" rtl="1" algn="ctr">
              <a:lnSpc>
                <a:spcPct val="88095"/>
              </a:lnSpc>
              <a:spcBef>
                <a:spcPts val="0"/>
              </a:spcBef>
              <a:spcAft>
                <a:spcPts val="0"/>
              </a:spcAft>
              <a:buClr>
                <a:srgbClr val="FEC224"/>
              </a:buClr>
              <a:buSzPts val="4200"/>
              <a:buFont typeface="Assistant ExtraBold"/>
              <a:buNone/>
            </a:pPr>
            <a:r>
              <a:rPr b="0" i="0" lang="iw-IL" sz="3600" u="none" cap="none" strike="noStrike">
                <a:solidFill>
                  <a:srgbClr val="FEC224"/>
                </a:solidFill>
                <a:latin typeface="Assistant ExtraBold"/>
                <a:ea typeface="Assistant ExtraBold"/>
                <a:cs typeface="Assistant ExtraBold"/>
                <a:sym typeface="Assistant ExtraBold"/>
              </a:rPr>
              <a:t>3</a:t>
            </a:r>
            <a:endParaRPr b="0" i="0" sz="3600" u="none" cap="none" strike="noStrike">
              <a:solidFill>
                <a:srgbClr val="FEC224"/>
              </a:solidFill>
              <a:latin typeface="Calibri"/>
              <a:ea typeface="Calibri"/>
              <a:cs typeface="Calibri"/>
              <a:sym typeface="Calibri"/>
            </a:endParaRPr>
          </a:p>
        </p:txBody>
      </p:sp>
      <p:sp>
        <p:nvSpPr>
          <p:cNvPr id="60" name="Google Shape;60;p3"/>
          <p:cNvSpPr txBox="1"/>
          <p:nvPr/>
        </p:nvSpPr>
        <p:spPr>
          <a:xfrm>
            <a:off x="2204097" y="2106206"/>
            <a:ext cx="390241" cy="625945"/>
          </a:xfrm>
          <a:prstGeom prst="rect">
            <a:avLst/>
          </a:prstGeom>
          <a:noFill/>
          <a:ln>
            <a:noFill/>
          </a:ln>
        </p:spPr>
        <p:txBody>
          <a:bodyPr anchorCtr="0" anchor="t" bIns="68550" lIns="68550" spcFirstLastPara="1" rIns="68550" wrap="square" tIns="68550">
            <a:spAutoFit/>
          </a:bodyPr>
          <a:lstStyle/>
          <a:p>
            <a:pPr indent="0" lvl="0" marL="0" marR="0" rtl="1" algn="ctr">
              <a:lnSpc>
                <a:spcPct val="88095"/>
              </a:lnSpc>
              <a:spcBef>
                <a:spcPts val="0"/>
              </a:spcBef>
              <a:spcAft>
                <a:spcPts val="0"/>
              </a:spcAft>
              <a:buClr>
                <a:srgbClr val="BCE3F6"/>
              </a:buClr>
              <a:buSzPts val="4200"/>
              <a:buFont typeface="Assistant ExtraBold"/>
              <a:buNone/>
            </a:pPr>
            <a:r>
              <a:rPr b="0" i="0" lang="iw-IL" sz="3600" u="none" cap="none" strike="noStrike">
                <a:solidFill>
                  <a:srgbClr val="BCE3F6"/>
                </a:solidFill>
                <a:latin typeface="Assistant ExtraBold"/>
                <a:ea typeface="Assistant ExtraBold"/>
                <a:cs typeface="Assistant ExtraBold"/>
                <a:sym typeface="Assistant ExtraBold"/>
              </a:rPr>
              <a:t>4</a:t>
            </a:r>
            <a:endParaRPr b="0" i="0" sz="3600" u="none" cap="none" strike="noStrike">
              <a:solidFill>
                <a:srgbClr val="BCE3F6"/>
              </a:solidFill>
              <a:latin typeface="Calibri"/>
              <a:ea typeface="Calibri"/>
              <a:cs typeface="Calibri"/>
              <a:sym typeface="Calibri"/>
            </a:endParaRPr>
          </a:p>
        </p:txBody>
      </p:sp>
      <p:sp>
        <p:nvSpPr>
          <p:cNvPr id="61" name="Google Shape;61;p3"/>
          <p:cNvSpPr txBox="1"/>
          <p:nvPr/>
        </p:nvSpPr>
        <p:spPr>
          <a:xfrm>
            <a:off x="4866209" y="2615160"/>
            <a:ext cx="1158080" cy="1000213"/>
          </a:xfrm>
          <a:prstGeom prst="rect">
            <a:avLst/>
          </a:prstGeom>
          <a:noFill/>
          <a:ln>
            <a:noFill/>
          </a:ln>
        </p:spPr>
        <p:txBody>
          <a:bodyPr anchorCtr="0" anchor="t" bIns="68550" lIns="68550" spcFirstLastPara="1" rIns="68550" wrap="square" tIns="68550">
            <a:spAutoFit/>
          </a:bodyPr>
          <a:lstStyle/>
          <a:p>
            <a:pPr indent="0" lvl="0" marL="0" marR="0" rtl="1" algn="ctr">
              <a:lnSpc>
                <a:spcPct val="100000"/>
              </a:lnSpc>
              <a:spcBef>
                <a:spcPts val="0"/>
              </a:spcBef>
              <a:spcAft>
                <a:spcPts val="0"/>
              </a:spcAft>
              <a:buClr>
                <a:schemeClr val="lt1"/>
              </a:buClr>
              <a:buSzPts val="1400"/>
              <a:buFont typeface="Assistant SemiBold"/>
              <a:buNone/>
            </a:pPr>
            <a:r>
              <a:rPr b="0" i="0" lang="iw-IL" sz="1400" u="none" cap="none" strike="noStrike">
                <a:solidFill>
                  <a:schemeClr val="lt1"/>
                </a:solidFill>
                <a:latin typeface="Assistant SemiBold"/>
                <a:ea typeface="Assistant SemiBold"/>
                <a:cs typeface="Assistant SemiBold"/>
                <a:sym typeface="Assistant SemiBold"/>
              </a:rPr>
              <a:t>יש להגדיר </a:t>
            </a:r>
            <a:r>
              <a:rPr b="1" i="0" lang="iw-IL" sz="1400" u="none" cap="none" strike="noStrike">
                <a:solidFill>
                  <a:schemeClr val="lt1"/>
                </a:solidFill>
                <a:latin typeface="Assistant ExtraBold"/>
                <a:ea typeface="Assistant ExtraBold"/>
                <a:cs typeface="Assistant ExtraBold"/>
                <a:sym typeface="Assistant ExtraBold"/>
              </a:rPr>
              <a:t>איפה</a:t>
            </a:r>
            <a:r>
              <a:rPr b="0" i="0" lang="iw-IL" sz="1400" u="none" cap="none" strike="noStrike">
                <a:solidFill>
                  <a:schemeClr val="lt1"/>
                </a:solidFill>
                <a:latin typeface="Assistant SemiBold"/>
                <a:ea typeface="Assistant SemiBold"/>
                <a:cs typeface="Assistant SemiBold"/>
                <a:sym typeface="Assistant SemiBold"/>
              </a:rPr>
              <a:t> אנחנו מחפשים, מהו </a:t>
            </a:r>
            <a:r>
              <a:rPr b="1" i="0" lang="iw-IL" sz="1400" u="none" cap="none" strike="noStrike">
                <a:solidFill>
                  <a:schemeClr val="lt1"/>
                </a:solidFill>
                <a:latin typeface="Assistant ExtraBold"/>
                <a:ea typeface="Assistant ExtraBold"/>
                <a:cs typeface="Assistant ExtraBold"/>
                <a:sym typeface="Assistant ExtraBold"/>
              </a:rPr>
              <a:t>תחום החיפוש</a:t>
            </a:r>
            <a:endParaRPr b="1" i="0" sz="1400" u="none" cap="none" strike="noStrike">
              <a:solidFill>
                <a:schemeClr val="lt1"/>
              </a:solidFill>
              <a:latin typeface="Assistant ExtraBold"/>
              <a:ea typeface="Assistant ExtraBold"/>
              <a:cs typeface="Assistant ExtraBold"/>
              <a:sym typeface="Assistant ExtraBold"/>
            </a:endParaRPr>
          </a:p>
        </p:txBody>
      </p:sp>
      <p:sp>
        <p:nvSpPr>
          <p:cNvPr id="62" name="Google Shape;62;p3"/>
          <p:cNvSpPr txBox="1"/>
          <p:nvPr/>
        </p:nvSpPr>
        <p:spPr>
          <a:xfrm>
            <a:off x="2933426" y="2615160"/>
            <a:ext cx="1294535" cy="1000213"/>
          </a:xfrm>
          <a:prstGeom prst="rect">
            <a:avLst/>
          </a:prstGeom>
          <a:noFill/>
          <a:ln>
            <a:noFill/>
          </a:ln>
        </p:spPr>
        <p:txBody>
          <a:bodyPr anchorCtr="0" anchor="t" bIns="68550" lIns="68550" spcFirstLastPara="1" rIns="68550" wrap="square" tIns="68550">
            <a:spAutoFit/>
          </a:bodyPr>
          <a:lstStyle/>
          <a:p>
            <a:pPr indent="0" lvl="0" marL="0" marR="0" rtl="1" algn="ctr">
              <a:lnSpc>
                <a:spcPct val="100000"/>
              </a:lnSpc>
              <a:spcBef>
                <a:spcPts val="0"/>
              </a:spcBef>
              <a:spcAft>
                <a:spcPts val="0"/>
              </a:spcAft>
              <a:buClr>
                <a:schemeClr val="lt1"/>
              </a:buClr>
              <a:buSzPts val="1400"/>
              <a:buFont typeface="Assistant SemiBold"/>
              <a:buNone/>
            </a:pPr>
            <a:r>
              <a:rPr b="0" i="0" lang="iw-IL" sz="1400" u="none" cap="none" strike="noStrike">
                <a:solidFill>
                  <a:schemeClr val="lt1"/>
                </a:solidFill>
                <a:latin typeface="Assistant SemiBold"/>
                <a:ea typeface="Assistant SemiBold"/>
                <a:cs typeface="Assistant SemiBold"/>
                <a:sym typeface="Assistant SemiBold"/>
              </a:rPr>
              <a:t>יש להגדיר אלמנטים </a:t>
            </a:r>
            <a:r>
              <a:rPr b="1" i="0" lang="iw-IL" sz="1400" u="none" cap="none" strike="noStrike">
                <a:solidFill>
                  <a:schemeClr val="lt1"/>
                </a:solidFill>
                <a:latin typeface="Assistant ExtraBold"/>
                <a:ea typeface="Assistant ExtraBold"/>
                <a:cs typeface="Assistant ExtraBold"/>
                <a:sym typeface="Assistant ExtraBold"/>
              </a:rPr>
              <a:t>מאפיינים</a:t>
            </a:r>
            <a:r>
              <a:rPr b="0" i="0" lang="iw-IL" sz="1400" u="none" cap="none" strike="noStrike">
                <a:solidFill>
                  <a:schemeClr val="lt1"/>
                </a:solidFill>
                <a:latin typeface="Assistant SemiBold"/>
                <a:ea typeface="Assistant SemiBold"/>
                <a:cs typeface="Assistant SemiBold"/>
                <a:sym typeface="Assistant SemiBold"/>
              </a:rPr>
              <a:t> של הפריט שמחפשים</a:t>
            </a:r>
            <a:endParaRPr b="0" i="0" sz="1400" u="none" cap="none" strike="noStrike">
              <a:solidFill>
                <a:schemeClr val="lt1"/>
              </a:solidFill>
              <a:latin typeface="Assistant SemiBold"/>
              <a:ea typeface="Assistant SemiBold"/>
              <a:cs typeface="Assistant SemiBold"/>
              <a:sym typeface="Assistant SemiBold"/>
            </a:endParaRPr>
          </a:p>
        </p:txBody>
      </p:sp>
      <p:sp>
        <p:nvSpPr>
          <p:cNvPr id="63" name="Google Shape;63;p3"/>
          <p:cNvSpPr txBox="1"/>
          <p:nvPr/>
        </p:nvSpPr>
        <p:spPr>
          <a:xfrm>
            <a:off x="885176" y="2608046"/>
            <a:ext cx="1527653" cy="1000213"/>
          </a:xfrm>
          <a:prstGeom prst="rect">
            <a:avLst/>
          </a:prstGeom>
          <a:noFill/>
          <a:ln>
            <a:noFill/>
          </a:ln>
        </p:spPr>
        <p:txBody>
          <a:bodyPr anchorCtr="0" anchor="t" bIns="68550" lIns="68550" spcFirstLastPara="1" rIns="68550" wrap="square" tIns="68550">
            <a:spAutoFit/>
          </a:bodyPr>
          <a:lstStyle/>
          <a:p>
            <a:pPr indent="0" lvl="0" marL="0" marR="0" rtl="1" algn="ctr">
              <a:lnSpc>
                <a:spcPct val="100000"/>
              </a:lnSpc>
              <a:spcBef>
                <a:spcPts val="0"/>
              </a:spcBef>
              <a:spcAft>
                <a:spcPts val="0"/>
              </a:spcAft>
              <a:buClr>
                <a:srgbClr val="232752"/>
              </a:buClr>
              <a:buSzPts val="1400"/>
              <a:buFont typeface="Assistant SemiBold"/>
              <a:buNone/>
            </a:pPr>
            <a:r>
              <a:rPr b="0" i="0" lang="iw-IL" sz="1400" u="none" cap="none" strike="noStrike">
                <a:solidFill>
                  <a:srgbClr val="232752"/>
                </a:solidFill>
                <a:latin typeface="Assistant SemiBold"/>
                <a:ea typeface="Assistant SemiBold"/>
                <a:cs typeface="Assistant SemiBold"/>
                <a:sym typeface="Assistant SemiBold"/>
              </a:rPr>
              <a:t>יש לאתר </a:t>
            </a:r>
            <a:r>
              <a:rPr b="0" i="0" lang="iw-IL" sz="1400" u="none" cap="none" strike="noStrike">
                <a:solidFill>
                  <a:srgbClr val="232752"/>
                </a:solidFill>
                <a:latin typeface="Assistant ExtraBold"/>
                <a:ea typeface="Assistant ExtraBold"/>
                <a:cs typeface="Assistant ExtraBold"/>
                <a:sym typeface="Assistant ExtraBold"/>
              </a:rPr>
              <a:t>דברים דומים</a:t>
            </a:r>
            <a:r>
              <a:rPr b="0" i="0" lang="iw-IL" sz="1400" u="none" cap="none" strike="noStrike">
                <a:solidFill>
                  <a:srgbClr val="232752"/>
                </a:solidFill>
                <a:latin typeface="Assistant SemiBold"/>
                <a:ea typeface="Assistant SemiBold"/>
                <a:cs typeface="Assistant SemiBold"/>
                <a:sym typeface="Assistant SemiBold"/>
              </a:rPr>
              <a:t> לפריט שמחפשים על פי המאפיינים שהגדרנו</a:t>
            </a:r>
            <a:endParaRPr b="0" i="0" sz="1400" u="none" cap="none" strike="noStrike">
              <a:solidFill>
                <a:srgbClr val="232752"/>
              </a:solidFill>
              <a:latin typeface="Assistant SemiBold"/>
              <a:ea typeface="Assistant SemiBold"/>
              <a:cs typeface="Assistant SemiBold"/>
              <a:sym typeface="Assistant SemiBo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4"/>
          <p:cNvSpPr txBox="1"/>
          <p:nvPr>
            <p:ph idx="12" type="sldNum"/>
          </p:nvPr>
        </p:nvSpPr>
        <p:spPr>
          <a:xfrm>
            <a:off x="265028" y="4553064"/>
            <a:ext cx="253384" cy="335249"/>
          </a:xfrm>
          <a:prstGeom prst="rect">
            <a:avLst/>
          </a:prstGeom>
          <a:noFill/>
          <a:ln>
            <a:noFill/>
          </a:ln>
        </p:spPr>
        <p:txBody>
          <a:bodyPr anchorCtr="0" anchor="ctr" bIns="91400" lIns="91400" spcFirstLastPara="1" rIns="91400" wrap="square" tIns="91400">
            <a:normAutofit/>
          </a:bodyPr>
          <a:lstStyle/>
          <a:p>
            <a:pPr indent="0" lvl="0" marL="0" rtl="0" algn="r">
              <a:lnSpc>
                <a:spcPct val="100000"/>
              </a:lnSpc>
              <a:spcBef>
                <a:spcPts val="0"/>
              </a:spcBef>
              <a:spcAft>
                <a:spcPts val="0"/>
              </a:spcAft>
              <a:buClr>
                <a:srgbClr val="232752"/>
              </a:buClr>
              <a:buSzPts val="900"/>
              <a:buFont typeface="Assistant SemiBold"/>
              <a:buNone/>
            </a:pPr>
            <a:fld id="{00000000-1234-1234-1234-123412341234}" type="slidenum">
              <a:rPr lang="iw-IL"/>
              <a:t>‹#›</a:t>
            </a:fld>
            <a:endParaRPr b="0" i="0" sz="900" u="none" cap="none" strike="noStrike">
              <a:solidFill>
                <a:srgbClr val="232752"/>
              </a:solidFill>
              <a:latin typeface="Assistant SemiBold"/>
              <a:ea typeface="Assistant SemiBold"/>
              <a:cs typeface="Assistant SemiBold"/>
              <a:sym typeface="Assistant SemiBold"/>
            </a:endParaRPr>
          </a:p>
        </p:txBody>
      </p:sp>
      <p:graphicFrame>
        <p:nvGraphicFramePr>
          <p:cNvPr id="69" name="Google Shape;69;p4"/>
          <p:cNvGraphicFramePr/>
          <p:nvPr/>
        </p:nvGraphicFramePr>
        <p:xfrm>
          <a:off x="1920713" y="1269368"/>
          <a:ext cx="3000000" cy="3000000"/>
        </p:xfrm>
        <a:graphic>
          <a:graphicData uri="http://schemas.openxmlformats.org/drawingml/2006/table">
            <a:tbl>
              <a:tblPr>
                <a:gradFill>
                  <a:gsLst>
                    <a:gs pos="0">
                      <a:srgbClr val="B0CAE9"/>
                    </a:gs>
                    <a:gs pos="50000">
                      <a:srgbClr val="A1C1E4"/>
                    </a:gs>
                    <a:gs pos="100000">
                      <a:srgbClr val="90B8E4"/>
                    </a:gs>
                  </a:gsLst>
                  <a:lin ang="5400000" scaled="0"/>
                </a:gradFill>
                <a:tableStyleId>{AF9CC131-4FC2-4D59-AE40-411660E10148}</a:tableStyleId>
              </a:tblPr>
              <a:tblGrid>
                <a:gridCol w="1260000"/>
                <a:gridCol w="1260000"/>
                <a:gridCol w="1260000"/>
                <a:gridCol w="1260000"/>
              </a:tblGrid>
              <a:tr h="306000">
                <a:tc>
                  <a:txBody>
                    <a:bodyPr/>
                    <a:lstStyle/>
                    <a:p>
                      <a:pPr indent="0" lvl="0" marL="0" marR="0" rtl="1" algn="ctr">
                        <a:lnSpc>
                          <a:spcPct val="100000"/>
                        </a:lnSpc>
                        <a:spcBef>
                          <a:spcPts val="0"/>
                        </a:spcBef>
                        <a:spcAft>
                          <a:spcPts val="0"/>
                        </a:spcAft>
                        <a:buClr>
                          <a:srgbClr val="FEC224"/>
                        </a:buClr>
                        <a:buSzPts val="1400"/>
                        <a:buFont typeface="Assistant"/>
                        <a:buNone/>
                      </a:pPr>
                      <a:r>
                        <a:rPr b="1" lang="iw-IL" sz="1400" u="none" cap="none" strike="noStrike">
                          <a:solidFill>
                            <a:srgbClr val="FEC224"/>
                          </a:solidFill>
                          <a:latin typeface="Assistant"/>
                          <a:ea typeface="Assistant"/>
                          <a:cs typeface="Assistant"/>
                          <a:sym typeface="Assistant"/>
                        </a:rPr>
                        <a:t>מלאי קיים</a:t>
                      </a:r>
                      <a:endParaRPr b="1" i="0" sz="1400" u="none" cap="none" strike="noStrike">
                        <a:solidFill>
                          <a:srgbClr val="FEC224"/>
                        </a:solidFill>
                        <a:latin typeface="Assistant"/>
                        <a:ea typeface="Assistant"/>
                        <a:cs typeface="Assistant"/>
                        <a:sym typeface="Assistant"/>
                      </a:endParaRPr>
                    </a:p>
                  </a:txBody>
                  <a:tcPr marT="0" marB="0" marR="72000" marL="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232752"/>
                    </a:solidFill>
                  </a:tcPr>
                </a:tc>
                <a:tc>
                  <a:txBody>
                    <a:bodyPr/>
                    <a:lstStyle/>
                    <a:p>
                      <a:pPr indent="0" lvl="0" marL="0" marR="0" rtl="1" algn="ctr">
                        <a:lnSpc>
                          <a:spcPct val="100000"/>
                        </a:lnSpc>
                        <a:spcBef>
                          <a:spcPts val="0"/>
                        </a:spcBef>
                        <a:spcAft>
                          <a:spcPts val="0"/>
                        </a:spcAft>
                        <a:buClr>
                          <a:srgbClr val="FEC224"/>
                        </a:buClr>
                        <a:buSzPts val="1400"/>
                        <a:buFont typeface="Assistant"/>
                        <a:buNone/>
                      </a:pPr>
                      <a:r>
                        <a:rPr b="1" lang="iw-IL" sz="1400" u="none" cap="none" strike="noStrike">
                          <a:solidFill>
                            <a:srgbClr val="FEC224"/>
                          </a:solidFill>
                          <a:latin typeface="Assistant"/>
                          <a:ea typeface="Assistant"/>
                          <a:cs typeface="Assistant"/>
                          <a:sym typeface="Assistant"/>
                        </a:rPr>
                        <a:t>קטגוריה</a:t>
                      </a:r>
                      <a:endParaRPr b="1" i="0" sz="1400" u="none" cap="none" strike="noStrike">
                        <a:solidFill>
                          <a:srgbClr val="FEC224"/>
                        </a:solidFill>
                        <a:latin typeface="Assistant"/>
                        <a:ea typeface="Assistant"/>
                        <a:cs typeface="Assistant"/>
                        <a:sym typeface="Assistant"/>
                      </a:endParaRPr>
                    </a:p>
                  </a:txBody>
                  <a:tcPr marT="0" marB="0" marR="72000" marL="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232752"/>
                    </a:solidFill>
                  </a:tcPr>
                </a:tc>
                <a:tc>
                  <a:txBody>
                    <a:bodyPr/>
                    <a:lstStyle/>
                    <a:p>
                      <a:pPr indent="0" lvl="0" marL="0" marR="0" rtl="1" algn="ctr">
                        <a:lnSpc>
                          <a:spcPct val="100000"/>
                        </a:lnSpc>
                        <a:spcBef>
                          <a:spcPts val="0"/>
                        </a:spcBef>
                        <a:spcAft>
                          <a:spcPts val="0"/>
                        </a:spcAft>
                        <a:buClr>
                          <a:srgbClr val="FEC224"/>
                        </a:buClr>
                        <a:buSzPts val="1400"/>
                        <a:buFont typeface="Assistant"/>
                        <a:buNone/>
                      </a:pPr>
                      <a:r>
                        <a:rPr b="1" lang="iw-IL" sz="1400" u="none" cap="none" strike="noStrike">
                          <a:solidFill>
                            <a:srgbClr val="FEC224"/>
                          </a:solidFill>
                          <a:latin typeface="Assistant"/>
                          <a:ea typeface="Assistant"/>
                          <a:cs typeface="Assistant"/>
                          <a:sym typeface="Assistant"/>
                        </a:rPr>
                        <a:t>שם מוצר</a:t>
                      </a:r>
                      <a:endParaRPr b="1" i="0" sz="1400" u="none" cap="none" strike="noStrike">
                        <a:solidFill>
                          <a:srgbClr val="FEC224"/>
                        </a:solidFill>
                        <a:latin typeface="Assistant"/>
                        <a:ea typeface="Assistant"/>
                        <a:cs typeface="Assistant"/>
                        <a:sym typeface="Assistant"/>
                      </a:endParaRPr>
                    </a:p>
                  </a:txBody>
                  <a:tcPr marT="0" marB="0" marR="72000" marL="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232752"/>
                    </a:solidFill>
                  </a:tcPr>
                </a:tc>
                <a:tc>
                  <a:txBody>
                    <a:bodyPr/>
                    <a:lstStyle/>
                    <a:p>
                      <a:pPr indent="0" lvl="0" marL="0" marR="0" rtl="1" algn="ctr">
                        <a:lnSpc>
                          <a:spcPct val="100000"/>
                        </a:lnSpc>
                        <a:spcBef>
                          <a:spcPts val="0"/>
                        </a:spcBef>
                        <a:spcAft>
                          <a:spcPts val="0"/>
                        </a:spcAft>
                        <a:buClr>
                          <a:srgbClr val="FEC224"/>
                        </a:buClr>
                        <a:buSzPts val="1400"/>
                        <a:buFont typeface="Assistant"/>
                        <a:buNone/>
                      </a:pPr>
                      <a:r>
                        <a:rPr b="1" lang="iw-IL" sz="1400" u="none" cap="none" strike="noStrike">
                          <a:solidFill>
                            <a:srgbClr val="FEC224"/>
                          </a:solidFill>
                          <a:latin typeface="Assistant"/>
                          <a:ea typeface="Assistant"/>
                          <a:cs typeface="Assistant"/>
                          <a:sym typeface="Assistant"/>
                        </a:rPr>
                        <a:t>מס' קטלוגי</a:t>
                      </a:r>
                      <a:endParaRPr b="1" i="0" sz="1400" u="none" cap="none" strike="noStrike">
                        <a:solidFill>
                          <a:srgbClr val="FEC224"/>
                        </a:solidFill>
                        <a:latin typeface="Assistant"/>
                        <a:ea typeface="Assistant"/>
                        <a:cs typeface="Assistant"/>
                        <a:sym typeface="Assistant"/>
                      </a:endParaRPr>
                    </a:p>
                  </a:txBody>
                  <a:tcPr marT="0" marB="0" marR="72000" marL="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232752"/>
                    </a:solidFill>
                  </a:tcPr>
                </a:tc>
              </a:tr>
              <a:tr h="306000">
                <a:tc>
                  <a:txBody>
                    <a:bodyPr/>
                    <a:lstStyle/>
                    <a:p>
                      <a:pPr indent="0" lvl="0" marL="0" marR="0" rtl="1" algn="ctr">
                        <a:lnSpc>
                          <a:spcPct val="100000"/>
                        </a:lnSpc>
                        <a:spcBef>
                          <a:spcPts val="0"/>
                        </a:spcBef>
                        <a:spcAft>
                          <a:spcPts val="0"/>
                        </a:spcAft>
                        <a:buClr>
                          <a:srgbClr val="232752"/>
                        </a:buClr>
                        <a:buSzPts val="1400"/>
                        <a:buFont typeface="Assistant"/>
                        <a:buNone/>
                      </a:pPr>
                      <a:r>
                        <a:rPr b="0" i="0" lang="iw-IL" sz="1400" u="none" cap="none" strike="noStrike">
                          <a:solidFill>
                            <a:srgbClr val="232752"/>
                          </a:solidFill>
                          <a:latin typeface="Assistant"/>
                          <a:ea typeface="Assistant"/>
                          <a:cs typeface="Assistant"/>
                          <a:sym typeface="Assistant"/>
                        </a:rPr>
                        <a:t>20</a:t>
                      </a:r>
                      <a:endParaRPr b="0" i="0" sz="1400" u="none" cap="none" strike="noStrike">
                        <a:solidFill>
                          <a:srgbClr val="232752"/>
                        </a:solidFill>
                        <a:latin typeface="Assistant"/>
                        <a:ea typeface="Assistant"/>
                        <a:cs typeface="Assistant"/>
                        <a:sym typeface="Assistant"/>
                      </a:endParaRPr>
                    </a:p>
                  </a:txBody>
                  <a:tcPr marT="45725" marB="45725" marR="91450" marL="9145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a:txBody>
                    <a:bodyPr/>
                    <a:lstStyle/>
                    <a:p>
                      <a:pPr indent="0" lvl="0" marL="0" marR="0" rtl="1" algn="ctr">
                        <a:lnSpc>
                          <a:spcPct val="100000"/>
                        </a:lnSpc>
                        <a:spcBef>
                          <a:spcPts val="0"/>
                        </a:spcBef>
                        <a:spcAft>
                          <a:spcPts val="0"/>
                        </a:spcAft>
                        <a:buClr>
                          <a:srgbClr val="232752"/>
                        </a:buClr>
                        <a:buSzPts val="1400"/>
                        <a:buFont typeface="Assistant"/>
                        <a:buNone/>
                      </a:pPr>
                      <a:r>
                        <a:rPr b="0" i="0" lang="iw-IL" sz="1400" u="none" cap="none" strike="noStrike">
                          <a:solidFill>
                            <a:srgbClr val="232752"/>
                          </a:solidFill>
                          <a:latin typeface="Assistant"/>
                          <a:ea typeface="Assistant"/>
                          <a:cs typeface="Assistant"/>
                          <a:sym typeface="Assistant"/>
                        </a:rPr>
                        <a:t>מאפייה</a:t>
                      </a:r>
                      <a:endParaRPr b="0" i="0" sz="1400" u="none" cap="none" strike="noStrike">
                        <a:solidFill>
                          <a:srgbClr val="232752"/>
                        </a:solidFill>
                        <a:latin typeface="Assistant"/>
                        <a:ea typeface="Assistant"/>
                        <a:cs typeface="Assistant"/>
                        <a:sym typeface="Assistant"/>
                      </a:endParaRPr>
                    </a:p>
                  </a:txBody>
                  <a:tcPr marT="45725" marB="45725" marR="91450" marL="9145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a:txBody>
                    <a:bodyPr/>
                    <a:lstStyle/>
                    <a:p>
                      <a:pPr indent="0" lvl="0" marL="0" marR="0" rtl="1" algn="ctr">
                        <a:lnSpc>
                          <a:spcPct val="100000"/>
                        </a:lnSpc>
                        <a:spcBef>
                          <a:spcPts val="0"/>
                        </a:spcBef>
                        <a:spcAft>
                          <a:spcPts val="0"/>
                        </a:spcAft>
                        <a:buClr>
                          <a:srgbClr val="232752"/>
                        </a:buClr>
                        <a:buSzPts val="1400"/>
                        <a:buFont typeface="Assistant"/>
                        <a:buNone/>
                      </a:pPr>
                      <a:r>
                        <a:rPr b="0" i="0" lang="iw-IL" sz="1400" u="none" cap="none" strike="noStrike">
                          <a:solidFill>
                            <a:srgbClr val="232752"/>
                          </a:solidFill>
                          <a:latin typeface="Assistant"/>
                          <a:ea typeface="Assistant"/>
                          <a:cs typeface="Assistant"/>
                          <a:sym typeface="Assistant"/>
                        </a:rPr>
                        <a:t>לחם</a:t>
                      </a:r>
                      <a:endParaRPr b="0" i="0" sz="1400" u="none" cap="none" strike="noStrike">
                        <a:solidFill>
                          <a:srgbClr val="232752"/>
                        </a:solidFill>
                        <a:latin typeface="Assistant"/>
                        <a:ea typeface="Assistant"/>
                        <a:cs typeface="Assistant"/>
                        <a:sym typeface="Assistant"/>
                      </a:endParaRPr>
                    </a:p>
                  </a:txBody>
                  <a:tcPr marT="45725" marB="45725" marR="91450" marL="9145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a:txBody>
                    <a:bodyPr/>
                    <a:lstStyle/>
                    <a:p>
                      <a:pPr indent="0" lvl="0" marL="0" marR="0" rtl="1" algn="ctr">
                        <a:lnSpc>
                          <a:spcPct val="100000"/>
                        </a:lnSpc>
                        <a:spcBef>
                          <a:spcPts val="0"/>
                        </a:spcBef>
                        <a:spcAft>
                          <a:spcPts val="0"/>
                        </a:spcAft>
                        <a:buClr>
                          <a:srgbClr val="232752"/>
                        </a:buClr>
                        <a:buSzPts val="1400"/>
                        <a:buFont typeface="Assistant"/>
                        <a:buNone/>
                      </a:pPr>
                      <a:r>
                        <a:rPr b="0" i="0" lang="iw-IL" sz="1400" u="none" cap="none" strike="noStrike">
                          <a:solidFill>
                            <a:srgbClr val="232752"/>
                          </a:solidFill>
                          <a:latin typeface="Assistant"/>
                          <a:ea typeface="Assistant"/>
                          <a:cs typeface="Assistant"/>
                          <a:sym typeface="Assistant"/>
                        </a:rPr>
                        <a:t>4783921</a:t>
                      </a:r>
                      <a:endParaRPr b="0" i="0" sz="1400" u="none" cap="none" strike="noStrike">
                        <a:solidFill>
                          <a:srgbClr val="232752"/>
                        </a:solidFill>
                        <a:latin typeface="Assistant"/>
                        <a:ea typeface="Assistant"/>
                        <a:cs typeface="Assistant"/>
                        <a:sym typeface="Assistant"/>
                      </a:endParaRPr>
                    </a:p>
                  </a:txBody>
                  <a:tcPr marT="45725" marB="45725" marR="91450" marL="9145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r>
              <a:tr h="306000">
                <a:tc>
                  <a:txBody>
                    <a:bodyPr/>
                    <a:lstStyle/>
                    <a:p>
                      <a:pPr indent="0" lvl="0" marL="0" marR="0" rtl="1" algn="ctr">
                        <a:lnSpc>
                          <a:spcPct val="100000"/>
                        </a:lnSpc>
                        <a:spcBef>
                          <a:spcPts val="0"/>
                        </a:spcBef>
                        <a:spcAft>
                          <a:spcPts val="0"/>
                        </a:spcAft>
                        <a:buClr>
                          <a:srgbClr val="232752"/>
                        </a:buClr>
                        <a:buSzPts val="1400"/>
                        <a:buFont typeface="Assistant"/>
                        <a:buNone/>
                      </a:pPr>
                      <a:r>
                        <a:rPr b="0" i="0" lang="iw-IL" sz="1400" u="none" cap="none" strike="noStrike">
                          <a:solidFill>
                            <a:srgbClr val="232752"/>
                          </a:solidFill>
                          <a:latin typeface="Assistant"/>
                          <a:ea typeface="Assistant"/>
                          <a:cs typeface="Assistant"/>
                          <a:sym typeface="Assistant"/>
                        </a:rPr>
                        <a:t>40</a:t>
                      </a:r>
                      <a:endParaRPr b="0" i="0" sz="1400" u="none" cap="none" strike="noStrike">
                        <a:solidFill>
                          <a:srgbClr val="232752"/>
                        </a:solidFill>
                        <a:latin typeface="Assistant"/>
                        <a:ea typeface="Assistant"/>
                        <a:cs typeface="Assistant"/>
                        <a:sym typeface="Assistant"/>
                      </a:endParaRPr>
                    </a:p>
                  </a:txBody>
                  <a:tcPr marT="45725" marB="45725" marR="91450" marL="9145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F2F2F2"/>
                    </a:solidFill>
                  </a:tcPr>
                </a:tc>
                <a:tc>
                  <a:txBody>
                    <a:bodyPr/>
                    <a:lstStyle/>
                    <a:p>
                      <a:pPr indent="0" lvl="0" marL="0" marR="0" rtl="1" algn="ctr">
                        <a:lnSpc>
                          <a:spcPct val="100000"/>
                        </a:lnSpc>
                        <a:spcBef>
                          <a:spcPts val="0"/>
                        </a:spcBef>
                        <a:spcAft>
                          <a:spcPts val="0"/>
                        </a:spcAft>
                        <a:buClr>
                          <a:srgbClr val="232752"/>
                        </a:buClr>
                        <a:buSzPts val="1400"/>
                        <a:buFont typeface="Assistant"/>
                        <a:buNone/>
                      </a:pPr>
                      <a:r>
                        <a:rPr b="0" i="0" lang="iw-IL" sz="1400" u="none" cap="none" strike="noStrike">
                          <a:solidFill>
                            <a:srgbClr val="232752"/>
                          </a:solidFill>
                          <a:latin typeface="Assistant"/>
                          <a:ea typeface="Assistant"/>
                          <a:cs typeface="Assistant"/>
                          <a:sym typeface="Assistant"/>
                        </a:rPr>
                        <a:t>מקרר</a:t>
                      </a:r>
                      <a:endParaRPr b="0" i="0" sz="1400" u="none" cap="none" strike="noStrike">
                        <a:solidFill>
                          <a:srgbClr val="232752"/>
                        </a:solidFill>
                        <a:latin typeface="Assistant"/>
                        <a:ea typeface="Assistant"/>
                        <a:cs typeface="Assistant"/>
                        <a:sym typeface="Assistant"/>
                      </a:endParaRPr>
                    </a:p>
                  </a:txBody>
                  <a:tcPr marT="45725" marB="45725" marR="91450" marL="9145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F2F2F2"/>
                    </a:solidFill>
                  </a:tcPr>
                </a:tc>
                <a:tc>
                  <a:txBody>
                    <a:bodyPr/>
                    <a:lstStyle/>
                    <a:p>
                      <a:pPr indent="0" lvl="0" marL="0" marR="0" rtl="1" algn="ctr">
                        <a:lnSpc>
                          <a:spcPct val="100000"/>
                        </a:lnSpc>
                        <a:spcBef>
                          <a:spcPts val="0"/>
                        </a:spcBef>
                        <a:spcAft>
                          <a:spcPts val="0"/>
                        </a:spcAft>
                        <a:buClr>
                          <a:srgbClr val="232752"/>
                        </a:buClr>
                        <a:buSzPts val="1400"/>
                        <a:buFont typeface="Assistant"/>
                        <a:buNone/>
                      </a:pPr>
                      <a:r>
                        <a:rPr b="0" i="0" lang="iw-IL" sz="1400" u="none" cap="none" strike="noStrike">
                          <a:solidFill>
                            <a:srgbClr val="232752"/>
                          </a:solidFill>
                          <a:latin typeface="Assistant"/>
                          <a:ea typeface="Assistant"/>
                          <a:cs typeface="Assistant"/>
                          <a:sym typeface="Assistant"/>
                        </a:rPr>
                        <a:t>חלב</a:t>
                      </a:r>
                      <a:endParaRPr b="0" i="0" sz="1400" u="none" cap="none" strike="noStrike">
                        <a:solidFill>
                          <a:srgbClr val="232752"/>
                        </a:solidFill>
                        <a:latin typeface="Assistant"/>
                        <a:ea typeface="Assistant"/>
                        <a:cs typeface="Assistant"/>
                        <a:sym typeface="Assistant"/>
                      </a:endParaRPr>
                    </a:p>
                  </a:txBody>
                  <a:tcPr marT="45725" marB="45725" marR="91450" marL="9145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F2F2F2"/>
                    </a:solidFill>
                  </a:tcPr>
                </a:tc>
                <a:tc>
                  <a:txBody>
                    <a:bodyPr/>
                    <a:lstStyle/>
                    <a:p>
                      <a:pPr indent="0" lvl="0" marL="0" marR="0" rtl="1" algn="ctr">
                        <a:lnSpc>
                          <a:spcPct val="100000"/>
                        </a:lnSpc>
                        <a:spcBef>
                          <a:spcPts val="0"/>
                        </a:spcBef>
                        <a:spcAft>
                          <a:spcPts val="0"/>
                        </a:spcAft>
                        <a:buClr>
                          <a:srgbClr val="232752"/>
                        </a:buClr>
                        <a:buSzPts val="1400"/>
                        <a:buFont typeface="Assistant"/>
                        <a:buNone/>
                      </a:pPr>
                      <a:r>
                        <a:rPr b="0" i="0" lang="iw-IL" sz="1400" u="none" cap="none" strike="noStrike">
                          <a:solidFill>
                            <a:srgbClr val="232752"/>
                          </a:solidFill>
                          <a:latin typeface="Assistant"/>
                          <a:ea typeface="Assistant"/>
                          <a:cs typeface="Assistant"/>
                          <a:sym typeface="Assistant"/>
                        </a:rPr>
                        <a:t>4890321</a:t>
                      </a:r>
                      <a:endParaRPr b="0" i="0" sz="1400" u="none" cap="none" strike="noStrike">
                        <a:solidFill>
                          <a:srgbClr val="232752"/>
                        </a:solidFill>
                        <a:latin typeface="Assistant"/>
                        <a:ea typeface="Assistant"/>
                        <a:cs typeface="Assistant"/>
                        <a:sym typeface="Assistant"/>
                      </a:endParaRPr>
                    </a:p>
                  </a:txBody>
                  <a:tcPr marT="45725" marB="45725" marR="91450" marL="9145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F2F2F2"/>
                    </a:solidFill>
                  </a:tcPr>
                </a:tc>
              </a:tr>
              <a:tr h="306000">
                <a:tc>
                  <a:txBody>
                    <a:bodyPr/>
                    <a:lstStyle/>
                    <a:p>
                      <a:pPr indent="0" lvl="0" marL="0" marR="0" rtl="1" algn="ctr">
                        <a:lnSpc>
                          <a:spcPct val="100000"/>
                        </a:lnSpc>
                        <a:spcBef>
                          <a:spcPts val="0"/>
                        </a:spcBef>
                        <a:spcAft>
                          <a:spcPts val="0"/>
                        </a:spcAft>
                        <a:buClr>
                          <a:srgbClr val="232752"/>
                        </a:buClr>
                        <a:buSzPts val="1400"/>
                        <a:buFont typeface="Assistant"/>
                        <a:buNone/>
                      </a:pPr>
                      <a:r>
                        <a:rPr b="0" i="0" lang="iw-IL" sz="1400" u="none" cap="none" strike="noStrike">
                          <a:solidFill>
                            <a:srgbClr val="232752"/>
                          </a:solidFill>
                          <a:latin typeface="Assistant"/>
                          <a:ea typeface="Assistant"/>
                          <a:cs typeface="Assistant"/>
                          <a:sym typeface="Assistant"/>
                        </a:rPr>
                        <a:t>15</a:t>
                      </a:r>
                      <a:endParaRPr b="0" i="0" sz="1400" u="none" cap="none" strike="noStrike">
                        <a:solidFill>
                          <a:srgbClr val="232752"/>
                        </a:solidFill>
                        <a:latin typeface="Assistant"/>
                        <a:ea typeface="Assistant"/>
                        <a:cs typeface="Assistant"/>
                        <a:sym typeface="Assistant"/>
                      </a:endParaRPr>
                    </a:p>
                  </a:txBody>
                  <a:tcPr marT="45725" marB="45725" marR="91450" marL="9145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a:txBody>
                    <a:bodyPr/>
                    <a:lstStyle/>
                    <a:p>
                      <a:pPr indent="0" lvl="0" marL="0" marR="0" rtl="1" algn="ctr">
                        <a:lnSpc>
                          <a:spcPct val="100000"/>
                        </a:lnSpc>
                        <a:spcBef>
                          <a:spcPts val="0"/>
                        </a:spcBef>
                        <a:spcAft>
                          <a:spcPts val="0"/>
                        </a:spcAft>
                        <a:buClr>
                          <a:srgbClr val="232752"/>
                        </a:buClr>
                        <a:buSzPts val="1400"/>
                        <a:buFont typeface="Assistant"/>
                        <a:buNone/>
                      </a:pPr>
                      <a:r>
                        <a:rPr b="0" i="0" lang="iw-IL" sz="1400" u="none" cap="none" strike="noStrike">
                          <a:solidFill>
                            <a:srgbClr val="232752"/>
                          </a:solidFill>
                          <a:latin typeface="Assistant"/>
                          <a:ea typeface="Assistant"/>
                          <a:cs typeface="Assistant"/>
                          <a:sym typeface="Assistant"/>
                        </a:rPr>
                        <a:t>מקרר</a:t>
                      </a:r>
                      <a:endParaRPr b="0" i="0" sz="1400" u="none" cap="none" strike="noStrike">
                        <a:solidFill>
                          <a:srgbClr val="232752"/>
                        </a:solidFill>
                        <a:latin typeface="Assistant"/>
                        <a:ea typeface="Assistant"/>
                        <a:cs typeface="Assistant"/>
                        <a:sym typeface="Assistant"/>
                      </a:endParaRPr>
                    </a:p>
                  </a:txBody>
                  <a:tcPr marT="45725" marB="45725" marR="91450" marL="9145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a:txBody>
                    <a:bodyPr/>
                    <a:lstStyle/>
                    <a:p>
                      <a:pPr indent="0" lvl="0" marL="0" marR="0" rtl="1" algn="ctr">
                        <a:lnSpc>
                          <a:spcPct val="100000"/>
                        </a:lnSpc>
                        <a:spcBef>
                          <a:spcPts val="0"/>
                        </a:spcBef>
                        <a:spcAft>
                          <a:spcPts val="0"/>
                        </a:spcAft>
                        <a:buClr>
                          <a:srgbClr val="232752"/>
                        </a:buClr>
                        <a:buSzPts val="1400"/>
                        <a:buFont typeface="Assistant"/>
                        <a:buNone/>
                      </a:pPr>
                      <a:r>
                        <a:rPr b="0" i="0" lang="iw-IL" sz="1400" u="none" cap="none" strike="noStrike">
                          <a:solidFill>
                            <a:srgbClr val="232752"/>
                          </a:solidFill>
                          <a:latin typeface="Assistant"/>
                          <a:ea typeface="Assistant"/>
                          <a:cs typeface="Assistant"/>
                          <a:sym typeface="Assistant"/>
                        </a:rPr>
                        <a:t>גבינה צהובה</a:t>
                      </a:r>
                      <a:endParaRPr b="0" i="0" sz="1400" u="none" cap="none" strike="noStrike">
                        <a:solidFill>
                          <a:srgbClr val="232752"/>
                        </a:solidFill>
                        <a:latin typeface="Assistant"/>
                        <a:ea typeface="Assistant"/>
                        <a:cs typeface="Assistant"/>
                        <a:sym typeface="Assistant"/>
                      </a:endParaRPr>
                    </a:p>
                  </a:txBody>
                  <a:tcPr marT="45725" marB="45725" marR="91450" marL="9145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a:txBody>
                    <a:bodyPr/>
                    <a:lstStyle/>
                    <a:p>
                      <a:pPr indent="0" lvl="0" marL="0" marR="0" rtl="1" algn="ctr">
                        <a:lnSpc>
                          <a:spcPct val="100000"/>
                        </a:lnSpc>
                        <a:spcBef>
                          <a:spcPts val="0"/>
                        </a:spcBef>
                        <a:spcAft>
                          <a:spcPts val="0"/>
                        </a:spcAft>
                        <a:buClr>
                          <a:srgbClr val="232752"/>
                        </a:buClr>
                        <a:buSzPts val="1400"/>
                        <a:buFont typeface="Assistant"/>
                        <a:buNone/>
                      </a:pPr>
                      <a:r>
                        <a:rPr b="0" i="0" lang="iw-IL" sz="1400" u="none" cap="none" strike="noStrike">
                          <a:solidFill>
                            <a:srgbClr val="232752"/>
                          </a:solidFill>
                          <a:latin typeface="Assistant"/>
                          <a:ea typeface="Assistant"/>
                          <a:cs typeface="Assistant"/>
                          <a:sym typeface="Assistant"/>
                        </a:rPr>
                        <a:t>9507589</a:t>
                      </a:r>
                      <a:endParaRPr b="0" i="0" sz="1400" u="none" cap="none" strike="noStrike">
                        <a:solidFill>
                          <a:srgbClr val="232752"/>
                        </a:solidFill>
                        <a:latin typeface="Assistant"/>
                        <a:ea typeface="Assistant"/>
                        <a:cs typeface="Assistant"/>
                        <a:sym typeface="Assistant"/>
                      </a:endParaRPr>
                    </a:p>
                  </a:txBody>
                  <a:tcPr marT="45725" marB="45725" marR="91450" marL="9145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r>
              <a:tr h="306000">
                <a:tc>
                  <a:txBody>
                    <a:bodyPr/>
                    <a:lstStyle/>
                    <a:p>
                      <a:pPr indent="0" lvl="0" marL="0" marR="0" rtl="1" algn="ctr">
                        <a:lnSpc>
                          <a:spcPct val="100000"/>
                        </a:lnSpc>
                        <a:spcBef>
                          <a:spcPts val="0"/>
                        </a:spcBef>
                        <a:spcAft>
                          <a:spcPts val="0"/>
                        </a:spcAft>
                        <a:buClr>
                          <a:srgbClr val="232752"/>
                        </a:buClr>
                        <a:buSzPts val="1400"/>
                        <a:buFont typeface="Assistant"/>
                        <a:buNone/>
                      </a:pPr>
                      <a:r>
                        <a:rPr b="0" i="0" lang="iw-IL" sz="1400" u="none" cap="none" strike="noStrike">
                          <a:solidFill>
                            <a:srgbClr val="232752"/>
                          </a:solidFill>
                          <a:latin typeface="Assistant"/>
                          <a:ea typeface="Assistant"/>
                          <a:cs typeface="Assistant"/>
                          <a:sym typeface="Assistant"/>
                        </a:rPr>
                        <a:t>10  ק"ג</a:t>
                      </a:r>
                      <a:endParaRPr b="0" i="0" sz="1400" u="none" cap="none" strike="noStrike">
                        <a:solidFill>
                          <a:srgbClr val="232752"/>
                        </a:solidFill>
                        <a:latin typeface="Assistant"/>
                        <a:ea typeface="Assistant"/>
                        <a:cs typeface="Assistant"/>
                        <a:sym typeface="Assistant"/>
                      </a:endParaRPr>
                    </a:p>
                  </a:txBody>
                  <a:tcPr marT="45725" marB="45725" marR="91450" marL="9145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F2F2F2"/>
                    </a:solidFill>
                  </a:tcPr>
                </a:tc>
                <a:tc>
                  <a:txBody>
                    <a:bodyPr/>
                    <a:lstStyle/>
                    <a:p>
                      <a:pPr indent="0" lvl="0" marL="0" marR="0" rtl="1" algn="ctr">
                        <a:lnSpc>
                          <a:spcPct val="100000"/>
                        </a:lnSpc>
                        <a:spcBef>
                          <a:spcPts val="0"/>
                        </a:spcBef>
                        <a:spcAft>
                          <a:spcPts val="0"/>
                        </a:spcAft>
                        <a:buClr>
                          <a:srgbClr val="232752"/>
                        </a:buClr>
                        <a:buSzPts val="1400"/>
                        <a:buFont typeface="Assistant"/>
                        <a:buNone/>
                      </a:pPr>
                      <a:r>
                        <a:rPr b="0" i="0" lang="iw-IL" sz="1400" u="none" cap="none" strike="noStrike">
                          <a:solidFill>
                            <a:srgbClr val="232752"/>
                          </a:solidFill>
                          <a:latin typeface="Assistant"/>
                          <a:ea typeface="Assistant"/>
                          <a:cs typeface="Assistant"/>
                          <a:sym typeface="Assistant"/>
                        </a:rPr>
                        <a:t>ירקן</a:t>
                      </a:r>
                      <a:endParaRPr b="0" i="0" sz="1400" u="none" cap="none" strike="noStrike">
                        <a:solidFill>
                          <a:srgbClr val="232752"/>
                        </a:solidFill>
                        <a:latin typeface="Assistant"/>
                        <a:ea typeface="Assistant"/>
                        <a:cs typeface="Assistant"/>
                        <a:sym typeface="Assistant"/>
                      </a:endParaRPr>
                    </a:p>
                  </a:txBody>
                  <a:tcPr marT="45725" marB="45725" marR="91450" marL="9145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F2F2F2"/>
                    </a:solidFill>
                  </a:tcPr>
                </a:tc>
                <a:tc>
                  <a:txBody>
                    <a:bodyPr/>
                    <a:lstStyle/>
                    <a:p>
                      <a:pPr indent="0" lvl="0" marL="0" marR="0" rtl="1" algn="ctr">
                        <a:lnSpc>
                          <a:spcPct val="100000"/>
                        </a:lnSpc>
                        <a:spcBef>
                          <a:spcPts val="0"/>
                        </a:spcBef>
                        <a:spcAft>
                          <a:spcPts val="0"/>
                        </a:spcAft>
                        <a:buClr>
                          <a:srgbClr val="232752"/>
                        </a:buClr>
                        <a:buSzPts val="1400"/>
                        <a:buFont typeface="Assistant"/>
                        <a:buNone/>
                      </a:pPr>
                      <a:r>
                        <a:rPr b="0" i="0" lang="iw-IL" sz="1400" u="none" cap="none" strike="noStrike">
                          <a:solidFill>
                            <a:srgbClr val="232752"/>
                          </a:solidFill>
                          <a:latin typeface="Assistant"/>
                          <a:ea typeface="Assistant"/>
                          <a:cs typeface="Assistant"/>
                          <a:sym typeface="Assistant"/>
                        </a:rPr>
                        <a:t>אבוקדו</a:t>
                      </a:r>
                      <a:endParaRPr b="0" i="0" sz="1400" u="none" cap="none" strike="noStrike">
                        <a:solidFill>
                          <a:srgbClr val="232752"/>
                        </a:solidFill>
                        <a:latin typeface="Assistant"/>
                        <a:ea typeface="Assistant"/>
                        <a:cs typeface="Assistant"/>
                        <a:sym typeface="Assistant"/>
                      </a:endParaRPr>
                    </a:p>
                  </a:txBody>
                  <a:tcPr marT="45725" marB="45725" marR="91450" marL="9145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F2F2F2"/>
                    </a:solidFill>
                  </a:tcPr>
                </a:tc>
                <a:tc>
                  <a:txBody>
                    <a:bodyPr/>
                    <a:lstStyle/>
                    <a:p>
                      <a:pPr indent="0" lvl="0" marL="0" marR="0" rtl="1" algn="ctr">
                        <a:lnSpc>
                          <a:spcPct val="100000"/>
                        </a:lnSpc>
                        <a:spcBef>
                          <a:spcPts val="0"/>
                        </a:spcBef>
                        <a:spcAft>
                          <a:spcPts val="0"/>
                        </a:spcAft>
                        <a:buClr>
                          <a:srgbClr val="232752"/>
                        </a:buClr>
                        <a:buSzPts val="1400"/>
                        <a:buFont typeface="Assistant"/>
                        <a:buNone/>
                      </a:pPr>
                      <a:r>
                        <a:rPr b="0" i="0" lang="iw-IL" sz="1400" u="none" cap="none" strike="noStrike">
                          <a:solidFill>
                            <a:srgbClr val="232752"/>
                          </a:solidFill>
                          <a:latin typeface="Assistant"/>
                          <a:ea typeface="Assistant"/>
                          <a:cs typeface="Assistant"/>
                          <a:sym typeface="Assistant"/>
                        </a:rPr>
                        <a:t>1904858</a:t>
                      </a:r>
                      <a:endParaRPr b="0" i="0" sz="1400" u="none" cap="none" strike="noStrike">
                        <a:solidFill>
                          <a:srgbClr val="232752"/>
                        </a:solidFill>
                        <a:latin typeface="Assistant"/>
                        <a:ea typeface="Assistant"/>
                        <a:cs typeface="Assistant"/>
                        <a:sym typeface="Assistant"/>
                      </a:endParaRPr>
                    </a:p>
                  </a:txBody>
                  <a:tcPr marT="45725" marB="45725" marR="91450" marL="9145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F2F2F2"/>
                    </a:solidFill>
                  </a:tcPr>
                </a:tc>
              </a:tr>
              <a:tr h="306000">
                <a:tc>
                  <a:txBody>
                    <a:bodyPr/>
                    <a:lstStyle/>
                    <a:p>
                      <a:pPr indent="0" lvl="0" marL="0" marR="0" rtl="1" algn="ctr">
                        <a:lnSpc>
                          <a:spcPct val="100000"/>
                        </a:lnSpc>
                        <a:spcBef>
                          <a:spcPts val="0"/>
                        </a:spcBef>
                        <a:spcAft>
                          <a:spcPts val="0"/>
                        </a:spcAft>
                        <a:buClr>
                          <a:srgbClr val="232752"/>
                        </a:buClr>
                        <a:buSzPts val="1400"/>
                        <a:buFont typeface="Assistant"/>
                        <a:buNone/>
                      </a:pPr>
                      <a:r>
                        <a:rPr b="0" i="0" lang="iw-IL" sz="1400" u="none" cap="none" strike="noStrike">
                          <a:solidFill>
                            <a:srgbClr val="232752"/>
                          </a:solidFill>
                          <a:latin typeface="Assistant"/>
                          <a:ea typeface="Assistant"/>
                          <a:cs typeface="Assistant"/>
                          <a:sym typeface="Assistant"/>
                        </a:rPr>
                        <a:t>50</a:t>
                      </a:r>
                      <a:endParaRPr b="0" i="0" sz="1400" u="none" cap="none" strike="noStrike">
                        <a:solidFill>
                          <a:srgbClr val="232752"/>
                        </a:solidFill>
                        <a:latin typeface="Assistant"/>
                        <a:ea typeface="Assistant"/>
                        <a:cs typeface="Assistant"/>
                        <a:sym typeface="Assistant"/>
                      </a:endParaRPr>
                    </a:p>
                  </a:txBody>
                  <a:tcPr marT="45725" marB="45725" marR="91450" marL="9145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a:txBody>
                    <a:bodyPr/>
                    <a:lstStyle/>
                    <a:p>
                      <a:pPr indent="0" lvl="0" marL="0" marR="0" rtl="1" algn="ctr">
                        <a:lnSpc>
                          <a:spcPct val="100000"/>
                        </a:lnSpc>
                        <a:spcBef>
                          <a:spcPts val="0"/>
                        </a:spcBef>
                        <a:spcAft>
                          <a:spcPts val="0"/>
                        </a:spcAft>
                        <a:buClr>
                          <a:srgbClr val="232752"/>
                        </a:buClr>
                        <a:buSzPts val="1400"/>
                        <a:buFont typeface="Assistant"/>
                        <a:buNone/>
                      </a:pPr>
                      <a:r>
                        <a:rPr b="0" i="0" lang="iw-IL" sz="1400" u="none" cap="none" strike="noStrike">
                          <a:solidFill>
                            <a:srgbClr val="232752"/>
                          </a:solidFill>
                          <a:latin typeface="Assistant"/>
                          <a:ea typeface="Assistant"/>
                          <a:cs typeface="Assistant"/>
                          <a:sym typeface="Assistant"/>
                        </a:rPr>
                        <a:t>מוצרי מכולת</a:t>
                      </a:r>
                      <a:endParaRPr b="0" i="0" sz="1400" u="none" cap="none" strike="noStrike">
                        <a:solidFill>
                          <a:srgbClr val="232752"/>
                        </a:solidFill>
                        <a:latin typeface="Assistant"/>
                        <a:ea typeface="Assistant"/>
                        <a:cs typeface="Assistant"/>
                        <a:sym typeface="Assistant"/>
                      </a:endParaRPr>
                    </a:p>
                  </a:txBody>
                  <a:tcPr marT="45725" marB="45725" marR="91450" marL="9145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a:txBody>
                    <a:bodyPr/>
                    <a:lstStyle/>
                    <a:p>
                      <a:pPr indent="0" lvl="0" marL="0" marR="0" rtl="1" algn="ctr">
                        <a:lnSpc>
                          <a:spcPct val="100000"/>
                        </a:lnSpc>
                        <a:spcBef>
                          <a:spcPts val="0"/>
                        </a:spcBef>
                        <a:spcAft>
                          <a:spcPts val="0"/>
                        </a:spcAft>
                        <a:buClr>
                          <a:srgbClr val="232752"/>
                        </a:buClr>
                        <a:buSzPts val="1400"/>
                        <a:buFont typeface="Assistant"/>
                        <a:buNone/>
                      </a:pPr>
                      <a:r>
                        <a:rPr b="0" i="0" lang="iw-IL" sz="1400" u="none" cap="none" strike="noStrike">
                          <a:solidFill>
                            <a:srgbClr val="232752"/>
                          </a:solidFill>
                          <a:latin typeface="Assistant"/>
                          <a:ea typeface="Assistant"/>
                          <a:cs typeface="Assistant"/>
                          <a:sym typeface="Assistant"/>
                        </a:rPr>
                        <a:t>דגני בוקר</a:t>
                      </a:r>
                      <a:endParaRPr b="0" i="0" sz="1400" u="none" cap="none" strike="noStrike">
                        <a:solidFill>
                          <a:srgbClr val="232752"/>
                        </a:solidFill>
                        <a:latin typeface="Assistant"/>
                        <a:ea typeface="Assistant"/>
                        <a:cs typeface="Assistant"/>
                        <a:sym typeface="Assistant"/>
                      </a:endParaRPr>
                    </a:p>
                  </a:txBody>
                  <a:tcPr marT="45725" marB="45725" marR="91450" marL="9145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a:txBody>
                    <a:bodyPr/>
                    <a:lstStyle/>
                    <a:p>
                      <a:pPr indent="0" lvl="0" marL="0" marR="0" rtl="1" algn="ctr">
                        <a:lnSpc>
                          <a:spcPct val="100000"/>
                        </a:lnSpc>
                        <a:spcBef>
                          <a:spcPts val="0"/>
                        </a:spcBef>
                        <a:spcAft>
                          <a:spcPts val="0"/>
                        </a:spcAft>
                        <a:buClr>
                          <a:srgbClr val="232752"/>
                        </a:buClr>
                        <a:buSzPts val="1400"/>
                        <a:buFont typeface="Assistant"/>
                        <a:buNone/>
                      </a:pPr>
                      <a:r>
                        <a:rPr b="0" i="0" lang="iw-IL" sz="1400" u="none" cap="none" strike="noStrike">
                          <a:solidFill>
                            <a:srgbClr val="232752"/>
                          </a:solidFill>
                          <a:latin typeface="Assistant"/>
                          <a:ea typeface="Assistant"/>
                          <a:cs typeface="Assistant"/>
                          <a:sym typeface="Assistant"/>
                        </a:rPr>
                        <a:t>9032754</a:t>
                      </a:r>
                      <a:endParaRPr b="0" i="0" sz="1400" u="none" cap="none" strike="noStrike">
                        <a:solidFill>
                          <a:srgbClr val="232752"/>
                        </a:solidFill>
                        <a:latin typeface="Assistant"/>
                        <a:ea typeface="Assistant"/>
                        <a:cs typeface="Assistant"/>
                        <a:sym typeface="Assistant"/>
                      </a:endParaRPr>
                    </a:p>
                  </a:txBody>
                  <a:tcPr marT="45725" marB="45725" marR="91450" marL="9145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r>
              <a:tr h="306000">
                <a:tc>
                  <a:txBody>
                    <a:bodyPr/>
                    <a:lstStyle/>
                    <a:p>
                      <a:pPr indent="0" lvl="0" marL="0" marR="0" rtl="1" algn="ctr">
                        <a:lnSpc>
                          <a:spcPct val="100000"/>
                        </a:lnSpc>
                        <a:spcBef>
                          <a:spcPts val="0"/>
                        </a:spcBef>
                        <a:spcAft>
                          <a:spcPts val="0"/>
                        </a:spcAft>
                        <a:buClr>
                          <a:srgbClr val="232752"/>
                        </a:buClr>
                        <a:buSzPts val="1400"/>
                        <a:buFont typeface="Assistant"/>
                        <a:buNone/>
                      </a:pPr>
                      <a:r>
                        <a:rPr b="0" i="0" lang="iw-IL" sz="1400" u="none" cap="none" strike="noStrike">
                          <a:solidFill>
                            <a:srgbClr val="232752"/>
                          </a:solidFill>
                          <a:latin typeface="Assistant"/>
                          <a:ea typeface="Assistant"/>
                          <a:cs typeface="Assistant"/>
                          <a:sym typeface="Assistant"/>
                        </a:rPr>
                        <a:t>10</a:t>
                      </a:r>
                      <a:endParaRPr b="0" i="0" sz="1400" u="none" cap="none" strike="noStrike">
                        <a:solidFill>
                          <a:srgbClr val="232752"/>
                        </a:solidFill>
                        <a:latin typeface="Assistant"/>
                        <a:ea typeface="Assistant"/>
                        <a:cs typeface="Assistant"/>
                        <a:sym typeface="Assistant"/>
                      </a:endParaRPr>
                    </a:p>
                  </a:txBody>
                  <a:tcPr marT="45725" marB="45725" marR="91450" marL="9145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F2F2F2"/>
                    </a:solidFill>
                  </a:tcPr>
                </a:tc>
                <a:tc>
                  <a:txBody>
                    <a:bodyPr/>
                    <a:lstStyle/>
                    <a:p>
                      <a:pPr indent="0" lvl="0" marL="0" marR="0" rtl="1" algn="ctr">
                        <a:lnSpc>
                          <a:spcPct val="100000"/>
                        </a:lnSpc>
                        <a:spcBef>
                          <a:spcPts val="0"/>
                        </a:spcBef>
                        <a:spcAft>
                          <a:spcPts val="0"/>
                        </a:spcAft>
                        <a:buClr>
                          <a:srgbClr val="232752"/>
                        </a:buClr>
                        <a:buSzPts val="1400"/>
                        <a:buFont typeface="Assistant"/>
                        <a:buNone/>
                      </a:pPr>
                      <a:r>
                        <a:rPr b="0" i="0" lang="iw-IL" sz="1400" u="none" cap="none" strike="noStrike">
                          <a:solidFill>
                            <a:srgbClr val="232752"/>
                          </a:solidFill>
                          <a:latin typeface="Assistant"/>
                          <a:ea typeface="Assistant"/>
                          <a:cs typeface="Assistant"/>
                          <a:sym typeface="Assistant"/>
                        </a:rPr>
                        <a:t>מוצרי מכולת</a:t>
                      </a:r>
                      <a:endParaRPr b="0" i="0" sz="1400" u="none" cap="none" strike="noStrike">
                        <a:solidFill>
                          <a:srgbClr val="232752"/>
                        </a:solidFill>
                        <a:latin typeface="Assistant"/>
                        <a:ea typeface="Assistant"/>
                        <a:cs typeface="Assistant"/>
                        <a:sym typeface="Assistant"/>
                      </a:endParaRPr>
                    </a:p>
                  </a:txBody>
                  <a:tcPr marT="45725" marB="45725" marR="91450" marL="9145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F2F2F2"/>
                    </a:solidFill>
                  </a:tcPr>
                </a:tc>
                <a:tc>
                  <a:txBody>
                    <a:bodyPr/>
                    <a:lstStyle/>
                    <a:p>
                      <a:pPr indent="0" lvl="0" marL="0" marR="0" rtl="1" algn="ctr">
                        <a:lnSpc>
                          <a:spcPct val="100000"/>
                        </a:lnSpc>
                        <a:spcBef>
                          <a:spcPts val="0"/>
                        </a:spcBef>
                        <a:spcAft>
                          <a:spcPts val="0"/>
                        </a:spcAft>
                        <a:buClr>
                          <a:srgbClr val="232752"/>
                        </a:buClr>
                        <a:buSzPts val="1400"/>
                        <a:buFont typeface="Assistant"/>
                        <a:buNone/>
                      </a:pPr>
                      <a:r>
                        <a:rPr b="0" i="0" lang="iw-IL" sz="1400" u="none" cap="none" strike="noStrike">
                          <a:solidFill>
                            <a:srgbClr val="232752"/>
                          </a:solidFill>
                          <a:latin typeface="Assistant"/>
                          <a:ea typeface="Assistant"/>
                          <a:cs typeface="Assistant"/>
                          <a:sym typeface="Assistant"/>
                        </a:rPr>
                        <a:t>שוקולד חלב</a:t>
                      </a:r>
                      <a:endParaRPr b="0" i="0" sz="1400" u="none" cap="none" strike="noStrike">
                        <a:solidFill>
                          <a:srgbClr val="232752"/>
                        </a:solidFill>
                        <a:latin typeface="Assistant"/>
                        <a:ea typeface="Assistant"/>
                        <a:cs typeface="Assistant"/>
                        <a:sym typeface="Assistant"/>
                      </a:endParaRPr>
                    </a:p>
                  </a:txBody>
                  <a:tcPr marT="45725" marB="45725" marR="91450" marL="9145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F2F2F2"/>
                    </a:solidFill>
                  </a:tcPr>
                </a:tc>
                <a:tc>
                  <a:txBody>
                    <a:bodyPr/>
                    <a:lstStyle/>
                    <a:p>
                      <a:pPr indent="0" lvl="0" marL="0" marR="0" rtl="1" algn="ctr">
                        <a:lnSpc>
                          <a:spcPct val="100000"/>
                        </a:lnSpc>
                        <a:spcBef>
                          <a:spcPts val="0"/>
                        </a:spcBef>
                        <a:spcAft>
                          <a:spcPts val="0"/>
                        </a:spcAft>
                        <a:buClr>
                          <a:srgbClr val="232752"/>
                        </a:buClr>
                        <a:buSzPts val="1400"/>
                        <a:buFont typeface="Assistant"/>
                        <a:buNone/>
                      </a:pPr>
                      <a:r>
                        <a:rPr b="0" i="0" lang="iw-IL" sz="1400" u="none" cap="none" strike="noStrike">
                          <a:solidFill>
                            <a:srgbClr val="232752"/>
                          </a:solidFill>
                          <a:latin typeface="Assistant"/>
                          <a:ea typeface="Assistant"/>
                          <a:cs typeface="Assistant"/>
                          <a:sym typeface="Assistant"/>
                        </a:rPr>
                        <a:t>3674392</a:t>
                      </a:r>
                      <a:endParaRPr b="0" i="0" sz="1400" u="none" cap="none" strike="noStrike">
                        <a:solidFill>
                          <a:srgbClr val="232752"/>
                        </a:solidFill>
                        <a:latin typeface="Assistant"/>
                        <a:ea typeface="Assistant"/>
                        <a:cs typeface="Assistant"/>
                        <a:sym typeface="Assistant"/>
                      </a:endParaRPr>
                    </a:p>
                  </a:txBody>
                  <a:tcPr marT="45725" marB="45725" marR="91450" marL="9145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F2F2F2"/>
                    </a:solidFill>
                  </a:tcPr>
                </a:tc>
              </a:tr>
              <a:tr h="306000">
                <a:tc>
                  <a:txBody>
                    <a:bodyPr/>
                    <a:lstStyle/>
                    <a:p>
                      <a:pPr indent="0" lvl="0" marL="0" marR="0" rtl="1" algn="ctr">
                        <a:lnSpc>
                          <a:spcPct val="100000"/>
                        </a:lnSpc>
                        <a:spcBef>
                          <a:spcPts val="0"/>
                        </a:spcBef>
                        <a:spcAft>
                          <a:spcPts val="0"/>
                        </a:spcAft>
                        <a:buClr>
                          <a:srgbClr val="232752"/>
                        </a:buClr>
                        <a:buSzPts val="1400"/>
                        <a:buFont typeface="Assistant"/>
                        <a:buNone/>
                      </a:pPr>
                      <a:r>
                        <a:rPr b="0" i="0" lang="iw-IL" sz="1400" u="none" cap="none" strike="noStrike">
                          <a:solidFill>
                            <a:srgbClr val="232752"/>
                          </a:solidFill>
                          <a:latin typeface="Assistant"/>
                          <a:ea typeface="Assistant"/>
                          <a:cs typeface="Assistant"/>
                          <a:sym typeface="Assistant"/>
                        </a:rPr>
                        <a:t>12  ק"ג</a:t>
                      </a:r>
                      <a:endParaRPr b="0" i="0" sz="1400" u="none" cap="none" strike="noStrike">
                        <a:solidFill>
                          <a:srgbClr val="232752"/>
                        </a:solidFill>
                        <a:latin typeface="Assistant"/>
                        <a:ea typeface="Assistant"/>
                        <a:cs typeface="Assistant"/>
                        <a:sym typeface="Assistant"/>
                      </a:endParaRPr>
                    </a:p>
                  </a:txBody>
                  <a:tcPr marT="45725" marB="45725" marR="91450" marL="9145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a:txBody>
                    <a:bodyPr/>
                    <a:lstStyle/>
                    <a:p>
                      <a:pPr indent="0" lvl="0" marL="0" marR="0" rtl="1" algn="ctr">
                        <a:lnSpc>
                          <a:spcPct val="100000"/>
                        </a:lnSpc>
                        <a:spcBef>
                          <a:spcPts val="0"/>
                        </a:spcBef>
                        <a:spcAft>
                          <a:spcPts val="0"/>
                        </a:spcAft>
                        <a:buClr>
                          <a:srgbClr val="232752"/>
                        </a:buClr>
                        <a:buSzPts val="1400"/>
                        <a:buFont typeface="Assistant"/>
                        <a:buNone/>
                      </a:pPr>
                      <a:r>
                        <a:rPr b="0" i="0" lang="iw-IL" sz="1400" u="none" cap="none" strike="noStrike">
                          <a:solidFill>
                            <a:srgbClr val="232752"/>
                          </a:solidFill>
                          <a:latin typeface="Assistant"/>
                          <a:ea typeface="Assistant"/>
                          <a:cs typeface="Assistant"/>
                          <a:sym typeface="Assistant"/>
                        </a:rPr>
                        <a:t>ירקן</a:t>
                      </a:r>
                      <a:endParaRPr b="0" i="0" sz="1400" u="none" cap="none" strike="noStrike">
                        <a:solidFill>
                          <a:srgbClr val="232752"/>
                        </a:solidFill>
                        <a:latin typeface="Assistant"/>
                        <a:ea typeface="Assistant"/>
                        <a:cs typeface="Assistant"/>
                        <a:sym typeface="Assistant"/>
                      </a:endParaRPr>
                    </a:p>
                  </a:txBody>
                  <a:tcPr marT="45725" marB="45725" marR="91450" marL="9145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a:txBody>
                    <a:bodyPr/>
                    <a:lstStyle/>
                    <a:p>
                      <a:pPr indent="0" lvl="0" marL="0" marR="0" rtl="1" algn="ctr">
                        <a:lnSpc>
                          <a:spcPct val="100000"/>
                        </a:lnSpc>
                        <a:spcBef>
                          <a:spcPts val="0"/>
                        </a:spcBef>
                        <a:spcAft>
                          <a:spcPts val="0"/>
                        </a:spcAft>
                        <a:buClr>
                          <a:srgbClr val="232752"/>
                        </a:buClr>
                        <a:buSzPts val="1400"/>
                        <a:buFont typeface="Assistant"/>
                        <a:buNone/>
                      </a:pPr>
                      <a:r>
                        <a:rPr b="0" i="0" lang="iw-IL" sz="1400" u="none" cap="none" strike="noStrike">
                          <a:solidFill>
                            <a:srgbClr val="232752"/>
                          </a:solidFill>
                          <a:latin typeface="Assistant"/>
                          <a:ea typeface="Assistant"/>
                          <a:cs typeface="Assistant"/>
                          <a:sym typeface="Assistant"/>
                        </a:rPr>
                        <a:t>עגבניות</a:t>
                      </a:r>
                      <a:endParaRPr b="0" i="0" sz="1400" u="none" cap="none" strike="noStrike">
                        <a:solidFill>
                          <a:srgbClr val="232752"/>
                        </a:solidFill>
                        <a:latin typeface="Assistant"/>
                        <a:ea typeface="Assistant"/>
                        <a:cs typeface="Assistant"/>
                        <a:sym typeface="Assistant"/>
                      </a:endParaRPr>
                    </a:p>
                  </a:txBody>
                  <a:tcPr marT="45725" marB="45725" marR="91450" marL="9145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a:txBody>
                    <a:bodyPr/>
                    <a:lstStyle/>
                    <a:p>
                      <a:pPr indent="0" lvl="0" marL="0" marR="0" rtl="1" algn="ctr">
                        <a:lnSpc>
                          <a:spcPct val="100000"/>
                        </a:lnSpc>
                        <a:spcBef>
                          <a:spcPts val="0"/>
                        </a:spcBef>
                        <a:spcAft>
                          <a:spcPts val="0"/>
                        </a:spcAft>
                        <a:buClr>
                          <a:srgbClr val="232752"/>
                        </a:buClr>
                        <a:buSzPts val="1400"/>
                        <a:buFont typeface="Assistant"/>
                        <a:buNone/>
                      </a:pPr>
                      <a:r>
                        <a:rPr b="0" i="0" lang="iw-IL" sz="1400" u="none" cap="none" strike="noStrike">
                          <a:solidFill>
                            <a:srgbClr val="232752"/>
                          </a:solidFill>
                          <a:latin typeface="Assistant"/>
                          <a:ea typeface="Assistant"/>
                          <a:cs typeface="Assistant"/>
                          <a:sym typeface="Assistant"/>
                        </a:rPr>
                        <a:t>2829165</a:t>
                      </a:r>
                      <a:endParaRPr b="0" i="0" sz="1400" u="none" cap="none" strike="noStrike">
                        <a:solidFill>
                          <a:srgbClr val="232752"/>
                        </a:solidFill>
                        <a:latin typeface="Assistant"/>
                        <a:ea typeface="Assistant"/>
                        <a:cs typeface="Assistant"/>
                        <a:sym typeface="Assistant"/>
                      </a:endParaRPr>
                    </a:p>
                  </a:txBody>
                  <a:tcPr marT="45725" marB="45725" marR="91450" marL="9145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r>
              <a:tr h="306000">
                <a:tc>
                  <a:txBody>
                    <a:bodyPr/>
                    <a:lstStyle/>
                    <a:p>
                      <a:pPr indent="0" lvl="0" marL="0" marR="0" rtl="1" algn="ctr">
                        <a:lnSpc>
                          <a:spcPct val="100000"/>
                        </a:lnSpc>
                        <a:spcBef>
                          <a:spcPts val="0"/>
                        </a:spcBef>
                        <a:spcAft>
                          <a:spcPts val="0"/>
                        </a:spcAft>
                        <a:buClr>
                          <a:srgbClr val="232752"/>
                        </a:buClr>
                        <a:buSzPts val="1400"/>
                        <a:buFont typeface="Assistant"/>
                        <a:buNone/>
                      </a:pPr>
                      <a:r>
                        <a:rPr b="0" i="0" lang="iw-IL" sz="1400" u="none" cap="none" strike="noStrike">
                          <a:solidFill>
                            <a:srgbClr val="232752"/>
                          </a:solidFill>
                          <a:latin typeface="Assistant"/>
                          <a:ea typeface="Assistant"/>
                          <a:cs typeface="Assistant"/>
                          <a:sym typeface="Assistant"/>
                        </a:rPr>
                        <a:t>30</a:t>
                      </a:r>
                      <a:endParaRPr b="0" i="0" sz="1400" u="none" cap="none" strike="noStrike">
                        <a:solidFill>
                          <a:srgbClr val="232752"/>
                        </a:solidFill>
                        <a:latin typeface="Assistant"/>
                        <a:ea typeface="Assistant"/>
                        <a:cs typeface="Assistant"/>
                        <a:sym typeface="Assistant"/>
                      </a:endParaRPr>
                    </a:p>
                  </a:txBody>
                  <a:tcPr marT="45725" marB="45725" marR="91450" marL="9145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F2F2F2"/>
                    </a:solidFill>
                  </a:tcPr>
                </a:tc>
                <a:tc>
                  <a:txBody>
                    <a:bodyPr/>
                    <a:lstStyle/>
                    <a:p>
                      <a:pPr indent="0" lvl="0" marL="0" marR="0" rtl="1" algn="ctr">
                        <a:lnSpc>
                          <a:spcPct val="100000"/>
                        </a:lnSpc>
                        <a:spcBef>
                          <a:spcPts val="0"/>
                        </a:spcBef>
                        <a:spcAft>
                          <a:spcPts val="0"/>
                        </a:spcAft>
                        <a:buClr>
                          <a:srgbClr val="232752"/>
                        </a:buClr>
                        <a:buSzPts val="1400"/>
                        <a:buFont typeface="Assistant"/>
                        <a:buNone/>
                      </a:pPr>
                      <a:r>
                        <a:rPr b="0" i="0" lang="iw-IL" sz="1400" u="none" cap="none" strike="noStrike">
                          <a:solidFill>
                            <a:srgbClr val="232752"/>
                          </a:solidFill>
                          <a:latin typeface="Assistant"/>
                          <a:ea typeface="Assistant"/>
                          <a:cs typeface="Assistant"/>
                          <a:sym typeface="Assistant"/>
                        </a:rPr>
                        <a:t>שתייה</a:t>
                      </a:r>
                      <a:endParaRPr b="0" i="0" sz="1400" u="none" cap="none" strike="noStrike">
                        <a:solidFill>
                          <a:srgbClr val="232752"/>
                        </a:solidFill>
                        <a:latin typeface="Assistant"/>
                        <a:ea typeface="Assistant"/>
                        <a:cs typeface="Assistant"/>
                        <a:sym typeface="Assistant"/>
                      </a:endParaRPr>
                    </a:p>
                  </a:txBody>
                  <a:tcPr marT="45725" marB="45725" marR="91450" marL="9145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F2F2F2"/>
                    </a:solidFill>
                  </a:tcPr>
                </a:tc>
                <a:tc>
                  <a:txBody>
                    <a:bodyPr/>
                    <a:lstStyle/>
                    <a:p>
                      <a:pPr indent="0" lvl="0" marL="0" marR="0" rtl="1" algn="ctr">
                        <a:lnSpc>
                          <a:spcPct val="100000"/>
                        </a:lnSpc>
                        <a:spcBef>
                          <a:spcPts val="0"/>
                        </a:spcBef>
                        <a:spcAft>
                          <a:spcPts val="0"/>
                        </a:spcAft>
                        <a:buClr>
                          <a:srgbClr val="232752"/>
                        </a:buClr>
                        <a:buSzPts val="1400"/>
                        <a:buFont typeface="Assistant"/>
                        <a:buNone/>
                      </a:pPr>
                      <a:r>
                        <a:rPr b="0" i="0" lang="iw-IL" sz="1400" u="none" cap="none" strike="noStrike">
                          <a:solidFill>
                            <a:srgbClr val="232752"/>
                          </a:solidFill>
                          <a:latin typeface="Assistant"/>
                          <a:ea typeface="Assistant"/>
                          <a:cs typeface="Assistant"/>
                          <a:sym typeface="Assistant"/>
                        </a:rPr>
                        <a:t>קולה</a:t>
                      </a:r>
                      <a:endParaRPr b="0" i="0" sz="1400" u="none" cap="none" strike="noStrike">
                        <a:solidFill>
                          <a:srgbClr val="232752"/>
                        </a:solidFill>
                        <a:latin typeface="Assistant"/>
                        <a:ea typeface="Assistant"/>
                        <a:cs typeface="Assistant"/>
                        <a:sym typeface="Assistant"/>
                      </a:endParaRPr>
                    </a:p>
                  </a:txBody>
                  <a:tcPr marT="45725" marB="45725" marR="91450" marL="9145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F2F2F2"/>
                    </a:solidFill>
                  </a:tcPr>
                </a:tc>
                <a:tc>
                  <a:txBody>
                    <a:bodyPr/>
                    <a:lstStyle/>
                    <a:p>
                      <a:pPr indent="0" lvl="0" marL="0" marR="0" rtl="1" algn="ctr">
                        <a:lnSpc>
                          <a:spcPct val="100000"/>
                        </a:lnSpc>
                        <a:spcBef>
                          <a:spcPts val="0"/>
                        </a:spcBef>
                        <a:spcAft>
                          <a:spcPts val="0"/>
                        </a:spcAft>
                        <a:buClr>
                          <a:srgbClr val="232752"/>
                        </a:buClr>
                        <a:buSzPts val="1400"/>
                        <a:buFont typeface="Assistant"/>
                        <a:buNone/>
                      </a:pPr>
                      <a:r>
                        <a:rPr b="0" i="0" lang="iw-IL" sz="1400" u="none" cap="none" strike="noStrike">
                          <a:solidFill>
                            <a:srgbClr val="232752"/>
                          </a:solidFill>
                          <a:latin typeface="Assistant"/>
                          <a:ea typeface="Assistant"/>
                          <a:cs typeface="Assistant"/>
                          <a:sym typeface="Assistant"/>
                        </a:rPr>
                        <a:t>7328915</a:t>
                      </a:r>
                      <a:endParaRPr b="0" i="0" sz="1400" u="none" cap="none" strike="noStrike">
                        <a:solidFill>
                          <a:srgbClr val="232752"/>
                        </a:solidFill>
                        <a:latin typeface="Assistant"/>
                        <a:ea typeface="Assistant"/>
                        <a:cs typeface="Assistant"/>
                        <a:sym typeface="Assistant"/>
                      </a:endParaRPr>
                    </a:p>
                  </a:txBody>
                  <a:tcPr marT="45725" marB="45725" marR="91450" marL="9145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F2F2F2"/>
                    </a:solidFill>
                  </a:tcPr>
                </a:tc>
              </a:tr>
              <a:tr h="306000">
                <a:tc>
                  <a:txBody>
                    <a:bodyPr/>
                    <a:lstStyle/>
                    <a:p>
                      <a:pPr indent="0" lvl="0" marL="0" marR="0" rtl="1" algn="ctr">
                        <a:lnSpc>
                          <a:spcPct val="100000"/>
                        </a:lnSpc>
                        <a:spcBef>
                          <a:spcPts val="0"/>
                        </a:spcBef>
                        <a:spcAft>
                          <a:spcPts val="0"/>
                        </a:spcAft>
                        <a:buClr>
                          <a:srgbClr val="232752"/>
                        </a:buClr>
                        <a:buSzPts val="1400"/>
                        <a:buFont typeface="Assistant"/>
                        <a:buNone/>
                      </a:pPr>
                      <a:r>
                        <a:rPr b="0" i="0" lang="iw-IL" sz="1400" u="none" cap="none" strike="noStrike">
                          <a:solidFill>
                            <a:srgbClr val="232752"/>
                          </a:solidFill>
                          <a:latin typeface="Assistant"/>
                          <a:ea typeface="Assistant"/>
                          <a:cs typeface="Assistant"/>
                          <a:sym typeface="Assistant"/>
                        </a:rPr>
                        <a:t>15</a:t>
                      </a:r>
                      <a:endParaRPr b="0" i="0" sz="1400" u="none" cap="none" strike="noStrike">
                        <a:solidFill>
                          <a:srgbClr val="232752"/>
                        </a:solidFill>
                        <a:latin typeface="Assistant"/>
                        <a:ea typeface="Assistant"/>
                        <a:cs typeface="Assistant"/>
                        <a:sym typeface="Assistant"/>
                      </a:endParaRPr>
                    </a:p>
                  </a:txBody>
                  <a:tcPr marT="45725" marB="45725" marR="91450" marL="9145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a:txBody>
                    <a:bodyPr/>
                    <a:lstStyle/>
                    <a:p>
                      <a:pPr indent="0" lvl="0" marL="0" marR="0" rtl="1" algn="ctr">
                        <a:lnSpc>
                          <a:spcPct val="100000"/>
                        </a:lnSpc>
                        <a:spcBef>
                          <a:spcPts val="0"/>
                        </a:spcBef>
                        <a:spcAft>
                          <a:spcPts val="0"/>
                        </a:spcAft>
                        <a:buClr>
                          <a:srgbClr val="232752"/>
                        </a:buClr>
                        <a:buSzPts val="1400"/>
                        <a:buFont typeface="Assistant"/>
                        <a:buNone/>
                      </a:pPr>
                      <a:r>
                        <a:rPr b="0" i="0" lang="iw-IL" sz="1400" u="none" cap="none" strike="noStrike">
                          <a:solidFill>
                            <a:srgbClr val="232752"/>
                          </a:solidFill>
                          <a:latin typeface="Assistant"/>
                          <a:ea typeface="Assistant"/>
                          <a:cs typeface="Assistant"/>
                          <a:sym typeface="Assistant"/>
                        </a:rPr>
                        <a:t>מוצרי ניקוי</a:t>
                      </a:r>
                      <a:endParaRPr b="0" i="0" sz="1400" u="none" cap="none" strike="noStrike">
                        <a:solidFill>
                          <a:srgbClr val="232752"/>
                        </a:solidFill>
                        <a:latin typeface="Assistant"/>
                        <a:ea typeface="Assistant"/>
                        <a:cs typeface="Assistant"/>
                        <a:sym typeface="Assistant"/>
                      </a:endParaRPr>
                    </a:p>
                  </a:txBody>
                  <a:tcPr marT="45725" marB="45725" marR="91450" marL="9145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a:txBody>
                    <a:bodyPr/>
                    <a:lstStyle/>
                    <a:p>
                      <a:pPr indent="0" lvl="0" marL="0" marR="0" rtl="1" algn="ctr">
                        <a:lnSpc>
                          <a:spcPct val="100000"/>
                        </a:lnSpc>
                        <a:spcBef>
                          <a:spcPts val="0"/>
                        </a:spcBef>
                        <a:spcAft>
                          <a:spcPts val="0"/>
                        </a:spcAft>
                        <a:buClr>
                          <a:srgbClr val="232752"/>
                        </a:buClr>
                        <a:buSzPts val="1400"/>
                        <a:buFont typeface="Assistant"/>
                        <a:buNone/>
                      </a:pPr>
                      <a:r>
                        <a:rPr b="0" i="0" lang="iw-IL" sz="1400" u="none" cap="none" strike="noStrike">
                          <a:solidFill>
                            <a:srgbClr val="232752"/>
                          </a:solidFill>
                          <a:latin typeface="Assistant"/>
                          <a:ea typeface="Assistant"/>
                          <a:cs typeface="Assistant"/>
                          <a:sym typeface="Assistant"/>
                        </a:rPr>
                        <a:t>מגבונים</a:t>
                      </a:r>
                      <a:endParaRPr b="0" i="0" sz="1400" u="none" cap="none" strike="noStrike">
                        <a:solidFill>
                          <a:srgbClr val="232752"/>
                        </a:solidFill>
                        <a:latin typeface="Assistant"/>
                        <a:ea typeface="Assistant"/>
                        <a:cs typeface="Assistant"/>
                        <a:sym typeface="Assistant"/>
                      </a:endParaRPr>
                    </a:p>
                  </a:txBody>
                  <a:tcPr marT="45725" marB="45725" marR="91450" marL="9145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a:txBody>
                    <a:bodyPr/>
                    <a:lstStyle/>
                    <a:p>
                      <a:pPr indent="0" lvl="0" marL="0" marR="0" rtl="1" algn="ctr">
                        <a:lnSpc>
                          <a:spcPct val="100000"/>
                        </a:lnSpc>
                        <a:spcBef>
                          <a:spcPts val="0"/>
                        </a:spcBef>
                        <a:spcAft>
                          <a:spcPts val="0"/>
                        </a:spcAft>
                        <a:buClr>
                          <a:srgbClr val="232752"/>
                        </a:buClr>
                        <a:buSzPts val="1400"/>
                        <a:buFont typeface="Assistant"/>
                        <a:buNone/>
                      </a:pPr>
                      <a:r>
                        <a:rPr b="0" i="0" lang="iw-IL" sz="1400" u="none" cap="none" strike="noStrike">
                          <a:solidFill>
                            <a:srgbClr val="232752"/>
                          </a:solidFill>
                          <a:latin typeface="Assistant"/>
                          <a:ea typeface="Assistant"/>
                          <a:cs typeface="Assistant"/>
                          <a:sym typeface="Assistant"/>
                        </a:rPr>
                        <a:t>6157293</a:t>
                      </a:r>
                      <a:endParaRPr b="0" i="0" sz="1400" u="none" cap="none" strike="noStrike">
                        <a:solidFill>
                          <a:srgbClr val="232752"/>
                        </a:solidFill>
                        <a:latin typeface="Assistant"/>
                        <a:ea typeface="Assistant"/>
                        <a:cs typeface="Assistant"/>
                        <a:sym typeface="Assistant"/>
                      </a:endParaRPr>
                    </a:p>
                  </a:txBody>
                  <a:tcPr marT="45725" marB="45725" marR="91450" marL="9145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r>
              <a:tr h="306000">
                <a:tc>
                  <a:txBody>
                    <a:bodyPr/>
                    <a:lstStyle/>
                    <a:p>
                      <a:pPr indent="0" lvl="0" marL="0" marR="0" rtl="1" algn="ctr">
                        <a:lnSpc>
                          <a:spcPct val="100000"/>
                        </a:lnSpc>
                        <a:spcBef>
                          <a:spcPts val="0"/>
                        </a:spcBef>
                        <a:spcAft>
                          <a:spcPts val="0"/>
                        </a:spcAft>
                        <a:buClr>
                          <a:srgbClr val="232752"/>
                        </a:buClr>
                        <a:buSzPts val="1400"/>
                        <a:buFont typeface="Assistant"/>
                        <a:buNone/>
                      </a:pPr>
                      <a:r>
                        <a:rPr b="0" i="0" lang="iw-IL" sz="1400" u="none" cap="none" strike="noStrike">
                          <a:solidFill>
                            <a:srgbClr val="232752"/>
                          </a:solidFill>
                          <a:latin typeface="Assistant"/>
                          <a:ea typeface="Assistant"/>
                          <a:cs typeface="Assistant"/>
                          <a:sym typeface="Assistant"/>
                        </a:rPr>
                        <a:t>35</a:t>
                      </a:r>
                      <a:endParaRPr b="0" i="0" sz="1400" u="none" cap="none" strike="noStrike">
                        <a:solidFill>
                          <a:srgbClr val="232752"/>
                        </a:solidFill>
                        <a:latin typeface="Assistant"/>
                        <a:ea typeface="Assistant"/>
                        <a:cs typeface="Assistant"/>
                        <a:sym typeface="Assistant"/>
                      </a:endParaRPr>
                    </a:p>
                  </a:txBody>
                  <a:tcPr marT="45725" marB="45725" marR="91450" marL="9145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F2F2F2"/>
                    </a:solidFill>
                  </a:tcPr>
                </a:tc>
                <a:tc>
                  <a:txBody>
                    <a:bodyPr/>
                    <a:lstStyle/>
                    <a:p>
                      <a:pPr indent="0" lvl="0" marL="0" marR="0" rtl="1" algn="ctr">
                        <a:lnSpc>
                          <a:spcPct val="100000"/>
                        </a:lnSpc>
                        <a:spcBef>
                          <a:spcPts val="0"/>
                        </a:spcBef>
                        <a:spcAft>
                          <a:spcPts val="0"/>
                        </a:spcAft>
                        <a:buClr>
                          <a:srgbClr val="232752"/>
                        </a:buClr>
                        <a:buSzPts val="1400"/>
                        <a:buFont typeface="Assistant"/>
                        <a:buNone/>
                      </a:pPr>
                      <a:r>
                        <a:rPr b="0" i="0" lang="iw-IL" sz="1400" u="none" cap="none" strike="noStrike">
                          <a:solidFill>
                            <a:srgbClr val="232752"/>
                          </a:solidFill>
                          <a:latin typeface="Assistant"/>
                          <a:ea typeface="Assistant"/>
                          <a:cs typeface="Assistant"/>
                          <a:sym typeface="Assistant"/>
                        </a:rPr>
                        <a:t>מוצרי מכולת</a:t>
                      </a:r>
                      <a:endParaRPr b="0" i="0" sz="1400" u="none" cap="none" strike="noStrike">
                        <a:solidFill>
                          <a:srgbClr val="232752"/>
                        </a:solidFill>
                        <a:latin typeface="Assistant"/>
                        <a:ea typeface="Assistant"/>
                        <a:cs typeface="Assistant"/>
                        <a:sym typeface="Assistant"/>
                      </a:endParaRPr>
                    </a:p>
                  </a:txBody>
                  <a:tcPr marT="45725" marB="45725" marR="91450" marL="9145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F2F2F2"/>
                    </a:solidFill>
                  </a:tcPr>
                </a:tc>
                <a:tc>
                  <a:txBody>
                    <a:bodyPr/>
                    <a:lstStyle/>
                    <a:p>
                      <a:pPr indent="0" lvl="0" marL="0" marR="0" rtl="1" algn="ctr">
                        <a:lnSpc>
                          <a:spcPct val="100000"/>
                        </a:lnSpc>
                        <a:spcBef>
                          <a:spcPts val="0"/>
                        </a:spcBef>
                        <a:spcAft>
                          <a:spcPts val="0"/>
                        </a:spcAft>
                        <a:buClr>
                          <a:srgbClr val="232752"/>
                        </a:buClr>
                        <a:buSzPts val="1400"/>
                        <a:buFont typeface="Assistant"/>
                        <a:buNone/>
                      </a:pPr>
                      <a:r>
                        <a:rPr b="0" i="0" lang="iw-IL" sz="1400" u="none" cap="none" strike="noStrike">
                          <a:solidFill>
                            <a:srgbClr val="232752"/>
                          </a:solidFill>
                          <a:latin typeface="Assistant"/>
                          <a:ea typeface="Assistant"/>
                          <a:cs typeface="Assistant"/>
                          <a:sym typeface="Assistant"/>
                        </a:rPr>
                        <a:t>שמן</a:t>
                      </a:r>
                      <a:endParaRPr/>
                    </a:p>
                  </a:txBody>
                  <a:tcPr marT="0" marB="0" marR="0" marL="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F2F2F2"/>
                    </a:solidFill>
                  </a:tcPr>
                </a:tc>
                <a:tc>
                  <a:txBody>
                    <a:bodyPr/>
                    <a:lstStyle/>
                    <a:p>
                      <a:pPr indent="0" lvl="0" marL="0" marR="0" rtl="1" algn="ctr">
                        <a:lnSpc>
                          <a:spcPct val="100000"/>
                        </a:lnSpc>
                        <a:spcBef>
                          <a:spcPts val="0"/>
                        </a:spcBef>
                        <a:spcAft>
                          <a:spcPts val="0"/>
                        </a:spcAft>
                        <a:buClr>
                          <a:srgbClr val="232752"/>
                        </a:buClr>
                        <a:buSzPts val="1400"/>
                        <a:buFont typeface="Assistant"/>
                        <a:buNone/>
                      </a:pPr>
                      <a:r>
                        <a:rPr b="0" i="0" lang="iw-IL" sz="1400" u="none" cap="none" strike="noStrike">
                          <a:solidFill>
                            <a:srgbClr val="232752"/>
                          </a:solidFill>
                          <a:latin typeface="Assistant"/>
                          <a:ea typeface="Assistant"/>
                          <a:cs typeface="Assistant"/>
                          <a:sym typeface="Assistant"/>
                        </a:rPr>
                        <a:t>5829520</a:t>
                      </a:r>
                      <a:endParaRPr b="0" i="0" sz="1400" u="none" cap="none" strike="noStrike">
                        <a:solidFill>
                          <a:srgbClr val="232752"/>
                        </a:solidFill>
                        <a:latin typeface="Assistant"/>
                        <a:ea typeface="Assistant"/>
                        <a:cs typeface="Assistant"/>
                        <a:sym typeface="Assistant"/>
                      </a:endParaRPr>
                    </a:p>
                  </a:txBody>
                  <a:tcPr marT="45725" marB="45725" marR="91450" marL="9145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F2F2F2"/>
                    </a:solidFill>
                  </a:tcPr>
                </a:tc>
              </a:tr>
            </a:tbl>
          </a:graphicData>
        </a:graphic>
      </p:graphicFrame>
      <p:pic>
        <p:nvPicPr>
          <p:cNvPr descr="Google Shape;60;p13" id="70" name="Google Shape;70;p4"/>
          <p:cNvPicPr preferRelativeResize="0"/>
          <p:nvPr/>
        </p:nvPicPr>
        <p:blipFill rotWithShape="1">
          <a:blip r:embed="rId3">
            <a:alphaModFix/>
          </a:blip>
          <a:srcRect b="0" l="0" r="0" t="0"/>
          <a:stretch/>
        </p:blipFill>
        <p:spPr>
          <a:xfrm rot="3173668">
            <a:off x="4730236" y="272191"/>
            <a:ext cx="271944" cy="600133"/>
          </a:xfrm>
          <a:prstGeom prst="rect">
            <a:avLst/>
          </a:prstGeom>
          <a:noFill/>
          <a:ln>
            <a:noFill/>
          </a:ln>
        </p:spPr>
      </p:pic>
      <p:sp>
        <p:nvSpPr>
          <p:cNvPr id="71" name="Google Shape;71;p4"/>
          <p:cNvSpPr txBox="1"/>
          <p:nvPr/>
        </p:nvSpPr>
        <p:spPr>
          <a:xfrm>
            <a:off x="5046133" y="508132"/>
            <a:ext cx="3667830" cy="707184"/>
          </a:xfrm>
          <a:prstGeom prst="rect">
            <a:avLst/>
          </a:prstGeom>
          <a:noFill/>
          <a:ln>
            <a:noFill/>
          </a:ln>
        </p:spPr>
        <p:txBody>
          <a:bodyPr anchorCtr="0" anchor="t" bIns="68550" lIns="68550" spcFirstLastPara="1" rIns="68550" wrap="square" tIns="68550">
            <a:spAutoFit/>
          </a:bodyPr>
          <a:lstStyle/>
          <a:p>
            <a:pPr indent="0" lvl="0" marL="0" marR="0" rtl="1" algn="r">
              <a:lnSpc>
                <a:spcPct val="132142"/>
              </a:lnSpc>
              <a:spcBef>
                <a:spcPts val="0"/>
              </a:spcBef>
              <a:spcAft>
                <a:spcPts val="0"/>
              </a:spcAft>
              <a:buClr>
                <a:srgbClr val="00B0F0"/>
              </a:buClr>
              <a:buSzPts val="2800"/>
              <a:buFont typeface="Assistant ExtraBold"/>
              <a:buNone/>
            </a:pPr>
            <a:r>
              <a:rPr b="0" i="0" lang="iw-IL" sz="2800" u="none" cap="none" strike="noStrike">
                <a:solidFill>
                  <a:srgbClr val="00B0F0"/>
                </a:solidFill>
                <a:latin typeface="Assistant ExtraBold"/>
                <a:ea typeface="Assistant ExtraBold"/>
                <a:cs typeface="Assistant ExtraBold"/>
                <a:sym typeface="Assistant ExtraBold"/>
              </a:rPr>
              <a:t>מבוא לפונקציות חיפוש</a:t>
            </a:r>
            <a:endParaRPr b="0" i="0" sz="2800" u="none" cap="none" strike="noStrike">
              <a:solidFill>
                <a:srgbClr val="00B0F0"/>
              </a:solidFill>
              <a:latin typeface="Assistant ExtraBold"/>
              <a:ea typeface="Assistant ExtraBold"/>
              <a:cs typeface="Assistant ExtraBold"/>
              <a:sym typeface="Assistant ExtraBo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p5"/>
          <p:cNvSpPr txBox="1"/>
          <p:nvPr>
            <p:ph idx="12" type="sldNum"/>
          </p:nvPr>
        </p:nvSpPr>
        <p:spPr>
          <a:xfrm>
            <a:off x="265028" y="4553064"/>
            <a:ext cx="253384" cy="335249"/>
          </a:xfrm>
          <a:prstGeom prst="rect">
            <a:avLst/>
          </a:prstGeom>
          <a:noFill/>
          <a:ln>
            <a:noFill/>
          </a:ln>
        </p:spPr>
        <p:txBody>
          <a:bodyPr anchorCtr="0" anchor="ctr" bIns="91400" lIns="91400" spcFirstLastPara="1" rIns="91400" wrap="square" tIns="91400">
            <a:normAutofit/>
          </a:bodyPr>
          <a:lstStyle/>
          <a:p>
            <a:pPr indent="0" lvl="0" marL="0" rtl="0" algn="r">
              <a:lnSpc>
                <a:spcPct val="100000"/>
              </a:lnSpc>
              <a:spcBef>
                <a:spcPts val="0"/>
              </a:spcBef>
              <a:spcAft>
                <a:spcPts val="0"/>
              </a:spcAft>
              <a:buClr>
                <a:srgbClr val="232752"/>
              </a:buClr>
              <a:buSzPts val="900"/>
              <a:buFont typeface="Assistant SemiBold"/>
              <a:buNone/>
            </a:pPr>
            <a:fld id="{00000000-1234-1234-1234-123412341234}" type="slidenum">
              <a:rPr lang="iw-IL"/>
              <a:t>‹#›</a:t>
            </a:fld>
            <a:endParaRPr b="0" i="0" sz="900" u="none" cap="none" strike="noStrike">
              <a:solidFill>
                <a:srgbClr val="232752"/>
              </a:solidFill>
              <a:latin typeface="Assistant SemiBold"/>
              <a:ea typeface="Assistant SemiBold"/>
              <a:cs typeface="Assistant SemiBold"/>
              <a:sym typeface="Assistant SemiBold"/>
            </a:endParaRPr>
          </a:p>
        </p:txBody>
      </p:sp>
      <p:graphicFrame>
        <p:nvGraphicFramePr>
          <p:cNvPr id="77" name="Google Shape;77;p5"/>
          <p:cNvGraphicFramePr/>
          <p:nvPr/>
        </p:nvGraphicFramePr>
        <p:xfrm>
          <a:off x="1920713" y="1269368"/>
          <a:ext cx="3000000" cy="3000000"/>
        </p:xfrm>
        <a:graphic>
          <a:graphicData uri="http://schemas.openxmlformats.org/drawingml/2006/table">
            <a:tbl>
              <a:tblPr>
                <a:gradFill>
                  <a:gsLst>
                    <a:gs pos="0">
                      <a:srgbClr val="B0CAE9"/>
                    </a:gs>
                    <a:gs pos="50000">
                      <a:srgbClr val="A1C1E4"/>
                    </a:gs>
                    <a:gs pos="100000">
                      <a:srgbClr val="90B8E4"/>
                    </a:gs>
                  </a:gsLst>
                  <a:lin ang="5400000" scaled="0"/>
                </a:gradFill>
                <a:tableStyleId>{AF9CC131-4FC2-4D59-AE40-411660E10148}</a:tableStyleId>
              </a:tblPr>
              <a:tblGrid>
                <a:gridCol w="1260000"/>
                <a:gridCol w="1260000"/>
                <a:gridCol w="1260000"/>
                <a:gridCol w="1260000"/>
              </a:tblGrid>
              <a:tr h="306000">
                <a:tc>
                  <a:txBody>
                    <a:bodyPr/>
                    <a:lstStyle/>
                    <a:p>
                      <a:pPr indent="0" lvl="0" marL="0" marR="0" rtl="1" algn="ctr">
                        <a:lnSpc>
                          <a:spcPct val="100000"/>
                        </a:lnSpc>
                        <a:spcBef>
                          <a:spcPts val="0"/>
                        </a:spcBef>
                        <a:spcAft>
                          <a:spcPts val="0"/>
                        </a:spcAft>
                        <a:buClr>
                          <a:srgbClr val="FEC224"/>
                        </a:buClr>
                        <a:buSzPts val="1400"/>
                        <a:buFont typeface="Assistant"/>
                        <a:buNone/>
                      </a:pPr>
                      <a:r>
                        <a:rPr b="1" lang="iw-IL" sz="1400" u="none" cap="none" strike="noStrike">
                          <a:solidFill>
                            <a:srgbClr val="FEC224"/>
                          </a:solidFill>
                          <a:latin typeface="Assistant"/>
                          <a:ea typeface="Assistant"/>
                          <a:cs typeface="Assistant"/>
                          <a:sym typeface="Assistant"/>
                        </a:rPr>
                        <a:t>מלאי קיים</a:t>
                      </a:r>
                      <a:endParaRPr b="1" i="0" sz="1400" u="none" cap="none" strike="noStrike">
                        <a:solidFill>
                          <a:srgbClr val="FEC224"/>
                        </a:solidFill>
                        <a:latin typeface="Assistant"/>
                        <a:ea typeface="Assistant"/>
                        <a:cs typeface="Assistant"/>
                        <a:sym typeface="Assistant"/>
                      </a:endParaRPr>
                    </a:p>
                  </a:txBody>
                  <a:tcPr marT="0" marB="0" marR="72000" marL="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232752"/>
                    </a:solidFill>
                  </a:tcPr>
                </a:tc>
                <a:tc>
                  <a:txBody>
                    <a:bodyPr/>
                    <a:lstStyle/>
                    <a:p>
                      <a:pPr indent="0" lvl="0" marL="0" marR="0" rtl="1" algn="ctr">
                        <a:lnSpc>
                          <a:spcPct val="100000"/>
                        </a:lnSpc>
                        <a:spcBef>
                          <a:spcPts val="0"/>
                        </a:spcBef>
                        <a:spcAft>
                          <a:spcPts val="0"/>
                        </a:spcAft>
                        <a:buClr>
                          <a:srgbClr val="FEC224"/>
                        </a:buClr>
                        <a:buSzPts val="1400"/>
                        <a:buFont typeface="Assistant"/>
                        <a:buNone/>
                      </a:pPr>
                      <a:r>
                        <a:rPr b="1" lang="iw-IL" sz="1400" u="none" cap="none" strike="noStrike">
                          <a:solidFill>
                            <a:srgbClr val="FEC224"/>
                          </a:solidFill>
                          <a:latin typeface="Assistant"/>
                          <a:ea typeface="Assistant"/>
                          <a:cs typeface="Assistant"/>
                          <a:sym typeface="Assistant"/>
                        </a:rPr>
                        <a:t>קטגוריה</a:t>
                      </a:r>
                      <a:endParaRPr b="1" i="0" sz="1400" u="none" cap="none" strike="noStrike">
                        <a:solidFill>
                          <a:srgbClr val="FEC224"/>
                        </a:solidFill>
                        <a:latin typeface="Assistant"/>
                        <a:ea typeface="Assistant"/>
                        <a:cs typeface="Assistant"/>
                        <a:sym typeface="Assistant"/>
                      </a:endParaRPr>
                    </a:p>
                  </a:txBody>
                  <a:tcPr marT="0" marB="0" marR="72000" marL="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232752"/>
                    </a:solidFill>
                  </a:tcPr>
                </a:tc>
                <a:tc>
                  <a:txBody>
                    <a:bodyPr/>
                    <a:lstStyle/>
                    <a:p>
                      <a:pPr indent="0" lvl="0" marL="0" marR="0" rtl="1" algn="ctr">
                        <a:lnSpc>
                          <a:spcPct val="100000"/>
                        </a:lnSpc>
                        <a:spcBef>
                          <a:spcPts val="0"/>
                        </a:spcBef>
                        <a:spcAft>
                          <a:spcPts val="0"/>
                        </a:spcAft>
                        <a:buClr>
                          <a:srgbClr val="FEC224"/>
                        </a:buClr>
                        <a:buSzPts val="1400"/>
                        <a:buFont typeface="Assistant"/>
                        <a:buNone/>
                      </a:pPr>
                      <a:r>
                        <a:rPr b="1" lang="iw-IL" sz="1400" u="none" cap="none" strike="noStrike">
                          <a:solidFill>
                            <a:srgbClr val="FEC224"/>
                          </a:solidFill>
                          <a:latin typeface="Assistant"/>
                          <a:ea typeface="Assistant"/>
                          <a:cs typeface="Assistant"/>
                          <a:sym typeface="Assistant"/>
                        </a:rPr>
                        <a:t>שם מוצר</a:t>
                      </a:r>
                      <a:endParaRPr b="1" i="0" sz="1400" u="none" cap="none" strike="noStrike">
                        <a:solidFill>
                          <a:srgbClr val="FEC224"/>
                        </a:solidFill>
                        <a:latin typeface="Assistant"/>
                        <a:ea typeface="Assistant"/>
                        <a:cs typeface="Assistant"/>
                        <a:sym typeface="Assistant"/>
                      </a:endParaRPr>
                    </a:p>
                  </a:txBody>
                  <a:tcPr marT="0" marB="0" marR="72000" marL="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232752"/>
                    </a:solidFill>
                  </a:tcPr>
                </a:tc>
                <a:tc>
                  <a:txBody>
                    <a:bodyPr/>
                    <a:lstStyle/>
                    <a:p>
                      <a:pPr indent="0" lvl="0" marL="0" marR="0" rtl="1" algn="ctr">
                        <a:lnSpc>
                          <a:spcPct val="100000"/>
                        </a:lnSpc>
                        <a:spcBef>
                          <a:spcPts val="0"/>
                        </a:spcBef>
                        <a:spcAft>
                          <a:spcPts val="0"/>
                        </a:spcAft>
                        <a:buClr>
                          <a:srgbClr val="FEC224"/>
                        </a:buClr>
                        <a:buSzPts val="1400"/>
                        <a:buFont typeface="Assistant"/>
                        <a:buNone/>
                      </a:pPr>
                      <a:r>
                        <a:rPr b="1" lang="iw-IL" sz="1400" u="none" cap="none" strike="noStrike">
                          <a:solidFill>
                            <a:srgbClr val="FEC224"/>
                          </a:solidFill>
                          <a:latin typeface="Assistant"/>
                          <a:ea typeface="Assistant"/>
                          <a:cs typeface="Assistant"/>
                          <a:sym typeface="Assistant"/>
                        </a:rPr>
                        <a:t>מס' קטלוגי</a:t>
                      </a:r>
                      <a:endParaRPr b="1" i="0" sz="1400" u="none" cap="none" strike="noStrike">
                        <a:solidFill>
                          <a:srgbClr val="FEC224"/>
                        </a:solidFill>
                        <a:latin typeface="Assistant"/>
                        <a:ea typeface="Assistant"/>
                        <a:cs typeface="Assistant"/>
                        <a:sym typeface="Assistant"/>
                      </a:endParaRPr>
                    </a:p>
                  </a:txBody>
                  <a:tcPr marT="0" marB="0" marR="72000" marL="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232752"/>
                    </a:solidFill>
                  </a:tcPr>
                </a:tc>
              </a:tr>
              <a:tr h="306000">
                <a:tc>
                  <a:txBody>
                    <a:bodyPr/>
                    <a:lstStyle/>
                    <a:p>
                      <a:pPr indent="0" lvl="0" marL="0" marR="0" rtl="1" algn="ctr">
                        <a:lnSpc>
                          <a:spcPct val="100000"/>
                        </a:lnSpc>
                        <a:spcBef>
                          <a:spcPts val="0"/>
                        </a:spcBef>
                        <a:spcAft>
                          <a:spcPts val="0"/>
                        </a:spcAft>
                        <a:buClr>
                          <a:srgbClr val="232752"/>
                        </a:buClr>
                        <a:buSzPts val="1400"/>
                        <a:buFont typeface="Assistant"/>
                        <a:buNone/>
                      </a:pPr>
                      <a:r>
                        <a:rPr b="0" i="0" lang="iw-IL" sz="1400" u="none" cap="none" strike="noStrike">
                          <a:solidFill>
                            <a:srgbClr val="232752"/>
                          </a:solidFill>
                          <a:latin typeface="Assistant"/>
                          <a:ea typeface="Assistant"/>
                          <a:cs typeface="Assistant"/>
                          <a:sym typeface="Assistant"/>
                        </a:rPr>
                        <a:t>20</a:t>
                      </a:r>
                      <a:endParaRPr b="0" i="0" sz="1400" u="none" cap="none" strike="noStrike">
                        <a:solidFill>
                          <a:srgbClr val="232752"/>
                        </a:solidFill>
                        <a:latin typeface="Assistant"/>
                        <a:ea typeface="Assistant"/>
                        <a:cs typeface="Assistant"/>
                        <a:sym typeface="Assistant"/>
                      </a:endParaRPr>
                    </a:p>
                  </a:txBody>
                  <a:tcPr marT="45725" marB="45725" marR="91450" marL="9145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a:txBody>
                    <a:bodyPr/>
                    <a:lstStyle/>
                    <a:p>
                      <a:pPr indent="0" lvl="0" marL="0" marR="0" rtl="1" algn="ctr">
                        <a:lnSpc>
                          <a:spcPct val="100000"/>
                        </a:lnSpc>
                        <a:spcBef>
                          <a:spcPts val="0"/>
                        </a:spcBef>
                        <a:spcAft>
                          <a:spcPts val="0"/>
                        </a:spcAft>
                        <a:buClr>
                          <a:srgbClr val="232752"/>
                        </a:buClr>
                        <a:buSzPts val="1400"/>
                        <a:buFont typeface="Assistant"/>
                        <a:buNone/>
                      </a:pPr>
                      <a:r>
                        <a:rPr b="0" i="0" lang="iw-IL" sz="1400" u="none" cap="none" strike="noStrike">
                          <a:solidFill>
                            <a:srgbClr val="232752"/>
                          </a:solidFill>
                          <a:latin typeface="Assistant"/>
                          <a:ea typeface="Assistant"/>
                          <a:cs typeface="Assistant"/>
                          <a:sym typeface="Assistant"/>
                        </a:rPr>
                        <a:t>מאפייה</a:t>
                      </a:r>
                      <a:endParaRPr b="0" i="0" sz="1400" u="none" cap="none" strike="noStrike">
                        <a:solidFill>
                          <a:srgbClr val="232752"/>
                        </a:solidFill>
                        <a:latin typeface="Assistant"/>
                        <a:ea typeface="Assistant"/>
                        <a:cs typeface="Assistant"/>
                        <a:sym typeface="Assistant"/>
                      </a:endParaRPr>
                    </a:p>
                  </a:txBody>
                  <a:tcPr marT="45725" marB="45725" marR="91450" marL="9145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a:txBody>
                    <a:bodyPr/>
                    <a:lstStyle/>
                    <a:p>
                      <a:pPr indent="0" lvl="0" marL="0" marR="0" rtl="1" algn="ctr">
                        <a:lnSpc>
                          <a:spcPct val="100000"/>
                        </a:lnSpc>
                        <a:spcBef>
                          <a:spcPts val="0"/>
                        </a:spcBef>
                        <a:spcAft>
                          <a:spcPts val="0"/>
                        </a:spcAft>
                        <a:buClr>
                          <a:srgbClr val="232752"/>
                        </a:buClr>
                        <a:buSzPts val="1400"/>
                        <a:buFont typeface="Assistant"/>
                        <a:buNone/>
                      </a:pPr>
                      <a:r>
                        <a:rPr b="0" i="0" lang="iw-IL" sz="1400" u="none" cap="none" strike="noStrike">
                          <a:solidFill>
                            <a:srgbClr val="232752"/>
                          </a:solidFill>
                          <a:latin typeface="Assistant"/>
                          <a:ea typeface="Assistant"/>
                          <a:cs typeface="Assistant"/>
                          <a:sym typeface="Assistant"/>
                        </a:rPr>
                        <a:t>לחם</a:t>
                      </a:r>
                      <a:endParaRPr b="0" i="0" sz="1400" u="none" cap="none" strike="noStrike">
                        <a:solidFill>
                          <a:srgbClr val="232752"/>
                        </a:solidFill>
                        <a:latin typeface="Assistant"/>
                        <a:ea typeface="Assistant"/>
                        <a:cs typeface="Assistant"/>
                        <a:sym typeface="Assistant"/>
                      </a:endParaRPr>
                    </a:p>
                  </a:txBody>
                  <a:tcPr marT="45725" marB="45725" marR="91450" marL="9145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a:txBody>
                    <a:bodyPr/>
                    <a:lstStyle/>
                    <a:p>
                      <a:pPr indent="0" lvl="0" marL="0" marR="0" rtl="1" algn="ctr">
                        <a:lnSpc>
                          <a:spcPct val="100000"/>
                        </a:lnSpc>
                        <a:spcBef>
                          <a:spcPts val="0"/>
                        </a:spcBef>
                        <a:spcAft>
                          <a:spcPts val="0"/>
                        </a:spcAft>
                        <a:buClr>
                          <a:srgbClr val="232752"/>
                        </a:buClr>
                        <a:buSzPts val="1400"/>
                        <a:buFont typeface="Assistant"/>
                        <a:buNone/>
                      </a:pPr>
                      <a:r>
                        <a:rPr b="0" i="0" lang="iw-IL" sz="1400" u="none" cap="none" strike="noStrike">
                          <a:solidFill>
                            <a:srgbClr val="232752"/>
                          </a:solidFill>
                          <a:latin typeface="Assistant"/>
                          <a:ea typeface="Assistant"/>
                          <a:cs typeface="Assistant"/>
                          <a:sym typeface="Assistant"/>
                        </a:rPr>
                        <a:t>4783921</a:t>
                      </a:r>
                      <a:endParaRPr b="0" i="0" sz="1400" u="none" cap="none" strike="noStrike">
                        <a:solidFill>
                          <a:srgbClr val="232752"/>
                        </a:solidFill>
                        <a:latin typeface="Assistant"/>
                        <a:ea typeface="Assistant"/>
                        <a:cs typeface="Assistant"/>
                        <a:sym typeface="Assistant"/>
                      </a:endParaRPr>
                    </a:p>
                  </a:txBody>
                  <a:tcPr marT="45725" marB="45725" marR="91450" marL="9145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r>
              <a:tr h="306000">
                <a:tc>
                  <a:txBody>
                    <a:bodyPr/>
                    <a:lstStyle/>
                    <a:p>
                      <a:pPr indent="0" lvl="0" marL="0" marR="0" rtl="1" algn="ctr">
                        <a:lnSpc>
                          <a:spcPct val="100000"/>
                        </a:lnSpc>
                        <a:spcBef>
                          <a:spcPts val="0"/>
                        </a:spcBef>
                        <a:spcAft>
                          <a:spcPts val="0"/>
                        </a:spcAft>
                        <a:buClr>
                          <a:srgbClr val="232752"/>
                        </a:buClr>
                        <a:buSzPts val="1400"/>
                        <a:buFont typeface="Assistant"/>
                        <a:buNone/>
                      </a:pPr>
                      <a:r>
                        <a:rPr b="0" i="0" lang="iw-IL" sz="1400" u="none" cap="none" strike="noStrike">
                          <a:solidFill>
                            <a:srgbClr val="232752"/>
                          </a:solidFill>
                          <a:latin typeface="Assistant"/>
                          <a:ea typeface="Assistant"/>
                          <a:cs typeface="Assistant"/>
                          <a:sym typeface="Assistant"/>
                        </a:rPr>
                        <a:t>40</a:t>
                      </a:r>
                      <a:endParaRPr b="0" i="0" sz="1400" u="none" cap="none" strike="noStrike">
                        <a:solidFill>
                          <a:srgbClr val="232752"/>
                        </a:solidFill>
                        <a:latin typeface="Assistant"/>
                        <a:ea typeface="Assistant"/>
                        <a:cs typeface="Assistant"/>
                        <a:sym typeface="Assistant"/>
                      </a:endParaRPr>
                    </a:p>
                  </a:txBody>
                  <a:tcPr marT="45725" marB="45725" marR="91450" marL="9145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F2F2F2"/>
                    </a:solidFill>
                  </a:tcPr>
                </a:tc>
                <a:tc>
                  <a:txBody>
                    <a:bodyPr/>
                    <a:lstStyle/>
                    <a:p>
                      <a:pPr indent="0" lvl="0" marL="0" marR="0" rtl="1" algn="ctr">
                        <a:lnSpc>
                          <a:spcPct val="100000"/>
                        </a:lnSpc>
                        <a:spcBef>
                          <a:spcPts val="0"/>
                        </a:spcBef>
                        <a:spcAft>
                          <a:spcPts val="0"/>
                        </a:spcAft>
                        <a:buClr>
                          <a:srgbClr val="232752"/>
                        </a:buClr>
                        <a:buSzPts val="1400"/>
                        <a:buFont typeface="Assistant"/>
                        <a:buNone/>
                      </a:pPr>
                      <a:r>
                        <a:rPr b="0" i="0" lang="iw-IL" sz="1400" u="none" cap="none" strike="noStrike">
                          <a:solidFill>
                            <a:srgbClr val="232752"/>
                          </a:solidFill>
                          <a:latin typeface="Assistant"/>
                          <a:ea typeface="Assistant"/>
                          <a:cs typeface="Assistant"/>
                          <a:sym typeface="Assistant"/>
                        </a:rPr>
                        <a:t>מקרר</a:t>
                      </a:r>
                      <a:endParaRPr b="0" i="0" sz="1400" u="none" cap="none" strike="noStrike">
                        <a:solidFill>
                          <a:srgbClr val="232752"/>
                        </a:solidFill>
                        <a:latin typeface="Assistant"/>
                        <a:ea typeface="Assistant"/>
                        <a:cs typeface="Assistant"/>
                        <a:sym typeface="Assistant"/>
                      </a:endParaRPr>
                    </a:p>
                  </a:txBody>
                  <a:tcPr marT="45725" marB="45725" marR="91450" marL="9145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F2F2F2"/>
                    </a:solidFill>
                  </a:tcPr>
                </a:tc>
                <a:tc>
                  <a:txBody>
                    <a:bodyPr/>
                    <a:lstStyle/>
                    <a:p>
                      <a:pPr indent="0" lvl="0" marL="0" marR="0" rtl="1" algn="ctr">
                        <a:lnSpc>
                          <a:spcPct val="100000"/>
                        </a:lnSpc>
                        <a:spcBef>
                          <a:spcPts val="0"/>
                        </a:spcBef>
                        <a:spcAft>
                          <a:spcPts val="0"/>
                        </a:spcAft>
                        <a:buClr>
                          <a:srgbClr val="232752"/>
                        </a:buClr>
                        <a:buSzPts val="1400"/>
                        <a:buFont typeface="Assistant"/>
                        <a:buNone/>
                      </a:pPr>
                      <a:r>
                        <a:rPr b="0" i="0" lang="iw-IL" sz="1400" u="none" cap="none" strike="noStrike">
                          <a:solidFill>
                            <a:srgbClr val="232752"/>
                          </a:solidFill>
                          <a:latin typeface="Assistant"/>
                          <a:ea typeface="Assistant"/>
                          <a:cs typeface="Assistant"/>
                          <a:sym typeface="Assistant"/>
                        </a:rPr>
                        <a:t>חלב</a:t>
                      </a:r>
                      <a:endParaRPr b="0" i="0" sz="1400" u="none" cap="none" strike="noStrike">
                        <a:solidFill>
                          <a:srgbClr val="232752"/>
                        </a:solidFill>
                        <a:latin typeface="Assistant"/>
                        <a:ea typeface="Assistant"/>
                        <a:cs typeface="Assistant"/>
                        <a:sym typeface="Assistant"/>
                      </a:endParaRPr>
                    </a:p>
                  </a:txBody>
                  <a:tcPr marT="45725" marB="45725" marR="91450" marL="9145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F2F2F2"/>
                    </a:solidFill>
                  </a:tcPr>
                </a:tc>
                <a:tc>
                  <a:txBody>
                    <a:bodyPr/>
                    <a:lstStyle/>
                    <a:p>
                      <a:pPr indent="0" lvl="0" marL="0" marR="0" rtl="1" algn="ctr">
                        <a:lnSpc>
                          <a:spcPct val="100000"/>
                        </a:lnSpc>
                        <a:spcBef>
                          <a:spcPts val="0"/>
                        </a:spcBef>
                        <a:spcAft>
                          <a:spcPts val="0"/>
                        </a:spcAft>
                        <a:buClr>
                          <a:srgbClr val="232752"/>
                        </a:buClr>
                        <a:buSzPts val="1400"/>
                        <a:buFont typeface="Assistant"/>
                        <a:buNone/>
                      </a:pPr>
                      <a:r>
                        <a:rPr b="0" i="0" lang="iw-IL" sz="1400" u="none" cap="none" strike="noStrike">
                          <a:solidFill>
                            <a:srgbClr val="232752"/>
                          </a:solidFill>
                          <a:latin typeface="Assistant"/>
                          <a:ea typeface="Assistant"/>
                          <a:cs typeface="Assistant"/>
                          <a:sym typeface="Assistant"/>
                        </a:rPr>
                        <a:t>4890321</a:t>
                      </a:r>
                      <a:endParaRPr b="0" i="0" sz="1400" u="none" cap="none" strike="noStrike">
                        <a:solidFill>
                          <a:srgbClr val="232752"/>
                        </a:solidFill>
                        <a:latin typeface="Assistant"/>
                        <a:ea typeface="Assistant"/>
                        <a:cs typeface="Assistant"/>
                        <a:sym typeface="Assistant"/>
                      </a:endParaRPr>
                    </a:p>
                  </a:txBody>
                  <a:tcPr marT="45725" marB="45725" marR="91450" marL="9145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F2F2F2"/>
                    </a:solidFill>
                  </a:tcPr>
                </a:tc>
              </a:tr>
              <a:tr h="306000">
                <a:tc>
                  <a:txBody>
                    <a:bodyPr/>
                    <a:lstStyle/>
                    <a:p>
                      <a:pPr indent="0" lvl="0" marL="0" marR="0" rtl="1" algn="ctr">
                        <a:lnSpc>
                          <a:spcPct val="100000"/>
                        </a:lnSpc>
                        <a:spcBef>
                          <a:spcPts val="0"/>
                        </a:spcBef>
                        <a:spcAft>
                          <a:spcPts val="0"/>
                        </a:spcAft>
                        <a:buClr>
                          <a:srgbClr val="232752"/>
                        </a:buClr>
                        <a:buSzPts val="1400"/>
                        <a:buFont typeface="Assistant"/>
                        <a:buNone/>
                      </a:pPr>
                      <a:r>
                        <a:rPr b="0" i="0" lang="iw-IL" sz="1400" u="none" cap="none" strike="noStrike">
                          <a:solidFill>
                            <a:srgbClr val="232752"/>
                          </a:solidFill>
                          <a:latin typeface="Assistant"/>
                          <a:ea typeface="Assistant"/>
                          <a:cs typeface="Assistant"/>
                          <a:sym typeface="Assistant"/>
                        </a:rPr>
                        <a:t>15</a:t>
                      </a:r>
                      <a:endParaRPr b="0" i="0" sz="1400" u="none" cap="none" strike="noStrike">
                        <a:solidFill>
                          <a:srgbClr val="232752"/>
                        </a:solidFill>
                        <a:latin typeface="Assistant"/>
                        <a:ea typeface="Assistant"/>
                        <a:cs typeface="Assistant"/>
                        <a:sym typeface="Assistant"/>
                      </a:endParaRPr>
                    </a:p>
                  </a:txBody>
                  <a:tcPr marT="45725" marB="45725" marR="91450" marL="9145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a:txBody>
                    <a:bodyPr/>
                    <a:lstStyle/>
                    <a:p>
                      <a:pPr indent="0" lvl="0" marL="0" marR="0" rtl="1" algn="ctr">
                        <a:lnSpc>
                          <a:spcPct val="100000"/>
                        </a:lnSpc>
                        <a:spcBef>
                          <a:spcPts val="0"/>
                        </a:spcBef>
                        <a:spcAft>
                          <a:spcPts val="0"/>
                        </a:spcAft>
                        <a:buClr>
                          <a:srgbClr val="232752"/>
                        </a:buClr>
                        <a:buSzPts val="1400"/>
                        <a:buFont typeface="Assistant"/>
                        <a:buNone/>
                      </a:pPr>
                      <a:r>
                        <a:rPr b="0" i="0" lang="iw-IL" sz="1400" u="none" cap="none" strike="noStrike">
                          <a:solidFill>
                            <a:srgbClr val="232752"/>
                          </a:solidFill>
                          <a:latin typeface="Assistant"/>
                          <a:ea typeface="Assistant"/>
                          <a:cs typeface="Assistant"/>
                          <a:sym typeface="Assistant"/>
                        </a:rPr>
                        <a:t>מקרר</a:t>
                      </a:r>
                      <a:endParaRPr b="0" i="0" sz="1400" u="none" cap="none" strike="noStrike">
                        <a:solidFill>
                          <a:srgbClr val="232752"/>
                        </a:solidFill>
                        <a:latin typeface="Assistant"/>
                        <a:ea typeface="Assistant"/>
                        <a:cs typeface="Assistant"/>
                        <a:sym typeface="Assistant"/>
                      </a:endParaRPr>
                    </a:p>
                  </a:txBody>
                  <a:tcPr marT="45725" marB="45725" marR="91450" marL="9145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a:txBody>
                    <a:bodyPr/>
                    <a:lstStyle/>
                    <a:p>
                      <a:pPr indent="0" lvl="0" marL="0" marR="0" rtl="1" algn="ctr">
                        <a:lnSpc>
                          <a:spcPct val="100000"/>
                        </a:lnSpc>
                        <a:spcBef>
                          <a:spcPts val="0"/>
                        </a:spcBef>
                        <a:spcAft>
                          <a:spcPts val="0"/>
                        </a:spcAft>
                        <a:buClr>
                          <a:srgbClr val="232752"/>
                        </a:buClr>
                        <a:buSzPts val="1400"/>
                        <a:buFont typeface="Assistant"/>
                        <a:buNone/>
                      </a:pPr>
                      <a:r>
                        <a:rPr b="0" i="0" lang="iw-IL" sz="1400" u="none" cap="none" strike="noStrike">
                          <a:solidFill>
                            <a:srgbClr val="232752"/>
                          </a:solidFill>
                          <a:latin typeface="Assistant"/>
                          <a:ea typeface="Assistant"/>
                          <a:cs typeface="Assistant"/>
                          <a:sym typeface="Assistant"/>
                        </a:rPr>
                        <a:t>גבינה צהובה</a:t>
                      </a:r>
                      <a:endParaRPr b="0" i="0" sz="1400" u="none" cap="none" strike="noStrike">
                        <a:solidFill>
                          <a:srgbClr val="232752"/>
                        </a:solidFill>
                        <a:latin typeface="Assistant"/>
                        <a:ea typeface="Assistant"/>
                        <a:cs typeface="Assistant"/>
                        <a:sym typeface="Assistant"/>
                      </a:endParaRPr>
                    </a:p>
                  </a:txBody>
                  <a:tcPr marT="45725" marB="45725" marR="91450" marL="9145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a:txBody>
                    <a:bodyPr/>
                    <a:lstStyle/>
                    <a:p>
                      <a:pPr indent="0" lvl="0" marL="0" marR="0" rtl="1" algn="ctr">
                        <a:lnSpc>
                          <a:spcPct val="100000"/>
                        </a:lnSpc>
                        <a:spcBef>
                          <a:spcPts val="0"/>
                        </a:spcBef>
                        <a:spcAft>
                          <a:spcPts val="0"/>
                        </a:spcAft>
                        <a:buClr>
                          <a:srgbClr val="232752"/>
                        </a:buClr>
                        <a:buSzPts val="1400"/>
                        <a:buFont typeface="Assistant"/>
                        <a:buNone/>
                      </a:pPr>
                      <a:r>
                        <a:rPr b="0" i="0" lang="iw-IL" sz="1400" u="none" cap="none" strike="noStrike">
                          <a:solidFill>
                            <a:srgbClr val="232752"/>
                          </a:solidFill>
                          <a:latin typeface="Assistant"/>
                          <a:ea typeface="Assistant"/>
                          <a:cs typeface="Assistant"/>
                          <a:sym typeface="Assistant"/>
                        </a:rPr>
                        <a:t>9507589</a:t>
                      </a:r>
                      <a:endParaRPr b="0" i="0" sz="1400" u="none" cap="none" strike="noStrike">
                        <a:solidFill>
                          <a:srgbClr val="232752"/>
                        </a:solidFill>
                        <a:latin typeface="Assistant"/>
                        <a:ea typeface="Assistant"/>
                        <a:cs typeface="Assistant"/>
                        <a:sym typeface="Assistant"/>
                      </a:endParaRPr>
                    </a:p>
                  </a:txBody>
                  <a:tcPr marT="45725" marB="45725" marR="91450" marL="9145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r>
              <a:tr h="306000">
                <a:tc>
                  <a:txBody>
                    <a:bodyPr/>
                    <a:lstStyle/>
                    <a:p>
                      <a:pPr indent="0" lvl="0" marL="0" marR="0" rtl="1" algn="ctr">
                        <a:lnSpc>
                          <a:spcPct val="100000"/>
                        </a:lnSpc>
                        <a:spcBef>
                          <a:spcPts val="0"/>
                        </a:spcBef>
                        <a:spcAft>
                          <a:spcPts val="0"/>
                        </a:spcAft>
                        <a:buClr>
                          <a:srgbClr val="232752"/>
                        </a:buClr>
                        <a:buSzPts val="1400"/>
                        <a:buFont typeface="Assistant"/>
                        <a:buNone/>
                      </a:pPr>
                      <a:r>
                        <a:rPr b="0" i="0" lang="iw-IL" sz="1400" u="none" cap="none" strike="noStrike">
                          <a:solidFill>
                            <a:srgbClr val="232752"/>
                          </a:solidFill>
                          <a:latin typeface="Assistant"/>
                          <a:ea typeface="Assistant"/>
                          <a:cs typeface="Assistant"/>
                          <a:sym typeface="Assistant"/>
                        </a:rPr>
                        <a:t>10  ק"ג</a:t>
                      </a:r>
                      <a:endParaRPr b="0" i="0" sz="1400" u="none" cap="none" strike="noStrike">
                        <a:solidFill>
                          <a:srgbClr val="232752"/>
                        </a:solidFill>
                        <a:latin typeface="Assistant"/>
                        <a:ea typeface="Assistant"/>
                        <a:cs typeface="Assistant"/>
                        <a:sym typeface="Assistant"/>
                      </a:endParaRPr>
                    </a:p>
                  </a:txBody>
                  <a:tcPr marT="45725" marB="45725" marR="91450" marL="9145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F2F2F2"/>
                    </a:solidFill>
                  </a:tcPr>
                </a:tc>
                <a:tc>
                  <a:txBody>
                    <a:bodyPr/>
                    <a:lstStyle/>
                    <a:p>
                      <a:pPr indent="0" lvl="0" marL="0" marR="0" rtl="1" algn="ctr">
                        <a:lnSpc>
                          <a:spcPct val="100000"/>
                        </a:lnSpc>
                        <a:spcBef>
                          <a:spcPts val="0"/>
                        </a:spcBef>
                        <a:spcAft>
                          <a:spcPts val="0"/>
                        </a:spcAft>
                        <a:buClr>
                          <a:srgbClr val="232752"/>
                        </a:buClr>
                        <a:buSzPts val="1400"/>
                        <a:buFont typeface="Assistant"/>
                        <a:buNone/>
                      </a:pPr>
                      <a:r>
                        <a:rPr b="0" i="0" lang="iw-IL" sz="1400" u="none" cap="none" strike="noStrike">
                          <a:solidFill>
                            <a:srgbClr val="232752"/>
                          </a:solidFill>
                          <a:latin typeface="Assistant"/>
                          <a:ea typeface="Assistant"/>
                          <a:cs typeface="Assistant"/>
                          <a:sym typeface="Assistant"/>
                        </a:rPr>
                        <a:t>ירקן</a:t>
                      </a:r>
                      <a:endParaRPr b="0" i="0" sz="1400" u="none" cap="none" strike="noStrike">
                        <a:solidFill>
                          <a:srgbClr val="232752"/>
                        </a:solidFill>
                        <a:latin typeface="Assistant"/>
                        <a:ea typeface="Assistant"/>
                        <a:cs typeface="Assistant"/>
                        <a:sym typeface="Assistant"/>
                      </a:endParaRPr>
                    </a:p>
                  </a:txBody>
                  <a:tcPr marT="45725" marB="45725" marR="91450" marL="9145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F2F2F2"/>
                    </a:solidFill>
                  </a:tcPr>
                </a:tc>
                <a:tc>
                  <a:txBody>
                    <a:bodyPr/>
                    <a:lstStyle/>
                    <a:p>
                      <a:pPr indent="0" lvl="0" marL="0" marR="0" rtl="1" algn="ctr">
                        <a:lnSpc>
                          <a:spcPct val="100000"/>
                        </a:lnSpc>
                        <a:spcBef>
                          <a:spcPts val="0"/>
                        </a:spcBef>
                        <a:spcAft>
                          <a:spcPts val="0"/>
                        </a:spcAft>
                        <a:buClr>
                          <a:srgbClr val="232752"/>
                        </a:buClr>
                        <a:buSzPts val="1400"/>
                        <a:buFont typeface="Assistant"/>
                        <a:buNone/>
                      </a:pPr>
                      <a:r>
                        <a:rPr b="0" i="0" lang="iw-IL" sz="1400" u="none" cap="none" strike="noStrike">
                          <a:solidFill>
                            <a:srgbClr val="232752"/>
                          </a:solidFill>
                          <a:latin typeface="Assistant"/>
                          <a:ea typeface="Assistant"/>
                          <a:cs typeface="Assistant"/>
                          <a:sym typeface="Assistant"/>
                        </a:rPr>
                        <a:t>אבוקדו</a:t>
                      </a:r>
                      <a:endParaRPr b="0" i="0" sz="1400" u="none" cap="none" strike="noStrike">
                        <a:solidFill>
                          <a:srgbClr val="232752"/>
                        </a:solidFill>
                        <a:latin typeface="Assistant"/>
                        <a:ea typeface="Assistant"/>
                        <a:cs typeface="Assistant"/>
                        <a:sym typeface="Assistant"/>
                      </a:endParaRPr>
                    </a:p>
                  </a:txBody>
                  <a:tcPr marT="45725" marB="45725" marR="91450" marL="9145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F2F2F2"/>
                    </a:solidFill>
                  </a:tcPr>
                </a:tc>
                <a:tc>
                  <a:txBody>
                    <a:bodyPr/>
                    <a:lstStyle/>
                    <a:p>
                      <a:pPr indent="0" lvl="0" marL="0" marR="0" rtl="1" algn="ctr">
                        <a:lnSpc>
                          <a:spcPct val="100000"/>
                        </a:lnSpc>
                        <a:spcBef>
                          <a:spcPts val="0"/>
                        </a:spcBef>
                        <a:spcAft>
                          <a:spcPts val="0"/>
                        </a:spcAft>
                        <a:buClr>
                          <a:srgbClr val="232752"/>
                        </a:buClr>
                        <a:buSzPts val="1400"/>
                        <a:buFont typeface="Assistant"/>
                        <a:buNone/>
                      </a:pPr>
                      <a:r>
                        <a:rPr b="0" i="0" lang="iw-IL" sz="1400" u="none" cap="none" strike="noStrike">
                          <a:solidFill>
                            <a:srgbClr val="232752"/>
                          </a:solidFill>
                          <a:latin typeface="Assistant"/>
                          <a:ea typeface="Assistant"/>
                          <a:cs typeface="Assistant"/>
                          <a:sym typeface="Assistant"/>
                        </a:rPr>
                        <a:t>1904858</a:t>
                      </a:r>
                      <a:endParaRPr b="0" i="0" sz="1400" u="none" cap="none" strike="noStrike">
                        <a:solidFill>
                          <a:srgbClr val="232752"/>
                        </a:solidFill>
                        <a:latin typeface="Assistant"/>
                        <a:ea typeface="Assistant"/>
                        <a:cs typeface="Assistant"/>
                        <a:sym typeface="Assistant"/>
                      </a:endParaRPr>
                    </a:p>
                  </a:txBody>
                  <a:tcPr marT="45725" marB="45725" marR="91450" marL="9145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F2F2F2"/>
                    </a:solidFill>
                  </a:tcPr>
                </a:tc>
              </a:tr>
              <a:tr h="306000">
                <a:tc>
                  <a:txBody>
                    <a:bodyPr/>
                    <a:lstStyle/>
                    <a:p>
                      <a:pPr indent="0" lvl="0" marL="0" marR="0" rtl="1" algn="ctr">
                        <a:lnSpc>
                          <a:spcPct val="100000"/>
                        </a:lnSpc>
                        <a:spcBef>
                          <a:spcPts val="0"/>
                        </a:spcBef>
                        <a:spcAft>
                          <a:spcPts val="0"/>
                        </a:spcAft>
                        <a:buClr>
                          <a:srgbClr val="232752"/>
                        </a:buClr>
                        <a:buSzPts val="1400"/>
                        <a:buFont typeface="Assistant"/>
                        <a:buNone/>
                      </a:pPr>
                      <a:r>
                        <a:rPr b="0" i="0" lang="iw-IL" sz="1400" u="none" cap="none" strike="noStrike">
                          <a:solidFill>
                            <a:srgbClr val="232752"/>
                          </a:solidFill>
                          <a:latin typeface="Assistant"/>
                          <a:ea typeface="Assistant"/>
                          <a:cs typeface="Assistant"/>
                          <a:sym typeface="Assistant"/>
                        </a:rPr>
                        <a:t>50</a:t>
                      </a:r>
                      <a:endParaRPr b="0" i="0" sz="1400" u="none" cap="none" strike="noStrike">
                        <a:solidFill>
                          <a:srgbClr val="232752"/>
                        </a:solidFill>
                        <a:latin typeface="Assistant"/>
                        <a:ea typeface="Assistant"/>
                        <a:cs typeface="Assistant"/>
                        <a:sym typeface="Assistant"/>
                      </a:endParaRPr>
                    </a:p>
                  </a:txBody>
                  <a:tcPr marT="45725" marB="45725" marR="91450" marL="9145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a:txBody>
                    <a:bodyPr/>
                    <a:lstStyle/>
                    <a:p>
                      <a:pPr indent="0" lvl="0" marL="0" marR="0" rtl="1" algn="ctr">
                        <a:lnSpc>
                          <a:spcPct val="100000"/>
                        </a:lnSpc>
                        <a:spcBef>
                          <a:spcPts val="0"/>
                        </a:spcBef>
                        <a:spcAft>
                          <a:spcPts val="0"/>
                        </a:spcAft>
                        <a:buClr>
                          <a:srgbClr val="232752"/>
                        </a:buClr>
                        <a:buSzPts val="1400"/>
                        <a:buFont typeface="Assistant"/>
                        <a:buNone/>
                      </a:pPr>
                      <a:r>
                        <a:rPr b="0" i="0" lang="iw-IL" sz="1400" u="none" cap="none" strike="noStrike">
                          <a:solidFill>
                            <a:srgbClr val="232752"/>
                          </a:solidFill>
                          <a:latin typeface="Assistant"/>
                          <a:ea typeface="Assistant"/>
                          <a:cs typeface="Assistant"/>
                          <a:sym typeface="Assistant"/>
                        </a:rPr>
                        <a:t>מוצרי מכולת</a:t>
                      </a:r>
                      <a:endParaRPr b="0" i="0" sz="1400" u="none" cap="none" strike="noStrike">
                        <a:solidFill>
                          <a:srgbClr val="232752"/>
                        </a:solidFill>
                        <a:latin typeface="Assistant"/>
                        <a:ea typeface="Assistant"/>
                        <a:cs typeface="Assistant"/>
                        <a:sym typeface="Assistant"/>
                      </a:endParaRPr>
                    </a:p>
                  </a:txBody>
                  <a:tcPr marT="45725" marB="45725" marR="91450" marL="9145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a:txBody>
                    <a:bodyPr/>
                    <a:lstStyle/>
                    <a:p>
                      <a:pPr indent="0" lvl="0" marL="0" marR="0" rtl="1" algn="ctr">
                        <a:lnSpc>
                          <a:spcPct val="100000"/>
                        </a:lnSpc>
                        <a:spcBef>
                          <a:spcPts val="0"/>
                        </a:spcBef>
                        <a:spcAft>
                          <a:spcPts val="0"/>
                        </a:spcAft>
                        <a:buClr>
                          <a:srgbClr val="232752"/>
                        </a:buClr>
                        <a:buSzPts val="1400"/>
                        <a:buFont typeface="Assistant"/>
                        <a:buNone/>
                      </a:pPr>
                      <a:r>
                        <a:rPr b="0" i="0" lang="iw-IL" sz="1400" u="none" cap="none" strike="noStrike">
                          <a:solidFill>
                            <a:srgbClr val="232752"/>
                          </a:solidFill>
                          <a:latin typeface="Assistant"/>
                          <a:ea typeface="Assistant"/>
                          <a:cs typeface="Assistant"/>
                          <a:sym typeface="Assistant"/>
                        </a:rPr>
                        <a:t>דגני בוקר</a:t>
                      </a:r>
                      <a:endParaRPr b="0" i="0" sz="1400" u="none" cap="none" strike="noStrike">
                        <a:solidFill>
                          <a:srgbClr val="232752"/>
                        </a:solidFill>
                        <a:latin typeface="Assistant"/>
                        <a:ea typeface="Assistant"/>
                        <a:cs typeface="Assistant"/>
                        <a:sym typeface="Assistant"/>
                      </a:endParaRPr>
                    </a:p>
                  </a:txBody>
                  <a:tcPr marT="45725" marB="45725" marR="91450" marL="9145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a:txBody>
                    <a:bodyPr/>
                    <a:lstStyle/>
                    <a:p>
                      <a:pPr indent="0" lvl="0" marL="0" marR="0" rtl="1" algn="ctr">
                        <a:lnSpc>
                          <a:spcPct val="100000"/>
                        </a:lnSpc>
                        <a:spcBef>
                          <a:spcPts val="0"/>
                        </a:spcBef>
                        <a:spcAft>
                          <a:spcPts val="0"/>
                        </a:spcAft>
                        <a:buClr>
                          <a:srgbClr val="232752"/>
                        </a:buClr>
                        <a:buSzPts val="1400"/>
                        <a:buFont typeface="Assistant"/>
                        <a:buNone/>
                      </a:pPr>
                      <a:r>
                        <a:rPr b="0" i="0" lang="iw-IL" sz="1400" u="none" cap="none" strike="noStrike">
                          <a:solidFill>
                            <a:srgbClr val="232752"/>
                          </a:solidFill>
                          <a:latin typeface="Assistant"/>
                          <a:ea typeface="Assistant"/>
                          <a:cs typeface="Assistant"/>
                          <a:sym typeface="Assistant"/>
                        </a:rPr>
                        <a:t>9032754</a:t>
                      </a:r>
                      <a:endParaRPr b="0" i="0" sz="1400" u="none" cap="none" strike="noStrike">
                        <a:solidFill>
                          <a:srgbClr val="232752"/>
                        </a:solidFill>
                        <a:latin typeface="Assistant"/>
                        <a:ea typeface="Assistant"/>
                        <a:cs typeface="Assistant"/>
                        <a:sym typeface="Assistant"/>
                      </a:endParaRPr>
                    </a:p>
                  </a:txBody>
                  <a:tcPr marT="45725" marB="45725" marR="91450" marL="9145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r>
              <a:tr h="306000">
                <a:tc>
                  <a:txBody>
                    <a:bodyPr/>
                    <a:lstStyle/>
                    <a:p>
                      <a:pPr indent="0" lvl="0" marL="0" marR="0" rtl="1" algn="ctr">
                        <a:lnSpc>
                          <a:spcPct val="100000"/>
                        </a:lnSpc>
                        <a:spcBef>
                          <a:spcPts val="0"/>
                        </a:spcBef>
                        <a:spcAft>
                          <a:spcPts val="0"/>
                        </a:spcAft>
                        <a:buClr>
                          <a:srgbClr val="232752"/>
                        </a:buClr>
                        <a:buSzPts val="1400"/>
                        <a:buFont typeface="Assistant"/>
                        <a:buNone/>
                      </a:pPr>
                      <a:r>
                        <a:rPr b="0" i="0" lang="iw-IL" sz="1400" u="none" cap="none" strike="noStrike">
                          <a:solidFill>
                            <a:srgbClr val="232752"/>
                          </a:solidFill>
                          <a:latin typeface="Assistant"/>
                          <a:ea typeface="Assistant"/>
                          <a:cs typeface="Assistant"/>
                          <a:sym typeface="Assistant"/>
                        </a:rPr>
                        <a:t>10</a:t>
                      </a:r>
                      <a:endParaRPr b="0" i="0" sz="1400" u="none" cap="none" strike="noStrike">
                        <a:solidFill>
                          <a:srgbClr val="232752"/>
                        </a:solidFill>
                        <a:latin typeface="Assistant"/>
                        <a:ea typeface="Assistant"/>
                        <a:cs typeface="Assistant"/>
                        <a:sym typeface="Assistant"/>
                      </a:endParaRPr>
                    </a:p>
                  </a:txBody>
                  <a:tcPr marT="45725" marB="45725" marR="91450" marL="9145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F2F2F2"/>
                    </a:solidFill>
                  </a:tcPr>
                </a:tc>
                <a:tc>
                  <a:txBody>
                    <a:bodyPr/>
                    <a:lstStyle/>
                    <a:p>
                      <a:pPr indent="0" lvl="0" marL="0" marR="0" rtl="1" algn="ctr">
                        <a:lnSpc>
                          <a:spcPct val="100000"/>
                        </a:lnSpc>
                        <a:spcBef>
                          <a:spcPts val="0"/>
                        </a:spcBef>
                        <a:spcAft>
                          <a:spcPts val="0"/>
                        </a:spcAft>
                        <a:buClr>
                          <a:srgbClr val="232752"/>
                        </a:buClr>
                        <a:buSzPts val="1400"/>
                        <a:buFont typeface="Assistant"/>
                        <a:buNone/>
                      </a:pPr>
                      <a:r>
                        <a:rPr b="0" i="0" lang="iw-IL" sz="1400" u="none" cap="none" strike="noStrike">
                          <a:solidFill>
                            <a:srgbClr val="232752"/>
                          </a:solidFill>
                          <a:latin typeface="Assistant"/>
                          <a:ea typeface="Assistant"/>
                          <a:cs typeface="Assistant"/>
                          <a:sym typeface="Assistant"/>
                        </a:rPr>
                        <a:t>מוצרי מכולת</a:t>
                      </a:r>
                      <a:endParaRPr b="0" i="0" sz="1400" u="none" cap="none" strike="noStrike">
                        <a:solidFill>
                          <a:srgbClr val="232752"/>
                        </a:solidFill>
                        <a:latin typeface="Assistant"/>
                        <a:ea typeface="Assistant"/>
                        <a:cs typeface="Assistant"/>
                        <a:sym typeface="Assistant"/>
                      </a:endParaRPr>
                    </a:p>
                  </a:txBody>
                  <a:tcPr marT="45725" marB="45725" marR="91450" marL="9145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F2F2F2"/>
                    </a:solidFill>
                  </a:tcPr>
                </a:tc>
                <a:tc>
                  <a:txBody>
                    <a:bodyPr/>
                    <a:lstStyle/>
                    <a:p>
                      <a:pPr indent="0" lvl="0" marL="0" marR="0" rtl="1" algn="ctr">
                        <a:lnSpc>
                          <a:spcPct val="100000"/>
                        </a:lnSpc>
                        <a:spcBef>
                          <a:spcPts val="0"/>
                        </a:spcBef>
                        <a:spcAft>
                          <a:spcPts val="0"/>
                        </a:spcAft>
                        <a:buClr>
                          <a:srgbClr val="232752"/>
                        </a:buClr>
                        <a:buSzPts val="1400"/>
                        <a:buFont typeface="Assistant"/>
                        <a:buNone/>
                      </a:pPr>
                      <a:r>
                        <a:rPr b="0" i="0" lang="iw-IL" sz="1400" u="none" cap="none" strike="noStrike">
                          <a:solidFill>
                            <a:srgbClr val="232752"/>
                          </a:solidFill>
                          <a:latin typeface="Assistant"/>
                          <a:ea typeface="Assistant"/>
                          <a:cs typeface="Assistant"/>
                          <a:sym typeface="Assistant"/>
                        </a:rPr>
                        <a:t>שוקולד חלב</a:t>
                      </a:r>
                      <a:endParaRPr b="0" i="0" sz="1400" u="none" cap="none" strike="noStrike">
                        <a:solidFill>
                          <a:srgbClr val="232752"/>
                        </a:solidFill>
                        <a:latin typeface="Assistant"/>
                        <a:ea typeface="Assistant"/>
                        <a:cs typeface="Assistant"/>
                        <a:sym typeface="Assistant"/>
                      </a:endParaRPr>
                    </a:p>
                  </a:txBody>
                  <a:tcPr marT="45725" marB="45725" marR="91450" marL="9145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F2F2F2"/>
                    </a:solidFill>
                  </a:tcPr>
                </a:tc>
                <a:tc>
                  <a:txBody>
                    <a:bodyPr/>
                    <a:lstStyle/>
                    <a:p>
                      <a:pPr indent="0" lvl="0" marL="0" marR="0" rtl="1" algn="ctr">
                        <a:lnSpc>
                          <a:spcPct val="100000"/>
                        </a:lnSpc>
                        <a:spcBef>
                          <a:spcPts val="0"/>
                        </a:spcBef>
                        <a:spcAft>
                          <a:spcPts val="0"/>
                        </a:spcAft>
                        <a:buClr>
                          <a:srgbClr val="232752"/>
                        </a:buClr>
                        <a:buSzPts val="1400"/>
                        <a:buFont typeface="Assistant"/>
                        <a:buNone/>
                      </a:pPr>
                      <a:r>
                        <a:rPr b="0" i="0" lang="iw-IL" sz="1400" u="none" cap="none" strike="noStrike">
                          <a:solidFill>
                            <a:srgbClr val="232752"/>
                          </a:solidFill>
                          <a:latin typeface="Assistant"/>
                          <a:ea typeface="Assistant"/>
                          <a:cs typeface="Assistant"/>
                          <a:sym typeface="Assistant"/>
                        </a:rPr>
                        <a:t>3674392</a:t>
                      </a:r>
                      <a:endParaRPr b="0" i="0" sz="1400" u="none" cap="none" strike="noStrike">
                        <a:solidFill>
                          <a:srgbClr val="232752"/>
                        </a:solidFill>
                        <a:latin typeface="Assistant"/>
                        <a:ea typeface="Assistant"/>
                        <a:cs typeface="Assistant"/>
                        <a:sym typeface="Assistant"/>
                      </a:endParaRPr>
                    </a:p>
                  </a:txBody>
                  <a:tcPr marT="45725" marB="45725" marR="91450" marL="9145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F2F2F2"/>
                    </a:solidFill>
                  </a:tcPr>
                </a:tc>
              </a:tr>
              <a:tr h="306000">
                <a:tc>
                  <a:txBody>
                    <a:bodyPr/>
                    <a:lstStyle/>
                    <a:p>
                      <a:pPr indent="0" lvl="0" marL="0" marR="0" rtl="1" algn="ctr">
                        <a:lnSpc>
                          <a:spcPct val="100000"/>
                        </a:lnSpc>
                        <a:spcBef>
                          <a:spcPts val="0"/>
                        </a:spcBef>
                        <a:spcAft>
                          <a:spcPts val="0"/>
                        </a:spcAft>
                        <a:buClr>
                          <a:srgbClr val="232752"/>
                        </a:buClr>
                        <a:buSzPts val="1400"/>
                        <a:buFont typeface="Assistant"/>
                        <a:buNone/>
                      </a:pPr>
                      <a:r>
                        <a:rPr b="0" i="0" lang="iw-IL" sz="1400" u="none" cap="none" strike="noStrike">
                          <a:solidFill>
                            <a:srgbClr val="232752"/>
                          </a:solidFill>
                          <a:latin typeface="Assistant"/>
                          <a:ea typeface="Assistant"/>
                          <a:cs typeface="Assistant"/>
                          <a:sym typeface="Assistant"/>
                        </a:rPr>
                        <a:t>12  ק"ג</a:t>
                      </a:r>
                      <a:endParaRPr b="0" i="0" sz="1400" u="none" cap="none" strike="noStrike">
                        <a:solidFill>
                          <a:srgbClr val="232752"/>
                        </a:solidFill>
                        <a:latin typeface="Assistant"/>
                        <a:ea typeface="Assistant"/>
                        <a:cs typeface="Assistant"/>
                        <a:sym typeface="Assistant"/>
                      </a:endParaRPr>
                    </a:p>
                  </a:txBody>
                  <a:tcPr marT="45725" marB="45725" marR="91450" marL="9145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a:txBody>
                    <a:bodyPr/>
                    <a:lstStyle/>
                    <a:p>
                      <a:pPr indent="0" lvl="0" marL="0" marR="0" rtl="1" algn="ctr">
                        <a:lnSpc>
                          <a:spcPct val="100000"/>
                        </a:lnSpc>
                        <a:spcBef>
                          <a:spcPts val="0"/>
                        </a:spcBef>
                        <a:spcAft>
                          <a:spcPts val="0"/>
                        </a:spcAft>
                        <a:buClr>
                          <a:srgbClr val="232752"/>
                        </a:buClr>
                        <a:buSzPts val="1400"/>
                        <a:buFont typeface="Assistant"/>
                        <a:buNone/>
                      </a:pPr>
                      <a:r>
                        <a:rPr b="0" i="0" lang="iw-IL" sz="1400" u="none" cap="none" strike="noStrike">
                          <a:solidFill>
                            <a:srgbClr val="232752"/>
                          </a:solidFill>
                          <a:latin typeface="Assistant"/>
                          <a:ea typeface="Assistant"/>
                          <a:cs typeface="Assistant"/>
                          <a:sym typeface="Assistant"/>
                        </a:rPr>
                        <a:t>ירקן</a:t>
                      </a:r>
                      <a:endParaRPr b="0" i="0" sz="1400" u="none" cap="none" strike="noStrike">
                        <a:solidFill>
                          <a:srgbClr val="232752"/>
                        </a:solidFill>
                        <a:latin typeface="Assistant"/>
                        <a:ea typeface="Assistant"/>
                        <a:cs typeface="Assistant"/>
                        <a:sym typeface="Assistant"/>
                      </a:endParaRPr>
                    </a:p>
                  </a:txBody>
                  <a:tcPr marT="45725" marB="45725" marR="91450" marL="9145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a:txBody>
                    <a:bodyPr/>
                    <a:lstStyle/>
                    <a:p>
                      <a:pPr indent="0" lvl="0" marL="0" marR="0" rtl="1" algn="ctr">
                        <a:lnSpc>
                          <a:spcPct val="100000"/>
                        </a:lnSpc>
                        <a:spcBef>
                          <a:spcPts val="0"/>
                        </a:spcBef>
                        <a:spcAft>
                          <a:spcPts val="0"/>
                        </a:spcAft>
                        <a:buClr>
                          <a:srgbClr val="232752"/>
                        </a:buClr>
                        <a:buSzPts val="1400"/>
                        <a:buFont typeface="Assistant"/>
                        <a:buNone/>
                      </a:pPr>
                      <a:r>
                        <a:rPr b="0" i="0" lang="iw-IL" sz="1400" u="none" cap="none" strike="noStrike">
                          <a:solidFill>
                            <a:srgbClr val="232752"/>
                          </a:solidFill>
                          <a:latin typeface="Assistant"/>
                          <a:ea typeface="Assistant"/>
                          <a:cs typeface="Assistant"/>
                          <a:sym typeface="Assistant"/>
                        </a:rPr>
                        <a:t>עגבניות</a:t>
                      </a:r>
                      <a:endParaRPr b="0" i="0" sz="1400" u="none" cap="none" strike="noStrike">
                        <a:solidFill>
                          <a:srgbClr val="232752"/>
                        </a:solidFill>
                        <a:latin typeface="Assistant"/>
                        <a:ea typeface="Assistant"/>
                        <a:cs typeface="Assistant"/>
                        <a:sym typeface="Assistant"/>
                      </a:endParaRPr>
                    </a:p>
                  </a:txBody>
                  <a:tcPr marT="45725" marB="45725" marR="91450" marL="9145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a:txBody>
                    <a:bodyPr/>
                    <a:lstStyle/>
                    <a:p>
                      <a:pPr indent="0" lvl="0" marL="0" marR="0" rtl="1" algn="ctr">
                        <a:lnSpc>
                          <a:spcPct val="100000"/>
                        </a:lnSpc>
                        <a:spcBef>
                          <a:spcPts val="0"/>
                        </a:spcBef>
                        <a:spcAft>
                          <a:spcPts val="0"/>
                        </a:spcAft>
                        <a:buClr>
                          <a:srgbClr val="232752"/>
                        </a:buClr>
                        <a:buSzPts val="1400"/>
                        <a:buFont typeface="Assistant"/>
                        <a:buNone/>
                      </a:pPr>
                      <a:r>
                        <a:rPr b="0" i="0" lang="iw-IL" sz="1400" u="none" cap="none" strike="noStrike">
                          <a:solidFill>
                            <a:srgbClr val="232752"/>
                          </a:solidFill>
                          <a:latin typeface="Assistant"/>
                          <a:ea typeface="Assistant"/>
                          <a:cs typeface="Assistant"/>
                          <a:sym typeface="Assistant"/>
                        </a:rPr>
                        <a:t>2829165</a:t>
                      </a:r>
                      <a:endParaRPr b="0" i="0" sz="1400" u="none" cap="none" strike="noStrike">
                        <a:solidFill>
                          <a:srgbClr val="232752"/>
                        </a:solidFill>
                        <a:latin typeface="Assistant"/>
                        <a:ea typeface="Assistant"/>
                        <a:cs typeface="Assistant"/>
                        <a:sym typeface="Assistant"/>
                      </a:endParaRPr>
                    </a:p>
                  </a:txBody>
                  <a:tcPr marT="45725" marB="45725" marR="91450" marL="9145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r>
              <a:tr h="306000">
                <a:tc>
                  <a:txBody>
                    <a:bodyPr/>
                    <a:lstStyle/>
                    <a:p>
                      <a:pPr indent="0" lvl="0" marL="0" marR="0" rtl="1" algn="ctr">
                        <a:lnSpc>
                          <a:spcPct val="100000"/>
                        </a:lnSpc>
                        <a:spcBef>
                          <a:spcPts val="0"/>
                        </a:spcBef>
                        <a:spcAft>
                          <a:spcPts val="0"/>
                        </a:spcAft>
                        <a:buClr>
                          <a:srgbClr val="232752"/>
                        </a:buClr>
                        <a:buSzPts val="1400"/>
                        <a:buFont typeface="Assistant"/>
                        <a:buNone/>
                      </a:pPr>
                      <a:r>
                        <a:rPr b="0" i="0" lang="iw-IL" sz="1400" u="none" cap="none" strike="noStrike">
                          <a:solidFill>
                            <a:srgbClr val="232752"/>
                          </a:solidFill>
                          <a:latin typeface="Assistant"/>
                          <a:ea typeface="Assistant"/>
                          <a:cs typeface="Assistant"/>
                          <a:sym typeface="Assistant"/>
                        </a:rPr>
                        <a:t>30</a:t>
                      </a:r>
                      <a:endParaRPr b="0" i="0" sz="1400" u="none" cap="none" strike="noStrike">
                        <a:solidFill>
                          <a:srgbClr val="232752"/>
                        </a:solidFill>
                        <a:latin typeface="Assistant"/>
                        <a:ea typeface="Assistant"/>
                        <a:cs typeface="Assistant"/>
                        <a:sym typeface="Assistant"/>
                      </a:endParaRPr>
                    </a:p>
                  </a:txBody>
                  <a:tcPr marT="45725" marB="45725" marR="91450" marL="9145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F2F2F2"/>
                    </a:solidFill>
                  </a:tcPr>
                </a:tc>
                <a:tc>
                  <a:txBody>
                    <a:bodyPr/>
                    <a:lstStyle/>
                    <a:p>
                      <a:pPr indent="0" lvl="0" marL="0" marR="0" rtl="1" algn="ctr">
                        <a:lnSpc>
                          <a:spcPct val="100000"/>
                        </a:lnSpc>
                        <a:spcBef>
                          <a:spcPts val="0"/>
                        </a:spcBef>
                        <a:spcAft>
                          <a:spcPts val="0"/>
                        </a:spcAft>
                        <a:buClr>
                          <a:srgbClr val="232752"/>
                        </a:buClr>
                        <a:buSzPts val="1400"/>
                        <a:buFont typeface="Assistant"/>
                        <a:buNone/>
                      </a:pPr>
                      <a:r>
                        <a:rPr b="0" i="0" lang="iw-IL" sz="1400" u="none" cap="none" strike="noStrike">
                          <a:solidFill>
                            <a:srgbClr val="232752"/>
                          </a:solidFill>
                          <a:latin typeface="Assistant"/>
                          <a:ea typeface="Assistant"/>
                          <a:cs typeface="Assistant"/>
                          <a:sym typeface="Assistant"/>
                        </a:rPr>
                        <a:t>שתייה</a:t>
                      </a:r>
                      <a:endParaRPr b="0" i="0" sz="1400" u="none" cap="none" strike="noStrike">
                        <a:solidFill>
                          <a:srgbClr val="232752"/>
                        </a:solidFill>
                        <a:latin typeface="Assistant"/>
                        <a:ea typeface="Assistant"/>
                        <a:cs typeface="Assistant"/>
                        <a:sym typeface="Assistant"/>
                      </a:endParaRPr>
                    </a:p>
                  </a:txBody>
                  <a:tcPr marT="45725" marB="45725" marR="91450" marL="9145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F2F2F2"/>
                    </a:solidFill>
                  </a:tcPr>
                </a:tc>
                <a:tc>
                  <a:txBody>
                    <a:bodyPr/>
                    <a:lstStyle/>
                    <a:p>
                      <a:pPr indent="0" lvl="0" marL="0" marR="0" rtl="1" algn="ctr">
                        <a:lnSpc>
                          <a:spcPct val="100000"/>
                        </a:lnSpc>
                        <a:spcBef>
                          <a:spcPts val="0"/>
                        </a:spcBef>
                        <a:spcAft>
                          <a:spcPts val="0"/>
                        </a:spcAft>
                        <a:buClr>
                          <a:srgbClr val="232752"/>
                        </a:buClr>
                        <a:buSzPts val="1400"/>
                        <a:buFont typeface="Assistant"/>
                        <a:buNone/>
                      </a:pPr>
                      <a:r>
                        <a:rPr b="0" i="0" lang="iw-IL" sz="1400" u="none" cap="none" strike="noStrike">
                          <a:solidFill>
                            <a:srgbClr val="232752"/>
                          </a:solidFill>
                          <a:latin typeface="Assistant"/>
                          <a:ea typeface="Assistant"/>
                          <a:cs typeface="Assistant"/>
                          <a:sym typeface="Assistant"/>
                        </a:rPr>
                        <a:t>קולה</a:t>
                      </a:r>
                      <a:endParaRPr b="0" i="0" sz="1400" u="none" cap="none" strike="noStrike">
                        <a:solidFill>
                          <a:srgbClr val="232752"/>
                        </a:solidFill>
                        <a:latin typeface="Assistant"/>
                        <a:ea typeface="Assistant"/>
                        <a:cs typeface="Assistant"/>
                        <a:sym typeface="Assistant"/>
                      </a:endParaRPr>
                    </a:p>
                  </a:txBody>
                  <a:tcPr marT="45725" marB="45725" marR="91450" marL="9145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F2F2F2"/>
                    </a:solidFill>
                  </a:tcPr>
                </a:tc>
                <a:tc>
                  <a:txBody>
                    <a:bodyPr/>
                    <a:lstStyle/>
                    <a:p>
                      <a:pPr indent="0" lvl="0" marL="0" marR="0" rtl="1" algn="ctr">
                        <a:lnSpc>
                          <a:spcPct val="100000"/>
                        </a:lnSpc>
                        <a:spcBef>
                          <a:spcPts val="0"/>
                        </a:spcBef>
                        <a:spcAft>
                          <a:spcPts val="0"/>
                        </a:spcAft>
                        <a:buClr>
                          <a:srgbClr val="232752"/>
                        </a:buClr>
                        <a:buSzPts val="1400"/>
                        <a:buFont typeface="Assistant"/>
                        <a:buNone/>
                      </a:pPr>
                      <a:r>
                        <a:rPr b="0" i="0" lang="iw-IL" sz="1400" u="none" cap="none" strike="noStrike">
                          <a:solidFill>
                            <a:srgbClr val="232752"/>
                          </a:solidFill>
                          <a:latin typeface="Assistant"/>
                          <a:ea typeface="Assistant"/>
                          <a:cs typeface="Assistant"/>
                          <a:sym typeface="Assistant"/>
                        </a:rPr>
                        <a:t>7328915</a:t>
                      </a:r>
                      <a:endParaRPr b="0" i="0" sz="1400" u="none" cap="none" strike="noStrike">
                        <a:solidFill>
                          <a:srgbClr val="232752"/>
                        </a:solidFill>
                        <a:latin typeface="Assistant"/>
                        <a:ea typeface="Assistant"/>
                        <a:cs typeface="Assistant"/>
                        <a:sym typeface="Assistant"/>
                      </a:endParaRPr>
                    </a:p>
                  </a:txBody>
                  <a:tcPr marT="45725" marB="45725" marR="91450" marL="9145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F2F2F2"/>
                    </a:solidFill>
                  </a:tcPr>
                </a:tc>
              </a:tr>
              <a:tr h="306000">
                <a:tc>
                  <a:txBody>
                    <a:bodyPr/>
                    <a:lstStyle/>
                    <a:p>
                      <a:pPr indent="0" lvl="0" marL="0" marR="0" rtl="1" algn="ctr">
                        <a:lnSpc>
                          <a:spcPct val="100000"/>
                        </a:lnSpc>
                        <a:spcBef>
                          <a:spcPts val="0"/>
                        </a:spcBef>
                        <a:spcAft>
                          <a:spcPts val="0"/>
                        </a:spcAft>
                        <a:buClr>
                          <a:srgbClr val="232752"/>
                        </a:buClr>
                        <a:buSzPts val="1400"/>
                        <a:buFont typeface="Assistant"/>
                        <a:buNone/>
                      </a:pPr>
                      <a:r>
                        <a:rPr b="0" i="0" lang="iw-IL" sz="1400" u="none" cap="none" strike="noStrike">
                          <a:solidFill>
                            <a:srgbClr val="232752"/>
                          </a:solidFill>
                          <a:latin typeface="Assistant"/>
                          <a:ea typeface="Assistant"/>
                          <a:cs typeface="Assistant"/>
                          <a:sym typeface="Assistant"/>
                        </a:rPr>
                        <a:t>15</a:t>
                      </a:r>
                      <a:endParaRPr b="0" i="0" sz="1400" u="none" cap="none" strike="noStrike">
                        <a:solidFill>
                          <a:srgbClr val="232752"/>
                        </a:solidFill>
                        <a:latin typeface="Assistant"/>
                        <a:ea typeface="Assistant"/>
                        <a:cs typeface="Assistant"/>
                        <a:sym typeface="Assistant"/>
                      </a:endParaRPr>
                    </a:p>
                  </a:txBody>
                  <a:tcPr marT="45725" marB="45725" marR="91450" marL="9145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a:txBody>
                    <a:bodyPr/>
                    <a:lstStyle/>
                    <a:p>
                      <a:pPr indent="0" lvl="0" marL="0" marR="0" rtl="1" algn="ctr">
                        <a:lnSpc>
                          <a:spcPct val="100000"/>
                        </a:lnSpc>
                        <a:spcBef>
                          <a:spcPts val="0"/>
                        </a:spcBef>
                        <a:spcAft>
                          <a:spcPts val="0"/>
                        </a:spcAft>
                        <a:buClr>
                          <a:srgbClr val="232752"/>
                        </a:buClr>
                        <a:buSzPts val="1400"/>
                        <a:buFont typeface="Assistant"/>
                        <a:buNone/>
                      </a:pPr>
                      <a:r>
                        <a:rPr b="0" i="0" lang="iw-IL" sz="1400" u="none" cap="none" strike="noStrike">
                          <a:solidFill>
                            <a:srgbClr val="232752"/>
                          </a:solidFill>
                          <a:latin typeface="Assistant"/>
                          <a:ea typeface="Assistant"/>
                          <a:cs typeface="Assistant"/>
                          <a:sym typeface="Assistant"/>
                        </a:rPr>
                        <a:t>מוצרי ניקוי</a:t>
                      </a:r>
                      <a:endParaRPr b="0" i="0" sz="1400" u="none" cap="none" strike="noStrike">
                        <a:solidFill>
                          <a:srgbClr val="232752"/>
                        </a:solidFill>
                        <a:latin typeface="Assistant"/>
                        <a:ea typeface="Assistant"/>
                        <a:cs typeface="Assistant"/>
                        <a:sym typeface="Assistant"/>
                      </a:endParaRPr>
                    </a:p>
                  </a:txBody>
                  <a:tcPr marT="45725" marB="45725" marR="91450" marL="9145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a:txBody>
                    <a:bodyPr/>
                    <a:lstStyle/>
                    <a:p>
                      <a:pPr indent="0" lvl="0" marL="0" marR="0" rtl="1" algn="ctr">
                        <a:lnSpc>
                          <a:spcPct val="100000"/>
                        </a:lnSpc>
                        <a:spcBef>
                          <a:spcPts val="0"/>
                        </a:spcBef>
                        <a:spcAft>
                          <a:spcPts val="0"/>
                        </a:spcAft>
                        <a:buClr>
                          <a:srgbClr val="232752"/>
                        </a:buClr>
                        <a:buSzPts val="1400"/>
                        <a:buFont typeface="Assistant"/>
                        <a:buNone/>
                      </a:pPr>
                      <a:r>
                        <a:rPr b="0" i="0" lang="iw-IL" sz="1400" u="none" cap="none" strike="noStrike">
                          <a:solidFill>
                            <a:srgbClr val="232752"/>
                          </a:solidFill>
                          <a:latin typeface="Assistant"/>
                          <a:ea typeface="Assistant"/>
                          <a:cs typeface="Assistant"/>
                          <a:sym typeface="Assistant"/>
                        </a:rPr>
                        <a:t>מגבונים</a:t>
                      </a:r>
                      <a:endParaRPr b="0" i="0" sz="1400" u="none" cap="none" strike="noStrike">
                        <a:solidFill>
                          <a:srgbClr val="232752"/>
                        </a:solidFill>
                        <a:latin typeface="Assistant"/>
                        <a:ea typeface="Assistant"/>
                        <a:cs typeface="Assistant"/>
                        <a:sym typeface="Assistant"/>
                      </a:endParaRPr>
                    </a:p>
                  </a:txBody>
                  <a:tcPr marT="45725" marB="45725" marR="91450" marL="9145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a:txBody>
                    <a:bodyPr/>
                    <a:lstStyle/>
                    <a:p>
                      <a:pPr indent="0" lvl="0" marL="0" marR="0" rtl="1" algn="ctr">
                        <a:lnSpc>
                          <a:spcPct val="100000"/>
                        </a:lnSpc>
                        <a:spcBef>
                          <a:spcPts val="0"/>
                        </a:spcBef>
                        <a:spcAft>
                          <a:spcPts val="0"/>
                        </a:spcAft>
                        <a:buClr>
                          <a:srgbClr val="232752"/>
                        </a:buClr>
                        <a:buSzPts val="1400"/>
                        <a:buFont typeface="Assistant"/>
                        <a:buNone/>
                      </a:pPr>
                      <a:r>
                        <a:rPr b="0" i="0" lang="iw-IL" sz="1400" u="none" cap="none" strike="noStrike">
                          <a:solidFill>
                            <a:srgbClr val="232752"/>
                          </a:solidFill>
                          <a:latin typeface="Assistant"/>
                          <a:ea typeface="Assistant"/>
                          <a:cs typeface="Assistant"/>
                          <a:sym typeface="Assistant"/>
                        </a:rPr>
                        <a:t>6157293</a:t>
                      </a:r>
                      <a:endParaRPr b="0" i="0" sz="1400" u="none" cap="none" strike="noStrike">
                        <a:solidFill>
                          <a:srgbClr val="232752"/>
                        </a:solidFill>
                        <a:latin typeface="Assistant"/>
                        <a:ea typeface="Assistant"/>
                        <a:cs typeface="Assistant"/>
                        <a:sym typeface="Assistant"/>
                      </a:endParaRPr>
                    </a:p>
                  </a:txBody>
                  <a:tcPr marT="45725" marB="45725" marR="91450" marL="9145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r>
              <a:tr h="306000">
                <a:tc>
                  <a:txBody>
                    <a:bodyPr/>
                    <a:lstStyle/>
                    <a:p>
                      <a:pPr indent="0" lvl="0" marL="0" marR="0" rtl="1" algn="ctr">
                        <a:lnSpc>
                          <a:spcPct val="100000"/>
                        </a:lnSpc>
                        <a:spcBef>
                          <a:spcPts val="0"/>
                        </a:spcBef>
                        <a:spcAft>
                          <a:spcPts val="0"/>
                        </a:spcAft>
                        <a:buClr>
                          <a:srgbClr val="232752"/>
                        </a:buClr>
                        <a:buSzPts val="1400"/>
                        <a:buFont typeface="Assistant"/>
                        <a:buNone/>
                      </a:pPr>
                      <a:r>
                        <a:rPr b="0" i="0" lang="iw-IL" sz="1400" u="none" cap="none" strike="noStrike">
                          <a:solidFill>
                            <a:srgbClr val="232752"/>
                          </a:solidFill>
                          <a:latin typeface="Assistant"/>
                          <a:ea typeface="Assistant"/>
                          <a:cs typeface="Assistant"/>
                          <a:sym typeface="Assistant"/>
                        </a:rPr>
                        <a:t>35</a:t>
                      </a:r>
                      <a:endParaRPr b="0" i="0" sz="1400" u="none" cap="none" strike="noStrike">
                        <a:solidFill>
                          <a:srgbClr val="232752"/>
                        </a:solidFill>
                        <a:latin typeface="Assistant"/>
                        <a:ea typeface="Assistant"/>
                        <a:cs typeface="Assistant"/>
                        <a:sym typeface="Assistant"/>
                      </a:endParaRPr>
                    </a:p>
                  </a:txBody>
                  <a:tcPr marT="45725" marB="45725" marR="91450" marL="9145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F2F2F2"/>
                    </a:solidFill>
                  </a:tcPr>
                </a:tc>
                <a:tc>
                  <a:txBody>
                    <a:bodyPr/>
                    <a:lstStyle/>
                    <a:p>
                      <a:pPr indent="0" lvl="0" marL="0" marR="0" rtl="1" algn="ctr">
                        <a:lnSpc>
                          <a:spcPct val="100000"/>
                        </a:lnSpc>
                        <a:spcBef>
                          <a:spcPts val="0"/>
                        </a:spcBef>
                        <a:spcAft>
                          <a:spcPts val="0"/>
                        </a:spcAft>
                        <a:buClr>
                          <a:srgbClr val="232752"/>
                        </a:buClr>
                        <a:buSzPts val="1400"/>
                        <a:buFont typeface="Assistant"/>
                        <a:buNone/>
                      </a:pPr>
                      <a:r>
                        <a:rPr b="0" i="0" lang="iw-IL" sz="1400" u="none" cap="none" strike="noStrike">
                          <a:solidFill>
                            <a:srgbClr val="232752"/>
                          </a:solidFill>
                          <a:latin typeface="Assistant"/>
                          <a:ea typeface="Assistant"/>
                          <a:cs typeface="Assistant"/>
                          <a:sym typeface="Assistant"/>
                        </a:rPr>
                        <a:t>מוצרי מכולת</a:t>
                      </a:r>
                      <a:endParaRPr b="0" i="0" sz="1400" u="none" cap="none" strike="noStrike">
                        <a:solidFill>
                          <a:srgbClr val="232752"/>
                        </a:solidFill>
                        <a:latin typeface="Assistant"/>
                        <a:ea typeface="Assistant"/>
                        <a:cs typeface="Assistant"/>
                        <a:sym typeface="Assistant"/>
                      </a:endParaRPr>
                    </a:p>
                  </a:txBody>
                  <a:tcPr marT="45725" marB="45725" marR="91450" marL="9145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F2F2F2"/>
                    </a:solidFill>
                  </a:tcPr>
                </a:tc>
                <a:tc>
                  <a:txBody>
                    <a:bodyPr/>
                    <a:lstStyle/>
                    <a:p>
                      <a:pPr indent="0" lvl="0" marL="0" marR="0" rtl="1" algn="ctr">
                        <a:lnSpc>
                          <a:spcPct val="100000"/>
                        </a:lnSpc>
                        <a:spcBef>
                          <a:spcPts val="0"/>
                        </a:spcBef>
                        <a:spcAft>
                          <a:spcPts val="0"/>
                        </a:spcAft>
                        <a:buClr>
                          <a:srgbClr val="232752"/>
                        </a:buClr>
                        <a:buSzPts val="1400"/>
                        <a:buFont typeface="Assistant"/>
                        <a:buNone/>
                      </a:pPr>
                      <a:r>
                        <a:rPr b="0" i="0" lang="iw-IL" sz="1400" u="none" cap="none" strike="noStrike">
                          <a:solidFill>
                            <a:srgbClr val="232752"/>
                          </a:solidFill>
                          <a:latin typeface="Assistant"/>
                          <a:ea typeface="Assistant"/>
                          <a:cs typeface="Assistant"/>
                          <a:sym typeface="Assistant"/>
                        </a:rPr>
                        <a:t>שמן</a:t>
                      </a:r>
                      <a:endParaRPr/>
                    </a:p>
                  </a:txBody>
                  <a:tcPr marT="0" marB="0" marR="0" marL="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F2F2F2"/>
                    </a:solidFill>
                  </a:tcPr>
                </a:tc>
                <a:tc>
                  <a:txBody>
                    <a:bodyPr/>
                    <a:lstStyle/>
                    <a:p>
                      <a:pPr indent="0" lvl="0" marL="0" marR="0" rtl="1" algn="ctr">
                        <a:lnSpc>
                          <a:spcPct val="100000"/>
                        </a:lnSpc>
                        <a:spcBef>
                          <a:spcPts val="0"/>
                        </a:spcBef>
                        <a:spcAft>
                          <a:spcPts val="0"/>
                        </a:spcAft>
                        <a:buClr>
                          <a:srgbClr val="232752"/>
                        </a:buClr>
                        <a:buSzPts val="1400"/>
                        <a:buFont typeface="Assistant"/>
                        <a:buNone/>
                      </a:pPr>
                      <a:r>
                        <a:rPr b="0" i="0" lang="iw-IL" sz="1400" u="none" cap="none" strike="noStrike">
                          <a:solidFill>
                            <a:srgbClr val="232752"/>
                          </a:solidFill>
                          <a:latin typeface="Assistant"/>
                          <a:ea typeface="Assistant"/>
                          <a:cs typeface="Assistant"/>
                          <a:sym typeface="Assistant"/>
                        </a:rPr>
                        <a:t>5829520</a:t>
                      </a:r>
                      <a:endParaRPr b="0" i="0" sz="1400" u="none" cap="none" strike="noStrike">
                        <a:solidFill>
                          <a:srgbClr val="232752"/>
                        </a:solidFill>
                        <a:latin typeface="Assistant"/>
                        <a:ea typeface="Assistant"/>
                        <a:cs typeface="Assistant"/>
                        <a:sym typeface="Assistant"/>
                      </a:endParaRPr>
                    </a:p>
                  </a:txBody>
                  <a:tcPr marT="45725" marB="45725" marR="91450" marL="9145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F2F2F2"/>
                    </a:solidFill>
                  </a:tcPr>
                </a:tc>
              </a:tr>
            </a:tbl>
          </a:graphicData>
        </a:graphic>
      </p:graphicFrame>
      <p:pic>
        <p:nvPicPr>
          <p:cNvPr descr="Google Shape;60;p13" id="78" name="Google Shape;78;p5"/>
          <p:cNvPicPr preferRelativeResize="0"/>
          <p:nvPr/>
        </p:nvPicPr>
        <p:blipFill rotWithShape="1">
          <a:blip r:embed="rId3">
            <a:alphaModFix/>
          </a:blip>
          <a:srcRect b="0" l="0" r="0" t="0"/>
          <a:stretch/>
        </p:blipFill>
        <p:spPr>
          <a:xfrm rot="3173668">
            <a:off x="4730236" y="272191"/>
            <a:ext cx="271944" cy="600133"/>
          </a:xfrm>
          <a:prstGeom prst="rect">
            <a:avLst/>
          </a:prstGeom>
          <a:noFill/>
          <a:ln>
            <a:noFill/>
          </a:ln>
        </p:spPr>
      </p:pic>
      <p:sp>
        <p:nvSpPr>
          <p:cNvPr id="79" name="Google Shape;79;p5"/>
          <p:cNvSpPr txBox="1"/>
          <p:nvPr/>
        </p:nvSpPr>
        <p:spPr>
          <a:xfrm>
            <a:off x="5046133" y="508132"/>
            <a:ext cx="3667830" cy="707184"/>
          </a:xfrm>
          <a:prstGeom prst="rect">
            <a:avLst/>
          </a:prstGeom>
          <a:noFill/>
          <a:ln>
            <a:noFill/>
          </a:ln>
        </p:spPr>
        <p:txBody>
          <a:bodyPr anchorCtr="0" anchor="t" bIns="68550" lIns="68550" spcFirstLastPara="1" rIns="68550" wrap="square" tIns="68550">
            <a:spAutoFit/>
          </a:bodyPr>
          <a:lstStyle/>
          <a:p>
            <a:pPr indent="0" lvl="0" marL="0" marR="0" rtl="1" algn="r">
              <a:lnSpc>
                <a:spcPct val="132142"/>
              </a:lnSpc>
              <a:spcBef>
                <a:spcPts val="0"/>
              </a:spcBef>
              <a:spcAft>
                <a:spcPts val="0"/>
              </a:spcAft>
              <a:buClr>
                <a:srgbClr val="00B0F0"/>
              </a:buClr>
              <a:buSzPts val="2800"/>
              <a:buFont typeface="Assistant ExtraBold"/>
              <a:buNone/>
            </a:pPr>
            <a:r>
              <a:rPr b="0" i="0" lang="iw-IL" sz="2800" u="none" cap="none" strike="noStrike">
                <a:solidFill>
                  <a:srgbClr val="00B0F0"/>
                </a:solidFill>
                <a:latin typeface="Assistant ExtraBold"/>
                <a:ea typeface="Assistant ExtraBold"/>
                <a:cs typeface="Assistant ExtraBold"/>
                <a:sym typeface="Assistant ExtraBold"/>
              </a:rPr>
              <a:t>מבוא לפונקציות חיפוש</a:t>
            </a:r>
            <a:endParaRPr b="0" i="0" sz="2800" u="none" cap="none" strike="noStrike">
              <a:solidFill>
                <a:srgbClr val="00B0F0"/>
              </a:solidFill>
              <a:latin typeface="Assistant ExtraBold"/>
              <a:ea typeface="Assistant ExtraBold"/>
              <a:cs typeface="Assistant ExtraBold"/>
              <a:sym typeface="Assistant ExtraBo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6"/>
          <p:cNvSpPr txBox="1"/>
          <p:nvPr>
            <p:ph idx="12" type="sldNum"/>
          </p:nvPr>
        </p:nvSpPr>
        <p:spPr>
          <a:xfrm>
            <a:off x="265028" y="4553064"/>
            <a:ext cx="253384" cy="335249"/>
          </a:xfrm>
          <a:prstGeom prst="rect">
            <a:avLst/>
          </a:prstGeom>
          <a:noFill/>
          <a:ln>
            <a:noFill/>
          </a:ln>
        </p:spPr>
        <p:txBody>
          <a:bodyPr anchorCtr="0" anchor="ctr" bIns="91400" lIns="91400" spcFirstLastPara="1" rIns="91400" wrap="square" tIns="91400">
            <a:normAutofit/>
          </a:bodyPr>
          <a:lstStyle/>
          <a:p>
            <a:pPr indent="0" lvl="0" marL="0" rtl="0" algn="r">
              <a:lnSpc>
                <a:spcPct val="100000"/>
              </a:lnSpc>
              <a:spcBef>
                <a:spcPts val="0"/>
              </a:spcBef>
              <a:spcAft>
                <a:spcPts val="0"/>
              </a:spcAft>
              <a:buClr>
                <a:srgbClr val="232752"/>
              </a:buClr>
              <a:buSzPts val="900"/>
              <a:buFont typeface="Assistant SemiBold"/>
              <a:buNone/>
            </a:pPr>
            <a:fld id="{00000000-1234-1234-1234-123412341234}" type="slidenum">
              <a:rPr lang="iw-IL"/>
              <a:t>‹#›</a:t>
            </a:fld>
            <a:endParaRPr b="0" i="0" sz="900" u="none" cap="none" strike="noStrike">
              <a:solidFill>
                <a:srgbClr val="232752"/>
              </a:solidFill>
              <a:latin typeface="Assistant SemiBold"/>
              <a:ea typeface="Assistant SemiBold"/>
              <a:cs typeface="Assistant SemiBold"/>
              <a:sym typeface="Assistant SemiBold"/>
            </a:endParaRPr>
          </a:p>
        </p:txBody>
      </p:sp>
      <p:pic>
        <p:nvPicPr>
          <p:cNvPr id="85" name="Google Shape;85;p6"/>
          <p:cNvPicPr preferRelativeResize="0"/>
          <p:nvPr/>
        </p:nvPicPr>
        <p:blipFill rotWithShape="1">
          <a:blip r:embed="rId3">
            <a:alphaModFix/>
          </a:blip>
          <a:srcRect b="0" l="0" r="0" t="0"/>
          <a:stretch/>
        </p:blipFill>
        <p:spPr>
          <a:xfrm>
            <a:off x="1210734" y="1433140"/>
            <a:ext cx="2817127" cy="2817127"/>
          </a:xfrm>
          <a:prstGeom prst="rect">
            <a:avLst/>
          </a:prstGeom>
          <a:noFill/>
          <a:ln>
            <a:noFill/>
          </a:ln>
        </p:spPr>
      </p:pic>
      <p:pic>
        <p:nvPicPr>
          <p:cNvPr descr="Google Shape;60;p13" id="86" name="Google Shape;86;p6"/>
          <p:cNvPicPr preferRelativeResize="0"/>
          <p:nvPr/>
        </p:nvPicPr>
        <p:blipFill rotWithShape="1">
          <a:blip r:embed="rId4">
            <a:alphaModFix/>
          </a:blip>
          <a:srcRect b="0" l="0" r="0" t="0"/>
          <a:stretch/>
        </p:blipFill>
        <p:spPr>
          <a:xfrm rot="3173668">
            <a:off x="5737771" y="272191"/>
            <a:ext cx="271944" cy="600133"/>
          </a:xfrm>
          <a:prstGeom prst="rect">
            <a:avLst/>
          </a:prstGeom>
          <a:noFill/>
          <a:ln>
            <a:noFill/>
          </a:ln>
        </p:spPr>
      </p:pic>
      <p:sp>
        <p:nvSpPr>
          <p:cNvPr id="87" name="Google Shape;87;p6"/>
          <p:cNvSpPr txBox="1"/>
          <p:nvPr/>
        </p:nvSpPr>
        <p:spPr>
          <a:xfrm>
            <a:off x="6095999" y="508132"/>
            <a:ext cx="2617963" cy="707184"/>
          </a:xfrm>
          <a:prstGeom prst="rect">
            <a:avLst/>
          </a:prstGeom>
          <a:noFill/>
          <a:ln>
            <a:noFill/>
          </a:ln>
        </p:spPr>
        <p:txBody>
          <a:bodyPr anchorCtr="0" anchor="t" bIns="68550" lIns="68550" spcFirstLastPara="1" rIns="68550" wrap="square" tIns="68550">
            <a:spAutoFit/>
          </a:bodyPr>
          <a:lstStyle/>
          <a:p>
            <a:pPr indent="0" lvl="0" marL="0" marR="0" rtl="1" algn="r">
              <a:lnSpc>
                <a:spcPct val="132142"/>
              </a:lnSpc>
              <a:spcBef>
                <a:spcPts val="0"/>
              </a:spcBef>
              <a:spcAft>
                <a:spcPts val="0"/>
              </a:spcAft>
              <a:buClr>
                <a:srgbClr val="00B0F0"/>
              </a:buClr>
              <a:buSzPts val="2800"/>
              <a:buFont typeface="Assistant ExtraBold"/>
              <a:buNone/>
            </a:pPr>
            <a:r>
              <a:rPr b="0" i="0" lang="iw-IL" sz="2800" u="none" cap="none" strike="noStrike">
                <a:solidFill>
                  <a:srgbClr val="00B0F0"/>
                </a:solidFill>
                <a:latin typeface="Assistant ExtraBold"/>
                <a:ea typeface="Assistant ExtraBold"/>
                <a:cs typeface="Assistant ExtraBold"/>
                <a:sym typeface="Assistant ExtraBold"/>
              </a:rPr>
              <a:t>פונקציות חיפוש</a:t>
            </a:r>
            <a:endParaRPr b="0" i="0" sz="2800" u="none" cap="none" strike="noStrike">
              <a:solidFill>
                <a:srgbClr val="00B0F0"/>
              </a:solidFill>
              <a:latin typeface="Assistant ExtraBold"/>
              <a:ea typeface="Assistant ExtraBold"/>
              <a:cs typeface="Assistant ExtraBold"/>
              <a:sym typeface="Assistant ExtraBold"/>
            </a:endParaRPr>
          </a:p>
        </p:txBody>
      </p:sp>
      <p:sp>
        <p:nvSpPr>
          <p:cNvPr id="88" name="Google Shape;88;p6"/>
          <p:cNvSpPr txBox="1"/>
          <p:nvPr/>
        </p:nvSpPr>
        <p:spPr>
          <a:xfrm>
            <a:off x="5698850" y="1322493"/>
            <a:ext cx="2685600" cy="685200"/>
          </a:xfrm>
          <a:prstGeom prst="rect">
            <a:avLst/>
          </a:prstGeom>
          <a:noFill/>
          <a:ln>
            <a:noFill/>
          </a:ln>
        </p:spPr>
        <p:txBody>
          <a:bodyPr anchorCtr="0" anchor="t" bIns="45700" lIns="91425" spcFirstLastPara="1" rIns="91425" wrap="square" tIns="45700">
            <a:spAutoFit/>
          </a:bodyPr>
          <a:lstStyle/>
          <a:p>
            <a:pPr indent="0" lvl="0" marL="0" marR="0" rtl="1" algn="r">
              <a:lnSpc>
                <a:spcPct val="114000"/>
              </a:lnSpc>
              <a:spcBef>
                <a:spcPts val="0"/>
              </a:spcBef>
              <a:spcAft>
                <a:spcPts val="0"/>
              </a:spcAft>
              <a:buClr>
                <a:srgbClr val="232752"/>
              </a:buClr>
              <a:buSzPts val="1800"/>
              <a:buFont typeface="Assistant"/>
              <a:buNone/>
            </a:pPr>
            <a:r>
              <a:rPr b="0" i="0" lang="iw-IL" sz="1800" u="none" cap="none" strike="noStrike">
                <a:solidFill>
                  <a:srgbClr val="232752"/>
                </a:solidFill>
                <a:latin typeface="Assistant"/>
                <a:ea typeface="Assistant"/>
                <a:cs typeface="Assistant"/>
                <a:sym typeface="Assistant"/>
              </a:rPr>
              <a:t>פונקציות חיפוש פופולריות </a:t>
            </a:r>
            <a:r>
              <a:rPr lang="iw-IL" sz="1800">
                <a:solidFill>
                  <a:srgbClr val="232752"/>
                </a:solidFill>
                <a:latin typeface="Assistant"/>
                <a:ea typeface="Assistant"/>
                <a:cs typeface="Assistant"/>
                <a:sym typeface="Assistant"/>
              </a:rPr>
              <a:t>שימושיות</a:t>
            </a:r>
            <a:r>
              <a:rPr b="0" i="0" lang="iw-IL" sz="1800" u="none" cap="none" strike="noStrike">
                <a:solidFill>
                  <a:srgbClr val="232752"/>
                </a:solidFill>
                <a:latin typeface="Assistant"/>
                <a:ea typeface="Assistant"/>
                <a:cs typeface="Assistant"/>
                <a:sym typeface="Assistant"/>
              </a:rPr>
              <a:t> באקסל:</a:t>
            </a:r>
            <a:endParaRPr b="0" i="0" sz="1800" u="none" cap="none" strike="noStrike">
              <a:solidFill>
                <a:srgbClr val="232752"/>
              </a:solidFill>
              <a:latin typeface="Assistant"/>
              <a:ea typeface="Assistant"/>
              <a:cs typeface="Assistant"/>
              <a:sym typeface="Assistant"/>
            </a:endParaRPr>
          </a:p>
        </p:txBody>
      </p:sp>
      <p:pic>
        <p:nvPicPr>
          <p:cNvPr descr="Image" id="89" name="Google Shape;89;p6"/>
          <p:cNvPicPr preferRelativeResize="0"/>
          <p:nvPr/>
        </p:nvPicPr>
        <p:blipFill rotWithShape="1">
          <a:blip r:embed="rId5">
            <a:alphaModFix/>
          </a:blip>
          <a:srcRect b="0" l="0" r="0" t="0"/>
          <a:stretch/>
        </p:blipFill>
        <p:spPr>
          <a:xfrm>
            <a:off x="7644866" y="2238413"/>
            <a:ext cx="201121" cy="199503"/>
          </a:xfrm>
          <a:prstGeom prst="rect">
            <a:avLst/>
          </a:prstGeom>
          <a:noFill/>
          <a:ln>
            <a:noFill/>
          </a:ln>
        </p:spPr>
      </p:pic>
      <p:pic>
        <p:nvPicPr>
          <p:cNvPr descr="Image" id="90" name="Google Shape;90;p6"/>
          <p:cNvPicPr preferRelativeResize="0"/>
          <p:nvPr/>
        </p:nvPicPr>
        <p:blipFill rotWithShape="1">
          <a:blip r:embed="rId5">
            <a:alphaModFix/>
          </a:blip>
          <a:srcRect b="0" l="0" r="0" t="0"/>
          <a:stretch/>
        </p:blipFill>
        <p:spPr>
          <a:xfrm>
            <a:off x="7644866" y="2654590"/>
            <a:ext cx="201121" cy="199503"/>
          </a:xfrm>
          <a:prstGeom prst="rect">
            <a:avLst/>
          </a:prstGeom>
          <a:noFill/>
          <a:ln>
            <a:noFill/>
          </a:ln>
        </p:spPr>
      </p:pic>
      <p:sp>
        <p:nvSpPr>
          <p:cNvPr id="91" name="Google Shape;91;p6"/>
          <p:cNvSpPr txBox="1"/>
          <p:nvPr/>
        </p:nvSpPr>
        <p:spPr>
          <a:xfrm>
            <a:off x="4361117" y="2053168"/>
            <a:ext cx="3241065" cy="923289"/>
          </a:xfrm>
          <a:prstGeom prst="rect">
            <a:avLst/>
          </a:prstGeom>
          <a:noFill/>
          <a:ln>
            <a:noFill/>
          </a:ln>
        </p:spPr>
        <p:txBody>
          <a:bodyPr anchorCtr="0" anchor="t" bIns="45700" lIns="91425" spcFirstLastPara="1" rIns="91425" wrap="square" tIns="45700">
            <a:spAutoFit/>
          </a:bodyPr>
          <a:lstStyle/>
          <a:p>
            <a:pPr indent="0" lvl="0" marL="0" marR="0" rtl="1" algn="r">
              <a:lnSpc>
                <a:spcPct val="150000"/>
              </a:lnSpc>
              <a:spcBef>
                <a:spcPts val="0"/>
              </a:spcBef>
              <a:spcAft>
                <a:spcPts val="0"/>
              </a:spcAft>
              <a:buClr>
                <a:srgbClr val="232752"/>
              </a:buClr>
              <a:buSzPts val="1800"/>
              <a:buFont typeface="Assistant"/>
              <a:buNone/>
            </a:pPr>
            <a:r>
              <a:rPr b="0" i="0" lang="iw-IL" sz="1800" u="none" cap="none" strike="noStrike">
                <a:solidFill>
                  <a:srgbClr val="232752"/>
                </a:solidFill>
                <a:latin typeface="Assistant"/>
                <a:ea typeface="Assistant"/>
                <a:cs typeface="Assistant"/>
                <a:sym typeface="Assistant"/>
              </a:rPr>
              <a:t>VLOOKUP</a:t>
            </a:r>
            <a:endParaRPr/>
          </a:p>
          <a:p>
            <a:pPr indent="0" lvl="0" marL="0" marR="0" rtl="1" algn="r">
              <a:lnSpc>
                <a:spcPct val="150000"/>
              </a:lnSpc>
              <a:spcBef>
                <a:spcPts val="0"/>
              </a:spcBef>
              <a:spcAft>
                <a:spcPts val="0"/>
              </a:spcAft>
              <a:buClr>
                <a:srgbClr val="232752"/>
              </a:buClr>
              <a:buSzPts val="1800"/>
              <a:buFont typeface="Assistant"/>
              <a:buNone/>
            </a:pPr>
            <a:r>
              <a:rPr b="0" i="0" lang="iw-IL" sz="1800" u="none" cap="none" strike="noStrike">
                <a:solidFill>
                  <a:srgbClr val="232752"/>
                </a:solidFill>
                <a:latin typeface="Assistant"/>
                <a:ea typeface="Assistant"/>
                <a:cs typeface="Assistant"/>
                <a:sym typeface="Assistant"/>
              </a:rPr>
              <a:t>INDEX + MATCH</a:t>
            </a:r>
            <a:endParaRPr b="0" i="0" sz="1800" u="none" cap="none" strike="noStrike">
              <a:solidFill>
                <a:srgbClr val="232752"/>
              </a:solidFill>
              <a:latin typeface="Assistant"/>
              <a:ea typeface="Assistant"/>
              <a:cs typeface="Assistant"/>
              <a:sym typeface="Assistant"/>
            </a:endParaRPr>
          </a:p>
        </p:txBody>
      </p:sp>
      <p:sp>
        <p:nvSpPr>
          <p:cNvPr id="92" name="Google Shape;92;p6"/>
          <p:cNvSpPr txBox="1"/>
          <p:nvPr/>
        </p:nvSpPr>
        <p:spPr>
          <a:xfrm>
            <a:off x="4961467" y="3596539"/>
            <a:ext cx="3423081" cy="653728"/>
          </a:xfrm>
          <a:prstGeom prst="rect">
            <a:avLst/>
          </a:prstGeom>
          <a:noFill/>
          <a:ln>
            <a:noFill/>
          </a:ln>
        </p:spPr>
        <p:txBody>
          <a:bodyPr anchorCtr="0" anchor="t" bIns="45700" lIns="91425" spcFirstLastPara="1" rIns="91425" wrap="square" tIns="45700">
            <a:spAutoFit/>
          </a:bodyPr>
          <a:lstStyle/>
          <a:p>
            <a:pPr indent="0" lvl="0" marL="0" marR="0" rtl="1" algn="r">
              <a:lnSpc>
                <a:spcPct val="114000"/>
              </a:lnSpc>
              <a:spcBef>
                <a:spcPts val="0"/>
              </a:spcBef>
              <a:spcAft>
                <a:spcPts val="0"/>
              </a:spcAft>
              <a:buClr>
                <a:srgbClr val="232752"/>
              </a:buClr>
              <a:buSzPts val="1600"/>
              <a:buFont typeface="Assistant"/>
              <a:buNone/>
            </a:pPr>
            <a:r>
              <a:rPr b="0" i="0" lang="iw-IL" sz="1600" u="none" cap="none" strike="noStrike">
                <a:solidFill>
                  <a:srgbClr val="232752"/>
                </a:solidFill>
                <a:latin typeface="Assistant"/>
                <a:ea typeface="Assistant"/>
                <a:cs typeface="Assistant"/>
                <a:sym typeface="Assistant"/>
              </a:rPr>
              <a:t>יש פונקציות נוספות לסוגים שונים של חיפוש, על חלקן נלמד בהמשך.</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7"/>
          <p:cNvSpPr txBox="1"/>
          <p:nvPr>
            <p:ph idx="12" type="sldNum"/>
          </p:nvPr>
        </p:nvSpPr>
        <p:spPr>
          <a:xfrm>
            <a:off x="265028" y="4553064"/>
            <a:ext cx="253384" cy="335249"/>
          </a:xfrm>
          <a:prstGeom prst="rect">
            <a:avLst/>
          </a:prstGeom>
          <a:noFill/>
          <a:ln>
            <a:noFill/>
          </a:ln>
        </p:spPr>
        <p:txBody>
          <a:bodyPr anchorCtr="0" anchor="ctr" bIns="91400" lIns="91400" spcFirstLastPara="1" rIns="91400" wrap="square" tIns="91400">
            <a:normAutofit/>
          </a:bodyPr>
          <a:lstStyle/>
          <a:p>
            <a:pPr indent="0" lvl="0" marL="0" rtl="0" algn="r">
              <a:lnSpc>
                <a:spcPct val="100000"/>
              </a:lnSpc>
              <a:spcBef>
                <a:spcPts val="0"/>
              </a:spcBef>
              <a:spcAft>
                <a:spcPts val="0"/>
              </a:spcAft>
              <a:buClr>
                <a:srgbClr val="232752"/>
              </a:buClr>
              <a:buSzPts val="900"/>
              <a:buFont typeface="Assistant SemiBold"/>
              <a:buNone/>
            </a:pPr>
            <a:fld id="{00000000-1234-1234-1234-123412341234}" type="slidenum">
              <a:rPr lang="iw-IL"/>
              <a:t>‹#›</a:t>
            </a:fld>
            <a:endParaRPr b="0" i="0" sz="900" u="none" cap="none" strike="noStrike">
              <a:solidFill>
                <a:srgbClr val="232752"/>
              </a:solidFill>
              <a:latin typeface="Assistant SemiBold"/>
              <a:ea typeface="Assistant SemiBold"/>
              <a:cs typeface="Assistant SemiBold"/>
              <a:sym typeface="Assistant SemiBold"/>
            </a:endParaRPr>
          </a:p>
        </p:txBody>
      </p:sp>
      <p:sp>
        <p:nvSpPr>
          <p:cNvPr id="98" name="Google Shape;98;p7"/>
          <p:cNvSpPr txBox="1"/>
          <p:nvPr/>
        </p:nvSpPr>
        <p:spPr>
          <a:xfrm>
            <a:off x="6095999" y="508132"/>
            <a:ext cx="2617963" cy="707184"/>
          </a:xfrm>
          <a:prstGeom prst="rect">
            <a:avLst/>
          </a:prstGeom>
          <a:noFill/>
          <a:ln>
            <a:noFill/>
          </a:ln>
        </p:spPr>
        <p:txBody>
          <a:bodyPr anchorCtr="0" anchor="t" bIns="68550" lIns="68550" spcFirstLastPara="1" rIns="68550" wrap="square" tIns="68550">
            <a:spAutoFit/>
          </a:bodyPr>
          <a:lstStyle/>
          <a:p>
            <a:pPr indent="0" lvl="0" marL="0" marR="0" rtl="1" algn="r">
              <a:lnSpc>
                <a:spcPct val="132142"/>
              </a:lnSpc>
              <a:spcBef>
                <a:spcPts val="0"/>
              </a:spcBef>
              <a:spcAft>
                <a:spcPts val="0"/>
              </a:spcAft>
              <a:buClr>
                <a:srgbClr val="00B0F0"/>
              </a:buClr>
              <a:buSzPts val="2800"/>
              <a:buFont typeface="Assistant ExtraBold"/>
              <a:buNone/>
            </a:pPr>
            <a:r>
              <a:rPr b="0" i="0" lang="iw-IL" sz="2800" u="none" cap="none" strike="noStrike">
                <a:solidFill>
                  <a:srgbClr val="00B0F0"/>
                </a:solidFill>
                <a:latin typeface="Assistant ExtraBold"/>
                <a:ea typeface="Assistant ExtraBold"/>
                <a:cs typeface="Assistant ExtraBold"/>
                <a:sym typeface="Assistant ExtraBold"/>
              </a:rPr>
              <a:t>VLOOKUP</a:t>
            </a:r>
            <a:endParaRPr b="0" i="0" sz="2800" u="none" cap="none" strike="noStrike">
              <a:solidFill>
                <a:srgbClr val="00B0F0"/>
              </a:solidFill>
              <a:latin typeface="Assistant ExtraBold"/>
              <a:ea typeface="Assistant ExtraBold"/>
              <a:cs typeface="Assistant ExtraBold"/>
              <a:sym typeface="Assistant ExtraBold"/>
            </a:endParaRPr>
          </a:p>
        </p:txBody>
      </p:sp>
      <p:pic>
        <p:nvPicPr>
          <p:cNvPr descr="Google Shape;60;p13" id="99" name="Google Shape;99;p7"/>
          <p:cNvPicPr preferRelativeResize="0"/>
          <p:nvPr/>
        </p:nvPicPr>
        <p:blipFill rotWithShape="1">
          <a:blip r:embed="rId3">
            <a:alphaModFix/>
          </a:blip>
          <a:srcRect b="0" l="0" r="0" t="0"/>
          <a:stretch/>
        </p:blipFill>
        <p:spPr>
          <a:xfrm rot="3173668">
            <a:off x="706438" y="983812"/>
            <a:ext cx="271944" cy="600133"/>
          </a:xfrm>
          <a:prstGeom prst="rect">
            <a:avLst/>
          </a:prstGeom>
          <a:noFill/>
          <a:ln>
            <a:noFill/>
          </a:ln>
        </p:spPr>
      </p:pic>
      <p:sp>
        <p:nvSpPr>
          <p:cNvPr id="100" name="Google Shape;100;p7"/>
          <p:cNvSpPr txBox="1"/>
          <p:nvPr/>
        </p:nvSpPr>
        <p:spPr>
          <a:xfrm>
            <a:off x="1698624" y="2616575"/>
            <a:ext cx="1468053" cy="338514"/>
          </a:xfrm>
          <a:prstGeom prst="rect">
            <a:avLst/>
          </a:prstGeom>
          <a:noFill/>
          <a:ln>
            <a:noFill/>
          </a:ln>
        </p:spPr>
        <p:txBody>
          <a:bodyPr anchorCtr="0" anchor="t" bIns="45700" lIns="91425" spcFirstLastPara="1" rIns="91425" wrap="square" tIns="45700">
            <a:spAutoFit/>
          </a:bodyPr>
          <a:lstStyle/>
          <a:p>
            <a:pPr indent="0" lvl="0" marL="0" marR="0" rtl="1" algn="ctr">
              <a:lnSpc>
                <a:spcPct val="100000"/>
              </a:lnSpc>
              <a:spcBef>
                <a:spcPts val="0"/>
              </a:spcBef>
              <a:spcAft>
                <a:spcPts val="0"/>
              </a:spcAft>
              <a:buClr>
                <a:srgbClr val="232752"/>
              </a:buClr>
              <a:buSzPts val="1600"/>
              <a:buFont typeface="Assistant SemiBold"/>
              <a:buNone/>
            </a:pPr>
            <a:r>
              <a:rPr b="0" i="0" lang="iw-IL" sz="1600" u="none" cap="none" strike="noStrike">
                <a:solidFill>
                  <a:srgbClr val="232752"/>
                </a:solidFill>
                <a:latin typeface="Assistant SemiBold"/>
                <a:ea typeface="Assistant SemiBold"/>
                <a:cs typeface="Assistant SemiBold"/>
                <a:sym typeface="Assistant SemiBold"/>
              </a:rPr>
              <a:t>הערך שמחפשים</a:t>
            </a:r>
            <a:endParaRPr b="0" i="0" sz="1600" u="none" cap="none" strike="noStrike">
              <a:solidFill>
                <a:srgbClr val="232752"/>
              </a:solidFill>
              <a:latin typeface="Assistant SemiBold"/>
              <a:ea typeface="Assistant SemiBold"/>
              <a:cs typeface="Assistant SemiBold"/>
              <a:sym typeface="Assistant SemiBold"/>
            </a:endParaRPr>
          </a:p>
        </p:txBody>
      </p:sp>
      <p:sp>
        <p:nvSpPr>
          <p:cNvPr id="101" name="Google Shape;101;p7"/>
          <p:cNvSpPr txBox="1"/>
          <p:nvPr/>
        </p:nvSpPr>
        <p:spPr>
          <a:xfrm>
            <a:off x="6652474" y="2616575"/>
            <a:ext cx="2130946" cy="830956"/>
          </a:xfrm>
          <a:prstGeom prst="rect">
            <a:avLst/>
          </a:prstGeom>
          <a:noFill/>
          <a:ln>
            <a:noFill/>
          </a:ln>
        </p:spPr>
        <p:txBody>
          <a:bodyPr anchorCtr="0" anchor="t" bIns="45700" lIns="91425" spcFirstLastPara="1" rIns="91425" wrap="square" tIns="45700">
            <a:spAutoFit/>
          </a:bodyPr>
          <a:lstStyle/>
          <a:p>
            <a:pPr indent="0" lvl="0" marL="0" marR="0" rtl="1" algn="ctr">
              <a:lnSpc>
                <a:spcPct val="100000"/>
              </a:lnSpc>
              <a:spcBef>
                <a:spcPts val="0"/>
              </a:spcBef>
              <a:spcAft>
                <a:spcPts val="0"/>
              </a:spcAft>
              <a:buClr>
                <a:srgbClr val="FEC224"/>
              </a:buClr>
              <a:buSzPts val="1600"/>
              <a:buFont typeface="Assistant SemiBold"/>
              <a:buNone/>
            </a:pPr>
            <a:r>
              <a:rPr b="0" i="0" lang="iw-IL" sz="1600" u="none" cap="none" strike="noStrike">
                <a:solidFill>
                  <a:srgbClr val="FEC224"/>
                </a:solidFill>
                <a:latin typeface="Assistant SemiBold"/>
                <a:ea typeface="Assistant SemiBold"/>
                <a:cs typeface="Assistant SemiBold"/>
                <a:sym typeface="Assistant SemiBold"/>
              </a:rPr>
              <a:t>האם נרצה לחפש </a:t>
            </a:r>
            <a:r>
              <a:rPr b="1" i="0" lang="iw-IL" sz="1600" u="none" cap="none" strike="noStrike">
                <a:solidFill>
                  <a:srgbClr val="FEC224"/>
                </a:solidFill>
                <a:latin typeface="Assistant ExtraBold"/>
                <a:ea typeface="Assistant ExtraBold"/>
                <a:cs typeface="Assistant ExtraBold"/>
                <a:sym typeface="Assistant ExtraBold"/>
              </a:rPr>
              <a:t>בד</a:t>
            </a:r>
            <a:r>
              <a:rPr b="0" i="0" lang="iw-IL" sz="1600" u="none" cap="none" strike="noStrike">
                <a:solidFill>
                  <a:srgbClr val="FEC224"/>
                </a:solidFill>
                <a:latin typeface="Assistant ExtraBold"/>
                <a:ea typeface="Assistant ExtraBold"/>
                <a:cs typeface="Assistant ExtraBold"/>
                <a:sym typeface="Assistant ExtraBold"/>
              </a:rPr>
              <a:t>י</a:t>
            </a:r>
            <a:r>
              <a:rPr b="1" i="0" lang="iw-IL" sz="1600" u="none" cap="none" strike="noStrike">
                <a:solidFill>
                  <a:srgbClr val="FEC224"/>
                </a:solidFill>
                <a:latin typeface="Assistant ExtraBold"/>
                <a:ea typeface="Assistant ExtraBold"/>
                <a:cs typeface="Assistant ExtraBold"/>
                <a:sym typeface="Assistant ExtraBold"/>
              </a:rPr>
              <a:t>וק</a:t>
            </a:r>
            <a:r>
              <a:rPr b="0" i="0" lang="iw-IL" sz="1600" u="none" cap="none" strike="noStrike">
                <a:solidFill>
                  <a:srgbClr val="FEC224"/>
                </a:solidFill>
                <a:latin typeface="Assistant SemiBold"/>
                <a:ea typeface="Assistant SemiBold"/>
                <a:cs typeface="Assistant SemiBold"/>
                <a:sym typeface="Assistant SemiBold"/>
              </a:rPr>
              <a:t> לפי הערך שהגדרנו, או לפי הערך </a:t>
            </a:r>
            <a:r>
              <a:rPr b="0" i="0" lang="iw-IL" sz="1600" u="none" cap="none" strike="noStrike">
                <a:solidFill>
                  <a:srgbClr val="FEC224"/>
                </a:solidFill>
                <a:latin typeface="Assistant ExtraBold"/>
                <a:ea typeface="Assistant ExtraBold"/>
                <a:cs typeface="Assistant ExtraBold"/>
                <a:sym typeface="Assistant ExtraBold"/>
              </a:rPr>
              <a:t>הקרוב אליו</a:t>
            </a:r>
            <a:endParaRPr b="0" i="0" sz="1600" u="none" cap="none" strike="noStrike">
              <a:solidFill>
                <a:srgbClr val="FEC224"/>
              </a:solidFill>
              <a:latin typeface="Assistant ExtraBold"/>
              <a:ea typeface="Assistant ExtraBold"/>
              <a:cs typeface="Assistant ExtraBold"/>
              <a:sym typeface="Assistant ExtraBold"/>
            </a:endParaRPr>
          </a:p>
        </p:txBody>
      </p:sp>
      <p:sp>
        <p:nvSpPr>
          <p:cNvPr id="102" name="Google Shape;102;p7"/>
          <p:cNvSpPr/>
          <p:nvPr/>
        </p:nvSpPr>
        <p:spPr>
          <a:xfrm flipH="1" rot="-3869899">
            <a:off x="2481891" y="2282224"/>
            <a:ext cx="350504" cy="263899"/>
          </a:xfrm>
          <a:custGeom>
            <a:rect b="b" l="l" r="r" t="t"/>
            <a:pathLst>
              <a:path extrusionOk="0" h="21600" w="21600">
                <a:moveTo>
                  <a:pt x="13469" y="0"/>
                </a:moveTo>
                <a:cubicBezTo>
                  <a:pt x="13010" y="0"/>
                  <a:pt x="12551" y="232"/>
                  <a:pt x="12200" y="697"/>
                </a:cubicBezTo>
                <a:cubicBezTo>
                  <a:pt x="11500" y="1626"/>
                  <a:pt x="11500" y="3135"/>
                  <a:pt x="12200" y="4065"/>
                </a:cubicBezTo>
                <a:lnTo>
                  <a:pt x="15479" y="8419"/>
                </a:lnTo>
                <a:lnTo>
                  <a:pt x="1793" y="8419"/>
                </a:lnTo>
                <a:cubicBezTo>
                  <a:pt x="802" y="8419"/>
                  <a:pt x="0" y="9485"/>
                  <a:pt x="0" y="10800"/>
                </a:cubicBezTo>
                <a:cubicBezTo>
                  <a:pt x="0" y="12115"/>
                  <a:pt x="802" y="13181"/>
                  <a:pt x="1793" y="13181"/>
                </a:cubicBezTo>
                <a:lnTo>
                  <a:pt x="15479" y="13181"/>
                </a:lnTo>
                <a:lnTo>
                  <a:pt x="12200" y="17535"/>
                </a:lnTo>
                <a:cubicBezTo>
                  <a:pt x="11500" y="18465"/>
                  <a:pt x="11500" y="19974"/>
                  <a:pt x="12200" y="20903"/>
                </a:cubicBezTo>
                <a:cubicBezTo>
                  <a:pt x="12551" y="21368"/>
                  <a:pt x="13010" y="21600"/>
                  <a:pt x="13469" y="21600"/>
                </a:cubicBezTo>
                <a:cubicBezTo>
                  <a:pt x="13927" y="21600"/>
                  <a:pt x="14387" y="21368"/>
                  <a:pt x="14737" y="20903"/>
                </a:cubicBezTo>
                <a:lnTo>
                  <a:pt x="21074" y="12484"/>
                </a:lnTo>
                <a:cubicBezTo>
                  <a:pt x="21424" y="12019"/>
                  <a:pt x="21600" y="11409"/>
                  <a:pt x="21600" y="10800"/>
                </a:cubicBezTo>
                <a:cubicBezTo>
                  <a:pt x="21600" y="10191"/>
                  <a:pt x="21424" y="9581"/>
                  <a:pt x="21074" y="9116"/>
                </a:cubicBezTo>
                <a:lnTo>
                  <a:pt x="14737" y="697"/>
                </a:lnTo>
                <a:cubicBezTo>
                  <a:pt x="14387" y="232"/>
                  <a:pt x="13927" y="0"/>
                  <a:pt x="13469" y="0"/>
                </a:cubicBezTo>
                <a:close/>
              </a:path>
            </a:pathLst>
          </a:custGeom>
          <a:solidFill>
            <a:srgbClr val="232752"/>
          </a:solidFill>
          <a:ln>
            <a:noFill/>
          </a:ln>
        </p:spPr>
        <p:txBody>
          <a:bodyPr anchorCtr="0" anchor="ctr" bIns="34275" lIns="34275" spcFirstLastPara="1" rIns="34275" wrap="square" tIns="34275">
            <a:noAutofit/>
          </a:bodyPr>
          <a:lstStyle/>
          <a:p>
            <a:pPr indent="0" lvl="0" marL="0" marR="0" rtl="1" algn="r">
              <a:lnSpc>
                <a:spcPct val="100000"/>
              </a:lnSpc>
              <a:spcBef>
                <a:spcPts val="0"/>
              </a:spcBef>
              <a:spcAft>
                <a:spcPts val="0"/>
              </a:spcAft>
              <a:buClr>
                <a:srgbClr val="000000"/>
              </a:buClr>
              <a:buSzPts val="1200"/>
              <a:buFont typeface="Calibri"/>
              <a:buNone/>
            </a:pPr>
            <a:r>
              <a:t/>
            </a:r>
            <a:endParaRPr b="0" baseline="-25000" i="0" sz="1200" u="none" cap="none" strike="noStrike">
              <a:solidFill>
                <a:srgbClr val="FEC224"/>
              </a:solidFill>
              <a:latin typeface="Calibri"/>
              <a:ea typeface="Calibri"/>
              <a:cs typeface="Calibri"/>
              <a:sym typeface="Calibri"/>
            </a:endParaRPr>
          </a:p>
        </p:txBody>
      </p:sp>
      <p:sp>
        <p:nvSpPr>
          <p:cNvPr id="103" name="Google Shape;103;p7"/>
          <p:cNvSpPr/>
          <p:nvPr/>
        </p:nvSpPr>
        <p:spPr>
          <a:xfrm flipH="1" rot="-3656057">
            <a:off x="3863538" y="2282225"/>
            <a:ext cx="350504" cy="263899"/>
          </a:xfrm>
          <a:custGeom>
            <a:rect b="b" l="l" r="r" t="t"/>
            <a:pathLst>
              <a:path extrusionOk="0" h="21600" w="21600">
                <a:moveTo>
                  <a:pt x="13469" y="0"/>
                </a:moveTo>
                <a:cubicBezTo>
                  <a:pt x="13010" y="0"/>
                  <a:pt x="12551" y="232"/>
                  <a:pt x="12200" y="697"/>
                </a:cubicBezTo>
                <a:cubicBezTo>
                  <a:pt x="11500" y="1626"/>
                  <a:pt x="11500" y="3135"/>
                  <a:pt x="12200" y="4065"/>
                </a:cubicBezTo>
                <a:lnTo>
                  <a:pt x="15479" y="8419"/>
                </a:lnTo>
                <a:lnTo>
                  <a:pt x="1793" y="8419"/>
                </a:lnTo>
                <a:cubicBezTo>
                  <a:pt x="802" y="8419"/>
                  <a:pt x="0" y="9485"/>
                  <a:pt x="0" y="10800"/>
                </a:cubicBezTo>
                <a:cubicBezTo>
                  <a:pt x="0" y="12115"/>
                  <a:pt x="802" y="13181"/>
                  <a:pt x="1793" y="13181"/>
                </a:cubicBezTo>
                <a:lnTo>
                  <a:pt x="15479" y="13181"/>
                </a:lnTo>
                <a:lnTo>
                  <a:pt x="12200" y="17535"/>
                </a:lnTo>
                <a:cubicBezTo>
                  <a:pt x="11500" y="18465"/>
                  <a:pt x="11500" y="19974"/>
                  <a:pt x="12200" y="20903"/>
                </a:cubicBezTo>
                <a:cubicBezTo>
                  <a:pt x="12551" y="21368"/>
                  <a:pt x="13010" y="21600"/>
                  <a:pt x="13469" y="21600"/>
                </a:cubicBezTo>
                <a:cubicBezTo>
                  <a:pt x="13927" y="21600"/>
                  <a:pt x="14387" y="21368"/>
                  <a:pt x="14737" y="20903"/>
                </a:cubicBezTo>
                <a:lnTo>
                  <a:pt x="21074" y="12484"/>
                </a:lnTo>
                <a:cubicBezTo>
                  <a:pt x="21424" y="12019"/>
                  <a:pt x="21600" y="11409"/>
                  <a:pt x="21600" y="10800"/>
                </a:cubicBezTo>
                <a:cubicBezTo>
                  <a:pt x="21600" y="10191"/>
                  <a:pt x="21424" y="9581"/>
                  <a:pt x="21074" y="9116"/>
                </a:cubicBezTo>
                <a:lnTo>
                  <a:pt x="14737" y="697"/>
                </a:lnTo>
                <a:cubicBezTo>
                  <a:pt x="14387" y="232"/>
                  <a:pt x="13927" y="0"/>
                  <a:pt x="13469" y="0"/>
                </a:cubicBezTo>
                <a:close/>
              </a:path>
            </a:pathLst>
          </a:custGeom>
          <a:solidFill>
            <a:srgbClr val="918D8E"/>
          </a:solidFill>
          <a:ln>
            <a:noFill/>
          </a:ln>
        </p:spPr>
        <p:txBody>
          <a:bodyPr anchorCtr="0" anchor="ctr" bIns="34275" lIns="34275" spcFirstLastPara="1" rIns="34275" wrap="square" tIns="34275">
            <a:noAutofit/>
          </a:bodyPr>
          <a:lstStyle/>
          <a:p>
            <a:pPr indent="0" lvl="0" marL="0" marR="0" rtl="1" algn="r">
              <a:lnSpc>
                <a:spcPct val="100000"/>
              </a:lnSpc>
              <a:spcBef>
                <a:spcPts val="0"/>
              </a:spcBef>
              <a:spcAft>
                <a:spcPts val="0"/>
              </a:spcAft>
              <a:buClr>
                <a:srgbClr val="000000"/>
              </a:buClr>
              <a:buSzPts val="1200"/>
              <a:buFont typeface="Calibri"/>
              <a:buNone/>
            </a:pPr>
            <a:r>
              <a:t/>
            </a:r>
            <a:endParaRPr b="0" baseline="-25000" i="0" sz="1200" u="none" cap="none" strike="noStrike">
              <a:solidFill>
                <a:srgbClr val="000000"/>
              </a:solidFill>
              <a:latin typeface="Calibri"/>
              <a:ea typeface="Calibri"/>
              <a:cs typeface="Calibri"/>
              <a:sym typeface="Calibri"/>
            </a:endParaRPr>
          </a:p>
        </p:txBody>
      </p:sp>
      <p:sp>
        <p:nvSpPr>
          <p:cNvPr id="104" name="Google Shape;104;p7"/>
          <p:cNvSpPr txBox="1"/>
          <p:nvPr/>
        </p:nvSpPr>
        <p:spPr>
          <a:xfrm>
            <a:off x="268576" y="1734803"/>
            <a:ext cx="8445386" cy="43084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2200"/>
              <a:buFont typeface="Assistant"/>
              <a:buNone/>
            </a:pPr>
            <a:r>
              <a:rPr b="0" i="0" lang="iw-IL" sz="2200" u="none" cap="none" strike="noStrike">
                <a:solidFill>
                  <a:schemeClr val="dk1"/>
                </a:solidFill>
                <a:latin typeface="Assistant"/>
                <a:ea typeface="Assistant"/>
                <a:cs typeface="Assistant"/>
                <a:sym typeface="Assistant"/>
              </a:rPr>
              <a:t>=VLOOKUP(</a:t>
            </a:r>
            <a:r>
              <a:rPr b="1" i="0" lang="iw-IL" sz="1800" u="none" cap="none" strike="noStrike">
                <a:solidFill>
                  <a:srgbClr val="232752"/>
                </a:solidFill>
                <a:latin typeface="Assistant"/>
                <a:ea typeface="Assistant"/>
                <a:cs typeface="Assistant"/>
                <a:sym typeface="Assistant"/>
              </a:rPr>
              <a:t>lookup_value</a:t>
            </a:r>
            <a:r>
              <a:rPr b="0" i="0" lang="iw-IL" sz="2000" u="none" cap="none" strike="noStrike">
                <a:solidFill>
                  <a:schemeClr val="dk1"/>
                </a:solidFill>
                <a:latin typeface="Assistant"/>
                <a:ea typeface="Assistant"/>
                <a:cs typeface="Assistant"/>
                <a:sym typeface="Assistant"/>
              </a:rPr>
              <a:t>, </a:t>
            </a:r>
            <a:r>
              <a:rPr b="1" i="0" lang="iw-IL" sz="1800" u="none" cap="none" strike="noStrike">
                <a:solidFill>
                  <a:srgbClr val="918D8E"/>
                </a:solidFill>
                <a:latin typeface="Assistant"/>
                <a:ea typeface="Assistant"/>
                <a:cs typeface="Assistant"/>
                <a:sym typeface="Assistant"/>
              </a:rPr>
              <a:t>table_array</a:t>
            </a:r>
            <a:r>
              <a:rPr b="0" i="0" lang="iw-IL" sz="2000" u="none" cap="none" strike="noStrike">
                <a:solidFill>
                  <a:schemeClr val="dk1"/>
                </a:solidFill>
                <a:latin typeface="Assistant"/>
                <a:ea typeface="Assistant"/>
                <a:cs typeface="Assistant"/>
                <a:sym typeface="Assistant"/>
              </a:rPr>
              <a:t>, </a:t>
            </a:r>
            <a:r>
              <a:rPr b="1" i="0" lang="iw-IL" sz="1800" u="none" cap="none" strike="noStrike">
                <a:solidFill>
                  <a:srgbClr val="00B0F0"/>
                </a:solidFill>
                <a:latin typeface="Assistant"/>
                <a:ea typeface="Assistant"/>
                <a:cs typeface="Assistant"/>
                <a:sym typeface="Assistant"/>
              </a:rPr>
              <a:t>col_index_num</a:t>
            </a:r>
            <a:r>
              <a:rPr b="0" i="0" lang="iw-IL" sz="2000" u="none" cap="none" strike="noStrike">
                <a:solidFill>
                  <a:schemeClr val="dk1"/>
                </a:solidFill>
                <a:latin typeface="Assistant"/>
                <a:ea typeface="Assistant"/>
                <a:cs typeface="Assistant"/>
                <a:sym typeface="Assistant"/>
              </a:rPr>
              <a:t>, </a:t>
            </a:r>
            <a:r>
              <a:rPr b="1" i="0" lang="iw-IL" sz="2000" u="none" cap="none" strike="noStrike">
                <a:solidFill>
                  <a:srgbClr val="232752"/>
                </a:solidFill>
                <a:latin typeface="Assistant"/>
                <a:ea typeface="Assistant"/>
                <a:cs typeface="Assistant"/>
                <a:sym typeface="Assistant"/>
              </a:rPr>
              <a:t>[</a:t>
            </a:r>
            <a:r>
              <a:rPr b="1" i="0" lang="iw-IL" sz="1800" u="none" cap="none" strike="noStrike">
                <a:solidFill>
                  <a:srgbClr val="FEC224"/>
                </a:solidFill>
                <a:latin typeface="Assistant"/>
                <a:ea typeface="Assistant"/>
                <a:cs typeface="Assistant"/>
                <a:sym typeface="Assistant"/>
              </a:rPr>
              <a:t>range_lookup</a:t>
            </a:r>
            <a:r>
              <a:rPr b="1" i="0" lang="iw-IL" sz="2000" u="none" cap="none" strike="noStrike">
                <a:solidFill>
                  <a:schemeClr val="dk1"/>
                </a:solidFill>
                <a:latin typeface="Assistant"/>
                <a:ea typeface="Assistant"/>
                <a:cs typeface="Assistant"/>
                <a:sym typeface="Assistant"/>
              </a:rPr>
              <a:t>]</a:t>
            </a:r>
            <a:r>
              <a:rPr b="0" i="0" lang="iw-IL" sz="2200" u="none" cap="none" strike="noStrike">
                <a:solidFill>
                  <a:schemeClr val="dk1"/>
                </a:solidFill>
                <a:latin typeface="Assistant"/>
                <a:ea typeface="Assistant"/>
                <a:cs typeface="Assistant"/>
                <a:sym typeface="Assistant"/>
              </a:rPr>
              <a:t>)</a:t>
            </a:r>
            <a:endParaRPr b="0" i="0" sz="2200" u="none" cap="none" strike="noStrike">
              <a:solidFill>
                <a:schemeClr val="dk1"/>
              </a:solidFill>
              <a:latin typeface="Assistant"/>
              <a:ea typeface="Assistant"/>
              <a:cs typeface="Assistant"/>
              <a:sym typeface="Assistant"/>
            </a:endParaRPr>
          </a:p>
        </p:txBody>
      </p:sp>
      <p:sp>
        <p:nvSpPr>
          <p:cNvPr id="105" name="Google Shape;105;p7"/>
          <p:cNvSpPr/>
          <p:nvPr/>
        </p:nvSpPr>
        <p:spPr>
          <a:xfrm flipH="1" rot="-7031912">
            <a:off x="7325534" y="2281765"/>
            <a:ext cx="350504" cy="263899"/>
          </a:xfrm>
          <a:custGeom>
            <a:rect b="b" l="l" r="r" t="t"/>
            <a:pathLst>
              <a:path extrusionOk="0" h="21600" w="21600">
                <a:moveTo>
                  <a:pt x="13469" y="0"/>
                </a:moveTo>
                <a:cubicBezTo>
                  <a:pt x="13010" y="0"/>
                  <a:pt x="12551" y="232"/>
                  <a:pt x="12200" y="697"/>
                </a:cubicBezTo>
                <a:cubicBezTo>
                  <a:pt x="11500" y="1626"/>
                  <a:pt x="11500" y="3135"/>
                  <a:pt x="12200" y="4065"/>
                </a:cubicBezTo>
                <a:lnTo>
                  <a:pt x="15479" y="8419"/>
                </a:lnTo>
                <a:lnTo>
                  <a:pt x="1793" y="8419"/>
                </a:lnTo>
                <a:cubicBezTo>
                  <a:pt x="802" y="8419"/>
                  <a:pt x="0" y="9485"/>
                  <a:pt x="0" y="10800"/>
                </a:cubicBezTo>
                <a:cubicBezTo>
                  <a:pt x="0" y="12115"/>
                  <a:pt x="802" y="13181"/>
                  <a:pt x="1793" y="13181"/>
                </a:cubicBezTo>
                <a:lnTo>
                  <a:pt x="15479" y="13181"/>
                </a:lnTo>
                <a:lnTo>
                  <a:pt x="12200" y="17535"/>
                </a:lnTo>
                <a:cubicBezTo>
                  <a:pt x="11500" y="18465"/>
                  <a:pt x="11500" y="19974"/>
                  <a:pt x="12200" y="20903"/>
                </a:cubicBezTo>
                <a:cubicBezTo>
                  <a:pt x="12551" y="21368"/>
                  <a:pt x="13010" y="21600"/>
                  <a:pt x="13469" y="21600"/>
                </a:cubicBezTo>
                <a:cubicBezTo>
                  <a:pt x="13927" y="21600"/>
                  <a:pt x="14387" y="21368"/>
                  <a:pt x="14737" y="20903"/>
                </a:cubicBezTo>
                <a:lnTo>
                  <a:pt x="21074" y="12484"/>
                </a:lnTo>
                <a:cubicBezTo>
                  <a:pt x="21424" y="12019"/>
                  <a:pt x="21600" y="11409"/>
                  <a:pt x="21600" y="10800"/>
                </a:cubicBezTo>
                <a:cubicBezTo>
                  <a:pt x="21600" y="10191"/>
                  <a:pt x="21424" y="9581"/>
                  <a:pt x="21074" y="9116"/>
                </a:cubicBezTo>
                <a:lnTo>
                  <a:pt x="14737" y="697"/>
                </a:lnTo>
                <a:cubicBezTo>
                  <a:pt x="14387" y="232"/>
                  <a:pt x="13927" y="0"/>
                  <a:pt x="13469" y="0"/>
                </a:cubicBezTo>
                <a:close/>
              </a:path>
            </a:pathLst>
          </a:custGeom>
          <a:solidFill>
            <a:srgbClr val="FEC224"/>
          </a:solidFill>
          <a:ln>
            <a:noFill/>
          </a:ln>
        </p:spPr>
        <p:txBody>
          <a:bodyPr anchorCtr="0" anchor="ctr" bIns="34275" lIns="34275" spcFirstLastPara="1" rIns="34275" wrap="square" tIns="34275">
            <a:noAutofit/>
          </a:bodyPr>
          <a:lstStyle/>
          <a:p>
            <a:pPr indent="0" lvl="0" marL="0" marR="0" rtl="1" algn="r">
              <a:lnSpc>
                <a:spcPct val="100000"/>
              </a:lnSpc>
              <a:spcBef>
                <a:spcPts val="0"/>
              </a:spcBef>
              <a:spcAft>
                <a:spcPts val="0"/>
              </a:spcAft>
              <a:buClr>
                <a:srgbClr val="000000"/>
              </a:buClr>
              <a:buSzPts val="1200"/>
              <a:buFont typeface="Calibri"/>
              <a:buNone/>
            </a:pPr>
            <a:r>
              <a:t/>
            </a:r>
            <a:endParaRPr b="0" baseline="-25000" i="0" sz="1200" u="none" cap="none" strike="noStrike">
              <a:solidFill>
                <a:srgbClr val="000000"/>
              </a:solidFill>
              <a:latin typeface="Calibri"/>
              <a:ea typeface="Calibri"/>
              <a:cs typeface="Calibri"/>
              <a:sym typeface="Calibri"/>
            </a:endParaRPr>
          </a:p>
        </p:txBody>
      </p:sp>
      <p:sp>
        <p:nvSpPr>
          <p:cNvPr id="106" name="Google Shape;106;p7"/>
          <p:cNvSpPr txBox="1"/>
          <p:nvPr/>
        </p:nvSpPr>
        <p:spPr>
          <a:xfrm>
            <a:off x="3187510" y="2616575"/>
            <a:ext cx="1531637" cy="584735"/>
          </a:xfrm>
          <a:prstGeom prst="rect">
            <a:avLst/>
          </a:prstGeom>
          <a:noFill/>
          <a:ln>
            <a:noFill/>
          </a:ln>
        </p:spPr>
        <p:txBody>
          <a:bodyPr anchorCtr="0" anchor="t" bIns="45700" lIns="91425" spcFirstLastPara="1" rIns="91425" wrap="square" tIns="45700">
            <a:spAutoFit/>
          </a:bodyPr>
          <a:lstStyle/>
          <a:p>
            <a:pPr indent="0" lvl="0" marL="0" marR="0" rtl="1" algn="ctr">
              <a:lnSpc>
                <a:spcPct val="100000"/>
              </a:lnSpc>
              <a:spcBef>
                <a:spcPts val="0"/>
              </a:spcBef>
              <a:spcAft>
                <a:spcPts val="0"/>
              </a:spcAft>
              <a:buClr>
                <a:srgbClr val="918D8E"/>
              </a:buClr>
              <a:buSzPts val="1600"/>
              <a:buFont typeface="Assistant SemiBold"/>
              <a:buNone/>
            </a:pPr>
            <a:r>
              <a:rPr b="0" i="0" lang="iw-IL" sz="1600" u="none" cap="none" strike="noStrike">
                <a:solidFill>
                  <a:srgbClr val="918D8E"/>
                </a:solidFill>
                <a:latin typeface="Assistant SemiBold"/>
                <a:ea typeface="Assistant SemiBold"/>
                <a:cs typeface="Assistant SemiBold"/>
                <a:sym typeface="Assistant SemiBold"/>
              </a:rPr>
              <a:t>התחום שבו מחפשים</a:t>
            </a:r>
            <a:endParaRPr b="0" i="0" sz="1600" u="none" cap="none" strike="noStrike">
              <a:solidFill>
                <a:srgbClr val="918D8E"/>
              </a:solidFill>
              <a:latin typeface="Assistant SemiBold"/>
              <a:ea typeface="Assistant SemiBold"/>
              <a:cs typeface="Assistant SemiBold"/>
              <a:sym typeface="Assistant SemiBold"/>
            </a:endParaRPr>
          </a:p>
        </p:txBody>
      </p:sp>
      <p:sp>
        <p:nvSpPr>
          <p:cNvPr id="107" name="Google Shape;107;p7"/>
          <p:cNvSpPr/>
          <p:nvPr/>
        </p:nvSpPr>
        <p:spPr>
          <a:xfrm flipH="1" rot="-5400000">
            <a:off x="5455271" y="2282225"/>
            <a:ext cx="350504" cy="263899"/>
          </a:xfrm>
          <a:custGeom>
            <a:rect b="b" l="l" r="r" t="t"/>
            <a:pathLst>
              <a:path extrusionOk="0" h="21600" w="21600">
                <a:moveTo>
                  <a:pt x="13469" y="0"/>
                </a:moveTo>
                <a:cubicBezTo>
                  <a:pt x="13010" y="0"/>
                  <a:pt x="12551" y="232"/>
                  <a:pt x="12200" y="697"/>
                </a:cubicBezTo>
                <a:cubicBezTo>
                  <a:pt x="11500" y="1626"/>
                  <a:pt x="11500" y="3135"/>
                  <a:pt x="12200" y="4065"/>
                </a:cubicBezTo>
                <a:lnTo>
                  <a:pt x="15479" y="8419"/>
                </a:lnTo>
                <a:lnTo>
                  <a:pt x="1793" y="8419"/>
                </a:lnTo>
                <a:cubicBezTo>
                  <a:pt x="802" y="8419"/>
                  <a:pt x="0" y="9485"/>
                  <a:pt x="0" y="10800"/>
                </a:cubicBezTo>
                <a:cubicBezTo>
                  <a:pt x="0" y="12115"/>
                  <a:pt x="802" y="13181"/>
                  <a:pt x="1793" y="13181"/>
                </a:cubicBezTo>
                <a:lnTo>
                  <a:pt x="15479" y="13181"/>
                </a:lnTo>
                <a:lnTo>
                  <a:pt x="12200" y="17535"/>
                </a:lnTo>
                <a:cubicBezTo>
                  <a:pt x="11500" y="18465"/>
                  <a:pt x="11500" y="19974"/>
                  <a:pt x="12200" y="20903"/>
                </a:cubicBezTo>
                <a:cubicBezTo>
                  <a:pt x="12551" y="21368"/>
                  <a:pt x="13010" y="21600"/>
                  <a:pt x="13469" y="21600"/>
                </a:cubicBezTo>
                <a:cubicBezTo>
                  <a:pt x="13927" y="21600"/>
                  <a:pt x="14387" y="21368"/>
                  <a:pt x="14737" y="20903"/>
                </a:cubicBezTo>
                <a:lnTo>
                  <a:pt x="21074" y="12484"/>
                </a:lnTo>
                <a:cubicBezTo>
                  <a:pt x="21424" y="12019"/>
                  <a:pt x="21600" y="11409"/>
                  <a:pt x="21600" y="10800"/>
                </a:cubicBezTo>
                <a:cubicBezTo>
                  <a:pt x="21600" y="10191"/>
                  <a:pt x="21424" y="9581"/>
                  <a:pt x="21074" y="9116"/>
                </a:cubicBezTo>
                <a:lnTo>
                  <a:pt x="14737" y="697"/>
                </a:lnTo>
                <a:cubicBezTo>
                  <a:pt x="14387" y="232"/>
                  <a:pt x="13927" y="0"/>
                  <a:pt x="13469" y="0"/>
                </a:cubicBezTo>
                <a:close/>
              </a:path>
            </a:pathLst>
          </a:custGeom>
          <a:solidFill>
            <a:srgbClr val="00B0F0"/>
          </a:solidFill>
          <a:ln>
            <a:noFill/>
          </a:ln>
        </p:spPr>
        <p:txBody>
          <a:bodyPr anchorCtr="0" anchor="ctr" bIns="34275" lIns="34275" spcFirstLastPara="1" rIns="34275" wrap="square" tIns="34275">
            <a:noAutofit/>
          </a:bodyPr>
          <a:lstStyle/>
          <a:p>
            <a:pPr indent="0" lvl="0" marL="0" marR="0" rtl="1" algn="r">
              <a:lnSpc>
                <a:spcPct val="100000"/>
              </a:lnSpc>
              <a:spcBef>
                <a:spcPts val="0"/>
              </a:spcBef>
              <a:spcAft>
                <a:spcPts val="0"/>
              </a:spcAft>
              <a:buClr>
                <a:srgbClr val="000000"/>
              </a:buClr>
              <a:buSzPts val="1200"/>
              <a:buFont typeface="Calibri"/>
              <a:buNone/>
            </a:pPr>
            <a:r>
              <a:t/>
            </a:r>
            <a:endParaRPr b="0" baseline="-25000" i="0" sz="1200" u="none" cap="none" strike="noStrike">
              <a:solidFill>
                <a:srgbClr val="000000"/>
              </a:solidFill>
              <a:latin typeface="Calibri"/>
              <a:ea typeface="Calibri"/>
              <a:cs typeface="Calibri"/>
              <a:sym typeface="Calibri"/>
            </a:endParaRPr>
          </a:p>
        </p:txBody>
      </p:sp>
      <p:sp>
        <p:nvSpPr>
          <p:cNvPr id="108" name="Google Shape;108;p7"/>
          <p:cNvSpPr txBox="1"/>
          <p:nvPr/>
        </p:nvSpPr>
        <p:spPr>
          <a:xfrm>
            <a:off x="4763315" y="2616575"/>
            <a:ext cx="1759734" cy="830956"/>
          </a:xfrm>
          <a:prstGeom prst="rect">
            <a:avLst/>
          </a:prstGeom>
          <a:noFill/>
          <a:ln>
            <a:noFill/>
          </a:ln>
        </p:spPr>
        <p:txBody>
          <a:bodyPr anchorCtr="0" anchor="t" bIns="45700" lIns="91425" spcFirstLastPara="1" rIns="91425" wrap="square" tIns="45700">
            <a:spAutoFit/>
          </a:bodyPr>
          <a:lstStyle/>
          <a:p>
            <a:pPr indent="0" lvl="0" marL="0" marR="0" rtl="1" algn="ctr">
              <a:lnSpc>
                <a:spcPct val="100000"/>
              </a:lnSpc>
              <a:spcBef>
                <a:spcPts val="0"/>
              </a:spcBef>
              <a:spcAft>
                <a:spcPts val="0"/>
              </a:spcAft>
              <a:buClr>
                <a:srgbClr val="00B0F0"/>
              </a:buClr>
              <a:buSzPts val="1600"/>
              <a:buFont typeface="Assistant SemiBold"/>
              <a:buNone/>
            </a:pPr>
            <a:r>
              <a:rPr b="0" i="0" lang="iw-IL" sz="1600" u="none" cap="none" strike="noStrike">
                <a:solidFill>
                  <a:srgbClr val="00B0F0"/>
                </a:solidFill>
                <a:latin typeface="Assistant SemiBold"/>
                <a:ea typeface="Assistant SemiBold"/>
                <a:cs typeface="Assistant SemiBold"/>
                <a:sym typeface="Assistant SemiBold"/>
              </a:rPr>
              <a:t>מספר העמודה שבה נמצא הערך שנרצה לקבל כפלט</a:t>
            </a:r>
            <a:endParaRPr b="0" i="0" sz="1600" u="none" cap="none" strike="noStrike">
              <a:solidFill>
                <a:srgbClr val="00B0F0"/>
              </a:solidFill>
              <a:latin typeface="Assistant SemiBold"/>
              <a:ea typeface="Assistant SemiBold"/>
              <a:cs typeface="Assistant SemiBold"/>
              <a:sym typeface="Assistant SemiBo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8"/>
          <p:cNvSpPr txBox="1"/>
          <p:nvPr>
            <p:ph idx="12" type="sldNum"/>
          </p:nvPr>
        </p:nvSpPr>
        <p:spPr>
          <a:xfrm>
            <a:off x="265028" y="4553064"/>
            <a:ext cx="253384" cy="335249"/>
          </a:xfrm>
          <a:prstGeom prst="rect">
            <a:avLst/>
          </a:prstGeom>
          <a:noFill/>
          <a:ln>
            <a:noFill/>
          </a:ln>
        </p:spPr>
        <p:txBody>
          <a:bodyPr anchorCtr="0" anchor="ctr" bIns="91400" lIns="91400" spcFirstLastPara="1" rIns="91400" wrap="square" tIns="91400">
            <a:normAutofit/>
          </a:bodyPr>
          <a:lstStyle/>
          <a:p>
            <a:pPr indent="0" lvl="0" marL="0" rtl="0" algn="r">
              <a:lnSpc>
                <a:spcPct val="100000"/>
              </a:lnSpc>
              <a:spcBef>
                <a:spcPts val="0"/>
              </a:spcBef>
              <a:spcAft>
                <a:spcPts val="0"/>
              </a:spcAft>
              <a:buClr>
                <a:srgbClr val="232752"/>
              </a:buClr>
              <a:buSzPts val="900"/>
              <a:buFont typeface="Assistant SemiBold"/>
              <a:buNone/>
            </a:pPr>
            <a:fld id="{00000000-1234-1234-1234-123412341234}" type="slidenum">
              <a:rPr lang="iw-IL"/>
              <a:t>‹#›</a:t>
            </a:fld>
            <a:endParaRPr b="0" i="0" sz="900" u="none" cap="none" strike="noStrike">
              <a:solidFill>
                <a:srgbClr val="232752"/>
              </a:solidFill>
              <a:latin typeface="Assistant SemiBold"/>
              <a:ea typeface="Assistant SemiBold"/>
              <a:cs typeface="Assistant SemiBold"/>
              <a:sym typeface="Assistant SemiBold"/>
            </a:endParaRPr>
          </a:p>
        </p:txBody>
      </p:sp>
      <p:sp>
        <p:nvSpPr>
          <p:cNvPr id="114" name="Google Shape;114;p8"/>
          <p:cNvSpPr txBox="1"/>
          <p:nvPr/>
        </p:nvSpPr>
        <p:spPr>
          <a:xfrm>
            <a:off x="6095999" y="508132"/>
            <a:ext cx="2617963" cy="707184"/>
          </a:xfrm>
          <a:prstGeom prst="rect">
            <a:avLst/>
          </a:prstGeom>
          <a:noFill/>
          <a:ln>
            <a:noFill/>
          </a:ln>
        </p:spPr>
        <p:txBody>
          <a:bodyPr anchorCtr="0" anchor="t" bIns="68550" lIns="68550" spcFirstLastPara="1" rIns="68550" wrap="square" tIns="68550">
            <a:spAutoFit/>
          </a:bodyPr>
          <a:lstStyle/>
          <a:p>
            <a:pPr indent="0" lvl="0" marL="0" marR="0" rtl="1" algn="r">
              <a:lnSpc>
                <a:spcPct val="132142"/>
              </a:lnSpc>
              <a:spcBef>
                <a:spcPts val="0"/>
              </a:spcBef>
              <a:spcAft>
                <a:spcPts val="0"/>
              </a:spcAft>
              <a:buClr>
                <a:srgbClr val="00B0F0"/>
              </a:buClr>
              <a:buSzPts val="2800"/>
              <a:buFont typeface="Assistant ExtraBold"/>
              <a:buNone/>
            </a:pPr>
            <a:r>
              <a:rPr b="0" i="0" lang="iw-IL" sz="2800" u="none" cap="none" strike="noStrike">
                <a:solidFill>
                  <a:srgbClr val="00B0F0"/>
                </a:solidFill>
                <a:latin typeface="Assistant ExtraBold"/>
                <a:ea typeface="Assistant ExtraBold"/>
                <a:cs typeface="Assistant ExtraBold"/>
                <a:sym typeface="Assistant ExtraBold"/>
              </a:rPr>
              <a:t>VLOOKUP</a:t>
            </a:r>
            <a:endParaRPr b="0" i="0" sz="2800" u="none" cap="none" strike="noStrike">
              <a:solidFill>
                <a:srgbClr val="00B0F0"/>
              </a:solidFill>
              <a:latin typeface="Assistant ExtraBold"/>
              <a:ea typeface="Assistant ExtraBold"/>
              <a:cs typeface="Assistant ExtraBold"/>
              <a:sym typeface="Assistant ExtraBold"/>
            </a:endParaRPr>
          </a:p>
        </p:txBody>
      </p:sp>
      <p:pic>
        <p:nvPicPr>
          <p:cNvPr descr="Google Shape;60;p13" id="115" name="Google Shape;115;p8"/>
          <p:cNvPicPr preferRelativeResize="0"/>
          <p:nvPr/>
        </p:nvPicPr>
        <p:blipFill rotWithShape="1">
          <a:blip r:embed="rId3">
            <a:alphaModFix/>
          </a:blip>
          <a:srcRect b="0" l="0" r="0" t="0"/>
          <a:stretch/>
        </p:blipFill>
        <p:spPr>
          <a:xfrm rot="3173668">
            <a:off x="1143118" y="764858"/>
            <a:ext cx="271944" cy="600133"/>
          </a:xfrm>
          <a:prstGeom prst="rect">
            <a:avLst/>
          </a:prstGeom>
          <a:noFill/>
          <a:ln>
            <a:noFill/>
          </a:ln>
        </p:spPr>
      </p:pic>
      <p:pic>
        <p:nvPicPr>
          <p:cNvPr id="116" name="Google Shape;116;p8"/>
          <p:cNvPicPr preferRelativeResize="0"/>
          <p:nvPr/>
        </p:nvPicPr>
        <p:blipFill rotWithShape="1">
          <a:blip r:embed="rId4">
            <a:alphaModFix/>
          </a:blip>
          <a:srcRect b="0" l="0" r="0" t="0"/>
          <a:stretch/>
        </p:blipFill>
        <p:spPr>
          <a:xfrm>
            <a:off x="1727431" y="1215316"/>
            <a:ext cx="5658606" cy="3625841"/>
          </a:xfrm>
          <a:prstGeom prst="rect">
            <a:avLst/>
          </a:prstGeom>
          <a:noFill/>
          <a:ln>
            <a:noFill/>
          </a:ln>
          <a:effectLst>
            <a:outerShdw blurRad="127000" rotWithShape="0" algn="tr" dir="8100000" dist="76200">
              <a:srgbClr val="000000">
                <a:alpha val="16862"/>
              </a:srgbClr>
            </a:outerShdw>
          </a:effectLst>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9"/>
          <p:cNvSpPr txBox="1"/>
          <p:nvPr>
            <p:ph idx="12" type="sldNum"/>
          </p:nvPr>
        </p:nvSpPr>
        <p:spPr>
          <a:xfrm>
            <a:off x="265028" y="4553064"/>
            <a:ext cx="253384" cy="335249"/>
          </a:xfrm>
          <a:prstGeom prst="rect">
            <a:avLst/>
          </a:prstGeom>
          <a:noFill/>
          <a:ln>
            <a:noFill/>
          </a:ln>
        </p:spPr>
        <p:txBody>
          <a:bodyPr anchorCtr="0" anchor="ctr" bIns="91400" lIns="91400" spcFirstLastPara="1" rIns="91400" wrap="square" tIns="91400">
            <a:normAutofit/>
          </a:bodyPr>
          <a:lstStyle/>
          <a:p>
            <a:pPr indent="0" lvl="0" marL="0" rtl="0" algn="r">
              <a:lnSpc>
                <a:spcPct val="100000"/>
              </a:lnSpc>
              <a:spcBef>
                <a:spcPts val="0"/>
              </a:spcBef>
              <a:spcAft>
                <a:spcPts val="0"/>
              </a:spcAft>
              <a:buClr>
                <a:srgbClr val="232752"/>
              </a:buClr>
              <a:buSzPts val="900"/>
              <a:buFont typeface="Assistant SemiBold"/>
              <a:buNone/>
            </a:pPr>
            <a:fld id="{00000000-1234-1234-1234-123412341234}" type="slidenum">
              <a:rPr lang="iw-IL"/>
              <a:t>‹#›</a:t>
            </a:fld>
            <a:endParaRPr b="0" i="0" sz="900" u="none" cap="none" strike="noStrike">
              <a:solidFill>
                <a:srgbClr val="232752"/>
              </a:solidFill>
              <a:latin typeface="Assistant SemiBold"/>
              <a:ea typeface="Assistant SemiBold"/>
              <a:cs typeface="Assistant SemiBold"/>
              <a:sym typeface="Assistant SemiBold"/>
            </a:endParaRPr>
          </a:p>
        </p:txBody>
      </p:sp>
      <p:sp>
        <p:nvSpPr>
          <p:cNvPr id="122" name="Google Shape;122;p9"/>
          <p:cNvSpPr txBox="1"/>
          <p:nvPr/>
        </p:nvSpPr>
        <p:spPr>
          <a:xfrm>
            <a:off x="6095999" y="508132"/>
            <a:ext cx="2617963" cy="707184"/>
          </a:xfrm>
          <a:prstGeom prst="rect">
            <a:avLst/>
          </a:prstGeom>
          <a:noFill/>
          <a:ln>
            <a:noFill/>
          </a:ln>
        </p:spPr>
        <p:txBody>
          <a:bodyPr anchorCtr="0" anchor="t" bIns="68550" lIns="68550" spcFirstLastPara="1" rIns="68550" wrap="square" tIns="68550">
            <a:spAutoFit/>
          </a:bodyPr>
          <a:lstStyle/>
          <a:p>
            <a:pPr indent="0" lvl="0" marL="0" marR="0" rtl="1" algn="r">
              <a:lnSpc>
                <a:spcPct val="132142"/>
              </a:lnSpc>
              <a:spcBef>
                <a:spcPts val="0"/>
              </a:spcBef>
              <a:spcAft>
                <a:spcPts val="0"/>
              </a:spcAft>
              <a:buClr>
                <a:srgbClr val="00B0F0"/>
              </a:buClr>
              <a:buSzPts val="2800"/>
              <a:buFont typeface="Assistant ExtraBold"/>
              <a:buNone/>
            </a:pPr>
            <a:r>
              <a:rPr b="0" i="0" lang="iw-IL" sz="2800" u="none" cap="none" strike="noStrike">
                <a:solidFill>
                  <a:srgbClr val="00B0F0"/>
                </a:solidFill>
                <a:latin typeface="Assistant ExtraBold"/>
                <a:ea typeface="Assistant ExtraBold"/>
                <a:cs typeface="Assistant ExtraBold"/>
                <a:sym typeface="Assistant ExtraBold"/>
              </a:rPr>
              <a:t>VLOOKUP</a:t>
            </a:r>
            <a:endParaRPr b="0" i="0" sz="2800" u="none" cap="none" strike="noStrike">
              <a:solidFill>
                <a:srgbClr val="00B0F0"/>
              </a:solidFill>
              <a:latin typeface="Assistant ExtraBold"/>
              <a:ea typeface="Assistant ExtraBold"/>
              <a:cs typeface="Assistant ExtraBold"/>
              <a:sym typeface="Assistant ExtraBold"/>
            </a:endParaRPr>
          </a:p>
        </p:txBody>
      </p:sp>
      <p:pic>
        <p:nvPicPr>
          <p:cNvPr descr="Google Shape;60;p13" id="123" name="Google Shape;123;p9"/>
          <p:cNvPicPr preferRelativeResize="0"/>
          <p:nvPr/>
        </p:nvPicPr>
        <p:blipFill rotWithShape="1">
          <a:blip r:embed="rId3">
            <a:alphaModFix/>
          </a:blip>
          <a:srcRect b="0" l="0" r="0" t="0"/>
          <a:stretch/>
        </p:blipFill>
        <p:spPr>
          <a:xfrm rot="3173668">
            <a:off x="1143118" y="764858"/>
            <a:ext cx="271944" cy="600133"/>
          </a:xfrm>
          <a:prstGeom prst="rect">
            <a:avLst/>
          </a:prstGeom>
          <a:noFill/>
          <a:ln>
            <a:noFill/>
          </a:ln>
        </p:spPr>
      </p:pic>
      <p:pic>
        <p:nvPicPr>
          <p:cNvPr id="124" name="Google Shape;124;p9"/>
          <p:cNvPicPr preferRelativeResize="0"/>
          <p:nvPr/>
        </p:nvPicPr>
        <p:blipFill rotWithShape="1">
          <a:blip r:embed="rId4">
            <a:alphaModFix/>
          </a:blip>
          <a:srcRect b="0" l="0" r="0" t="0"/>
          <a:stretch/>
        </p:blipFill>
        <p:spPr>
          <a:xfrm>
            <a:off x="1675315" y="1198382"/>
            <a:ext cx="5166367" cy="3650341"/>
          </a:xfrm>
          <a:prstGeom prst="rect">
            <a:avLst/>
          </a:prstGeom>
          <a:noFill/>
          <a:ln>
            <a:noFill/>
          </a:ln>
          <a:effectLst>
            <a:outerShdw blurRad="127000" rotWithShape="0" algn="tr" dir="8100000" dist="76200">
              <a:srgbClr val="000000">
                <a:alpha val="16862"/>
              </a:srgbClr>
            </a:outerShdw>
          </a:effectLst>
        </p:spPr>
      </p:pic>
    </p:spTree>
  </p:cSld>
  <p:clrMapOvr>
    <a:masterClrMapping/>
  </p:clrMapOvr>
</p:sld>
</file>

<file path=ppt/theme/theme1.xml><?xml version="1.0" encoding="utf-8"?>
<a:theme xmlns:a="http://schemas.openxmlformats.org/drawingml/2006/main" xmlns:r="http://schemas.openxmlformats.org/officeDocument/2006/relationships" name="ערכת נושא Office">
  <a:themeElements>
    <a:clrScheme name="ערכת נושא Offic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ערכת נושא Office">
  <a:themeElements>
    <a:clrScheme name="ערכת נושא Offic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Shiran Waldman</dc:creator>
</cp:coreProperties>
</file>