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ubik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ubik-boldItalic.fntdata"/><Relationship Id="rId9" Type="http://schemas.openxmlformats.org/officeDocument/2006/relationships/font" Target="fonts/Rubi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regular.fntdata"/><Relationship Id="rId8" Type="http://schemas.openxmlformats.org/officeDocument/2006/relationships/font" Target="fonts/Rubi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3450350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235275"/>
            <a:ext cx="8430300" cy="60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06401" y="319875"/>
            <a:ext cx="8398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6 - </a:t>
            </a: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אמת או שקר? - מעריכים את המידע</a:t>
            </a:r>
            <a:endParaRPr sz="1600">
              <a:solidFill>
                <a:srgbClr val="073763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10825" y="332200"/>
            <a:ext cx="406450" cy="4064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345400" y="835575"/>
            <a:ext cx="8398500" cy="3584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76550" y="935550"/>
            <a:ext cx="8315400" cy="341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ראינו שחשוב להטיל ספק במידע שאנחנו מוצאים ברשת. חשוב לציין שתחום הערכת המידע הוא רחב יותר מכפי שהוצג בשיעור.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עם זאת, נוכל להיעזר בעקרונות שלמדנו כדי לנסות לבדוק אם המידע שבפנינו נכון או לא נכון. 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אתר לא מוכר?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נבדוק אם יש פרטים ליצירת קשר. אם אין - זה חשוד.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האם המידע עדכני?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נבדוק את תאריך פרסום הידיעה.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מי הכותב?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- האם הוא מומחה לעניין? האם הוא כתב ידיעות לא אמינות בעבר? האם הוא אובייקטיבי או סובייקטיבי?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האם תמונת הפרופיל של הכותב היא אכן שלו?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נבדוק בגוגל באמצעות חיפוש לפי תמונה.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האם הפרופיל מבוסס מספיק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(יש הרבה תמונות, חברים, פעילות, תגובות, הפרופיל ותיק)? אם לא - זה חשוד.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נוכל גם </a:t>
            </a:r>
            <a:r>
              <a:rPr b="1"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להיעזר באתרים שונים שבודקים את אמיתות המידע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ברשת.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בששת השיעורים האחרונים עסקנו בחיפוש מידע מסוגים שונים (מידע טקסטואלי/ויזואלי/מבוסס מיקום), 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באופנים מגוונים (חיפוש בגוגל ובמנועי חיפוש חלופיים,חיפוש מתקדם) ובהערכת המידע שמצאנו. 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לסיכום חלק זה, </a:t>
            </a: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ענו על המשימה המסכמת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במרחב הלמידה. בהצלחה!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416175" y="4640525"/>
            <a:ext cx="3106500" cy="36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32225" y="2605150"/>
            <a:ext cx="2827274" cy="245040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3339975" y="4640525"/>
            <a:ext cx="3106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וחזרו למרחב הלמידה</a:t>
            </a:r>
            <a:endParaRPr b="1" sz="1200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