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italic.fntdata"/><Relationship Id="rId10" Type="http://schemas.openxmlformats.org/officeDocument/2006/relationships/font" Target="fonts/Rubik-bold.fntdata"/><Relationship Id="rId12" Type="http://schemas.openxmlformats.org/officeDocument/2006/relationships/font" Target="fonts/Rubik-boldItalic.fntdata"/><Relationship Id="rId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b074454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b074454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9" Type="http://schemas.openxmlformats.org/officeDocument/2006/relationships/image" Target="../media/image10.jp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hyperlink" Target="http://www.youtube.com/watch?v=xrlHNzrCmO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1" Type="http://schemas.openxmlformats.org/officeDocument/2006/relationships/hyperlink" Target="https://fakereporter.net/" TargetMode="External"/><Relationship Id="rId10" Type="http://schemas.openxmlformats.org/officeDocument/2006/relationships/image" Target="../media/image5.png"/><Relationship Id="rId12" Type="http://schemas.openxmlformats.org/officeDocument/2006/relationships/hyperlink" Target="https://tineye.com/" TargetMode="External"/><Relationship Id="rId9" Type="http://schemas.openxmlformats.org/officeDocument/2006/relationships/hyperlink" Target="https://toolbox.google.com/factcheck/explorer" TargetMode="External"/><Relationship Id="rId5" Type="http://schemas.openxmlformats.org/officeDocument/2006/relationships/hyperlink" Target="https://irrelevant.org.il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toolbox.google.com/factcheck/explorer" TargetMode="External"/><Relationship Id="rId8" Type="http://schemas.openxmlformats.org/officeDocument/2006/relationships/hyperlink" Target="https://toolbox.google.com/factcheck/explor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6: אמת או שקר? מעריכים את המידע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08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1975" y="1017125"/>
            <a:ext cx="8232000" cy="314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רשת האינטרנט מכילה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מידע חשוב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שיכול לסייע לנו בתחומים שונים,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אך לצערנו יש ברשת גם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מידע לא אמין ושקרי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שעלול להטעות אותנו ואף לפגוע בנו אם נשתמש בו.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לכן אסור לנו להאמין באופן עיוור בכל מידע שאנו נתקלים בו ברשת -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מוטב לנהוג בחשדנות ולשאול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את עצמנו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מתי וכיצד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הוא הגיע לשם, ו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על ידי מי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ובמקרה הצורך, לדווח עליו.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ביחידה זו נלמד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לשים לב למידע בעייתי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ולהיזהר ממנו.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9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393923" y="4204325"/>
            <a:ext cx="4688309" cy="369300"/>
            <a:chOff x="2621725" y="4347223"/>
            <a:chExt cx="51948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519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74" name="Google Shape;74;p14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393948" y="4631275"/>
            <a:ext cx="43647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2532125" y="4604600"/>
            <a:ext cx="41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התקדמו בלמידה בעזרת החצים במקלדת או באמצעות גלילה</a:t>
            </a:r>
            <a:endParaRPr b="1" sz="1200">
              <a:solidFill>
                <a:srgbClr val="073763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2952685" y="4204975"/>
            <a:ext cx="3570900" cy="33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3004737" y="4185775"/>
            <a:ext cx="3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4" title="שיעור 6 - אמת או שקר? - מעריכים את המידע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52825" y="986375"/>
            <a:ext cx="5562870" cy="31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העמקה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45400" y="911775"/>
            <a:ext cx="8398500" cy="321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4839325" y="1698525"/>
            <a:ext cx="31371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"לא רלוונטי"</a:t>
            </a:r>
            <a:r>
              <a:rPr b="1"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</a:rPr>
              <a:t>  </a:t>
            </a:r>
            <a:b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אתר ישראלי של חנן כהן, שמאז 2002 מגיב על מכתבי שרשרת ושמועות אינטרנט.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393923" y="4204325"/>
            <a:ext cx="4364761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2393923" y="4204325"/>
            <a:ext cx="43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8725" y="380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615350" y="1698525"/>
            <a:ext cx="38709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Fact Check Explorer / Google Fact Check Tools</a:t>
            </a:r>
            <a:r>
              <a:rPr b="1" lang="iw" sz="1200">
                <a:solidFill>
                  <a:srgbClr val="073763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</a:t>
            </a:r>
            <a:r>
              <a:rPr lang="iw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יישום של גוגל לבדיקת נכונותן של ידיעות או שמועות שונות באינטרנט.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01687" y="3619325"/>
            <a:ext cx="1825413" cy="153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76200" y="3027625"/>
            <a:ext cx="4410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FakeReporter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b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מיזם למאבק בתעמולה, דיסאינפורמציה, שיח שנאה, </a:t>
            </a:r>
            <a:b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אלימות והסתה ברשת.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>
            <a:off x="4615263" y="1700000"/>
            <a:ext cx="2700" cy="945600"/>
          </a:xfrm>
          <a:prstGeom prst="straightConnector1">
            <a:avLst/>
          </a:prstGeom>
          <a:noFill/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5"/>
          <p:cNvSpPr txBox="1"/>
          <p:nvPr/>
        </p:nvSpPr>
        <p:spPr>
          <a:xfrm>
            <a:off x="4221725" y="3027625"/>
            <a:ext cx="3732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TinEye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 </a:t>
            </a:r>
            <a:b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יישום לחיפוש מקיף לפי תמונות ברשת.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99" name="Google Shape;99;p15"/>
          <p:cNvCxnSpPr/>
          <p:nvPr/>
        </p:nvCxnSpPr>
        <p:spPr>
          <a:xfrm flipH="1">
            <a:off x="4599663" y="3028950"/>
            <a:ext cx="6000" cy="891000"/>
          </a:xfrm>
          <a:prstGeom prst="straightConnector1">
            <a:avLst/>
          </a:prstGeom>
          <a:noFill/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5"/>
          <p:cNvSpPr txBox="1"/>
          <p:nvPr/>
        </p:nvSpPr>
        <p:spPr>
          <a:xfrm>
            <a:off x="411975" y="1017125"/>
            <a:ext cx="82320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בנוסף לטיפים שהוזכרו בסרטון, יש גם אתרים שונים שבוחנים את אמיתותן של ידיעות מסוימות.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נוכל להיעזר בהם בבואנו להעריך מידע שקראנו ברשת. 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