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Rubik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boldItalic.fntdata"/><Relationship Id="rId10" Type="http://schemas.openxmlformats.org/officeDocument/2006/relationships/font" Target="fonts/Rubik-italic.fntdata"/><Relationship Id="rId9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ubi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image" Target="../media/image5.jp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hyperlink" Target="http://www.youtube.com/watch?v=HkhN-qWX8G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5: ממפים את המידע- חיפוש מבוסס מיקום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08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11975" y="1017125"/>
            <a:ext cx="8232000" cy="258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נחנו מחפשים מידע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מסוגים שונים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באינטרנט.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מה שמחבר אותו לעולם הפיזי הוא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מידע מבוסס מיקום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-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איפה הוא נמצא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באמת בשטח.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ביחידה זו נלמד על מידע מבוסס מיקום ו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איך להשתמש בגוגל מפות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כדי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לאתר מקומות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שקרובים אלינו,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דרכי הגעה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אפשריות אליהם,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תמונות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שלהם ועוד.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77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2393923" y="4204325"/>
            <a:ext cx="4688309" cy="369300"/>
            <a:chOff x="2621725" y="4347223"/>
            <a:chExt cx="5194802" cy="369300"/>
          </a:xfrm>
        </p:grpSpPr>
        <p:sp>
          <p:nvSpPr>
            <p:cNvPr id="63" name="Google Shape;63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621727" y="4347223"/>
              <a:ext cx="519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74" name="Google Shape;74;p14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393948" y="4631275"/>
            <a:ext cx="43647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2532125" y="4604600"/>
            <a:ext cx="41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סגרו את הלשונית וחזרו למרחב הלמידה</a:t>
            </a:r>
            <a:endParaRPr b="1" sz="1200">
              <a:solidFill>
                <a:srgbClr val="073763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2952685" y="4204975"/>
            <a:ext cx="3570900" cy="330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3004737" y="4185775"/>
            <a:ext cx="3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0" name="Google Shape;80;p14" title="שיעור 5 - ממפים את המידע - חיפוש מבוסס מיקום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8938" y="986375"/>
            <a:ext cx="5562870" cy="31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