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ubik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ubik-boldItalic.fntdata"/><Relationship Id="rId9" Type="http://schemas.openxmlformats.org/officeDocument/2006/relationships/font" Target="fonts/Rubi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regular.fntdata"/><Relationship Id="rId8" Type="http://schemas.openxmlformats.org/officeDocument/2006/relationships/font" Target="fonts/Rubi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3450350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235275"/>
            <a:ext cx="8430300" cy="60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35001" y="319875"/>
            <a:ext cx="8398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4 - תמונה אחת שווה אלף מילות חיפוש</a:t>
            </a:r>
            <a:endParaRPr sz="1600">
              <a:solidFill>
                <a:srgbClr val="073763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63225" y="332200"/>
            <a:ext cx="406450" cy="4064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345400" y="835575"/>
            <a:ext cx="8398500" cy="3429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76550" y="935550"/>
            <a:ext cx="8315400" cy="314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ראינו שהשימוש בוויזואליות מרחיב את ההבנה בנוגע למידע המבוקש. 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למדנו איך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לחפש תמונות ולסנן את התוצאות באמצעות תפריט הכלים,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לפי גודל התמונה, הצבע, הסוג, זמן הפרסום וזכויות השימוש.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למדנו ש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אפשר להעלות לשורת החיפוש תמונה/קישור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של תמונה,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כדי לאתר תמונות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דומות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לה או חלקים מסוימים ממנה.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למדנו שניתן לחפש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סרטונים ולסנן את התוצאות באמצעות תפריט הכלים,</a:t>
            </a:r>
            <a:r>
              <a:rPr b="1"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לפי אורך הסרטון, זמן הפרסום, האיכות, 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הכתוביות והמקור.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אפשר לעשות את כל מה שלמדנו בגוגל כמובן, אבל לא רק בו. 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ניתן לחפש תמונות וסרטונים גם במנועי חיפוש אחרים,</a:t>
            </a:r>
            <a:r>
              <a:rPr b="1"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כמו בינג, יאנדקס ועוד.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br>
              <a:rPr lang="iw" sz="1200"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בשיעור הבא נשתמש ברובד נוסף של נתונים כדי להגיע למידע הרצוי: מיקום גיאוגרפי.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416175" y="4640525"/>
            <a:ext cx="3106500" cy="36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3339975" y="4640525"/>
            <a:ext cx="3106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</a:t>
            </a: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חזרו למרחב הלמידה</a:t>
            </a:r>
            <a:endParaRPr b="1" sz="1200">
              <a:solidFill>
                <a:srgbClr val="073763"/>
              </a:solidFill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32225" y="2290100"/>
            <a:ext cx="3190774" cy="27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