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ubik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ubik-boldItalic.fntdata"/><Relationship Id="rId9" Type="http://schemas.openxmlformats.org/officeDocument/2006/relationships/font" Target="fonts/Rubik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-regular.fntdata"/><Relationship Id="rId8" Type="http://schemas.openxmlformats.org/officeDocument/2006/relationships/font" Target="fonts/Rubi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3450350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235275"/>
            <a:ext cx="8430300" cy="60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45401" y="319875"/>
            <a:ext cx="8398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6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3 - החיפוש המתקדם של גוגל</a:t>
            </a:r>
            <a:endParaRPr sz="1600">
              <a:solidFill>
                <a:srgbClr val="073763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73100" y="332200"/>
            <a:ext cx="406450" cy="4064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345400" y="835575"/>
            <a:ext cx="8398500" cy="36813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76563" y="903675"/>
            <a:ext cx="8315400" cy="3545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 sz="1200">
                <a:latin typeface="Rubik"/>
                <a:ea typeface="Rubik"/>
                <a:cs typeface="Rubik"/>
                <a:sym typeface="Rubik"/>
              </a:rPr>
              <a:t>ראינו שהשימוש בדף החיפוש המתקדם של גוגל מייעל את איתור המידע באינטרנט. אנחנו נותנים "הוראות" ברורות בנוגע לסוג המידע הדרוש לנו, וגוגל מבצע אותן. </a:t>
            </a: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אילו הוראות אפשר לתת לגוגל בחיפוש המתקדם?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"המילה או הביטוי המדויקים הבאים"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- כשאנחנו רוצים לוודא שנקבל תוצאות שמכילות את המילים המדויקות שהשתמשנו בהן.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"אף אחת מהמילים הבאות"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– כשאנחנו רוצים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לא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לכלול תוצאות מסוימות (למשל, ללא נעלי נייקי).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"מספרים שנעים בין"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- כשאנחנו רוצים להגדיר טווח מספרי לחיפוש (מחיר, משקל, אורך וכו').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"שפה" / "אזור"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- כשאנחנו רוצים לקבל תוצאות בשפה מסוימת בלבד או מאזור מסוים בלבד 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(למשל, חיפוש מותגים מקומיים במדינה מסוימת)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 "עדכון אחרון"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- כשאנחנו רוצים להגביל את החיפוש לתוצאות מפרק זמן מסוים.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"אתר או דומיין"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- כשאנחנו רוצים לחפש מידע באתר/דומיין מסוים.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זכרו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- ניתן לשלב מספר הוראות בחיפוש אחד כדי להפוך אותו למדויק עוד יותר.</a:t>
            </a:r>
            <a:r>
              <a:rPr lang="iw" sz="1200">
                <a:latin typeface="Rubik"/>
                <a:ea typeface="Rubik"/>
                <a:cs typeface="Rubik"/>
                <a:sym typeface="Rubik"/>
              </a:rPr>
              <a:t> 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במבט קדימה</a:t>
            </a:r>
            <a:br>
              <a:rPr lang="iw" sz="1200"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בשיעור הבא נשכלל את החיפושים ונאתר מידע גם באופן ויזואלי - באמצעות תמונות וסרטונים.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416175" y="4640525"/>
            <a:ext cx="3106500" cy="36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3339975" y="4640525"/>
            <a:ext cx="3106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סגרו את הלשונית ו</a:t>
            </a: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חזרו למרחב הלמידה</a:t>
            </a:r>
            <a:endParaRPr b="1" sz="1200">
              <a:solidFill>
                <a:srgbClr val="073763"/>
              </a:solidFill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32225" y="2290100"/>
            <a:ext cx="3190774" cy="276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