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Rubik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ubik-boldItalic.fntdata"/><Relationship Id="rId10" Type="http://schemas.openxmlformats.org/officeDocument/2006/relationships/font" Target="fonts/Rubik-italic.fntdata"/><Relationship Id="rId9" Type="http://schemas.openxmlformats.org/officeDocument/2006/relationships/font" Target="fonts/Rubi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ubi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8.jp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hyperlink" Target="http://www.youtube.com/watch?v=RY07eGwCuU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3: מתקדמים בחיפושים- החיפוש המתקדם של גוגל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08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11975" y="1017125"/>
            <a:ext cx="8232000" cy="286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לפעמים אנחנו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מחפשים מידע מסוים ברשת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אבל אנחנו רוצים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לדייק את החיפוש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ולבקש מגוגל להחזיר לנו </a:t>
            </a:r>
            <a:b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רק את התוצאות שעונות על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הקריטריונים שהגדרנו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(למשל, תוצאות שיכילו את המילים המדויקות שכתבנו בשורת החיפוש,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תוצאות מפרק זמן מסוים או ממדינה מסוימת).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ביחידה זו נכיר את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החיפוש המתקדם של גוגל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ואת האפשרויות שהוא מציע לנו כדי למצוא בדיוק את מה שאנחנו מחפשים.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אם לא נמצא את המידע המדויק שחיפשנו, נוכל להסיק שהוא אינו קיים ברשת.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8875" y="400132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2393923" y="4204325"/>
            <a:ext cx="4688309" cy="369300"/>
            <a:chOff x="2621725" y="4347223"/>
            <a:chExt cx="5194802" cy="369300"/>
          </a:xfrm>
        </p:grpSpPr>
        <p:sp>
          <p:nvSpPr>
            <p:cNvPr id="63" name="Google Shape;63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621727" y="4347223"/>
              <a:ext cx="519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74" name="Google Shape;74;p14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2393948" y="4631275"/>
            <a:ext cx="43647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2532125" y="4604600"/>
            <a:ext cx="41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סגרו את הלשונית וחזרו למרחב הלמידה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2952685" y="4204975"/>
            <a:ext cx="3570900" cy="330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3004737" y="4185775"/>
            <a:ext cx="3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0" name="Google Shape;80;p14" title="שיעור 3 - מתקדמים בחיפושים - דף החיפוש המתקדם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52825" y="986375"/>
            <a:ext cx="5562870" cy="31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