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ubik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ubik-boldItalic.fntdata"/><Relationship Id="rId9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3114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35013" y="36902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1 - טריקים בחיפוש מידע</a:t>
            </a:r>
            <a:endParaRPr sz="1600">
              <a:solidFill>
                <a:srgbClr val="073763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45400" y="911775"/>
            <a:ext cx="8398500" cy="35019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18275" y="935625"/>
            <a:ext cx="8232000" cy="341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ראינו איך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שיטות חיפוש מידע שונות משפיעות על התוצאות המתקבלות בגוגל.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נחפש מידע בצורה יעילה?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נשתמש ב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מילות מפתח</a:t>
            </a:r>
            <a:r>
              <a:rPr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endParaRPr sz="1200">
              <a:solidFill>
                <a:srgbClr val="007DA9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נשתמש ב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מילים נרדפות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כדי להרחיב את החיפוש </a:t>
            </a:r>
            <a:br>
              <a:rPr lang="iw" sz="1200"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latin typeface="Rubik"/>
                <a:ea typeface="Rubik"/>
                <a:cs typeface="Rubik"/>
                <a:sym typeface="Rubik"/>
              </a:rPr>
              <a:t>(נוכל להיעזר באתרים למציאת מילים נרדפות, בעברית ובאנגלית)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נפרט כמה שיותר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כדי לדייק את החיפוש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נכתוב מילות חיפוש עם ובלי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ראשי תיבות</a:t>
            </a:r>
            <a:r>
              <a:rPr lang="iw" sz="1200">
                <a:solidFill>
                  <a:srgbClr val="3C9DC0"/>
                </a:solidFill>
                <a:latin typeface="Rubik"/>
                <a:ea typeface="Rubik"/>
                <a:cs typeface="Rubik"/>
                <a:sym typeface="Rubik"/>
              </a:rPr>
              <a:t>,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עם ובלי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קיצורים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,</a:t>
            </a:r>
            <a:r>
              <a:rPr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בכתיב מלא/חסר </a:t>
            </a:r>
            <a:endParaRPr b="1" sz="1200">
              <a:solidFill>
                <a:srgbClr val="007DA9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נחפש מידע בשפת המקור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כדי לקבל יותר תוצאות</a:t>
            </a:r>
            <a:br>
              <a:rPr lang="iw" sz="1200"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latin typeface="Rubik"/>
                <a:ea typeface="Rubik"/>
                <a:cs typeface="Rubik"/>
                <a:sym typeface="Rubik"/>
              </a:rPr>
              <a:t>(נוכל להיעזר בכלי תרגום)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בשיעור הבא נצא מחוץ לגבולות גוגל ונכיר כלי חיפוש נוספים.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21162" y="381925"/>
            <a:ext cx="406450" cy="40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32225" y="2066825"/>
            <a:ext cx="3448402" cy="2988723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/>
        </p:nvSpPr>
        <p:spPr>
          <a:xfrm>
            <a:off x="3416175" y="44881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3339975" y="4488125"/>
            <a:ext cx="3106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