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Varela Round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FmVUi9QvkRAeP74gkzCdEtNYN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VarelaRou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0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0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9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9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9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30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3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30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30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1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1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1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1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1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2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3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3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3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3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3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4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4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5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5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5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6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6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6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27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2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uJjTmXBjz1c&amp;t=131s" TargetMode="External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time_continue=8&amp;v=BNHR6IQJGZs&amp;feature=emb_logo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איחזור מידע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סלומון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97" y="129485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חיפוש teva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294" y="842647"/>
            <a:ext cx="6843712" cy="601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עוד בסרגל החיפוש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8188" y="1514475"/>
            <a:ext cx="7260050" cy="480774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/>
          <p:nvPr/>
        </p:nvSpPr>
        <p:spPr>
          <a:xfrm>
            <a:off x="4157663" y="2185988"/>
            <a:ext cx="1071562" cy="1728787"/>
          </a:xfrm>
          <a:prstGeom prst="rect">
            <a:avLst/>
          </a:prstGeom>
          <a:noFill/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4157663" y="3429000"/>
            <a:ext cx="1071562" cy="373380"/>
          </a:xfrm>
          <a:prstGeom prst="rect">
            <a:avLst/>
          </a:prstGeom>
          <a:noFill/>
          <a:ln cap="flat" cmpd="sng" w="41275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חיפוש טבע ב Google Finances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4614" y="1128712"/>
            <a:ext cx="6121836" cy="572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עוד בסרגל החיפוש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8188" y="1514475"/>
            <a:ext cx="7260050" cy="4807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/>
          <p:nvPr/>
        </p:nvSpPr>
        <p:spPr>
          <a:xfrm>
            <a:off x="4157663" y="2185988"/>
            <a:ext cx="1071562" cy="1728787"/>
          </a:xfrm>
          <a:prstGeom prst="rect">
            <a:avLst/>
          </a:prstGeom>
          <a:noFill/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4229100" y="3192780"/>
            <a:ext cx="914400" cy="312420"/>
          </a:xfrm>
          <a:prstGeom prst="rect">
            <a:avLst/>
          </a:pr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חיפוש טיסות ב-  Google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5812" y="1775460"/>
            <a:ext cx="9616547" cy="432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>
            <a:off x="2508080" y="6034389"/>
            <a:ext cx="55899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https://www.youtube.com/watch?v=uJjTmXBjz1c&amp;t=131s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6" title="ￗﾞￗﾔ ￗﾐￗﾕￗﾞￗﾨￗﾕￗﾪ ￗﾜￗﾠￗﾕ ￗﾪￗﾕￗﾦￗﾐￗﾕￗﾪ ￗﾔￗﾗￗﾙￗﾤￗﾕￗﾩ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0256" y="1153269"/>
            <a:ext cx="7093744" cy="399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>
            <p:ph type="ctrTitle"/>
          </p:nvPr>
        </p:nvSpPr>
        <p:spPr>
          <a:xfrm>
            <a:off x="3016450" y="551110"/>
            <a:ext cx="6777631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1778000" y="1535906"/>
            <a:ext cx="80160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4086225" y="2621756"/>
            <a:ext cx="3457575" cy="1978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601663" y="1569244"/>
            <a:ext cx="8016081" cy="3365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חפשו מיהו אילון מאסק Elon Musk.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ציינו שם של אחת החברות שבבעלותו.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מצאו את הדוחות הפיננסים של החברה ברבעון האחרון.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מצאו היכן החברה ממוקמת בעולם.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תכננו טיסה לפגישה עם אילון מאסק במשרדי החברה בעזרת גוגל טיסות.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8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565279" y="1942626"/>
            <a:ext cx="8537543" cy="2636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איחזור מידע?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עובד מנוע החיפוש של גוגל?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לחפש בגוגל?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79400" lvl="0" marL="6429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איחזור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b="0" lang="iw-IL">
                <a:latin typeface="Arial"/>
                <a:ea typeface="Arial"/>
                <a:cs typeface="Arial"/>
                <a:sym typeface="Arial"/>
              </a:rPr>
              <a:t>Information retrieval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rl Holding Lantern" id="129" name="Google Shape;129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675" l="0" r="-1" t="13302"/>
          <a:stretch/>
        </p:blipFill>
        <p:spPr>
          <a:xfrm>
            <a:off x="6444697" y="2525843"/>
            <a:ext cx="3631126" cy="318540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0" name="Google Shape;130;p5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700"/>
              <a:buFont typeface="Varela Round"/>
              <a:buNone/>
            </a:pPr>
            <a:r>
              <a:rPr lang="iw-IL" sz="3700">
                <a:latin typeface="Arial"/>
                <a:ea typeface="Arial"/>
                <a:cs typeface="Arial"/>
                <a:sym typeface="Arial"/>
              </a:rPr>
              <a:t>איחזור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n Wearing Polo Shirt Standing Near Green Plants" id="131" name="Google Shape;131;p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" l="1032" r="1" t="0"/>
          <a:stretch/>
        </p:blipFill>
        <p:spPr>
          <a:xfrm>
            <a:off x="1068126" y="2525843"/>
            <a:ext cx="4622899" cy="311795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1900238" y="1345208"/>
            <a:ext cx="8079581" cy="973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פעולה להשגת מידע רלוונטי מתוך מסד נתונים או מאגר מידע.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לשם איחזור מידע משתמשים בעיקר </a:t>
            </a: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במנועי חיפוש.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5096601" y="646014"/>
            <a:ext cx="3291287" cy="5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Retrieval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ctrTitle"/>
          </p:nvPr>
        </p:nvSpPr>
        <p:spPr>
          <a:xfrm>
            <a:off x="972155" y="729183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1" lang="iw-IL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כיצד עובד מנוע חיפוש באינטרנט?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721519" y="2369736"/>
            <a:ext cx="842248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שלב 1: מנוע זחלן (ספיידר/עכבישים/רובוטים)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– תוכנות שסורקות את כל דפי האינטרנט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שלב 2: מנוע אינדקס </a:t>
            </a:r>
            <a:endParaRPr b="1" i="0" sz="24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– מפרק את המסמכים לפי מילים ובונה אינדקס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שלב 3: מנוע איחזור </a:t>
            </a:r>
            <a:endParaRPr b="1" i="0" sz="24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– מקבל את השאילתה מהמשתמש, מאחזר את המידע </a:t>
            </a:r>
            <a:endParaRPr b="1" i="0" sz="24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                 ומציע אותו למשתמש כתוצאות החיפוש.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3596" y="1535906"/>
            <a:ext cx="2360517" cy="932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מנועי חיפוש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2869" y="1760812"/>
            <a:ext cx="7946646" cy="3020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5620654" y="857481"/>
            <a:ext cx="20633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Engines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עובד מנוע החיפוש של Google?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4646950" y="5391835"/>
            <a:ext cx="57862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https://www.youtube.com/watch?time_continue=8&amp;v=BNHR6IQJGZs&amp;feature=emb_logo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8" title="How Search Works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1698" y="1401580"/>
            <a:ext cx="6955436" cy="3912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9"/>
          <p:cNvGrpSpPr/>
          <p:nvPr/>
        </p:nvGrpSpPr>
        <p:grpSpPr>
          <a:xfrm>
            <a:off x="835026" y="1058658"/>
            <a:ext cx="9975850" cy="5189741"/>
            <a:chOff x="1343026" y="1581150"/>
            <a:chExt cx="9544049" cy="4284487"/>
          </a:xfrm>
        </p:grpSpPr>
        <p:pic>
          <p:nvPicPr>
            <p:cNvPr id="160" name="Google Shape;160;p9"/>
            <p:cNvPicPr preferRelativeResize="0"/>
            <p:nvPr/>
          </p:nvPicPr>
          <p:blipFill rotWithShape="1">
            <a:blip r:embed="rId3">
              <a:alphaModFix/>
            </a:blip>
            <a:srcRect b="6804" l="0" r="1634" t="15032"/>
            <a:stretch/>
          </p:blipFill>
          <p:spPr>
            <a:xfrm>
              <a:off x="1343026" y="1599780"/>
              <a:ext cx="9544049" cy="426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9"/>
            <p:cNvSpPr/>
            <p:nvPr/>
          </p:nvSpPr>
          <p:spPr>
            <a:xfrm>
              <a:off x="10401300" y="1581150"/>
              <a:ext cx="485775" cy="412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סרגל החיפוש של גוגל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923926" y="996950"/>
            <a:ext cx="8353424" cy="1133475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האפשרויות בסרגל הכלים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7295" y="986359"/>
            <a:ext cx="8278194" cy="523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2020-03-31T15:59:54Z</dcterms:created>
  <dc:creator>lesley salamon</dc:creator>
</cp:coreProperties>
</file>