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arela Round" panose="020B0604020202020204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3/DpqiOY3o89FNrOGBajYrrO9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1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2" name="Google Shape;102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2" name="Google Shape;52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4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0" name="Google Shape;60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8" name="Google Shape;68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6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6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6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9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30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3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30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jTmXBjz1c&amp;t=131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YUmCJvIQNs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321519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איחזור מידע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latin typeface="Arial"/>
                <a:ea typeface="Arial"/>
                <a:cs typeface="Arial"/>
                <a:sym typeface="Arial"/>
              </a:rPr>
              <a:t>استرجاع المعلومات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ctrTitle"/>
          </p:nvPr>
        </p:nvSpPr>
        <p:spPr>
          <a:xfrm>
            <a:off x="1561189" y="11176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بحث </a:t>
            </a:r>
            <a:r>
              <a:rPr lang="iw-IL" dirty="0">
                <a:latin typeface="Arial"/>
                <a:ea typeface="Arial"/>
                <a:cs typeface="Arial"/>
                <a:sym typeface="Arial"/>
              </a:rPr>
              <a:t> teva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3187" y="730887"/>
            <a:ext cx="5645626" cy="601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المزيد في شريط البحث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108" y="1025128"/>
            <a:ext cx="7260050" cy="480774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/>
          <p:nvPr/>
        </p:nvSpPr>
        <p:spPr>
          <a:xfrm>
            <a:off x="4025583" y="1696641"/>
            <a:ext cx="1071562" cy="1728787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4025583" y="2939653"/>
            <a:ext cx="1071562" cy="373380"/>
          </a:xfrm>
          <a:prstGeom prst="rect">
            <a:avLst/>
          </a:prstGeom>
          <a:noFill/>
          <a:ln w="41275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ابحث عن الطبيعة </a:t>
            </a:r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ב-Google Finances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4614" y="1128712"/>
            <a:ext cx="6121836" cy="572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المزيد في شريط البحث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6748" y="1025128"/>
            <a:ext cx="7260050" cy="4807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/>
          <p:nvPr/>
        </p:nvSpPr>
        <p:spPr>
          <a:xfrm>
            <a:off x="4066223" y="1696641"/>
            <a:ext cx="1071562" cy="1728787"/>
          </a:xfrm>
          <a:prstGeom prst="rect">
            <a:avLst/>
          </a:prstGeom>
          <a:noFill/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4137660" y="2703433"/>
            <a:ext cx="914400" cy="312420"/>
          </a:xfrm>
          <a:prstGeom prst="rect">
            <a:avLst/>
          </a:prstGeom>
          <a:noFill/>
          <a:ln w="25400" cap="flat" cmpd="sng">
            <a:solidFill>
              <a:srgbClr val="192A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ctrTitle"/>
          </p:nvPr>
        </p:nvSpPr>
        <p:spPr>
          <a:xfrm>
            <a:off x="1645812" y="169316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ابحث عن الرحلات الجوية في</a:t>
            </a:r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-Google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812" y="1775460"/>
            <a:ext cx="9616547" cy="432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ctrTitle"/>
          </p:nvPr>
        </p:nvSpPr>
        <p:spPr>
          <a:xfrm>
            <a:off x="7741920" y="186259"/>
            <a:ext cx="4239678" cy="26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000"/>
              <a:buFont typeface="Varela Round"/>
              <a:buNone/>
            </a:pPr>
            <a:r>
              <a:rPr lang="ar-SA" sz="2000" dirty="0">
                <a:latin typeface="Arial"/>
                <a:ea typeface="Arial"/>
                <a:cs typeface="Arial"/>
                <a:sym typeface="Arial"/>
              </a:rPr>
              <a:t>ماذا تخبرنا نتائج البحث</a:t>
            </a:r>
            <a:r>
              <a:rPr lang="iw-IL" sz="20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4299246" y="166822"/>
            <a:ext cx="37886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u="sng">
                <a:solidFill>
                  <a:schemeClr val="dk1"/>
                </a:solidFill>
                <a:hlinkClick r:id="rId3"/>
              </a:rPr>
              <a:t>https://www.youtube.com/watch?v=uJjTmXBjz1c&amp;t=131s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12" name="Google Shape;212;p16" title="ￗﾞￗﾔ ￗﾐￗﾕￗﾞￗﾨￗﾕￗﾪ ￗﾜￗﾠￗﾕ ￗﾪￗﾕￗﾦￗﾐￗﾕￗﾪ ￗﾔￗﾗￗﾙￗﾤￗﾕￗﾩ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136" y="543669"/>
            <a:ext cx="10954544" cy="597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ctrTitle"/>
          </p:nvPr>
        </p:nvSpPr>
        <p:spPr>
          <a:xfrm>
            <a:off x="3087570" y="388374"/>
            <a:ext cx="677763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مهمة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1778000" y="1535906"/>
            <a:ext cx="80160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822961" y="1235038"/>
            <a:ext cx="992965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ar-SA" sz="2400" dirty="0">
                <a:solidFill>
                  <a:schemeClr val="dk1"/>
                </a:solidFill>
              </a:rPr>
              <a:t>اكتشف من هو </a:t>
            </a:r>
            <a:r>
              <a:rPr lang="en-US" sz="2400" dirty="0">
                <a:solidFill>
                  <a:schemeClr val="dk1"/>
                </a:solidFill>
              </a:rPr>
              <a:t>Elon Musk</a:t>
            </a:r>
            <a:r>
              <a:rPr lang="ar-SA" sz="2400" dirty="0">
                <a:solidFill>
                  <a:schemeClr val="dk1"/>
                </a:solidFill>
              </a:rPr>
              <a:t> ؟</a:t>
            </a:r>
            <a:endParaRPr dirty="0"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ar-SA" sz="2400" dirty="0">
                <a:solidFill>
                  <a:schemeClr val="dk1"/>
                </a:solidFill>
              </a:rPr>
              <a:t>اذكر اسم إحدى الشركات التي يملكها.</a:t>
            </a: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ar-SA" sz="2400" dirty="0">
                <a:solidFill>
                  <a:schemeClr val="dk1"/>
                </a:solidFill>
              </a:rPr>
              <a:t>ابحث عن البيانات المالية للشركة للربع الأخير.</a:t>
            </a: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ar-SA" sz="2400" dirty="0">
                <a:solidFill>
                  <a:schemeClr val="dk1"/>
                </a:solidFill>
              </a:rPr>
              <a:t>اكتشف أين تقع الشركة في العالم.</a:t>
            </a: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ar-SA" sz="2400" dirty="0">
                <a:solidFill>
                  <a:schemeClr val="dk1"/>
                </a:solidFill>
              </a:rPr>
              <a:t>خطط لرحلة للقاء </a:t>
            </a:r>
            <a:r>
              <a:rPr lang="en-US" sz="2400" dirty="0">
                <a:solidFill>
                  <a:schemeClr val="dk1"/>
                </a:solidFill>
              </a:rPr>
              <a:t>Elon Musk</a:t>
            </a:r>
            <a:r>
              <a:rPr lang="ar-SA" sz="2400" dirty="0">
                <a:solidFill>
                  <a:schemeClr val="dk1"/>
                </a:solidFill>
              </a:rPr>
              <a:t> في مكاتب الشركة بمساعدة (سفرات جوجل) </a:t>
            </a:r>
            <a:r>
              <a:rPr lang="en-US" sz="2400" dirty="0">
                <a:solidFill>
                  <a:schemeClr val="dk1"/>
                </a:solidFill>
              </a:rPr>
              <a:t>Google Flights.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 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344333" y="1756097"/>
            <a:ext cx="8537543" cy="263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b="0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איחזור מידע?</a:t>
            </a:r>
            <a:endParaRPr b="0"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2957" lvl="0" indent="-45720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b="0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כיצד עובד מנוע החיפוש של גוגל?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2957" lvl="0" indent="-45720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 b="0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כיצד לחפש בגוגל?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20757" lvl="0" indent="-45720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 هو استرجاع المعلومات؟</a:t>
            </a:r>
          </a:p>
          <a:p>
            <a:pPr marL="820757" lvl="0" indent="-45720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كيف يعمل محرك بحث جوجل؟</a:t>
            </a:r>
          </a:p>
          <a:p>
            <a:pPr marL="820757" lvl="0" indent="-45720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كيف تبحث على جوجل؟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ctrTitle"/>
          </p:nvPr>
        </p:nvSpPr>
        <p:spPr>
          <a:xfrm>
            <a:off x="-1" y="2154355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استرجاع المعلومات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 descr="Girl Holding Lanter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302" r="-1" b="41676"/>
          <a:stretch/>
        </p:blipFill>
        <p:spPr>
          <a:xfrm>
            <a:off x="6096000" y="2525844"/>
            <a:ext cx="4895527" cy="311795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1631732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SzPts val="3600"/>
            </a:pPr>
            <a:r>
              <a:rPr lang="iw-IL" sz="3600" b="1" dirty="0">
                <a:latin typeface="Arial"/>
                <a:ea typeface="Arial"/>
                <a:cs typeface="Arial"/>
                <a:sym typeface="Arial"/>
              </a:rPr>
              <a:t>איחזור מידע</a:t>
            </a:r>
            <a:r>
              <a:rPr lang="ar-SA" sz="3600" b="1" dirty="0">
                <a:latin typeface="Arial"/>
                <a:ea typeface="Arial"/>
                <a:cs typeface="Arial"/>
                <a:sym typeface="Arial"/>
              </a:rPr>
              <a:t> - استرجاع المعلومات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5" descr="Man Wearing Polo Shirt Standing Near Green Plants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032" r="1" b="1"/>
          <a:stretch/>
        </p:blipFill>
        <p:spPr>
          <a:xfrm>
            <a:off x="1068126" y="2525843"/>
            <a:ext cx="4622899" cy="311795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2056209" y="1244769"/>
            <a:ext cx="8079581" cy="114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פעולה להשגת מידע רלוונטי מתוך מסד נתונים או מאגר מידע.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לשם איחזור מידע משתמשים בעיקר </a:t>
            </a:r>
            <a:r>
              <a:rPr lang="iw-IL" sz="2400" b="1" i="0" u="none" strike="noStrike" cap="none" dirty="0">
                <a:solidFill>
                  <a:schemeClr val="dk1"/>
                </a:solidFill>
              </a:rPr>
              <a:t>במנועי חיפוש. </a:t>
            </a:r>
            <a:endParaRPr sz="2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5096601" y="646014"/>
            <a:ext cx="3291287" cy="5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>
                <a:solidFill>
                  <a:schemeClr val="dk1"/>
                </a:solidFill>
              </a:rPr>
              <a:t>Information Retrieval</a:t>
            </a:r>
            <a:endParaRPr sz="2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577F2-6FD5-411F-946F-201AC90723FE}"/>
              </a:ext>
            </a:extLst>
          </p:cNvPr>
          <p:cNvSpPr txBox="1"/>
          <p:nvPr/>
        </p:nvSpPr>
        <p:spPr>
          <a:xfrm>
            <a:off x="1336431" y="5880295"/>
            <a:ext cx="84968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هي عملية للحصول على معلومات ذات صلة من قاعدة بيانات أو مجمع معلومات.</a:t>
            </a:r>
            <a:endParaRPr lang="en-US" sz="2400" b="1" dirty="0"/>
          </a:p>
          <a:p>
            <a:pPr algn="ctr"/>
            <a:r>
              <a:rPr lang="ar-SA" sz="2400" b="1" dirty="0"/>
              <a:t>يتم استرجاع معلومات المستخدمين من محركات البحث.</a:t>
            </a:r>
            <a:endParaRPr lang="he-IL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ctrTitle"/>
          </p:nvPr>
        </p:nvSpPr>
        <p:spPr>
          <a:xfrm>
            <a:off x="972155" y="729183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2060"/>
              </a:buClr>
            </a:pPr>
            <a:r>
              <a:rPr lang="iw-IL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כיצד עובד מנוע חיפוש באינטרנט?</a:t>
            </a:r>
            <a:br>
              <a:rPr lang="ar-SA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كيف يعمل محرك البحث على الإنترنت؟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616824" y="2168744"/>
            <a:ext cx="8422481" cy="336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12B4BC"/>
                </a:solidFill>
              </a:rPr>
              <a:t>שלב 1: מנוע זחלן (ספיידר/עכבישים/רובוטים) </a:t>
            </a:r>
            <a:r>
              <a:rPr lang="iw-IL" sz="2400" b="1" i="0" u="none" strike="noStrike" cap="none" dirty="0">
                <a:solidFill>
                  <a:srgbClr val="192A72"/>
                </a:solidFill>
              </a:rPr>
              <a:t>– </a:t>
            </a:r>
            <a:r>
              <a:rPr lang="iw-IL" sz="2400" i="0" u="none" strike="noStrike" cap="none" dirty="0">
                <a:solidFill>
                  <a:srgbClr val="192A72"/>
                </a:solidFill>
              </a:rPr>
              <a:t>תוכנות שסורקות את כל דפי האינטרנט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12B4BC"/>
                </a:solidFill>
              </a:rPr>
              <a:t>שלב 2: מנוע אינדקס </a:t>
            </a:r>
            <a:r>
              <a:rPr lang="iw-IL" sz="2400" b="1" i="0" u="none" strike="noStrike" cap="none" dirty="0">
                <a:solidFill>
                  <a:srgbClr val="192A72"/>
                </a:solidFill>
              </a:rPr>
              <a:t>–</a:t>
            </a:r>
            <a:r>
              <a:rPr lang="iw-IL" sz="2400" i="0" u="none" strike="noStrike" cap="none" dirty="0">
                <a:solidFill>
                  <a:srgbClr val="192A72"/>
                </a:solidFill>
              </a:rPr>
              <a:t> מפרק את המסמכים לפי מילים ובונה אינדקס</a:t>
            </a:r>
            <a:endParaRPr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12B4BC"/>
                </a:solidFill>
              </a:rPr>
              <a:t>שלב 3: מנוע איחזור </a:t>
            </a:r>
            <a:r>
              <a:rPr lang="iw-IL" sz="2400" b="1" i="0" u="none" strike="noStrike" cap="none" dirty="0">
                <a:solidFill>
                  <a:srgbClr val="192A72"/>
                </a:solidFill>
              </a:rPr>
              <a:t>– </a:t>
            </a:r>
            <a:r>
              <a:rPr lang="iw-IL" sz="2400" i="0" u="none" strike="noStrike" cap="none" dirty="0">
                <a:solidFill>
                  <a:srgbClr val="192A72"/>
                </a:solidFill>
              </a:rPr>
              <a:t>מקבל את השאילתה מהמשתמש, מאחזר את המידע ומציע אותו למשתמש כתוצאות החיפוש.</a:t>
            </a:r>
            <a:endParaRPr dirty="0"/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999" y="1176541"/>
            <a:ext cx="2360517" cy="93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7B62A-4C37-4624-94C3-D207297A7077}"/>
              </a:ext>
            </a:extLst>
          </p:cNvPr>
          <p:cNvSpPr txBox="1"/>
          <p:nvPr/>
        </p:nvSpPr>
        <p:spPr>
          <a:xfrm>
            <a:off x="9355014" y="2233821"/>
            <a:ext cx="25884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b="1" u="sng" dirty="0"/>
              <a:t>الخطوة 1: </a:t>
            </a:r>
            <a:r>
              <a:rPr lang="ar-SA" sz="1800" b="1" dirty="0"/>
              <a:t>محرك الزاحف (العنكبوت / العناكب / الروبوتات) - برنامج يقوم بمسح جميع صفحات الويب</a:t>
            </a:r>
            <a:endParaRPr lang="he-IL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DB8E1-AA7F-44CD-BCE8-1E6844B828D1}"/>
              </a:ext>
            </a:extLst>
          </p:cNvPr>
          <p:cNvSpPr txBox="1"/>
          <p:nvPr/>
        </p:nvSpPr>
        <p:spPr>
          <a:xfrm>
            <a:off x="9144000" y="3559126"/>
            <a:ext cx="2799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b="1" u="sng" dirty="0"/>
              <a:t>محرك الفهرس </a:t>
            </a:r>
            <a:r>
              <a:rPr lang="ar-SA" sz="1800" b="1" dirty="0"/>
              <a:t>– يفرز المستندات حسب الكلمات ويقوم بإنشاء فهرس</a:t>
            </a:r>
            <a:endParaRPr lang="he-IL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BC070-9015-4ABB-AFEA-A9BB753EFF7C}"/>
              </a:ext>
            </a:extLst>
          </p:cNvPr>
          <p:cNvSpPr txBox="1"/>
          <p:nvPr/>
        </p:nvSpPr>
        <p:spPr>
          <a:xfrm>
            <a:off x="9143999" y="4267096"/>
            <a:ext cx="27994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en-US" sz="1800" b="1" dirty="0"/>
              <a:t>-</a:t>
            </a:r>
            <a:r>
              <a:rPr lang="ar-SA" sz="1800" b="1" u="sng" dirty="0"/>
              <a:t>محرك الاستعادة:</a:t>
            </a:r>
            <a:r>
              <a:rPr lang="en-US" sz="1800" b="1" u="sng" dirty="0"/>
              <a:t> </a:t>
            </a:r>
            <a:r>
              <a:rPr lang="ar-SA" sz="1800" b="1" dirty="0"/>
              <a:t>الحصول على الاستعلام من المستخدم ، واسترجاع المعلومات وعرضها على المستخدم في نتائج البحث.</a:t>
            </a:r>
            <a:endParaRPr lang="he-IL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ctrTitle"/>
          </p:nvPr>
        </p:nvSpPr>
        <p:spPr>
          <a:xfrm>
            <a:off x="1528502" y="22012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מנועי חיפוש</a:t>
            </a: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 – محركات البحث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2869" y="1760812"/>
            <a:ext cx="7946646" cy="3020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5620654" y="857481"/>
            <a:ext cx="20633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i="0" u="none" strike="noStrike" cap="none">
                <a:solidFill>
                  <a:schemeClr val="dk1"/>
                </a:solidFill>
              </a:rPr>
              <a:t>Search Engines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17643-0B13-4A2D-8D5E-631286AF0EC3}"/>
              </a:ext>
            </a:extLst>
          </p:cNvPr>
          <p:cNvSpPr txBox="1"/>
          <p:nvPr/>
        </p:nvSpPr>
        <p:spPr>
          <a:xfrm>
            <a:off x="2714149" y="4940110"/>
            <a:ext cx="77653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hlinkClick r:id="rId4"/>
              </a:rPr>
              <a:t>https://www.youtube.com/watch?v=YUmCJvIQNso</a:t>
            </a:r>
            <a:endParaRPr lang="he-IL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F3012-6CBC-4E81-9F66-FC8BD92C834C}"/>
              </a:ext>
            </a:extLst>
          </p:cNvPr>
          <p:cNvSpPr txBox="1"/>
          <p:nvPr/>
        </p:nvSpPr>
        <p:spPr>
          <a:xfrm>
            <a:off x="2714149" y="5620471"/>
            <a:ext cx="662519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اسرار البحث في جوجل ومميزات قد لا تعرفها</a:t>
            </a:r>
          </a:p>
          <a:p>
            <a:pPr algn="ctr"/>
            <a:endParaRPr lang="he-IL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ctrTitle"/>
          </p:nvPr>
        </p:nvSpPr>
        <p:spPr>
          <a:xfrm>
            <a:off x="1274516" y="6433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ar-SA" sz="3600" b="1" dirty="0">
                <a:latin typeface="Arial"/>
                <a:ea typeface="Arial"/>
                <a:cs typeface="Arial"/>
                <a:sym typeface="Arial"/>
              </a:rPr>
              <a:t>كيف يعمل محرك بحث </a:t>
            </a:r>
            <a:r>
              <a:rPr lang="iw-IL" sz="3600" b="1" dirty="0"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ar-SA" sz="3600" b="1" dirty="0">
                <a:latin typeface="Arial"/>
                <a:ea typeface="Arial"/>
                <a:cs typeface="Arial"/>
                <a:sym typeface="Arial"/>
              </a:rPr>
              <a:t> ؟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8" title="How Search Wor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791" y="775976"/>
            <a:ext cx="10389137" cy="584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9"/>
          <p:cNvGrpSpPr/>
          <p:nvPr/>
        </p:nvGrpSpPr>
        <p:grpSpPr>
          <a:xfrm>
            <a:off x="835026" y="1058658"/>
            <a:ext cx="9975850" cy="5189741"/>
            <a:chOff x="1343026" y="1581150"/>
            <a:chExt cx="9544049" cy="4284487"/>
          </a:xfrm>
        </p:grpSpPr>
        <p:pic>
          <p:nvPicPr>
            <p:cNvPr id="162" name="Google Shape;162;p9"/>
            <p:cNvPicPr preferRelativeResize="0"/>
            <p:nvPr/>
          </p:nvPicPr>
          <p:blipFill rotWithShape="1">
            <a:blip r:embed="rId3">
              <a:alphaModFix/>
            </a:blip>
            <a:srcRect t="15032" r="1635" b="6805"/>
            <a:stretch/>
          </p:blipFill>
          <p:spPr>
            <a:xfrm>
              <a:off x="1343026" y="1599780"/>
              <a:ext cx="9544049" cy="4265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9"/>
            <p:cNvSpPr/>
            <p:nvPr/>
          </p:nvSpPr>
          <p:spPr>
            <a:xfrm>
              <a:off x="10401300" y="1581150"/>
              <a:ext cx="485775" cy="4127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סרגל החיפוש של גוגל</a:t>
            </a: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 - شريط بحث جوجل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923926" y="996950"/>
            <a:ext cx="8353424" cy="1133475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האפשרויות בסרגל הכלים</a:t>
            </a: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 - خيارات شريط الأدوات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7295" y="986359"/>
            <a:ext cx="8278194" cy="523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355</Words>
  <Application>Microsoft Office PowerPoint</Application>
  <PresentationFormat>מסך רחב</PresentationFormat>
  <Paragraphs>45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Varela Round</vt:lpstr>
      <vt:lpstr>ערכת נושא Office</vt:lpstr>
      <vt:lpstr>איחזור מידע استرجاع المعلومات</vt:lpstr>
      <vt:lpstr>ماذا سنتعلم اليوم ؟</vt:lpstr>
      <vt:lpstr>استرجاع المعلومات</vt:lpstr>
      <vt:lpstr>איחזור מידע - استرجاع المعلومات</vt:lpstr>
      <vt:lpstr>כיצד עובד מנוע חיפוש באינטרנט? كيف يعمل محرك البحث على الإنترنت؟</vt:lpstr>
      <vt:lpstr>מנועי חיפוש – محركات البحث</vt:lpstr>
      <vt:lpstr>كيف يعمل محرك بحث Google ؟</vt:lpstr>
      <vt:lpstr>סרגל החיפוש של גוגל - شريط بحث جوجل</vt:lpstr>
      <vt:lpstr>האפשרויות בסרגל הכלים - خيارات شريط الأدوات</vt:lpstr>
      <vt:lpstr>بحث  teva</vt:lpstr>
      <vt:lpstr>المزيد في شريط البحث</vt:lpstr>
      <vt:lpstr>ابحث عن الطبيعة ב-Google Finances</vt:lpstr>
      <vt:lpstr>المزيد في شريط البحث</vt:lpstr>
      <vt:lpstr>ابحث عن الرحلات الجوية في-Google </vt:lpstr>
      <vt:lpstr>ماذا تخبرنا نتائج البحث?</vt:lpstr>
      <vt:lpstr>مهمة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איחזור מידע</dc:title>
  <dc:creator>lesley salamon</dc:creator>
  <cp:lastModifiedBy>דאהש  חביבאללה</cp:lastModifiedBy>
  <cp:revision>12</cp:revision>
  <dcterms:created xsi:type="dcterms:W3CDTF">2020-03-31T15:59:54Z</dcterms:created>
  <dcterms:modified xsi:type="dcterms:W3CDTF">2021-02-10T20:32:17Z</dcterms:modified>
</cp:coreProperties>
</file>