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embeddedFontLst>
    <p:embeddedFont>
      <p:font typeface="Varela Round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4" roundtripDataSignature="AMtx7mgcH3dtj1AKpjdHeiywlCQuD4FD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VarelaRound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iw-I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6" name="Google Shape;256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1" name="Google Shape;281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0" name="Google Shape;290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" name="Google Shape;16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שער">
  <p:cSld name="שער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ctrTitle"/>
          </p:nvPr>
        </p:nvSpPr>
        <p:spPr>
          <a:xfrm>
            <a:off x="1" y="2693989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b="1" i="0" sz="6601" u="none" cap="none" strike="noStrik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/>
          <p:nvPr/>
        </p:nvSpPr>
        <p:spPr>
          <a:xfrm>
            <a:off x="-670069" y="6569428"/>
            <a:ext cx="2623961" cy="459108"/>
          </a:xfrm>
          <a:prstGeom prst="roundRect">
            <a:avLst>
              <a:gd fmla="val 50000" name="adj"/>
            </a:avLst>
          </a:prstGeom>
          <a:solidFill>
            <a:srgbClr val="6C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0"/>
          <p:cNvSpPr/>
          <p:nvPr/>
        </p:nvSpPr>
        <p:spPr>
          <a:xfrm>
            <a:off x="-1488810" y="6304086"/>
            <a:ext cx="3246400" cy="192925"/>
          </a:xfrm>
          <a:prstGeom prst="roundRect">
            <a:avLst>
              <a:gd fmla="val 49359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0"/>
          <p:cNvSpPr/>
          <p:nvPr/>
        </p:nvSpPr>
        <p:spPr>
          <a:xfrm>
            <a:off x="9986482" y="-439221"/>
            <a:ext cx="4205647" cy="631862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0"/>
          <p:cNvSpPr/>
          <p:nvPr/>
        </p:nvSpPr>
        <p:spPr>
          <a:xfrm>
            <a:off x="8259471" y="6565100"/>
            <a:ext cx="4434214" cy="796532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וידאו על מסך מלא">
  <p:cSld name="וידאו על מסך מלא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9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fmla="val 50000" name="adj"/>
            </a:avLst>
          </a:prstGeom>
          <a:solidFill>
            <a:srgbClr val="6C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3" name="Google Shape;83;p39"/>
          <p:cNvSpPr/>
          <p:nvPr/>
        </p:nvSpPr>
        <p:spPr>
          <a:xfrm>
            <a:off x="8667715" y="66849"/>
            <a:ext cx="5300119" cy="221623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4" name="Google Shape;84;p39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5" name="Google Shape;85;p39"/>
          <p:cNvSpPr/>
          <p:nvPr>
            <p:ph idx="2" type="media"/>
          </p:nvPr>
        </p:nvSpPr>
        <p:spPr>
          <a:xfrm>
            <a:off x="363416" y="639717"/>
            <a:ext cx="11465168" cy="6122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1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92A72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marR="0" rtl="1" algn="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39"/>
          <p:cNvSpPr txBox="1"/>
          <p:nvPr>
            <p:ph idx="1" type="body"/>
          </p:nvPr>
        </p:nvSpPr>
        <p:spPr>
          <a:xfrm>
            <a:off x="363416" y="95349"/>
            <a:ext cx="8074879" cy="400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1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2A72"/>
              </a:buClr>
              <a:buSzPts val="2400"/>
              <a:buFont typeface="Varela Round"/>
              <a:buNone/>
              <a:defRPr sz="24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42900" lvl="1" marL="9144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ותמונה">
  <p:cSld name="כותרת ותמונה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0"/>
          <p:cNvSpPr/>
          <p:nvPr>
            <p:ph idx="2" type="pic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40"/>
          <p:cNvSpPr txBox="1"/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0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fmla="val 50000" name="adj"/>
            </a:avLst>
          </a:prstGeom>
          <a:solidFill>
            <a:srgbClr val="6C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0"/>
          <p:cNvSpPr/>
          <p:nvPr/>
        </p:nvSpPr>
        <p:spPr>
          <a:xfrm>
            <a:off x="11032901" y="950191"/>
            <a:ext cx="1159099" cy="347376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w-I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0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0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וארבע תמונות">
  <p:cSld name="כותרת וארבע תמונות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1"/>
          <p:cNvSpPr txBox="1"/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1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fmla="val 50000" name="adj"/>
            </a:avLst>
          </a:prstGeom>
          <a:solidFill>
            <a:srgbClr val="6C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41"/>
          <p:cNvSpPr/>
          <p:nvPr/>
        </p:nvSpPr>
        <p:spPr>
          <a:xfrm>
            <a:off x="10171544" y="938558"/>
            <a:ext cx="2190882" cy="426915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w-I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1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41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41"/>
          <p:cNvSpPr/>
          <p:nvPr>
            <p:ph idx="2" type="pic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41"/>
          <p:cNvSpPr/>
          <p:nvPr>
            <p:ph idx="3" type="pic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41"/>
          <p:cNvSpPr/>
          <p:nvPr>
            <p:ph idx="4" type="pic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41"/>
          <p:cNvSpPr/>
          <p:nvPr>
            <p:ph idx="5" type="pic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השיעור שכבה ושם המורה">
  <p:cSld name="השיעור שכבה ושם המורה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1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fmla="val 50000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w-I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1"/>
          <p:cNvSpPr txBox="1"/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b="1" sz="660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1"/>
          <p:cNvSpPr/>
          <p:nvPr/>
        </p:nvSpPr>
        <p:spPr>
          <a:xfrm>
            <a:off x="7329949" y="6155858"/>
            <a:ext cx="5333866" cy="557618"/>
          </a:xfrm>
          <a:prstGeom prst="roundRect">
            <a:avLst>
              <a:gd fmla="val 50000" name="adj"/>
            </a:avLst>
          </a:prstGeom>
          <a:solidFill>
            <a:srgbClr val="6C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1"/>
          <p:cNvSpPr/>
          <p:nvPr/>
        </p:nvSpPr>
        <p:spPr>
          <a:xfrm>
            <a:off x="9501144" y="5870968"/>
            <a:ext cx="3049656" cy="205899"/>
          </a:xfrm>
          <a:prstGeom prst="roundRect">
            <a:avLst>
              <a:gd fmla="val 50000" name="adj"/>
            </a:avLst>
          </a:prstGeom>
          <a:solidFill>
            <a:srgbClr val="BDE6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1"/>
          <p:cNvSpPr/>
          <p:nvPr/>
        </p:nvSpPr>
        <p:spPr>
          <a:xfrm>
            <a:off x="-501113" y="163632"/>
            <a:ext cx="1428110" cy="322428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1"/>
          <p:cNvSpPr txBox="1"/>
          <p:nvPr>
            <p:ph idx="1" type="subTitle"/>
          </p:nvPr>
        </p:nvSpPr>
        <p:spPr>
          <a:xfrm>
            <a:off x="1" y="2918492"/>
            <a:ext cx="121920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sp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b="1" sz="36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/>
        </p:txBody>
      </p:sp>
      <p:sp>
        <p:nvSpPr>
          <p:cNvPr id="29" name="Google Shape;29;p31"/>
          <p:cNvSpPr txBox="1"/>
          <p:nvPr>
            <p:ph idx="2" type="body"/>
          </p:nvPr>
        </p:nvSpPr>
        <p:spPr>
          <a:xfrm>
            <a:off x="0" y="373482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b="1" sz="28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228600" lvl="1" marL="914400" rt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b="1" sz="32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indent="-381000" lvl="2" marL="1371600" rtl="1" algn="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indent="-355600" lvl="3" marL="1828800" rtl="1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indent="-355600" lvl="4" marL="2286000" rtl="1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indent="-342900" lvl="5" marL="27432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1"/>
          <p:cNvSpPr/>
          <p:nvPr/>
        </p:nvSpPr>
        <p:spPr>
          <a:xfrm>
            <a:off x="10059465" y="87232"/>
            <a:ext cx="2768857" cy="451249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כותרות ותוכן">
  <p:cSld name="2 כותרות ותוכן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/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b="1" i="0" sz="4400" u="none" cap="none" strike="noStrik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idx="1" type="body"/>
          </p:nvPr>
        </p:nvSpPr>
        <p:spPr>
          <a:xfrm>
            <a:off x="515275" y="1185681"/>
            <a:ext cx="8306992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1" algn="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b="1" sz="280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228600" lvl="1" marL="91440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" name="Google Shape;34;p32"/>
          <p:cNvSpPr txBox="1"/>
          <p:nvPr>
            <p:ph idx="2" type="body"/>
          </p:nvPr>
        </p:nvSpPr>
        <p:spPr>
          <a:xfrm>
            <a:off x="515273" y="1725682"/>
            <a:ext cx="8031963" cy="4152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81000" lvl="1" marL="914400" rtl="1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indent="-342900" lvl="2" marL="1371600" rtl="1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1" algn="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5" name="Google Shape;35;p32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fmla="val 50000" name="adj"/>
            </a:avLst>
          </a:prstGeom>
          <a:solidFill>
            <a:srgbClr val="6C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2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2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פרק חדש">
  <p:cSld name="פרק חדש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3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fmla="val 50000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w-IL" sz="1800" u="none" cap="none" strike="noStrike">
                <a:solidFill>
                  <a:srgbClr val="192A7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3"/>
          <p:cNvSpPr txBox="1"/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b="1" sz="660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idx="1" type="subTitle"/>
          </p:nvPr>
        </p:nvSpPr>
        <p:spPr>
          <a:xfrm>
            <a:off x="1" y="2918493"/>
            <a:ext cx="12192000" cy="6420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sp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None/>
              <a:defRPr b="1" sz="32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/>
        </p:txBody>
      </p:sp>
      <p:sp>
        <p:nvSpPr>
          <p:cNvPr id="43" name="Google Shape;43;p33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fmla="val 50000" name="adj"/>
            </a:avLst>
          </a:prstGeom>
          <a:solidFill>
            <a:srgbClr val="6C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33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33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3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כותרת ושתי תמונות">
  <p:cSld name="1_כותרת ושתי תמונות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4"/>
          <p:cNvSpPr/>
          <p:nvPr>
            <p:ph idx="2" type="pic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34"/>
          <p:cNvSpPr txBox="1"/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4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fmla="val 50000" name="adj"/>
            </a:avLst>
          </a:prstGeom>
          <a:solidFill>
            <a:srgbClr val="6C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34"/>
          <p:cNvSpPr/>
          <p:nvPr/>
        </p:nvSpPr>
        <p:spPr>
          <a:xfrm>
            <a:off x="-413012" y="764744"/>
            <a:ext cx="1159099" cy="426915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w-I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4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34"/>
          <p:cNvSpPr/>
          <p:nvPr>
            <p:ph idx="3" type="pic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ושלוש תמונות">
  <p:cSld name="כותרת ושלוש תמונות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5"/>
          <p:cNvSpPr/>
          <p:nvPr>
            <p:ph idx="2" type="pic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35"/>
          <p:cNvSpPr txBox="1"/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5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fmla="val 50000" name="adj"/>
            </a:avLst>
          </a:prstGeom>
          <a:solidFill>
            <a:srgbClr val="6C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/>
          <p:nvPr/>
        </p:nvSpPr>
        <p:spPr>
          <a:xfrm>
            <a:off x="-413012" y="764744"/>
            <a:ext cx="1159099" cy="426915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w-I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5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35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35"/>
          <p:cNvSpPr/>
          <p:nvPr>
            <p:ph idx="3" type="pic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35"/>
          <p:cNvSpPr/>
          <p:nvPr>
            <p:ph idx="4" type="pic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בלבד">
  <p:cSld name="כותרת בלבד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6"/>
          <p:cNvSpPr txBox="1"/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b="1" i="0" sz="4800" u="none" cap="none" strike="noStrik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6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fmla="val 50000" name="adj"/>
            </a:avLst>
          </a:prstGeom>
          <a:solidFill>
            <a:srgbClr val="6C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7" name="Google Shape;67;p36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8" name="Google Shape;68;p36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ותוכן" type="obj">
  <p:cSld name="OBJEC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7"/>
          <p:cNvSpPr txBox="1"/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36000" spcFirstLastPara="1" rIns="36000" wrap="square" tIns="0">
            <a:noAutofit/>
          </a:bodyPr>
          <a:lstStyle>
            <a:lvl1pPr lv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b="1" sz="48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7"/>
          <p:cNvSpPr txBox="1"/>
          <p:nvPr>
            <p:ph idx="1" type="body"/>
          </p:nvPr>
        </p:nvSpPr>
        <p:spPr>
          <a:xfrm>
            <a:off x="515274" y="1195757"/>
            <a:ext cx="8031962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81000" lvl="1" marL="914400" rtl="1" algn="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indent="-381000" lvl="2" marL="1371600" rtl="1" algn="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indent="-355600" lvl="3" marL="1828800" rtl="1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indent="-355600" lvl="4" marL="2286000" rtl="1" algn="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indent="-342900" lvl="5" marL="27432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37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fmla="val 50000" name="adj"/>
            </a:avLst>
          </a:prstGeom>
          <a:solidFill>
            <a:srgbClr val="6C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3" name="Google Shape;73;p37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4" name="Google Shape;74;p37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טקסט גדול-X2">
  <p:cSld name="5_טקסט גדול-X2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8"/>
          <p:cNvSpPr txBox="1"/>
          <p:nvPr>
            <p:ph type="ctrTitle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3200"/>
              <a:buFont typeface="Varela Round"/>
              <a:buNone/>
              <a:defRPr sz="32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8"/>
          <p:cNvSpPr/>
          <p:nvPr/>
        </p:nvSpPr>
        <p:spPr>
          <a:xfrm>
            <a:off x="-910416" y="6189198"/>
            <a:ext cx="3068595" cy="118918"/>
          </a:xfrm>
          <a:prstGeom prst="roundRect">
            <a:avLst>
              <a:gd fmla="val 50000" name="adj"/>
            </a:avLst>
          </a:prstGeom>
          <a:solidFill>
            <a:srgbClr val="6C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/>
          <p:nvPr/>
        </p:nvSpPr>
        <p:spPr>
          <a:xfrm>
            <a:off x="10082352" y="81722"/>
            <a:ext cx="5300119" cy="221623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/>
          <p:nvPr/>
        </p:nvSpPr>
        <p:spPr>
          <a:xfrm>
            <a:off x="-2155687" y="6347804"/>
            <a:ext cx="5559136" cy="470511"/>
          </a:xfrm>
          <a:prstGeom prst="roundRect">
            <a:avLst>
              <a:gd fmla="val 50000" name="adj"/>
            </a:avLst>
          </a:prstGeom>
          <a:solidFill>
            <a:srgbClr val="192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8"/>
          <p:cNvSpPr txBox="1"/>
          <p:nvPr>
            <p:ph idx="1" type="body"/>
          </p:nvPr>
        </p:nvSpPr>
        <p:spPr>
          <a:xfrm>
            <a:off x="0" y="192531"/>
            <a:ext cx="12192000" cy="1009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1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192A72"/>
              </a:buClr>
              <a:buSzPts val="4800"/>
              <a:buNone/>
              <a:defRPr sz="4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42900" lvl="1" marL="9144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9"/>
          <p:cNvSpPr txBox="1"/>
          <p:nvPr>
            <p:ph idx="1" type="body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1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1" algn="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1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1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9"/>
          <p:cNvSpPr txBox="1"/>
          <p:nvPr>
            <p:ph idx="10" type="dt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9"/>
          <p:cNvSpPr txBox="1"/>
          <p:nvPr>
            <p:ph idx="11" type="ftr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60960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/>
          <p:nvPr>
            <p:ph type="ctrTitle"/>
          </p:nvPr>
        </p:nvSpPr>
        <p:spPr>
          <a:xfrm>
            <a:off x="1" y="1640677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תמונות</a:t>
            </a:r>
            <a:endParaRPr>
              <a:solidFill>
                <a:srgbClr val="192A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 txBox="1"/>
          <p:nvPr>
            <p:ph idx="1" type="subTitle"/>
          </p:nvPr>
        </p:nvSpPr>
        <p:spPr>
          <a:xfrm>
            <a:off x="1" y="2826050"/>
            <a:ext cx="12192000" cy="720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sp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מקצוע: ניתוח ואיתור מידע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 txBox="1"/>
          <p:nvPr>
            <p:ph idx="2" type="body"/>
          </p:nvPr>
        </p:nvSpPr>
        <p:spPr>
          <a:xfrm>
            <a:off x="1" y="3655861"/>
            <a:ext cx="12192000" cy="720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שם המורה: לזלי סלומון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w-IL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עריכה: רונית נחמיה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 txBox="1"/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תמונה-כלים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1"/>
          <p:cNvSpPr txBox="1"/>
          <p:nvPr/>
        </p:nvSpPr>
        <p:spPr>
          <a:xfrm>
            <a:off x="1733910" y="688702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t/>
            </a:r>
            <a:endParaRPr b="0" i="0" sz="4000" u="none" cap="none" strike="noStrike">
              <a:solidFill>
                <a:srgbClr val="12B4BC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79" name="Google Shape;179;p11"/>
          <p:cNvSpPr txBox="1"/>
          <p:nvPr/>
        </p:nvSpPr>
        <p:spPr>
          <a:xfrm>
            <a:off x="1836304" y="809734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b="0" i="0" lang="iw-IL" sz="3200" u="none" cap="none" strike="noStrike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חיפוש משולב  תל אביב גוני צהוב תמונה גדולה </a:t>
            </a:r>
            <a:endParaRPr b="0" i="0" sz="3200" u="none" cap="none" strike="noStrike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8848" y="1427258"/>
            <a:ext cx="8053323" cy="550701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1"/>
          <p:cNvSpPr/>
          <p:nvPr/>
        </p:nvSpPr>
        <p:spPr>
          <a:xfrm>
            <a:off x="2763203" y="2176334"/>
            <a:ext cx="564357" cy="300037"/>
          </a:xfrm>
          <a:prstGeom prst="rect">
            <a:avLst/>
          </a:prstGeom>
          <a:noFill/>
          <a:ln cap="flat" cmpd="sng" w="25400">
            <a:solidFill>
              <a:srgbClr val="192A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2198846" y="2176334"/>
            <a:ext cx="564357" cy="300037"/>
          </a:xfrm>
          <a:prstGeom prst="rect">
            <a:avLst/>
          </a:prstGeom>
          <a:noFill/>
          <a:ln cap="flat" cmpd="sng" w="25400">
            <a:solidFill>
              <a:srgbClr val="192A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2"/>
          <p:cNvPicPr preferRelativeResize="0"/>
          <p:nvPr/>
        </p:nvPicPr>
        <p:blipFill rotWithShape="1">
          <a:blip r:embed="rId3">
            <a:alphaModFix/>
          </a:blip>
          <a:srcRect b="14165" l="11367" r="0" t="13541"/>
          <a:stretch/>
        </p:blipFill>
        <p:spPr>
          <a:xfrm>
            <a:off x="380141" y="2054339"/>
            <a:ext cx="9093329" cy="41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2"/>
          <p:cNvSpPr txBox="1"/>
          <p:nvPr>
            <p:ph type="ctrTitle"/>
          </p:nvPr>
        </p:nvSpPr>
        <p:spPr>
          <a:xfrm>
            <a:off x="1720577" y="726671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iw-IL" sz="3200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חיפוש לפי זכויות יוצרים</a:t>
            </a:r>
            <a:endParaRPr sz="3200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2"/>
          <p:cNvSpPr txBox="1"/>
          <p:nvPr/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b="0" i="0" lang="iw-IL" sz="4000" u="none" cap="none" strike="noStrike">
                <a:solidFill>
                  <a:srgbClr val="192A72"/>
                </a:solidFill>
                <a:latin typeface="Arial"/>
                <a:ea typeface="Arial"/>
                <a:cs typeface="Arial"/>
                <a:sym typeface="Arial"/>
              </a:rPr>
              <a:t>חיפוש תמונה-כלים</a:t>
            </a:r>
            <a:endParaRPr b="0" i="0" sz="4000" u="none" cap="none" strike="noStrike">
              <a:solidFill>
                <a:srgbClr val="192A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2"/>
          <p:cNvSpPr/>
          <p:nvPr/>
        </p:nvSpPr>
        <p:spPr>
          <a:xfrm>
            <a:off x="4079081" y="4077325"/>
            <a:ext cx="3228975" cy="509666"/>
          </a:xfrm>
          <a:prstGeom prst="rect">
            <a:avLst/>
          </a:prstGeom>
          <a:noFill/>
          <a:ln cap="flat" cmpd="sng" w="25400">
            <a:solidFill>
              <a:srgbClr val="192A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1" name="Google Shape;191;p12"/>
          <p:cNvCxnSpPr/>
          <p:nvPr/>
        </p:nvCxnSpPr>
        <p:spPr>
          <a:xfrm>
            <a:off x="5761614" y="2216555"/>
            <a:ext cx="668771" cy="964338"/>
          </a:xfrm>
          <a:prstGeom prst="straightConnector1">
            <a:avLst/>
          </a:prstGeom>
          <a:noFill/>
          <a:ln cap="flat" cmpd="sng" w="76200">
            <a:solidFill>
              <a:srgbClr val="192A7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 txBox="1"/>
          <p:nvPr>
            <p:ph type="ctrTitle"/>
          </p:nvPr>
        </p:nvSpPr>
        <p:spPr>
          <a:xfrm>
            <a:off x="1720577" y="726671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iw-IL" sz="3200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חיפוש לפי זכויות יוצרים</a:t>
            </a:r>
            <a:endParaRPr sz="3200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3"/>
          <p:cNvSpPr txBox="1"/>
          <p:nvPr/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b="0" i="0" lang="iw-IL" sz="4000" u="none" cap="none" strike="noStrike">
                <a:solidFill>
                  <a:srgbClr val="192A72"/>
                </a:solidFill>
                <a:latin typeface="Arial"/>
                <a:ea typeface="Arial"/>
                <a:cs typeface="Arial"/>
                <a:sym typeface="Arial"/>
              </a:rPr>
              <a:t>חיפוש תמונה-כלים</a:t>
            </a:r>
            <a:endParaRPr b="0" i="0" sz="4000" u="none" cap="none" strike="noStrike">
              <a:solidFill>
                <a:srgbClr val="192A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308" y="1904437"/>
            <a:ext cx="8730961" cy="4828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13"/>
          <p:cNvCxnSpPr/>
          <p:nvPr/>
        </p:nvCxnSpPr>
        <p:spPr>
          <a:xfrm>
            <a:off x="4858110" y="2103800"/>
            <a:ext cx="668771" cy="964338"/>
          </a:xfrm>
          <a:prstGeom prst="straightConnector1">
            <a:avLst/>
          </a:prstGeom>
          <a:noFill/>
          <a:ln cap="flat" cmpd="sng" w="76200">
            <a:solidFill>
              <a:srgbClr val="192A7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/>
          <p:nvPr>
            <p:ph type="ctrTitle"/>
          </p:nvPr>
        </p:nvSpPr>
        <p:spPr>
          <a:xfrm>
            <a:off x="1720577" y="726671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iw-IL" sz="3200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חיפוש לפי סוג</a:t>
            </a:r>
            <a:endParaRPr sz="3200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4"/>
          <p:cNvSpPr txBox="1"/>
          <p:nvPr/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b="0" i="0" lang="iw-IL" sz="4000" u="none" cap="none" strike="noStrike">
                <a:solidFill>
                  <a:srgbClr val="192A72"/>
                </a:solidFill>
                <a:latin typeface="Arial"/>
                <a:ea typeface="Arial"/>
                <a:cs typeface="Arial"/>
                <a:sym typeface="Arial"/>
              </a:rPr>
              <a:t>חיפוש תמונה-כלים</a:t>
            </a:r>
            <a:endParaRPr b="0" i="0" sz="4000" u="none" cap="none" strike="noStrike">
              <a:solidFill>
                <a:srgbClr val="192A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1352" y="1505209"/>
            <a:ext cx="9177044" cy="548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type="ctrTitle"/>
          </p:nvPr>
        </p:nvSpPr>
        <p:spPr>
          <a:xfrm>
            <a:off x="1720577" y="726671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iw-IL" sz="3200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או איורים</a:t>
            </a:r>
            <a:endParaRPr sz="3200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5"/>
          <p:cNvSpPr txBox="1"/>
          <p:nvPr/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b="0" i="0" lang="iw-IL" sz="4000" u="none" cap="none" strike="noStrike">
                <a:solidFill>
                  <a:srgbClr val="192A72"/>
                </a:solidFill>
                <a:latin typeface="Arial"/>
                <a:ea typeface="Arial"/>
                <a:cs typeface="Arial"/>
                <a:sym typeface="Arial"/>
              </a:rPr>
              <a:t>חיפוש תמונה-כלים</a:t>
            </a:r>
            <a:endParaRPr b="0" i="0" sz="4000" u="none" cap="none" strike="noStrike">
              <a:solidFill>
                <a:srgbClr val="192A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026" y="1617968"/>
            <a:ext cx="9886950" cy="4439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"/>
          <p:cNvSpPr txBox="1"/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לפי תמונה מסוימת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בובספוג – פרקים חדשים | חצרים: אתר ההורדות הישירות הגדול בארץ!" id="219" name="Google Shape;21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8800" y="2298062"/>
            <a:ext cx="3766820" cy="311975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6"/>
          <p:cNvSpPr txBox="1"/>
          <p:nvPr/>
        </p:nvSpPr>
        <p:spPr>
          <a:xfrm>
            <a:off x="7886700" y="1417320"/>
            <a:ext cx="322326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מהיכן התמונה הזאת? 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"/>
          <p:cNvSpPr txBox="1"/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לפי תמונה מסוימת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0212" y="1290637"/>
            <a:ext cx="8791575" cy="4276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17"/>
          <p:cNvCxnSpPr/>
          <p:nvPr/>
        </p:nvCxnSpPr>
        <p:spPr>
          <a:xfrm flipH="1">
            <a:off x="8285321" y="3596640"/>
            <a:ext cx="561499" cy="857334"/>
          </a:xfrm>
          <a:prstGeom prst="straightConnector1">
            <a:avLst/>
          </a:prstGeom>
          <a:noFill/>
          <a:ln cap="flat" cmpd="sng" w="76200">
            <a:solidFill>
              <a:srgbClr val="192A7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לפי תמונה מסוימת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6850" y="1085356"/>
            <a:ext cx="8675370" cy="5024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 txBox="1"/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לפי תמונה מסוימת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770" y="1197960"/>
            <a:ext cx="8232458" cy="4933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בובספוג – פרקים חדשים | חצרים: אתר ההורדות הישירות הגדול בארץ!" id="240" name="Google Shape;24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2303" y="1621115"/>
            <a:ext cx="1808480" cy="149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"/>
          <p:cNvSpPr txBox="1"/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תוצאות חיפוש לפי תמונה מסוימת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4900" y="998220"/>
            <a:ext cx="5950174" cy="57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/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iw-IL">
                <a:solidFill>
                  <a:srgbClr val="192A72"/>
                </a:solidFill>
                <a:latin typeface="Arial"/>
                <a:ea typeface="Arial"/>
                <a:cs typeface="Arial"/>
                <a:sym typeface="Arial"/>
              </a:rPr>
              <a:t>מה נלמד היום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"/>
          <p:cNvSpPr txBox="1"/>
          <p:nvPr>
            <p:ph idx="1" type="body"/>
          </p:nvPr>
        </p:nvSpPr>
        <p:spPr>
          <a:xfrm>
            <a:off x="515273" y="1185388"/>
            <a:ext cx="8537543" cy="29865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642957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Char char="•"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גוגל תמונות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457200" lvl="0" marL="642957" rtl="1" algn="r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Char char="•"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מתקדם בגוגל תמונות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457200" lvl="0" marL="642957" rtl="1" algn="r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Char char="•"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סרטונים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79400" lvl="0" marL="642957" rtl="1" algn="r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"/>
          <p:cNvSpPr txBox="1"/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לפי תמונה מסוימת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1"/>
          <p:cNvSpPr txBox="1"/>
          <p:nvPr/>
        </p:nvSpPr>
        <p:spPr>
          <a:xfrm>
            <a:off x="5943600" y="1417320"/>
            <a:ext cx="516636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ראיתי את התמונה הזו. מוזר, לא?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אני רוצה לדעת עוד פרטים עליה.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3550" y="2628899"/>
            <a:ext cx="4677455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 txBox="1"/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לפי תמונה מסוימת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3963" y="1389657"/>
            <a:ext cx="8232458" cy="493303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2"/>
          <p:cNvSpPr/>
          <p:nvPr/>
        </p:nvSpPr>
        <p:spPr>
          <a:xfrm>
            <a:off x="3970020" y="4460558"/>
            <a:ext cx="1882140" cy="518160"/>
          </a:xfrm>
          <a:prstGeom prst="rect">
            <a:avLst/>
          </a:prstGeom>
          <a:noFill/>
          <a:ln cap="flat" cmpd="sng" w="25400">
            <a:solidFill>
              <a:srgbClr val="6A9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2"/>
          <p:cNvSpPr/>
          <p:nvPr/>
        </p:nvSpPr>
        <p:spPr>
          <a:xfrm>
            <a:off x="2257425" y="5103495"/>
            <a:ext cx="1114425" cy="518160"/>
          </a:xfrm>
          <a:prstGeom prst="rect">
            <a:avLst/>
          </a:prstGeom>
          <a:noFill/>
          <a:ln cap="flat" cmpd="sng" w="25400">
            <a:solidFill>
              <a:srgbClr val="6A9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2" name="Google Shape;262;p22"/>
          <p:cNvCxnSpPr/>
          <p:nvPr/>
        </p:nvCxnSpPr>
        <p:spPr>
          <a:xfrm>
            <a:off x="1523047" y="4563945"/>
            <a:ext cx="734378" cy="586762"/>
          </a:xfrm>
          <a:prstGeom prst="straightConnector1">
            <a:avLst/>
          </a:prstGeom>
          <a:noFill/>
          <a:ln cap="flat" cmpd="sng" w="76200">
            <a:solidFill>
              <a:srgbClr val="192A7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 txBox="1"/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לפי תמונה מסוימת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3"/>
          <p:cNvSpPr/>
          <p:nvPr/>
        </p:nvSpPr>
        <p:spPr>
          <a:xfrm>
            <a:off x="3970020" y="4389120"/>
            <a:ext cx="1882140" cy="518160"/>
          </a:xfrm>
          <a:prstGeom prst="rect">
            <a:avLst/>
          </a:prstGeom>
          <a:noFill/>
          <a:ln cap="flat" cmpd="sng" w="25400">
            <a:solidFill>
              <a:srgbClr val="6A9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23"/>
          <p:cNvPicPr preferRelativeResize="0"/>
          <p:nvPr/>
        </p:nvPicPr>
        <p:blipFill rotWithShape="1">
          <a:blip r:embed="rId3">
            <a:alphaModFix/>
          </a:blip>
          <a:srcRect b="9688" l="15950" r="19024" t="34687"/>
          <a:stretch/>
        </p:blipFill>
        <p:spPr>
          <a:xfrm>
            <a:off x="887411" y="1914524"/>
            <a:ext cx="7927977" cy="381476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3"/>
          <p:cNvSpPr/>
          <p:nvPr/>
        </p:nvSpPr>
        <p:spPr>
          <a:xfrm>
            <a:off x="7669359" y="965110"/>
            <a:ext cx="4192906" cy="2947324"/>
          </a:xfrm>
          <a:prstGeom prst="cloudCallout">
            <a:avLst>
              <a:gd fmla="val -20833" name="adj1"/>
              <a:gd fmla="val 62500" name="adj2"/>
            </a:avLst>
          </a:prstGeom>
          <a:noFill/>
          <a:ln cap="flat" cmpd="sng" w="60325">
            <a:solidFill>
              <a:srgbClr val="192A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8868" y="1528997"/>
            <a:ext cx="2795721" cy="156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774" y="1280356"/>
            <a:ext cx="9553575" cy="444303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4"/>
          <p:cNvSpPr txBox="1"/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תוצאות חיפוש לפי תמונה מסוימת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8" name="Google Shape;278;p24"/>
          <p:cNvCxnSpPr/>
          <p:nvPr/>
        </p:nvCxnSpPr>
        <p:spPr>
          <a:xfrm>
            <a:off x="1619250" y="642181"/>
            <a:ext cx="758191" cy="712078"/>
          </a:xfrm>
          <a:prstGeom prst="straightConnector1">
            <a:avLst/>
          </a:prstGeom>
          <a:noFill/>
          <a:ln cap="flat" cmpd="sng" w="76200">
            <a:solidFill>
              <a:srgbClr val="192A7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/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סרטונים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6620" y="1137859"/>
            <a:ext cx="7097361" cy="52343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p25"/>
          <p:cNvCxnSpPr/>
          <p:nvPr/>
        </p:nvCxnSpPr>
        <p:spPr>
          <a:xfrm flipH="1">
            <a:off x="8046673" y="2107405"/>
            <a:ext cx="1065942" cy="280663"/>
          </a:xfrm>
          <a:prstGeom prst="straightConnector1">
            <a:avLst/>
          </a:prstGeom>
          <a:noFill/>
          <a:ln cap="flat" cmpd="sng" w="76200">
            <a:solidFill>
              <a:srgbClr val="192A7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86" name="Google Shape;286;p25"/>
          <p:cNvSpPr/>
          <p:nvPr/>
        </p:nvSpPr>
        <p:spPr>
          <a:xfrm>
            <a:off x="6543675" y="2221706"/>
            <a:ext cx="1085850" cy="314325"/>
          </a:xfrm>
          <a:prstGeom prst="rect">
            <a:avLst/>
          </a:prstGeom>
          <a:noFill/>
          <a:ln cap="flat" cmpd="sng" w="25400">
            <a:solidFill>
              <a:srgbClr val="192A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5"/>
          <p:cNvSpPr/>
          <p:nvPr/>
        </p:nvSpPr>
        <p:spPr>
          <a:xfrm>
            <a:off x="5648326" y="2230905"/>
            <a:ext cx="800099" cy="314325"/>
          </a:xfrm>
          <a:prstGeom prst="rect">
            <a:avLst/>
          </a:prstGeom>
          <a:noFill/>
          <a:ln cap="flat" cmpd="sng" w="25400">
            <a:solidFill>
              <a:srgbClr val="192A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8169" y="1050131"/>
            <a:ext cx="7417269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6"/>
          <p:cNvSpPr txBox="1"/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סרטונים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4" name="Google Shape;294;p26"/>
          <p:cNvCxnSpPr/>
          <p:nvPr/>
        </p:nvCxnSpPr>
        <p:spPr>
          <a:xfrm flipH="1">
            <a:off x="7032265" y="2521744"/>
            <a:ext cx="1354498" cy="378618"/>
          </a:xfrm>
          <a:prstGeom prst="straightConnector1">
            <a:avLst/>
          </a:prstGeom>
          <a:noFill/>
          <a:ln cap="flat" cmpd="sng" w="76200">
            <a:solidFill>
              <a:srgbClr val="192A7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95" name="Google Shape;295;p26"/>
          <p:cNvSpPr/>
          <p:nvPr/>
        </p:nvSpPr>
        <p:spPr>
          <a:xfrm>
            <a:off x="5286378" y="2193131"/>
            <a:ext cx="1694598" cy="1414462"/>
          </a:xfrm>
          <a:prstGeom prst="rect">
            <a:avLst/>
          </a:prstGeom>
          <a:noFill/>
          <a:ln cap="flat" cmpd="sng" w="25400">
            <a:solidFill>
              <a:srgbClr val="192A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7"/>
          <p:cNvSpPr txBox="1"/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תרגול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7"/>
          <p:cNvSpPr txBox="1"/>
          <p:nvPr/>
        </p:nvSpPr>
        <p:spPr>
          <a:xfrm>
            <a:off x="301842" y="823611"/>
            <a:ext cx="10543034" cy="4896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b="0" i="0" lang="iw-IL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חפשו תמונה, בה אתם מצולמים, בגוגל תמונות.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רישמו היכן מצאתם את התמונה, והציגו את התמונה.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b="0" i="0" lang="iw-IL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חפשו 2 תמונות מסוג  gif  של נוף ים בגוני אדום. הציגו את התוצאות.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b="0" i="0" lang="iw-IL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חיה זו משמשת את סימלה הרשמי של אגודה כלשהי.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40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w-IL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מה שמה של החיה?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40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iw-IL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בחיפוש בשמה של החיה באנגלית, איזו אגודה בחרה בה כסמל רשמי?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9470" y="4268561"/>
            <a:ext cx="3167351" cy="2395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8"/>
          <p:cNvSpPr txBox="1"/>
          <p:nvPr/>
        </p:nvSpPr>
        <p:spPr>
          <a:xfrm>
            <a:off x="647340" y="3016112"/>
            <a:ext cx="11174412" cy="2618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89535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iw-IL" sz="2800" u="none" cap="none" strike="noStrike">
                <a:solidFill>
                  <a:srgbClr val="192A72"/>
                </a:solidFill>
                <a:latin typeface="Arial"/>
                <a:ea typeface="Arial"/>
                <a:cs typeface="Arial"/>
                <a:sym typeface="Arial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b="0" i="0" sz="2800" u="none" cap="none" strike="noStrike">
              <a:solidFill>
                <a:srgbClr val="192A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8"/>
          <p:cNvSpPr/>
          <p:nvPr/>
        </p:nvSpPr>
        <p:spPr>
          <a:xfrm>
            <a:off x="795" y="1838476"/>
            <a:ext cx="12190413" cy="763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iw-IL" sz="3200" u="none" cap="none" strike="noStrike">
                <a:solidFill>
                  <a:srgbClr val="192A72"/>
                </a:solidFill>
                <a:latin typeface="Arial"/>
                <a:ea typeface="Arial"/>
                <a:cs typeface="Arial"/>
                <a:sym typeface="Arial"/>
              </a:rPr>
              <a:t>נוהל שימוש ביצירות מוגנות בזכויות יוצרים ואיתור בעלי זכויות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/>
          <p:nvPr>
            <p:ph type="ctrTitle"/>
          </p:nvPr>
        </p:nvSpPr>
        <p:spPr>
          <a:xfrm>
            <a:off x="162561" y="2168836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תמונות</a:t>
            </a:r>
            <a:endParaRPr>
              <a:solidFill>
                <a:srgbClr val="192A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/>
          <p:nvPr>
            <p:ph type="ctrTitle"/>
          </p:nvPr>
        </p:nvSpPr>
        <p:spPr>
          <a:xfrm>
            <a:off x="1441016" y="882707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גוגל תמונות</a:t>
            </a:r>
            <a:br>
              <a:rPr lang="iw-IL">
                <a:latin typeface="Arial"/>
                <a:ea typeface="Arial"/>
                <a:cs typeface="Arial"/>
                <a:sym typeface="Arial"/>
              </a:rPr>
            </a:br>
            <a:r>
              <a:rPr lang="iw-IL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Google  images </a:t>
            </a:r>
            <a:endParaRPr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5050" y="1966091"/>
            <a:ext cx="6912019" cy="337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/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תמונה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1733910" y="688702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b="0" i="0" lang="iw-IL" sz="3200" u="none" cap="none" strike="noStrike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לדוגמה- תל אביב</a:t>
            </a:r>
            <a:endParaRPr b="0" i="0" sz="3200" u="none" cap="none" strike="noStrike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0191" y="1551102"/>
            <a:ext cx="7835689" cy="512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/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תמונה-כלים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7"/>
          <p:cNvSpPr txBox="1"/>
          <p:nvPr/>
        </p:nvSpPr>
        <p:spPr>
          <a:xfrm>
            <a:off x="1733910" y="688702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t/>
            </a:r>
            <a:endParaRPr b="0" i="0" sz="4000" u="none" cap="none" strike="noStrike">
              <a:solidFill>
                <a:srgbClr val="12B4BC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2" name="Google Shape;142;p7"/>
          <p:cNvSpPr txBox="1"/>
          <p:nvPr/>
        </p:nvSpPr>
        <p:spPr>
          <a:xfrm>
            <a:off x="1836304" y="809734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b="0" i="0" lang="iw-IL" sz="3200" u="none" cap="none" strike="noStrike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חיפוש לפי תתי נושאים- חופי תל אביב</a:t>
            </a:r>
            <a:endParaRPr b="0" i="0" sz="3200" u="none" cap="none" strike="noStrike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754" y="1949531"/>
            <a:ext cx="10476427" cy="4629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7"/>
          <p:cNvCxnSpPr/>
          <p:nvPr/>
        </p:nvCxnSpPr>
        <p:spPr>
          <a:xfrm rot="10800000">
            <a:off x="10643543" y="3004444"/>
            <a:ext cx="1015057" cy="0"/>
          </a:xfrm>
          <a:prstGeom prst="straightConnector1">
            <a:avLst/>
          </a:prstGeom>
          <a:noFill/>
          <a:ln cap="flat" cmpd="sng" w="76200">
            <a:solidFill>
              <a:srgbClr val="192A7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/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תמונה-כלים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8"/>
          <p:cNvSpPr txBox="1"/>
          <p:nvPr/>
        </p:nvSpPr>
        <p:spPr>
          <a:xfrm>
            <a:off x="1733910" y="688702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b="0" i="0" lang="iw-IL" sz="3200" u="none" cap="none" strike="noStrike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חיפוש לפי גודל</a:t>
            </a:r>
            <a:endParaRPr b="0" i="0" sz="3200" u="none" cap="none" strike="noStrike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4511" y="1492999"/>
            <a:ext cx="8321845" cy="505968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8"/>
          <p:cNvSpPr/>
          <p:nvPr/>
        </p:nvSpPr>
        <p:spPr>
          <a:xfrm>
            <a:off x="6627876" y="2276106"/>
            <a:ext cx="564357" cy="300037"/>
          </a:xfrm>
          <a:prstGeom prst="rect">
            <a:avLst/>
          </a:prstGeom>
          <a:noFill/>
          <a:ln cap="flat" cmpd="sng" w="25400">
            <a:solidFill>
              <a:srgbClr val="192A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3" name="Google Shape;153;p8"/>
          <p:cNvCxnSpPr/>
          <p:nvPr/>
        </p:nvCxnSpPr>
        <p:spPr>
          <a:xfrm>
            <a:off x="1657710" y="2276106"/>
            <a:ext cx="668771" cy="367013"/>
          </a:xfrm>
          <a:prstGeom prst="straightConnector1">
            <a:avLst/>
          </a:prstGeom>
          <a:noFill/>
          <a:ln cap="flat" cmpd="sng" w="76200">
            <a:solidFill>
              <a:srgbClr val="192A7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4" name="Google Shape;154;p8"/>
          <p:cNvCxnSpPr/>
          <p:nvPr/>
        </p:nvCxnSpPr>
        <p:spPr>
          <a:xfrm flipH="1">
            <a:off x="7192233" y="1995443"/>
            <a:ext cx="1065942" cy="280663"/>
          </a:xfrm>
          <a:prstGeom prst="straightConnector1">
            <a:avLst/>
          </a:prstGeom>
          <a:noFill/>
          <a:ln cap="flat" cmpd="sng" w="76200">
            <a:solidFill>
              <a:srgbClr val="192A7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/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תמונה-כלים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9"/>
          <p:cNvSpPr txBox="1"/>
          <p:nvPr/>
        </p:nvSpPr>
        <p:spPr>
          <a:xfrm>
            <a:off x="1733910" y="688702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t/>
            </a:r>
            <a:endParaRPr b="0" i="0" sz="4000" u="none" cap="none" strike="noStrike">
              <a:solidFill>
                <a:srgbClr val="12B4BC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61" name="Google Shape;161;p9"/>
          <p:cNvSpPr txBox="1"/>
          <p:nvPr/>
        </p:nvSpPr>
        <p:spPr>
          <a:xfrm>
            <a:off x="1836304" y="809734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b="0" i="0" lang="iw-IL" sz="3200" u="none" cap="none" strike="noStrike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חיפוש לפי צבע</a:t>
            </a:r>
            <a:endParaRPr b="0" i="0" sz="3200" u="none" cap="none" strike="noStrike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9"/>
          <p:cNvSpPr/>
          <p:nvPr/>
        </p:nvSpPr>
        <p:spPr>
          <a:xfrm>
            <a:off x="2763203" y="2326352"/>
            <a:ext cx="564357" cy="300037"/>
          </a:xfrm>
          <a:prstGeom prst="rect">
            <a:avLst/>
          </a:prstGeom>
          <a:noFill/>
          <a:ln cap="flat" cmpd="sng" w="25400">
            <a:solidFill>
              <a:srgbClr val="192A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0211" y="1601011"/>
            <a:ext cx="7784769" cy="5070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 txBox="1"/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חיפוש תמונה-כלים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0"/>
          <p:cNvSpPr txBox="1"/>
          <p:nvPr/>
        </p:nvSpPr>
        <p:spPr>
          <a:xfrm>
            <a:off x="1733910" y="688702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t/>
            </a:r>
            <a:endParaRPr b="0" i="0" sz="4000" u="none" cap="none" strike="noStrike">
              <a:solidFill>
                <a:srgbClr val="12B4BC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70" name="Google Shape;170;p10"/>
          <p:cNvSpPr txBox="1"/>
          <p:nvPr/>
        </p:nvSpPr>
        <p:spPr>
          <a:xfrm>
            <a:off x="1836304" y="809734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b="0" i="0" lang="iw-IL" sz="3200" u="none" cap="none" strike="noStrike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לדוגמה- תל אביב בחירה בצבע צהוב</a:t>
            </a:r>
            <a:endParaRPr b="0" i="0" sz="3200" u="none" cap="none" strike="noStrike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9626" y="1630855"/>
            <a:ext cx="8893043" cy="511968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0"/>
          <p:cNvSpPr/>
          <p:nvPr/>
        </p:nvSpPr>
        <p:spPr>
          <a:xfrm>
            <a:off x="2763203" y="2326352"/>
            <a:ext cx="564357" cy="300037"/>
          </a:xfrm>
          <a:prstGeom prst="rect">
            <a:avLst/>
          </a:prstGeom>
          <a:noFill/>
          <a:ln cap="flat" cmpd="sng" w="25400">
            <a:solidFill>
              <a:srgbClr val="192A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2020-03-15T19:13:03Z</dcterms:created>
  <dc:creator>user</dc:creator>
</cp:coreProperties>
</file>