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Varela Round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jOiwvLKrTcQY7ko65N76/uem0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VarelaRound-regular.fntdata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3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3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4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4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4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4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4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4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5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6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6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6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7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7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0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0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3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3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31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s://youtu.be/TUNclD9IDRI" TargetMode="External"/><Relationship Id="rId5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hyperlink" Target="https://youtu.be/qVDBGEvWe3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כלי גוגל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ברשתות חברתיות- Google Social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6319" r="2836" t="0"/>
          <a:stretch/>
        </p:blipFill>
        <p:spPr>
          <a:xfrm>
            <a:off x="392702" y="1421606"/>
            <a:ext cx="9804981" cy="439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מפות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Maps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מפות-Google Maps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2722" y="70148"/>
            <a:ext cx="890326" cy="83901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>
            <a:off x="9735072" y="33774"/>
            <a:ext cx="24056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https://youtu.be/TUNclD9IDRI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3" title="ￗﾡￗﾨￗﾘￗﾕￗﾟ ￗﾔￗﾓￗﾨￗﾛￗﾔ - ￗﾐￗﾪￗﾨ ￗﾔￗﾞￗﾤￗﾕￗﾪ google maps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0160" y="939721"/>
            <a:ext cx="9824720" cy="552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חדשות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News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חדשות-Google News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 b="6563" l="4043" r="0" t="13333"/>
          <a:stretch/>
        </p:blipFill>
        <p:spPr>
          <a:xfrm>
            <a:off x="935832" y="1281722"/>
            <a:ext cx="9958388" cy="4676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5"/>
          <p:cNvCxnSpPr/>
          <p:nvPr/>
        </p:nvCxnSpPr>
        <p:spPr>
          <a:xfrm flipH="1">
            <a:off x="10811304" y="1821655"/>
            <a:ext cx="1065942" cy="280663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0" name="Google Shape;200;p15"/>
          <p:cNvCxnSpPr/>
          <p:nvPr/>
        </p:nvCxnSpPr>
        <p:spPr>
          <a:xfrm>
            <a:off x="3136106" y="912335"/>
            <a:ext cx="748141" cy="1330314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ctrTitle"/>
          </p:nvPr>
        </p:nvSpPr>
        <p:spPr>
          <a:xfrm>
            <a:off x="1733909" y="4148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חדשות- Google News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 sz="3200">
                <a:latin typeface="Arial"/>
                <a:ea typeface="Arial"/>
                <a:cs typeface="Arial"/>
                <a:sym typeface="Arial"/>
              </a:rPr>
              <a:t>תתי תחומים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394" y="1340317"/>
            <a:ext cx="8662331" cy="5317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16"/>
          <p:cNvCxnSpPr/>
          <p:nvPr/>
        </p:nvCxnSpPr>
        <p:spPr>
          <a:xfrm>
            <a:off x="2762035" y="1052211"/>
            <a:ext cx="748141" cy="1330314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ctrTitle"/>
          </p:nvPr>
        </p:nvSpPr>
        <p:spPr>
          <a:xfrm>
            <a:off x="1733909" y="4148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חדשות- Google News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 sz="3200">
                <a:latin typeface="Arial"/>
                <a:ea typeface="Arial"/>
                <a:cs typeface="Arial"/>
                <a:sym typeface="Arial"/>
              </a:rPr>
              <a:t>תתי תחומים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0244" y="1679872"/>
            <a:ext cx="6792171" cy="4906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17"/>
          <p:cNvCxnSpPr/>
          <p:nvPr/>
        </p:nvCxnSpPr>
        <p:spPr>
          <a:xfrm>
            <a:off x="2986088" y="1235869"/>
            <a:ext cx="931281" cy="1560994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טרנדס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Trends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Trends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211788" y="1507845"/>
            <a:ext cx="553171" cy="500466"/>
          </a:xfrm>
          <a:prstGeom prst="ellipse">
            <a:avLst/>
          </a:prstGeom>
          <a:solidFill>
            <a:srgbClr val="2F7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9" title="ￗﾒￗﾕￗﾒￗﾜ ￗﾘￗﾨￗﾠￗﾓￗﾡ Google Trends ￗﾙￗﾦￗﾙￗﾒ ￗﾜￗﾛￗﾝ ￗﾐￗﾪ ￗﾔￗﾗￗﾙￗﾤￗﾕￗﾩￗﾙￗﾝ ￗﾔￗﾛￗﾙ ￗﾗￗﾞￗﾙￗﾝ ￗﾕￗﾐￗﾪ ￗﾛￗﾜ ￗﾞￗﾔ ￗﾩￗﾤￗﾕￗﾤￗﾕￗﾜￗﾐￗﾨￗﾙ ￗﾑￗﾨￗﾩￗﾪ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440" y="976746"/>
            <a:ext cx="9773920" cy="5497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/>
          <p:nvPr/>
        </p:nvSpPr>
        <p:spPr>
          <a:xfrm>
            <a:off x="8936558" y="38203"/>
            <a:ext cx="32554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https://youtu.be/qVDBGEvWe3Y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1198880" y="864902"/>
            <a:ext cx="9635131" cy="6133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arenR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רשמו את פרטי הביבליוגרפיה של ספר, שנכתב על ידי Schostak,  ב- 2020 ונושאו  information technology.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כמה אנשים ציטטו מספר זה?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arenR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"אצל עילי" מה מיוחד במקום הזה?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היכן המקום נמצא?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המרחק בק"מ מביתכם ל-" אצל עילי"?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מצאו שתי חוות דעת על המקום משתי רשתות חברתיות שונות.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arenR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בכניסה לטכניון משער נווה שאנן לאורך שדרות דוד רוז נמצא שלט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כתום. מה כתוב עליו?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באיזה כלי השתמשתם כדי להגיע לתשובה?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286673" y="1995013"/>
            <a:ext cx="8537543" cy="2986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מאמרים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רשתות חברתיות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מפות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חדשות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טרנדס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מאמרים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 Scholar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ctrTitle"/>
          </p:nvPr>
        </p:nvSpPr>
        <p:spPr>
          <a:xfrm>
            <a:off x="1638659" y="672033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מאמרים אקדמאיים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788" y="1445419"/>
            <a:ext cx="923925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ctrTitle"/>
          </p:nvPr>
        </p:nvSpPr>
        <p:spPr>
          <a:xfrm>
            <a:off x="1638659" y="672033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מאמרים אקדמאיים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70" y="1438274"/>
            <a:ext cx="10369706" cy="448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6"/>
          <p:cNvCxnSpPr/>
          <p:nvPr/>
        </p:nvCxnSpPr>
        <p:spPr>
          <a:xfrm>
            <a:off x="6383407" y="2039028"/>
            <a:ext cx="758191" cy="71207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p6"/>
          <p:cNvCxnSpPr/>
          <p:nvPr/>
        </p:nvCxnSpPr>
        <p:spPr>
          <a:xfrm>
            <a:off x="2838450" y="953347"/>
            <a:ext cx="758191" cy="71207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p6"/>
          <p:cNvCxnSpPr/>
          <p:nvPr/>
        </p:nvCxnSpPr>
        <p:spPr>
          <a:xfrm>
            <a:off x="1476734" y="2039028"/>
            <a:ext cx="758191" cy="71207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" name="Google Shape;139;p6"/>
          <p:cNvCxnSpPr/>
          <p:nvPr/>
        </p:nvCxnSpPr>
        <p:spPr>
          <a:xfrm rot="10800000">
            <a:off x="9616441" y="3544913"/>
            <a:ext cx="1384934" cy="0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6"/>
          <p:cNvCxnSpPr/>
          <p:nvPr/>
        </p:nvCxnSpPr>
        <p:spPr>
          <a:xfrm flipH="1">
            <a:off x="10808592" y="2395067"/>
            <a:ext cx="962975" cy="366370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ctrTitle"/>
          </p:nvPr>
        </p:nvSpPr>
        <p:spPr>
          <a:xfrm>
            <a:off x="1523999" y="500583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כותבים ביבליוגרפיה של המאמר?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9" y="1905001"/>
            <a:ext cx="9047629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6745184" y="3681351"/>
            <a:ext cx="629393" cy="39188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גוגל רשתות חברתיות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 Social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Google Social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" y="1168340"/>
            <a:ext cx="10860881" cy="4870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ברשתות חברתיות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147" y="1341912"/>
            <a:ext cx="10333494" cy="4500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0"/>
          <p:cNvCxnSpPr/>
          <p:nvPr/>
        </p:nvCxnSpPr>
        <p:spPr>
          <a:xfrm flipH="1">
            <a:off x="10915656" y="1341912"/>
            <a:ext cx="1065942" cy="280663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