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Varela Round" panose="020B0604020202020204" charset="-79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5" roundtripDataSignature="AMtx7mgM5IsUNoqq3qfboP7bIt2jmqDC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יעור שכבה ושם המורה">
  <p:cSld name="השיעור שכבה ושם המורה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1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/>
          <p:nvPr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1"/>
          <p:cNvSpPr/>
          <p:nvPr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1"/>
          <p:cNvSpPr/>
          <p:nvPr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1"/>
          <p:cNvSpPr txBox="1">
            <a:spLocks noGrp="1"/>
          </p:cNvSpPr>
          <p:nvPr>
            <p:ph type="subTitle" idx="1"/>
          </p:nvPr>
        </p:nvSpPr>
        <p:spPr>
          <a:xfrm>
            <a:off x="1" y="2918492"/>
            <a:ext cx="1219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36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2"/>
          </p:nvPr>
        </p:nvSpPr>
        <p:spPr>
          <a:xfrm>
            <a:off x="0" y="373482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/>
          <p:nvPr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ארבע תמונות">
  <p:cSld name="כותרת וארבע תמונות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1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1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41"/>
          <p:cNvSpPr/>
          <p:nvPr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98" name="Google Shape;98;p41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41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41"/>
          <p:cNvSpPr>
            <a:spLocks noGrp="1"/>
          </p:cNvSpPr>
          <p:nvPr>
            <p:ph type="pic" idx="2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41"/>
          <p:cNvSpPr>
            <a:spLocks noGrp="1"/>
          </p:cNvSpPr>
          <p:nvPr>
            <p:ph type="pic" idx="3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41"/>
          <p:cNvSpPr>
            <a:spLocks noGrp="1"/>
          </p:cNvSpPr>
          <p:nvPr>
            <p:ph type="pic" idx="4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41"/>
          <p:cNvSpPr>
            <a:spLocks noGrp="1"/>
          </p:cNvSpPr>
          <p:nvPr>
            <p:ph type="pic" idx="5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515275" y="1185681"/>
            <a:ext cx="8306992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body" idx="2"/>
          </p:nvPr>
        </p:nvSpPr>
        <p:spPr>
          <a:xfrm>
            <a:off x="515273" y="1725682"/>
            <a:ext cx="8031963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32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2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2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3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rgbClr val="192A7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None/>
              <a:defRPr sz="32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3" name="Google Shape;43;p33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33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33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3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ושתי תמונות">
  <p:cSld name="1_כותרת ושתי תמונות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4"/>
          <p:cNvSpPr>
            <a:spLocks noGrp="1"/>
          </p:cNvSpPr>
          <p:nvPr>
            <p:ph type="pic" idx="2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34"/>
          <p:cNvSpPr/>
          <p:nvPr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2" name="Google Shape;52;p34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34"/>
          <p:cNvSpPr>
            <a:spLocks noGrp="1"/>
          </p:cNvSpPr>
          <p:nvPr>
            <p:ph type="pic" idx="3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שלוש תמונות">
  <p:cSld name="כותרת ושלוש תמונות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5"/>
          <p:cNvSpPr>
            <a:spLocks noGrp="1"/>
          </p:cNvSpPr>
          <p:nvPr>
            <p:ph type="pic" idx="2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5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/>
          <p:nvPr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60" name="Google Shape;60;p35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35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35"/>
          <p:cNvSpPr>
            <a:spLocks noGrp="1"/>
          </p:cNvSpPr>
          <p:nvPr>
            <p:ph type="pic" idx="3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4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7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body" idx="1"/>
          </p:nvPr>
        </p:nvSpPr>
        <p:spPr>
          <a:xfrm>
            <a:off x="515274" y="1195757"/>
            <a:ext cx="8031962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3" name="Google Shape;73;p37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4" name="Google Shape;74;p37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טקסט גדול-X2">
  <p:cSld name="5_טקסט גדול-X2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8"/>
          <p:cNvSpPr txBox="1">
            <a:spLocks noGrp="1"/>
          </p:cNvSpPr>
          <p:nvPr>
            <p:ph type="ctrTitle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3200"/>
              <a:buFont typeface="Varela Round"/>
              <a:buNone/>
              <a:defRPr sz="32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/>
          <p:nvPr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/>
          <p:nvPr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/>
          <p:nvPr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1"/>
          </p:nvPr>
        </p:nvSpPr>
        <p:spPr>
          <a:xfrm>
            <a:off x="0" y="192531"/>
            <a:ext cx="12192000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1">
              <a:spcBef>
                <a:spcPts val="960"/>
              </a:spcBef>
              <a:spcAft>
                <a:spcPts val="0"/>
              </a:spcAft>
              <a:buClr>
                <a:srgbClr val="192A72"/>
              </a:buClr>
              <a:buSzPts val="4800"/>
              <a:buNone/>
              <a:defRPr sz="4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וידאו על מסך מלא">
  <p:cSld name="וידאו על מסך מלא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9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3" name="Google Shape;83;p39"/>
          <p:cNvSpPr/>
          <p:nvPr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4" name="Google Shape;84;p39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5" name="Google Shape;85;p39"/>
          <p:cNvSpPr>
            <a:spLocks noGrp="1"/>
          </p:cNvSpPr>
          <p:nvPr>
            <p:ph type="media" idx="2"/>
          </p:nvPr>
        </p:nvSpPr>
        <p:spPr>
          <a:xfrm>
            <a:off x="363416" y="639717"/>
            <a:ext cx="11465168" cy="612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rgbClr val="192A7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body" idx="1"/>
          </p:nvPr>
        </p:nvSpPr>
        <p:spPr>
          <a:xfrm>
            <a:off x="363416" y="95349"/>
            <a:ext cx="8074879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480"/>
              </a:spcBef>
              <a:spcAft>
                <a:spcPts val="0"/>
              </a:spcAft>
              <a:buClr>
                <a:srgbClr val="192A72"/>
              </a:buClr>
              <a:buSzPts val="2400"/>
              <a:buFont typeface="Varela Round"/>
              <a:buNone/>
              <a:defRPr sz="24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מונה">
  <p:cSld name="כותרת ותמונה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0"/>
          <p:cNvSpPr>
            <a:spLocks noGrp="1"/>
          </p:cNvSpPr>
          <p:nvPr>
            <p:ph type="pic" idx="2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0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0"/>
          <p:cNvSpPr/>
          <p:nvPr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92" name="Google Shape;92;p40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0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37734" y="1435507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iw-IL" sz="6000" dirty="0">
                <a:latin typeface="Arial"/>
                <a:ea typeface="Arial"/>
                <a:cs typeface="Arial"/>
                <a:sym typeface="Arial"/>
              </a:rPr>
              <a:t>חיפוש תמונות</a:t>
            </a:r>
            <a:r>
              <a:rPr lang="ar-SA" sz="6000" dirty="0">
                <a:latin typeface="Arial"/>
                <a:ea typeface="Arial"/>
                <a:cs typeface="Arial"/>
                <a:sym typeface="Arial"/>
              </a:rPr>
              <a:t> - بحث صور</a:t>
            </a:r>
            <a:endParaRPr sz="6000" dirty="0">
              <a:solidFill>
                <a:srgbClr val="192A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1" y="2826050"/>
            <a:ext cx="12192000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מקצוע: ניתוח ואיתור מידע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 txBox="1">
            <a:spLocks noGrp="1"/>
          </p:cNvSpPr>
          <p:nvPr>
            <p:ph type="body" idx="2"/>
          </p:nvPr>
        </p:nvSpPr>
        <p:spPr>
          <a:xfrm>
            <a:off x="1" y="3655861"/>
            <a:ext cx="12192000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iw-IL">
                <a:latin typeface="Arial"/>
                <a:ea typeface="Arial"/>
                <a:cs typeface="Arial"/>
                <a:sym typeface="Arial"/>
              </a:rPr>
              <a:t>שם המורה: לזלי סלומון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w-IL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עריכה: רונית נחמיה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b="1" dirty="0">
                <a:latin typeface="Arial"/>
                <a:ea typeface="Arial"/>
                <a:cs typeface="Arial"/>
                <a:sym typeface="Arial"/>
              </a:rPr>
              <a:t>أدوات البحث عن الصور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1"/>
          <p:cNvSpPr txBox="1"/>
          <p:nvPr/>
        </p:nvSpPr>
        <p:spPr>
          <a:xfrm>
            <a:off x="1733910" y="688702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endParaRPr sz="4000" b="0" i="0" u="none" strike="noStrike" cap="none">
              <a:solidFill>
                <a:srgbClr val="12B4BC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4" name="Google Shape;184;p11"/>
          <p:cNvSpPr txBox="1"/>
          <p:nvPr/>
        </p:nvSpPr>
        <p:spPr>
          <a:xfrm>
            <a:off x="1836304" y="809734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ar-SA" sz="3200" i="0" u="none" strike="noStrike" cap="none" dirty="0">
                <a:solidFill>
                  <a:srgbClr val="12B4BC"/>
                </a:solidFill>
              </a:rPr>
              <a:t>الجمع بين البحث تل أبيب نغمات صفراء صورة كبيرة</a:t>
            </a:r>
            <a:endParaRPr sz="3200" i="0" u="none" strike="noStrike" cap="none" dirty="0">
              <a:solidFill>
                <a:srgbClr val="12B4BC"/>
              </a:solidFill>
            </a:endParaRPr>
          </a:p>
        </p:txBody>
      </p:sp>
      <p:pic>
        <p:nvPicPr>
          <p:cNvPr id="185" name="Google Shape;1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8848" y="1427258"/>
            <a:ext cx="8053323" cy="550701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1"/>
          <p:cNvSpPr/>
          <p:nvPr/>
        </p:nvSpPr>
        <p:spPr>
          <a:xfrm>
            <a:off x="2763203" y="2176334"/>
            <a:ext cx="564357" cy="300037"/>
          </a:xfrm>
          <a:prstGeom prst="rect">
            <a:avLst/>
          </a:prstGeom>
          <a:noFill/>
          <a:ln w="25400" cap="flat" cmpd="sng">
            <a:solidFill>
              <a:srgbClr val="192A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1"/>
          <p:cNvSpPr/>
          <p:nvPr/>
        </p:nvSpPr>
        <p:spPr>
          <a:xfrm>
            <a:off x="2198846" y="2176334"/>
            <a:ext cx="564357" cy="300037"/>
          </a:xfrm>
          <a:prstGeom prst="rect">
            <a:avLst/>
          </a:prstGeom>
          <a:noFill/>
          <a:ln w="25400" cap="flat" cmpd="sng">
            <a:solidFill>
              <a:srgbClr val="192A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2"/>
          <p:cNvPicPr preferRelativeResize="0"/>
          <p:nvPr/>
        </p:nvPicPr>
        <p:blipFill rotWithShape="1">
          <a:blip r:embed="rId3">
            <a:alphaModFix/>
          </a:blip>
          <a:srcRect l="11367" t="13541" b="14166"/>
          <a:stretch/>
        </p:blipFill>
        <p:spPr>
          <a:xfrm>
            <a:off x="380141" y="2054339"/>
            <a:ext cx="9093329" cy="41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2"/>
          <p:cNvSpPr txBox="1">
            <a:spLocks noGrp="1"/>
          </p:cNvSpPr>
          <p:nvPr>
            <p:ph type="ctrTitle"/>
          </p:nvPr>
        </p:nvSpPr>
        <p:spPr>
          <a:xfrm>
            <a:off x="1720577" y="726671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ar-SA" sz="3200" dirty="0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بحث حسب حقوق الطبع والنشر</a:t>
            </a:r>
            <a:endParaRPr sz="3200" dirty="0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2"/>
          <p:cNvSpPr txBox="1"/>
          <p:nvPr/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sz="4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أدوات البحث عن الصور</a:t>
            </a:r>
            <a:endParaRPr lang="he-IL" sz="1600" i="0" u="none" strike="noStrike" cap="none" dirty="0">
              <a:solidFill>
                <a:schemeClr val="tx1"/>
              </a:solidFill>
            </a:endParaRPr>
          </a:p>
        </p:txBody>
      </p:sp>
      <p:sp>
        <p:nvSpPr>
          <p:cNvPr id="195" name="Google Shape;195;p12"/>
          <p:cNvSpPr/>
          <p:nvPr/>
        </p:nvSpPr>
        <p:spPr>
          <a:xfrm>
            <a:off x="4079081" y="4077325"/>
            <a:ext cx="3228975" cy="509666"/>
          </a:xfrm>
          <a:prstGeom prst="rect">
            <a:avLst/>
          </a:prstGeom>
          <a:noFill/>
          <a:ln w="25400" cap="flat" cmpd="sng">
            <a:solidFill>
              <a:srgbClr val="192A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6" name="Google Shape;196;p12"/>
          <p:cNvCxnSpPr/>
          <p:nvPr/>
        </p:nvCxnSpPr>
        <p:spPr>
          <a:xfrm>
            <a:off x="5761614" y="2216555"/>
            <a:ext cx="668771" cy="964338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"/>
          <p:cNvSpPr txBox="1">
            <a:spLocks noGrp="1"/>
          </p:cNvSpPr>
          <p:nvPr>
            <p:ph type="ctrTitle"/>
          </p:nvPr>
        </p:nvSpPr>
        <p:spPr>
          <a:xfrm>
            <a:off x="1720577" y="726671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ar-SA" sz="3200" dirty="0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بحث حسب حقوق الطبع والنشر</a:t>
            </a:r>
            <a:endParaRPr sz="3200" dirty="0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3"/>
          <p:cNvSpPr txBox="1"/>
          <p:nvPr/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sz="40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أدوات البحث عن الصور</a:t>
            </a:r>
            <a:endParaRPr lang="he-IL" sz="1400" i="0" u="none" strike="noStrike" cap="none" dirty="0">
              <a:solidFill>
                <a:schemeClr val="tx1"/>
              </a:solidFill>
            </a:endParaRPr>
          </a:p>
        </p:txBody>
      </p:sp>
      <p:pic>
        <p:nvPicPr>
          <p:cNvPr id="203" name="Google Shape;20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308" y="1904437"/>
            <a:ext cx="8730961" cy="4828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13"/>
          <p:cNvCxnSpPr/>
          <p:nvPr/>
        </p:nvCxnSpPr>
        <p:spPr>
          <a:xfrm>
            <a:off x="4858110" y="2103800"/>
            <a:ext cx="668771" cy="964338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 txBox="1">
            <a:spLocks noGrp="1"/>
          </p:cNvSpPr>
          <p:nvPr>
            <p:ph type="ctrTitle"/>
          </p:nvPr>
        </p:nvSpPr>
        <p:spPr>
          <a:xfrm>
            <a:off x="1720577" y="726671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ar-SA" sz="3200" dirty="0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بحث حسب النوع</a:t>
            </a:r>
            <a:endParaRPr sz="3200" dirty="0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4"/>
          <p:cNvSpPr txBox="1"/>
          <p:nvPr/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sz="40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أدوات البحث عن الصور</a:t>
            </a:r>
            <a:endParaRPr lang="he-IL" sz="1400" i="0" u="none" strike="noStrike" cap="none" dirty="0">
              <a:solidFill>
                <a:schemeClr val="tx1"/>
              </a:solidFill>
            </a:endParaRPr>
          </a:p>
        </p:txBody>
      </p:sp>
      <p:pic>
        <p:nvPicPr>
          <p:cNvPr id="211" name="Google Shape;21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352" y="1505209"/>
            <a:ext cx="9177044" cy="548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"/>
          <p:cNvSpPr txBox="1">
            <a:spLocks noGrp="1"/>
          </p:cNvSpPr>
          <p:nvPr>
            <p:ph type="ctrTitle"/>
          </p:nvPr>
        </p:nvSpPr>
        <p:spPr>
          <a:xfrm>
            <a:off x="1720577" y="726671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ar-SA" sz="3200" dirty="0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أو الرسوم التوضيحية</a:t>
            </a:r>
            <a:endParaRPr sz="3200" dirty="0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5"/>
          <p:cNvSpPr txBox="1"/>
          <p:nvPr/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sz="40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أدوات البحث عن الصور</a:t>
            </a:r>
            <a:endParaRPr lang="he-IL" sz="1400" i="0" u="none" strike="noStrike" cap="none" dirty="0">
              <a:solidFill>
                <a:schemeClr val="tx1"/>
              </a:solidFill>
            </a:endParaRPr>
          </a:p>
        </p:txBody>
      </p:sp>
      <p:pic>
        <p:nvPicPr>
          <p:cNvPr id="218" name="Google Shape;21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6" y="1617968"/>
            <a:ext cx="9886950" cy="4439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"/>
          <p:cNvSpPr txBox="1">
            <a:spLocks noGrp="1"/>
          </p:cNvSpPr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dirty="0">
                <a:latin typeface="Arial"/>
                <a:ea typeface="Arial"/>
                <a:cs typeface="Arial"/>
                <a:sym typeface="Arial"/>
              </a:rPr>
              <a:t>بحث حسب صورة معينة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16" descr="בובספוג – פרקים חדשים | חצרים: אתר ההורדות הישירות הגדול בארץ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8800" y="2298062"/>
            <a:ext cx="3766820" cy="311975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6"/>
          <p:cNvSpPr txBox="1"/>
          <p:nvPr/>
        </p:nvSpPr>
        <p:spPr>
          <a:xfrm>
            <a:off x="7886700" y="1417320"/>
            <a:ext cx="32232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i="0" u="none" strike="noStrike" cap="none" dirty="0">
                <a:solidFill>
                  <a:schemeClr val="dk1"/>
                </a:solidFill>
              </a:rPr>
              <a:t>من أين تأتي هذه الصورة؟</a:t>
            </a: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"/>
          <p:cNvSpPr txBox="1">
            <a:spLocks noGrp="1"/>
          </p:cNvSpPr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dirty="0">
                <a:latin typeface="Arial"/>
                <a:ea typeface="Arial"/>
                <a:cs typeface="Arial"/>
                <a:sym typeface="Arial"/>
              </a:rPr>
              <a:t>بحث حسب صورة معينة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212" y="1290637"/>
            <a:ext cx="8791575" cy="4276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17"/>
          <p:cNvCxnSpPr/>
          <p:nvPr/>
        </p:nvCxnSpPr>
        <p:spPr>
          <a:xfrm flipH="1">
            <a:off x="8285321" y="3596640"/>
            <a:ext cx="561499" cy="857334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 txBox="1">
            <a:spLocks noGrp="1"/>
          </p:cNvSpPr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dirty="0">
                <a:latin typeface="Arial"/>
                <a:ea typeface="Arial"/>
                <a:cs typeface="Arial"/>
                <a:sym typeface="Arial"/>
              </a:rPr>
              <a:t>بحث حسب صورة معينة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6850" y="1085356"/>
            <a:ext cx="8675370" cy="5024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"/>
          <p:cNvSpPr txBox="1">
            <a:spLocks noGrp="1"/>
          </p:cNvSpPr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dirty="0">
                <a:latin typeface="Arial"/>
                <a:ea typeface="Arial"/>
                <a:cs typeface="Arial"/>
                <a:sym typeface="Arial"/>
              </a:rPr>
              <a:t>بحث حسب صورة معينة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770" y="1197960"/>
            <a:ext cx="8232458" cy="493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9" descr="בובספוג – פרקים חדשים | חצרים: אתר ההורדות הישירות הגדול בארץ!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2303" y="1621115"/>
            <a:ext cx="1808480" cy="149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"/>
          <p:cNvSpPr txBox="1">
            <a:spLocks noGrp="1"/>
          </p:cNvSpPr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dirty="0">
                <a:latin typeface="Arial"/>
                <a:ea typeface="Arial"/>
                <a:cs typeface="Arial"/>
                <a:sym typeface="Arial"/>
              </a:rPr>
              <a:t>نتائج البحث حسب صورة معينة</a:t>
            </a:r>
            <a:endParaRPr lang="he-IL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4900" y="998220"/>
            <a:ext cx="5950174" cy="57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iw-IL">
                <a:solidFill>
                  <a:srgbClr val="192A72"/>
                </a:solidFill>
                <a:latin typeface="Arial"/>
                <a:ea typeface="Arial"/>
                <a:cs typeface="Arial"/>
                <a:sym typeface="Arial"/>
              </a:rPr>
              <a:t>מה נלמד היום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 txBox="1">
            <a:spLocks noGrp="1"/>
          </p:cNvSpPr>
          <p:nvPr>
            <p:ph type="body" idx="1"/>
          </p:nvPr>
        </p:nvSpPr>
        <p:spPr>
          <a:xfrm>
            <a:off x="1274928" y="1283862"/>
            <a:ext cx="8537543" cy="298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42957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Char char="•"/>
            </a:pPr>
            <a:r>
              <a:rPr lang="iw-IL" dirty="0">
                <a:latin typeface="Arial"/>
                <a:ea typeface="Arial"/>
                <a:cs typeface="Arial"/>
                <a:sym typeface="Arial"/>
              </a:rPr>
              <a:t>גוגל תמונות</a:t>
            </a:r>
            <a:r>
              <a:rPr lang="ar-SA" dirty="0">
                <a:latin typeface="Arial"/>
                <a:ea typeface="Arial"/>
                <a:cs typeface="Arial"/>
                <a:sym typeface="Arial"/>
              </a:rPr>
              <a:t> – جوجل الصور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42957" lvl="0" indent="-457200" algn="r" rtl="1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Char char="•"/>
            </a:pPr>
            <a:r>
              <a:rPr lang="iw-IL" dirty="0">
                <a:latin typeface="Arial"/>
                <a:ea typeface="Arial"/>
                <a:cs typeface="Arial"/>
                <a:sym typeface="Arial"/>
              </a:rPr>
              <a:t>חיפוש מתקדם בגוגל תמונות</a:t>
            </a:r>
            <a:r>
              <a:rPr lang="ar-SA" dirty="0">
                <a:latin typeface="Arial"/>
                <a:ea typeface="Arial"/>
                <a:cs typeface="Arial"/>
                <a:sym typeface="Arial"/>
              </a:rPr>
              <a:t> – بحث متقدم في جوجل صور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42957" lvl="0" indent="-457200" algn="r" rtl="1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Char char="•"/>
            </a:pPr>
            <a:r>
              <a:rPr lang="iw-IL" dirty="0">
                <a:latin typeface="Arial"/>
                <a:ea typeface="Arial"/>
                <a:cs typeface="Arial"/>
                <a:sym typeface="Arial"/>
              </a:rPr>
              <a:t>חיפוש סרטונים</a:t>
            </a:r>
            <a:r>
              <a:rPr lang="ar-SA" dirty="0">
                <a:latin typeface="Arial"/>
                <a:ea typeface="Arial"/>
                <a:cs typeface="Arial"/>
                <a:sym typeface="Arial"/>
              </a:rPr>
              <a:t> – بحث مقاطع فيديو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42957" lvl="0" indent="-279400" algn="r" rtl="1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"/>
          <p:cNvSpPr txBox="1">
            <a:spLocks noGrp="1"/>
          </p:cNvSpPr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dirty="0">
                <a:latin typeface="Arial"/>
                <a:ea typeface="Arial"/>
                <a:cs typeface="Arial"/>
                <a:sym typeface="Arial"/>
              </a:rPr>
              <a:t>بحث حسب صورة معينة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1"/>
          <p:cNvSpPr txBox="1"/>
          <p:nvPr/>
        </p:nvSpPr>
        <p:spPr>
          <a:xfrm>
            <a:off x="5943600" y="1417320"/>
            <a:ext cx="516636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dirty="0">
                <a:solidFill>
                  <a:schemeClr val="dk1"/>
                </a:solidFill>
              </a:rPr>
              <a:t>رأيت هذه الصورة. غريب أليس كذلك؟</a:t>
            </a: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sz="2400" dirty="0">
              <a:solidFill>
                <a:schemeClr val="dk1"/>
              </a:solidFill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dirty="0">
                <a:solidFill>
                  <a:schemeClr val="dk1"/>
                </a:solidFill>
              </a:rPr>
              <a:t>اريد ان اعرف تفاصيل اكثر عنها</a:t>
            </a:r>
            <a:r>
              <a:rPr lang="iw-IL" sz="2400" dirty="0">
                <a:solidFill>
                  <a:schemeClr val="dk1"/>
                </a:solidFill>
              </a:rPr>
              <a:t>.</a:t>
            </a:r>
            <a:endParaRPr dirty="0"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258" name="Google Shape;25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3550" y="2628899"/>
            <a:ext cx="4677455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"/>
          <p:cNvSpPr txBox="1">
            <a:spLocks noGrp="1"/>
          </p:cNvSpPr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dirty="0">
                <a:latin typeface="Arial"/>
                <a:ea typeface="Arial"/>
                <a:cs typeface="Arial"/>
                <a:sym typeface="Arial"/>
              </a:rPr>
              <a:t>بحث حسب صورة معينة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3963" y="1389657"/>
            <a:ext cx="8232458" cy="493303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2"/>
          <p:cNvSpPr/>
          <p:nvPr/>
        </p:nvSpPr>
        <p:spPr>
          <a:xfrm>
            <a:off x="3970020" y="4460558"/>
            <a:ext cx="1882140" cy="518160"/>
          </a:xfrm>
          <a:prstGeom prst="rect">
            <a:avLst/>
          </a:prstGeom>
          <a:noFill/>
          <a:ln w="25400" cap="flat" cmpd="sng">
            <a:solidFill>
              <a:srgbClr val="6A9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2"/>
          <p:cNvSpPr/>
          <p:nvPr/>
        </p:nvSpPr>
        <p:spPr>
          <a:xfrm>
            <a:off x="2257425" y="5103495"/>
            <a:ext cx="1114425" cy="518160"/>
          </a:xfrm>
          <a:prstGeom prst="rect">
            <a:avLst/>
          </a:prstGeom>
          <a:noFill/>
          <a:ln w="25400" cap="flat" cmpd="sng">
            <a:solidFill>
              <a:srgbClr val="6A9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7" name="Google Shape;267;p22"/>
          <p:cNvCxnSpPr/>
          <p:nvPr/>
        </p:nvCxnSpPr>
        <p:spPr>
          <a:xfrm>
            <a:off x="1523047" y="4563945"/>
            <a:ext cx="734378" cy="586762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>
            <a:spLocks noGrp="1"/>
          </p:cNvSpPr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dirty="0">
                <a:latin typeface="Arial"/>
                <a:ea typeface="Arial"/>
                <a:cs typeface="Arial"/>
                <a:sym typeface="Arial"/>
              </a:rPr>
              <a:t>بحث حسب صورة معينة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3"/>
          <p:cNvSpPr/>
          <p:nvPr/>
        </p:nvSpPr>
        <p:spPr>
          <a:xfrm>
            <a:off x="3970020" y="4389120"/>
            <a:ext cx="1882140" cy="518160"/>
          </a:xfrm>
          <a:prstGeom prst="rect">
            <a:avLst/>
          </a:prstGeom>
          <a:noFill/>
          <a:ln w="25400" cap="flat" cmpd="sng">
            <a:solidFill>
              <a:srgbClr val="6A9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23"/>
          <p:cNvPicPr preferRelativeResize="0"/>
          <p:nvPr/>
        </p:nvPicPr>
        <p:blipFill rotWithShape="1">
          <a:blip r:embed="rId3">
            <a:alphaModFix/>
          </a:blip>
          <a:srcRect l="15950" t="34687" r="19024" b="9688"/>
          <a:stretch/>
        </p:blipFill>
        <p:spPr>
          <a:xfrm>
            <a:off x="887411" y="1914524"/>
            <a:ext cx="7927977" cy="381476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3"/>
          <p:cNvSpPr/>
          <p:nvPr/>
        </p:nvSpPr>
        <p:spPr>
          <a:xfrm>
            <a:off x="7669359" y="965110"/>
            <a:ext cx="4192906" cy="2947324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60325" cap="flat" cmpd="sng">
            <a:solidFill>
              <a:srgbClr val="192A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08868" y="1528997"/>
            <a:ext cx="2795721" cy="156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774" y="1280356"/>
            <a:ext cx="9553575" cy="444303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4"/>
          <p:cNvSpPr txBox="1">
            <a:spLocks noGrp="1"/>
          </p:cNvSpPr>
          <p:nvPr>
            <p:ph type="ctrTitle"/>
          </p:nvPr>
        </p:nvSpPr>
        <p:spPr>
          <a:xfrm>
            <a:off x="1733550" y="185738"/>
            <a:ext cx="10247313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dirty="0">
                <a:latin typeface="Arial"/>
                <a:ea typeface="Arial"/>
                <a:cs typeface="Arial"/>
                <a:sym typeface="Arial"/>
              </a:rPr>
              <a:t>نتائج البحث حسب صورة معينة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3" name="Google Shape;283;p24"/>
          <p:cNvCxnSpPr/>
          <p:nvPr/>
        </p:nvCxnSpPr>
        <p:spPr>
          <a:xfrm>
            <a:off x="1619250" y="642181"/>
            <a:ext cx="758191" cy="712078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5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dirty="0">
                <a:latin typeface="Arial"/>
                <a:ea typeface="Arial"/>
                <a:cs typeface="Arial"/>
                <a:sym typeface="Arial"/>
              </a:rPr>
              <a:t>بحث مقاطع فيديو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6620" y="1137859"/>
            <a:ext cx="7097361" cy="52343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25"/>
          <p:cNvCxnSpPr/>
          <p:nvPr/>
        </p:nvCxnSpPr>
        <p:spPr>
          <a:xfrm flipH="1">
            <a:off x="8046673" y="2107405"/>
            <a:ext cx="1065942" cy="280663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1" name="Google Shape;291;p25"/>
          <p:cNvSpPr/>
          <p:nvPr/>
        </p:nvSpPr>
        <p:spPr>
          <a:xfrm>
            <a:off x="6543675" y="2221706"/>
            <a:ext cx="1085850" cy="314325"/>
          </a:xfrm>
          <a:prstGeom prst="rect">
            <a:avLst/>
          </a:prstGeom>
          <a:noFill/>
          <a:ln w="25400" cap="flat" cmpd="sng">
            <a:solidFill>
              <a:srgbClr val="192A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5"/>
          <p:cNvSpPr/>
          <p:nvPr/>
        </p:nvSpPr>
        <p:spPr>
          <a:xfrm>
            <a:off x="5648326" y="2230905"/>
            <a:ext cx="800099" cy="314325"/>
          </a:xfrm>
          <a:prstGeom prst="rect">
            <a:avLst/>
          </a:prstGeom>
          <a:noFill/>
          <a:ln w="25400" cap="flat" cmpd="sng">
            <a:solidFill>
              <a:srgbClr val="192A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169" y="1050131"/>
            <a:ext cx="7417269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6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dirty="0">
                <a:latin typeface="Arial"/>
                <a:ea typeface="Arial"/>
                <a:cs typeface="Arial"/>
                <a:sym typeface="Arial"/>
              </a:rPr>
              <a:t>بحث مقاطع فيديو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9" name="Google Shape;299;p26"/>
          <p:cNvCxnSpPr/>
          <p:nvPr/>
        </p:nvCxnSpPr>
        <p:spPr>
          <a:xfrm flipH="1">
            <a:off x="7032265" y="2521744"/>
            <a:ext cx="1354498" cy="378618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0" name="Google Shape;300;p26"/>
          <p:cNvSpPr/>
          <p:nvPr/>
        </p:nvSpPr>
        <p:spPr>
          <a:xfrm>
            <a:off x="5286378" y="2193131"/>
            <a:ext cx="1694598" cy="1414462"/>
          </a:xfrm>
          <a:prstGeom prst="rect">
            <a:avLst/>
          </a:prstGeom>
          <a:noFill/>
          <a:ln w="25400" cap="flat" cmpd="sng">
            <a:solidFill>
              <a:srgbClr val="192A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7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dirty="0">
                <a:latin typeface="Arial"/>
                <a:ea typeface="Arial"/>
                <a:cs typeface="Arial"/>
                <a:sym typeface="Arial"/>
              </a:rPr>
              <a:t>تمرين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7"/>
          <p:cNvSpPr txBox="1"/>
          <p:nvPr/>
        </p:nvSpPr>
        <p:spPr>
          <a:xfrm>
            <a:off x="301842" y="823611"/>
            <a:ext cx="10543034" cy="438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ar-SA" sz="2400" dirty="0">
                <a:solidFill>
                  <a:schemeClr val="dk1"/>
                </a:solidFill>
              </a:rPr>
              <a:t>ابحث عن الصورة التي تم تصويرك بها في صور </a:t>
            </a:r>
            <a:r>
              <a:rPr lang="en-US" sz="2400" dirty="0">
                <a:solidFill>
                  <a:schemeClr val="dk1"/>
                </a:solidFill>
              </a:rPr>
              <a:t>Google</a:t>
            </a:r>
          </a:p>
          <a:p>
            <a:pPr marL="457200" marR="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ar-SA" sz="2400" dirty="0">
                <a:solidFill>
                  <a:schemeClr val="dk1"/>
                </a:solidFill>
              </a:rPr>
              <a:t>اكتب أين وجدت الصورة ، واعرض الصورة.</a:t>
            </a:r>
          </a:p>
          <a:p>
            <a:pPr marL="457200" marR="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ar-SA" sz="2400" dirty="0">
                <a:solidFill>
                  <a:schemeClr val="dk1"/>
                </a:solidFill>
              </a:rPr>
              <a:t>ابحث عن صورتين من المناظر الطبيعية باللون الأحمر. اعرض النتائج.</a:t>
            </a:r>
          </a:p>
          <a:p>
            <a:pPr marL="457200" marR="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ar-SA" sz="2400" dirty="0">
                <a:solidFill>
                  <a:schemeClr val="dk1"/>
                </a:solidFill>
              </a:rPr>
              <a:t>يستخدم هذا الحيوان كرمز رسمي لأي جمعية.</a:t>
            </a:r>
          </a:p>
          <a:p>
            <a:pPr marR="0" lvl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ar-SA" sz="2400" dirty="0">
                <a:solidFill>
                  <a:schemeClr val="dk1"/>
                </a:solidFill>
              </a:rPr>
              <a:t>	ما اسم الحيوان؟</a:t>
            </a:r>
          </a:p>
          <a:p>
            <a:pPr marR="0" lvl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ar-SA" sz="2400" dirty="0">
                <a:solidFill>
                  <a:schemeClr val="dk1"/>
                </a:solidFill>
              </a:rPr>
              <a:t>	عند البحث عن اسم الحيوان باللغة الإنجليزية ، ما هي الجمعية التي اختارته كرمز رسمي؟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307" name="Google Shape;30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9470" y="4268561"/>
            <a:ext cx="3167351" cy="2395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 txBox="1">
            <a:spLocks noGrp="1"/>
          </p:cNvSpPr>
          <p:nvPr>
            <p:ph type="ctrTitle"/>
          </p:nvPr>
        </p:nvSpPr>
        <p:spPr>
          <a:xfrm>
            <a:off x="162561" y="2168836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iw-IL" dirty="0">
                <a:latin typeface="Arial"/>
                <a:ea typeface="Arial"/>
                <a:cs typeface="Arial"/>
                <a:sym typeface="Arial"/>
              </a:rPr>
              <a:t>חיפוש תמונות</a:t>
            </a:r>
            <a:r>
              <a:rPr lang="ar-SA" dirty="0">
                <a:latin typeface="Arial"/>
                <a:ea typeface="Arial"/>
                <a:cs typeface="Arial"/>
                <a:sym typeface="Arial"/>
              </a:rPr>
              <a:t> – بحث صور</a:t>
            </a:r>
            <a:endParaRPr dirty="0">
              <a:solidFill>
                <a:srgbClr val="192A7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>
            <a:spLocks noGrp="1"/>
          </p:cNvSpPr>
          <p:nvPr>
            <p:ph type="ctrTitle"/>
          </p:nvPr>
        </p:nvSpPr>
        <p:spPr>
          <a:xfrm>
            <a:off x="1441016" y="882707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iw-IL" dirty="0">
                <a:latin typeface="Arial"/>
                <a:ea typeface="Arial"/>
                <a:cs typeface="Arial"/>
                <a:sym typeface="Arial"/>
              </a:rPr>
              <a:t>גוגל תמונות</a:t>
            </a:r>
            <a:r>
              <a:rPr lang="ar-SA" dirty="0">
                <a:latin typeface="Arial"/>
                <a:ea typeface="Arial"/>
                <a:cs typeface="Arial"/>
                <a:sym typeface="Arial"/>
              </a:rPr>
              <a:t> – بحث صور</a:t>
            </a:r>
            <a:br>
              <a:rPr lang="iw-IL" dirty="0">
                <a:latin typeface="Arial"/>
                <a:ea typeface="Arial"/>
                <a:cs typeface="Arial"/>
                <a:sym typeface="Arial"/>
              </a:rPr>
            </a:br>
            <a:r>
              <a:rPr lang="iw-IL" dirty="0">
                <a:solidFill>
                  <a:srgbClr val="12B4BC"/>
                </a:solidFill>
                <a:latin typeface="Arial"/>
                <a:ea typeface="Arial"/>
                <a:cs typeface="Arial"/>
                <a:sym typeface="Arial"/>
              </a:rPr>
              <a:t>Google  images </a:t>
            </a:r>
            <a:endParaRPr dirty="0">
              <a:solidFill>
                <a:srgbClr val="12B4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5050" y="1966091"/>
            <a:ext cx="6912019" cy="337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dirty="0">
                <a:latin typeface="Arial"/>
                <a:ea typeface="Arial"/>
                <a:cs typeface="Arial"/>
                <a:sym typeface="Arial"/>
              </a:rPr>
              <a:t>بحث صور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 txBox="1"/>
          <p:nvPr/>
        </p:nvSpPr>
        <p:spPr>
          <a:xfrm>
            <a:off x="1733910" y="688702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ar-SA" sz="3200" i="0" u="none" strike="noStrike" cap="none" dirty="0">
                <a:solidFill>
                  <a:srgbClr val="12B4BC"/>
                </a:solidFill>
              </a:rPr>
              <a:t>على سبيل المثال</a:t>
            </a:r>
            <a:r>
              <a:rPr lang="iw-IL" sz="3200" i="0" u="none" strike="noStrike" cap="none" dirty="0">
                <a:solidFill>
                  <a:srgbClr val="12B4BC"/>
                </a:solidFill>
              </a:rPr>
              <a:t>- תל אביב</a:t>
            </a:r>
            <a:endParaRPr sz="3200" i="0" u="none" strike="noStrike" cap="none" dirty="0">
              <a:solidFill>
                <a:srgbClr val="12B4BC"/>
              </a:solidFill>
            </a:endParaRPr>
          </a:p>
        </p:txBody>
      </p:sp>
      <p:pic>
        <p:nvPicPr>
          <p:cNvPr id="140" name="Google Shape;14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191" y="1551102"/>
            <a:ext cx="7835689" cy="512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b="1" dirty="0">
                <a:latin typeface="Arial"/>
                <a:ea typeface="Arial"/>
                <a:cs typeface="Arial"/>
                <a:sym typeface="Arial"/>
              </a:rPr>
              <a:t>أدوات البحث عن الصور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7"/>
          <p:cNvSpPr txBox="1"/>
          <p:nvPr/>
        </p:nvSpPr>
        <p:spPr>
          <a:xfrm>
            <a:off x="1733910" y="688702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endParaRPr sz="4000" b="0" i="0" u="none" strike="noStrike" cap="none">
              <a:solidFill>
                <a:srgbClr val="12B4BC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7" name="Google Shape;147;p7"/>
          <p:cNvSpPr txBox="1"/>
          <p:nvPr/>
        </p:nvSpPr>
        <p:spPr>
          <a:xfrm>
            <a:off x="1836304" y="809734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ar-SA" sz="3200" i="0" u="none" strike="noStrike" cap="none" dirty="0">
                <a:solidFill>
                  <a:srgbClr val="12B4BC"/>
                </a:solidFill>
              </a:rPr>
              <a:t>بحث بالمواضيع الفرعية - شواطئ تل أبيب</a:t>
            </a:r>
            <a:endParaRPr sz="3200" i="0" u="none" strike="noStrike" cap="none" dirty="0">
              <a:solidFill>
                <a:srgbClr val="12B4BC"/>
              </a:solidFill>
            </a:endParaRPr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754" y="1949531"/>
            <a:ext cx="10476427" cy="4629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7"/>
          <p:cNvCxnSpPr/>
          <p:nvPr/>
        </p:nvCxnSpPr>
        <p:spPr>
          <a:xfrm rot="10800000">
            <a:off x="10643543" y="3004444"/>
            <a:ext cx="1015057" cy="0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 txBox="1"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b="1" dirty="0">
                <a:latin typeface="Arial"/>
                <a:ea typeface="Arial"/>
                <a:cs typeface="Arial"/>
                <a:sym typeface="Arial"/>
              </a:rPr>
              <a:t>أدوات البحث عن الصور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8"/>
          <p:cNvSpPr txBox="1"/>
          <p:nvPr/>
        </p:nvSpPr>
        <p:spPr>
          <a:xfrm>
            <a:off x="1733910" y="688702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ar-SA" sz="3200" i="0" u="none" strike="noStrike" cap="none" dirty="0">
                <a:solidFill>
                  <a:srgbClr val="12B4BC"/>
                </a:solidFill>
              </a:rPr>
              <a:t>بحث وفق الحجم</a:t>
            </a:r>
            <a:endParaRPr sz="3200" i="0" u="none" strike="noStrike" cap="none" dirty="0">
              <a:solidFill>
                <a:srgbClr val="12B4BC"/>
              </a:solidFill>
            </a:endParaRPr>
          </a:p>
        </p:txBody>
      </p:sp>
      <p:pic>
        <p:nvPicPr>
          <p:cNvPr id="156" name="Google Shape;15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511" y="1492999"/>
            <a:ext cx="8321845" cy="505968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/>
          <p:nvPr/>
        </p:nvSpPr>
        <p:spPr>
          <a:xfrm>
            <a:off x="6627876" y="2276106"/>
            <a:ext cx="564357" cy="300037"/>
          </a:xfrm>
          <a:prstGeom prst="rect">
            <a:avLst/>
          </a:prstGeom>
          <a:noFill/>
          <a:ln w="25400" cap="flat" cmpd="sng">
            <a:solidFill>
              <a:srgbClr val="192A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8" name="Google Shape;158;p8"/>
          <p:cNvCxnSpPr/>
          <p:nvPr/>
        </p:nvCxnSpPr>
        <p:spPr>
          <a:xfrm>
            <a:off x="1657710" y="2276106"/>
            <a:ext cx="668771" cy="367013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9" name="Google Shape;159;p8"/>
          <p:cNvCxnSpPr/>
          <p:nvPr/>
        </p:nvCxnSpPr>
        <p:spPr>
          <a:xfrm flipH="1">
            <a:off x="7192233" y="1995443"/>
            <a:ext cx="1065942" cy="280663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 txBox="1"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b="1" dirty="0">
                <a:latin typeface="Arial"/>
                <a:ea typeface="Arial"/>
                <a:cs typeface="Arial"/>
                <a:sym typeface="Arial"/>
              </a:rPr>
              <a:t>أدوات البحث عن الصور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9"/>
          <p:cNvSpPr txBox="1"/>
          <p:nvPr/>
        </p:nvSpPr>
        <p:spPr>
          <a:xfrm>
            <a:off x="1733910" y="688702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endParaRPr sz="4000" b="0" i="0" u="none" strike="noStrike" cap="none">
              <a:solidFill>
                <a:srgbClr val="12B4BC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66" name="Google Shape;166;p9"/>
          <p:cNvSpPr txBox="1"/>
          <p:nvPr/>
        </p:nvSpPr>
        <p:spPr>
          <a:xfrm>
            <a:off x="1836304" y="809734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ar-SA" sz="3200" dirty="0">
                <a:solidFill>
                  <a:srgbClr val="12B4BC"/>
                </a:solidFill>
              </a:rPr>
              <a:t>بحث وفق اللون</a:t>
            </a:r>
            <a:endParaRPr sz="3200" i="0" u="none" strike="noStrike" cap="none" dirty="0">
              <a:solidFill>
                <a:srgbClr val="12B4BC"/>
              </a:solidFill>
            </a:endParaRPr>
          </a:p>
        </p:txBody>
      </p:sp>
      <p:sp>
        <p:nvSpPr>
          <p:cNvPr id="167" name="Google Shape;167;p9"/>
          <p:cNvSpPr/>
          <p:nvPr/>
        </p:nvSpPr>
        <p:spPr>
          <a:xfrm>
            <a:off x="2763203" y="2326352"/>
            <a:ext cx="564357" cy="300037"/>
          </a:xfrm>
          <a:prstGeom prst="rect">
            <a:avLst/>
          </a:prstGeom>
          <a:noFill/>
          <a:ln w="25400" cap="flat" cmpd="sng">
            <a:solidFill>
              <a:srgbClr val="192A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0211" y="1601011"/>
            <a:ext cx="7784769" cy="5070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 txBox="1"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ar-SA" b="1" dirty="0">
                <a:latin typeface="Arial"/>
                <a:ea typeface="Arial"/>
                <a:cs typeface="Arial"/>
                <a:sym typeface="Arial"/>
              </a:rPr>
              <a:t>أدوات البحث عن الصور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0"/>
          <p:cNvSpPr txBox="1"/>
          <p:nvPr/>
        </p:nvSpPr>
        <p:spPr>
          <a:xfrm>
            <a:off x="1733910" y="688702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endParaRPr sz="4000" b="0" i="0" u="none" strike="noStrike" cap="none">
              <a:solidFill>
                <a:srgbClr val="12B4BC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75" name="Google Shape;175;p10"/>
          <p:cNvSpPr txBox="1"/>
          <p:nvPr/>
        </p:nvSpPr>
        <p:spPr>
          <a:xfrm>
            <a:off x="1836304" y="809734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3200"/>
              <a:buFont typeface="Varela Round"/>
              <a:buNone/>
            </a:pPr>
            <a:r>
              <a:rPr lang="ar-SA" sz="3200" i="0" u="none" strike="noStrike" cap="none" dirty="0">
                <a:solidFill>
                  <a:srgbClr val="12B4BC"/>
                </a:solidFill>
              </a:rPr>
              <a:t>مثال</a:t>
            </a:r>
            <a:r>
              <a:rPr lang="iw-IL" sz="3200" i="0" u="none" strike="noStrike" cap="none" dirty="0">
                <a:solidFill>
                  <a:srgbClr val="12B4BC"/>
                </a:solidFill>
              </a:rPr>
              <a:t>- </a:t>
            </a:r>
            <a:r>
              <a:rPr lang="ar-SA" sz="3200" i="0" u="none" strike="noStrike" cap="none" dirty="0">
                <a:solidFill>
                  <a:srgbClr val="12B4BC"/>
                </a:solidFill>
              </a:rPr>
              <a:t> اختيار تل أبيب بالأصفر</a:t>
            </a:r>
            <a:endParaRPr sz="3200" i="0" u="none" strike="noStrike" cap="none" dirty="0">
              <a:solidFill>
                <a:srgbClr val="12B4BC"/>
              </a:solidFill>
            </a:endParaRPr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626" y="1630855"/>
            <a:ext cx="8893043" cy="511968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0"/>
          <p:cNvSpPr/>
          <p:nvPr/>
        </p:nvSpPr>
        <p:spPr>
          <a:xfrm>
            <a:off x="2763203" y="2326352"/>
            <a:ext cx="564357" cy="300037"/>
          </a:xfrm>
          <a:prstGeom prst="rect">
            <a:avLst/>
          </a:prstGeom>
          <a:noFill/>
          <a:ln w="25400" cap="flat" cmpd="sng">
            <a:solidFill>
              <a:srgbClr val="192A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270</Words>
  <Application>Microsoft Office PowerPoint</Application>
  <PresentationFormat>מסך רחב</PresentationFormat>
  <Paragraphs>52</Paragraphs>
  <Slides>26</Slides>
  <Notes>26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26</vt:i4>
      </vt:variant>
    </vt:vector>
  </HeadingPairs>
  <TitlesOfParts>
    <vt:vector size="30" baseType="lpstr">
      <vt:lpstr>Arial</vt:lpstr>
      <vt:lpstr>Calibri</vt:lpstr>
      <vt:lpstr>Varela Round</vt:lpstr>
      <vt:lpstr>ערכת נושא Office</vt:lpstr>
      <vt:lpstr>חיפוש תמונות - بحث صور</vt:lpstr>
      <vt:lpstr>מה נלמד היום </vt:lpstr>
      <vt:lpstr>חיפוש תמונות – بحث صور</vt:lpstr>
      <vt:lpstr>גוגל תמונות – بحث صور Google  images </vt:lpstr>
      <vt:lpstr>بحث صور</vt:lpstr>
      <vt:lpstr>أدوات البحث عن الصور</vt:lpstr>
      <vt:lpstr>أدوات البحث عن الصور</vt:lpstr>
      <vt:lpstr>أدوات البحث عن الصور</vt:lpstr>
      <vt:lpstr>أدوات البحث عن الصور</vt:lpstr>
      <vt:lpstr>أدوات البحث عن الصور</vt:lpstr>
      <vt:lpstr>بحث حسب حقوق الطبع والنشر</vt:lpstr>
      <vt:lpstr>بحث حسب حقوق الطبع والنشر</vt:lpstr>
      <vt:lpstr>بحث حسب النوع</vt:lpstr>
      <vt:lpstr>أو الرسوم التوضيحية</vt:lpstr>
      <vt:lpstr>بحث حسب صورة معينة</vt:lpstr>
      <vt:lpstr>بحث حسب صورة معينة</vt:lpstr>
      <vt:lpstr>بحث حسب صورة معينة</vt:lpstr>
      <vt:lpstr>بحث حسب صورة معينة</vt:lpstr>
      <vt:lpstr>نتائج البحث حسب صورة معينة</vt:lpstr>
      <vt:lpstr>بحث حسب صورة معينة</vt:lpstr>
      <vt:lpstr>بحث حسب صورة معينة</vt:lpstr>
      <vt:lpstr>بحث حسب صورة معينة</vt:lpstr>
      <vt:lpstr>نتائج البحث حسب صورة معينة</vt:lpstr>
      <vt:lpstr>بحث مقاطع فيديو</vt:lpstr>
      <vt:lpstr>بحث مقاطع فيديو</vt:lpstr>
      <vt:lpstr>تمرين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חיפוש תמונות - بحث صور</dc:title>
  <dc:creator>user</dc:creator>
  <cp:lastModifiedBy>דאהש  חביבאללה</cp:lastModifiedBy>
  <cp:revision>4</cp:revision>
  <dcterms:created xsi:type="dcterms:W3CDTF">2020-03-15T19:13:03Z</dcterms:created>
  <dcterms:modified xsi:type="dcterms:W3CDTF">2021-02-06T15:10:07Z</dcterms:modified>
</cp:coreProperties>
</file>