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9" r:id="rId2"/>
  </p:sldMasterIdLst>
  <p:notesMasterIdLst>
    <p:notesMasterId r:id="rId17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entury Gothic" panose="020B0502020202020204" pitchFamily="34" charset="0"/>
      <p:regular r:id="rId22"/>
      <p:bold r:id="rId23"/>
      <p:italic r:id="rId24"/>
      <p:boldItalic r:id="rId25"/>
    </p:embeddedFont>
    <p:embeddedFont>
      <p:font typeface="Poppins" panose="020B0604020202020204" charset="0"/>
      <p:regular r:id="rId26"/>
      <p:bold r:id="rId27"/>
      <p:italic r:id="rId28"/>
      <p:boldItalic r:id="rId29"/>
    </p:embeddedFont>
    <p:embeddedFont>
      <p:font typeface="Varela Round" panose="020B0604020202020204" charset="-79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gE38sG7UaL8lBu5JyRbdPHGBgh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02" y="1122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9" name="Google Shape;32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4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פרטי השיעור, מקצוע ומורה">
  <p:cSld name="פרטי השיעור, מקצוע ומורה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8"/>
          <p:cNvSpPr/>
          <p:nvPr/>
        </p:nvSpPr>
        <p:spPr>
          <a:xfrm>
            <a:off x="212943" y="1396870"/>
            <a:ext cx="14000014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 </a:t>
            </a:r>
            <a:endParaRPr/>
          </a:p>
        </p:txBody>
      </p:sp>
      <p:sp>
        <p:nvSpPr>
          <p:cNvPr id="32" name="Google Shape;32;p18"/>
          <p:cNvSpPr/>
          <p:nvPr/>
        </p:nvSpPr>
        <p:spPr>
          <a:xfrm>
            <a:off x="7329949" y="6240593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3" name="Google Shape;33;p18"/>
          <p:cNvSpPr/>
          <p:nvPr/>
        </p:nvSpPr>
        <p:spPr>
          <a:xfrm>
            <a:off x="-501113" y="872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4" name="Google Shape;34;p18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5" name="Google Shape;35;p18"/>
          <p:cNvSpPr/>
          <p:nvPr/>
        </p:nvSpPr>
        <p:spPr>
          <a:xfrm>
            <a:off x="9066088" y="593003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6" name="Google Shape;36;p18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7" name="Google Shape;37;p18"/>
          <p:cNvSpPr/>
          <p:nvPr/>
        </p:nvSpPr>
        <p:spPr>
          <a:xfrm>
            <a:off x="-1356361" y="6875979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8" name="Google Shape;38;p18"/>
          <p:cNvSpPr/>
          <p:nvPr/>
        </p:nvSpPr>
        <p:spPr>
          <a:xfrm rot="5400000">
            <a:off x="10107940" y="1972518"/>
            <a:ext cx="6987520" cy="281940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9" name="Google Shape;39;p18"/>
          <p:cNvSpPr/>
          <p:nvPr/>
        </p:nvSpPr>
        <p:spPr>
          <a:xfrm>
            <a:off x="-3246402" y="-426720"/>
            <a:ext cx="3246401" cy="8078569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0" name="Google Shape;40;p18"/>
          <p:cNvSpPr txBox="1">
            <a:spLocks noGrp="1"/>
          </p:cNvSpPr>
          <p:nvPr>
            <p:ph type="ctrTitle"/>
          </p:nvPr>
        </p:nvSpPr>
        <p:spPr>
          <a:xfrm>
            <a:off x="696000" y="1400768"/>
            <a:ext cx="10800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Varela Round"/>
              <a:buNone/>
              <a:defRPr sz="6600" b="1"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subTitle" idx="1"/>
          </p:nvPr>
        </p:nvSpPr>
        <p:spPr>
          <a:xfrm>
            <a:off x="696000" y="2798300"/>
            <a:ext cx="1080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36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2"/>
          </p:nvPr>
        </p:nvSpPr>
        <p:spPr>
          <a:xfrm>
            <a:off x="696000" y="3655832"/>
            <a:ext cx="1080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2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800" b="0" i="0" u="none" strike="noStrike" cap="none">
                <a:solidFill>
                  <a:srgbClr val="A5A5A5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sz="1800" b="0" i="0" u="none" strike="noStrike" cap="none">
              <a:solidFill>
                <a:srgbClr val="A5A5A5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9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t" anchorCtr="0">
            <a:normAutofit/>
          </a:bodyPr>
          <a:lstStyle>
            <a:lvl1pPr lvl="0" algn="ctr">
              <a:spcBef>
                <a:spcPts val="695"/>
              </a:spcBef>
              <a:spcAft>
                <a:spcPts val="0"/>
              </a:spcAft>
              <a:buClr>
                <a:srgbClr val="888888"/>
              </a:buClr>
              <a:buSzPts val="3477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614"/>
              </a:spcBef>
              <a:spcAft>
                <a:spcPts val="0"/>
              </a:spcAft>
              <a:buClr>
                <a:srgbClr val="888888"/>
              </a:buClr>
              <a:buSzPts val="3068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518"/>
              </a:spcBef>
              <a:spcAft>
                <a:spcPts val="0"/>
              </a:spcAft>
              <a:buClr>
                <a:srgbClr val="888888"/>
              </a:buClr>
              <a:buSzPts val="2591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36"/>
              </a:spcBef>
              <a:spcAft>
                <a:spcPts val="0"/>
              </a:spcAft>
              <a:buClr>
                <a:srgbClr val="888888"/>
              </a:buClr>
              <a:buSzPts val="2182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36"/>
              </a:spcBef>
              <a:spcAft>
                <a:spcPts val="0"/>
              </a:spcAft>
              <a:buClr>
                <a:srgbClr val="888888"/>
              </a:buClr>
              <a:buSzPts val="2182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36"/>
              </a:spcBef>
              <a:spcAft>
                <a:spcPts val="0"/>
              </a:spcAft>
              <a:buClr>
                <a:srgbClr val="888888"/>
              </a:buClr>
              <a:buSzPts val="2182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36"/>
              </a:spcBef>
              <a:spcAft>
                <a:spcPts val="0"/>
              </a:spcAft>
              <a:buClr>
                <a:srgbClr val="888888"/>
              </a:buClr>
              <a:buSzPts val="2182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36"/>
              </a:spcBef>
              <a:spcAft>
                <a:spcPts val="0"/>
              </a:spcAft>
              <a:buClr>
                <a:srgbClr val="888888"/>
              </a:buClr>
              <a:buSzPts val="2182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36"/>
              </a:spcBef>
              <a:spcAft>
                <a:spcPts val="0"/>
              </a:spcAft>
              <a:buClr>
                <a:srgbClr val="888888"/>
              </a:buClr>
              <a:buSzPts val="2182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0"/>
          <p:cNvSpPr txBox="1"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64"/>
              <a:buFont typeface="Calibri"/>
              <a:buNone/>
              <a:defRPr sz="4364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0"/>
          <p:cNvSpPr txBox="1"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b" anchorCtr="0">
            <a:normAutofit/>
          </a:bodyPr>
          <a:lstStyle>
            <a:lvl1pPr marL="457200" lvl="0" indent="-228600" algn="l">
              <a:spcBef>
                <a:spcPts val="436"/>
              </a:spcBef>
              <a:spcAft>
                <a:spcPts val="0"/>
              </a:spcAft>
              <a:buClr>
                <a:srgbClr val="888888"/>
              </a:buClr>
              <a:buSzPts val="2182"/>
              <a:buNone/>
              <a:defRPr sz="2182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95"/>
              </a:spcBef>
              <a:spcAft>
                <a:spcPts val="0"/>
              </a:spcAft>
              <a:buClr>
                <a:srgbClr val="888888"/>
              </a:buClr>
              <a:buSzPts val="1977"/>
              <a:buNone/>
              <a:defRPr sz="1977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55"/>
              </a:spcBef>
              <a:spcAft>
                <a:spcPts val="0"/>
              </a:spcAft>
              <a:buClr>
                <a:srgbClr val="888888"/>
              </a:buClr>
              <a:buSzPts val="1773"/>
              <a:buNone/>
              <a:defRPr sz="1773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t" anchorCtr="0">
            <a:normAutofit/>
          </a:bodyPr>
          <a:lstStyle>
            <a:lvl1pPr marL="457200" lvl="0" indent="-423418" algn="l"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3068"/>
              <a:buChar char="•"/>
              <a:defRPr sz="3068"/>
            </a:lvl1pPr>
            <a:lvl2pPr marL="914400" lvl="1" indent="-393128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1"/>
              <a:buChar char="–"/>
              <a:defRPr sz="2591"/>
            </a:lvl2pPr>
            <a:lvl3pPr marL="1371600" lvl="2" indent="-367157" algn="l">
              <a:spcBef>
                <a:spcPts val="436"/>
              </a:spcBef>
              <a:spcAft>
                <a:spcPts val="0"/>
              </a:spcAft>
              <a:buClr>
                <a:schemeClr val="dk1"/>
              </a:buClr>
              <a:buSzPts val="2182"/>
              <a:buChar char="•"/>
              <a:defRPr sz="2182"/>
            </a:lvl3pPr>
            <a:lvl4pPr marL="1828800" lvl="3" indent="-354139" algn="l">
              <a:spcBef>
                <a:spcPts val="395"/>
              </a:spcBef>
              <a:spcAft>
                <a:spcPts val="0"/>
              </a:spcAft>
              <a:buClr>
                <a:schemeClr val="dk1"/>
              </a:buClr>
              <a:buSzPts val="1977"/>
              <a:buChar char="–"/>
              <a:defRPr sz="1977"/>
            </a:lvl4pPr>
            <a:lvl5pPr marL="2286000" lvl="4" indent="-354139" algn="l">
              <a:spcBef>
                <a:spcPts val="395"/>
              </a:spcBef>
              <a:spcAft>
                <a:spcPts val="0"/>
              </a:spcAft>
              <a:buClr>
                <a:schemeClr val="dk1"/>
              </a:buClr>
              <a:buSzPts val="1977"/>
              <a:buChar char="»"/>
              <a:defRPr sz="1977"/>
            </a:lvl5pPr>
            <a:lvl6pPr marL="2743200" lvl="5" indent="-354139" algn="l">
              <a:spcBef>
                <a:spcPts val="395"/>
              </a:spcBef>
              <a:spcAft>
                <a:spcPts val="0"/>
              </a:spcAft>
              <a:buClr>
                <a:schemeClr val="dk1"/>
              </a:buClr>
              <a:buSzPts val="1977"/>
              <a:buChar char="•"/>
              <a:defRPr sz="1977"/>
            </a:lvl6pPr>
            <a:lvl7pPr marL="3200400" lvl="6" indent="-354139" algn="l">
              <a:spcBef>
                <a:spcPts val="395"/>
              </a:spcBef>
              <a:spcAft>
                <a:spcPts val="0"/>
              </a:spcAft>
              <a:buClr>
                <a:schemeClr val="dk1"/>
              </a:buClr>
              <a:buSzPts val="1977"/>
              <a:buChar char="•"/>
              <a:defRPr sz="1977"/>
            </a:lvl7pPr>
            <a:lvl8pPr marL="3657600" lvl="7" indent="-354139" algn="l">
              <a:spcBef>
                <a:spcPts val="395"/>
              </a:spcBef>
              <a:spcAft>
                <a:spcPts val="0"/>
              </a:spcAft>
              <a:buClr>
                <a:schemeClr val="dk1"/>
              </a:buClr>
              <a:buSzPts val="1977"/>
              <a:buChar char="•"/>
              <a:defRPr sz="1977"/>
            </a:lvl8pPr>
            <a:lvl9pPr marL="4114800" lvl="8" indent="-354139" algn="l">
              <a:spcBef>
                <a:spcPts val="395"/>
              </a:spcBef>
              <a:spcAft>
                <a:spcPts val="0"/>
              </a:spcAft>
              <a:buClr>
                <a:schemeClr val="dk1"/>
              </a:buClr>
              <a:buSzPts val="1977"/>
              <a:buChar char="•"/>
              <a:defRPr sz="1977"/>
            </a:lvl9pPr>
          </a:lstStyle>
          <a:p>
            <a:endParaRPr/>
          </a:p>
        </p:txBody>
      </p:sp>
      <p:sp>
        <p:nvSpPr>
          <p:cNvPr id="169" name="Google Shape;169;p31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t" anchorCtr="0">
            <a:normAutofit/>
          </a:bodyPr>
          <a:lstStyle>
            <a:lvl1pPr marL="457200" lvl="0" indent="-423418" algn="l"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3068"/>
              <a:buChar char="•"/>
              <a:defRPr sz="3068"/>
            </a:lvl1pPr>
            <a:lvl2pPr marL="914400" lvl="1" indent="-393128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1"/>
              <a:buChar char="–"/>
              <a:defRPr sz="2591"/>
            </a:lvl2pPr>
            <a:lvl3pPr marL="1371600" lvl="2" indent="-367157" algn="l">
              <a:spcBef>
                <a:spcPts val="436"/>
              </a:spcBef>
              <a:spcAft>
                <a:spcPts val="0"/>
              </a:spcAft>
              <a:buClr>
                <a:schemeClr val="dk1"/>
              </a:buClr>
              <a:buSzPts val="2182"/>
              <a:buChar char="•"/>
              <a:defRPr sz="2182"/>
            </a:lvl3pPr>
            <a:lvl4pPr marL="1828800" lvl="3" indent="-354139" algn="l">
              <a:spcBef>
                <a:spcPts val="395"/>
              </a:spcBef>
              <a:spcAft>
                <a:spcPts val="0"/>
              </a:spcAft>
              <a:buClr>
                <a:schemeClr val="dk1"/>
              </a:buClr>
              <a:buSzPts val="1977"/>
              <a:buChar char="–"/>
              <a:defRPr sz="1977"/>
            </a:lvl4pPr>
            <a:lvl5pPr marL="2286000" lvl="4" indent="-354139" algn="l">
              <a:spcBef>
                <a:spcPts val="395"/>
              </a:spcBef>
              <a:spcAft>
                <a:spcPts val="0"/>
              </a:spcAft>
              <a:buClr>
                <a:schemeClr val="dk1"/>
              </a:buClr>
              <a:buSzPts val="1977"/>
              <a:buChar char="»"/>
              <a:defRPr sz="1977"/>
            </a:lvl5pPr>
            <a:lvl6pPr marL="2743200" lvl="5" indent="-354139" algn="l">
              <a:spcBef>
                <a:spcPts val="395"/>
              </a:spcBef>
              <a:spcAft>
                <a:spcPts val="0"/>
              </a:spcAft>
              <a:buClr>
                <a:schemeClr val="dk1"/>
              </a:buClr>
              <a:buSzPts val="1977"/>
              <a:buChar char="•"/>
              <a:defRPr sz="1977"/>
            </a:lvl6pPr>
            <a:lvl7pPr marL="3200400" lvl="6" indent="-354139" algn="l">
              <a:spcBef>
                <a:spcPts val="395"/>
              </a:spcBef>
              <a:spcAft>
                <a:spcPts val="0"/>
              </a:spcAft>
              <a:buClr>
                <a:schemeClr val="dk1"/>
              </a:buClr>
              <a:buSzPts val="1977"/>
              <a:buChar char="•"/>
              <a:defRPr sz="1977"/>
            </a:lvl7pPr>
            <a:lvl8pPr marL="3657600" lvl="7" indent="-354139" algn="l">
              <a:spcBef>
                <a:spcPts val="395"/>
              </a:spcBef>
              <a:spcAft>
                <a:spcPts val="0"/>
              </a:spcAft>
              <a:buClr>
                <a:schemeClr val="dk1"/>
              </a:buClr>
              <a:buSzPts val="1977"/>
              <a:buChar char="•"/>
              <a:defRPr sz="1977"/>
            </a:lvl8pPr>
            <a:lvl9pPr marL="4114800" lvl="8" indent="-354139" algn="l">
              <a:spcBef>
                <a:spcPts val="395"/>
              </a:spcBef>
              <a:spcAft>
                <a:spcPts val="0"/>
              </a:spcAft>
              <a:buClr>
                <a:schemeClr val="dk1"/>
              </a:buClr>
              <a:buSzPts val="1977"/>
              <a:buChar char="•"/>
              <a:defRPr sz="1977"/>
            </a:lvl9pPr>
          </a:lstStyle>
          <a:p>
            <a:endParaRPr/>
          </a:p>
        </p:txBody>
      </p:sp>
      <p:sp>
        <p:nvSpPr>
          <p:cNvPr id="170" name="Google Shape;170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73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32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b" anchorCtr="0">
            <a:normAutofit/>
          </a:bodyPr>
          <a:lstStyle>
            <a:lvl1pPr marL="457200" lvl="0" indent="-22860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1"/>
              <a:buNone/>
              <a:defRPr sz="2591" b="1"/>
            </a:lvl1pPr>
            <a:lvl2pPr marL="914400" lvl="1" indent="-228600" algn="l">
              <a:spcBef>
                <a:spcPts val="436"/>
              </a:spcBef>
              <a:spcAft>
                <a:spcPts val="0"/>
              </a:spcAft>
              <a:buClr>
                <a:schemeClr val="dk1"/>
              </a:buClr>
              <a:buSzPts val="2182"/>
              <a:buNone/>
              <a:defRPr sz="2182" b="1"/>
            </a:lvl2pPr>
            <a:lvl3pPr marL="1371600" lvl="2" indent="-228600" algn="l">
              <a:spcBef>
                <a:spcPts val="395"/>
              </a:spcBef>
              <a:spcAft>
                <a:spcPts val="0"/>
              </a:spcAft>
              <a:buClr>
                <a:schemeClr val="dk1"/>
              </a:buClr>
              <a:buSzPts val="1977"/>
              <a:buNone/>
              <a:defRPr sz="1977" b="1"/>
            </a:lvl3pPr>
            <a:lvl4pPr marL="1828800" lvl="3" indent="-228600" algn="l">
              <a:spcBef>
                <a:spcPts val="355"/>
              </a:spcBef>
              <a:spcAft>
                <a:spcPts val="0"/>
              </a:spcAft>
              <a:buClr>
                <a:schemeClr val="dk1"/>
              </a:buClr>
              <a:buSzPts val="1773"/>
              <a:buNone/>
              <a:defRPr sz="1773" b="1"/>
            </a:lvl4pPr>
            <a:lvl5pPr marL="2286000" lvl="4" indent="-228600" algn="l">
              <a:spcBef>
                <a:spcPts val="355"/>
              </a:spcBef>
              <a:spcAft>
                <a:spcPts val="0"/>
              </a:spcAft>
              <a:buClr>
                <a:schemeClr val="dk1"/>
              </a:buClr>
              <a:buSzPts val="1773"/>
              <a:buNone/>
              <a:defRPr sz="1773" b="1"/>
            </a:lvl5pPr>
            <a:lvl6pPr marL="2743200" lvl="5" indent="-228600" algn="l">
              <a:spcBef>
                <a:spcPts val="355"/>
              </a:spcBef>
              <a:spcAft>
                <a:spcPts val="0"/>
              </a:spcAft>
              <a:buClr>
                <a:schemeClr val="dk1"/>
              </a:buClr>
              <a:buSzPts val="1773"/>
              <a:buNone/>
              <a:defRPr sz="1773" b="1"/>
            </a:lvl6pPr>
            <a:lvl7pPr marL="3200400" lvl="6" indent="-228600" algn="l">
              <a:spcBef>
                <a:spcPts val="355"/>
              </a:spcBef>
              <a:spcAft>
                <a:spcPts val="0"/>
              </a:spcAft>
              <a:buClr>
                <a:schemeClr val="dk1"/>
              </a:buClr>
              <a:buSzPts val="1773"/>
              <a:buNone/>
              <a:defRPr sz="1773" b="1"/>
            </a:lvl7pPr>
            <a:lvl8pPr marL="3657600" lvl="7" indent="-228600" algn="l">
              <a:spcBef>
                <a:spcPts val="355"/>
              </a:spcBef>
              <a:spcAft>
                <a:spcPts val="0"/>
              </a:spcAft>
              <a:buClr>
                <a:schemeClr val="dk1"/>
              </a:buClr>
              <a:buSzPts val="1773"/>
              <a:buNone/>
              <a:defRPr sz="1773" b="1"/>
            </a:lvl8pPr>
            <a:lvl9pPr marL="4114800" lvl="8" indent="-228600" algn="l">
              <a:spcBef>
                <a:spcPts val="355"/>
              </a:spcBef>
              <a:spcAft>
                <a:spcPts val="0"/>
              </a:spcAft>
              <a:buClr>
                <a:schemeClr val="dk1"/>
              </a:buClr>
              <a:buSzPts val="1773"/>
              <a:buNone/>
              <a:defRPr sz="1773" b="1"/>
            </a:lvl9pPr>
          </a:lstStyle>
          <a:p>
            <a:endParaRPr/>
          </a:p>
        </p:txBody>
      </p:sp>
      <p:sp>
        <p:nvSpPr>
          <p:cNvPr id="176" name="Google Shape;176;p32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t" anchorCtr="0">
            <a:normAutofit/>
          </a:bodyPr>
          <a:lstStyle>
            <a:lvl1pPr marL="457200" lvl="0" indent="-393128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1"/>
              <a:buChar char="•"/>
              <a:defRPr sz="2591"/>
            </a:lvl1pPr>
            <a:lvl2pPr marL="914400" lvl="1" indent="-367157" algn="l">
              <a:spcBef>
                <a:spcPts val="436"/>
              </a:spcBef>
              <a:spcAft>
                <a:spcPts val="0"/>
              </a:spcAft>
              <a:buClr>
                <a:schemeClr val="dk1"/>
              </a:buClr>
              <a:buSzPts val="2182"/>
              <a:buChar char="–"/>
              <a:defRPr sz="2182"/>
            </a:lvl2pPr>
            <a:lvl3pPr marL="1371600" lvl="2" indent="-354139" algn="l">
              <a:spcBef>
                <a:spcPts val="395"/>
              </a:spcBef>
              <a:spcAft>
                <a:spcPts val="0"/>
              </a:spcAft>
              <a:buClr>
                <a:schemeClr val="dk1"/>
              </a:buClr>
              <a:buSzPts val="1977"/>
              <a:buChar char="•"/>
              <a:defRPr sz="1977"/>
            </a:lvl3pPr>
            <a:lvl4pPr marL="1828800" lvl="3" indent="-341185" algn="l">
              <a:spcBef>
                <a:spcPts val="355"/>
              </a:spcBef>
              <a:spcAft>
                <a:spcPts val="0"/>
              </a:spcAft>
              <a:buClr>
                <a:schemeClr val="dk1"/>
              </a:buClr>
              <a:buSzPts val="1773"/>
              <a:buChar char="–"/>
              <a:defRPr sz="1773"/>
            </a:lvl4pPr>
            <a:lvl5pPr marL="2286000" lvl="4" indent="-341185" algn="l">
              <a:spcBef>
                <a:spcPts val="355"/>
              </a:spcBef>
              <a:spcAft>
                <a:spcPts val="0"/>
              </a:spcAft>
              <a:buClr>
                <a:schemeClr val="dk1"/>
              </a:buClr>
              <a:buSzPts val="1773"/>
              <a:buChar char="»"/>
              <a:defRPr sz="1773"/>
            </a:lvl5pPr>
            <a:lvl6pPr marL="2743200" lvl="5" indent="-341185" algn="l">
              <a:spcBef>
                <a:spcPts val="355"/>
              </a:spcBef>
              <a:spcAft>
                <a:spcPts val="0"/>
              </a:spcAft>
              <a:buClr>
                <a:schemeClr val="dk1"/>
              </a:buClr>
              <a:buSzPts val="1773"/>
              <a:buChar char="•"/>
              <a:defRPr sz="1773"/>
            </a:lvl6pPr>
            <a:lvl7pPr marL="3200400" lvl="6" indent="-341185" algn="l">
              <a:spcBef>
                <a:spcPts val="355"/>
              </a:spcBef>
              <a:spcAft>
                <a:spcPts val="0"/>
              </a:spcAft>
              <a:buClr>
                <a:schemeClr val="dk1"/>
              </a:buClr>
              <a:buSzPts val="1773"/>
              <a:buChar char="•"/>
              <a:defRPr sz="1773"/>
            </a:lvl7pPr>
            <a:lvl8pPr marL="3657600" lvl="7" indent="-341185" algn="l">
              <a:spcBef>
                <a:spcPts val="355"/>
              </a:spcBef>
              <a:spcAft>
                <a:spcPts val="0"/>
              </a:spcAft>
              <a:buClr>
                <a:schemeClr val="dk1"/>
              </a:buClr>
              <a:buSzPts val="1773"/>
              <a:buChar char="•"/>
              <a:defRPr sz="1773"/>
            </a:lvl8pPr>
            <a:lvl9pPr marL="4114800" lvl="8" indent="-341185" algn="l">
              <a:spcBef>
                <a:spcPts val="355"/>
              </a:spcBef>
              <a:spcAft>
                <a:spcPts val="0"/>
              </a:spcAft>
              <a:buClr>
                <a:schemeClr val="dk1"/>
              </a:buClr>
              <a:buSzPts val="1773"/>
              <a:buChar char="•"/>
              <a:defRPr sz="1773"/>
            </a:lvl9pPr>
          </a:lstStyle>
          <a:p>
            <a:endParaRPr/>
          </a:p>
        </p:txBody>
      </p:sp>
      <p:sp>
        <p:nvSpPr>
          <p:cNvPr id="177" name="Google Shape;177;p32"/>
          <p:cNvSpPr txBox="1">
            <a:spLocks noGrp="1"/>
          </p:cNvSpPr>
          <p:nvPr>
            <p:ph type="body" idx="3"/>
          </p:nvPr>
        </p:nvSpPr>
        <p:spPr>
          <a:xfrm>
            <a:off x="6193367" y="1535113"/>
            <a:ext cx="5389034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b" anchorCtr="0">
            <a:normAutofit/>
          </a:bodyPr>
          <a:lstStyle>
            <a:lvl1pPr marL="457200" lvl="0" indent="-22860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1"/>
              <a:buNone/>
              <a:defRPr sz="2591" b="1"/>
            </a:lvl1pPr>
            <a:lvl2pPr marL="914400" lvl="1" indent="-228600" algn="l">
              <a:spcBef>
                <a:spcPts val="436"/>
              </a:spcBef>
              <a:spcAft>
                <a:spcPts val="0"/>
              </a:spcAft>
              <a:buClr>
                <a:schemeClr val="dk1"/>
              </a:buClr>
              <a:buSzPts val="2182"/>
              <a:buNone/>
              <a:defRPr sz="2182" b="1"/>
            </a:lvl2pPr>
            <a:lvl3pPr marL="1371600" lvl="2" indent="-228600" algn="l">
              <a:spcBef>
                <a:spcPts val="395"/>
              </a:spcBef>
              <a:spcAft>
                <a:spcPts val="0"/>
              </a:spcAft>
              <a:buClr>
                <a:schemeClr val="dk1"/>
              </a:buClr>
              <a:buSzPts val="1977"/>
              <a:buNone/>
              <a:defRPr sz="1977" b="1"/>
            </a:lvl3pPr>
            <a:lvl4pPr marL="1828800" lvl="3" indent="-228600" algn="l">
              <a:spcBef>
                <a:spcPts val="355"/>
              </a:spcBef>
              <a:spcAft>
                <a:spcPts val="0"/>
              </a:spcAft>
              <a:buClr>
                <a:schemeClr val="dk1"/>
              </a:buClr>
              <a:buSzPts val="1773"/>
              <a:buNone/>
              <a:defRPr sz="1773" b="1"/>
            </a:lvl4pPr>
            <a:lvl5pPr marL="2286000" lvl="4" indent="-228600" algn="l">
              <a:spcBef>
                <a:spcPts val="355"/>
              </a:spcBef>
              <a:spcAft>
                <a:spcPts val="0"/>
              </a:spcAft>
              <a:buClr>
                <a:schemeClr val="dk1"/>
              </a:buClr>
              <a:buSzPts val="1773"/>
              <a:buNone/>
              <a:defRPr sz="1773" b="1"/>
            </a:lvl5pPr>
            <a:lvl6pPr marL="2743200" lvl="5" indent="-228600" algn="l">
              <a:spcBef>
                <a:spcPts val="355"/>
              </a:spcBef>
              <a:spcAft>
                <a:spcPts val="0"/>
              </a:spcAft>
              <a:buClr>
                <a:schemeClr val="dk1"/>
              </a:buClr>
              <a:buSzPts val="1773"/>
              <a:buNone/>
              <a:defRPr sz="1773" b="1"/>
            </a:lvl6pPr>
            <a:lvl7pPr marL="3200400" lvl="6" indent="-228600" algn="l">
              <a:spcBef>
                <a:spcPts val="355"/>
              </a:spcBef>
              <a:spcAft>
                <a:spcPts val="0"/>
              </a:spcAft>
              <a:buClr>
                <a:schemeClr val="dk1"/>
              </a:buClr>
              <a:buSzPts val="1773"/>
              <a:buNone/>
              <a:defRPr sz="1773" b="1"/>
            </a:lvl7pPr>
            <a:lvl8pPr marL="3657600" lvl="7" indent="-228600" algn="l">
              <a:spcBef>
                <a:spcPts val="355"/>
              </a:spcBef>
              <a:spcAft>
                <a:spcPts val="0"/>
              </a:spcAft>
              <a:buClr>
                <a:schemeClr val="dk1"/>
              </a:buClr>
              <a:buSzPts val="1773"/>
              <a:buNone/>
              <a:defRPr sz="1773" b="1"/>
            </a:lvl8pPr>
            <a:lvl9pPr marL="4114800" lvl="8" indent="-228600" algn="l">
              <a:spcBef>
                <a:spcPts val="355"/>
              </a:spcBef>
              <a:spcAft>
                <a:spcPts val="0"/>
              </a:spcAft>
              <a:buClr>
                <a:schemeClr val="dk1"/>
              </a:buClr>
              <a:buSzPts val="1773"/>
              <a:buNone/>
              <a:defRPr sz="1773" b="1"/>
            </a:lvl9pPr>
          </a:lstStyle>
          <a:p>
            <a:endParaRPr/>
          </a:p>
        </p:txBody>
      </p:sp>
      <p:sp>
        <p:nvSpPr>
          <p:cNvPr id="178" name="Google Shape;178;p32"/>
          <p:cNvSpPr txBox="1">
            <a:spLocks noGrp="1"/>
          </p:cNvSpPr>
          <p:nvPr>
            <p:ph type="body" idx="4"/>
          </p:nvPr>
        </p:nvSpPr>
        <p:spPr>
          <a:xfrm>
            <a:off x="6193367" y="2174875"/>
            <a:ext cx="5389034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t" anchorCtr="0">
            <a:normAutofit/>
          </a:bodyPr>
          <a:lstStyle>
            <a:lvl1pPr marL="457200" lvl="0" indent="-393128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1"/>
              <a:buChar char="•"/>
              <a:defRPr sz="2591"/>
            </a:lvl1pPr>
            <a:lvl2pPr marL="914400" lvl="1" indent="-367157" algn="l">
              <a:spcBef>
                <a:spcPts val="436"/>
              </a:spcBef>
              <a:spcAft>
                <a:spcPts val="0"/>
              </a:spcAft>
              <a:buClr>
                <a:schemeClr val="dk1"/>
              </a:buClr>
              <a:buSzPts val="2182"/>
              <a:buChar char="–"/>
              <a:defRPr sz="2182"/>
            </a:lvl2pPr>
            <a:lvl3pPr marL="1371600" lvl="2" indent="-354139" algn="l">
              <a:spcBef>
                <a:spcPts val="395"/>
              </a:spcBef>
              <a:spcAft>
                <a:spcPts val="0"/>
              </a:spcAft>
              <a:buClr>
                <a:schemeClr val="dk1"/>
              </a:buClr>
              <a:buSzPts val="1977"/>
              <a:buChar char="•"/>
              <a:defRPr sz="1977"/>
            </a:lvl3pPr>
            <a:lvl4pPr marL="1828800" lvl="3" indent="-341185" algn="l">
              <a:spcBef>
                <a:spcPts val="355"/>
              </a:spcBef>
              <a:spcAft>
                <a:spcPts val="0"/>
              </a:spcAft>
              <a:buClr>
                <a:schemeClr val="dk1"/>
              </a:buClr>
              <a:buSzPts val="1773"/>
              <a:buChar char="–"/>
              <a:defRPr sz="1773"/>
            </a:lvl4pPr>
            <a:lvl5pPr marL="2286000" lvl="4" indent="-341185" algn="l">
              <a:spcBef>
                <a:spcPts val="355"/>
              </a:spcBef>
              <a:spcAft>
                <a:spcPts val="0"/>
              </a:spcAft>
              <a:buClr>
                <a:schemeClr val="dk1"/>
              </a:buClr>
              <a:buSzPts val="1773"/>
              <a:buChar char="»"/>
              <a:defRPr sz="1773"/>
            </a:lvl5pPr>
            <a:lvl6pPr marL="2743200" lvl="5" indent="-341185" algn="l">
              <a:spcBef>
                <a:spcPts val="355"/>
              </a:spcBef>
              <a:spcAft>
                <a:spcPts val="0"/>
              </a:spcAft>
              <a:buClr>
                <a:schemeClr val="dk1"/>
              </a:buClr>
              <a:buSzPts val="1773"/>
              <a:buChar char="•"/>
              <a:defRPr sz="1773"/>
            </a:lvl6pPr>
            <a:lvl7pPr marL="3200400" lvl="6" indent="-341185" algn="l">
              <a:spcBef>
                <a:spcPts val="355"/>
              </a:spcBef>
              <a:spcAft>
                <a:spcPts val="0"/>
              </a:spcAft>
              <a:buClr>
                <a:schemeClr val="dk1"/>
              </a:buClr>
              <a:buSzPts val="1773"/>
              <a:buChar char="•"/>
              <a:defRPr sz="1773"/>
            </a:lvl7pPr>
            <a:lvl8pPr marL="3657600" lvl="7" indent="-341185" algn="l">
              <a:spcBef>
                <a:spcPts val="355"/>
              </a:spcBef>
              <a:spcAft>
                <a:spcPts val="0"/>
              </a:spcAft>
              <a:buClr>
                <a:schemeClr val="dk1"/>
              </a:buClr>
              <a:buSzPts val="1773"/>
              <a:buChar char="•"/>
              <a:defRPr sz="1773"/>
            </a:lvl8pPr>
            <a:lvl9pPr marL="4114800" lvl="8" indent="-341185" algn="l">
              <a:spcBef>
                <a:spcPts val="355"/>
              </a:spcBef>
              <a:spcAft>
                <a:spcPts val="0"/>
              </a:spcAft>
              <a:buClr>
                <a:schemeClr val="dk1"/>
              </a:buClr>
              <a:buSzPts val="1773"/>
              <a:buChar char="•"/>
              <a:defRPr sz="1773"/>
            </a:lvl9pPr>
          </a:lstStyle>
          <a:p>
            <a:endParaRPr/>
          </a:p>
        </p:txBody>
      </p:sp>
      <p:sp>
        <p:nvSpPr>
          <p:cNvPr id="179" name="Google Shape;179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5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82"/>
              <a:buFont typeface="Calibri"/>
              <a:buNone/>
              <a:defRPr sz="2182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5"/>
          <p:cNvSpPr txBox="1">
            <a:spLocks noGrp="1"/>
          </p:cNvSpPr>
          <p:nvPr>
            <p:ph type="body" idx="1"/>
          </p:nvPr>
        </p:nvSpPr>
        <p:spPr>
          <a:xfrm>
            <a:off x="4766734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t" anchorCtr="0">
            <a:normAutofit/>
          </a:bodyPr>
          <a:lstStyle>
            <a:lvl1pPr marL="457200" lvl="0" indent="-449389" algn="l">
              <a:spcBef>
                <a:spcPts val="695"/>
              </a:spcBef>
              <a:spcAft>
                <a:spcPts val="0"/>
              </a:spcAft>
              <a:buClr>
                <a:schemeClr val="dk1"/>
              </a:buClr>
              <a:buSzPts val="3477"/>
              <a:buChar char="•"/>
              <a:defRPr sz="3477"/>
            </a:lvl1pPr>
            <a:lvl2pPr marL="914400" lvl="1" indent="-423418" algn="l"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3068"/>
              <a:buChar char="–"/>
              <a:defRPr sz="3068"/>
            </a:lvl2pPr>
            <a:lvl3pPr marL="1371600" lvl="2" indent="-393128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1"/>
              <a:buChar char="•"/>
              <a:defRPr sz="2591"/>
            </a:lvl3pPr>
            <a:lvl4pPr marL="1828800" lvl="3" indent="-367157" algn="l">
              <a:spcBef>
                <a:spcPts val="436"/>
              </a:spcBef>
              <a:spcAft>
                <a:spcPts val="0"/>
              </a:spcAft>
              <a:buClr>
                <a:schemeClr val="dk1"/>
              </a:buClr>
              <a:buSzPts val="2182"/>
              <a:buChar char="–"/>
              <a:defRPr sz="2182"/>
            </a:lvl4pPr>
            <a:lvl5pPr marL="2286000" lvl="4" indent="-367157" algn="l">
              <a:spcBef>
                <a:spcPts val="436"/>
              </a:spcBef>
              <a:spcAft>
                <a:spcPts val="0"/>
              </a:spcAft>
              <a:buClr>
                <a:schemeClr val="dk1"/>
              </a:buClr>
              <a:buSzPts val="2182"/>
              <a:buChar char="»"/>
              <a:defRPr sz="2182"/>
            </a:lvl5pPr>
            <a:lvl6pPr marL="2743200" lvl="5" indent="-367157" algn="l">
              <a:spcBef>
                <a:spcPts val="436"/>
              </a:spcBef>
              <a:spcAft>
                <a:spcPts val="0"/>
              </a:spcAft>
              <a:buClr>
                <a:schemeClr val="dk1"/>
              </a:buClr>
              <a:buSzPts val="2182"/>
              <a:buChar char="•"/>
              <a:defRPr sz="2182"/>
            </a:lvl6pPr>
            <a:lvl7pPr marL="3200400" lvl="6" indent="-367157" algn="l">
              <a:spcBef>
                <a:spcPts val="436"/>
              </a:spcBef>
              <a:spcAft>
                <a:spcPts val="0"/>
              </a:spcAft>
              <a:buClr>
                <a:schemeClr val="dk1"/>
              </a:buClr>
              <a:buSzPts val="2182"/>
              <a:buChar char="•"/>
              <a:defRPr sz="2182"/>
            </a:lvl7pPr>
            <a:lvl8pPr marL="3657600" lvl="7" indent="-367157" algn="l">
              <a:spcBef>
                <a:spcPts val="436"/>
              </a:spcBef>
              <a:spcAft>
                <a:spcPts val="0"/>
              </a:spcAft>
              <a:buClr>
                <a:schemeClr val="dk1"/>
              </a:buClr>
              <a:buSzPts val="2182"/>
              <a:buChar char="•"/>
              <a:defRPr sz="2182"/>
            </a:lvl8pPr>
            <a:lvl9pPr marL="4114800" lvl="8" indent="-367157" algn="l">
              <a:spcBef>
                <a:spcPts val="436"/>
              </a:spcBef>
              <a:spcAft>
                <a:spcPts val="0"/>
              </a:spcAft>
              <a:buClr>
                <a:schemeClr val="dk1"/>
              </a:buClr>
              <a:buSzPts val="2182"/>
              <a:buChar char="•"/>
              <a:defRPr sz="2182"/>
            </a:lvl9pPr>
          </a:lstStyle>
          <a:p>
            <a:endParaRPr/>
          </a:p>
        </p:txBody>
      </p:sp>
      <p:sp>
        <p:nvSpPr>
          <p:cNvPr id="194" name="Google Shape;194;p35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t" anchorCtr="0">
            <a:norm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>
              <a:spcBef>
                <a:spcPts val="259"/>
              </a:spcBef>
              <a:spcAft>
                <a:spcPts val="0"/>
              </a:spcAft>
              <a:buClr>
                <a:schemeClr val="dk1"/>
              </a:buClr>
              <a:buSzPts val="1295"/>
              <a:buNone/>
              <a:defRPr sz="1295"/>
            </a:lvl2pPr>
            <a:lvl3pPr marL="1371600" lvl="2" indent="-228600" algn="l">
              <a:spcBef>
                <a:spcPts val="218"/>
              </a:spcBef>
              <a:spcAft>
                <a:spcPts val="0"/>
              </a:spcAft>
              <a:buClr>
                <a:schemeClr val="dk1"/>
              </a:buClr>
              <a:buSzPts val="1091"/>
              <a:buNone/>
              <a:defRPr sz="1091"/>
            </a:lvl3pPr>
            <a:lvl4pPr marL="1828800" lvl="3" indent="-228600" algn="l">
              <a:spcBef>
                <a:spcPts val="191"/>
              </a:spcBef>
              <a:spcAft>
                <a:spcPts val="0"/>
              </a:spcAft>
              <a:buClr>
                <a:schemeClr val="dk1"/>
              </a:buClr>
              <a:buSzPts val="955"/>
              <a:buNone/>
              <a:defRPr sz="955"/>
            </a:lvl4pPr>
            <a:lvl5pPr marL="2286000" lvl="4" indent="-228600" algn="l">
              <a:spcBef>
                <a:spcPts val="191"/>
              </a:spcBef>
              <a:spcAft>
                <a:spcPts val="0"/>
              </a:spcAft>
              <a:buClr>
                <a:schemeClr val="dk1"/>
              </a:buClr>
              <a:buSzPts val="955"/>
              <a:buNone/>
              <a:defRPr sz="955"/>
            </a:lvl5pPr>
            <a:lvl6pPr marL="2743200" lvl="5" indent="-228600" algn="l">
              <a:spcBef>
                <a:spcPts val="191"/>
              </a:spcBef>
              <a:spcAft>
                <a:spcPts val="0"/>
              </a:spcAft>
              <a:buClr>
                <a:schemeClr val="dk1"/>
              </a:buClr>
              <a:buSzPts val="955"/>
              <a:buNone/>
              <a:defRPr sz="955"/>
            </a:lvl6pPr>
            <a:lvl7pPr marL="3200400" lvl="6" indent="-228600" algn="l">
              <a:spcBef>
                <a:spcPts val="191"/>
              </a:spcBef>
              <a:spcAft>
                <a:spcPts val="0"/>
              </a:spcAft>
              <a:buClr>
                <a:schemeClr val="dk1"/>
              </a:buClr>
              <a:buSzPts val="955"/>
              <a:buNone/>
              <a:defRPr sz="955"/>
            </a:lvl7pPr>
            <a:lvl8pPr marL="3657600" lvl="7" indent="-228600" algn="l">
              <a:spcBef>
                <a:spcPts val="191"/>
              </a:spcBef>
              <a:spcAft>
                <a:spcPts val="0"/>
              </a:spcAft>
              <a:buClr>
                <a:schemeClr val="dk1"/>
              </a:buClr>
              <a:buSzPts val="955"/>
              <a:buNone/>
              <a:defRPr sz="955"/>
            </a:lvl8pPr>
            <a:lvl9pPr marL="4114800" lvl="8" indent="-228600" algn="l">
              <a:spcBef>
                <a:spcPts val="191"/>
              </a:spcBef>
              <a:spcAft>
                <a:spcPts val="0"/>
              </a:spcAft>
              <a:buClr>
                <a:schemeClr val="dk1"/>
              </a:buClr>
              <a:buSzPts val="955"/>
              <a:buNone/>
              <a:defRPr sz="955"/>
            </a:lvl9pPr>
          </a:lstStyle>
          <a:p>
            <a:endParaRPr/>
          </a:p>
        </p:txBody>
      </p:sp>
      <p:sp>
        <p:nvSpPr>
          <p:cNvPr id="195" name="Google Shape;195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6"/>
          <p:cNvSpPr txBox="1"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82"/>
              <a:buFont typeface="Calibri"/>
              <a:buNone/>
              <a:defRPr sz="2182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36"/>
          <p:cNvSpPr>
            <a:spLocks noGrp="1"/>
          </p:cNvSpPr>
          <p:nvPr>
            <p:ph type="pic" idx="2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t" anchorCtr="0">
            <a:normAutofit/>
          </a:bodyPr>
          <a:lstStyle>
            <a:lvl1pPr marR="0" lvl="0" algn="l" rtl="0">
              <a:spcBef>
                <a:spcPts val="695"/>
              </a:spcBef>
              <a:spcAft>
                <a:spcPts val="0"/>
              </a:spcAft>
              <a:buClr>
                <a:schemeClr val="dk1"/>
              </a:buClr>
              <a:buSzPts val="3477"/>
              <a:buFont typeface="Arial"/>
              <a:buNone/>
              <a:defRPr sz="34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3068"/>
              <a:buFont typeface="Arial"/>
              <a:buNone/>
              <a:defRPr sz="30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1"/>
              <a:buFont typeface="Arial"/>
              <a:buNone/>
              <a:defRPr sz="259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36"/>
              </a:spcBef>
              <a:spcAft>
                <a:spcPts val="0"/>
              </a:spcAft>
              <a:buClr>
                <a:schemeClr val="dk1"/>
              </a:buClr>
              <a:buSzPts val="2182"/>
              <a:buFont typeface="Arial"/>
              <a:buNone/>
              <a:defRPr sz="218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36"/>
              </a:spcBef>
              <a:spcAft>
                <a:spcPts val="0"/>
              </a:spcAft>
              <a:buClr>
                <a:schemeClr val="dk1"/>
              </a:buClr>
              <a:buSzPts val="2182"/>
              <a:buFont typeface="Arial"/>
              <a:buNone/>
              <a:defRPr sz="218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36"/>
              </a:spcBef>
              <a:spcAft>
                <a:spcPts val="0"/>
              </a:spcAft>
              <a:buClr>
                <a:schemeClr val="dk1"/>
              </a:buClr>
              <a:buSzPts val="2182"/>
              <a:buFont typeface="Arial"/>
              <a:buNone/>
              <a:defRPr sz="218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36"/>
              </a:spcBef>
              <a:spcAft>
                <a:spcPts val="0"/>
              </a:spcAft>
              <a:buClr>
                <a:schemeClr val="dk1"/>
              </a:buClr>
              <a:buSzPts val="2182"/>
              <a:buFont typeface="Arial"/>
              <a:buNone/>
              <a:defRPr sz="218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36"/>
              </a:spcBef>
              <a:spcAft>
                <a:spcPts val="0"/>
              </a:spcAft>
              <a:buClr>
                <a:schemeClr val="dk1"/>
              </a:buClr>
              <a:buSzPts val="2182"/>
              <a:buFont typeface="Arial"/>
              <a:buNone/>
              <a:defRPr sz="218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36"/>
              </a:spcBef>
              <a:spcAft>
                <a:spcPts val="0"/>
              </a:spcAft>
              <a:buClr>
                <a:schemeClr val="dk1"/>
              </a:buClr>
              <a:buSzPts val="2182"/>
              <a:buFont typeface="Arial"/>
              <a:buNone/>
              <a:defRPr sz="218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1" name="Google Shape;201;p36"/>
          <p:cNvSpPr txBox="1">
            <a:spLocks noGrp="1"/>
          </p:cNvSpPr>
          <p:nvPr>
            <p:ph type="body" idx="1"/>
          </p:nvPr>
        </p:nvSpPr>
        <p:spPr>
          <a:xfrm>
            <a:off x="2389718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t" anchorCtr="0">
            <a:norm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>
              <a:spcBef>
                <a:spcPts val="259"/>
              </a:spcBef>
              <a:spcAft>
                <a:spcPts val="0"/>
              </a:spcAft>
              <a:buClr>
                <a:schemeClr val="dk1"/>
              </a:buClr>
              <a:buSzPts val="1295"/>
              <a:buNone/>
              <a:defRPr sz="1295"/>
            </a:lvl2pPr>
            <a:lvl3pPr marL="1371600" lvl="2" indent="-228600" algn="l">
              <a:spcBef>
                <a:spcPts val="218"/>
              </a:spcBef>
              <a:spcAft>
                <a:spcPts val="0"/>
              </a:spcAft>
              <a:buClr>
                <a:schemeClr val="dk1"/>
              </a:buClr>
              <a:buSzPts val="1091"/>
              <a:buNone/>
              <a:defRPr sz="1091"/>
            </a:lvl3pPr>
            <a:lvl4pPr marL="1828800" lvl="3" indent="-228600" algn="l">
              <a:spcBef>
                <a:spcPts val="191"/>
              </a:spcBef>
              <a:spcAft>
                <a:spcPts val="0"/>
              </a:spcAft>
              <a:buClr>
                <a:schemeClr val="dk1"/>
              </a:buClr>
              <a:buSzPts val="955"/>
              <a:buNone/>
              <a:defRPr sz="955"/>
            </a:lvl4pPr>
            <a:lvl5pPr marL="2286000" lvl="4" indent="-228600" algn="l">
              <a:spcBef>
                <a:spcPts val="191"/>
              </a:spcBef>
              <a:spcAft>
                <a:spcPts val="0"/>
              </a:spcAft>
              <a:buClr>
                <a:schemeClr val="dk1"/>
              </a:buClr>
              <a:buSzPts val="955"/>
              <a:buNone/>
              <a:defRPr sz="955"/>
            </a:lvl5pPr>
            <a:lvl6pPr marL="2743200" lvl="5" indent="-228600" algn="l">
              <a:spcBef>
                <a:spcPts val="191"/>
              </a:spcBef>
              <a:spcAft>
                <a:spcPts val="0"/>
              </a:spcAft>
              <a:buClr>
                <a:schemeClr val="dk1"/>
              </a:buClr>
              <a:buSzPts val="955"/>
              <a:buNone/>
              <a:defRPr sz="955"/>
            </a:lvl6pPr>
            <a:lvl7pPr marL="3200400" lvl="6" indent="-228600" algn="l">
              <a:spcBef>
                <a:spcPts val="191"/>
              </a:spcBef>
              <a:spcAft>
                <a:spcPts val="0"/>
              </a:spcAft>
              <a:buClr>
                <a:schemeClr val="dk1"/>
              </a:buClr>
              <a:buSzPts val="955"/>
              <a:buNone/>
              <a:defRPr sz="955"/>
            </a:lvl7pPr>
            <a:lvl8pPr marL="3657600" lvl="7" indent="-228600" algn="l">
              <a:spcBef>
                <a:spcPts val="191"/>
              </a:spcBef>
              <a:spcAft>
                <a:spcPts val="0"/>
              </a:spcAft>
              <a:buClr>
                <a:schemeClr val="dk1"/>
              </a:buClr>
              <a:buSzPts val="955"/>
              <a:buNone/>
              <a:defRPr sz="955"/>
            </a:lvl8pPr>
            <a:lvl9pPr marL="4114800" lvl="8" indent="-228600" algn="l">
              <a:spcBef>
                <a:spcPts val="191"/>
              </a:spcBef>
              <a:spcAft>
                <a:spcPts val="0"/>
              </a:spcAft>
              <a:buClr>
                <a:schemeClr val="dk1"/>
              </a:buClr>
              <a:buSzPts val="955"/>
              <a:buNone/>
              <a:defRPr sz="955"/>
            </a:lvl9pPr>
          </a:lstStyle>
          <a:p>
            <a:endParaRPr/>
          </a:p>
        </p:txBody>
      </p:sp>
      <p:sp>
        <p:nvSpPr>
          <p:cNvPr id="202" name="Google Shape;202;p3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3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37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" name="Google Shape;208;p3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3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 פריסה 3" type="obj">
  <p:cSld name="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>
            <a:spLocks noGrp="1"/>
          </p:cNvSpPr>
          <p:nvPr>
            <p:ph type="title"/>
          </p:nvPr>
        </p:nvSpPr>
        <p:spPr>
          <a:xfrm>
            <a:off x="1024128" y="152134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body" idx="1"/>
          </p:nvPr>
        </p:nvSpPr>
        <p:spPr>
          <a:xfrm>
            <a:off x="1024128" y="1049185"/>
            <a:ext cx="8031962" cy="461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/>
          <p:nvPr/>
        </p:nvSpPr>
        <p:spPr>
          <a:xfrm>
            <a:off x="-234936" y="5807316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8" name="Google Shape;48;p19"/>
          <p:cNvSpPr/>
          <p:nvPr/>
        </p:nvSpPr>
        <p:spPr>
          <a:xfrm>
            <a:off x="11218431" y="239177"/>
            <a:ext cx="1706880" cy="4583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9" name="Google Shape;49;p19"/>
          <p:cNvSpPr/>
          <p:nvPr/>
        </p:nvSpPr>
        <p:spPr>
          <a:xfrm>
            <a:off x="-388620" y="6235866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0" name="Google Shape;50;p19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1" name="Google Shape;51;p19"/>
          <p:cNvSpPr/>
          <p:nvPr/>
        </p:nvSpPr>
        <p:spPr>
          <a:xfrm>
            <a:off x="-1356361" y="6889426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2" name="Google Shape;52;p19"/>
          <p:cNvSpPr/>
          <p:nvPr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3" name="Google Shape;53;p19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4" name="Google Shape;54;p19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800" b="0" i="0" u="none" strike="noStrike" cap="none">
                <a:solidFill>
                  <a:srgbClr val="D8D8D8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sz="1800" b="0" i="0" u="none" strike="noStrike" cap="none">
              <a:solidFill>
                <a:srgbClr val="D8D8D8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8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38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" name="Google Shape;214;p3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3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3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and Content">
  <p:cSld name="1_Title and Content">
    <p:bg>
      <p:bgPr>
        <a:solidFill>
          <a:schemeClr val="lt1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9"/>
          <p:cNvSpPr/>
          <p:nvPr/>
        </p:nvSpPr>
        <p:spPr>
          <a:xfrm>
            <a:off x="0" y="-1"/>
            <a:ext cx="12192000" cy="1050728"/>
          </a:xfrm>
          <a:custGeom>
            <a:avLst/>
            <a:gdLst/>
            <a:ahLst/>
            <a:cxnLst/>
            <a:rect l="l" t="t" r="r" b="b"/>
            <a:pathLst>
              <a:path w="10058400" h="1313180" extrusionOk="0">
                <a:moveTo>
                  <a:pt x="0" y="1312926"/>
                </a:moveTo>
                <a:lnTo>
                  <a:pt x="10058400" y="1312926"/>
                </a:lnTo>
                <a:lnTo>
                  <a:pt x="10058400" y="0"/>
                </a:lnTo>
                <a:lnTo>
                  <a:pt x="0" y="0"/>
                </a:lnTo>
                <a:lnTo>
                  <a:pt x="0" y="1312926"/>
                </a:lnTo>
                <a:close/>
              </a:path>
            </a:pathLst>
          </a:custGeom>
          <a:solidFill>
            <a:srgbClr val="1E186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59"/>
              <a:buFont typeface="Calibri"/>
              <a:buNone/>
            </a:pPr>
            <a:endParaRPr sz="2559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9" name="Google Shape;219;p39"/>
          <p:cNvSpPr txBox="1">
            <a:spLocks noGrp="1"/>
          </p:cNvSpPr>
          <p:nvPr>
            <p:ph type="title"/>
          </p:nvPr>
        </p:nvSpPr>
        <p:spPr>
          <a:xfrm>
            <a:off x="465514" y="548640"/>
            <a:ext cx="10514060" cy="480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A29CC0"/>
              </a:buClr>
              <a:buSzPts val="3177"/>
              <a:buFont typeface="Century Gothic"/>
              <a:buNone/>
              <a:defRPr sz="3177" b="1">
                <a:solidFill>
                  <a:srgbClr val="A29C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39"/>
          <p:cNvSpPr txBox="1">
            <a:spLocks noGrp="1"/>
          </p:cNvSpPr>
          <p:nvPr>
            <p:ph type="body" idx="1"/>
          </p:nvPr>
        </p:nvSpPr>
        <p:spPr>
          <a:xfrm>
            <a:off x="465513" y="1882588"/>
            <a:ext cx="10067636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t" anchorCtr="0">
            <a:normAutofit/>
          </a:bodyPr>
          <a:lstStyle>
            <a:lvl1pPr marL="457200" lvl="0" indent="-363093" algn="l"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•"/>
              <a:defRPr sz="2118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63093" algn="l"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2118"/>
              <a:buFont typeface="Courier New"/>
              <a:buChar char="o"/>
              <a:defRPr sz="2118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63092" algn="l"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2118"/>
              <a:buFont typeface="Century Gothic"/>
              <a:buChar char="−"/>
              <a:defRPr sz="2118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63092" algn="l"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2118"/>
              <a:buChar char="–"/>
              <a:defRPr sz="2118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67157" algn="l"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2182"/>
              <a:buChar char="»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39"/>
          <p:cNvSpPr txBox="1">
            <a:spLocks noGrp="1"/>
          </p:cNvSpPr>
          <p:nvPr>
            <p:ph type="body" idx="2"/>
          </p:nvPr>
        </p:nvSpPr>
        <p:spPr>
          <a:xfrm>
            <a:off x="465514" y="1029620"/>
            <a:ext cx="10514060" cy="449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t" anchorCtr="0">
            <a:normAutofit/>
          </a:bodyPr>
          <a:lstStyle>
            <a:lvl1pPr marL="457200" lvl="0" indent="-363093" algn="l">
              <a:spcBef>
                <a:spcPts val="424"/>
              </a:spcBef>
              <a:spcAft>
                <a:spcPts val="0"/>
              </a:spcAft>
              <a:buClr>
                <a:srgbClr val="1E1860"/>
              </a:buClr>
              <a:buSzPts val="2118"/>
              <a:buChar char="•"/>
              <a:defRPr sz="2118">
                <a:solidFill>
                  <a:srgbClr val="1E186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and Content">
  <p:cSld name="2_Title and Content">
    <p:bg>
      <p:bgPr>
        <a:solidFill>
          <a:schemeClr val="lt1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0"/>
          <p:cNvSpPr/>
          <p:nvPr/>
        </p:nvSpPr>
        <p:spPr>
          <a:xfrm>
            <a:off x="0" y="-1"/>
            <a:ext cx="12192000" cy="1050728"/>
          </a:xfrm>
          <a:custGeom>
            <a:avLst/>
            <a:gdLst/>
            <a:ahLst/>
            <a:cxnLst/>
            <a:rect l="l" t="t" r="r" b="b"/>
            <a:pathLst>
              <a:path w="10058400" h="1313180" extrusionOk="0">
                <a:moveTo>
                  <a:pt x="0" y="1312926"/>
                </a:moveTo>
                <a:lnTo>
                  <a:pt x="10058400" y="1312926"/>
                </a:lnTo>
                <a:lnTo>
                  <a:pt x="10058400" y="0"/>
                </a:lnTo>
                <a:lnTo>
                  <a:pt x="0" y="0"/>
                </a:lnTo>
                <a:lnTo>
                  <a:pt x="0" y="1312926"/>
                </a:lnTo>
                <a:close/>
              </a:path>
            </a:pathLst>
          </a:custGeom>
          <a:solidFill>
            <a:srgbClr val="1E186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59"/>
              <a:buFont typeface="Calibri"/>
              <a:buNone/>
            </a:pPr>
            <a:endParaRPr sz="2559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4" name="Google Shape;224;p40"/>
          <p:cNvSpPr txBox="1">
            <a:spLocks noGrp="1"/>
          </p:cNvSpPr>
          <p:nvPr>
            <p:ph type="title"/>
          </p:nvPr>
        </p:nvSpPr>
        <p:spPr>
          <a:xfrm>
            <a:off x="465514" y="548640"/>
            <a:ext cx="10514060" cy="480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A29CC0"/>
              </a:buClr>
              <a:buSzPts val="3177"/>
              <a:buFont typeface="Century Gothic"/>
              <a:buNone/>
              <a:defRPr sz="3177" b="1">
                <a:solidFill>
                  <a:srgbClr val="A29C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40"/>
          <p:cNvSpPr txBox="1">
            <a:spLocks noGrp="1"/>
          </p:cNvSpPr>
          <p:nvPr>
            <p:ph type="body" idx="1"/>
          </p:nvPr>
        </p:nvSpPr>
        <p:spPr>
          <a:xfrm>
            <a:off x="465513" y="1882588"/>
            <a:ext cx="10067636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t" anchorCtr="0">
            <a:normAutofit/>
          </a:bodyPr>
          <a:lstStyle>
            <a:lvl1pPr marL="457200" lvl="0" indent="-363093" algn="l"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•"/>
              <a:defRPr sz="2118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63093" algn="l"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2118"/>
              <a:buFont typeface="Courier New"/>
              <a:buChar char="o"/>
              <a:defRPr sz="2118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63092" algn="l"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2118"/>
              <a:buFont typeface="Century Gothic"/>
              <a:buChar char="−"/>
              <a:defRPr sz="2118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63092" algn="l"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2118"/>
              <a:buChar char="–"/>
              <a:defRPr sz="2118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67157" algn="l"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2182"/>
              <a:buChar char="»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6" name="Google Shape;226;p40"/>
          <p:cNvSpPr txBox="1">
            <a:spLocks noGrp="1"/>
          </p:cNvSpPr>
          <p:nvPr>
            <p:ph type="body" idx="2"/>
          </p:nvPr>
        </p:nvSpPr>
        <p:spPr>
          <a:xfrm>
            <a:off x="465514" y="1029620"/>
            <a:ext cx="10514060" cy="449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t" anchorCtr="0">
            <a:normAutofit/>
          </a:bodyPr>
          <a:lstStyle>
            <a:lvl1pPr marL="457200" lvl="0" indent="-363093" algn="l">
              <a:spcBef>
                <a:spcPts val="424"/>
              </a:spcBef>
              <a:spcAft>
                <a:spcPts val="0"/>
              </a:spcAft>
              <a:buClr>
                <a:srgbClr val="1E1860"/>
              </a:buClr>
              <a:buSzPts val="2118"/>
              <a:buChar char="•"/>
              <a:defRPr sz="2118">
                <a:solidFill>
                  <a:srgbClr val="1E186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פרק חדש">
  <p:cSld name="פרק חדש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0"/>
          <p:cNvSpPr/>
          <p:nvPr/>
        </p:nvSpPr>
        <p:spPr>
          <a:xfrm>
            <a:off x="212943" y="1396870"/>
            <a:ext cx="14129222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  </a:t>
            </a:r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ctrTitle"/>
          </p:nvPr>
        </p:nvSpPr>
        <p:spPr>
          <a:xfrm>
            <a:off x="696000" y="1919888"/>
            <a:ext cx="10800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0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9" name="Google Shape;59;p20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0" name="Google Shape;60;p20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1" name="Google Shape;61;p20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2" name="Google Shape;62;p20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3" name="Google Shape;63;p20"/>
          <p:cNvSpPr/>
          <p:nvPr/>
        </p:nvSpPr>
        <p:spPr>
          <a:xfrm>
            <a:off x="-1356361" y="6889426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4" name="Google Shape;64;p20"/>
          <p:cNvSpPr/>
          <p:nvPr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5" name="Google Shape;65;p20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6" name="Google Shape;66;p20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800" b="0" i="0" u="none" strike="noStrike" cap="none">
                <a:solidFill>
                  <a:srgbClr val="A5A5A5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sz="1800" b="0" i="0" u="none" strike="noStrike" cap="none">
              <a:solidFill>
                <a:srgbClr val="A5A5A5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1461052" y="3409122"/>
            <a:ext cx="9203635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 פריסה 2">
  <p:cSld name="כותרת ותוכן פריסה 2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>
            <a:off x="515273" y="1024128"/>
            <a:ext cx="1116145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 rtl="1">
              <a:spcBef>
                <a:spcPts val="600"/>
              </a:spcBef>
              <a:spcAft>
                <a:spcPts val="0"/>
              </a:spcAft>
              <a:buClr>
                <a:srgbClr val="12B4BC"/>
              </a:buClr>
              <a:buSzPts val="3000"/>
              <a:buNone/>
              <a:defRPr sz="3000" b="1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body" idx="2"/>
          </p:nvPr>
        </p:nvSpPr>
        <p:spPr>
          <a:xfrm>
            <a:off x="515273" y="1567973"/>
            <a:ext cx="11161453" cy="3522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2" name="Google Shape;72;p21"/>
          <p:cNvSpPr/>
          <p:nvPr/>
        </p:nvSpPr>
        <p:spPr>
          <a:xfrm>
            <a:off x="-1377633" y="110284"/>
            <a:ext cx="210552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3" name="Google Shape;73;p21"/>
          <p:cNvSpPr/>
          <p:nvPr/>
        </p:nvSpPr>
        <p:spPr>
          <a:xfrm>
            <a:off x="-1729189" y="435139"/>
            <a:ext cx="2615798" cy="32187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4" name="Google Shape;74;p21"/>
          <p:cNvSpPr/>
          <p:nvPr/>
        </p:nvSpPr>
        <p:spPr>
          <a:xfrm>
            <a:off x="9323387" y="5555326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5" name="Google Shape;75;p21"/>
          <p:cNvSpPr/>
          <p:nvPr/>
        </p:nvSpPr>
        <p:spPr>
          <a:xfrm>
            <a:off x="8679109" y="6024163"/>
            <a:ext cx="4127100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6" name="Google Shape;76;p21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800" b="0" i="0" u="none" strike="noStrike" cap="none">
                <a:solidFill>
                  <a:srgbClr val="A5A5A5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sz="1800" b="0" i="0" u="none" strike="noStrike" cap="none">
              <a:solidFill>
                <a:srgbClr val="A5A5A5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7" name="Google Shape;77;p21"/>
          <p:cNvSpPr/>
          <p:nvPr/>
        </p:nvSpPr>
        <p:spPr>
          <a:xfrm>
            <a:off x="11005702" y="5213334"/>
            <a:ext cx="2372591" cy="25130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8" name="Google Shape;78;p21"/>
          <p:cNvSpPr/>
          <p:nvPr/>
        </p:nvSpPr>
        <p:spPr>
          <a:xfrm rot="5400000">
            <a:off x="10107940" y="1954539"/>
            <a:ext cx="6987520" cy="281940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9" name="Google Shape;79;p21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 פריסה 4">
  <p:cSld name="כותרת בלבד פריסה 4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4"/>
          <p:cNvSpPr txBox="1"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/>
          <p:nvPr/>
        </p:nvSpPr>
        <p:spPr>
          <a:xfrm>
            <a:off x="11497481" y="487099"/>
            <a:ext cx="1576672" cy="289443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3" name="Google Shape;83;p24"/>
          <p:cNvSpPr/>
          <p:nvPr/>
        </p:nvSpPr>
        <p:spPr>
          <a:xfrm>
            <a:off x="11150538" y="127099"/>
            <a:ext cx="1879662" cy="28944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4" name="Google Shape;84;p24"/>
          <p:cNvSpPr/>
          <p:nvPr/>
        </p:nvSpPr>
        <p:spPr>
          <a:xfrm>
            <a:off x="-487680" y="5923581"/>
            <a:ext cx="3133018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5" name="Google Shape;85;p24"/>
          <p:cNvSpPr/>
          <p:nvPr/>
        </p:nvSpPr>
        <p:spPr>
          <a:xfrm>
            <a:off x="-976438" y="6359813"/>
            <a:ext cx="7301038" cy="65808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6" name="Google Shape;86;p24"/>
          <p:cNvSpPr/>
          <p:nvPr/>
        </p:nvSpPr>
        <p:spPr>
          <a:xfrm rot="5400000">
            <a:off x="9360284" y="2733622"/>
            <a:ext cx="6987520" cy="1297194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7" name="Google Shape;87;p24"/>
          <p:cNvSpPr txBox="1"/>
          <p:nvPr/>
        </p:nvSpPr>
        <p:spPr>
          <a:xfrm>
            <a:off x="-131730" y="6361368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800" b="0">
                <a:solidFill>
                  <a:srgbClr val="D8D8D8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sz="1800" b="0">
              <a:solidFill>
                <a:srgbClr val="D8D8D8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8" name="Google Shape;88;p24"/>
          <p:cNvSpPr/>
          <p:nvPr/>
        </p:nvSpPr>
        <p:spPr>
          <a:xfrm rot="-5400000">
            <a:off x="5821949" y="1027133"/>
            <a:ext cx="521207" cy="12218895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9" name="Google Shape;89;p24"/>
          <p:cNvSpPr/>
          <p:nvPr/>
        </p:nvSpPr>
        <p:spPr>
          <a:xfrm rot="5400000">
            <a:off x="5683838" y="-6805249"/>
            <a:ext cx="947627" cy="12639719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0" name="Google Shape;90;p24"/>
          <p:cNvSpPr/>
          <p:nvPr/>
        </p:nvSpPr>
        <p:spPr>
          <a:xfrm>
            <a:off x="-2001567" y="-416688"/>
            <a:ext cx="1974672" cy="8068538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1" name="Google Shape;91;p24"/>
          <p:cNvSpPr txBox="1">
            <a:spLocks noGrp="1"/>
          </p:cNvSpPr>
          <p:nvPr>
            <p:ph type="body" idx="1"/>
          </p:nvPr>
        </p:nvSpPr>
        <p:spPr>
          <a:xfrm>
            <a:off x="2951578" y="1212161"/>
            <a:ext cx="7885112" cy="4090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 פריסה 1">
  <p:cSld name="כותרת ותוכן פריסה 1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5"/>
          <p:cNvSpPr/>
          <p:nvPr/>
        </p:nvSpPr>
        <p:spPr>
          <a:xfrm>
            <a:off x="6581228" y="6447542"/>
            <a:ext cx="5993234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4" name="Google Shape;94;p25"/>
          <p:cNvSpPr/>
          <p:nvPr/>
        </p:nvSpPr>
        <p:spPr>
          <a:xfrm>
            <a:off x="9704146" y="5381191"/>
            <a:ext cx="3496396" cy="442359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5" name="Google Shape;95;p25"/>
          <p:cNvSpPr txBox="1">
            <a:spLocks noGrp="1"/>
          </p:cNvSpPr>
          <p:nvPr>
            <p:ph type="body" idx="1"/>
          </p:nvPr>
        </p:nvSpPr>
        <p:spPr>
          <a:xfrm>
            <a:off x="515273" y="998859"/>
            <a:ext cx="11161453" cy="4062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96" name="Google Shape;96;p25"/>
          <p:cNvSpPr txBox="1">
            <a:spLocks noGrp="1"/>
          </p:cNvSpPr>
          <p:nvPr>
            <p:ph type="title"/>
          </p:nvPr>
        </p:nvSpPr>
        <p:spPr>
          <a:xfrm>
            <a:off x="1024128" y="155448"/>
            <a:ext cx="9802206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5"/>
          <p:cNvSpPr/>
          <p:nvPr/>
        </p:nvSpPr>
        <p:spPr>
          <a:xfrm>
            <a:off x="-1226982" y="101748"/>
            <a:ext cx="2160598" cy="21681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8" name="Google Shape;98;p25"/>
          <p:cNvSpPr/>
          <p:nvPr/>
        </p:nvSpPr>
        <p:spPr>
          <a:xfrm>
            <a:off x="-2054055" y="390797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9" name="Google Shape;99;p25"/>
          <p:cNvSpPr/>
          <p:nvPr/>
        </p:nvSpPr>
        <p:spPr>
          <a:xfrm>
            <a:off x="7978665" y="5944772"/>
            <a:ext cx="4766811" cy="38154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0" name="Google Shape;100;p25"/>
          <p:cNvSpPr/>
          <p:nvPr/>
        </p:nvSpPr>
        <p:spPr>
          <a:xfrm rot="5400000">
            <a:off x="9936561" y="2157343"/>
            <a:ext cx="7357170" cy="281940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1" name="Google Shape;101;p25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800" b="0">
                <a:solidFill>
                  <a:srgbClr val="A5A5A5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sz="1800" b="0">
              <a:solidFill>
                <a:srgbClr val="A5A5A5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2" name="Google Shape;102;p25"/>
          <p:cNvSpPr/>
          <p:nvPr/>
        </p:nvSpPr>
        <p:spPr>
          <a:xfrm>
            <a:off x="5903744" y="6876112"/>
            <a:ext cx="6894095" cy="149330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3" name="Google Shape;103;p25"/>
          <p:cNvSpPr/>
          <p:nvPr/>
        </p:nvSpPr>
        <p:spPr>
          <a:xfrm>
            <a:off x="-2191928" y="-31850"/>
            <a:ext cx="2165034" cy="7683699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 פריסה 5">
  <p:cSld name="כותרת ותוכן פריסה 5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/>
          <p:nvPr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6" name="Google Shape;106;p26"/>
          <p:cNvSpPr txBox="1"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body" idx="1"/>
          </p:nvPr>
        </p:nvSpPr>
        <p:spPr>
          <a:xfrm>
            <a:off x="1026926" y="1025601"/>
            <a:ext cx="9802368" cy="431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spcBef>
                <a:spcPts val="600"/>
              </a:spcBef>
              <a:spcAft>
                <a:spcPts val="0"/>
              </a:spcAft>
              <a:buClr>
                <a:srgbClr val="12B4BC"/>
              </a:buClr>
              <a:buSzPts val="3000"/>
              <a:buNone/>
              <a:defRPr sz="3000" b="1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8" name="Google Shape;108;p26"/>
          <p:cNvSpPr txBox="1">
            <a:spLocks noGrp="1"/>
          </p:cNvSpPr>
          <p:nvPr>
            <p:ph type="body" idx="2"/>
          </p:nvPr>
        </p:nvSpPr>
        <p:spPr>
          <a:xfrm>
            <a:off x="1026927" y="1710442"/>
            <a:ext cx="8212766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09" name="Google Shape;109;p26"/>
          <p:cNvSpPr/>
          <p:nvPr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0" name="Google Shape;110;p26"/>
          <p:cNvSpPr/>
          <p:nvPr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1" name="Google Shape;111;p26"/>
          <p:cNvSpPr/>
          <p:nvPr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2" name="Google Shape;112;p26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3" name="Google Shape;113;p26"/>
          <p:cNvSpPr/>
          <p:nvPr/>
        </p:nvSpPr>
        <p:spPr>
          <a:xfrm>
            <a:off x="-1356361" y="6889426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4" name="Google Shape;114;p26"/>
          <p:cNvSpPr/>
          <p:nvPr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5" name="Google Shape;115;p26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6" name="Google Shape;116;p26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800" b="0">
                <a:solidFill>
                  <a:srgbClr val="A5A5A5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sz="1800" b="0">
              <a:solidFill>
                <a:srgbClr val="A5A5A5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וידאו על מסך מלא">
  <p:cSld name="וידאו על מסך מלא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7"/>
          <p:cNvSpPr/>
          <p:nvPr/>
        </p:nvSpPr>
        <p:spPr>
          <a:xfrm>
            <a:off x="8667715" y="-161750"/>
            <a:ext cx="5300119" cy="38235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9" name="Google Shape;119;p27"/>
          <p:cNvSpPr>
            <a:spLocks noGrp="1"/>
          </p:cNvSpPr>
          <p:nvPr>
            <p:ph type="media" idx="2"/>
          </p:nvPr>
        </p:nvSpPr>
        <p:spPr>
          <a:xfrm>
            <a:off x="363416" y="639717"/>
            <a:ext cx="11465168" cy="6122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20" name="Google Shape;120;p27"/>
          <p:cNvSpPr txBox="1">
            <a:spLocks noGrp="1"/>
          </p:cNvSpPr>
          <p:nvPr>
            <p:ph type="body" idx="1"/>
          </p:nvPr>
        </p:nvSpPr>
        <p:spPr>
          <a:xfrm>
            <a:off x="363416" y="95349"/>
            <a:ext cx="8074879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spcBef>
                <a:spcPts val="480"/>
              </a:spcBef>
              <a:spcAft>
                <a:spcPts val="0"/>
              </a:spcAft>
              <a:buClr>
                <a:srgbClr val="192A72"/>
              </a:buClr>
              <a:buSzPts val="2400"/>
              <a:buFont typeface="Varela Round"/>
              <a:buNone/>
              <a:defRPr sz="24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7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2" name="Google Shape;122;p27"/>
          <p:cNvSpPr/>
          <p:nvPr/>
        </p:nvSpPr>
        <p:spPr>
          <a:xfrm>
            <a:off x="-1356361" y="6875979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3" name="Google Shape;123;p27"/>
          <p:cNvSpPr/>
          <p:nvPr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4" name="Google Shape;124;p27"/>
          <p:cNvSpPr/>
          <p:nvPr/>
        </p:nvSpPr>
        <p:spPr>
          <a:xfrm>
            <a:off x="-3948180" y="347118"/>
            <a:ext cx="3246401" cy="730473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5" name="Google Shape;125;p27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6" name="Google Shape;126;p27"/>
          <p:cNvSpPr/>
          <p:nvPr/>
        </p:nvSpPr>
        <p:spPr>
          <a:xfrm>
            <a:off x="-1356361" y="6889426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7" name="Google Shape;127;p27"/>
          <p:cNvSpPr/>
          <p:nvPr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8" name="Google Shape;128;p27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9" name="Google Shape;129;p27"/>
          <p:cNvSpPr txBox="1"/>
          <p:nvPr/>
        </p:nvSpPr>
        <p:spPr>
          <a:xfrm>
            <a:off x="-231414" y="6409126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600" b="0">
                <a:solidFill>
                  <a:srgbClr val="A5A5A5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sz="1600" b="0">
              <a:solidFill>
                <a:srgbClr val="A5A5A5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ראשית ושתי תמונות">
  <p:cSld name="כותרת ראשית ושתי תמונות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8"/>
          <p:cNvSpPr>
            <a:spLocks noGrp="1"/>
          </p:cNvSpPr>
          <p:nvPr>
            <p:ph type="pic" idx="2"/>
          </p:nvPr>
        </p:nvSpPr>
        <p:spPr>
          <a:xfrm>
            <a:off x="594360" y="1310640"/>
            <a:ext cx="451104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32" name="Google Shape;132;p28"/>
          <p:cNvSpPr txBox="1"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8"/>
          <p:cNvSpPr/>
          <p:nvPr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34" name="Google Shape;134;p28"/>
          <p:cNvSpPr/>
          <p:nvPr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35" name="Google Shape;135;p28"/>
          <p:cNvSpPr/>
          <p:nvPr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36" name="Google Shape;136;p28"/>
          <p:cNvSpPr/>
          <p:nvPr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37" name="Google Shape;137;p28"/>
          <p:cNvSpPr>
            <a:spLocks noGrp="1"/>
          </p:cNvSpPr>
          <p:nvPr>
            <p:ph type="pic" idx="3"/>
          </p:nvPr>
        </p:nvSpPr>
        <p:spPr>
          <a:xfrm>
            <a:off x="5372315" y="1310640"/>
            <a:ext cx="451104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38" name="Google Shape;138;p28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39" name="Google Shape;139;p28"/>
          <p:cNvSpPr/>
          <p:nvPr/>
        </p:nvSpPr>
        <p:spPr>
          <a:xfrm>
            <a:off x="-1356361" y="6889426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40" name="Google Shape;140;p28"/>
          <p:cNvSpPr/>
          <p:nvPr/>
        </p:nvSpPr>
        <p:spPr>
          <a:xfrm rot="5400000">
            <a:off x="10092700" y="2084060"/>
            <a:ext cx="6987520" cy="281940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41" name="Google Shape;141;p28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arela Round"/>
              <a:buNone/>
              <a:defRPr sz="4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15" name="Google Shape;15;p16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6" name="Google Shape;16;p16"/>
          <p:cNvSpPr/>
          <p:nvPr/>
        </p:nvSpPr>
        <p:spPr>
          <a:xfrm>
            <a:off x="-1356361" y="6889426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7" name="Google Shape;17;p16"/>
          <p:cNvSpPr/>
          <p:nvPr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8" name="Google Shape;18;p16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73"/>
              <a:buFont typeface="Calibri"/>
              <a:buNone/>
              <a:defRPr sz="477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t" anchorCtr="0">
            <a:normAutofit/>
          </a:bodyPr>
          <a:lstStyle>
            <a:lvl1pPr marL="457200" marR="0" lvl="0" indent="-449389" algn="l" rtl="0">
              <a:spcBef>
                <a:spcPts val="695"/>
              </a:spcBef>
              <a:spcAft>
                <a:spcPts val="0"/>
              </a:spcAft>
              <a:buClr>
                <a:schemeClr val="dk1"/>
              </a:buClr>
              <a:buSzPts val="3477"/>
              <a:buFont typeface="Arial"/>
              <a:buChar char="•"/>
              <a:defRPr sz="34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23418" algn="l" rtl="0">
              <a:spcBef>
                <a:spcPts val="614"/>
              </a:spcBef>
              <a:spcAft>
                <a:spcPts val="0"/>
              </a:spcAft>
              <a:buClr>
                <a:schemeClr val="dk1"/>
              </a:buClr>
              <a:buSzPts val="3068"/>
              <a:buFont typeface="Arial"/>
              <a:buChar char="–"/>
              <a:defRPr sz="30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128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1"/>
              <a:buFont typeface="Arial"/>
              <a:buChar char="•"/>
              <a:defRPr sz="259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7157" algn="l" rtl="0">
              <a:spcBef>
                <a:spcPts val="436"/>
              </a:spcBef>
              <a:spcAft>
                <a:spcPts val="0"/>
              </a:spcAft>
              <a:buClr>
                <a:schemeClr val="dk1"/>
              </a:buClr>
              <a:buSzPts val="2182"/>
              <a:buFont typeface="Arial"/>
              <a:buChar char="–"/>
              <a:defRPr sz="218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7157" algn="l" rtl="0">
              <a:spcBef>
                <a:spcPts val="436"/>
              </a:spcBef>
              <a:spcAft>
                <a:spcPts val="0"/>
              </a:spcAft>
              <a:buClr>
                <a:schemeClr val="dk1"/>
              </a:buClr>
              <a:buSzPts val="2182"/>
              <a:buFont typeface="Arial"/>
              <a:buChar char="»"/>
              <a:defRPr sz="218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7157" algn="l" rtl="0">
              <a:spcBef>
                <a:spcPts val="436"/>
              </a:spcBef>
              <a:spcAft>
                <a:spcPts val="0"/>
              </a:spcAft>
              <a:buClr>
                <a:schemeClr val="dk1"/>
              </a:buClr>
              <a:buSzPts val="2182"/>
              <a:buFont typeface="Arial"/>
              <a:buChar char="•"/>
              <a:defRPr sz="218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7157" algn="l" rtl="0">
              <a:spcBef>
                <a:spcPts val="436"/>
              </a:spcBef>
              <a:spcAft>
                <a:spcPts val="0"/>
              </a:spcAft>
              <a:buClr>
                <a:schemeClr val="dk1"/>
              </a:buClr>
              <a:buSzPts val="2182"/>
              <a:buFont typeface="Arial"/>
              <a:buChar char="•"/>
              <a:defRPr sz="218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7157" algn="l" rtl="0">
              <a:spcBef>
                <a:spcPts val="436"/>
              </a:spcBef>
              <a:spcAft>
                <a:spcPts val="0"/>
              </a:spcAft>
              <a:buClr>
                <a:schemeClr val="dk1"/>
              </a:buClr>
              <a:buSzPts val="2182"/>
              <a:buFont typeface="Arial"/>
              <a:buChar char="•"/>
              <a:defRPr sz="218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7157" algn="l" rtl="0">
              <a:spcBef>
                <a:spcPts val="436"/>
              </a:spcBef>
              <a:spcAft>
                <a:spcPts val="0"/>
              </a:spcAft>
              <a:buClr>
                <a:schemeClr val="dk1"/>
              </a:buClr>
              <a:buSzPts val="2182"/>
              <a:buFont typeface="Arial"/>
              <a:buChar char="•"/>
              <a:defRPr sz="218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9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9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9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9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9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9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9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9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9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9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9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N9IgGTwbF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the-qrcode-generator.com/" TargetMode="External"/><Relationship Id="rId4" Type="http://schemas.openxmlformats.org/officeDocument/2006/relationships/hyperlink" Target="https://youtu.be/xODFEFLQ8PQ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"/>
          <p:cNvSpPr txBox="1">
            <a:spLocks noGrp="1"/>
          </p:cNvSpPr>
          <p:nvPr>
            <p:ph type="ctrTitle"/>
          </p:nvPr>
        </p:nvSpPr>
        <p:spPr>
          <a:xfrm>
            <a:off x="696000" y="1143230"/>
            <a:ext cx="10800000" cy="1806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Varela Round"/>
              <a:buNone/>
            </a:pPr>
            <a:r>
              <a:rPr lang="iw-IL" sz="5400">
                <a:latin typeface="Arial"/>
                <a:ea typeface="Arial"/>
                <a:cs typeface="Arial"/>
                <a:sym typeface="Arial"/>
              </a:rPr>
              <a:t>מנשקי אדם-מחשב</a:t>
            </a:r>
            <a:br>
              <a:rPr lang="iw-IL" sz="5400">
                <a:latin typeface="Arial"/>
                <a:ea typeface="Arial"/>
                <a:cs typeface="Arial"/>
                <a:sym typeface="Arial"/>
              </a:rPr>
            </a:br>
            <a:r>
              <a:rPr lang="iw-IL" sz="4000">
                <a:latin typeface="Arial"/>
                <a:ea typeface="Arial"/>
                <a:cs typeface="Arial"/>
                <a:sym typeface="Arial"/>
              </a:rPr>
              <a:t>ארכיטקטורת מידע  מודל LATCH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"/>
          <p:cNvSpPr txBox="1">
            <a:spLocks noGrp="1"/>
          </p:cNvSpPr>
          <p:nvPr>
            <p:ph type="subTitle" idx="1"/>
          </p:nvPr>
        </p:nvSpPr>
        <p:spPr>
          <a:xfrm>
            <a:off x="696000" y="2888300"/>
            <a:ext cx="1080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/>
          <a:p>
            <a:pPr marL="342934" lvl="0" indent="-342934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מקצוע: מידע ונתונים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2"/>
          <p:cNvSpPr txBox="1">
            <a:spLocks noGrp="1"/>
          </p:cNvSpPr>
          <p:nvPr>
            <p:ph type="body" idx="2"/>
          </p:nvPr>
        </p:nvSpPr>
        <p:spPr>
          <a:xfrm>
            <a:off x="696000" y="3614585"/>
            <a:ext cx="1080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שם המורה: ד"ר משה לייבה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עורכת: רונית נחמיה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2"/>
          <p:cNvSpPr/>
          <p:nvPr/>
        </p:nvSpPr>
        <p:spPr>
          <a:xfrm>
            <a:off x="12279398" y="634420"/>
            <a:ext cx="2277745" cy="663867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שקופית זו היא חובה</a:t>
            </a:r>
            <a:endParaRPr sz="1800" b="0" i="0" u="none" strike="noStrike" cap="none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44" name="Google Shape;244;p2"/>
          <p:cNvSpPr/>
          <p:nvPr/>
        </p:nvSpPr>
        <p:spPr>
          <a:xfrm>
            <a:off x="12279397" y="1400768"/>
            <a:ext cx="2277745" cy="2975064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מלאו את פרטי השיעור, המקצוע והמורה .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(אין צורך להשאיר את הכיתובים "שם השיעור" , "המקצוע", מחקו אותם וכתבו רק את הפרטים עצמם). </a:t>
            </a:r>
            <a:endParaRPr sz="1800" b="0" i="0" u="none" strike="noStrike" cap="none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245" name="Google Shape;24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6681" y="83746"/>
            <a:ext cx="2095500" cy="12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1"/>
          <p:cNvSpPr/>
          <p:nvPr/>
        </p:nvSpPr>
        <p:spPr>
          <a:xfrm>
            <a:off x="1125297" y="343486"/>
            <a:ext cx="9943951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27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1"/>
          <p:cNvSpPr txBox="1">
            <a:spLocks noGrp="1"/>
          </p:cNvSpPr>
          <p:nvPr>
            <p:ph type="title"/>
          </p:nvPr>
        </p:nvSpPr>
        <p:spPr>
          <a:xfrm>
            <a:off x="1253961" y="872903"/>
            <a:ext cx="9684077" cy="1176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325" tIns="31150" rIns="62325" bIns="3115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40"/>
              <a:buFont typeface="Varela Round"/>
              <a:buNone/>
            </a:pPr>
            <a:r>
              <a:rPr lang="iw-IL" sz="454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Category</a:t>
            </a:r>
            <a:br>
              <a:rPr lang="iw-IL" sz="454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 sz="441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קטגוריה</a:t>
            </a:r>
            <a:endParaRPr sz="441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1" name="Google Shape;311;p11"/>
          <p:cNvCxnSpPr/>
          <p:nvPr/>
        </p:nvCxnSpPr>
        <p:spPr>
          <a:xfrm>
            <a:off x="2717656" y="1448630"/>
            <a:ext cx="6756689" cy="0"/>
          </a:xfrm>
          <a:prstGeom prst="straightConnector1">
            <a:avLst/>
          </a:prstGeom>
          <a:noFill/>
          <a:ln w="222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12" name="Google Shape;31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5297" y="2310835"/>
            <a:ext cx="10112563" cy="4196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2"/>
          <p:cNvSpPr/>
          <p:nvPr/>
        </p:nvSpPr>
        <p:spPr>
          <a:xfrm>
            <a:off x="1089496" y="321177"/>
            <a:ext cx="3766153" cy="6179552"/>
          </a:xfrm>
          <a:prstGeom prst="rect">
            <a:avLst/>
          </a:prstGeom>
          <a:solidFill>
            <a:srgbClr val="404040">
              <a:alpha val="89803"/>
            </a:srgbClr>
          </a:solidFill>
          <a:ln w="127000" cap="sq" cmpd="thinThick">
            <a:solidFill>
              <a:srgbClr val="595959">
                <a:alpha val="8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77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2"/>
          <p:cNvSpPr txBox="1">
            <a:spLocks noGrp="1"/>
          </p:cNvSpPr>
          <p:nvPr>
            <p:ph type="title"/>
          </p:nvPr>
        </p:nvSpPr>
        <p:spPr>
          <a:xfrm>
            <a:off x="1382763" y="1657351"/>
            <a:ext cx="3179618" cy="2887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325" tIns="31150" rIns="62325" bIns="3115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Varela Round"/>
              <a:buNone/>
            </a:pPr>
            <a:r>
              <a:rPr lang="iw-IL" sz="45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Hierarchy</a:t>
            </a:r>
            <a:br>
              <a:rPr lang="iw-IL" sz="45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 sz="4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היררכיה</a:t>
            </a:r>
            <a:endParaRPr sz="4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9" name="Google Shape;319;p12"/>
          <p:cNvCxnSpPr/>
          <p:nvPr/>
        </p:nvCxnSpPr>
        <p:spPr>
          <a:xfrm>
            <a:off x="1832104" y="3910267"/>
            <a:ext cx="2248743" cy="0"/>
          </a:xfrm>
          <a:prstGeom prst="straightConnector1">
            <a:avLst/>
          </a:prstGeom>
          <a:noFill/>
          <a:ln w="222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20" name="Google Shape;32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44252" y="1476375"/>
            <a:ext cx="7080000" cy="44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13" descr="Star Wars Size Comparison vide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34716" y="110404"/>
            <a:ext cx="3922568" cy="6637193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13"/>
          <p:cNvSpPr/>
          <p:nvPr/>
        </p:nvSpPr>
        <p:spPr>
          <a:xfrm>
            <a:off x="9470647" y="531035"/>
            <a:ext cx="126028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b="1">
                <a:solidFill>
                  <a:srgbClr val="2F75FF"/>
                </a:solidFill>
              </a:rPr>
              <a:t>דוגמא</a:t>
            </a:r>
            <a:endParaRPr sz="3200" b="1">
              <a:solidFill>
                <a:srgbClr val="2F75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תרגול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14"/>
          <p:cNvSpPr txBox="1">
            <a:spLocks noGrp="1"/>
          </p:cNvSpPr>
          <p:nvPr>
            <p:ph type="body" idx="1"/>
          </p:nvPr>
        </p:nvSpPr>
        <p:spPr>
          <a:xfrm>
            <a:off x="0" y="1715594"/>
            <a:ext cx="11042374" cy="4090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w-IL" b="1">
                <a:latin typeface="Arial"/>
                <a:ea typeface="Arial"/>
                <a:cs typeface="Arial"/>
                <a:sym typeface="Arial"/>
              </a:rPr>
              <a:t>     על פי הדוגמא שניתנה (דמויות Star Wars - סיווג על פי היררכיה), 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lnSpc>
                <a:spcPct val="2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w-IL" b="1">
                <a:latin typeface="Arial"/>
                <a:ea typeface="Arial"/>
                <a:cs typeface="Arial"/>
                <a:sym typeface="Arial"/>
              </a:rPr>
              <a:t>     ארגנו </a:t>
            </a:r>
            <a:r>
              <a:rPr lang="iw-IL" b="1" u="sng">
                <a:latin typeface="Arial"/>
                <a:ea typeface="Arial"/>
                <a:cs typeface="Arial"/>
                <a:sym typeface="Arial"/>
              </a:rPr>
              <a:t>את המידע מחדש </a:t>
            </a:r>
            <a:r>
              <a:rPr lang="iw-IL" b="1">
                <a:latin typeface="Arial"/>
                <a:ea typeface="Arial"/>
                <a:cs typeface="Arial"/>
                <a:sym typeface="Arial"/>
              </a:rPr>
              <a:t>על פי 3 עקרונות נוספים של מודל LATCH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14"/>
          <p:cNvSpPr/>
          <p:nvPr/>
        </p:nvSpPr>
        <p:spPr>
          <a:xfrm>
            <a:off x="12279398" y="375222"/>
            <a:ext cx="3006322" cy="5186368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אם ברצונכם לשלב במצגות  קישור לפעילות או לדפי מידע, תוכלו לעשות זאת בקלות. 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צפו בסרטון הבא: </a:t>
            </a:r>
            <a:endParaRPr sz="180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br>
              <a:rPr lang="iw-IL" sz="1800" u="sng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iw-IL" sz="1800" u="sng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https://youtu.be/xODFEFLQ8PQ</a:t>
            </a:r>
            <a:endParaRPr sz="180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br>
              <a:rPr lang="iw-IL" sz="1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</a:br>
            <a:r>
              <a:rPr lang="iw-IL" sz="1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אתר מומלץ ליצירת QR: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u="sng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https://www.the-qrcode-generator.com/</a:t>
            </a: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rgbClr val="002060"/>
                </a:solidFill>
                <a:highlight>
                  <a:srgbClr val="FFFF00"/>
                </a:highlight>
                <a:latin typeface="Varela Round"/>
                <a:ea typeface="Varela Round"/>
                <a:cs typeface="Varela Round"/>
                <a:sym typeface="Varela Round"/>
              </a:rPr>
              <a:t>החליפו את הקוד בשקופית לקוד החדש שקיבלתם 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6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(אם אין לכם צורך בשקופית זו, מחקו אותה)</a:t>
            </a:r>
            <a:endParaRPr sz="160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15"/>
          <p:cNvSpPr txBox="1"/>
          <p:nvPr/>
        </p:nvSpPr>
        <p:spPr>
          <a:xfrm>
            <a:off x="1514663" y="3532297"/>
            <a:ext cx="10436297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95350" marR="0" lvl="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>
                <a:solidFill>
                  <a:srgbClr val="192A72"/>
                </a:solidFill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sz="2800">
              <a:solidFill>
                <a:srgbClr val="192A72"/>
              </a:solidFill>
            </a:endParaRPr>
          </a:p>
        </p:txBody>
      </p:sp>
      <p:sp>
        <p:nvSpPr>
          <p:cNvPr id="341" name="Google Shape;341;p15"/>
          <p:cNvSpPr/>
          <p:nvPr/>
        </p:nvSpPr>
        <p:spPr>
          <a:xfrm>
            <a:off x="795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b="1">
                <a:solidFill>
                  <a:srgbClr val="192A72"/>
                </a:solidFill>
              </a:rPr>
              <a:t>שימוש ביצירות מוגנות בזכויות יוצרים ואיתור בעלי זכויות </a:t>
            </a:r>
            <a:endParaRPr/>
          </a:p>
        </p:txBody>
      </p:sp>
      <p:sp>
        <p:nvSpPr>
          <p:cNvPr id="342" name="Google Shape;342;p15"/>
          <p:cNvSpPr/>
          <p:nvPr/>
        </p:nvSpPr>
        <p:spPr>
          <a:xfrm>
            <a:off x="12279398" y="302487"/>
            <a:ext cx="2277745" cy="663867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שקופית זו היא חובה</a:t>
            </a:r>
            <a:endParaRPr sz="180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"/>
          <p:cNvSpPr txBox="1">
            <a:spLocks noGrp="1"/>
          </p:cNvSpPr>
          <p:nvPr>
            <p:ph type="title"/>
          </p:nvPr>
        </p:nvSpPr>
        <p:spPr>
          <a:xfrm>
            <a:off x="1024128" y="152134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מה נלמד היום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3"/>
          <p:cNvSpPr txBox="1">
            <a:spLocks noGrp="1"/>
          </p:cNvSpPr>
          <p:nvPr>
            <p:ph type="body" idx="1"/>
          </p:nvPr>
        </p:nvSpPr>
        <p:spPr>
          <a:xfrm>
            <a:off x="2084302" y="1123222"/>
            <a:ext cx="9620700" cy="46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34" lvl="0" indent="-3429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מהו מודל LATCH?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34" lvl="0" indent="-342934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כיצד מארגנים מידע באמצעות מודל LATCH?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34" lvl="0" indent="-190534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34" lvl="0" indent="-190534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3"/>
          <p:cNvSpPr/>
          <p:nvPr/>
        </p:nvSpPr>
        <p:spPr>
          <a:xfrm>
            <a:off x="12281852" y="0"/>
            <a:ext cx="2150428" cy="1438835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פרטו בשקופית זו את נושאי הלימוד של השיעור</a:t>
            </a:r>
            <a:endParaRPr sz="1800" b="0" i="0" u="none" strike="noStrike" cap="none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"/>
          <p:cNvSpPr txBox="1">
            <a:spLocks noGrp="1"/>
          </p:cNvSpPr>
          <p:nvPr>
            <p:ph type="ctrTitle"/>
          </p:nvPr>
        </p:nvSpPr>
        <p:spPr>
          <a:xfrm>
            <a:off x="696000" y="1919888"/>
            <a:ext cx="10800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ארכיטקטורת מידע</a:t>
            </a:r>
            <a:br>
              <a:rPr lang="iw-IL">
                <a:latin typeface="Arial"/>
                <a:ea typeface="Arial"/>
                <a:cs typeface="Arial"/>
                <a:sym typeface="Arial"/>
              </a:rPr>
            </a:br>
            <a:r>
              <a:rPr lang="iw-IL">
                <a:latin typeface="Arial"/>
                <a:ea typeface="Arial"/>
                <a:cs typeface="Arial"/>
                <a:sym typeface="Arial"/>
              </a:rPr>
              <a:t>מודל LATCH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12279397" y="1400768"/>
            <a:ext cx="2277745" cy="2975064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(אין צורך להשאיר את הכיתובים "שם הפרק" , "כותרת משנה", מחקו אותם וכתבו רק את הפרטים עצמם). </a:t>
            </a:r>
            <a:endParaRPr sz="1800" b="0" i="0" u="none" strike="noStrike" cap="none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5"/>
          <p:cNvSpPr txBox="1"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מהי ארכיטקטורת מידע?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5"/>
          <p:cNvSpPr txBox="1"/>
          <p:nvPr/>
        </p:nvSpPr>
        <p:spPr>
          <a:xfrm>
            <a:off x="465110" y="1892086"/>
            <a:ext cx="11203429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iw-IL" sz="2800" i="0" u="none" strike="noStrike" cap="none">
                <a:solidFill>
                  <a:srgbClr val="000000"/>
                </a:solidFill>
              </a:rPr>
              <a:t>תהליך של </a:t>
            </a:r>
            <a:r>
              <a:rPr lang="iw-IL" sz="2800" b="1" i="0" u="sng" strike="noStrike" cap="none">
                <a:solidFill>
                  <a:srgbClr val="000000"/>
                </a:solidFill>
              </a:rPr>
              <a:t>תכנון מבנה לוגי</a:t>
            </a:r>
            <a:r>
              <a:rPr lang="iw-IL" sz="2800" i="0" u="none" strike="noStrike" cap="none">
                <a:solidFill>
                  <a:srgbClr val="000000"/>
                </a:solidFill>
              </a:rPr>
              <a:t>, המאפשר למשתמשים התמצאות קלה ומהירה הן </a:t>
            </a:r>
            <a:r>
              <a:rPr lang="iw-IL" sz="2800" b="1" i="0" u="sng" strike="noStrike" cap="none">
                <a:solidFill>
                  <a:srgbClr val="000000"/>
                </a:solidFill>
              </a:rPr>
              <a:t>בעולם הדיגיטלי והן בעולם הפיזי</a:t>
            </a:r>
            <a:r>
              <a:rPr lang="iw-IL" sz="2800" i="0" u="none" strike="noStrike" cap="none">
                <a:solidFill>
                  <a:srgbClr val="000000"/>
                </a:solidFill>
              </a:rPr>
              <a:t>. ארכיטקטורת המידעIA) ) עוסקת </a:t>
            </a:r>
            <a:r>
              <a:rPr lang="iw-IL" sz="2800" b="1" i="0" u="sng" strike="noStrike" cap="none">
                <a:solidFill>
                  <a:srgbClr val="000000"/>
                </a:solidFill>
              </a:rPr>
              <a:t>בעיצוב מידע</a:t>
            </a:r>
            <a:r>
              <a:rPr lang="iw-IL" sz="2800" i="0" u="none" strike="noStrike" cap="none">
                <a:solidFill>
                  <a:srgbClr val="000000"/>
                </a:solidFill>
              </a:rPr>
              <a:t>, </a:t>
            </a:r>
            <a:r>
              <a:rPr lang="iw-IL" sz="2800" b="1" i="0" u="sng" strike="noStrike" cap="none">
                <a:solidFill>
                  <a:srgbClr val="2F75FF"/>
                </a:solidFill>
              </a:rPr>
              <a:t>ארגונו</a:t>
            </a:r>
            <a:r>
              <a:rPr lang="iw-IL" sz="2800" b="1" i="0" u="sng" strike="noStrike" cap="none">
                <a:solidFill>
                  <a:srgbClr val="000000"/>
                </a:solidFill>
              </a:rPr>
              <a:t> ותכנון מערכות הניווט </a:t>
            </a:r>
            <a:r>
              <a:rPr lang="iw-IL" sz="2800" i="0" u="none" strike="noStrike" cap="none">
                <a:solidFill>
                  <a:srgbClr val="000000"/>
                </a:solidFill>
              </a:rPr>
              <a:t>המסייעות למשתמשים למצוא את המידע הרלוונטי ולנהל אותו באופן </a:t>
            </a:r>
            <a:r>
              <a:rPr lang="iw-IL" sz="2800" b="1" i="0" u="sng" strike="noStrike" cap="none">
                <a:solidFill>
                  <a:srgbClr val="000000"/>
                </a:solidFill>
              </a:rPr>
              <a:t>אינטואיטיבי.</a:t>
            </a:r>
            <a:endParaRPr/>
          </a:p>
          <a:p>
            <a:pPr marL="457200" marR="0" lvl="0" indent="-457200" algn="r" rtl="1"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iw-IL" sz="2800" i="0" u="none" strike="noStrike" cap="none">
                <a:solidFill>
                  <a:srgbClr val="000000"/>
                </a:solidFill>
              </a:rPr>
              <a:t>השילוב שבין </a:t>
            </a:r>
            <a:r>
              <a:rPr lang="iw-IL" sz="2800" b="1" i="0" u="sng" strike="noStrike" cap="none">
                <a:solidFill>
                  <a:srgbClr val="000000"/>
                </a:solidFill>
              </a:rPr>
              <a:t>סידור המידע</a:t>
            </a:r>
            <a:r>
              <a:rPr lang="iw-IL" sz="2800" i="0" u="none" strike="noStrike" cap="none">
                <a:solidFill>
                  <a:srgbClr val="000000"/>
                </a:solidFill>
              </a:rPr>
              <a:t>, </a:t>
            </a:r>
            <a:r>
              <a:rPr lang="iw-IL" sz="2800" b="1" i="0" u="sng" strike="noStrike" cap="none">
                <a:solidFill>
                  <a:srgbClr val="000000"/>
                </a:solidFill>
              </a:rPr>
              <a:t>תיוג המידע</a:t>
            </a:r>
            <a:r>
              <a:rPr lang="iw-IL" sz="2800" i="0" u="none" strike="noStrike" cap="none">
                <a:solidFill>
                  <a:srgbClr val="000000"/>
                </a:solidFill>
              </a:rPr>
              <a:t> </a:t>
            </a:r>
            <a:r>
              <a:rPr lang="iw-IL" sz="2800" b="1" i="0" u="sng" strike="noStrike" cap="none">
                <a:solidFill>
                  <a:srgbClr val="000000"/>
                </a:solidFill>
              </a:rPr>
              <a:t>ותהליכי הניווט </a:t>
            </a:r>
            <a:r>
              <a:rPr lang="iw-IL" sz="2800" i="0" u="none" strike="noStrike" cap="none">
                <a:solidFill>
                  <a:srgbClr val="000000"/>
                </a:solidFill>
              </a:rPr>
              <a:t>הנדרשים מהמשתמש במערכת.</a:t>
            </a:r>
            <a:endParaRPr sz="2800" i="0" u="none" strike="noStrike" cap="none">
              <a:solidFill>
                <a:srgbClr val="000000"/>
              </a:solidFill>
            </a:endParaRPr>
          </a:p>
          <a:p>
            <a:pPr marL="0" marR="0" lvl="0" indent="0" algn="r" rtl="1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2800" i="0" u="none" strike="noStrike" cap="none">
              <a:solidFill>
                <a:srgbClr val="8296B0"/>
              </a:solidFill>
            </a:endParaRPr>
          </a:p>
        </p:txBody>
      </p:sp>
      <p:sp>
        <p:nvSpPr>
          <p:cNvPr id="265" name="Google Shape;265;p5"/>
          <p:cNvSpPr/>
          <p:nvPr/>
        </p:nvSpPr>
        <p:spPr>
          <a:xfrm>
            <a:off x="5169900" y="823423"/>
            <a:ext cx="149592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b="1" i="0" u="none" strike="noStrike" cap="none">
                <a:solidFill>
                  <a:srgbClr val="2F75FF"/>
                </a:solidFill>
              </a:rPr>
              <a:t>תזכורת</a:t>
            </a:r>
            <a:endParaRPr sz="3200" b="1">
              <a:solidFill>
                <a:srgbClr val="2F75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6"/>
          <p:cNvSpPr txBox="1"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מהי ארכיטקטורת מידע?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6"/>
          <p:cNvSpPr/>
          <p:nvPr/>
        </p:nvSpPr>
        <p:spPr>
          <a:xfrm>
            <a:off x="2325757" y="1317440"/>
            <a:ext cx="7683911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6600" b="1">
                <a:solidFill>
                  <a:srgbClr val="000000"/>
                </a:solidFill>
              </a:rPr>
              <a:t>כיצד אנו מארגנים את המידע?</a:t>
            </a:r>
            <a:endParaRPr sz="6600" b="1">
              <a:solidFill>
                <a:schemeClr val="dk1"/>
              </a:solidFill>
            </a:endParaRPr>
          </a:p>
        </p:txBody>
      </p:sp>
      <p:sp>
        <p:nvSpPr>
          <p:cNvPr id="272" name="Google Shape;272;p6"/>
          <p:cNvSpPr/>
          <p:nvPr/>
        </p:nvSpPr>
        <p:spPr>
          <a:xfrm>
            <a:off x="695739" y="4151447"/>
            <a:ext cx="8589547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i="1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“Information may be infinite, however… the organization of information is finite as it can only be organized by LATCH: Location, Alphabet, Time, Category, or Hierarchy” (Richard Saul Wurman)</a:t>
            </a:r>
            <a:endParaRPr sz="2800" i="1">
              <a:solidFill>
                <a:srgbClr val="29292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7"/>
          <p:cNvSpPr txBox="1"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מודל LATCH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7"/>
          <p:cNvSpPr txBox="1"/>
          <p:nvPr/>
        </p:nvSpPr>
        <p:spPr>
          <a:xfrm>
            <a:off x="1282546" y="1003822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ctr" rt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40"/>
              <a:buFont typeface="Arial"/>
              <a:buNone/>
            </a:pPr>
            <a:r>
              <a:rPr lang="iw-IL" sz="264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LATCH –</a:t>
            </a:r>
            <a:r>
              <a:rPr lang="iw-IL" sz="264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iw-IL" sz="264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Methods of Organization (the “Five Hat Rack”)</a:t>
            </a:r>
            <a:endParaRPr sz="264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7"/>
          <p:cNvSpPr/>
          <p:nvPr/>
        </p:nvSpPr>
        <p:spPr>
          <a:xfrm>
            <a:off x="2883401" y="1789297"/>
            <a:ext cx="5883513" cy="3554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500" b="1">
                <a:solidFill>
                  <a:srgbClr val="000000"/>
                </a:solidFill>
              </a:rPr>
              <a:t>L</a:t>
            </a:r>
            <a:r>
              <a:rPr lang="iw-IL" sz="4500">
                <a:solidFill>
                  <a:srgbClr val="333333"/>
                </a:solidFill>
              </a:rPr>
              <a:t>ocation</a:t>
            </a:r>
            <a:endParaRPr sz="4500">
              <a:solidFill>
                <a:srgbClr val="333333"/>
              </a:solidFill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500" b="1">
                <a:solidFill>
                  <a:srgbClr val="000000"/>
                </a:solidFill>
              </a:rPr>
              <a:t>A</a:t>
            </a:r>
            <a:r>
              <a:rPr lang="iw-IL" sz="4500">
                <a:solidFill>
                  <a:srgbClr val="333333"/>
                </a:solidFill>
              </a:rPr>
              <a:t>lphabet</a:t>
            </a:r>
            <a:endParaRPr sz="4500">
              <a:solidFill>
                <a:srgbClr val="333333"/>
              </a:solidFill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500" b="1">
                <a:solidFill>
                  <a:srgbClr val="000000"/>
                </a:solidFill>
              </a:rPr>
              <a:t>T</a:t>
            </a:r>
            <a:r>
              <a:rPr lang="iw-IL" sz="4500">
                <a:solidFill>
                  <a:srgbClr val="333333"/>
                </a:solidFill>
              </a:rPr>
              <a:t>ime</a:t>
            </a:r>
            <a:endParaRPr sz="4500">
              <a:solidFill>
                <a:srgbClr val="333333"/>
              </a:solidFill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500" b="1">
                <a:solidFill>
                  <a:srgbClr val="000000"/>
                </a:solidFill>
              </a:rPr>
              <a:t>C</a:t>
            </a:r>
            <a:r>
              <a:rPr lang="iw-IL" sz="4500">
                <a:solidFill>
                  <a:srgbClr val="333333"/>
                </a:solidFill>
              </a:rPr>
              <a:t>ategory</a:t>
            </a:r>
            <a:endParaRPr sz="4500">
              <a:solidFill>
                <a:srgbClr val="333333"/>
              </a:solidFill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500" b="1">
                <a:solidFill>
                  <a:srgbClr val="000000"/>
                </a:solidFill>
              </a:rPr>
              <a:t>H</a:t>
            </a:r>
            <a:r>
              <a:rPr lang="iw-IL" sz="4500">
                <a:solidFill>
                  <a:srgbClr val="333333"/>
                </a:solidFill>
              </a:rPr>
              <a:t>ierarchy</a:t>
            </a:r>
            <a:endParaRPr sz="4500">
              <a:solidFill>
                <a:srgbClr val="333333"/>
              </a:solidFill>
            </a:endParaRPr>
          </a:p>
        </p:txBody>
      </p:sp>
      <p:sp>
        <p:nvSpPr>
          <p:cNvPr id="280" name="Google Shape;280;p7"/>
          <p:cNvSpPr/>
          <p:nvPr/>
        </p:nvSpPr>
        <p:spPr>
          <a:xfrm>
            <a:off x="500493" y="6130297"/>
            <a:ext cx="88006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In Information Anxiety (1989), Richard Saul Wurman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8"/>
          <p:cNvSpPr/>
          <p:nvPr/>
        </p:nvSpPr>
        <p:spPr>
          <a:xfrm>
            <a:off x="1089496" y="321177"/>
            <a:ext cx="3766153" cy="6179552"/>
          </a:xfrm>
          <a:prstGeom prst="rect">
            <a:avLst/>
          </a:prstGeom>
          <a:solidFill>
            <a:srgbClr val="404040">
              <a:alpha val="89803"/>
            </a:srgbClr>
          </a:solidFill>
          <a:ln w="127000" cap="sq" cmpd="thinThick">
            <a:solidFill>
              <a:srgbClr val="595959">
                <a:alpha val="8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77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8"/>
          <p:cNvSpPr txBox="1">
            <a:spLocks noGrp="1"/>
          </p:cNvSpPr>
          <p:nvPr>
            <p:ph type="title"/>
          </p:nvPr>
        </p:nvSpPr>
        <p:spPr>
          <a:xfrm>
            <a:off x="1366666" y="1708489"/>
            <a:ext cx="3179618" cy="2887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325" tIns="31150" rIns="62325" bIns="3115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Varela Round"/>
              <a:buNone/>
            </a:pPr>
            <a:r>
              <a:rPr lang="iw-IL" sz="45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Location</a:t>
            </a:r>
            <a:br>
              <a:rPr lang="iw-IL" sz="45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 sz="4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מיקום</a:t>
            </a:r>
            <a:endParaRPr sz="4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7" name="Google Shape;287;p8"/>
          <p:cNvCxnSpPr/>
          <p:nvPr/>
        </p:nvCxnSpPr>
        <p:spPr>
          <a:xfrm>
            <a:off x="1832104" y="3910267"/>
            <a:ext cx="2248743" cy="0"/>
          </a:xfrm>
          <a:prstGeom prst="straightConnector1">
            <a:avLst/>
          </a:prstGeom>
          <a:noFill/>
          <a:ln w="222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88" name="Google Shape;28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28632" y="344207"/>
            <a:ext cx="3463043" cy="6156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9"/>
          <p:cNvSpPr/>
          <p:nvPr/>
        </p:nvSpPr>
        <p:spPr>
          <a:xfrm>
            <a:off x="1125297" y="343486"/>
            <a:ext cx="9943951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27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9"/>
          <p:cNvSpPr txBox="1">
            <a:spLocks noGrp="1"/>
          </p:cNvSpPr>
          <p:nvPr>
            <p:ph type="title"/>
          </p:nvPr>
        </p:nvSpPr>
        <p:spPr>
          <a:xfrm>
            <a:off x="1253962" y="657368"/>
            <a:ext cx="9684077" cy="152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325" tIns="31150" rIns="62325" bIns="3115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45"/>
              <a:buFont typeface="Varela Round"/>
              <a:buNone/>
            </a:pPr>
            <a:r>
              <a:rPr lang="iw-IL" sz="5045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Alphabet</a:t>
            </a:r>
            <a:br>
              <a:rPr lang="iw-IL" sz="5045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 sz="4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אלפבית</a:t>
            </a:r>
            <a:endParaRPr sz="4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5" name="Google Shape;295;p9"/>
          <p:cNvCxnSpPr/>
          <p:nvPr/>
        </p:nvCxnSpPr>
        <p:spPr>
          <a:xfrm>
            <a:off x="2717656" y="1448630"/>
            <a:ext cx="6756689" cy="0"/>
          </a:xfrm>
          <a:prstGeom prst="straightConnector1">
            <a:avLst/>
          </a:prstGeom>
          <a:noFill/>
          <a:ln w="222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96" name="Google Shape;29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28624" y="2409825"/>
            <a:ext cx="7918306" cy="4097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0"/>
          <p:cNvSpPr/>
          <p:nvPr/>
        </p:nvSpPr>
        <p:spPr>
          <a:xfrm>
            <a:off x="1089496" y="321177"/>
            <a:ext cx="3766153" cy="6179552"/>
          </a:xfrm>
          <a:prstGeom prst="rect">
            <a:avLst/>
          </a:prstGeom>
          <a:solidFill>
            <a:srgbClr val="404040">
              <a:alpha val="89803"/>
            </a:srgbClr>
          </a:solidFill>
          <a:ln w="127000" cap="sq" cmpd="thinThick">
            <a:solidFill>
              <a:srgbClr val="595959">
                <a:alpha val="8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77">
              <a:solidFill>
                <a:srgbClr val="FFFFFF"/>
              </a:solidFill>
            </a:endParaRPr>
          </a:p>
        </p:txBody>
      </p:sp>
      <p:sp>
        <p:nvSpPr>
          <p:cNvPr id="302" name="Google Shape;302;p10"/>
          <p:cNvSpPr txBox="1">
            <a:spLocks noGrp="1"/>
          </p:cNvSpPr>
          <p:nvPr>
            <p:ph type="title"/>
          </p:nvPr>
        </p:nvSpPr>
        <p:spPr>
          <a:xfrm>
            <a:off x="1366666" y="1685926"/>
            <a:ext cx="3179618" cy="2887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325" tIns="31150" rIns="62325" bIns="3115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Varela Round"/>
              <a:buNone/>
            </a:pPr>
            <a:r>
              <a:rPr lang="iw-IL" sz="45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Time</a:t>
            </a:r>
            <a:br>
              <a:rPr lang="iw-IL" sz="45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</a:br>
            <a:r>
              <a:rPr lang="iw-IL" sz="4400" b="1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זמן</a:t>
            </a:r>
            <a:endParaRPr sz="4400" b="1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303" name="Google Shape;303;p10"/>
          <p:cNvCxnSpPr/>
          <p:nvPr/>
        </p:nvCxnSpPr>
        <p:spPr>
          <a:xfrm>
            <a:off x="1832104" y="3910267"/>
            <a:ext cx="2248743" cy="0"/>
          </a:xfrm>
          <a:prstGeom prst="straightConnector1">
            <a:avLst/>
          </a:prstGeom>
          <a:noFill/>
          <a:ln w="222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04" name="Google Shape;30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7524" y="321177"/>
            <a:ext cx="4546626" cy="6426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398</Words>
  <Application>Microsoft Office PowerPoint</Application>
  <PresentationFormat>מסך רחב</PresentationFormat>
  <Paragraphs>50</Paragraphs>
  <Slides>14</Slides>
  <Notes>14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14</vt:i4>
      </vt:variant>
    </vt:vector>
  </HeadingPairs>
  <TitlesOfParts>
    <vt:vector size="22" baseType="lpstr">
      <vt:lpstr>Varela Round</vt:lpstr>
      <vt:lpstr>Arial</vt:lpstr>
      <vt:lpstr>Calibri</vt:lpstr>
      <vt:lpstr>Courier New</vt:lpstr>
      <vt:lpstr>Poppins</vt:lpstr>
      <vt:lpstr>Century Gothic</vt:lpstr>
      <vt:lpstr>ערכת נושא Office</vt:lpstr>
      <vt:lpstr>Office Theme</vt:lpstr>
      <vt:lpstr>מנשקי אדם-מחשב ארכיטקטורת מידע  מודל LATCH</vt:lpstr>
      <vt:lpstr>מה נלמד היום </vt:lpstr>
      <vt:lpstr>ארכיטקטורת מידע מודל LATCH</vt:lpstr>
      <vt:lpstr>מהי ארכיטקטורת מידע?</vt:lpstr>
      <vt:lpstr>מהי ארכיטקטורת מידע?</vt:lpstr>
      <vt:lpstr>מודל LATCH</vt:lpstr>
      <vt:lpstr>Location מיקום</vt:lpstr>
      <vt:lpstr>Alphabet אלפבית</vt:lpstr>
      <vt:lpstr>Time זמן</vt:lpstr>
      <vt:lpstr>Category קטגוריה</vt:lpstr>
      <vt:lpstr>Hierarchy היררכיה</vt:lpstr>
      <vt:lpstr>מצגת של PowerPoint‏</vt:lpstr>
      <vt:lpstr>תרגול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מנשקי אדם-מחשב ארכיטקטורת מידע  מודל LATCH</dc:title>
  <dc:creator>user</dc:creator>
  <cp:lastModifiedBy>Avi Marzuk</cp:lastModifiedBy>
  <cp:revision>1</cp:revision>
  <dcterms:created xsi:type="dcterms:W3CDTF">2020-03-15T19:13:03Z</dcterms:created>
  <dcterms:modified xsi:type="dcterms:W3CDTF">2023-07-03T11:56:52Z</dcterms:modified>
</cp:coreProperties>
</file>