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arela Round" panose="020B0604020202020204" charset="-79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yqNGj074Mqr3EHuTO0zHVLII8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212943" y="1396872"/>
            <a:ext cx="14000015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9"/>
          <p:cNvSpPr/>
          <p:nvPr/>
        </p:nvSpPr>
        <p:spPr>
          <a:xfrm>
            <a:off x="7329949" y="6240593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-501113" y="872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9066088" y="593003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/>
          <p:nvPr/>
        </p:nvSpPr>
        <p:spPr>
          <a:xfrm rot="5400000">
            <a:off x="10107940" y="1972520"/>
            <a:ext cx="6987520" cy="281940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/>
          <p:nvPr/>
        </p:nvSpPr>
        <p:spPr>
          <a:xfrm>
            <a:off x="-3246401" y="-426720"/>
            <a:ext cx="3246401" cy="8078569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Varela Round"/>
              <a:buNone/>
              <a:defRPr sz="495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-162211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35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35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מודל יצירת הידע- 4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2286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2"/>
          </p:nvPr>
        </p:nvSpPr>
        <p:spPr>
          <a:xfrm>
            <a:off x="2046000" y="3557250"/>
            <a:ext cx="81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7175" lvl="0" indent="-257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אורטל שמלץ – מנכ"לית אורטל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1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2257549" y="1333066"/>
            <a:ext cx="1708309" cy="4979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2257548" y="1907826"/>
            <a:ext cx="1708309" cy="223129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769" y="1106956"/>
            <a:ext cx="1571625" cy="95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>
            <a:spLocks noGrp="1"/>
          </p:cNvSpPr>
          <p:nvPr>
            <p:ph type="body" idx="4294967295"/>
          </p:nvPr>
        </p:nvSpPr>
        <p:spPr>
          <a:xfrm>
            <a:off x="1524001" y="2046288"/>
            <a:ext cx="86201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95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מהם צורכי המידע והידע הנדרשים לקדם את הארגון להשגת מטרותיו?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האם הידע הדרוש קיים בארגון? אם לא היכן הוא נמצא?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האם הידע נגיש לכלל העובדים בעת שהם נדרשים לקבל החלטות </a:t>
            </a:r>
            <a:b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או לבצע פעולות?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האם המידע בארגון זורם באופן אפקטיבי ויעיל?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כיצד ניתן לנצל את הידע הקיים בארגון ומחוצה לו?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כיצד ניתן לשתף בידע בארגון?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כיצד מצמצמים הפסד ידע כתוצאה מתחלופת עובדים ומתנדבים?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5CCE6"/>
              </a:buClr>
              <a:buSzPct val="100000"/>
              <a:buChar char="•"/>
            </a:pPr>
            <a:r>
              <a:rPr lang="iw-IL" sz="2000" b="1">
                <a:solidFill>
                  <a:srgbClr val="452D17"/>
                </a:solidFill>
                <a:latin typeface="Arial"/>
                <a:ea typeface="Arial"/>
                <a:cs typeface="Arial"/>
                <a:sym typeface="Arial"/>
              </a:rPr>
              <a:t>איך מונעים חזרה על טעויות? איך משחזרים הצלחות?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6750100" y="836614"/>
            <a:ext cx="35734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שאלות יסוד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3253950" y="836613"/>
            <a:ext cx="70695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מודל יצירת הידע בארגון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pic>
        <p:nvPicPr>
          <p:cNvPr id="141" name="Google Shape;141;p4" descr="מודל יצירת הידע בארגון - TheMarker Caf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3632" y="1864256"/>
            <a:ext cx="7200800" cy="488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847528" y="2276872"/>
            <a:ext cx="115212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>
            <a:spLocks noGrp="1"/>
          </p:cNvSpPr>
          <p:nvPr>
            <p:ph type="body" idx="4294967295"/>
          </p:nvPr>
        </p:nvSpPr>
        <p:spPr>
          <a:xfrm>
            <a:off x="1706564" y="1974851"/>
            <a:ext cx="8961437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בחרו נושא הקרוב לליבכם ותארו את המעבר שלו דרך 4 השלבים במודל של נונקה.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כיצד הוא יועבר באופן סמוי מאדם לאדם?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כיצד ניתן לתעד ולהחצין אותו?  תעדו אותו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עם איזה תוכן נוסף הוא עשוי להשתלב על מנת לייצר משהו בעל ערך מוסף חדש?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וכיצד ניתן להעביר את התוצר הזה לאדם חדש שיהפוך אותו לידע אישי שלו?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020696" y="765175"/>
            <a:ext cx="37224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452D17"/>
                </a:solidFill>
              </a:rPr>
              <a:t>אתגר לימודי</a:t>
            </a:r>
            <a:endParaRPr sz="5400" b="1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1385454" y="3016112"/>
            <a:ext cx="1043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מסך רחב</PresentationFormat>
  <Paragraphs>25</Paragraphs>
  <Slides>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Varela Round</vt:lpstr>
      <vt:lpstr>Arial</vt:lpstr>
      <vt:lpstr>Calibri</vt:lpstr>
      <vt:lpstr>ערכת נושא Office</vt:lpstr>
      <vt:lpstr>מודל יצירת הידע- 4 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מודל יצירת הידע- 4 </dc:title>
  <dc:creator>MOEUser</dc:creator>
  <cp:lastModifiedBy>Avi Marzuk</cp:lastModifiedBy>
  <cp:revision>1</cp:revision>
  <dcterms:created xsi:type="dcterms:W3CDTF">2021-03-21T10:08:53Z</dcterms:created>
  <dcterms:modified xsi:type="dcterms:W3CDTF">2023-07-03T12:59:29Z</dcterms:modified>
</cp:coreProperties>
</file>