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Varela Round" panose="020B0604020202020204" charset="-79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TkXz3W3MM/TTllEwoXDyILOz0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/>
          <p:nvPr/>
        </p:nvSpPr>
        <p:spPr>
          <a:xfrm>
            <a:off x="212943" y="1396872"/>
            <a:ext cx="14000015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8" name="Google Shape;28;p10"/>
          <p:cNvSpPr/>
          <p:nvPr/>
        </p:nvSpPr>
        <p:spPr>
          <a:xfrm>
            <a:off x="7329949" y="6240593"/>
            <a:ext cx="5333867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0"/>
          <p:cNvSpPr/>
          <p:nvPr/>
        </p:nvSpPr>
        <p:spPr>
          <a:xfrm>
            <a:off x="-501113" y="87232"/>
            <a:ext cx="1428111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0"/>
          <p:cNvSpPr/>
          <p:nvPr/>
        </p:nvSpPr>
        <p:spPr>
          <a:xfrm>
            <a:off x="10059466" y="87234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0"/>
          <p:cNvSpPr/>
          <p:nvPr/>
        </p:nvSpPr>
        <p:spPr>
          <a:xfrm>
            <a:off x="9066088" y="5930034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0"/>
          <p:cNvSpPr/>
          <p:nvPr/>
        </p:nvSpPr>
        <p:spPr>
          <a:xfrm rot="5400000">
            <a:off x="10107940" y="1972520"/>
            <a:ext cx="6987520" cy="2819401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-3246401" y="-426720"/>
            <a:ext cx="3246401" cy="8078569"/>
          </a:xfrm>
          <a:prstGeom prst="rect">
            <a:avLst/>
          </a:prstGeom>
          <a:solidFill>
            <a:srgbClr val="E6E6E6"/>
          </a:solidFill>
          <a:ln w="12700" cap="flat" cmpd="sng">
            <a:solidFill>
              <a:srgbClr val="E6E6E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0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Varela Round"/>
              <a:buNone/>
              <a:defRPr sz="495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subTitle" idx="1"/>
          </p:nvPr>
        </p:nvSpPr>
        <p:spPr>
          <a:xfrm>
            <a:off x="696000" y="2882139"/>
            <a:ext cx="10800000" cy="55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27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775"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1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556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42900" algn="r" rtl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-162211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35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35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Varela Round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التسلسل الهرمي للمعلومات - 3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>
            <a:spLocks noGrp="1"/>
          </p:cNvSpPr>
          <p:nvPr>
            <p:ph type="subTitle" idx="1"/>
          </p:nvPr>
        </p:nvSpPr>
        <p:spPr>
          <a:xfrm>
            <a:off x="696000" y="2882139"/>
            <a:ext cx="108000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2286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מגמת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>
            <a:spLocks noGrp="1"/>
          </p:cNvSpPr>
          <p:nvPr>
            <p:ph type="body" idx="2"/>
          </p:nvPr>
        </p:nvSpPr>
        <p:spPr>
          <a:xfrm>
            <a:off x="2046000" y="3557250"/>
            <a:ext cx="81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7175" lvl="0" indent="-2571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אורטל שמלץ – מנכ"לית אורטל ניהול 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7175" lvl="0" indent="-257175" algn="ctr" rtl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 sz="18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12257549" y="1333066"/>
            <a:ext cx="1708309" cy="497900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שקופית זו היא חובה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12257548" y="1907826"/>
            <a:ext cx="1708309" cy="2231298"/>
          </a:xfrm>
          <a:prstGeom prst="rect">
            <a:avLst/>
          </a:prstGeom>
          <a:solidFill>
            <a:srgbClr val="F2F2F2"/>
          </a:solidFill>
          <a:ln w="127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מלאו את פרטי השיעור, המקצוע והמורה .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rPr>
              <a:t>(אין צורך להשאיר את הכיתובים "שם השיעור" , "המקצוע", מחקו אותם וכתבו רק את הפרטים עצמם). </a:t>
            </a:r>
            <a:endParaRPr sz="1800" b="0" i="0" u="none" strike="noStrike" cap="none">
              <a:solidFill>
                <a:srgbClr val="002060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6969" y="1122196"/>
            <a:ext cx="1571625" cy="950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"/>
          <p:cNvSpPr txBox="1">
            <a:spLocks noGrp="1"/>
          </p:cNvSpPr>
          <p:nvPr>
            <p:ph type="body" idx="4294967295"/>
          </p:nvPr>
        </p:nvSpPr>
        <p:spPr>
          <a:xfrm>
            <a:off x="2438400" y="24923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Clr>
                <a:srgbClr val="452D17"/>
              </a:buClr>
              <a:buSzPts val="2400"/>
              <a:buNone/>
            </a:pPr>
            <a:r>
              <a:rPr lang="ar-SA" sz="3200" dirty="0">
                <a:solidFill>
                  <a:srgbClr val="452D17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"إدارة المعرفة فلسفة إدارية.</a:t>
            </a:r>
          </a:p>
          <a:p>
            <a:pPr marL="228600" lvl="0" indent="-228600">
              <a:spcBef>
                <a:spcPts val="0"/>
              </a:spcBef>
              <a:buClr>
                <a:srgbClr val="452D17"/>
              </a:buClr>
              <a:buSzPts val="2400"/>
              <a:buNone/>
            </a:pPr>
            <a:r>
              <a:rPr lang="ar-SA" sz="3200" dirty="0">
                <a:solidFill>
                  <a:srgbClr val="452D17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مجموعة من المبادئ والعمليات والهياكل التنظيمية</a:t>
            </a:r>
          </a:p>
          <a:p>
            <a:pPr marL="228600" lvl="0" indent="-228600">
              <a:spcBef>
                <a:spcPts val="0"/>
              </a:spcBef>
              <a:buClr>
                <a:srgbClr val="452D17"/>
              </a:buClr>
              <a:buSzPts val="2400"/>
              <a:buNone/>
            </a:pPr>
            <a:r>
              <a:rPr lang="ar-SA" sz="3200" dirty="0">
                <a:solidFill>
                  <a:srgbClr val="452D17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والتقنيات التي </a:t>
            </a:r>
            <a:r>
              <a:rPr lang="ar-SA" sz="3200" b="1" dirty="0">
                <a:solidFill>
                  <a:srgbClr val="452D17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تساعد الناس على المشاركة والاستفادة</a:t>
            </a:r>
          </a:p>
          <a:p>
            <a:pPr marL="228600" lvl="0" indent="-228600">
              <a:spcBef>
                <a:spcPts val="0"/>
              </a:spcBef>
              <a:buClr>
                <a:srgbClr val="452D17"/>
              </a:buClr>
              <a:buSzPts val="2400"/>
              <a:buNone/>
            </a:pPr>
            <a:r>
              <a:rPr lang="ar-SA" sz="3200" dirty="0">
                <a:solidFill>
                  <a:srgbClr val="452D17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معرفتهم في الجوانب المهنية والتجارية "</a:t>
            </a:r>
            <a:endParaRPr sz="3200" dirty="0">
              <a:solidFill>
                <a:srgbClr val="452D17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dirty="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endParaRPr sz="2300" dirty="0">
              <a:solidFill>
                <a:srgbClr val="452D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/>
          <p:nvPr/>
        </p:nvSpPr>
        <p:spPr>
          <a:xfrm>
            <a:off x="6710289" y="836614"/>
            <a:ext cx="36132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i="0" u="none" strike="noStrike" cap="none" dirty="0">
                <a:solidFill>
                  <a:srgbClr val="452D17"/>
                </a:solidFill>
              </a:rPr>
              <a:t>إدارة المعرفة</a:t>
            </a:r>
            <a:endParaRPr sz="5400" b="1" i="0" u="none" strike="noStrike" cap="none" dirty="0">
              <a:solidFill>
                <a:srgbClr val="452D17"/>
              </a:solidFill>
            </a:endParaRPr>
          </a:p>
        </p:txBody>
      </p:sp>
      <p:sp>
        <p:nvSpPr>
          <p:cNvPr id="135" name="Google Shape;135;p3"/>
          <p:cNvSpPr/>
          <p:nvPr/>
        </p:nvSpPr>
        <p:spPr>
          <a:xfrm>
            <a:off x="3791216" y="6237289"/>
            <a:ext cx="190949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1400"/>
              <a:buFont typeface="Noto Sans Symbols"/>
              <a:buNone/>
            </a:pPr>
            <a:r>
              <a:rPr lang="iw-IL" sz="1400" b="0" i="0" u="none" strike="noStrike" cap="none">
                <a:solidFill>
                  <a:srgbClr val="452D17"/>
                </a:solidFill>
                <a:latin typeface="Varela Round"/>
                <a:ea typeface="Varela Round"/>
                <a:cs typeface="Varela Round"/>
                <a:sym typeface="Varela Round"/>
              </a:rPr>
              <a:t>David Gurteen 2008</a:t>
            </a:r>
            <a:endParaRPr sz="1400" b="0" i="0" u="none" strike="noStrike" cap="none">
              <a:solidFill>
                <a:srgbClr val="452D17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58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4"/>
          <p:cNvSpPr txBox="1"/>
          <p:nvPr/>
        </p:nvSpPr>
        <p:spPr>
          <a:xfrm>
            <a:off x="1774826" y="5930900"/>
            <a:ext cx="258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Noto Sans Symbols"/>
              <a:buNone/>
            </a:pPr>
            <a:r>
              <a:rPr lang="ar-SA" sz="2800" b="1" i="0" u="none" strike="noStrike" cap="none" dirty="0">
                <a:solidFill>
                  <a:srgbClr val="452D17"/>
                </a:solidFill>
              </a:rPr>
              <a:t>معطيات</a:t>
            </a:r>
            <a:endParaRPr dirty="0"/>
          </a:p>
        </p:txBody>
      </p:sp>
      <p:sp>
        <p:nvSpPr>
          <p:cNvPr id="142" name="Google Shape;142;p4"/>
          <p:cNvSpPr txBox="1"/>
          <p:nvPr/>
        </p:nvSpPr>
        <p:spPr>
          <a:xfrm>
            <a:off x="2498726" y="4635500"/>
            <a:ext cx="258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Noto Sans Symbols"/>
              <a:buNone/>
            </a:pPr>
            <a:r>
              <a:rPr lang="ar-SA" sz="2800" b="1" i="0" u="none" strike="noStrike" cap="none" dirty="0">
                <a:solidFill>
                  <a:srgbClr val="452D17"/>
                </a:solidFill>
              </a:rPr>
              <a:t>معلومات</a:t>
            </a:r>
            <a:endParaRPr dirty="0"/>
          </a:p>
        </p:txBody>
      </p:sp>
      <p:sp>
        <p:nvSpPr>
          <p:cNvPr id="143" name="Google Shape;143;p4"/>
          <p:cNvSpPr txBox="1"/>
          <p:nvPr/>
        </p:nvSpPr>
        <p:spPr>
          <a:xfrm>
            <a:off x="3467101" y="3433764"/>
            <a:ext cx="258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Noto Sans Symbols"/>
              <a:buNone/>
            </a:pPr>
            <a:r>
              <a:rPr lang="ar-SA" sz="2800" b="1" i="0" u="none" strike="noStrike" cap="none" dirty="0">
                <a:solidFill>
                  <a:srgbClr val="452D17"/>
                </a:solidFill>
              </a:rPr>
              <a:t>معرفة</a:t>
            </a:r>
            <a:endParaRPr dirty="0"/>
          </a:p>
        </p:txBody>
      </p:sp>
      <p:sp>
        <p:nvSpPr>
          <p:cNvPr id="144" name="Google Shape;144;p4"/>
          <p:cNvSpPr txBox="1"/>
          <p:nvPr/>
        </p:nvSpPr>
        <p:spPr>
          <a:xfrm>
            <a:off x="4891089" y="2138364"/>
            <a:ext cx="258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452D17"/>
              </a:buClr>
              <a:buSzPts val="2800"/>
              <a:buFont typeface="Noto Sans Symbols"/>
              <a:buNone/>
            </a:pPr>
            <a:r>
              <a:rPr lang="ar-SA" sz="2800" b="1" i="0" u="none" strike="noStrike" cap="none" dirty="0">
                <a:solidFill>
                  <a:srgbClr val="452D17"/>
                </a:solidFill>
              </a:rPr>
              <a:t>حكمة</a:t>
            </a:r>
            <a:endParaRPr dirty="0"/>
          </a:p>
        </p:txBody>
      </p:sp>
      <p:cxnSp>
        <p:nvCxnSpPr>
          <p:cNvPr id="145" name="Google Shape;145;p4"/>
          <p:cNvCxnSpPr/>
          <p:nvPr/>
        </p:nvCxnSpPr>
        <p:spPr>
          <a:xfrm>
            <a:off x="2132013" y="5805488"/>
            <a:ext cx="37385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46" name="Google Shape;146;p4"/>
          <p:cNvCxnSpPr/>
          <p:nvPr/>
        </p:nvCxnSpPr>
        <p:spPr>
          <a:xfrm>
            <a:off x="2932113" y="4451350"/>
            <a:ext cx="391636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147" name="Google Shape;147;p4"/>
          <p:cNvCxnSpPr/>
          <p:nvPr/>
        </p:nvCxnSpPr>
        <p:spPr>
          <a:xfrm>
            <a:off x="4000501" y="3248025"/>
            <a:ext cx="3382963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148" name="Google Shape;14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4064" y="2743200"/>
            <a:ext cx="712787" cy="1252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750" y="3995738"/>
            <a:ext cx="712788" cy="125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/>
          <p:nvPr/>
        </p:nvSpPr>
        <p:spPr>
          <a:xfrm>
            <a:off x="4000500" y="836614"/>
            <a:ext cx="632301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i="0" u="none" strike="noStrike" cap="none" dirty="0">
                <a:solidFill>
                  <a:srgbClr val="452D17"/>
                </a:solidFill>
              </a:rPr>
              <a:t>التسلسل الهرمي للمعلومات</a:t>
            </a:r>
            <a:endParaRPr sz="5400" b="1" i="0" u="none" strike="noStrike" cap="none" dirty="0">
              <a:solidFill>
                <a:srgbClr val="452D17"/>
              </a:solidFill>
            </a:endParaRPr>
          </a:p>
        </p:txBody>
      </p:sp>
      <p:pic>
        <p:nvPicPr>
          <p:cNvPr id="151" name="Google Shape;15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4675" y="2992439"/>
            <a:ext cx="692150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3251" y="4211639"/>
            <a:ext cx="690563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9938" y="5516564"/>
            <a:ext cx="690562" cy="4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558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/>
          <p:nvPr/>
        </p:nvSpPr>
        <p:spPr>
          <a:xfrm>
            <a:off x="3376246" y="836614"/>
            <a:ext cx="694726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i="0" u="none" strike="noStrike" cap="none" dirty="0">
                <a:solidFill>
                  <a:srgbClr val="452D17"/>
                </a:solidFill>
              </a:rPr>
              <a:t>التسلسل الهرمي للمعلومات</a:t>
            </a:r>
            <a:endParaRPr sz="5400" b="1" i="0" u="none" strike="noStrike" cap="none" dirty="0">
              <a:solidFill>
                <a:srgbClr val="452D17"/>
              </a:solidFill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2095500" y="24923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3" marR="0" lvl="0" indent="-26511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iw-IL" sz="4000" b="1" i="0" u="none" strike="noStrike" cap="none">
                <a:solidFill>
                  <a:srgbClr val="452D17"/>
                </a:solidFill>
              </a:rPr>
              <a:t>You always know more then you can Tell</a:t>
            </a:r>
            <a:endParaRPr/>
          </a:p>
          <a:p>
            <a:pPr marL="265113" marR="0" lvl="0" indent="-265113" algn="ctr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</a:pPr>
            <a:r>
              <a:rPr lang="iw-IL" sz="4000" b="1" i="0" u="none" strike="noStrike" cap="none">
                <a:solidFill>
                  <a:srgbClr val="452D17"/>
                </a:solidFill>
              </a:rPr>
              <a:t>You always Tell more then you can Writ down</a:t>
            </a:r>
            <a:endParaRPr sz="3600" b="1" i="0" u="none" strike="noStrike" cap="none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>
            <a:spLocks noGrp="1"/>
          </p:cNvSpPr>
          <p:nvPr>
            <p:ph type="body" idx="4294967295"/>
          </p:nvPr>
        </p:nvSpPr>
        <p:spPr>
          <a:xfrm>
            <a:off x="1706564" y="1974851"/>
            <a:ext cx="8961437" cy="4525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lnSpc>
                <a:spcPct val="200000"/>
              </a:lnSpc>
              <a:spcBef>
                <a:spcPts val="0"/>
              </a:spcBef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اختر واجبًا منزليًا تكون مسؤولاً عنه.</a:t>
            </a:r>
          </a:p>
          <a:p>
            <a:pPr marL="228600" lvl="0" indent="-228600">
              <a:lnSpc>
                <a:spcPct val="200000"/>
              </a:lnSpc>
              <a:spcBef>
                <a:spcPts val="0"/>
              </a:spcBef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حاول كتابتها إلى شخص آخر ليس جزءًا من عائلتك (زميل في الفصل)</a:t>
            </a:r>
          </a:p>
          <a:p>
            <a:pPr marL="228600" lvl="0" indent="-228600">
              <a:lnSpc>
                <a:spcPct val="200000"/>
              </a:lnSpc>
              <a:spcBef>
                <a:spcPts val="0"/>
              </a:spcBef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اطلب من الصديق قراءة التعليمات واتباعها.</a:t>
            </a:r>
          </a:p>
          <a:p>
            <a:pPr marL="228600" lvl="0" indent="-228600">
              <a:lnSpc>
                <a:spcPct val="200000"/>
              </a:lnSpc>
              <a:spcBef>
                <a:spcPts val="0"/>
              </a:spcBef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وثق الفجوات بين كيفية أداء المهمة وكيف يؤديها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6020696" y="765175"/>
            <a:ext cx="3722493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i="0" u="none" strike="noStrike" cap="none" dirty="0">
                <a:solidFill>
                  <a:srgbClr val="452D17"/>
                </a:solidFill>
              </a:rPr>
              <a:t>تحدي التعلم</a:t>
            </a:r>
            <a:endParaRPr sz="5400" b="1" i="0" u="none" strike="noStrike" cap="none" dirty="0">
              <a:solidFill>
                <a:srgbClr val="452D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Office PowerPoint</Application>
  <PresentationFormat>מסך רחב</PresentationFormat>
  <Paragraphs>26</Paragraphs>
  <Slides>5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Noto Sans Symbols</vt:lpstr>
      <vt:lpstr>Varela Round</vt:lpstr>
      <vt:lpstr>ערכת נושא Office</vt:lpstr>
      <vt:lpstr>التسلسل الهرمي للمعلومات - 3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التسلسل الهرمي للمعلومات - 3</dc:title>
  <dc:creator>MOEUser</dc:creator>
  <cp:lastModifiedBy>דאהש  חביבאללה</cp:lastModifiedBy>
  <cp:revision>1</cp:revision>
  <dcterms:created xsi:type="dcterms:W3CDTF">2021-03-21T10:07:48Z</dcterms:created>
  <dcterms:modified xsi:type="dcterms:W3CDTF">2021-07-17T10:54:47Z</dcterms:modified>
</cp:coreProperties>
</file>