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Varela Round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JJJGOJ37rl+693186FFQj4gzR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VarelaRound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516000" y="2693991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951"/>
              <a:buFont typeface="Varela Round"/>
              <a:buNone/>
              <a:defRPr b="1" i="0" sz="495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8"/>
          <p:cNvSpPr/>
          <p:nvPr/>
        </p:nvSpPr>
        <p:spPr>
          <a:xfrm>
            <a:off x="-1488811" y="6304088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8"/>
          <p:cNvSpPr/>
          <p:nvPr/>
        </p:nvSpPr>
        <p:spPr>
          <a:xfrm>
            <a:off x="9986483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8"/>
          <p:cNvSpPr/>
          <p:nvPr/>
        </p:nvSpPr>
        <p:spPr>
          <a:xfrm>
            <a:off x="8259471" y="6565100"/>
            <a:ext cx="4434215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8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1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8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8"/>
          <p:cNvSpPr/>
          <p:nvPr/>
        </p:nvSpPr>
        <p:spPr>
          <a:xfrm rot="5400000">
            <a:off x="10129568" y="1977383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8"/>
          <p:cNvSpPr/>
          <p:nvPr/>
        </p:nvSpPr>
        <p:spPr>
          <a:xfrm>
            <a:off x="-3261641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7" name="Google Shape;87;p1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4" name="Google Shape;94;p1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212943" y="1396872"/>
            <a:ext cx="14000015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b="0" i="0" lang="iw-IL" sz="135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"/>
          <p:cNvSpPr/>
          <p:nvPr/>
        </p:nvSpPr>
        <p:spPr>
          <a:xfrm>
            <a:off x="7329949" y="6240593"/>
            <a:ext cx="5333867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9"/>
          <p:cNvSpPr/>
          <p:nvPr/>
        </p:nvSpPr>
        <p:spPr>
          <a:xfrm>
            <a:off x="-501113" y="87232"/>
            <a:ext cx="1428111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9"/>
          <p:cNvSpPr/>
          <p:nvPr/>
        </p:nvSpPr>
        <p:spPr>
          <a:xfrm>
            <a:off x="10059466" y="87234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9066088" y="5930034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9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9"/>
          <p:cNvSpPr/>
          <p:nvPr/>
        </p:nvSpPr>
        <p:spPr>
          <a:xfrm rot="5400000">
            <a:off x="10107940" y="197252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9"/>
          <p:cNvSpPr/>
          <p:nvPr/>
        </p:nvSpPr>
        <p:spPr>
          <a:xfrm>
            <a:off x="-3246401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9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50"/>
              <a:buFont typeface="Varela Round"/>
              <a:buNone/>
              <a:defRPr b="1" sz="495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subTitle"/>
          </p:nvPr>
        </p:nvSpPr>
        <p:spPr>
          <a:xfrm>
            <a:off x="696000" y="2882139"/>
            <a:ext cx="10800000" cy="552322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27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775"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1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55600" lvl="2" marL="13716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42900" lvl="3" marL="18288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42900" lvl="4" marL="2286000" rtl="1" algn="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002060"/>
              </a:buClr>
              <a:buSzPts val="18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9"/>
          <p:cNvSpPr txBox="1"/>
          <p:nvPr/>
        </p:nvSpPr>
        <p:spPr>
          <a:xfrm>
            <a:off x="-162211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fld id="{00000000-1234-1234-1234-123412341234}" type="slidenum">
              <a:rPr b="0" i="0" lang="iw-IL" sz="135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35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 type="title">
  <p:cSld name="TITL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2" name="Google Shape;52;p1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9" name="Google Shape;79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הגישה היפנית לניהול ידע- 7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/>
          <p:cNvSpPr txBox="1"/>
          <p:nvPr>
            <p:ph idx="1" type="subTitle"/>
          </p:nvPr>
        </p:nvSpPr>
        <p:spPr>
          <a:xfrm>
            <a:off x="696000" y="2882139"/>
            <a:ext cx="10800000" cy="48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228600" lvl="0" marL="228600" rtl="1" algn="ctr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 txBox="1"/>
          <p:nvPr>
            <p:ph idx="2" type="body"/>
          </p:nvPr>
        </p:nvSpPr>
        <p:spPr>
          <a:xfrm>
            <a:off x="2046000" y="3557250"/>
            <a:ext cx="810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57175" lvl="0" marL="25717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אורטל שמלץ – מנכ"לית אורטל ניהול ידע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57175" lvl="0" marL="257175" rtl="1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18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12257549" y="1333066"/>
            <a:ext cx="1708309" cy="497900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שקופית זו היא חובה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12257548" y="1907826"/>
            <a:ext cx="1708309" cy="2231298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מלאו את פרטי השיעור, המקצוע והמורה 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(אין צורך להשאיר את הכיתובים "שם השיעור" , "המקצוע", מחקו אותם וכתבו רק את הפרטים עצמם). </a:t>
            </a:r>
            <a:endParaRPr b="0" i="0" sz="1800" u="none" cap="none" strike="noStrike">
              <a:solidFill>
                <a:srgbClr val="00206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118" name="Google Shape;1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7219" y="925708"/>
            <a:ext cx="1571625" cy="950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3"/>
          <p:cNvSpPr txBox="1"/>
          <p:nvPr>
            <p:ph idx="4294967295" type="body"/>
          </p:nvPr>
        </p:nvSpPr>
        <p:spPr>
          <a:xfrm>
            <a:off x="1847850" y="2009776"/>
            <a:ext cx="882015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הנחת יסוד שידע נמצא בראש ובקצות האצבעות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הטכניקה הטובה ביותר לניהול ידע = מפגש ושיח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4712110" y="765176"/>
            <a:ext cx="415049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iw-IL" sz="5400" u="none" cap="none" strike="noStrike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הגישה היפנית</a:t>
            </a:r>
            <a:endParaRPr b="1" i="0" sz="5400" u="none" cap="none" strike="noStrike">
              <a:solidFill>
                <a:srgbClr val="452D1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4"/>
          <p:cNvSpPr txBox="1"/>
          <p:nvPr>
            <p:ph idx="4294967295" type="body"/>
          </p:nvPr>
        </p:nvSpPr>
        <p:spPr>
          <a:xfrm>
            <a:off x="1847850" y="2009776"/>
            <a:ext cx="882015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קהילות מעשה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'שוק שחור' של דעות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ספיד דייטינד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חונכות ומנטורינג</a:t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תהליכי הדרכה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4712110" y="765176"/>
            <a:ext cx="415049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iw-IL" sz="5400" u="none" cap="none" strike="noStrike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הגישה היפנית</a:t>
            </a:r>
            <a:endParaRPr b="1" i="0" sz="5400" u="none" cap="none" strike="noStrike">
              <a:solidFill>
                <a:srgbClr val="452D1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"/>
          <p:cNvSpPr txBox="1"/>
          <p:nvPr>
            <p:ph idx="4294967295" type="body"/>
          </p:nvPr>
        </p:nvSpPr>
        <p:spPr>
          <a:xfrm>
            <a:off x="1706564" y="1974851"/>
            <a:ext cx="8961437" cy="4525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iw-IL">
                <a:latin typeface="Arial"/>
                <a:ea typeface="Arial"/>
                <a:cs typeface="Arial"/>
                <a:sym typeface="Arial"/>
              </a:rPr>
              <a:t>הסתכלו על  בית הספר כארגון שיש בו עובדים, לקוחות (אתם התלמידים) וכד'.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1" algn="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iw-IL">
                <a:latin typeface="Arial"/>
                <a:ea typeface="Arial"/>
                <a:cs typeface="Arial"/>
                <a:sym typeface="Arial"/>
              </a:rPr>
              <a:t>הגדירו איזה מעולמות התוכן של ביה"ס מתאים לנהל בגישה האמריקאית ואילו לפי הגישה היפנית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6020696" y="765175"/>
            <a:ext cx="3722493" cy="1224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iw-IL" sz="5400" u="none" cap="none" strike="noStrike">
                <a:solidFill>
                  <a:srgbClr val="452D17"/>
                </a:solidFill>
                <a:latin typeface="Arial"/>
                <a:ea typeface="Arial"/>
                <a:cs typeface="Arial"/>
                <a:sym typeface="Arial"/>
              </a:rPr>
              <a:t>אתגר לימודי</a:t>
            </a:r>
            <a:endParaRPr b="1" i="0" sz="5400" u="none" cap="none" strike="noStrike">
              <a:solidFill>
                <a:srgbClr val="452D1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6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6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6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2021-03-21T10:12:52Z</dcterms:created>
  <dc:creator>MOEUser</dc:creator>
</cp:coreProperties>
</file>