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Assistant SemiBold"/>
      <p:regular r:id="rId16"/>
      <p:bold r:id="rId17"/>
    </p:embeddedFont>
    <p:embeddedFont>
      <p:font typeface="Assistant"/>
      <p:regular r:id="rId18"/>
      <p:bold r:id="rId19"/>
    </p:embeddedFont>
    <p:embeddedFont>
      <p:font typeface="Assistant ExtraBold"/>
      <p:bold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1" roundtripDataSignature="AMtx7mjFGdt4AdtI9pUUtpq4h8cyVQVeU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AssistantExtraBold-bold.fntdata"/><Relationship Id="rId11" Type="http://schemas.openxmlformats.org/officeDocument/2006/relationships/slide" Target="slides/slide7.xml"/><Relationship Id="rId10" Type="http://schemas.openxmlformats.org/officeDocument/2006/relationships/slide" Target="slides/slide6.xml"/><Relationship Id="rId21" Type="http://customschemas.google.com/relationships/presentationmetadata" Target="metadata"/><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AssistantSemiBold-bold.fntdata"/><Relationship Id="rId16" Type="http://schemas.openxmlformats.org/officeDocument/2006/relationships/font" Target="fonts/AssistantSemiBold-regular.fntdata"/><Relationship Id="rId5" Type="http://schemas.openxmlformats.org/officeDocument/2006/relationships/slide" Target="slides/slide1.xml"/><Relationship Id="rId19" Type="http://schemas.openxmlformats.org/officeDocument/2006/relationships/font" Target="fonts/Assistant-bold.fntdata"/><Relationship Id="rId6" Type="http://schemas.openxmlformats.org/officeDocument/2006/relationships/slide" Target="slides/slide2.xml"/><Relationship Id="rId18" Type="http://schemas.openxmlformats.org/officeDocument/2006/relationships/font" Target="fonts/Assistant-regular.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ssistant"/>
                <a:ea typeface="Assistant"/>
                <a:cs typeface="Assistant"/>
                <a:sym typeface="Assistant"/>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 name="Shape 19"/>
        <p:cNvGrpSpPr/>
        <p:nvPr/>
      </p:nvGrpSpPr>
      <p:grpSpPr>
        <a:xfrm>
          <a:off x="0" y="0"/>
          <a:ext cx="0" cy="0"/>
          <a:chOff x="0" y="0"/>
          <a:chExt cx="0" cy="0"/>
        </a:xfrm>
      </p:grpSpPr>
      <p:sp>
        <p:nvSpPr>
          <p:cNvPr id="20" name="Google Shape;20;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 name="Google Shape;2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1" algn="r">
              <a:lnSpc>
                <a:spcPct val="100000"/>
              </a:lnSpc>
              <a:spcBef>
                <a:spcPts val="0"/>
              </a:spcBef>
              <a:spcAft>
                <a:spcPts val="0"/>
              </a:spcAft>
              <a:buSzPts val="1400"/>
              <a:buNone/>
            </a:pPr>
            <a:r>
              <a:rPr lang="iw-IL"/>
              <a:t>מחזור הנתונים איננו שלם ללא ליווי מלא של שני רכיבים נוספים ומרכזיים: אינפואתיקה ((Information Ethics וניהול ידע (knowledge management) שגם עליהם עוד נרחיב רבות.</a:t>
            </a:r>
            <a:endParaRPr/>
          </a:p>
          <a:p>
            <a:pPr indent="-228600" lvl="0" marL="457200" rtl="1" algn="r">
              <a:lnSpc>
                <a:spcPct val="100000"/>
              </a:lnSpc>
              <a:spcBef>
                <a:spcPts val="0"/>
              </a:spcBef>
              <a:spcAft>
                <a:spcPts val="0"/>
              </a:spcAft>
              <a:buSzPts val="1400"/>
              <a:buNone/>
            </a:pPr>
            <a:r>
              <a:t/>
            </a:r>
            <a:endParaRPr/>
          </a:p>
          <a:p>
            <a:pPr indent="-228600" lvl="0" marL="457200" rtl="1" algn="r">
              <a:lnSpc>
                <a:spcPct val="100000"/>
              </a:lnSpc>
              <a:spcBef>
                <a:spcPts val="0"/>
              </a:spcBef>
              <a:spcAft>
                <a:spcPts val="0"/>
              </a:spcAft>
              <a:buSzPts val="1400"/>
              <a:buNone/>
            </a:pPr>
            <a:r>
              <a:rPr lang="iw-IL"/>
              <a:t>מחזור הנתונים הוא מעגל.</a:t>
            </a:r>
            <a:endParaRPr/>
          </a:p>
          <a:p>
            <a:pPr indent="-228600" lvl="0" marL="457200" rtl="1" algn="r">
              <a:lnSpc>
                <a:spcPct val="100000"/>
              </a:lnSpc>
              <a:spcBef>
                <a:spcPts val="0"/>
              </a:spcBef>
              <a:spcAft>
                <a:spcPts val="0"/>
              </a:spcAft>
              <a:buSzPts val="1400"/>
              <a:buNone/>
            </a:pPr>
            <a:r>
              <a:rPr lang="iw-IL"/>
              <a:t>אם כן, האם ניתן לבצע אותו גם לאחור?</a:t>
            </a:r>
            <a:endParaRPr/>
          </a:p>
          <a:p>
            <a:pPr indent="-228600" lvl="0" marL="457200" rtl="1" algn="r">
              <a:lnSpc>
                <a:spcPct val="100000"/>
              </a:lnSpc>
              <a:spcBef>
                <a:spcPts val="0"/>
              </a:spcBef>
              <a:spcAft>
                <a:spcPts val="0"/>
              </a:spcAft>
              <a:buSzPts val="1400"/>
              <a:buNone/>
            </a:pPr>
            <a:r>
              <a:rPr lang="iw-IL"/>
              <a:t>כלומר, להתחיל בהגדרת הבעיה וללכת כנגד כיוון השעון אל המשוב?</a:t>
            </a:r>
            <a:endParaRPr/>
          </a:p>
          <a:p>
            <a:pPr indent="-228600" lvl="0" marL="457200" rtl="1" algn="r">
              <a:lnSpc>
                <a:spcPct val="100000"/>
              </a:lnSpc>
              <a:spcBef>
                <a:spcPts val="0"/>
              </a:spcBef>
              <a:spcAft>
                <a:spcPts val="0"/>
              </a:spcAft>
              <a:buSzPts val="1400"/>
              <a:buNone/>
            </a:pPr>
            <a:r>
              <a:rPr lang="iw-IL"/>
              <a:t>ברור שלא!</a:t>
            </a:r>
            <a:endParaRPr/>
          </a:p>
          <a:p>
            <a:pPr indent="-228600" lvl="0" marL="457200" rtl="1" algn="r">
              <a:lnSpc>
                <a:spcPct val="100000"/>
              </a:lnSpc>
              <a:spcBef>
                <a:spcPts val="0"/>
              </a:spcBef>
              <a:spcAft>
                <a:spcPts val="0"/>
              </a:spcAft>
              <a:buSzPts val="1400"/>
              <a:buNone/>
            </a:pPr>
            <a:r>
              <a:rPr lang="iw-IL"/>
              <a:t>לכן כה חשוב להתקדם בזהירות כי אי אפשר ללכת אחורה.</a:t>
            </a:r>
            <a:endParaRPr/>
          </a:p>
          <a:p>
            <a:pPr indent="-228600" lvl="0" marL="457200" rtl="1" algn="r">
              <a:lnSpc>
                <a:spcPct val="100000"/>
              </a:lnSpc>
              <a:spcBef>
                <a:spcPts val="0"/>
              </a:spcBef>
              <a:spcAft>
                <a:spcPts val="0"/>
              </a:spcAft>
              <a:buSzPts val="1400"/>
              <a:buNone/>
            </a:pPr>
            <a:r>
              <a:rPr lang="iw-IL"/>
              <a:t>ללכת אחורה זה לחזור לנקודת ההתחלה של הגדרת הבעיה ולעשות הכול מהתחלה.</a:t>
            </a:r>
            <a:endParaRPr/>
          </a:p>
          <a:p>
            <a:pPr indent="-228600" lvl="0" marL="457200" rtl="1" algn="r">
              <a:lnSpc>
                <a:spcPct val="100000"/>
              </a:lnSpc>
              <a:spcBef>
                <a:spcPts val="0"/>
              </a:spcBef>
              <a:spcAft>
                <a:spcPts val="0"/>
              </a:spcAft>
              <a:buSzPts val="1400"/>
              <a:buNone/>
            </a:pPr>
            <a:r>
              <a:rPr lang="iw-IL"/>
              <a:t>סוף מעשה במחשבה תחילה!</a:t>
            </a:r>
            <a:endParaRPr/>
          </a:p>
          <a:p>
            <a:pPr indent="-228600" lvl="0" marL="457200" rtl="1" algn="r">
              <a:lnSpc>
                <a:spcPct val="100000"/>
              </a:lnSpc>
              <a:spcBef>
                <a:spcPts val="0"/>
              </a:spcBef>
              <a:spcAft>
                <a:spcPts val="0"/>
              </a:spcAft>
              <a:buSzPts val="1400"/>
              <a:buNone/>
            </a:pPr>
            <a:r>
              <a:t/>
            </a:r>
            <a:endParaRPr/>
          </a:p>
          <a:p>
            <a:pPr indent="-228600" lvl="0" marL="457200" rtl="1" algn="r">
              <a:lnSpc>
                <a:spcPct val="100000"/>
              </a:lnSpc>
              <a:spcBef>
                <a:spcPts val="0"/>
              </a:spcBef>
              <a:spcAft>
                <a:spcPts val="0"/>
              </a:spcAft>
              <a:buSzPts val="1400"/>
              <a:buNone/>
            </a:pPr>
            <a:r>
              <a:rPr lang="iw-IL"/>
              <a:t>שאלה:</a:t>
            </a:r>
            <a:endParaRPr/>
          </a:p>
          <a:p>
            <a:pPr indent="-228600" lvl="0" marL="457200" rtl="1" algn="r">
              <a:lnSpc>
                <a:spcPct val="100000"/>
              </a:lnSpc>
              <a:spcBef>
                <a:spcPts val="0"/>
              </a:spcBef>
              <a:spcAft>
                <a:spcPts val="0"/>
              </a:spcAft>
              <a:buSzPts val="1400"/>
              <a:buNone/>
            </a:pPr>
            <a:r>
              <a:rPr lang="iw-IL"/>
              <a:t>מדוע מחזור הנתונים הוא מעגל?</a:t>
            </a:r>
            <a:endParaRPr/>
          </a:p>
          <a:p>
            <a:pPr indent="-228600" lvl="0" marL="457200" rtl="1" algn="r">
              <a:lnSpc>
                <a:spcPct val="100000"/>
              </a:lnSpc>
              <a:spcBef>
                <a:spcPts val="0"/>
              </a:spcBef>
              <a:spcAft>
                <a:spcPts val="0"/>
              </a:spcAft>
              <a:buSzPts val="1400"/>
              <a:buNone/>
            </a:pPr>
            <a:r>
              <a:t/>
            </a:r>
            <a:endParaRPr/>
          </a:p>
          <a:p>
            <a:pPr indent="-228600" lvl="0" marL="457200" rtl="1" algn="r">
              <a:lnSpc>
                <a:spcPct val="100000"/>
              </a:lnSpc>
              <a:spcBef>
                <a:spcPts val="0"/>
              </a:spcBef>
              <a:spcAft>
                <a:spcPts val="0"/>
              </a:spcAft>
              <a:buSzPts val="1400"/>
              <a:buNone/>
            </a:pPr>
            <a:r>
              <a:rPr lang="iw-IL"/>
              <a:t>ההסבר למחזוריות טמון בכך שפעמים רבות הניתוחים, המסקנות, התובנות וההחלטות שהתקבלו במחזור הנתונים מייצרים מוטיבציה לטיפול בהגדרת בעיה חדשה הקשורה לממצאים שהתקבלו.</a:t>
            </a:r>
            <a:endParaRPr/>
          </a:p>
          <a:p>
            <a:pPr indent="-228600" lvl="0" marL="457200" rtl="1" algn="r">
              <a:lnSpc>
                <a:spcPct val="100000"/>
              </a:lnSpc>
              <a:spcBef>
                <a:spcPts val="0"/>
              </a:spcBef>
              <a:spcAft>
                <a:spcPts val="0"/>
              </a:spcAft>
              <a:buSzPts val="1400"/>
              <a:buNone/>
            </a:pPr>
            <a:r>
              <a:t/>
            </a:r>
            <a:endParaRPr/>
          </a:p>
          <a:p>
            <a:pPr indent="-228600" lvl="0" marL="457200" rtl="1" algn="r">
              <a:lnSpc>
                <a:spcPct val="100000"/>
              </a:lnSpc>
              <a:spcBef>
                <a:spcPts val="0"/>
              </a:spcBef>
              <a:spcAft>
                <a:spcPts val="0"/>
              </a:spcAft>
              <a:buSzPts val="1400"/>
              <a:buNone/>
            </a:pPr>
            <a:r>
              <a:rPr lang="iw-IL"/>
              <a:t>בדוגמה שלנו, התלמיד הבין במחקר שיש תלמידים רבים שציינו שחסרה להם מוטיבציה ללמידה מפני שאין ברשותם מחשב ביתי שעליו יוכלו ללמוד ולתרגל. לכן התלמיד החליט לחקור מה היקף המחסור במחשבים כדי לתת מענה לכלל התלמידים.   </a:t>
            </a:r>
            <a:endParaRPr/>
          </a:p>
          <a:p>
            <a:pPr indent="-228600" lvl="0" marL="457200" rtl="1" algn="r">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t/>
            </a:r>
            <a:endParaRPr/>
          </a:p>
        </p:txBody>
      </p:sp>
      <p:sp>
        <p:nvSpPr>
          <p:cNvPr id="362" name="Google Shape;36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1" algn="r">
              <a:lnSpc>
                <a:spcPct val="100000"/>
              </a:lnSpc>
              <a:spcBef>
                <a:spcPts val="0"/>
              </a:spcBef>
              <a:spcAft>
                <a:spcPts val="0"/>
              </a:spcAft>
              <a:buSzPts val="1400"/>
              <a:buNone/>
            </a:pPr>
            <a:r>
              <a:rPr lang="iw-IL"/>
              <a:t>כעת יש לבצע את התרגיל שבאקסל "מבוא לפרק מחזור הנתונים – תרגול" </a:t>
            </a:r>
            <a:endParaRPr/>
          </a:p>
          <a:p>
            <a:pPr indent="0" lvl="0" marL="0" rtl="0" algn="l">
              <a:lnSpc>
                <a:spcPct val="100000"/>
              </a:lnSpc>
              <a:spcBef>
                <a:spcPts val="0"/>
              </a:spcBef>
              <a:spcAft>
                <a:spcPts val="0"/>
              </a:spcAft>
              <a:buSzPts val="1400"/>
              <a:buNone/>
            </a:pPr>
            <a:r>
              <a:t/>
            </a:r>
            <a:endParaRPr/>
          </a:p>
        </p:txBody>
      </p:sp>
      <p:sp>
        <p:nvSpPr>
          <p:cNvPr id="401" name="Google Shape;401;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1" algn="r">
              <a:lnSpc>
                <a:spcPct val="100000"/>
              </a:lnSpc>
              <a:spcBef>
                <a:spcPts val="0"/>
              </a:spcBef>
              <a:spcAft>
                <a:spcPts val="0"/>
              </a:spcAft>
              <a:buSzPts val="1400"/>
              <a:buNone/>
            </a:pPr>
            <a:r>
              <a:rPr b="1" lang="iw-IL"/>
              <a:t>מחזור הנתונים </a:t>
            </a:r>
            <a:endParaRPr/>
          </a:p>
          <a:p>
            <a:pPr indent="-228600" lvl="0" marL="457200" rtl="1" algn="r">
              <a:lnSpc>
                <a:spcPct val="100000"/>
              </a:lnSpc>
              <a:spcBef>
                <a:spcPts val="0"/>
              </a:spcBef>
              <a:spcAft>
                <a:spcPts val="0"/>
              </a:spcAft>
              <a:buSzPts val="1400"/>
              <a:buNone/>
            </a:pPr>
            <a:r>
              <a:t/>
            </a:r>
            <a:endParaRPr b="1"/>
          </a:p>
          <a:p>
            <a:pPr indent="-228600" lvl="0" marL="457200" rtl="1" algn="r">
              <a:lnSpc>
                <a:spcPct val="100000"/>
              </a:lnSpc>
              <a:spcBef>
                <a:spcPts val="0"/>
              </a:spcBef>
              <a:spcAft>
                <a:spcPts val="0"/>
              </a:spcAft>
              <a:buSzPts val="1400"/>
              <a:buNone/>
            </a:pPr>
            <a:r>
              <a:rPr b="0" lang="iw-IL"/>
              <a:t>מחזור הנתונים הוצג לראשונה ובקצרה כבר בפרק הראשון בנושא "רציונל המגמה".</a:t>
            </a:r>
            <a:endParaRPr/>
          </a:p>
          <a:p>
            <a:pPr indent="-228600" lvl="0" marL="457200" rtl="1" algn="r">
              <a:lnSpc>
                <a:spcPct val="100000"/>
              </a:lnSpc>
              <a:spcBef>
                <a:spcPts val="0"/>
              </a:spcBef>
              <a:spcAft>
                <a:spcPts val="0"/>
              </a:spcAft>
              <a:buSzPts val="1400"/>
              <a:buNone/>
            </a:pPr>
            <a:r>
              <a:t/>
            </a:r>
            <a:endParaRPr b="0"/>
          </a:p>
          <a:p>
            <a:pPr indent="-228600" lvl="0" marL="457200" rtl="1" algn="r">
              <a:lnSpc>
                <a:spcPct val="100000"/>
              </a:lnSpc>
              <a:spcBef>
                <a:spcPts val="0"/>
              </a:spcBef>
              <a:spcAft>
                <a:spcPts val="0"/>
              </a:spcAft>
              <a:buSzPts val="1400"/>
              <a:buNone/>
            </a:pPr>
            <a:r>
              <a:rPr b="0" lang="iw-IL"/>
              <a:t>פרק זה יעסוק כל כולו במחזור הנתונים על פי פרופ' ניב אחיטוב.</a:t>
            </a:r>
            <a:endParaRPr/>
          </a:p>
          <a:p>
            <a:pPr indent="-228600" lvl="0" marL="457200" rtl="1" algn="r">
              <a:lnSpc>
                <a:spcPct val="100000"/>
              </a:lnSpc>
              <a:spcBef>
                <a:spcPts val="0"/>
              </a:spcBef>
              <a:spcAft>
                <a:spcPts val="0"/>
              </a:spcAft>
              <a:buSzPts val="1400"/>
              <a:buNone/>
            </a:pPr>
            <a:r>
              <a:t/>
            </a:r>
            <a:endParaRPr b="0"/>
          </a:p>
          <a:p>
            <a:pPr indent="-228600" lvl="0" marL="457200" rtl="1" algn="r">
              <a:lnSpc>
                <a:spcPct val="100000"/>
              </a:lnSpc>
              <a:spcBef>
                <a:spcPts val="0"/>
              </a:spcBef>
              <a:spcAft>
                <a:spcPts val="0"/>
              </a:spcAft>
              <a:buSzPts val="1400"/>
              <a:buNone/>
            </a:pPr>
            <a:r>
              <a:rPr b="0" lang="iw-IL"/>
              <a:t>מחזור הנתונים הוא מתודולוגיית העבודה של מנתח הנתונים בפרקטיקה. הוא כולל הרגלי עבודה מעשיים.</a:t>
            </a:r>
            <a:endParaRPr/>
          </a:p>
          <a:p>
            <a:pPr indent="-228600" lvl="0" marL="457200" rtl="1" algn="r">
              <a:lnSpc>
                <a:spcPct val="100000"/>
              </a:lnSpc>
              <a:spcBef>
                <a:spcPts val="0"/>
              </a:spcBef>
              <a:spcAft>
                <a:spcPts val="0"/>
              </a:spcAft>
              <a:buSzPts val="1400"/>
              <a:buNone/>
            </a:pPr>
            <a:r>
              <a:rPr b="0" lang="iw-IL"/>
              <a:t>עבודת מנתח הנתונים משתפרת משמעותית אם עובדים בהתאם לתהליך מחזור הנתונים.</a:t>
            </a:r>
            <a:endParaRPr/>
          </a:p>
          <a:p>
            <a:pPr indent="-228600" lvl="0" marL="457200" rtl="1" algn="r">
              <a:lnSpc>
                <a:spcPct val="100000"/>
              </a:lnSpc>
              <a:spcBef>
                <a:spcPts val="0"/>
              </a:spcBef>
              <a:spcAft>
                <a:spcPts val="0"/>
              </a:spcAft>
              <a:buSzPts val="1400"/>
              <a:buNone/>
            </a:pPr>
            <a:r>
              <a:rPr b="0" lang="iw-IL"/>
              <a:t>שיפור עבודת מנתח הנתונים משמעותה תובנות מדויקות ונכונות יותר – ומכאן יכולת להשפיע באופן מיטבי על קבלת ההחלטות האסטרטגיות של</a:t>
            </a:r>
            <a:r>
              <a:rPr lang="iw-IL"/>
              <a:t> </a:t>
            </a:r>
            <a:r>
              <a:rPr b="0" lang="iw-IL"/>
              <a:t>הארגון הנחקר.</a:t>
            </a:r>
            <a:endParaRPr/>
          </a:p>
          <a:p>
            <a:pPr indent="0" lvl="0" marL="0" rtl="1" algn="r">
              <a:lnSpc>
                <a:spcPct val="100000"/>
              </a:lnSpc>
              <a:spcBef>
                <a:spcPts val="0"/>
              </a:spcBef>
              <a:spcAft>
                <a:spcPts val="0"/>
              </a:spcAft>
              <a:buSzPts val="1400"/>
              <a:buNone/>
            </a:pPr>
            <a:r>
              <a:t/>
            </a:r>
            <a:endParaRPr/>
          </a:p>
        </p:txBody>
      </p:sp>
      <p:sp>
        <p:nvSpPr>
          <p:cNvPr id="33" name="Google Shape;3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1" algn="r">
              <a:lnSpc>
                <a:spcPct val="100000"/>
              </a:lnSpc>
              <a:spcBef>
                <a:spcPts val="0"/>
              </a:spcBef>
              <a:spcAft>
                <a:spcPts val="0"/>
              </a:spcAft>
              <a:buSzPts val="1400"/>
              <a:buNone/>
            </a:pPr>
            <a:r>
              <a:rPr lang="iw-IL"/>
              <a:t>בשיעור זה עוד נסקור במהירות את מחזור הנתונים שכן זהו רק שיעור מבוא לפרק זה.</a:t>
            </a:r>
            <a:endParaRPr/>
          </a:p>
          <a:p>
            <a:pPr indent="-228600" lvl="0" marL="457200" rtl="1" algn="r">
              <a:lnSpc>
                <a:spcPct val="100000"/>
              </a:lnSpc>
              <a:spcBef>
                <a:spcPts val="0"/>
              </a:spcBef>
              <a:spcAft>
                <a:spcPts val="0"/>
              </a:spcAft>
              <a:buSzPts val="1400"/>
              <a:buNone/>
            </a:pPr>
            <a:r>
              <a:rPr lang="iw-IL"/>
              <a:t>אך במהלך פרק מחזור הנתונים נעמיק רבות ונתרגל כל שלב במחזור הנתונים.</a:t>
            </a:r>
            <a:endParaRPr/>
          </a:p>
          <a:p>
            <a:pPr indent="-228600" lvl="0" marL="457200" rtl="1" algn="r">
              <a:lnSpc>
                <a:spcPct val="100000"/>
              </a:lnSpc>
              <a:spcBef>
                <a:spcPts val="0"/>
              </a:spcBef>
              <a:spcAft>
                <a:spcPts val="0"/>
              </a:spcAft>
              <a:buSzPts val="1400"/>
              <a:buNone/>
            </a:pPr>
            <a:r>
              <a:t/>
            </a:r>
            <a:endParaRPr/>
          </a:p>
          <a:p>
            <a:pPr indent="-228600" lvl="0" marL="457200" rtl="1" algn="r">
              <a:lnSpc>
                <a:spcPct val="100000"/>
              </a:lnSpc>
              <a:spcBef>
                <a:spcPts val="0"/>
              </a:spcBef>
              <a:spcAft>
                <a:spcPts val="0"/>
              </a:spcAft>
              <a:buSzPts val="1400"/>
              <a:buNone/>
            </a:pPr>
            <a:r>
              <a:rPr lang="iw-IL"/>
              <a:t>השלב הראשון והבסיסי ביותר במחזור הנתונים הוא שלב "הגדרת הבעיה".</a:t>
            </a:r>
            <a:endParaRPr/>
          </a:p>
          <a:p>
            <a:pPr indent="-228600" lvl="0" marL="457200" rtl="1" algn="r">
              <a:lnSpc>
                <a:spcPct val="100000"/>
              </a:lnSpc>
              <a:spcBef>
                <a:spcPts val="0"/>
              </a:spcBef>
              <a:spcAft>
                <a:spcPts val="0"/>
              </a:spcAft>
              <a:buSzPts val="1400"/>
              <a:buNone/>
            </a:pPr>
            <a:r>
              <a:rPr lang="iw-IL"/>
              <a:t>בשלב זה נגדיר את שאלת החקר לניתוח הנתונים.</a:t>
            </a:r>
            <a:endParaRPr/>
          </a:p>
          <a:p>
            <a:pPr indent="-228600" lvl="0" marL="457200" rtl="1" algn="r">
              <a:lnSpc>
                <a:spcPct val="100000"/>
              </a:lnSpc>
              <a:spcBef>
                <a:spcPts val="0"/>
              </a:spcBef>
              <a:spcAft>
                <a:spcPts val="0"/>
              </a:spcAft>
              <a:buSzPts val="1400"/>
              <a:buNone/>
            </a:pPr>
            <a:r>
              <a:rPr lang="iw-IL"/>
              <a:t>כזכור, שאלת החקר חייבת להיות שאלה ממוקדת שהתשובה עליה רחבה ומעמיקה ובעלת פוטנציאל להסקת תובנות חדשות.</a:t>
            </a:r>
            <a:endParaRPr/>
          </a:p>
          <a:p>
            <a:pPr indent="-228600" lvl="0" marL="457200" rtl="1" algn="r">
              <a:lnSpc>
                <a:spcPct val="100000"/>
              </a:lnSpc>
              <a:spcBef>
                <a:spcPts val="0"/>
              </a:spcBef>
              <a:spcAft>
                <a:spcPts val="0"/>
              </a:spcAft>
              <a:buSzPts val="1400"/>
              <a:buNone/>
            </a:pPr>
            <a:r>
              <a:rPr lang="iw-IL"/>
              <a:t>הגדרה מדויקת ונכונה של שאלת החקר הכרחית שהרי אם לא, מנתח הנתונים עלול לעבור הלאה להמשך שלבי המעגל ולבצע עבודה מיותרת ולא יעילה שאיננה חותרת למטרת המחקר.  </a:t>
            </a:r>
            <a:endParaRPr/>
          </a:p>
          <a:p>
            <a:pPr indent="-228600" lvl="0" marL="457200" rtl="1" algn="r">
              <a:lnSpc>
                <a:spcPct val="100000"/>
              </a:lnSpc>
              <a:spcBef>
                <a:spcPts val="0"/>
              </a:spcBef>
              <a:spcAft>
                <a:spcPts val="0"/>
              </a:spcAft>
              <a:buSzPts val="1400"/>
              <a:buNone/>
            </a:pPr>
            <a:r>
              <a:t/>
            </a:r>
            <a:endParaRPr/>
          </a:p>
          <a:p>
            <a:pPr indent="-228600" lvl="0" marL="457200" rtl="1" algn="r">
              <a:lnSpc>
                <a:spcPct val="100000"/>
              </a:lnSpc>
              <a:spcBef>
                <a:spcPts val="0"/>
              </a:spcBef>
              <a:spcAft>
                <a:spcPts val="0"/>
              </a:spcAft>
              <a:buSzPts val="1400"/>
              <a:buNone/>
            </a:pPr>
            <a:r>
              <a:rPr lang="iw-IL"/>
              <a:t>לדוגמה, תלמיד רצה לחקור מה משפיע על הרצון ללמוד כדי ליצור מערכת המלצות שיגרמו לתלמידים להשקיע יותר בלימודים.</a:t>
            </a:r>
            <a:endParaRPr/>
          </a:p>
          <a:p>
            <a:pPr indent="-228600" lvl="0" marL="457200" rtl="1" algn="r">
              <a:lnSpc>
                <a:spcPct val="100000"/>
              </a:lnSpc>
              <a:spcBef>
                <a:spcPts val="0"/>
              </a:spcBef>
              <a:spcAft>
                <a:spcPts val="0"/>
              </a:spcAft>
              <a:buSzPts val="1400"/>
              <a:buNone/>
            </a:pPr>
            <a:r>
              <a:rPr lang="iw-IL"/>
              <a:t>לצורך כך הוא הגדיר את הבעיה הבאה:</a:t>
            </a:r>
            <a:endParaRPr/>
          </a:p>
          <a:p>
            <a:pPr indent="-228600" lvl="0" marL="457200" rtl="1" algn="r">
              <a:lnSpc>
                <a:spcPct val="100000"/>
              </a:lnSpc>
              <a:spcBef>
                <a:spcPts val="0"/>
              </a:spcBef>
              <a:spcAft>
                <a:spcPts val="0"/>
              </a:spcAft>
              <a:buSzPts val="1400"/>
              <a:buNone/>
            </a:pPr>
            <a:r>
              <a:rPr lang="iw-IL"/>
              <a:t>"מהם הגורמים המשפיעים על מוטיבציית תלמידי כיתות י' להשקיע מעל 10 שעות תרגול עצמי בשבוע?"</a:t>
            </a:r>
            <a:endParaRPr/>
          </a:p>
          <a:p>
            <a:pPr indent="-228600" lvl="0" marL="457200" rtl="1" algn="r">
              <a:lnSpc>
                <a:spcPct val="100000"/>
              </a:lnSpc>
              <a:spcBef>
                <a:spcPts val="0"/>
              </a:spcBef>
              <a:spcAft>
                <a:spcPts val="0"/>
              </a:spcAft>
              <a:buSzPts val="1400"/>
              <a:buNone/>
            </a:pPr>
            <a:r>
              <a:t/>
            </a:r>
            <a:endParaRPr/>
          </a:p>
          <a:p>
            <a:pPr indent="0" lvl="0" marL="0" rtl="1" algn="r">
              <a:lnSpc>
                <a:spcPct val="100000"/>
              </a:lnSpc>
              <a:spcBef>
                <a:spcPts val="0"/>
              </a:spcBef>
              <a:spcAft>
                <a:spcPts val="0"/>
              </a:spcAft>
              <a:buSzPts val="1400"/>
              <a:buNone/>
            </a:pPr>
            <a:r>
              <a:t/>
            </a:r>
            <a:endParaRPr/>
          </a:p>
        </p:txBody>
      </p:sp>
      <p:sp>
        <p:nvSpPr>
          <p:cNvPr id="72" name="Google Shape;7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1" algn="r">
              <a:lnSpc>
                <a:spcPct val="100000"/>
              </a:lnSpc>
              <a:spcBef>
                <a:spcPts val="0"/>
              </a:spcBef>
              <a:spcAft>
                <a:spcPts val="0"/>
              </a:spcAft>
              <a:buSzPts val="1400"/>
              <a:buNone/>
            </a:pPr>
            <a:r>
              <a:rPr lang="iw-IL"/>
              <a:t>אחרי שהגדרנו את הבעיה, עכשיו הזמן ליצור את הבסיס לפתרון, ומכיוון שאנו מבצעים עבודה של ניתוח נתונים – הבסיס הוא הנתונים עצמם.</a:t>
            </a:r>
            <a:endParaRPr/>
          </a:p>
          <a:p>
            <a:pPr indent="-228600" lvl="0" marL="457200" rtl="1" algn="r">
              <a:lnSpc>
                <a:spcPct val="100000"/>
              </a:lnSpc>
              <a:spcBef>
                <a:spcPts val="0"/>
              </a:spcBef>
              <a:spcAft>
                <a:spcPts val="0"/>
              </a:spcAft>
              <a:buSzPts val="1400"/>
              <a:buNone/>
            </a:pPr>
            <a:r>
              <a:rPr lang="iw-IL"/>
              <a:t>לכן, ב-3 השלבים הבאים במחזור הנתונים נתמקד בהבאה ובארגון של הדאטה שעל בסיסו נוכל להפיק תובנות.</a:t>
            </a:r>
            <a:endParaRPr/>
          </a:p>
          <a:p>
            <a:pPr indent="-228600" lvl="0" marL="457200" rtl="1" algn="r">
              <a:lnSpc>
                <a:spcPct val="100000"/>
              </a:lnSpc>
              <a:spcBef>
                <a:spcPts val="0"/>
              </a:spcBef>
              <a:spcAft>
                <a:spcPts val="0"/>
              </a:spcAft>
              <a:buSzPts val="1400"/>
              <a:buNone/>
            </a:pPr>
            <a:r>
              <a:rPr lang="iw-IL"/>
              <a:t>אנו מאתרים נתונים ממספר רב ככל האפשר  של מקורות זמינים ורלוונטיים (Data Collection), לאחר מכן מייבאים אותם (Data retrieve), מבצעים מיזוג (JOIN) של המקורות השונים לכדי דאטה מסודר ונגיש, בודקים את הדאטה הממוזג ומטפלים בנתונים חריגים וחסרים (Data Handling) – כעת יש לנו דאטה מסודר, נגיש ורחב המוכן לניתוח נתונים.   </a:t>
            </a:r>
            <a:endParaRPr/>
          </a:p>
          <a:p>
            <a:pPr indent="-228600" lvl="0" marL="457200" rtl="1" algn="r">
              <a:lnSpc>
                <a:spcPct val="100000"/>
              </a:lnSpc>
              <a:spcBef>
                <a:spcPts val="0"/>
              </a:spcBef>
              <a:spcAft>
                <a:spcPts val="0"/>
              </a:spcAft>
              <a:buSzPts val="1400"/>
              <a:buNone/>
            </a:pPr>
            <a:r>
              <a:t/>
            </a:r>
            <a:endParaRPr/>
          </a:p>
          <a:p>
            <a:pPr indent="-228600" lvl="0" marL="457200" rtl="1" algn="r">
              <a:lnSpc>
                <a:spcPct val="100000"/>
              </a:lnSpc>
              <a:spcBef>
                <a:spcPts val="0"/>
              </a:spcBef>
              <a:spcAft>
                <a:spcPts val="0"/>
              </a:spcAft>
              <a:buSzPts val="1400"/>
              <a:buNone/>
            </a:pPr>
            <a:r>
              <a:rPr lang="iw-IL"/>
              <a:t>בדוגמה שלנו, התלמיד איתר וזיהה סקרים שבהם תלמידים ענו אילו גורמים מעלים אצלם את המוטיבציה ללמידה ואת מספר השעות שהם השקיעו בתרגול עצמי בשנה האחרונה, מאמרים בנושא מוטיבציה ללמידה ומחקרים בנושא מוטיבציה ללמידה.</a:t>
            </a:r>
            <a:endParaRPr/>
          </a:p>
          <a:p>
            <a:pPr indent="-228600" lvl="0" marL="457200" rtl="1" algn="r">
              <a:lnSpc>
                <a:spcPct val="100000"/>
              </a:lnSpc>
              <a:spcBef>
                <a:spcPts val="0"/>
              </a:spcBef>
              <a:spcAft>
                <a:spcPts val="0"/>
              </a:spcAft>
              <a:buSzPts val="1400"/>
              <a:buNone/>
            </a:pPr>
            <a:r>
              <a:rPr lang="iw-IL"/>
              <a:t>לאחר מכן הוא אסף את כלל הנתונים וקיבץ אותם בגיליונות אקסל:</a:t>
            </a:r>
            <a:endParaRPr/>
          </a:p>
          <a:p>
            <a:pPr indent="-228600" lvl="0" marL="457200" rtl="1" algn="r">
              <a:lnSpc>
                <a:spcPct val="100000"/>
              </a:lnSpc>
              <a:spcBef>
                <a:spcPts val="0"/>
              </a:spcBef>
              <a:spcAft>
                <a:spcPts val="0"/>
              </a:spcAft>
              <a:buSzPts val="1400"/>
              <a:buNone/>
            </a:pPr>
            <a:r>
              <a:rPr lang="iw-IL"/>
              <a:t>גיליון אחד לתוצאות הסקרים.</a:t>
            </a:r>
            <a:endParaRPr/>
          </a:p>
          <a:p>
            <a:pPr indent="-228600" lvl="0" marL="457200" rtl="1" algn="r">
              <a:lnSpc>
                <a:spcPct val="100000"/>
              </a:lnSpc>
              <a:spcBef>
                <a:spcPts val="0"/>
              </a:spcBef>
              <a:spcAft>
                <a:spcPts val="0"/>
              </a:spcAft>
              <a:buSzPts val="1400"/>
              <a:buNone/>
            </a:pPr>
            <a:r>
              <a:rPr lang="iw-IL"/>
              <a:t>גיליון שני לסיכום המאמרים.</a:t>
            </a:r>
            <a:endParaRPr/>
          </a:p>
          <a:p>
            <a:pPr indent="-228600" lvl="0" marL="457200" rtl="1" algn="r">
              <a:lnSpc>
                <a:spcPct val="100000"/>
              </a:lnSpc>
              <a:spcBef>
                <a:spcPts val="0"/>
              </a:spcBef>
              <a:spcAft>
                <a:spcPts val="0"/>
              </a:spcAft>
              <a:buSzPts val="1400"/>
              <a:buNone/>
            </a:pPr>
            <a:r>
              <a:rPr lang="iw-IL"/>
              <a:t>גיליון שלישי לסיכום המחקרים.</a:t>
            </a:r>
            <a:endParaRPr/>
          </a:p>
          <a:p>
            <a:pPr indent="-228600" lvl="0" marL="457200" rtl="1" algn="r">
              <a:lnSpc>
                <a:spcPct val="100000"/>
              </a:lnSpc>
              <a:spcBef>
                <a:spcPts val="0"/>
              </a:spcBef>
              <a:spcAft>
                <a:spcPts val="0"/>
              </a:spcAft>
              <a:buSzPts val="1400"/>
              <a:buNone/>
            </a:pPr>
            <a:r>
              <a:t/>
            </a:r>
            <a:endParaRPr/>
          </a:p>
          <a:p>
            <a:pPr indent="-228600" lvl="0" marL="457200" rtl="1" algn="r">
              <a:lnSpc>
                <a:spcPct val="100000"/>
              </a:lnSpc>
              <a:spcBef>
                <a:spcPts val="0"/>
              </a:spcBef>
              <a:spcAft>
                <a:spcPts val="0"/>
              </a:spcAft>
              <a:buSzPts val="1400"/>
              <a:buNone/>
            </a:pPr>
            <a:r>
              <a:rPr lang="iw-IL"/>
              <a:t>בשלב הבא הוא קיבץ את שלושת הגיליונות לכדי גיליון אחד באקסל המרכז את כלל הנתונים.</a:t>
            </a:r>
            <a:endParaRPr/>
          </a:p>
          <a:p>
            <a:pPr indent="-228600" lvl="0" marL="457200" rtl="1" algn="r">
              <a:lnSpc>
                <a:spcPct val="100000"/>
              </a:lnSpc>
              <a:spcBef>
                <a:spcPts val="0"/>
              </a:spcBef>
              <a:spcAft>
                <a:spcPts val="0"/>
              </a:spcAft>
              <a:buSzPts val="1400"/>
              <a:buNone/>
            </a:pPr>
            <a:r>
              <a:rPr lang="iw-IL"/>
              <a:t>בקובץ המאוחד הוא בדק את הנתונים וסינן את כלל הנתונים החסרים שהתקבלו.</a:t>
            </a:r>
            <a:endParaRPr/>
          </a:p>
          <a:p>
            <a:pPr indent="-228600" lvl="0" marL="457200" rtl="1" algn="r">
              <a:lnSpc>
                <a:spcPct val="100000"/>
              </a:lnSpc>
              <a:spcBef>
                <a:spcPts val="0"/>
              </a:spcBef>
              <a:spcAft>
                <a:spcPts val="0"/>
              </a:spcAft>
              <a:buSzPts val="1400"/>
              <a:buNone/>
            </a:pPr>
            <a:r>
              <a:rPr lang="iw-IL"/>
              <a:t>  </a:t>
            </a:r>
            <a:endParaRPr/>
          </a:p>
          <a:p>
            <a:pPr indent="0" lvl="0" marL="0" rtl="1" algn="r">
              <a:lnSpc>
                <a:spcPct val="100000"/>
              </a:lnSpc>
              <a:spcBef>
                <a:spcPts val="0"/>
              </a:spcBef>
              <a:spcAft>
                <a:spcPts val="0"/>
              </a:spcAft>
              <a:buSzPts val="1400"/>
              <a:buNone/>
            </a:pPr>
            <a:r>
              <a:t/>
            </a:r>
            <a:endParaRPr/>
          </a:p>
        </p:txBody>
      </p:sp>
      <p:sp>
        <p:nvSpPr>
          <p:cNvPr id="116" name="Google Shape;11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1" algn="r">
              <a:lnSpc>
                <a:spcPct val="100000"/>
              </a:lnSpc>
              <a:spcBef>
                <a:spcPts val="0"/>
              </a:spcBef>
              <a:spcAft>
                <a:spcPts val="0"/>
              </a:spcAft>
              <a:buSzPts val="1400"/>
              <a:buNone/>
            </a:pPr>
            <a:r>
              <a:rPr lang="iw-IL"/>
              <a:t>הגענו לשלב העבודה המרכזי של ניתוח הנתונים.</a:t>
            </a:r>
            <a:endParaRPr/>
          </a:p>
          <a:p>
            <a:pPr indent="-228600" lvl="0" marL="457200" rtl="1" algn="r">
              <a:lnSpc>
                <a:spcPct val="100000"/>
              </a:lnSpc>
              <a:spcBef>
                <a:spcPts val="0"/>
              </a:spcBef>
              <a:spcAft>
                <a:spcPts val="0"/>
              </a:spcAft>
              <a:buSzPts val="1400"/>
              <a:buNone/>
            </a:pPr>
            <a:r>
              <a:rPr lang="iw-IL"/>
              <a:t>במהלך הפרק נלמד רבות על טכניקות, כיווני חשיבה ותרגול רב בנושא ניתוח הנתונים.</a:t>
            </a:r>
            <a:endParaRPr/>
          </a:p>
          <a:p>
            <a:pPr indent="-228600" lvl="0" marL="457200" rtl="1" algn="r">
              <a:lnSpc>
                <a:spcPct val="100000"/>
              </a:lnSpc>
              <a:spcBef>
                <a:spcPts val="0"/>
              </a:spcBef>
              <a:spcAft>
                <a:spcPts val="0"/>
              </a:spcAft>
              <a:buSzPts val="1400"/>
              <a:buNone/>
            </a:pPr>
            <a:r>
              <a:rPr lang="iw-IL"/>
              <a:t>כמו כן, נלמד על שיטות מגוונות בנושא הצגת הנתונים (Visualization) שיכינו אותנו היטב לשלב הבא – הפרזנטציה (Presentation).</a:t>
            </a:r>
            <a:endParaRPr/>
          </a:p>
          <a:p>
            <a:pPr indent="-228600" lvl="0" marL="457200" rtl="1" algn="r">
              <a:lnSpc>
                <a:spcPct val="100000"/>
              </a:lnSpc>
              <a:spcBef>
                <a:spcPts val="0"/>
              </a:spcBef>
              <a:spcAft>
                <a:spcPts val="0"/>
              </a:spcAft>
              <a:buSzPts val="1400"/>
              <a:buNone/>
            </a:pPr>
            <a:r>
              <a:t/>
            </a:r>
            <a:endParaRPr/>
          </a:p>
          <a:p>
            <a:pPr indent="-228600" lvl="0" marL="457200" rtl="1" algn="r">
              <a:lnSpc>
                <a:spcPct val="100000"/>
              </a:lnSpc>
              <a:spcBef>
                <a:spcPts val="0"/>
              </a:spcBef>
              <a:spcAft>
                <a:spcPts val="0"/>
              </a:spcAft>
              <a:buSzPts val="1400"/>
              <a:buNone/>
            </a:pPr>
            <a:r>
              <a:rPr lang="iw-IL"/>
              <a:t>שלב זה במחזור הנתונים מתחיל בפעולות EDA- Explore Data Analysis </a:t>
            </a:r>
            <a:endParaRPr/>
          </a:p>
          <a:p>
            <a:pPr indent="-228600" lvl="0" marL="457200" rtl="1" algn="r">
              <a:lnSpc>
                <a:spcPct val="100000"/>
              </a:lnSpc>
              <a:spcBef>
                <a:spcPts val="0"/>
              </a:spcBef>
              <a:spcAft>
                <a:spcPts val="0"/>
              </a:spcAft>
              <a:buSzPts val="1400"/>
              <a:buNone/>
            </a:pPr>
            <a:r>
              <a:t/>
            </a:r>
            <a:endParaRPr/>
          </a:p>
          <a:p>
            <a:pPr indent="-228600" lvl="0" marL="457200" rtl="1" algn="r">
              <a:lnSpc>
                <a:spcPct val="100000"/>
              </a:lnSpc>
              <a:spcBef>
                <a:spcPts val="0"/>
              </a:spcBef>
              <a:spcAft>
                <a:spcPts val="0"/>
              </a:spcAft>
              <a:buSzPts val="1400"/>
              <a:buNone/>
            </a:pPr>
            <a:r>
              <a:rPr lang="iw-IL"/>
              <a:t>בדוגמה שלנו, התלמיד חקר את הקשר שבין המשתנים שקיבץ בגיליון המאוחד ובין משתנה המטרה – מעל 10 שעות תרגול עצמי בשבוע.</a:t>
            </a:r>
            <a:endParaRPr/>
          </a:p>
          <a:p>
            <a:pPr indent="-228600" lvl="0" marL="457200" rtl="1" algn="r">
              <a:lnSpc>
                <a:spcPct val="100000"/>
              </a:lnSpc>
              <a:spcBef>
                <a:spcPts val="0"/>
              </a:spcBef>
              <a:spcAft>
                <a:spcPts val="0"/>
              </a:spcAft>
              <a:buSzPts val="1400"/>
              <a:buNone/>
            </a:pPr>
            <a:r>
              <a:rPr lang="iw-IL"/>
              <a:t>לבסוף ריכז התלמיד את כלל התוצרים שלו בדשבורד הכולל גרפים ותרשימים.</a:t>
            </a:r>
            <a:endParaRPr/>
          </a:p>
          <a:p>
            <a:pPr indent="0" lvl="0" marL="0" rtl="1" algn="r">
              <a:lnSpc>
                <a:spcPct val="100000"/>
              </a:lnSpc>
              <a:spcBef>
                <a:spcPts val="0"/>
              </a:spcBef>
              <a:spcAft>
                <a:spcPts val="0"/>
              </a:spcAft>
              <a:buSzPts val="1400"/>
              <a:buNone/>
            </a:pPr>
            <a:r>
              <a:t/>
            </a:r>
            <a:endParaRPr/>
          </a:p>
        </p:txBody>
      </p:sp>
      <p:sp>
        <p:nvSpPr>
          <p:cNvPr id="155" name="Google Shape;15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1" algn="r">
              <a:lnSpc>
                <a:spcPct val="100000"/>
              </a:lnSpc>
              <a:spcBef>
                <a:spcPts val="0"/>
              </a:spcBef>
              <a:spcAft>
                <a:spcPts val="0"/>
              </a:spcAft>
              <a:buSzPts val="1400"/>
              <a:buNone/>
            </a:pPr>
            <a:r>
              <a:rPr lang="iw-IL"/>
              <a:t>מנתח הנתונים יכול לעשות עבודה מצוינת, אך היא תהיה לחינם אם לא יעביר את מסריו והמלצותיו כראוי למקבלי החלטות בארגון.</a:t>
            </a:r>
            <a:endParaRPr/>
          </a:p>
          <a:p>
            <a:pPr indent="-228600" lvl="0" marL="457200" rtl="1" algn="r">
              <a:lnSpc>
                <a:spcPct val="100000"/>
              </a:lnSpc>
              <a:spcBef>
                <a:spcPts val="0"/>
              </a:spcBef>
              <a:spcAft>
                <a:spcPts val="0"/>
              </a:spcAft>
              <a:buSzPts val="1400"/>
              <a:buNone/>
            </a:pPr>
            <a:r>
              <a:rPr lang="iw-IL"/>
              <a:t>זרימת הנתונים בצינור המידע בארגון תהיה שוטפת רק אם מנתח הנתונים יעביר את מסריו בפרזנטציה טובה.</a:t>
            </a:r>
            <a:endParaRPr/>
          </a:p>
          <a:p>
            <a:pPr indent="-228600" lvl="0" marL="457200" rtl="1" algn="r">
              <a:lnSpc>
                <a:spcPct val="100000"/>
              </a:lnSpc>
              <a:spcBef>
                <a:spcPts val="0"/>
              </a:spcBef>
              <a:spcAft>
                <a:spcPts val="0"/>
              </a:spcAft>
              <a:buSzPts val="1400"/>
              <a:buNone/>
            </a:pPr>
            <a:r>
              <a:rPr lang="iw-IL"/>
              <a:t>נלמד ונתרגל הכנה והעברה של פרזנטציה (Presentation).</a:t>
            </a:r>
            <a:endParaRPr/>
          </a:p>
          <a:p>
            <a:pPr indent="-228600" lvl="0" marL="457200" rtl="1" algn="r">
              <a:lnSpc>
                <a:spcPct val="100000"/>
              </a:lnSpc>
              <a:spcBef>
                <a:spcPts val="0"/>
              </a:spcBef>
              <a:spcAft>
                <a:spcPts val="0"/>
              </a:spcAft>
              <a:buSzPts val="1400"/>
              <a:buNone/>
            </a:pPr>
            <a:r>
              <a:t/>
            </a:r>
            <a:endParaRPr/>
          </a:p>
          <a:p>
            <a:pPr indent="-228600" lvl="0" marL="457200" rtl="1" algn="r">
              <a:lnSpc>
                <a:spcPct val="100000"/>
              </a:lnSpc>
              <a:spcBef>
                <a:spcPts val="0"/>
              </a:spcBef>
              <a:spcAft>
                <a:spcPts val="0"/>
              </a:spcAft>
              <a:buSzPts val="1400"/>
              <a:buNone/>
            </a:pPr>
            <a:r>
              <a:rPr lang="iw-IL"/>
              <a:t>בדוגמה שלנו, התלמיד הציג את מסקנותיו בפני בכירים במשרד החינוך והראה מערכת המלצות שלמה לשיפור המוטיבציה ללמוד בקרב תלמידים.</a:t>
            </a:r>
            <a:endParaRPr/>
          </a:p>
          <a:p>
            <a:pPr indent="0" lvl="0" marL="0" rtl="1" algn="r">
              <a:lnSpc>
                <a:spcPct val="100000"/>
              </a:lnSpc>
              <a:spcBef>
                <a:spcPts val="0"/>
              </a:spcBef>
              <a:spcAft>
                <a:spcPts val="0"/>
              </a:spcAft>
              <a:buSzPts val="1400"/>
              <a:buNone/>
            </a:pPr>
            <a:r>
              <a:t/>
            </a:r>
            <a:endParaRPr/>
          </a:p>
        </p:txBody>
      </p:sp>
      <p:sp>
        <p:nvSpPr>
          <p:cNvPr id="197" name="Google Shape;19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1" algn="r">
              <a:lnSpc>
                <a:spcPct val="100000"/>
              </a:lnSpc>
              <a:spcBef>
                <a:spcPts val="0"/>
              </a:spcBef>
              <a:spcAft>
                <a:spcPts val="0"/>
              </a:spcAft>
              <a:buSzPts val="1400"/>
              <a:buNone/>
            </a:pPr>
            <a:r>
              <a:rPr lang="iw-IL"/>
              <a:t>עכשיו, כשיש לנו מסקנות ותובנות מניתוח ועיבוד הנתונים, ניתן לקבל החלטות מבוססות נתונים (decision making and conclusions).</a:t>
            </a:r>
            <a:endParaRPr/>
          </a:p>
          <a:p>
            <a:pPr indent="-228600" lvl="0" marL="457200" rtl="1" algn="r">
              <a:lnSpc>
                <a:spcPct val="100000"/>
              </a:lnSpc>
              <a:spcBef>
                <a:spcPts val="0"/>
              </a:spcBef>
              <a:spcAft>
                <a:spcPts val="0"/>
              </a:spcAft>
              <a:buSzPts val="1400"/>
              <a:buNone/>
            </a:pPr>
            <a:r>
              <a:rPr lang="iw-IL"/>
              <a:t>נלמד מודלים לקבלת החלטות ונתרגל זאת.</a:t>
            </a:r>
            <a:endParaRPr/>
          </a:p>
          <a:p>
            <a:pPr indent="-228600" lvl="0" marL="457200" rtl="1" algn="r">
              <a:lnSpc>
                <a:spcPct val="100000"/>
              </a:lnSpc>
              <a:spcBef>
                <a:spcPts val="0"/>
              </a:spcBef>
              <a:spcAft>
                <a:spcPts val="0"/>
              </a:spcAft>
              <a:buSzPts val="1400"/>
              <a:buNone/>
            </a:pPr>
            <a:r>
              <a:t/>
            </a:r>
            <a:endParaRPr/>
          </a:p>
          <a:p>
            <a:pPr indent="-228600" lvl="0" marL="457200" rtl="1" algn="r">
              <a:lnSpc>
                <a:spcPct val="100000"/>
              </a:lnSpc>
              <a:spcBef>
                <a:spcPts val="0"/>
              </a:spcBef>
              <a:spcAft>
                <a:spcPts val="0"/>
              </a:spcAft>
              <a:buSzPts val="1400"/>
              <a:buNone/>
            </a:pPr>
            <a:r>
              <a:rPr lang="iw-IL"/>
              <a:t>בדוגמה שלנו, בכירי משרד החינוך החליטו לאמץ את התובנות שעלו במחקר שהתלמיד ביצע וליישם אותן כבר בשנת הלימודים הקרובה.</a:t>
            </a:r>
            <a:endParaRPr/>
          </a:p>
          <a:p>
            <a:pPr indent="0" lvl="0" marL="0" rtl="1" algn="r">
              <a:lnSpc>
                <a:spcPct val="100000"/>
              </a:lnSpc>
              <a:spcBef>
                <a:spcPts val="0"/>
              </a:spcBef>
              <a:spcAft>
                <a:spcPts val="0"/>
              </a:spcAft>
              <a:buSzPts val="1400"/>
              <a:buNone/>
            </a:pPr>
            <a:r>
              <a:t/>
            </a:r>
            <a:endParaRPr/>
          </a:p>
        </p:txBody>
      </p:sp>
      <p:sp>
        <p:nvSpPr>
          <p:cNvPr id="239" name="Google Shape;239;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28600" lvl="0" marL="457200" rtl="1" algn="r">
              <a:lnSpc>
                <a:spcPct val="100000"/>
              </a:lnSpc>
              <a:spcBef>
                <a:spcPts val="0"/>
              </a:spcBef>
              <a:spcAft>
                <a:spcPts val="0"/>
              </a:spcAft>
              <a:buSzPts val="1400"/>
              <a:buNone/>
            </a:pPr>
            <a:r>
              <a:rPr lang="iw-IL"/>
              <a:t>מנתח נתונים חייב להיות תמיד ביקורתי כלפי עבודתו (נלמד בהרחבה בהמשך מדוע) ולשאוף לשיפור מתמיד. הדרך לכך עוברת בקבלת משוב בונה וכן – רק כך לומדים ומשפרים לקראת עבודת ניתוח הנתונים הבאה.</a:t>
            </a:r>
            <a:endParaRPr/>
          </a:p>
          <a:p>
            <a:pPr indent="-228600" lvl="0" marL="457200" rtl="1" algn="r">
              <a:lnSpc>
                <a:spcPct val="100000"/>
              </a:lnSpc>
              <a:spcBef>
                <a:spcPts val="0"/>
              </a:spcBef>
              <a:spcAft>
                <a:spcPts val="0"/>
              </a:spcAft>
              <a:buSzPts val="1400"/>
              <a:buNone/>
            </a:pPr>
            <a:r>
              <a:t/>
            </a:r>
            <a:endParaRPr/>
          </a:p>
          <a:p>
            <a:pPr indent="-228600" lvl="0" marL="457200" rtl="1" algn="r">
              <a:lnSpc>
                <a:spcPct val="100000"/>
              </a:lnSpc>
              <a:spcBef>
                <a:spcPts val="0"/>
              </a:spcBef>
              <a:spcAft>
                <a:spcPts val="0"/>
              </a:spcAft>
              <a:buSzPts val="1400"/>
              <a:buNone/>
            </a:pPr>
            <a:r>
              <a:rPr lang="iw-IL"/>
              <a:t>בדוגמה שלנו, בכירי משרד החינוך העניקו משוב חיובי לתלמיד אך גם ביקשו ממנו לדייק במספר מועט של נתונים שהציג שכנראה נבעו מטעות חישובית קלה.</a:t>
            </a:r>
            <a:endParaRPr/>
          </a:p>
          <a:p>
            <a:pPr indent="-228600" lvl="0" marL="457200" rtl="1" algn="r">
              <a:lnSpc>
                <a:spcPct val="100000"/>
              </a:lnSpc>
              <a:spcBef>
                <a:spcPts val="0"/>
              </a:spcBef>
              <a:spcAft>
                <a:spcPts val="0"/>
              </a:spcAft>
              <a:buSzPts val="1400"/>
              <a:buNone/>
            </a:pPr>
            <a:r>
              <a:rPr lang="iw-IL"/>
              <a:t>התלמיד רשם זאת לעצמו וישב באופן עצמאי וחשב כיצד יוכל למנוע טעויות חישוב אלו בעתיד.</a:t>
            </a:r>
            <a:endParaRPr/>
          </a:p>
          <a:p>
            <a:pPr indent="0" lvl="0" marL="0" rtl="1" algn="r">
              <a:lnSpc>
                <a:spcPct val="100000"/>
              </a:lnSpc>
              <a:spcBef>
                <a:spcPts val="0"/>
              </a:spcBef>
              <a:spcAft>
                <a:spcPts val="0"/>
              </a:spcAft>
              <a:buSzPts val="1400"/>
              <a:buNone/>
            </a:pPr>
            <a:r>
              <a:t/>
            </a:r>
            <a:endParaRPr/>
          </a:p>
        </p:txBody>
      </p:sp>
      <p:sp>
        <p:nvSpPr>
          <p:cNvPr id="281" name="Google Shape;281;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1" algn="r">
              <a:lnSpc>
                <a:spcPct val="100000"/>
              </a:lnSpc>
              <a:spcBef>
                <a:spcPts val="0"/>
              </a:spcBef>
              <a:spcAft>
                <a:spcPts val="0"/>
              </a:spcAft>
              <a:buClr>
                <a:srgbClr val="000000"/>
              </a:buClr>
              <a:buSzPts val="1400"/>
              <a:buFont typeface="Arial"/>
              <a:buNone/>
            </a:pPr>
            <a:r>
              <a:rPr lang="iw-IL"/>
              <a:t>לאחר המשוב השלמנו את המעגל וחזרנו לנקודת ההתחלה – "הגדרת הבעיה".</a:t>
            </a:r>
            <a:endParaRPr/>
          </a:p>
          <a:p>
            <a:pPr indent="0" lvl="0" marL="0" rtl="1" algn="r">
              <a:lnSpc>
                <a:spcPct val="100000"/>
              </a:lnSpc>
              <a:spcBef>
                <a:spcPts val="0"/>
              </a:spcBef>
              <a:spcAft>
                <a:spcPts val="0"/>
              </a:spcAft>
              <a:buSzPts val="1400"/>
              <a:buNone/>
            </a:pPr>
            <a:r>
              <a:t/>
            </a:r>
            <a:endParaRPr/>
          </a:p>
        </p:txBody>
      </p:sp>
      <p:sp>
        <p:nvSpPr>
          <p:cNvPr id="323" name="Google Shape;32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1" name="Shape 11"/>
        <p:cNvGrpSpPr/>
        <p:nvPr/>
      </p:nvGrpSpPr>
      <p:grpSpPr>
        <a:xfrm>
          <a:off x="0" y="0"/>
          <a:ext cx="0" cy="0"/>
          <a:chOff x="0" y="0"/>
          <a:chExt cx="0" cy="0"/>
        </a:xfrm>
      </p:grpSpPr>
      <p:sp>
        <p:nvSpPr>
          <p:cNvPr id="12" name="Google Shape;12;p13"/>
          <p:cNvSpPr txBox="1"/>
          <p:nvPr>
            <p:ph idx="12" type="sldNum"/>
          </p:nvPr>
        </p:nvSpPr>
        <p:spPr>
          <a:xfrm>
            <a:off x="150768" y="4533500"/>
            <a:ext cx="326310" cy="347951"/>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1pPr>
            <a:lvl2pPr indent="0" lvl="1"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2pPr>
            <a:lvl3pPr indent="0" lvl="2"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3pPr>
            <a:lvl4pPr indent="0" lvl="3"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4pPr>
            <a:lvl5pPr indent="0" lvl="4"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5pPr>
            <a:lvl6pPr indent="0" lvl="5"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6pPr>
            <a:lvl7pPr indent="0" lvl="6"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7pPr>
            <a:lvl8pPr indent="0" lvl="7"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8pPr>
            <a:lvl9pPr indent="0" lvl="8"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9pPr>
          </a:lstStyle>
          <a:p>
            <a:pPr indent="0" lvl="0" marL="0" rtl="0" algn="r">
              <a:spcBef>
                <a:spcPts val="0"/>
              </a:spcBef>
              <a:spcAft>
                <a:spcPts val="0"/>
              </a:spcAft>
              <a:buNone/>
            </a:pPr>
            <a:fld id="{00000000-1234-1234-1234-123412341234}" type="slidenum">
              <a:rPr lang="iw-IL"/>
              <a:t>‹#›</a:t>
            </a:fld>
            <a:endParaRPr/>
          </a:p>
        </p:txBody>
      </p:sp>
      <p:sp>
        <p:nvSpPr>
          <p:cNvPr id="13" name="Google Shape;13;p13"/>
          <p:cNvSpPr/>
          <p:nvPr/>
        </p:nvSpPr>
        <p:spPr>
          <a:xfrm>
            <a:off x="-2699" y="2697"/>
            <a:ext cx="3561602" cy="199502"/>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showMasterSp="0" type="tx">
  <p:cSld name="TITLE_AND_BODY">
    <p:spTree>
      <p:nvGrpSpPr>
        <p:cNvPr id="14" name="Shape 14"/>
        <p:cNvGrpSpPr/>
        <p:nvPr/>
      </p:nvGrpSpPr>
      <p:grpSpPr>
        <a:xfrm>
          <a:off x="0" y="0"/>
          <a:ext cx="0" cy="0"/>
          <a:chOff x="0" y="0"/>
          <a:chExt cx="0" cy="0"/>
        </a:xfrm>
      </p:grpSpPr>
      <p:pic>
        <p:nvPicPr>
          <p:cNvPr descr="Google Shape;7;p1" id="15" name="Google Shape;15;p14"/>
          <p:cNvPicPr preferRelativeResize="0"/>
          <p:nvPr/>
        </p:nvPicPr>
        <p:blipFill rotWithShape="1">
          <a:blip r:embed="rId2">
            <a:alphaModFix/>
          </a:blip>
          <a:srcRect b="25722" l="4362" r="4571" t="19277"/>
          <a:stretch/>
        </p:blipFill>
        <p:spPr>
          <a:xfrm>
            <a:off x="8062575" y="4375799"/>
            <a:ext cx="875051" cy="528476"/>
          </a:xfrm>
          <a:prstGeom prst="rect">
            <a:avLst/>
          </a:prstGeom>
          <a:noFill/>
          <a:ln>
            <a:noFill/>
          </a:ln>
        </p:spPr>
      </p:pic>
      <p:sp>
        <p:nvSpPr>
          <p:cNvPr id="16" name="Google Shape;16;p14"/>
          <p:cNvSpPr/>
          <p:nvPr/>
        </p:nvSpPr>
        <p:spPr>
          <a:xfrm>
            <a:off x="0" y="5051375"/>
            <a:ext cx="9144000" cy="92101"/>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17" name="Google Shape;17;p14"/>
          <p:cNvSpPr txBox="1"/>
          <p:nvPr>
            <p:ph idx="12" type="sldNum"/>
          </p:nvPr>
        </p:nvSpPr>
        <p:spPr>
          <a:xfrm>
            <a:off x="150768" y="4533500"/>
            <a:ext cx="326310" cy="347951"/>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1pPr>
            <a:lvl2pPr indent="0" lvl="1"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2pPr>
            <a:lvl3pPr indent="0" lvl="2"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3pPr>
            <a:lvl4pPr indent="0" lvl="3"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4pPr>
            <a:lvl5pPr indent="0" lvl="4"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5pPr>
            <a:lvl6pPr indent="0" lvl="5"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6pPr>
            <a:lvl7pPr indent="0" lvl="6"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7pPr>
            <a:lvl8pPr indent="0" lvl="7"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8pPr>
            <a:lvl9pPr indent="0" lvl="8" marL="0" marR="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9pPr>
          </a:lstStyle>
          <a:p>
            <a:pPr indent="0" lvl="0" marL="0" rtl="0" algn="r">
              <a:spcBef>
                <a:spcPts val="0"/>
              </a:spcBef>
              <a:spcAft>
                <a:spcPts val="0"/>
              </a:spcAft>
              <a:buNone/>
            </a:pPr>
            <a:fld id="{00000000-1234-1234-1234-123412341234}" type="slidenum">
              <a:rPr lang="iw-IL"/>
              <a:t>‹#›</a:t>
            </a:fld>
            <a:endParaRPr/>
          </a:p>
        </p:txBody>
      </p:sp>
      <p:sp>
        <p:nvSpPr>
          <p:cNvPr id="18" name="Google Shape;18;p14"/>
          <p:cNvSpPr/>
          <p:nvPr/>
        </p:nvSpPr>
        <p:spPr>
          <a:xfrm>
            <a:off x="-2699" y="2697"/>
            <a:ext cx="3561602" cy="199502"/>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Google Shape;7;p1" id="6" name="Google Shape;6;p12"/>
          <p:cNvPicPr preferRelativeResize="0"/>
          <p:nvPr/>
        </p:nvPicPr>
        <p:blipFill rotWithShape="1">
          <a:blip r:embed="rId1">
            <a:alphaModFix/>
          </a:blip>
          <a:srcRect b="25722" l="4362" r="4571" t="19277"/>
          <a:stretch/>
        </p:blipFill>
        <p:spPr>
          <a:xfrm>
            <a:off x="8062575" y="4375799"/>
            <a:ext cx="875051" cy="528476"/>
          </a:xfrm>
          <a:prstGeom prst="rect">
            <a:avLst/>
          </a:prstGeom>
          <a:noFill/>
          <a:ln>
            <a:noFill/>
          </a:ln>
        </p:spPr>
      </p:pic>
      <p:sp>
        <p:nvSpPr>
          <p:cNvPr id="7" name="Google Shape;7;p12"/>
          <p:cNvSpPr/>
          <p:nvPr/>
        </p:nvSpPr>
        <p:spPr>
          <a:xfrm>
            <a:off x="0" y="5051375"/>
            <a:ext cx="9144000" cy="92101"/>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8" name="Google Shape;8;p12"/>
          <p:cNvSpPr txBox="1"/>
          <p:nvPr>
            <p:ph idx="12" type="sldNum"/>
          </p:nvPr>
        </p:nvSpPr>
        <p:spPr>
          <a:xfrm>
            <a:off x="150768" y="4533500"/>
            <a:ext cx="326310" cy="347951"/>
          </a:xfrm>
          <a:prstGeom prst="rect">
            <a:avLst/>
          </a:prstGeom>
          <a:noFill/>
          <a:ln>
            <a:noFill/>
          </a:ln>
        </p:spPr>
        <p:txBody>
          <a:bodyPr anchorCtr="0" anchor="ctr" bIns="91400" lIns="91400" spcFirstLastPara="1" rIns="91400" wrap="square" tIns="91400">
            <a:normAutofit/>
          </a:bodyPr>
          <a:lstStyle>
            <a:lvl1pPr indent="0" lvl="0" marL="0" marR="0" rtl="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1pPr>
            <a:lvl2pPr indent="0" lvl="1" marL="0" marR="0" rtl="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2pPr>
            <a:lvl3pPr indent="0" lvl="2" marL="0" marR="0" rtl="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3pPr>
            <a:lvl4pPr indent="0" lvl="3" marL="0" marR="0" rtl="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4pPr>
            <a:lvl5pPr indent="0" lvl="4" marL="0" marR="0" rtl="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5pPr>
            <a:lvl6pPr indent="0" lvl="5" marL="0" marR="0" rtl="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6pPr>
            <a:lvl7pPr indent="0" lvl="6" marL="0" marR="0" rtl="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7pPr>
            <a:lvl8pPr indent="0" lvl="7" marL="0" marR="0" rtl="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8pPr>
            <a:lvl9pPr indent="0" lvl="8" marL="0" marR="0" rtl="0" algn="r">
              <a:lnSpc>
                <a:spcPct val="100000"/>
              </a:lnSpc>
              <a:spcBef>
                <a:spcPts val="0"/>
              </a:spcBef>
              <a:spcAft>
                <a:spcPts val="0"/>
              </a:spcAft>
              <a:buClr>
                <a:srgbClr val="232752"/>
              </a:buClr>
              <a:buSzPts val="900"/>
              <a:buFont typeface="Assistant SemiBold"/>
              <a:buNone/>
              <a:defRPr b="0" i="0" sz="900" u="none" cap="none" strike="noStrike">
                <a:solidFill>
                  <a:srgbClr val="232752"/>
                </a:solidFill>
                <a:latin typeface="Assistant SemiBold"/>
                <a:ea typeface="Assistant SemiBold"/>
                <a:cs typeface="Assistant SemiBold"/>
                <a:sym typeface="Assistant SemiBold"/>
              </a:defRPr>
            </a:lvl9pPr>
          </a:lstStyle>
          <a:p>
            <a:pPr indent="0" lvl="0" marL="0" rtl="0" algn="r">
              <a:spcBef>
                <a:spcPts val="0"/>
              </a:spcBef>
              <a:spcAft>
                <a:spcPts val="0"/>
              </a:spcAft>
              <a:buNone/>
            </a:pPr>
            <a:fld id="{00000000-1234-1234-1234-123412341234}" type="slidenum">
              <a:rPr lang="iw-IL"/>
              <a:t>‹#›</a:t>
            </a:fld>
            <a:endParaRPr/>
          </a:p>
        </p:txBody>
      </p:sp>
      <p:sp>
        <p:nvSpPr>
          <p:cNvPr id="9" name="Google Shape;9;p12"/>
          <p:cNvSpPr txBox="1"/>
          <p:nvPr>
            <p:ph type="title"/>
          </p:nvPr>
        </p:nvSpPr>
        <p:spPr>
          <a:xfrm>
            <a:off x="457200" y="69056"/>
            <a:ext cx="8229600" cy="1131094"/>
          </a:xfrm>
          <a:prstGeom prst="rect">
            <a:avLst/>
          </a:prstGeom>
          <a:noFill/>
          <a:ln>
            <a:noFill/>
          </a:ln>
        </p:spPr>
        <p:txBody>
          <a:bodyPr anchorCtr="0" anchor="ctr" bIns="45700" lIns="45700" spcFirstLastPara="1" rIns="45700" wrap="square" tIns="45700">
            <a:noAutofit/>
          </a:bodyPr>
          <a:lstStyle>
            <a:lvl1pPr lvl="0" marR="0" rtl="1" algn="l">
              <a:lnSpc>
                <a:spcPct val="100000"/>
              </a:lnSpc>
              <a:spcBef>
                <a:spcPts val="0"/>
              </a:spcBef>
              <a:spcAft>
                <a:spcPts val="0"/>
              </a:spcAft>
              <a:buClr>
                <a:srgbClr val="000000"/>
              </a:buClr>
              <a:buSzPts val="1400"/>
              <a:buFont typeface="Assistant"/>
              <a:buNone/>
              <a:defRPr b="0" i="0" sz="1400" u="none" cap="none" strike="noStrike">
                <a:solidFill>
                  <a:srgbClr val="000000"/>
                </a:solidFill>
                <a:latin typeface="Assistant"/>
                <a:ea typeface="Assistant"/>
                <a:cs typeface="Assistant"/>
                <a:sym typeface="Assistant"/>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 name="Google Shape;10;p12"/>
          <p:cNvSpPr txBox="1"/>
          <p:nvPr>
            <p:ph idx="1" type="body"/>
          </p:nvPr>
        </p:nvSpPr>
        <p:spPr>
          <a:xfrm>
            <a:off x="457200" y="1200150"/>
            <a:ext cx="8229600" cy="3943350"/>
          </a:xfrm>
          <a:prstGeom prst="rect">
            <a:avLst/>
          </a:prstGeom>
          <a:noFill/>
          <a:ln>
            <a:noFill/>
          </a:ln>
        </p:spPr>
        <p:txBody>
          <a:bodyPr anchorCtr="0" anchor="t" bIns="45700" lIns="45700" spcFirstLastPara="1" rIns="45700" wrap="square" tIns="45700">
            <a:noAutofit/>
          </a:bodyPr>
          <a:lstStyle>
            <a:lvl1pPr indent="-228600" lvl="0" marL="457200" marR="0" rtl="1" algn="l">
              <a:lnSpc>
                <a:spcPct val="100000"/>
              </a:lnSpc>
              <a:spcBef>
                <a:spcPts val="0"/>
              </a:spcBef>
              <a:spcAft>
                <a:spcPts val="0"/>
              </a:spcAft>
              <a:buClr>
                <a:srgbClr val="000000"/>
              </a:buClr>
              <a:buSzPts val="1400"/>
              <a:buFont typeface="Assistant"/>
              <a:buNone/>
              <a:defRPr b="0" i="0" sz="1400" u="none" cap="none" strike="noStrike">
                <a:solidFill>
                  <a:srgbClr val="000000"/>
                </a:solidFill>
                <a:latin typeface="Assistant"/>
                <a:ea typeface="Assistant"/>
                <a:cs typeface="Assistant"/>
                <a:sym typeface="Assistant"/>
              </a:defRPr>
            </a:lvl1pPr>
            <a:lvl2pPr indent="-228600" lvl="1" marL="914400" marR="0" rtl="1" algn="l">
              <a:lnSpc>
                <a:spcPct val="100000"/>
              </a:lnSpc>
              <a:spcBef>
                <a:spcPts val="0"/>
              </a:spcBef>
              <a:spcAft>
                <a:spcPts val="0"/>
              </a:spcAft>
              <a:buClr>
                <a:srgbClr val="000000"/>
              </a:buClr>
              <a:buSzPts val="1400"/>
              <a:buFont typeface="Assistant"/>
              <a:buNone/>
              <a:defRPr b="0" i="0" sz="1400" u="none" cap="none" strike="noStrike">
                <a:solidFill>
                  <a:srgbClr val="000000"/>
                </a:solidFill>
                <a:latin typeface="Assistant"/>
                <a:ea typeface="Assistant"/>
                <a:cs typeface="Assistant"/>
                <a:sym typeface="Assistant"/>
              </a:defRPr>
            </a:lvl2pPr>
            <a:lvl3pPr indent="-228600" lvl="2" marL="1371600" marR="0" rtl="1" algn="l">
              <a:lnSpc>
                <a:spcPct val="100000"/>
              </a:lnSpc>
              <a:spcBef>
                <a:spcPts val="0"/>
              </a:spcBef>
              <a:spcAft>
                <a:spcPts val="0"/>
              </a:spcAft>
              <a:buClr>
                <a:srgbClr val="000000"/>
              </a:buClr>
              <a:buSzPts val="1400"/>
              <a:buFont typeface="Assistant"/>
              <a:buNone/>
              <a:defRPr b="0" i="0" sz="1400" u="none" cap="none" strike="noStrike">
                <a:solidFill>
                  <a:srgbClr val="000000"/>
                </a:solidFill>
                <a:latin typeface="Assistant"/>
                <a:ea typeface="Assistant"/>
                <a:cs typeface="Assistant"/>
                <a:sym typeface="Assistant"/>
              </a:defRPr>
            </a:lvl3pPr>
            <a:lvl4pPr indent="-228600" lvl="3" marL="1828800" marR="0" rtl="1" algn="l">
              <a:lnSpc>
                <a:spcPct val="100000"/>
              </a:lnSpc>
              <a:spcBef>
                <a:spcPts val="0"/>
              </a:spcBef>
              <a:spcAft>
                <a:spcPts val="0"/>
              </a:spcAft>
              <a:buClr>
                <a:srgbClr val="000000"/>
              </a:buClr>
              <a:buSzPts val="1400"/>
              <a:buFont typeface="Assistant"/>
              <a:buNone/>
              <a:defRPr b="0" i="0" sz="1400" u="none" cap="none" strike="noStrike">
                <a:solidFill>
                  <a:srgbClr val="000000"/>
                </a:solidFill>
                <a:latin typeface="Assistant"/>
                <a:ea typeface="Assistant"/>
                <a:cs typeface="Assistant"/>
                <a:sym typeface="Assistant"/>
              </a:defRPr>
            </a:lvl4pPr>
            <a:lvl5pPr indent="-228600" lvl="4" marL="2286000" marR="0" rtl="1" algn="l">
              <a:lnSpc>
                <a:spcPct val="100000"/>
              </a:lnSpc>
              <a:spcBef>
                <a:spcPts val="0"/>
              </a:spcBef>
              <a:spcAft>
                <a:spcPts val="0"/>
              </a:spcAft>
              <a:buClr>
                <a:srgbClr val="000000"/>
              </a:buClr>
              <a:buSzPts val="1400"/>
              <a:buFont typeface="Assistant"/>
              <a:buNone/>
              <a:defRPr b="0" i="0" sz="1400" u="none" cap="none" strike="noStrike">
                <a:solidFill>
                  <a:srgbClr val="000000"/>
                </a:solidFill>
                <a:latin typeface="Assistant"/>
                <a:ea typeface="Assistant"/>
                <a:cs typeface="Assistant"/>
                <a:sym typeface="Assistant"/>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6.png"/></Relationships>
</file>

<file path=ppt/slides/_rels/slide10.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12.png"/><Relationship Id="rId13" Type="http://schemas.openxmlformats.org/officeDocument/2006/relationships/image" Target="../media/image8.png"/><Relationship Id="rId12"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1.png"/><Relationship Id="rId14" Type="http://schemas.openxmlformats.org/officeDocument/2006/relationships/image" Target="../media/image19.png"/><Relationship Id="rId5" Type="http://schemas.openxmlformats.org/officeDocument/2006/relationships/image" Target="../media/image13.png"/><Relationship Id="rId6" Type="http://schemas.openxmlformats.org/officeDocument/2006/relationships/image" Target="../media/image22.png"/><Relationship Id="rId7" Type="http://schemas.openxmlformats.org/officeDocument/2006/relationships/image" Target="../media/image16.png"/><Relationship Id="rId8"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42.png"/></Relationships>
</file>

<file path=ppt/slides/_rels/slide2.xml.rels><?xml version="1.0" encoding="UTF-8" standalone="yes"?><Relationships xmlns="http://schemas.openxmlformats.org/package/2006/relationships"><Relationship Id="rId11" Type="http://schemas.openxmlformats.org/officeDocument/2006/relationships/image" Target="../media/image8.png"/><Relationship Id="rId10" Type="http://schemas.openxmlformats.org/officeDocument/2006/relationships/image" Target="../media/image1.png"/><Relationship Id="rId13" Type="http://schemas.openxmlformats.org/officeDocument/2006/relationships/image" Target="../media/image12.png"/><Relationship Id="rId12"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21.png"/><Relationship Id="rId14" Type="http://schemas.openxmlformats.org/officeDocument/2006/relationships/image" Target="../media/image29.png"/><Relationship Id="rId5" Type="http://schemas.openxmlformats.org/officeDocument/2006/relationships/image" Target="../media/image10.png"/><Relationship Id="rId6" Type="http://schemas.openxmlformats.org/officeDocument/2006/relationships/image" Target="../media/image13.png"/><Relationship Id="rId7" Type="http://schemas.openxmlformats.org/officeDocument/2006/relationships/image" Target="../media/image22.png"/><Relationship Id="rId8" Type="http://schemas.openxmlformats.org/officeDocument/2006/relationships/image" Target="../media/image16.png"/></Relationships>
</file>

<file path=ppt/slides/_rels/slide3.xml.rels><?xml version="1.0" encoding="UTF-8" standalone="yes"?><Relationships xmlns="http://schemas.openxmlformats.org/package/2006/relationships"><Relationship Id="rId11" Type="http://schemas.openxmlformats.org/officeDocument/2006/relationships/image" Target="../media/image1.png"/><Relationship Id="rId10" Type="http://schemas.openxmlformats.org/officeDocument/2006/relationships/image" Target="../media/image21.png"/><Relationship Id="rId13" Type="http://schemas.openxmlformats.org/officeDocument/2006/relationships/image" Target="../media/image31.png"/><Relationship Id="rId12"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8.png"/><Relationship Id="rId9" Type="http://schemas.openxmlformats.org/officeDocument/2006/relationships/image" Target="../media/image16.png"/><Relationship Id="rId15" Type="http://schemas.openxmlformats.org/officeDocument/2006/relationships/image" Target="../media/image30.png"/><Relationship Id="rId14" Type="http://schemas.openxmlformats.org/officeDocument/2006/relationships/image" Target="../media/image29.png"/><Relationship Id="rId5" Type="http://schemas.openxmlformats.org/officeDocument/2006/relationships/image" Target="../media/image24.png"/><Relationship Id="rId6" Type="http://schemas.openxmlformats.org/officeDocument/2006/relationships/image" Target="../media/image17.png"/><Relationship Id="rId7" Type="http://schemas.openxmlformats.org/officeDocument/2006/relationships/image" Target="../media/image7.png"/><Relationship Id="rId8" Type="http://schemas.openxmlformats.org/officeDocument/2006/relationships/image" Target="../media/image13.png"/></Relationships>
</file>

<file path=ppt/slides/_rels/slide4.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31.png"/><Relationship Id="rId13" Type="http://schemas.openxmlformats.org/officeDocument/2006/relationships/image" Target="../media/image10.png"/><Relationship Id="rId12"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 Id="rId4" Type="http://schemas.openxmlformats.org/officeDocument/2006/relationships/image" Target="../media/image36.png"/><Relationship Id="rId9" Type="http://schemas.openxmlformats.org/officeDocument/2006/relationships/image" Target="../media/image24.png"/><Relationship Id="rId14" Type="http://schemas.openxmlformats.org/officeDocument/2006/relationships/image" Target="../media/image13.png"/><Relationship Id="rId5" Type="http://schemas.openxmlformats.org/officeDocument/2006/relationships/image" Target="../media/image16.png"/><Relationship Id="rId6" Type="http://schemas.openxmlformats.org/officeDocument/2006/relationships/image" Target="../media/image21.png"/><Relationship Id="rId7" Type="http://schemas.openxmlformats.org/officeDocument/2006/relationships/image" Target="../media/image1.png"/><Relationship Id="rId8" Type="http://schemas.openxmlformats.org/officeDocument/2006/relationships/image" Target="../media/image18.png"/></Relationships>
</file>

<file path=ppt/slides/_rels/slide5.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18.png"/><Relationship Id="rId13" Type="http://schemas.openxmlformats.org/officeDocument/2006/relationships/image" Target="../media/image10.png"/><Relationship Id="rId12"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36.png"/><Relationship Id="rId9" Type="http://schemas.openxmlformats.org/officeDocument/2006/relationships/image" Target="../media/image1.png"/><Relationship Id="rId14" Type="http://schemas.openxmlformats.org/officeDocument/2006/relationships/image" Target="../media/image29.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16.png"/><Relationship Id="rId8" Type="http://schemas.openxmlformats.org/officeDocument/2006/relationships/image" Target="../media/image21.png"/></Relationships>
</file>

<file path=ppt/slides/_rels/slide6.xml.rels><?xml version="1.0" encoding="UTF-8" standalone="yes"?><Relationships xmlns="http://schemas.openxmlformats.org/package/2006/relationships"><Relationship Id="rId11" Type="http://schemas.openxmlformats.org/officeDocument/2006/relationships/image" Target="../media/image18.png"/><Relationship Id="rId10" Type="http://schemas.openxmlformats.org/officeDocument/2006/relationships/image" Target="../media/image1.png"/><Relationship Id="rId13" Type="http://schemas.openxmlformats.org/officeDocument/2006/relationships/image" Target="../media/image10.png"/><Relationship Id="rId12"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7.png"/><Relationship Id="rId4" Type="http://schemas.openxmlformats.org/officeDocument/2006/relationships/image" Target="../media/image36.png"/><Relationship Id="rId9" Type="http://schemas.openxmlformats.org/officeDocument/2006/relationships/image" Target="../media/image40.png"/><Relationship Id="rId15" Type="http://schemas.openxmlformats.org/officeDocument/2006/relationships/image" Target="../media/image12.png"/><Relationship Id="rId14" Type="http://schemas.openxmlformats.org/officeDocument/2006/relationships/image" Target="../media/image29.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16.png"/><Relationship Id="rId8" Type="http://schemas.openxmlformats.org/officeDocument/2006/relationships/image" Target="../media/image21.png"/></Relationships>
</file>

<file path=ppt/slides/_rels/slide7.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18.png"/><Relationship Id="rId13" Type="http://schemas.openxmlformats.org/officeDocument/2006/relationships/image" Target="../media/image10.png"/><Relationship Id="rId12"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36.png"/><Relationship Id="rId9" Type="http://schemas.openxmlformats.org/officeDocument/2006/relationships/image" Target="../media/image1.png"/><Relationship Id="rId14" Type="http://schemas.openxmlformats.org/officeDocument/2006/relationships/image" Target="../media/image29.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16.png"/><Relationship Id="rId8" Type="http://schemas.openxmlformats.org/officeDocument/2006/relationships/image" Target="../media/image21.png"/></Relationships>
</file>

<file path=ppt/slides/_rels/slide8.xml.rels><?xml version="1.0" encoding="UTF-8" standalone="yes"?><Relationships xmlns="http://schemas.openxmlformats.org/package/2006/relationships"><Relationship Id="rId11" Type="http://schemas.openxmlformats.org/officeDocument/2006/relationships/image" Target="../media/image24.png"/><Relationship Id="rId10" Type="http://schemas.openxmlformats.org/officeDocument/2006/relationships/image" Target="../media/image18.png"/><Relationship Id="rId13" Type="http://schemas.openxmlformats.org/officeDocument/2006/relationships/image" Target="../media/image10.png"/><Relationship Id="rId12" Type="http://schemas.openxmlformats.org/officeDocument/2006/relationships/image" Target="../media/image31.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36.png"/><Relationship Id="rId9" Type="http://schemas.openxmlformats.org/officeDocument/2006/relationships/image" Target="../media/image1.png"/><Relationship Id="rId14" Type="http://schemas.openxmlformats.org/officeDocument/2006/relationships/image" Target="../media/image29.png"/><Relationship Id="rId5" Type="http://schemas.openxmlformats.org/officeDocument/2006/relationships/image" Target="../media/image7.png"/><Relationship Id="rId6" Type="http://schemas.openxmlformats.org/officeDocument/2006/relationships/image" Target="../media/image13.png"/><Relationship Id="rId7" Type="http://schemas.openxmlformats.org/officeDocument/2006/relationships/image" Target="../media/image16.png"/><Relationship Id="rId8" Type="http://schemas.openxmlformats.org/officeDocument/2006/relationships/image" Target="../media/image21.png"/></Relationships>
</file>

<file path=ppt/slides/_rels/slide9.xml.rels><?xml version="1.0" encoding="UTF-8" standalone="yes"?><Relationships xmlns="http://schemas.openxmlformats.org/package/2006/relationships"><Relationship Id="rId11" Type="http://schemas.openxmlformats.org/officeDocument/2006/relationships/image" Target="../media/image29.png"/><Relationship Id="rId10" Type="http://schemas.openxmlformats.org/officeDocument/2006/relationships/image" Target="../media/image12.png"/><Relationship Id="rId13" Type="http://schemas.openxmlformats.org/officeDocument/2006/relationships/image" Target="../media/image18.png"/><Relationship Id="rId12"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1.png"/><Relationship Id="rId14" Type="http://schemas.openxmlformats.org/officeDocument/2006/relationships/image" Target="../media/image24.png"/><Relationship Id="rId5" Type="http://schemas.openxmlformats.org/officeDocument/2006/relationships/image" Target="../media/image13.png"/><Relationship Id="rId6" Type="http://schemas.openxmlformats.org/officeDocument/2006/relationships/image" Target="../media/image22.png"/><Relationship Id="rId7" Type="http://schemas.openxmlformats.org/officeDocument/2006/relationships/image" Target="../media/image16.png"/><Relationship Id="rId8"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 name="Shape 22"/>
        <p:cNvGrpSpPr/>
        <p:nvPr/>
      </p:nvGrpSpPr>
      <p:grpSpPr>
        <a:xfrm>
          <a:off x="0" y="0"/>
          <a:ext cx="0" cy="0"/>
          <a:chOff x="0" y="0"/>
          <a:chExt cx="0" cy="0"/>
        </a:xfrm>
      </p:grpSpPr>
      <p:sp>
        <p:nvSpPr>
          <p:cNvPr id="23" name="Google Shape;23;p1"/>
          <p:cNvSpPr txBox="1"/>
          <p:nvPr/>
        </p:nvSpPr>
        <p:spPr>
          <a:xfrm>
            <a:off x="4503620" y="1920537"/>
            <a:ext cx="4121701" cy="1500808"/>
          </a:xfrm>
          <a:prstGeom prst="rect">
            <a:avLst/>
          </a:prstGeom>
          <a:noFill/>
          <a:ln>
            <a:noFill/>
          </a:ln>
        </p:spPr>
        <p:txBody>
          <a:bodyPr anchorCtr="0" anchor="t" bIns="91400" lIns="91400" spcFirstLastPara="1" rIns="91400" wrap="square" tIns="91400">
            <a:spAutoFit/>
          </a:bodyPr>
          <a:lstStyle/>
          <a:p>
            <a:pPr indent="0" lvl="0" marL="0" marR="0" rtl="1" algn="r">
              <a:lnSpc>
                <a:spcPct val="104166"/>
              </a:lnSpc>
              <a:spcBef>
                <a:spcPts val="0"/>
              </a:spcBef>
              <a:spcAft>
                <a:spcPts val="0"/>
              </a:spcAft>
              <a:buClr>
                <a:srgbClr val="232752"/>
              </a:buClr>
              <a:buSzPts val="4800"/>
              <a:buFont typeface="Assistant ExtraBold"/>
              <a:buNone/>
            </a:pPr>
            <a:r>
              <a:rPr b="0" i="0" lang="iw-IL" sz="4800" u="none" cap="none" strike="noStrike">
                <a:solidFill>
                  <a:srgbClr val="232752"/>
                </a:solidFill>
                <a:latin typeface="Assistant ExtraBold"/>
                <a:ea typeface="Assistant ExtraBold"/>
                <a:cs typeface="Assistant ExtraBold"/>
                <a:sym typeface="Assistant ExtraBold"/>
              </a:rPr>
              <a:t>מבוא לפרק</a:t>
            </a:r>
            <a:br>
              <a:rPr b="0" i="0" lang="iw-IL" sz="4800" u="none" cap="none" strike="noStrike">
                <a:solidFill>
                  <a:srgbClr val="232752"/>
                </a:solidFill>
                <a:latin typeface="Assistant ExtraBold"/>
                <a:ea typeface="Assistant ExtraBold"/>
                <a:cs typeface="Assistant ExtraBold"/>
                <a:sym typeface="Assistant ExtraBold"/>
              </a:rPr>
            </a:br>
            <a:r>
              <a:rPr b="0" i="0" lang="iw-IL" sz="4800" u="none" cap="none" strike="noStrike">
                <a:solidFill>
                  <a:srgbClr val="00ACE6"/>
                </a:solidFill>
                <a:latin typeface="Assistant ExtraBold"/>
                <a:ea typeface="Assistant ExtraBold"/>
                <a:cs typeface="Assistant ExtraBold"/>
                <a:sym typeface="Assistant ExtraBold"/>
              </a:rPr>
              <a:t>מחזור הנתונים</a:t>
            </a:r>
            <a:endParaRPr b="0" i="0" sz="1400" u="none" cap="none" strike="noStrike">
              <a:solidFill>
                <a:srgbClr val="00ACE6"/>
              </a:solidFill>
              <a:latin typeface="Arial"/>
              <a:ea typeface="Arial"/>
              <a:cs typeface="Arial"/>
              <a:sym typeface="Arial"/>
            </a:endParaRPr>
          </a:p>
        </p:txBody>
      </p:sp>
      <p:sp>
        <p:nvSpPr>
          <p:cNvPr id="24" name="Google Shape;24;p1"/>
          <p:cNvSpPr/>
          <p:nvPr/>
        </p:nvSpPr>
        <p:spPr>
          <a:xfrm>
            <a:off x="-5125" y="5051375"/>
            <a:ext cx="9144001" cy="92101"/>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55;p13" id="25" name="Google Shape;25;p1"/>
          <p:cNvPicPr preferRelativeResize="0"/>
          <p:nvPr/>
        </p:nvPicPr>
        <p:blipFill rotWithShape="1">
          <a:blip r:embed="rId3">
            <a:alphaModFix/>
          </a:blip>
          <a:srcRect b="25722" l="4362" r="4571" t="19277"/>
          <a:stretch/>
        </p:blipFill>
        <p:spPr>
          <a:xfrm>
            <a:off x="6905262" y="612625"/>
            <a:ext cx="1442851" cy="871402"/>
          </a:xfrm>
          <a:prstGeom prst="rect">
            <a:avLst/>
          </a:prstGeom>
          <a:noFill/>
          <a:ln>
            <a:noFill/>
          </a:ln>
        </p:spPr>
      </p:pic>
      <p:sp>
        <p:nvSpPr>
          <p:cNvPr id="26" name="Google Shape;26;p1"/>
          <p:cNvSpPr txBox="1"/>
          <p:nvPr>
            <p:ph idx="12" type="sldNum"/>
          </p:nvPr>
        </p:nvSpPr>
        <p:spPr>
          <a:xfrm>
            <a:off x="174198" y="4533500"/>
            <a:ext cx="260930" cy="347951"/>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sz="900">
                <a:solidFill>
                  <a:srgbClr val="232752"/>
                </a:solidFill>
                <a:latin typeface="Assistant SemiBold"/>
                <a:ea typeface="Assistant SemiBold"/>
                <a:cs typeface="Assistant SemiBold"/>
                <a:sym typeface="Assistant SemiBold"/>
              </a:rPr>
              <a:t>‹#›</a:t>
            </a:fld>
            <a:endParaRPr/>
          </a:p>
        </p:txBody>
      </p:sp>
      <p:sp>
        <p:nvSpPr>
          <p:cNvPr id="27" name="Google Shape;27;p1"/>
          <p:cNvSpPr/>
          <p:nvPr/>
        </p:nvSpPr>
        <p:spPr>
          <a:xfrm>
            <a:off x="90899" y="4353924"/>
            <a:ext cx="8962202" cy="569401"/>
          </a:xfrm>
          <a:prstGeom prst="rect">
            <a:avLst/>
          </a:prstGeom>
          <a:solidFill>
            <a:srgbClr val="FFFFFF"/>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60;p13" id="28" name="Google Shape;28;p1"/>
          <p:cNvPicPr preferRelativeResize="0"/>
          <p:nvPr/>
        </p:nvPicPr>
        <p:blipFill rotWithShape="1">
          <a:blip r:embed="rId4">
            <a:alphaModFix/>
          </a:blip>
          <a:srcRect b="0" l="0" r="0" t="0"/>
          <a:stretch/>
        </p:blipFill>
        <p:spPr>
          <a:xfrm rot="3173669">
            <a:off x="4795859" y="1031616"/>
            <a:ext cx="428726" cy="946126"/>
          </a:xfrm>
          <a:prstGeom prst="rect">
            <a:avLst/>
          </a:prstGeom>
          <a:noFill/>
          <a:ln>
            <a:noFill/>
          </a:ln>
        </p:spPr>
      </p:pic>
      <p:pic>
        <p:nvPicPr>
          <p:cNvPr descr="Google Shape;62;p13" id="29" name="Google Shape;29;p1"/>
          <p:cNvPicPr preferRelativeResize="0"/>
          <p:nvPr/>
        </p:nvPicPr>
        <p:blipFill rotWithShape="1">
          <a:blip r:embed="rId5">
            <a:alphaModFix/>
          </a:blip>
          <a:srcRect b="0" l="0" r="0" t="0"/>
          <a:stretch/>
        </p:blipFill>
        <p:spPr>
          <a:xfrm rot="-2133876">
            <a:off x="7689315" y="3988899"/>
            <a:ext cx="1117046" cy="667702"/>
          </a:xfrm>
          <a:prstGeom prst="rect">
            <a:avLst/>
          </a:prstGeom>
          <a:noFill/>
          <a:ln>
            <a:noFill/>
          </a:ln>
        </p:spPr>
      </p:pic>
      <p:pic>
        <p:nvPicPr>
          <p:cNvPr id="30" name="Google Shape;30;p1"/>
          <p:cNvPicPr preferRelativeResize="0"/>
          <p:nvPr/>
        </p:nvPicPr>
        <p:blipFill rotWithShape="1">
          <a:blip r:embed="rId6">
            <a:alphaModFix/>
          </a:blip>
          <a:srcRect b="0" l="0" r="0" t="0"/>
          <a:stretch/>
        </p:blipFill>
        <p:spPr>
          <a:xfrm>
            <a:off x="564985" y="802113"/>
            <a:ext cx="4262195" cy="3594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10"/>
          <p:cNvSpPr/>
          <p:nvPr/>
        </p:nvSpPr>
        <p:spPr>
          <a:xfrm>
            <a:off x="1473150" y="952065"/>
            <a:ext cx="6077701" cy="3154501"/>
          </a:xfrm>
          <a:prstGeom prst="ellipse">
            <a:avLst/>
          </a:prstGeom>
          <a:noFill/>
          <a:ln cap="flat" cmpd="sng" w="19050">
            <a:solidFill>
              <a:srgbClr val="BFBFBF"/>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65" name="Google Shape;365;p10"/>
          <p:cNvSpPr/>
          <p:nvPr/>
        </p:nvSpPr>
        <p:spPr>
          <a:xfrm>
            <a:off x="5637200" y="3242398"/>
            <a:ext cx="1391401" cy="917701"/>
          </a:xfrm>
          <a:prstGeom prst="roundRect">
            <a:avLst>
              <a:gd fmla="val 10318" name="adj"/>
            </a:avLst>
          </a:prstGeom>
          <a:solidFill>
            <a:srgbClr val="E0A31D"/>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ACE6"/>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66" name="Google Shape;366;p10"/>
          <p:cNvSpPr txBox="1"/>
          <p:nvPr>
            <p:ph idx="12" type="sldNum"/>
          </p:nvPr>
        </p:nvSpPr>
        <p:spPr>
          <a:xfrm>
            <a:off x="177856" y="4539850"/>
            <a:ext cx="257272" cy="335251"/>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ExtraBold"/>
              <a:buNone/>
            </a:pPr>
            <a:fld id="{00000000-1234-1234-1234-123412341234}" type="slidenum">
              <a:rPr lang="iw-IL">
                <a:latin typeface="Assistant ExtraBold"/>
                <a:ea typeface="Assistant ExtraBold"/>
                <a:cs typeface="Assistant ExtraBold"/>
                <a:sym typeface="Assistant ExtraBold"/>
              </a:rPr>
              <a:t>‹#›</a:t>
            </a:fld>
            <a:endParaRPr b="0" i="0" sz="900" u="none" cap="none" strike="noStrike">
              <a:solidFill>
                <a:srgbClr val="232752"/>
              </a:solidFill>
              <a:latin typeface="Assistant ExtraBold"/>
              <a:ea typeface="Assistant ExtraBold"/>
              <a:cs typeface="Assistant ExtraBold"/>
              <a:sym typeface="Assistant ExtraBold"/>
            </a:endParaRPr>
          </a:p>
        </p:txBody>
      </p:sp>
      <p:sp>
        <p:nvSpPr>
          <p:cNvPr id="367" name="Google Shape;367;p10"/>
          <p:cNvSpPr txBox="1"/>
          <p:nvPr/>
        </p:nvSpPr>
        <p:spPr>
          <a:xfrm>
            <a:off x="5786006" y="3651410"/>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chemeClr val="lt1"/>
              </a:buClr>
              <a:buSzPts val="1050"/>
              <a:buFont typeface="Assistant"/>
              <a:buNone/>
            </a:pPr>
            <a:r>
              <a:rPr b="1" i="0" lang="iw-IL" sz="1050" u="none" cap="none" strike="noStrike">
                <a:solidFill>
                  <a:schemeClr val="lt1"/>
                </a:solidFill>
                <a:latin typeface="Assistant"/>
                <a:ea typeface="Assistant"/>
                <a:cs typeface="Assistant"/>
                <a:sym typeface="Assistant"/>
              </a:rPr>
              <a:t>ניקוי ואינטגרציה</a:t>
            </a:r>
            <a:endParaRPr b="1" i="0" sz="1050" u="none" cap="none" strike="noStrike">
              <a:solidFill>
                <a:schemeClr val="lt1"/>
              </a:solidFill>
              <a:latin typeface="Assistant"/>
              <a:ea typeface="Assistant"/>
              <a:cs typeface="Assistant"/>
              <a:sym typeface="Assistant"/>
            </a:endParaRPr>
          </a:p>
          <a:p>
            <a:pPr indent="0" lvl="0" marL="0" marR="0" rtl="1" algn="ctr">
              <a:lnSpc>
                <a:spcPct val="100000"/>
              </a:lnSpc>
              <a:spcBef>
                <a:spcPts val="0"/>
              </a:spcBef>
              <a:spcAft>
                <a:spcPts val="0"/>
              </a:spcAft>
              <a:buClr>
                <a:schemeClr val="lt1"/>
              </a:buClr>
              <a:buSzPts val="1050"/>
              <a:buFont typeface="Assistant"/>
              <a:buNone/>
            </a:pPr>
            <a:r>
              <a:rPr b="1" i="0" lang="iw-IL" sz="1050" u="none" cap="none" strike="noStrike">
                <a:solidFill>
                  <a:schemeClr val="lt1"/>
                </a:solidFill>
                <a:latin typeface="Assistant"/>
                <a:ea typeface="Assistant"/>
                <a:cs typeface="Assistant"/>
                <a:sym typeface="Assistant"/>
              </a:rPr>
              <a:t>של נתונים</a:t>
            </a:r>
            <a:endParaRPr b="1" i="0" sz="1050" u="none" cap="none" strike="noStrike">
              <a:solidFill>
                <a:schemeClr val="lt1"/>
              </a:solidFill>
              <a:latin typeface="Assistant"/>
              <a:ea typeface="Assistant"/>
              <a:cs typeface="Assistant"/>
              <a:sym typeface="Assistant"/>
            </a:endParaRPr>
          </a:p>
        </p:txBody>
      </p:sp>
      <p:pic>
        <p:nvPicPr>
          <p:cNvPr descr="Google Shape;74;p14" id="368" name="Google Shape;368;p10"/>
          <p:cNvPicPr preferRelativeResize="0"/>
          <p:nvPr/>
        </p:nvPicPr>
        <p:blipFill rotWithShape="1">
          <a:blip r:embed="rId3">
            <a:alphaModFix/>
          </a:blip>
          <a:srcRect b="0" l="0" r="0" t="0"/>
          <a:stretch/>
        </p:blipFill>
        <p:spPr>
          <a:xfrm>
            <a:off x="6178096" y="3402014"/>
            <a:ext cx="309415" cy="280077"/>
          </a:xfrm>
          <a:prstGeom prst="rect">
            <a:avLst/>
          </a:prstGeom>
          <a:noFill/>
          <a:ln>
            <a:noFill/>
          </a:ln>
        </p:spPr>
      </p:pic>
      <p:sp>
        <p:nvSpPr>
          <p:cNvPr id="369" name="Google Shape;369;p10"/>
          <p:cNvSpPr/>
          <p:nvPr/>
        </p:nvSpPr>
        <p:spPr>
          <a:xfrm>
            <a:off x="6643045" y="2007478"/>
            <a:ext cx="1391401" cy="917701"/>
          </a:xfrm>
          <a:prstGeom prst="roundRect">
            <a:avLst>
              <a:gd fmla="val 10318" name="adj"/>
            </a:avLst>
          </a:prstGeom>
          <a:solidFill>
            <a:srgbClr val="FEC2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70" name="Google Shape;370;p10"/>
          <p:cNvSpPr txBox="1"/>
          <p:nvPr/>
        </p:nvSpPr>
        <p:spPr>
          <a:xfrm>
            <a:off x="6791900" y="2393583"/>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אחזור ואחסון נתונים</a:t>
            </a:r>
            <a:endParaRPr b="1" i="0" sz="1050" u="none" cap="none" strike="noStrike">
              <a:solidFill>
                <a:srgbClr val="FFFFFF"/>
              </a:solidFill>
              <a:latin typeface="Assistant"/>
              <a:ea typeface="Assistant"/>
              <a:cs typeface="Assistant"/>
              <a:sym typeface="Assistant"/>
            </a:endParaRPr>
          </a:p>
        </p:txBody>
      </p:sp>
      <p:sp>
        <p:nvSpPr>
          <p:cNvPr id="371" name="Google Shape;371;p10"/>
          <p:cNvSpPr/>
          <p:nvPr/>
        </p:nvSpPr>
        <p:spPr>
          <a:xfrm>
            <a:off x="5637255" y="792514"/>
            <a:ext cx="1391401" cy="917701"/>
          </a:xfrm>
          <a:prstGeom prst="roundRect">
            <a:avLst>
              <a:gd fmla="val 10318" name="adj"/>
            </a:avLst>
          </a:prstGeom>
          <a:solidFill>
            <a:srgbClr val="918D8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2ACE6"/>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72" name="Google Shape;372;p10"/>
          <p:cNvSpPr txBox="1"/>
          <p:nvPr/>
        </p:nvSpPr>
        <p:spPr>
          <a:xfrm>
            <a:off x="5786061" y="1201527"/>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איתור וזיהוי </a:t>
            </a:r>
            <a:br>
              <a:rPr b="1" i="0" lang="iw-IL" sz="1050" u="none" cap="none" strike="noStrike">
                <a:solidFill>
                  <a:srgbClr val="FFFFFF"/>
                </a:solidFill>
                <a:latin typeface="Assistant"/>
                <a:ea typeface="Assistant"/>
                <a:cs typeface="Assistant"/>
                <a:sym typeface="Assistant"/>
              </a:rPr>
            </a:br>
            <a:r>
              <a:rPr b="1" i="0" lang="iw-IL" sz="1050" u="none" cap="none" strike="noStrike">
                <a:solidFill>
                  <a:srgbClr val="FFFFFF"/>
                </a:solidFill>
                <a:latin typeface="Assistant"/>
                <a:ea typeface="Assistant"/>
                <a:cs typeface="Assistant"/>
                <a:sym typeface="Assistant"/>
              </a:rPr>
              <a:t>מקורות נתונים</a:t>
            </a:r>
            <a:endParaRPr b="0" i="0" sz="1400" u="none" cap="none" strike="noStrike">
              <a:solidFill>
                <a:srgbClr val="000000"/>
              </a:solidFill>
              <a:latin typeface="Arial"/>
              <a:ea typeface="Arial"/>
              <a:cs typeface="Arial"/>
              <a:sym typeface="Arial"/>
            </a:endParaRPr>
          </a:p>
        </p:txBody>
      </p:sp>
      <p:sp>
        <p:nvSpPr>
          <p:cNvPr id="373" name="Google Shape;373;p10"/>
          <p:cNvSpPr/>
          <p:nvPr/>
        </p:nvSpPr>
        <p:spPr>
          <a:xfrm>
            <a:off x="3942908" y="471225"/>
            <a:ext cx="1391401" cy="917701"/>
          </a:xfrm>
          <a:prstGeom prst="roundRect">
            <a:avLst>
              <a:gd fmla="val 10318" name="adj"/>
            </a:avLst>
          </a:prstGeom>
          <a:solidFill>
            <a:srgbClr val="B7B7B7"/>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7B7B7"/>
              </a:solidFill>
              <a:latin typeface="Assistant"/>
              <a:ea typeface="Assistant"/>
              <a:cs typeface="Assistant"/>
              <a:sym typeface="Assistant"/>
            </a:endParaRPr>
          </a:p>
        </p:txBody>
      </p:sp>
      <p:sp>
        <p:nvSpPr>
          <p:cNvPr id="374" name="Google Shape;374;p10"/>
          <p:cNvSpPr txBox="1"/>
          <p:nvPr/>
        </p:nvSpPr>
        <p:spPr>
          <a:xfrm>
            <a:off x="4091713" y="953232"/>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הגדרת הבעיה</a:t>
            </a:r>
            <a:endParaRPr b="0" i="0" sz="1400" u="none" cap="none" strike="noStrike">
              <a:solidFill>
                <a:srgbClr val="000000"/>
              </a:solidFill>
              <a:latin typeface="Arial"/>
              <a:ea typeface="Arial"/>
              <a:cs typeface="Arial"/>
              <a:sym typeface="Arial"/>
            </a:endParaRPr>
          </a:p>
        </p:txBody>
      </p:sp>
      <p:sp>
        <p:nvSpPr>
          <p:cNvPr id="375" name="Google Shape;375;p10"/>
          <p:cNvSpPr/>
          <p:nvPr/>
        </p:nvSpPr>
        <p:spPr>
          <a:xfrm>
            <a:off x="2164970" y="827904"/>
            <a:ext cx="1391401" cy="917701"/>
          </a:xfrm>
          <a:prstGeom prst="roundRect">
            <a:avLst>
              <a:gd fmla="val 10318" name="adj"/>
            </a:avLst>
          </a:prstGeom>
          <a:solidFill>
            <a:srgbClr val="027EA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76" name="Google Shape;376;p10"/>
          <p:cNvSpPr txBox="1"/>
          <p:nvPr/>
        </p:nvSpPr>
        <p:spPr>
          <a:xfrm>
            <a:off x="2313776" y="131947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משוב</a:t>
            </a:r>
            <a:endParaRPr b="1" i="0" sz="1050" u="none" cap="none" strike="noStrike">
              <a:solidFill>
                <a:srgbClr val="FFFFFF"/>
              </a:solidFill>
              <a:latin typeface="Assistant"/>
              <a:ea typeface="Assistant"/>
              <a:cs typeface="Assistant"/>
              <a:sym typeface="Assistant"/>
            </a:endParaRPr>
          </a:p>
        </p:txBody>
      </p:sp>
      <p:sp>
        <p:nvSpPr>
          <p:cNvPr id="377" name="Google Shape;377;p10"/>
          <p:cNvSpPr/>
          <p:nvPr/>
        </p:nvSpPr>
        <p:spPr>
          <a:xfrm>
            <a:off x="1109562" y="2035125"/>
            <a:ext cx="1391401" cy="917700"/>
          </a:xfrm>
          <a:prstGeom prst="roundRect">
            <a:avLst>
              <a:gd fmla="val 10318" name="adj"/>
            </a:avLst>
          </a:prstGeom>
          <a:solidFill>
            <a:srgbClr val="00AC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71B7A9"/>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78" name="Google Shape;378;p10"/>
          <p:cNvSpPr txBox="1"/>
          <p:nvPr/>
        </p:nvSpPr>
        <p:spPr>
          <a:xfrm>
            <a:off x="1258369" y="2483156"/>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קבלת החלטות</a:t>
            </a:r>
            <a:endParaRPr b="1" i="0" sz="1050" u="none" cap="none" strike="noStrike">
              <a:solidFill>
                <a:srgbClr val="FFFFFF"/>
              </a:solidFill>
              <a:latin typeface="Assistant"/>
              <a:ea typeface="Assistant"/>
              <a:cs typeface="Assistant"/>
              <a:sym typeface="Assistant"/>
            </a:endParaRPr>
          </a:p>
        </p:txBody>
      </p:sp>
      <p:sp>
        <p:nvSpPr>
          <p:cNvPr id="379" name="Google Shape;379;p10"/>
          <p:cNvSpPr/>
          <p:nvPr/>
        </p:nvSpPr>
        <p:spPr>
          <a:xfrm>
            <a:off x="2164982" y="3242386"/>
            <a:ext cx="1391401" cy="917701"/>
          </a:xfrm>
          <a:prstGeom prst="roundRect">
            <a:avLst>
              <a:gd fmla="val 10318" name="adj"/>
            </a:avLst>
          </a:prstGeom>
          <a:solidFill>
            <a:srgbClr val="68C1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80" name="Google Shape;380;p10"/>
          <p:cNvSpPr txBox="1"/>
          <p:nvPr/>
        </p:nvSpPr>
        <p:spPr>
          <a:xfrm>
            <a:off x="2313789" y="370073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פרזנטציה</a:t>
            </a:r>
            <a:endParaRPr b="1" i="0" sz="1050" u="none" cap="none" strike="noStrike">
              <a:solidFill>
                <a:srgbClr val="FFFFFF"/>
              </a:solidFill>
              <a:latin typeface="Assistant"/>
              <a:ea typeface="Assistant"/>
              <a:cs typeface="Assistant"/>
              <a:sym typeface="Assistant"/>
            </a:endParaRPr>
          </a:p>
        </p:txBody>
      </p:sp>
      <p:sp>
        <p:nvSpPr>
          <p:cNvPr id="381" name="Google Shape;381;p10"/>
          <p:cNvSpPr/>
          <p:nvPr/>
        </p:nvSpPr>
        <p:spPr>
          <a:xfrm>
            <a:off x="3942922" y="3754558"/>
            <a:ext cx="1391401" cy="917701"/>
          </a:xfrm>
          <a:prstGeom prst="roundRect">
            <a:avLst>
              <a:gd fmla="val 10318" name="adj"/>
            </a:avLst>
          </a:prstGeom>
          <a:solidFill>
            <a:srgbClr val="AE7F1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82" name="Google Shape;382;p10"/>
          <p:cNvSpPr txBox="1"/>
          <p:nvPr/>
        </p:nvSpPr>
        <p:spPr>
          <a:xfrm>
            <a:off x="3936205" y="4160075"/>
            <a:ext cx="1400176"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עיבוד, ניתוח נתונים וויזואליזציה</a:t>
            </a:r>
            <a:endParaRPr b="1" i="0" sz="1050" u="none" cap="none" strike="noStrike">
              <a:solidFill>
                <a:srgbClr val="FFFFFF"/>
              </a:solidFill>
              <a:latin typeface="Assistant"/>
              <a:ea typeface="Assistant"/>
              <a:cs typeface="Assistant"/>
              <a:sym typeface="Assistant"/>
            </a:endParaRPr>
          </a:p>
        </p:txBody>
      </p:sp>
      <p:pic>
        <p:nvPicPr>
          <p:cNvPr descr="Google Shape;91;p14" id="383" name="Google Shape;383;p10"/>
          <p:cNvPicPr preferRelativeResize="0"/>
          <p:nvPr/>
        </p:nvPicPr>
        <p:blipFill rotWithShape="1">
          <a:blip r:embed="rId4">
            <a:alphaModFix/>
          </a:blip>
          <a:srcRect b="0" l="0" r="0" t="0"/>
          <a:stretch/>
        </p:blipFill>
        <p:spPr>
          <a:xfrm>
            <a:off x="7184087" y="2144184"/>
            <a:ext cx="309419" cy="280084"/>
          </a:xfrm>
          <a:prstGeom prst="rect">
            <a:avLst/>
          </a:prstGeom>
          <a:noFill/>
          <a:ln>
            <a:noFill/>
          </a:ln>
        </p:spPr>
      </p:pic>
      <p:pic>
        <p:nvPicPr>
          <p:cNvPr descr="Google Shape;92;p14" id="384" name="Google Shape;384;p10"/>
          <p:cNvPicPr preferRelativeResize="0"/>
          <p:nvPr/>
        </p:nvPicPr>
        <p:blipFill rotWithShape="1">
          <a:blip r:embed="rId5">
            <a:alphaModFix/>
          </a:blip>
          <a:srcRect b="0" l="0" r="0" t="0"/>
          <a:stretch/>
        </p:blipFill>
        <p:spPr>
          <a:xfrm>
            <a:off x="6156623" y="924473"/>
            <a:ext cx="352650" cy="319221"/>
          </a:xfrm>
          <a:prstGeom prst="rect">
            <a:avLst/>
          </a:prstGeom>
          <a:noFill/>
          <a:ln>
            <a:noFill/>
          </a:ln>
        </p:spPr>
      </p:pic>
      <p:pic>
        <p:nvPicPr>
          <p:cNvPr descr="Google Shape;93;p14" id="385" name="Google Shape;385;p10"/>
          <p:cNvPicPr preferRelativeResize="0"/>
          <p:nvPr/>
        </p:nvPicPr>
        <p:blipFill rotWithShape="1">
          <a:blip r:embed="rId6">
            <a:alphaModFix/>
          </a:blip>
          <a:srcRect b="0" l="0" r="0" t="0"/>
          <a:stretch/>
        </p:blipFill>
        <p:spPr>
          <a:xfrm>
            <a:off x="4462276" y="653950"/>
            <a:ext cx="352632" cy="319200"/>
          </a:xfrm>
          <a:prstGeom prst="rect">
            <a:avLst/>
          </a:prstGeom>
          <a:noFill/>
          <a:ln>
            <a:noFill/>
          </a:ln>
        </p:spPr>
      </p:pic>
      <p:pic>
        <p:nvPicPr>
          <p:cNvPr descr="Google Shape;94;p14" id="386" name="Google Shape;386;p10"/>
          <p:cNvPicPr preferRelativeResize="0"/>
          <p:nvPr/>
        </p:nvPicPr>
        <p:blipFill rotWithShape="1">
          <a:blip r:embed="rId7">
            <a:alphaModFix/>
          </a:blip>
          <a:srcRect b="0" l="0" r="0" t="0"/>
          <a:stretch/>
        </p:blipFill>
        <p:spPr>
          <a:xfrm>
            <a:off x="2672981" y="952070"/>
            <a:ext cx="375370" cy="339784"/>
          </a:xfrm>
          <a:prstGeom prst="rect">
            <a:avLst/>
          </a:prstGeom>
          <a:noFill/>
          <a:ln>
            <a:noFill/>
          </a:ln>
        </p:spPr>
      </p:pic>
      <p:pic>
        <p:nvPicPr>
          <p:cNvPr descr="Google Shape;95;p14" id="387" name="Google Shape;387;p10"/>
          <p:cNvPicPr preferRelativeResize="0"/>
          <p:nvPr/>
        </p:nvPicPr>
        <p:blipFill rotWithShape="1">
          <a:blip r:embed="rId8">
            <a:alphaModFix/>
          </a:blip>
          <a:srcRect b="0" l="0" r="0" t="0"/>
          <a:stretch/>
        </p:blipFill>
        <p:spPr>
          <a:xfrm>
            <a:off x="1645578" y="2185853"/>
            <a:ext cx="319221" cy="288954"/>
          </a:xfrm>
          <a:prstGeom prst="rect">
            <a:avLst/>
          </a:prstGeom>
          <a:noFill/>
          <a:ln>
            <a:noFill/>
          </a:ln>
        </p:spPr>
      </p:pic>
      <p:pic>
        <p:nvPicPr>
          <p:cNvPr descr="Google Shape;97;p14" id="388" name="Google Shape;388;p10"/>
          <p:cNvPicPr preferRelativeResize="0"/>
          <p:nvPr/>
        </p:nvPicPr>
        <p:blipFill rotWithShape="1">
          <a:blip r:embed="rId9">
            <a:alphaModFix/>
          </a:blip>
          <a:srcRect b="0" l="0" r="0" t="0"/>
          <a:stretch/>
        </p:blipFill>
        <p:spPr>
          <a:xfrm rot="351192">
            <a:off x="255522" y="4358345"/>
            <a:ext cx="682657" cy="408060"/>
          </a:xfrm>
          <a:prstGeom prst="rect">
            <a:avLst/>
          </a:prstGeom>
          <a:noFill/>
          <a:ln>
            <a:noFill/>
          </a:ln>
        </p:spPr>
      </p:pic>
      <p:sp>
        <p:nvSpPr>
          <p:cNvPr id="389" name="Google Shape;389;p10"/>
          <p:cNvSpPr txBox="1"/>
          <p:nvPr/>
        </p:nvSpPr>
        <p:spPr>
          <a:xfrm>
            <a:off x="7456965" y="56674"/>
            <a:ext cx="1610784" cy="716251"/>
          </a:xfrm>
          <a:prstGeom prst="rect">
            <a:avLst/>
          </a:prstGeom>
          <a:noFill/>
          <a:ln>
            <a:noFill/>
          </a:ln>
        </p:spPr>
        <p:txBody>
          <a:bodyPr anchorCtr="0" anchor="t" bIns="91400" lIns="91400" spcFirstLastPara="1" rIns="91400" wrap="square" tIns="91400">
            <a:spAutoFit/>
          </a:bodyPr>
          <a:lstStyle/>
          <a:p>
            <a:pPr indent="0" lvl="0" marL="0" marR="0" rtl="1" algn="r">
              <a:lnSpc>
                <a:spcPct val="100000"/>
              </a:lnSpc>
              <a:spcBef>
                <a:spcPts val="0"/>
              </a:spcBef>
              <a:spcAft>
                <a:spcPts val="0"/>
              </a:spcAft>
              <a:buClr>
                <a:srgbClr val="232752"/>
              </a:buClr>
              <a:buSzPts val="1600"/>
              <a:buFont typeface="Assistant ExtraBold"/>
              <a:buNone/>
            </a:pPr>
            <a:r>
              <a:rPr b="0" i="0" lang="iw-IL" sz="1600" u="none" cap="none" strike="noStrike">
                <a:solidFill>
                  <a:srgbClr val="232752"/>
                </a:solidFill>
                <a:latin typeface="Assistant ExtraBold"/>
                <a:ea typeface="Assistant ExtraBold"/>
                <a:cs typeface="Assistant ExtraBold"/>
                <a:sym typeface="Assistant ExtraBold"/>
              </a:rPr>
              <a:t>מבוא לפרק</a:t>
            </a:r>
            <a:endParaRPr b="0" i="0" sz="1400" u="none" cap="none" strike="noStrike">
              <a:solidFill>
                <a:srgbClr val="00ACE6"/>
              </a:solidFill>
              <a:latin typeface="Arial"/>
              <a:ea typeface="Arial"/>
              <a:cs typeface="Arial"/>
              <a:sym typeface="Arial"/>
            </a:endParaRPr>
          </a:p>
          <a:p>
            <a:pPr indent="0" lvl="0" marL="0" marR="0" rtl="1" algn="r">
              <a:lnSpc>
                <a:spcPct val="100000"/>
              </a:lnSpc>
              <a:spcBef>
                <a:spcPts val="0"/>
              </a:spcBef>
              <a:spcAft>
                <a:spcPts val="0"/>
              </a:spcAft>
              <a:buClr>
                <a:srgbClr val="00ACE6"/>
              </a:buClr>
              <a:buSzPts val="1600"/>
              <a:buFont typeface="Assistant ExtraBold"/>
              <a:buNone/>
            </a:pPr>
            <a:r>
              <a:rPr b="0" i="0" lang="iw-IL" sz="1600" u="none" cap="none" strike="noStrike">
                <a:solidFill>
                  <a:srgbClr val="00ACE6"/>
                </a:solidFill>
                <a:latin typeface="Assistant ExtraBold"/>
                <a:ea typeface="Assistant ExtraBold"/>
                <a:cs typeface="Assistant ExtraBold"/>
                <a:sym typeface="Assistant ExtraBold"/>
              </a:rPr>
              <a:t>מחזור הנתונים</a:t>
            </a:r>
            <a:endParaRPr b="0" i="0" sz="1400" u="none" cap="none" strike="noStrike">
              <a:solidFill>
                <a:srgbClr val="000000"/>
              </a:solidFill>
              <a:latin typeface="Arial"/>
              <a:ea typeface="Arial"/>
              <a:cs typeface="Arial"/>
              <a:sym typeface="Arial"/>
            </a:endParaRPr>
          </a:p>
        </p:txBody>
      </p:sp>
      <p:cxnSp>
        <p:nvCxnSpPr>
          <p:cNvPr id="390" name="Google Shape;390;p10"/>
          <p:cNvCxnSpPr/>
          <p:nvPr/>
        </p:nvCxnSpPr>
        <p:spPr>
          <a:xfrm>
            <a:off x="8262357" y="749374"/>
            <a:ext cx="686268" cy="1"/>
          </a:xfrm>
          <a:prstGeom prst="straightConnector1">
            <a:avLst/>
          </a:prstGeom>
          <a:noFill/>
          <a:ln cap="flat" cmpd="sng" w="9525">
            <a:solidFill>
              <a:srgbClr val="918D8E"/>
            </a:solidFill>
            <a:prstDash val="dot"/>
            <a:round/>
            <a:headEnd len="sm" w="sm" type="none"/>
            <a:tailEnd len="sm" w="sm" type="none"/>
          </a:ln>
        </p:spPr>
      </p:cxnSp>
      <p:pic>
        <p:nvPicPr>
          <p:cNvPr descr="תמונה 3" id="391" name="Google Shape;391;p10"/>
          <p:cNvPicPr preferRelativeResize="0"/>
          <p:nvPr/>
        </p:nvPicPr>
        <p:blipFill rotWithShape="1">
          <a:blip r:embed="rId10">
            <a:alphaModFix/>
          </a:blip>
          <a:srcRect b="0" l="0" r="0" t="0"/>
          <a:stretch/>
        </p:blipFill>
        <p:spPr>
          <a:xfrm>
            <a:off x="2679405" y="3390141"/>
            <a:ext cx="330672" cy="319091"/>
          </a:xfrm>
          <a:prstGeom prst="rect">
            <a:avLst/>
          </a:prstGeom>
          <a:noFill/>
          <a:ln>
            <a:noFill/>
          </a:ln>
        </p:spPr>
      </p:pic>
      <p:pic>
        <p:nvPicPr>
          <p:cNvPr descr="תמונה 169" id="392" name="Google Shape;392;p10"/>
          <p:cNvPicPr preferRelativeResize="0"/>
          <p:nvPr/>
        </p:nvPicPr>
        <p:blipFill rotWithShape="1">
          <a:blip r:embed="rId11">
            <a:alphaModFix/>
          </a:blip>
          <a:srcRect b="0" l="0" r="0" t="0"/>
          <a:stretch/>
        </p:blipFill>
        <p:spPr>
          <a:xfrm>
            <a:off x="4462277" y="3863355"/>
            <a:ext cx="352663" cy="319221"/>
          </a:xfrm>
          <a:prstGeom prst="rect">
            <a:avLst/>
          </a:prstGeom>
          <a:noFill/>
          <a:ln>
            <a:noFill/>
          </a:ln>
        </p:spPr>
      </p:pic>
      <p:grpSp>
        <p:nvGrpSpPr>
          <p:cNvPr id="393" name="Google Shape;393;p10"/>
          <p:cNvGrpSpPr/>
          <p:nvPr/>
        </p:nvGrpSpPr>
        <p:grpSpPr>
          <a:xfrm>
            <a:off x="3598938" y="1867847"/>
            <a:ext cx="2161405" cy="1449034"/>
            <a:chOff x="3598938" y="1867847"/>
            <a:chExt cx="2161405" cy="1449034"/>
          </a:xfrm>
        </p:grpSpPr>
        <p:pic>
          <p:nvPicPr>
            <p:cNvPr descr="Google Shape;69;p14" id="394" name="Google Shape;394;p10"/>
            <p:cNvPicPr preferRelativeResize="0"/>
            <p:nvPr/>
          </p:nvPicPr>
          <p:blipFill rotWithShape="1">
            <a:blip r:embed="rId12">
              <a:alphaModFix/>
            </a:blip>
            <a:srcRect b="0" l="0" r="0" t="0"/>
            <a:stretch/>
          </p:blipFill>
          <p:spPr>
            <a:xfrm>
              <a:off x="3676244" y="2192070"/>
              <a:ext cx="450136" cy="448200"/>
            </a:xfrm>
            <a:prstGeom prst="rect">
              <a:avLst/>
            </a:prstGeom>
            <a:noFill/>
            <a:ln>
              <a:noFill/>
            </a:ln>
          </p:spPr>
        </p:pic>
        <p:sp>
          <p:nvSpPr>
            <p:cNvPr id="395" name="Google Shape;395;p10"/>
            <p:cNvSpPr/>
            <p:nvPr/>
          </p:nvSpPr>
          <p:spPr>
            <a:xfrm>
              <a:off x="3917245" y="2129769"/>
              <a:ext cx="1391400" cy="917701"/>
            </a:xfrm>
            <a:prstGeom prst="roundRect">
              <a:avLst>
                <a:gd fmla="val 10318" name="adj"/>
              </a:avLst>
            </a:prstGeom>
            <a:solidFill>
              <a:srgbClr val="FFFFFF"/>
            </a:solidFill>
            <a:ln cap="flat" cmpd="sng" w="9525">
              <a:solidFill>
                <a:srgbClr val="918D8E"/>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96" name="Google Shape;396;p10"/>
            <p:cNvSpPr txBox="1"/>
            <p:nvPr/>
          </p:nvSpPr>
          <p:spPr>
            <a:xfrm>
              <a:off x="4066147" y="2329994"/>
              <a:ext cx="1093800" cy="600300"/>
            </a:xfrm>
            <a:prstGeom prst="rect">
              <a:avLst/>
            </a:prstGeom>
            <a:noFill/>
            <a:ln>
              <a:noFill/>
            </a:ln>
          </p:spPr>
          <p:txBody>
            <a:bodyPr anchorCtr="0" anchor="t" bIns="91400" lIns="91400" spcFirstLastPara="1" rIns="91400" wrap="square" tIns="91400">
              <a:spAutoFit/>
            </a:bodyPr>
            <a:lstStyle/>
            <a:p>
              <a:pPr indent="0" lvl="0" marL="0" marR="0" rtl="1" algn="ctr">
                <a:lnSpc>
                  <a:spcPct val="125000"/>
                </a:lnSpc>
                <a:spcBef>
                  <a:spcPts val="0"/>
                </a:spcBef>
                <a:spcAft>
                  <a:spcPts val="0"/>
                </a:spcAft>
                <a:buClr>
                  <a:srgbClr val="232752"/>
                </a:buClr>
                <a:buSzPts val="1200"/>
                <a:buFont typeface="Assistant ExtraBold"/>
                <a:buNone/>
              </a:pPr>
              <a:r>
                <a:rPr b="0" i="0" lang="iw-IL" sz="1200" u="none" cap="none" strike="noStrike">
                  <a:solidFill>
                    <a:srgbClr val="232752"/>
                  </a:solidFill>
                  <a:latin typeface="Assistant ExtraBold"/>
                  <a:ea typeface="Assistant ExtraBold"/>
                  <a:cs typeface="Assistant ExtraBold"/>
                  <a:sym typeface="Assistant ExtraBold"/>
                </a:rPr>
                <a:t>אינפואתיקה </a:t>
              </a:r>
              <a:endParaRPr b="0" i="0" sz="1400" u="none" cap="none" strike="noStrike">
                <a:solidFill>
                  <a:srgbClr val="000000"/>
                </a:solidFill>
                <a:latin typeface="Arial"/>
                <a:ea typeface="Arial"/>
                <a:cs typeface="Arial"/>
                <a:sym typeface="Arial"/>
              </a:endParaRPr>
            </a:p>
            <a:p>
              <a:pPr indent="0" lvl="0" marL="0" marR="0" rtl="1" algn="ctr">
                <a:lnSpc>
                  <a:spcPct val="125000"/>
                </a:lnSpc>
                <a:spcBef>
                  <a:spcPts val="0"/>
                </a:spcBef>
                <a:spcAft>
                  <a:spcPts val="0"/>
                </a:spcAft>
                <a:buClr>
                  <a:srgbClr val="232752"/>
                </a:buClr>
                <a:buSzPts val="1200"/>
                <a:buFont typeface="Assistant ExtraBold"/>
                <a:buNone/>
              </a:pPr>
              <a:r>
                <a:rPr b="0" i="0" lang="iw-IL" sz="1200" u="none" cap="none" strike="noStrike">
                  <a:solidFill>
                    <a:srgbClr val="232752"/>
                  </a:solidFill>
                  <a:latin typeface="Assistant ExtraBold"/>
                  <a:ea typeface="Assistant ExtraBold"/>
                  <a:cs typeface="Assistant ExtraBold"/>
                  <a:sym typeface="Assistant ExtraBold"/>
                </a:rPr>
                <a:t>וניהול ידע</a:t>
              </a:r>
              <a:endParaRPr b="0" i="0" sz="1400" u="none" cap="none" strike="noStrike">
                <a:solidFill>
                  <a:srgbClr val="000000"/>
                </a:solidFill>
                <a:latin typeface="Arial"/>
                <a:ea typeface="Arial"/>
                <a:cs typeface="Arial"/>
                <a:sym typeface="Arial"/>
              </a:endParaRPr>
            </a:p>
          </p:txBody>
        </p:sp>
        <p:pic>
          <p:nvPicPr>
            <p:cNvPr descr="Google Shape;98;p14" id="397" name="Google Shape;397;p10"/>
            <p:cNvPicPr preferRelativeResize="0"/>
            <p:nvPr/>
          </p:nvPicPr>
          <p:blipFill rotWithShape="1">
            <a:blip r:embed="rId13">
              <a:alphaModFix/>
            </a:blip>
            <a:srcRect b="0" l="0" r="0" t="0"/>
            <a:stretch/>
          </p:blipFill>
          <p:spPr>
            <a:xfrm>
              <a:off x="4631864" y="1867847"/>
              <a:ext cx="1128479" cy="1056765"/>
            </a:xfrm>
            <a:prstGeom prst="rect">
              <a:avLst/>
            </a:prstGeom>
            <a:noFill/>
            <a:ln>
              <a:noFill/>
            </a:ln>
          </p:spPr>
        </p:pic>
        <p:pic>
          <p:nvPicPr>
            <p:cNvPr descr="Google Shape;99;p14" id="398" name="Google Shape;398;p10"/>
            <p:cNvPicPr preferRelativeResize="0"/>
            <p:nvPr/>
          </p:nvPicPr>
          <p:blipFill rotWithShape="1">
            <a:blip r:embed="rId14">
              <a:alphaModFix/>
            </a:blip>
            <a:srcRect b="0" l="0" r="0" t="0"/>
            <a:stretch/>
          </p:blipFill>
          <p:spPr>
            <a:xfrm>
              <a:off x="3598938" y="2544231"/>
              <a:ext cx="1093658" cy="772650"/>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11"/>
          <p:cNvSpPr txBox="1"/>
          <p:nvPr/>
        </p:nvSpPr>
        <p:spPr>
          <a:xfrm>
            <a:off x="-628651" y="955187"/>
            <a:ext cx="10322721" cy="2087851"/>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F2F2F2"/>
              </a:buClr>
              <a:buSzPts val="11500"/>
              <a:buFont typeface="Assistant ExtraBold"/>
              <a:buNone/>
            </a:pPr>
            <a:r>
              <a:rPr b="0" i="0" lang="iw-IL" sz="11500" u="none" cap="none" strike="noStrike">
                <a:solidFill>
                  <a:srgbClr val="F2F2F2"/>
                </a:solidFill>
                <a:latin typeface="Assistant ExtraBold"/>
                <a:ea typeface="Assistant ExtraBold"/>
                <a:cs typeface="Assistant ExtraBold"/>
                <a:sym typeface="Assistant ExtraBold"/>
              </a:rPr>
              <a:t>HANDS-ON</a:t>
            </a:r>
            <a:endParaRPr b="0" i="0" sz="1400" u="none" cap="none" strike="noStrike">
              <a:solidFill>
                <a:srgbClr val="000000"/>
              </a:solidFill>
              <a:latin typeface="Arial"/>
              <a:ea typeface="Arial"/>
              <a:cs typeface="Arial"/>
              <a:sym typeface="Arial"/>
            </a:endParaRPr>
          </a:p>
        </p:txBody>
      </p:sp>
      <p:sp>
        <p:nvSpPr>
          <p:cNvPr id="404" name="Google Shape;404;p11"/>
          <p:cNvSpPr txBox="1"/>
          <p:nvPr/>
        </p:nvSpPr>
        <p:spPr>
          <a:xfrm>
            <a:off x="1095350" y="2629764"/>
            <a:ext cx="6873300" cy="735048"/>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00ACE6"/>
              </a:buClr>
              <a:buSzPts val="4000"/>
              <a:buFont typeface="Assistant ExtraBold"/>
              <a:buNone/>
            </a:pPr>
            <a:r>
              <a:rPr b="0" i="0" lang="iw-IL" sz="4000" u="none" cap="none" strike="noStrike">
                <a:solidFill>
                  <a:srgbClr val="00ACE6"/>
                </a:solidFill>
                <a:latin typeface="Assistant ExtraBold"/>
                <a:ea typeface="Assistant ExtraBold"/>
                <a:cs typeface="Assistant ExtraBold"/>
                <a:sym typeface="Assistant ExtraBold"/>
              </a:rPr>
              <a:t>ניתוח נתונים לומדים</a:t>
            </a:r>
            <a:endParaRPr b="0" i="0" sz="1400" u="none" cap="none" strike="noStrike">
              <a:solidFill>
                <a:srgbClr val="000000"/>
              </a:solidFill>
              <a:latin typeface="Arial"/>
              <a:ea typeface="Arial"/>
              <a:cs typeface="Arial"/>
              <a:sym typeface="Arial"/>
            </a:endParaRPr>
          </a:p>
        </p:txBody>
      </p:sp>
      <p:sp>
        <p:nvSpPr>
          <p:cNvPr id="405" name="Google Shape;405;p11"/>
          <p:cNvSpPr/>
          <p:nvPr/>
        </p:nvSpPr>
        <p:spPr>
          <a:xfrm>
            <a:off x="-5125" y="5051375"/>
            <a:ext cx="9144001" cy="92101"/>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cxnSp>
        <p:nvCxnSpPr>
          <p:cNvPr id="406" name="Google Shape;406;p11"/>
          <p:cNvCxnSpPr/>
          <p:nvPr/>
        </p:nvCxnSpPr>
        <p:spPr>
          <a:xfrm>
            <a:off x="3923450" y="4587149"/>
            <a:ext cx="1217101" cy="1"/>
          </a:xfrm>
          <a:prstGeom prst="straightConnector1">
            <a:avLst/>
          </a:prstGeom>
          <a:noFill/>
          <a:ln cap="flat" cmpd="sng" w="28575">
            <a:solidFill>
              <a:srgbClr val="918D8E"/>
            </a:solidFill>
            <a:prstDash val="dot"/>
            <a:round/>
            <a:headEnd len="sm" w="sm" type="none"/>
            <a:tailEnd len="sm" w="sm" type="none"/>
          </a:ln>
        </p:spPr>
      </p:cxnSp>
      <p:sp>
        <p:nvSpPr>
          <p:cNvPr id="407" name="Google Shape;407;p11"/>
          <p:cNvSpPr txBox="1"/>
          <p:nvPr>
            <p:ph idx="12" type="sldNum"/>
          </p:nvPr>
        </p:nvSpPr>
        <p:spPr>
          <a:xfrm>
            <a:off x="127106" y="4539850"/>
            <a:ext cx="308023" cy="335251"/>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ExtraBold"/>
              <a:buNone/>
            </a:pPr>
            <a:fld id="{00000000-1234-1234-1234-123412341234}" type="slidenum">
              <a:rPr lang="iw-IL">
                <a:latin typeface="Assistant ExtraBold"/>
                <a:ea typeface="Assistant ExtraBold"/>
                <a:cs typeface="Assistant ExtraBold"/>
                <a:sym typeface="Assistant ExtraBold"/>
              </a:rPr>
              <a:t>‹#›</a:t>
            </a:fld>
            <a:endParaRPr b="0" i="0" sz="900" u="none" cap="none" strike="noStrike">
              <a:solidFill>
                <a:srgbClr val="232752"/>
              </a:solidFill>
              <a:latin typeface="Assistant ExtraBold"/>
              <a:ea typeface="Assistant ExtraBold"/>
              <a:cs typeface="Assistant ExtraBold"/>
              <a:sym typeface="Assistant ExtraBold"/>
            </a:endParaRPr>
          </a:p>
        </p:txBody>
      </p:sp>
      <p:pic>
        <p:nvPicPr>
          <p:cNvPr descr="Google Shape;439;p23" id="408" name="Google Shape;408;p11"/>
          <p:cNvPicPr preferRelativeResize="0"/>
          <p:nvPr/>
        </p:nvPicPr>
        <p:blipFill rotWithShape="1">
          <a:blip r:embed="rId3">
            <a:alphaModFix/>
          </a:blip>
          <a:srcRect b="0" l="0" r="0" t="0"/>
          <a:stretch/>
        </p:blipFill>
        <p:spPr>
          <a:xfrm rot="2843806">
            <a:off x="645490" y="375003"/>
            <a:ext cx="428726" cy="946126"/>
          </a:xfrm>
          <a:prstGeom prst="rect">
            <a:avLst/>
          </a:prstGeom>
          <a:noFill/>
          <a:ln>
            <a:noFill/>
          </a:ln>
        </p:spPr>
      </p:pic>
      <p:pic>
        <p:nvPicPr>
          <p:cNvPr descr="Google Shape;440;p23" id="409" name="Google Shape;409;p11"/>
          <p:cNvPicPr preferRelativeResize="0"/>
          <p:nvPr/>
        </p:nvPicPr>
        <p:blipFill rotWithShape="1">
          <a:blip r:embed="rId4">
            <a:alphaModFix/>
          </a:blip>
          <a:srcRect b="0" l="0" r="0" t="0"/>
          <a:stretch/>
        </p:blipFill>
        <p:spPr>
          <a:xfrm rot="-2133876">
            <a:off x="7538791" y="537309"/>
            <a:ext cx="1117045" cy="667702"/>
          </a:xfrm>
          <a:prstGeom prst="rect">
            <a:avLst/>
          </a:prstGeom>
          <a:noFill/>
          <a:ln>
            <a:noFill/>
          </a:ln>
        </p:spPr>
      </p:pic>
      <p:sp>
        <p:nvSpPr>
          <p:cNvPr id="410" name="Google Shape;410;p11"/>
          <p:cNvSpPr txBox="1"/>
          <p:nvPr/>
        </p:nvSpPr>
        <p:spPr>
          <a:xfrm>
            <a:off x="1090225" y="3041269"/>
            <a:ext cx="6873300" cy="1071851"/>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232752"/>
              </a:buClr>
              <a:buSzPts val="5400"/>
              <a:buFont typeface="Assistant ExtraBold"/>
              <a:buNone/>
            </a:pPr>
            <a:r>
              <a:rPr b="0" i="0" lang="iw-IL" sz="5400" u="none" cap="none" strike="noStrike">
                <a:solidFill>
                  <a:srgbClr val="232752"/>
                </a:solidFill>
                <a:latin typeface="Assistant ExtraBold"/>
                <a:ea typeface="Assistant ExtraBold"/>
                <a:cs typeface="Assistant ExtraBold"/>
                <a:sym typeface="Assistant ExtraBold"/>
              </a:rPr>
              <a:t>HANDS-ON</a:t>
            </a:r>
            <a:endParaRPr b="0" i="0" sz="1400" u="none" cap="none" strike="noStrike">
              <a:solidFill>
                <a:srgbClr val="000000"/>
              </a:solidFill>
              <a:latin typeface="Arial"/>
              <a:ea typeface="Arial"/>
              <a:cs typeface="Arial"/>
              <a:sym typeface="Arial"/>
            </a:endParaRPr>
          </a:p>
        </p:txBody>
      </p:sp>
      <p:pic>
        <p:nvPicPr>
          <p:cNvPr descr="Google Shape;442;p23" id="411" name="Google Shape;411;p11"/>
          <p:cNvPicPr preferRelativeResize="0"/>
          <p:nvPr/>
        </p:nvPicPr>
        <p:blipFill rotWithShape="1">
          <a:blip r:embed="rId5">
            <a:alphaModFix/>
          </a:blip>
          <a:srcRect b="0" l="0" r="0" t="0"/>
          <a:stretch/>
        </p:blipFill>
        <p:spPr>
          <a:xfrm>
            <a:off x="3562250" y="862574"/>
            <a:ext cx="1929252" cy="1553427"/>
          </a:xfrm>
          <a:prstGeom prst="rect">
            <a:avLst/>
          </a:prstGeom>
          <a:noFill/>
          <a:ln>
            <a:noFill/>
          </a:ln>
        </p:spPr>
      </p:pic>
      <p:pic>
        <p:nvPicPr>
          <p:cNvPr descr="Google Shape;443;p23" id="412" name="Google Shape;412;p11"/>
          <p:cNvPicPr preferRelativeResize="0"/>
          <p:nvPr/>
        </p:nvPicPr>
        <p:blipFill rotWithShape="1">
          <a:blip r:embed="rId4">
            <a:alphaModFix/>
          </a:blip>
          <a:srcRect b="0" l="0" r="0" t="0"/>
          <a:stretch/>
        </p:blipFill>
        <p:spPr>
          <a:xfrm rot="351192">
            <a:off x="255522" y="4358345"/>
            <a:ext cx="682657" cy="40806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2"/>
          <p:cNvSpPr/>
          <p:nvPr/>
        </p:nvSpPr>
        <p:spPr>
          <a:xfrm>
            <a:off x="1473150" y="952065"/>
            <a:ext cx="6077701" cy="3154501"/>
          </a:xfrm>
          <a:prstGeom prst="ellipse">
            <a:avLst/>
          </a:prstGeom>
          <a:noFill/>
          <a:ln cap="flat" cmpd="sng" w="19050">
            <a:solidFill>
              <a:srgbClr val="BFBFBF"/>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69;p14" id="36" name="Google Shape;36;p2"/>
          <p:cNvPicPr preferRelativeResize="0"/>
          <p:nvPr/>
        </p:nvPicPr>
        <p:blipFill rotWithShape="1">
          <a:blip r:embed="rId3">
            <a:alphaModFix/>
          </a:blip>
          <a:srcRect b="0" l="0" r="0" t="0"/>
          <a:stretch/>
        </p:blipFill>
        <p:spPr>
          <a:xfrm>
            <a:off x="3676244" y="2192070"/>
            <a:ext cx="450136" cy="448200"/>
          </a:xfrm>
          <a:prstGeom prst="rect">
            <a:avLst/>
          </a:prstGeom>
          <a:noFill/>
          <a:ln>
            <a:noFill/>
          </a:ln>
        </p:spPr>
      </p:pic>
      <p:sp>
        <p:nvSpPr>
          <p:cNvPr id="37" name="Google Shape;37;p2"/>
          <p:cNvSpPr/>
          <p:nvPr/>
        </p:nvSpPr>
        <p:spPr>
          <a:xfrm>
            <a:off x="3917245" y="2129769"/>
            <a:ext cx="1391400" cy="917701"/>
          </a:xfrm>
          <a:prstGeom prst="roundRect">
            <a:avLst>
              <a:gd fmla="val 10318" name="adj"/>
            </a:avLst>
          </a:prstGeom>
          <a:solidFill>
            <a:srgbClr val="FFFFFF"/>
          </a:solidFill>
          <a:ln cap="flat" cmpd="sng" w="9525">
            <a:solidFill>
              <a:srgbClr val="918D8E"/>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8" name="Google Shape;38;p2"/>
          <p:cNvSpPr/>
          <p:nvPr/>
        </p:nvSpPr>
        <p:spPr>
          <a:xfrm>
            <a:off x="5637200" y="3242398"/>
            <a:ext cx="1391401" cy="917701"/>
          </a:xfrm>
          <a:prstGeom prst="roundRect">
            <a:avLst>
              <a:gd fmla="val 10318" name="adj"/>
            </a:avLst>
          </a:prstGeom>
          <a:solidFill>
            <a:srgbClr val="E0A31D"/>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ACE6"/>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9" name="Google Shape;39;p2"/>
          <p:cNvSpPr txBox="1"/>
          <p:nvPr>
            <p:ph idx="12" type="sldNum"/>
          </p:nvPr>
        </p:nvSpPr>
        <p:spPr>
          <a:xfrm>
            <a:off x="177856" y="4539850"/>
            <a:ext cx="257272" cy="335251"/>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ExtraBold"/>
              <a:buNone/>
            </a:pPr>
            <a:fld id="{00000000-1234-1234-1234-123412341234}" type="slidenum">
              <a:rPr lang="iw-IL">
                <a:latin typeface="Assistant ExtraBold"/>
                <a:ea typeface="Assistant ExtraBold"/>
                <a:cs typeface="Assistant ExtraBold"/>
                <a:sym typeface="Assistant ExtraBold"/>
              </a:rPr>
              <a:t>‹#›</a:t>
            </a:fld>
            <a:endParaRPr b="0" i="0" sz="900" u="none" cap="none" strike="noStrike">
              <a:solidFill>
                <a:srgbClr val="232752"/>
              </a:solidFill>
              <a:latin typeface="Assistant ExtraBold"/>
              <a:ea typeface="Assistant ExtraBold"/>
              <a:cs typeface="Assistant ExtraBold"/>
              <a:sym typeface="Assistant ExtraBold"/>
            </a:endParaRPr>
          </a:p>
        </p:txBody>
      </p:sp>
      <p:pic>
        <p:nvPicPr>
          <p:cNvPr descr="Google Shape;74;p14" id="40" name="Google Shape;40;p2"/>
          <p:cNvPicPr preferRelativeResize="0"/>
          <p:nvPr/>
        </p:nvPicPr>
        <p:blipFill rotWithShape="1">
          <a:blip r:embed="rId4">
            <a:alphaModFix/>
          </a:blip>
          <a:srcRect b="0" l="0" r="0" t="0"/>
          <a:stretch/>
        </p:blipFill>
        <p:spPr>
          <a:xfrm>
            <a:off x="6178096" y="3402014"/>
            <a:ext cx="309415" cy="280077"/>
          </a:xfrm>
          <a:prstGeom prst="rect">
            <a:avLst/>
          </a:prstGeom>
          <a:noFill/>
          <a:ln>
            <a:noFill/>
          </a:ln>
        </p:spPr>
      </p:pic>
      <p:sp>
        <p:nvSpPr>
          <p:cNvPr id="41" name="Google Shape;41;p2"/>
          <p:cNvSpPr/>
          <p:nvPr/>
        </p:nvSpPr>
        <p:spPr>
          <a:xfrm>
            <a:off x="6643045" y="2007478"/>
            <a:ext cx="1391401" cy="917701"/>
          </a:xfrm>
          <a:prstGeom prst="roundRect">
            <a:avLst>
              <a:gd fmla="val 10318" name="adj"/>
            </a:avLst>
          </a:prstGeom>
          <a:solidFill>
            <a:srgbClr val="FEC2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42" name="Google Shape;42;p2"/>
          <p:cNvSpPr/>
          <p:nvPr/>
        </p:nvSpPr>
        <p:spPr>
          <a:xfrm>
            <a:off x="5637255" y="792514"/>
            <a:ext cx="1391401" cy="917701"/>
          </a:xfrm>
          <a:prstGeom prst="roundRect">
            <a:avLst>
              <a:gd fmla="val 10318" name="adj"/>
            </a:avLst>
          </a:prstGeom>
          <a:solidFill>
            <a:srgbClr val="918D8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2ACE6"/>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43" name="Google Shape;43;p2"/>
          <p:cNvSpPr/>
          <p:nvPr/>
        </p:nvSpPr>
        <p:spPr>
          <a:xfrm>
            <a:off x="3942908" y="471225"/>
            <a:ext cx="1391401" cy="917701"/>
          </a:xfrm>
          <a:prstGeom prst="roundRect">
            <a:avLst>
              <a:gd fmla="val 10318" name="adj"/>
            </a:avLst>
          </a:prstGeom>
          <a:solidFill>
            <a:srgbClr val="B7B7B7"/>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7B7B7"/>
              </a:solidFill>
              <a:latin typeface="Assistant"/>
              <a:ea typeface="Assistant"/>
              <a:cs typeface="Assistant"/>
              <a:sym typeface="Assistant"/>
            </a:endParaRPr>
          </a:p>
        </p:txBody>
      </p:sp>
      <p:sp>
        <p:nvSpPr>
          <p:cNvPr id="44" name="Google Shape;44;p2"/>
          <p:cNvSpPr/>
          <p:nvPr/>
        </p:nvSpPr>
        <p:spPr>
          <a:xfrm>
            <a:off x="2164970" y="827904"/>
            <a:ext cx="1391401" cy="917701"/>
          </a:xfrm>
          <a:prstGeom prst="roundRect">
            <a:avLst>
              <a:gd fmla="val 10318" name="adj"/>
            </a:avLst>
          </a:prstGeom>
          <a:solidFill>
            <a:srgbClr val="027EA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45" name="Google Shape;45;p2"/>
          <p:cNvSpPr/>
          <p:nvPr/>
        </p:nvSpPr>
        <p:spPr>
          <a:xfrm>
            <a:off x="1109562" y="2035125"/>
            <a:ext cx="1391401" cy="917700"/>
          </a:xfrm>
          <a:prstGeom prst="roundRect">
            <a:avLst>
              <a:gd fmla="val 10318" name="adj"/>
            </a:avLst>
          </a:prstGeom>
          <a:solidFill>
            <a:srgbClr val="00AC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71B7A9"/>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46" name="Google Shape;46;p2"/>
          <p:cNvSpPr/>
          <p:nvPr/>
        </p:nvSpPr>
        <p:spPr>
          <a:xfrm>
            <a:off x="2164982" y="3242386"/>
            <a:ext cx="1391401" cy="917701"/>
          </a:xfrm>
          <a:prstGeom prst="roundRect">
            <a:avLst>
              <a:gd fmla="val 10318" name="adj"/>
            </a:avLst>
          </a:prstGeom>
          <a:solidFill>
            <a:srgbClr val="68C1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47" name="Google Shape;47;p2"/>
          <p:cNvSpPr/>
          <p:nvPr/>
        </p:nvSpPr>
        <p:spPr>
          <a:xfrm>
            <a:off x="3942922" y="3754558"/>
            <a:ext cx="1391401" cy="917701"/>
          </a:xfrm>
          <a:prstGeom prst="roundRect">
            <a:avLst>
              <a:gd fmla="val 10318" name="adj"/>
            </a:avLst>
          </a:prstGeom>
          <a:solidFill>
            <a:srgbClr val="AE7F1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grpSp>
        <p:nvGrpSpPr>
          <p:cNvPr id="48" name="Google Shape;48;p2"/>
          <p:cNvGrpSpPr/>
          <p:nvPr/>
        </p:nvGrpSpPr>
        <p:grpSpPr>
          <a:xfrm>
            <a:off x="1258369" y="953232"/>
            <a:ext cx="6627332" cy="3714642"/>
            <a:chOff x="1258369" y="953232"/>
            <a:chExt cx="6627332" cy="3714642"/>
          </a:xfrm>
        </p:grpSpPr>
        <p:sp>
          <p:nvSpPr>
            <p:cNvPr id="49" name="Google Shape;49;p2"/>
            <p:cNvSpPr txBox="1"/>
            <p:nvPr/>
          </p:nvSpPr>
          <p:spPr>
            <a:xfrm>
              <a:off x="5786006" y="3651410"/>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chemeClr val="lt1"/>
                </a:buClr>
                <a:buSzPts val="1050"/>
                <a:buFont typeface="Assistant"/>
                <a:buNone/>
              </a:pPr>
              <a:r>
                <a:rPr b="1" i="0" lang="iw-IL" sz="1050" u="none" cap="none" strike="noStrike">
                  <a:solidFill>
                    <a:schemeClr val="lt1"/>
                  </a:solidFill>
                  <a:latin typeface="Assistant"/>
                  <a:ea typeface="Assistant"/>
                  <a:cs typeface="Assistant"/>
                  <a:sym typeface="Assistant"/>
                </a:rPr>
                <a:t>ניקוי ואינטגרציה</a:t>
              </a:r>
              <a:endParaRPr b="1" i="0" sz="1050" u="none" cap="none" strike="noStrike">
                <a:solidFill>
                  <a:schemeClr val="lt1"/>
                </a:solidFill>
                <a:latin typeface="Assistant"/>
                <a:ea typeface="Assistant"/>
                <a:cs typeface="Assistant"/>
                <a:sym typeface="Assistant"/>
              </a:endParaRPr>
            </a:p>
            <a:p>
              <a:pPr indent="0" lvl="0" marL="0" marR="0" rtl="1" algn="ctr">
                <a:lnSpc>
                  <a:spcPct val="100000"/>
                </a:lnSpc>
                <a:spcBef>
                  <a:spcPts val="0"/>
                </a:spcBef>
                <a:spcAft>
                  <a:spcPts val="0"/>
                </a:spcAft>
                <a:buClr>
                  <a:schemeClr val="lt1"/>
                </a:buClr>
                <a:buSzPts val="1050"/>
                <a:buFont typeface="Assistant"/>
                <a:buNone/>
              </a:pPr>
              <a:r>
                <a:rPr b="1" i="0" lang="iw-IL" sz="1050" u="none" cap="none" strike="noStrike">
                  <a:solidFill>
                    <a:schemeClr val="lt1"/>
                  </a:solidFill>
                  <a:latin typeface="Assistant"/>
                  <a:ea typeface="Assistant"/>
                  <a:cs typeface="Assistant"/>
                  <a:sym typeface="Assistant"/>
                </a:rPr>
                <a:t>של נתונים</a:t>
              </a:r>
              <a:endParaRPr b="1" i="0" sz="1050" u="none" cap="none" strike="noStrike">
                <a:solidFill>
                  <a:schemeClr val="lt1"/>
                </a:solidFill>
                <a:latin typeface="Assistant"/>
                <a:ea typeface="Assistant"/>
                <a:cs typeface="Assistant"/>
                <a:sym typeface="Assistant"/>
              </a:endParaRPr>
            </a:p>
          </p:txBody>
        </p:sp>
        <p:sp>
          <p:nvSpPr>
            <p:cNvPr id="50" name="Google Shape;50;p2"/>
            <p:cNvSpPr txBox="1"/>
            <p:nvPr/>
          </p:nvSpPr>
          <p:spPr>
            <a:xfrm>
              <a:off x="6791900" y="2393583"/>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אחזור ואחסון נתונים</a:t>
              </a:r>
              <a:endParaRPr b="1" i="0" sz="1050" u="none" cap="none" strike="noStrike">
                <a:solidFill>
                  <a:srgbClr val="FFFFFF"/>
                </a:solidFill>
                <a:latin typeface="Assistant"/>
                <a:ea typeface="Assistant"/>
                <a:cs typeface="Assistant"/>
                <a:sym typeface="Assistant"/>
              </a:endParaRPr>
            </a:p>
          </p:txBody>
        </p:sp>
        <p:sp>
          <p:nvSpPr>
            <p:cNvPr id="51" name="Google Shape;51;p2"/>
            <p:cNvSpPr txBox="1"/>
            <p:nvPr/>
          </p:nvSpPr>
          <p:spPr>
            <a:xfrm>
              <a:off x="5786061" y="1201527"/>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איתור וזיהוי </a:t>
              </a:r>
              <a:br>
                <a:rPr b="1" i="0" lang="iw-IL" sz="1050" u="none" cap="none" strike="noStrike">
                  <a:solidFill>
                    <a:srgbClr val="FFFFFF"/>
                  </a:solidFill>
                  <a:latin typeface="Assistant"/>
                  <a:ea typeface="Assistant"/>
                  <a:cs typeface="Assistant"/>
                  <a:sym typeface="Assistant"/>
                </a:rPr>
              </a:br>
              <a:r>
                <a:rPr b="1" i="0" lang="iw-IL" sz="1050" u="none" cap="none" strike="noStrike">
                  <a:solidFill>
                    <a:srgbClr val="FFFFFF"/>
                  </a:solidFill>
                  <a:latin typeface="Assistant"/>
                  <a:ea typeface="Assistant"/>
                  <a:cs typeface="Assistant"/>
                  <a:sym typeface="Assistant"/>
                </a:rPr>
                <a:t>מקורות נתונים</a:t>
              </a:r>
              <a:endParaRPr b="1" i="0" sz="1050" u="none" cap="none" strike="noStrike">
                <a:solidFill>
                  <a:srgbClr val="000000"/>
                </a:solidFill>
                <a:latin typeface="Assistant"/>
                <a:ea typeface="Assistant"/>
                <a:cs typeface="Assistant"/>
                <a:sym typeface="Assistant"/>
              </a:endParaRPr>
            </a:p>
          </p:txBody>
        </p:sp>
        <p:sp>
          <p:nvSpPr>
            <p:cNvPr id="52" name="Google Shape;52;p2"/>
            <p:cNvSpPr txBox="1"/>
            <p:nvPr/>
          </p:nvSpPr>
          <p:spPr>
            <a:xfrm>
              <a:off x="4091713" y="953232"/>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הגדרת הבעיה</a:t>
              </a:r>
              <a:endParaRPr b="1" i="0" sz="1050" u="none" cap="none" strike="noStrike">
                <a:solidFill>
                  <a:srgbClr val="FFFFFF"/>
                </a:solidFill>
                <a:latin typeface="Assistant"/>
                <a:ea typeface="Assistant"/>
                <a:cs typeface="Assistant"/>
                <a:sym typeface="Assistant"/>
              </a:endParaRPr>
            </a:p>
          </p:txBody>
        </p:sp>
        <p:sp>
          <p:nvSpPr>
            <p:cNvPr id="53" name="Google Shape;53;p2"/>
            <p:cNvSpPr txBox="1"/>
            <p:nvPr/>
          </p:nvSpPr>
          <p:spPr>
            <a:xfrm>
              <a:off x="2313776" y="131947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משוב</a:t>
              </a:r>
              <a:endParaRPr b="1" i="0" sz="1050" u="none" cap="none" strike="noStrike">
                <a:solidFill>
                  <a:srgbClr val="FFFFFF"/>
                </a:solidFill>
                <a:latin typeface="Assistant"/>
                <a:ea typeface="Assistant"/>
                <a:cs typeface="Assistant"/>
                <a:sym typeface="Assistant"/>
              </a:endParaRPr>
            </a:p>
          </p:txBody>
        </p:sp>
        <p:sp>
          <p:nvSpPr>
            <p:cNvPr id="54" name="Google Shape;54;p2"/>
            <p:cNvSpPr txBox="1"/>
            <p:nvPr/>
          </p:nvSpPr>
          <p:spPr>
            <a:xfrm>
              <a:off x="1258369" y="2483156"/>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קבלת החלטות</a:t>
              </a:r>
              <a:endParaRPr b="1" i="0" sz="1050" u="none" cap="none" strike="noStrike">
                <a:solidFill>
                  <a:srgbClr val="FFFFFF"/>
                </a:solidFill>
                <a:latin typeface="Assistant"/>
                <a:ea typeface="Assistant"/>
                <a:cs typeface="Assistant"/>
                <a:sym typeface="Assistant"/>
              </a:endParaRPr>
            </a:p>
          </p:txBody>
        </p:sp>
        <p:sp>
          <p:nvSpPr>
            <p:cNvPr id="55" name="Google Shape;55;p2"/>
            <p:cNvSpPr txBox="1"/>
            <p:nvPr/>
          </p:nvSpPr>
          <p:spPr>
            <a:xfrm>
              <a:off x="2313789" y="370073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פרזנטציה</a:t>
              </a:r>
              <a:endParaRPr b="1" i="0" sz="1050" u="none" cap="none" strike="noStrike">
                <a:solidFill>
                  <a:srgbClr val="FFFFFF"/>
                </a:solidFill>
                <a:latin typeface="Assistant"/>
                <a:ea typeface="Assistant"/>
                <a:cs typeface="Assistant"/>
                <a:sym typeface="Assistant"/>
              </a:endParaRPr>
            </a:p>
          </p:txBody>
        </p:sp>
        <p:sp>
          <p:nvSpPr>
            <p:cNvPr id="56" name="Google Shape;56;p2"/>
            <p:cNvSpPr txBox="1"/>
            <p:nvPr/>
          </p:nvSpPr>
          <p:spPr>
            <a:xfrm>
              <a:off x="3936205" y="4160075"/>
              <a:ext cx="1400176"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עיבוד, ניתוח נתונים וויזואליזציה</a:t>
              </a:r>
              <a:endParaRPr b="1" i="0" sz="1050" u="none" cap="none" strike="noStrike">
                <a:solidFill>
                  <a:srgbClr val="FFFFFF"/>
                </a:solidFill>
                <a:latin typeface="Assistant"/>
                <a:ea typeface="Assistant"/>
                <a:cs typeface="Assistant"/>
                <a:sym typeface="Assistant"/>
              </a:endParaRPr>
            </a:p>
          </p:txBody>
        </p:sp>
      </p:grpSp>
      <p:sp>
        <p:nvSpPr>
          <p:cNvPr id="57" name="Google Shape;57;p2"/>
          <p:cNvSpPr txBox="1"/>
          <p:nvPr/>
        </p:nvSpPr>
        <p:spPr>
          <a:xfrm>
            <a:off x="4066147" y="2329994"/>
            <a:ext cx="1093800" cy="600300"/>
          </a:xfrm>
          <a:prstGeom prst="rect">
            <a:avLst/>
          </a:prstGeom>
          <a:noFill/>
          <a:ln>
            <a:noFill/>
          </a:ln>
        </p:spPr>
        <p:txBody>
          <a:bodyPr anchorCtr="0" anchor="t" bIns="91400" lIns="91400" spcFirstLastPara="1" rIns="91400" wrap="square" tIns="91400">
            <a:spAutoFit/>
          </a:bodyPr>
          <a:lstStyle/>
          <a:p>
            <a:pPr indent="0" lvl="0" marL="0" marR="0" rtl="1" algn="ctr">
              <a:lnSpc>
                <a:spcPct val="125000"/>
              </a:lnSpc>
              <a:spcBef>
                <a:spcPts val="0"/>
              </a:spcBef>
              <a:spcAft>
                <a:spcPts val="0"/>
              </a:spcAft>
              <a:buClr>
                <a:srgbClr val="232752"/>
              </a:buClr>
              <a:buSzPts val="1200"/>
              <a:buFont typeface="Assistant ExtraBold"/>
              <a:buNone/>
            </a:pPr>
            <a:r>
              <a:rPr b="0" i="0" lang="iw-IL" sz="1200" u="none" cap="none" strike="noStrike">
                <a:solidFill>
                  <a:srgbClr val="232752"/>
                </a:solidFill>
                <a:latin typeface="Assistant ExtraBold"/>
                <a:ea typeface="Assistant ExtraBold"/>
                <a:cs typeface="Assistant ExtraBold"/>
                <a:sym typeface="Assistant ExtraBold"/>
              </a:rPr>
              <a:t>אינפואתיקה </a:t>
            </a:r>
            <a:endParaRPr b="0" i="0" sz="1400" u="none" cap="none" strike="noStrike">
              <a:solidFill>
                <a:srgbClr val="000000"/>
              </a:solidFill>
              <a:latin typeface="Arial"/>
              <a:ea typeface="Arial"/>
              <a:cs typeface="Arial"/>
              <a:sym typeface="Arial"/>
            </a:endParaRPr>
          </a:p>
          <a:p>
            <a:pPr indent="0" lvl="0" marL="0" marR="0" rtl="1" algn="ctr">
              <a:lnSpc>
                <a:spcPct val="125000"/>
              </a:lnSpc>
              <a:spcBef>
                <a:spcPts val="0"/>
              </a:spcBef>
              <a:spcAft>
                <a:spcPts val="0"/>
              </a:spcAft>
              <a:buClr>
                <a:srgbClr val="232752"/>
              </a:buClr>
              <a:buSzPts val="1200"/>
              <a:buFont typeface="Assistant ExtraBold"/>
              <a:buNone/>
            </a:pPr>
            <a:r>
              <a:rPr b="0" i="0" lang="iw-IL" sz="1200" u="none" cap="none" strike="noStrike">
                <a:solidFill>
                  <a:srgbClr val="232752"/>
                </a:solidFill>
                <a:latin typeface="Assistant ExtraBold"/>
                <a:ea typeface="Assistant ExtraBold"/>
                <a:cs typeface="Assistant ExtraBold"/>
                <a:sym typeface="Assistant ExtraBold"/>
              </a:rPr>
              <a:t>וניהול ידע</a:t>
            </a:r>
            <a:endParaRPr b="0" i="0" sz="1400" u="none" cap="none" strike="noStrike">
              <a:solidFill>
                <a:srgbClr val="000000"/>
              </a:solidFill>
              <a:latin typeface="Arial"/>
              <a:ea typeface="Arial"/>
              <a:cs typeface="Arial"/>
              <a:sym typeface="Arial"/>
            </a:endParaRPr>
          </a:p>
        </p:txBody>
      </p:sp>
      <p:pic>
        <p:nvPicPr>
          <p:cNvPr descr="Google Shape;91;p14" id="58" name="Google Shape;58;p2"/>
          <p:cNvPicPr preferRelativeResize="0"/>
          <p:nvPr/>
        </p:nvPicPr>
        <p:blipFill rotWithShape="1">
          <a:blip r:embed="rId5">
            <a:alphaModFix/>
          </a:blip>
          <a:srcRect b="0" l="0" r="0" t="0"/>
          <a:stretch/>
        </p:blipFill>
        <p:spPr>
          <a:xfrm>
            <a:off x="7184087" y="2144184"/>
            <a:ext cx="309419" cy="280084"/>
          </a:xfrm>
          <a:prstGeom prst="rect">
            <a:avLst/>
          </a:prstGeom>
          <a:noFill/>
          <a:ln>
            <a:noFill/>
          </a:ln>
        </p:spPr>
      </p:pic>
      <p:pic>
        <p:nvPicPr>
          <p:cNvPr descr="Google Shape;92;p14" id="59" name="Google Shape;59;p2"/>
          <p:cNvPicPr preferRelativeResize="0"/>
          <p:nvPr/>
        </p:nvPicPr>
        <p:blipFill rotWithShape="1">
          <a:blip r:embed="rId6">
            <a:alphaModFix/>
          </a:blip>
          <a:srcRect b="0" l="0" r="0" t="0"/>
          <a:stretch/>
        </p:blipFill>
        <p:spPr>
          <a:xfrm>
            <a:off x="6156623" y="924473"/>
            <a:ext cx="352650" cy="319221"/>
          </a:xfrm>
          <a:prstGeom prst="rect">
            <a:avLst/>
          </a:prstGeom>
          <a:noFill/>
          <a:ln>
            <a:noFill/>
          </a:ln>
        </p:spPr>
      </p:pic>
      <p:pic>
        <p:nvPicPr>
          <p:cNvPr descr="Google Shape;93;p14" id="60" name="Google Shape;60;p2"/>
          <p:cNvPicPr preferRelativeResize="0"/>
          <p:nvPr/>
        </p:nvPicPr>
        <p:blipFill rotWithShape="1">
          <a:blip r:embed="rId7">
            <a:alphaModFix/>
          </a:blip>
          <a:srcRect b="0" l="0" r="0" t="0"/>
          <a:stretch/>
        </p:blipFill>
        <p:spPr>
          <a:xfrm>
            <a:off x="4462276" y="653950"/>
            <a:ext cx="352632" cy="319200"/>
          </a:xfrm>
          <a:prstGeom prst="rect">
            <a:avLst/>
          </a:prstGeom>
          <a:noFill/>
          <a:ln>
            <a:noFill/>
          </a:ln>
        </p:spPr>
      </p:pic>
      <p:pic>
        <p:nvPicPr>
          <p:cNvPr descr="Google Shape;94;p14" id="61" name="Google Shape;61;p2"/>
          <p:cNvPicPr preferRelativeResize="0"/>
          <p:nvPr/>
        </p:nvPicPr>
        <p:blipFill rotWithShape="1">
          <a:blip r:embed="rId8">
            <a:alphaModFix/>
          </a:blip>
          <a:srcRect b="0" l="0" r="0" t="0"/>
          <a:stretch/>
        </p:blipFill>
        <p:spPr>
          <a:xfrm>
            <a:off x="2672981" y="952070"/>
            <a:ext cx="375370" cy="339784"/>
          </a:xfrm>
          <a:prstGeom prst="rect">
            <a:avLst/>
          </a:prstGeom>
          <a:noFill/>
          <a:ln>
            <a:noFill/>
          </a:ln>
        </p:spPr>
      </p:pic>
      <p:pic>
        <p:nvPicPr>
          <p:cNvPr descr="Google Shape;95;p14" id="62" name="Google Shape;62;p2"/>
          <p:cNvPicPr preferRelativeResize="0"/>
          <p:nvPr/>
        </p:nvPicPr>
        <p:blipFill rotWithShape="1">
          <a:blip r:embed="rId9">
            <a:alphaModFix/>
          </a:blip>
          <a:srcRect b="0" l="0" r="0" t="0"/>
          <a:stretch/>
        </p:blipFill>
        <p:spPr>
          <a:xfrm>
            <a:off x="1645578" y="2185853"/>
            <a:ext cx="319221" cy="288954"/>
          </a:xfrm>
          <a:prstGeom prst="rect">
            <a:avLst/>
          </a:prstGeom>
          <a:noFill/>
          <a:ln>
            <a:noFill/>
          </a:ln>
        </p:spPr>
      </p:pic>
      <p:pic>
        <p:nvPicPr>
          <p:cNvPr descr="Google Shape;97;p14" id="63" name="Google Shape;63;p2"/>
          <p:cNvPicPr preferRelativeResize="0"/>
          <p:nvPr/>
        </p:nvPicPr>
        <p:blipFill rotWithShape="1">
          <a:blip r:embed="rId10">
            <a:alphaModFix/>
          </a:blip>
          <a:srcRect b="0" l="0" r="0" t="0"/>
          <a:stretch/>
        </p:blipFill>
        <p:spPr>
          <a:xfrm rot="351192">
            <a:off x="255522" y="4358345"/>
            <a:ext cx="682657" cy="408060"/>
          </a:xfrm>
          <a:prstGeom prst="rect">
            <a:avLst/>
          </a:prstGeom>
          <a:noFill/>
          <a:ln>
            <a:noFill/>
          </a:ln>
        </p:spPr>
      </p:pic>
      <p:pic>
        <p:nvPicPr>
          <p:cNvPr descr="Google Shape;98;p14" id="64" name="Google Shape;64;p2"/>
          <p:cNvPicPr preferRelativeResize="0"/>
          <p:nvPr/>
        </p:nvPicPr>
        <p:blipFill rotWithShape="1">
          <a:blip r:embed="rId11">
            <a:alphaModFix/>
          </a:blip>
          <a:srcRect b="0" l="0" r="0" t="0"/>
          <a:stretch/>
        </p:blipFill>
        <p:spPr>
          <a:xfrm>
            <a:off x="4631864" y="1867847"/>
            <a:ext cx="1128479" cy="1056765"/>
          </a:xfrm>
          <a:prstGeom prst="rect">
            <a:avLst/>
          </a:prstGeom>
          <a:noFill/>
          <a:ln>
            <a:noFill/>
          </a:ln>
        </p:spPr>
      </p:pic>
      <p:pic>
        <p:nvPicPr>
          <p:cNvPr descr="Google Shape;99;p14" id="65" name="Google Shape;65;p2"/>
          <p:cNvPicPr preferRelativeResize="0"/>
          <p:nvPr/>
        </p:nvPicPr>
        <p:blipFill rotWithShape="1">
          <a:blip r:embed="rId12">
            <a:alphaModFix/>
          </a:blip>
          <a:srcRect b="0" l="0" r="0" t="0"/>
          <a:stretch/>
        </p:blipFill>
        <p:spPr>
          <a:xfrm>
            <a:off x="3598938" y="2544231"/>
            <a:ext cx="1093658" cy="772650"/>
          </a:xfrm>
          <a:prstGeom prst="rect">
            <a:avLst/>
          </a:prstGeom>
          <a:noFill/>
          <a:ln>
            <a:noFill/>
          </a:ln>
        </p:spPr>
      </p:pic>
      <p:sp>
        <p:nvSpPr>
          <p:cNvPr id="66" name="Google Shape;66;p2"/>
          <p:cNvSpPr txBox="1"/>
          <p:nvPr/>
        </p:nvSpPr>
        <p:spPr>
          <a:xfrm>
            <a:off x="7456965" y="56674"/>
            <a:ext cx="1610784" cy="716251"/>
          </a:xfrm>
          <a:prstGeom prst="rect">
            <a:avLst/>
          </a:prstGeom>
          <a:noFill/>
          <a:ln>
            <a:noFill/>
          </a:ln>
        </p:spPr>
        <p:txBody>
          <a:bodyPr anchorCtr="0" anchor="t" bIns="91400" lIns="91400" spcFirstLastPara="1" rIns="91400" wrap="square" tIns="91400">
            <a:spAutoFit/>
          </a:bodyPr>
          <a:lstStyle/>
          <a:p>
            <a:pPr indent="0" lvl="0" marL="0" marR="0" rtl="1" algn="r">
              <a:lnSpc>
                <a:spcPct val="100000"/>
              </a:lnSpc>
              <a:spcBef>
                <a:spcPts val="0"/>
              </a:spcBef>
              <a:spcAft>
                <a:spcPts val="0"/>
              </a:spcAft>
              <a:buClr>
                <a:srgbClr val="232752"/>
              </a:buClr>
              <a:buSzPts val="1600"/>
              <a:buFont typeface="Assistant ExtraBold"/>
              <a:buNone/>
            </a:pPr>
            <a:r>
              <a:rPr b="0" i="0" lang="iw-IL" sz="1600" u="none" cap="none" strike="noStrike">
                <a:solidFill>
                  <a:srgbClr val="232752"/>
                </a:solidFill>
                <a:latin typeface="Assistant ExtraBold"/>
                <a:ea typeface="Assistant ExtraBold"/>
                <a:cs typeface="Assistant ExtraBold"/>
                <a:sym typeface="Assistant ExtraBold"/>
              </a:rPr>
              <a:t>מבוא לפרק</a:t>
            </a:r>
            <a:endParaRPr b="0" i="0" sz="1400" u="none" cap="none" strike="noStrike">
              <a:solidFill>
                <a:srgbClr val="00ACE6"/>
              </a:solidFill>
              <a:latin typeface="Arial"/>
              <a:ea typeface="Arial"/>
              <a:cs typeface="Arial"/>
              <a:sym typeface="Arial"/>
            </a:endParaRPr>
          </a:p>
          <a:p>
            <a:pPr indent="0" lvl="0" marL="0" marR="0" rtl="1" algn="r">
              <a:lnSpc>
                <a:spcPct val="100000"/>
              </a:lnSpc>
              <a:spcBef>
                <a:spcPts val="0"/>
              </a:spcBef>
              <a:spcAft>
                <a:spcPts val="0"/>
              </a:spcAft>
              <a:buClr>
                <a:srgbClr val="00ACE6"/>
              </a:buClr>
              <a:buSzPts val="1600"/>
              <a:buFont typeface="Assistant ExtraBold"/>
              <a:buNone/>
            </a:pPr>
            <a:r>
              <a:rPr b="0" i="0" lang="iw-IL" sz="1600" u="none" cap="none" strike="noStrike">
                <a:solidFill>
                  <a:srgbClr val="00ACE6"/>
                </a:solidFill>
                <a:latin typeface="Assistant ExtraBold"/>
                <a:ea typeface="Assistant ExtraBold"/>
                <a:cs typeface="Assistant ExtraBold"/>
                <a:sym typeface="Assistant ExtraBold"/>
              </a:rPr>
              <a:t>מחזור הנתונים</a:t>
            </a:r>
            <a:endParaRPr b="0" i="0" sz="1400" u="none" cap="none" strike="noStrike">
              <a:solidFill>
                <a:srgbClr val="000000"/>
              </a:solidFill>
              <a:latin typeface="Arial"/>
              <a:ea typeface="Arial"/>
              <a:cs typeface="Arial"/>
              <a:sym typeface="Arial"/>
            </a:endParaRPr>
          </a:p>
        </p:txBody>
      </p:sp>
      <p:cxnSp>
        <p:nvCxnSpPr>
          <p:cNvPr id="67" name="Google Shape;67;p2"/>
          <p:cNvCxnSpPr/>
          <p:nvPr/>
        </p:nvCxnSpPr>
        <p:spPr>
          <a:xfrm>
            <a:off x="8262357" y="749374"/>
            <a:ext cx="686268" cy="1"/>
          </a:xfrm>
          <a:prstGeom prst="straightConnector1">
            <a:avLst/>
          </a:prstGeom>
          <a:noFill/>
          <a:ln cap="flat" cmpd="sng" w="9525">
            <a:solidFill>
              <a:srgbClr val="918D8E"/>
            </a:solidFill>
            <a:prstDash val="dot"/>
            <a:round/>
            <a:headEnd len="sm" w="sm" type="none"/>
            <a:tailEnd len="sm" w="sm" type="none"/>
          </a:ln>
        </p:spPr>
      </p:cxnSp>
      <p:pic>
        <p:nvPicPr>
          <p:cNvPr descr="תמונה 3" id="68" name="Google Shape;68;p2"/>
          <p:cNvPicPr preferRelativeResize="0"/>
          <p:nvPr/>
        </p:nvPicPr>
        <p:blipFill rotWithShape="1">
          <a:blip r:embed="rId13">
            <a:alphaModFix/>
          </a:blip>
          <a:srcRect b="0" l="0" r="0" t="0"/>
          <a:stretch/>
        </p:blipFill>
        <p:spPr>
          <a:xfrm>
            <a:off x="2679405" y="3390141"/>
            <a:ext cx="330672" cy="319091"/>
          </a:xfrm>
          <a:prstGeom prst="rect">
            <a:avLst/>
          </a:prstGeom>
          <a:noFill/>
          <a:ln>
            <a:noFill/>
          </a:ln>
        </p:spPr>
      </p:pic>
      <p:pic>
        <p:nvPicPr>
          <p:cNvPr descr="תמונה 169" id="69" name="Google Shape;69;p2"/>
          <p:cNvPicPr preferRelativeResize="0"/>
          <p:nvPr/>
        </p:nvPicPr>
        <p:blipFill rotWithShape="1">
          <a:blip r:embed="rId14">
            <a:alphaModFix/>
          </a:blip>
          <a:srcRect b="0" l="0" r="0" t="0"/>
          <a:stretch/>
        </p:blipFill>
        <p:spPr>
          <a:xfrm>
            <a:off x="4462277" y="3863355"/>
            <a:ext cx="352663" cy="31922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descr="Google Shape;91;p14" id="74" name="Google Shape;74;p3"/>
          <p:cNvPicPr preferRelativeResize="0"/>
          <p:nvPr/>
        </p:nvPicPr>
        <p:blipFill rotWithShape="1">
          <a:blip r:embed="rId3">
            <a:alphaModFix/>
          </a:blip>
          <a:srcRect b="0" l="0" r="0" t="0"/>
          <a:stretch/>
        </p:blipFill>
        <p:spPr>
          <a:xfrm>
            <a:off x="7184087" y="2144184"/>
            <a:ext cx="309419" cy="280084"/>
          </a:xfrm>
          <a:prstGeom prst="rect">
            <a:avLst/>
          </a:prstGeom>
          <a:noFill/>
          <a:ln>
            <a:noFill/>
          </a:ln>
        </p:spPr>
      </p:pic>
      <p:sp>
        <p:nvSpPr>
          <p:cNvPr id="75" name="Google Shape;75;p3"/>
          <p:cNvSpPr/>
          <p:nvPr/>
        </p:nvSpPr>
        <p:spPr>
          <a:xfrm>
            <a:off x="3917245" y="2129769"/>
            <a:ext cx="1391400" cy="917701"/>
          </a:xfrm>
          <a:prstGeom prst="roundRect">
            <a:avLst>
              <a:gd fmla="val 10318" name="adj"/>
            </a:avLst>
          </a:prstGeom>
          <a:solidFill>
            <a:srgbClr val="F3F3F3"/>
          </a:solidFill>
          <a:ln cap="flat" cmpd="sng" w="9525">
            <a:solidFill>
              <a:srgbClr val="D9D9D9"/>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136;p15" id="76" name="Google Shape;76;p3"/>
          <p:cNvPicPr preferRelativeResize="0"/>
          <p:nvPr/>
        </p:nvPicPr>
        <p:blipFill rotWithShape="1">
          <a:blip r:embed="rId4">
            <a:alphaModFix amt="30000"/>
          </a:blip>
          <a:srcRect b="0" l="0" r="0" t="0"/>
          <a:stretch/>
        </p:blipFill>
        <p:spPr>
          <a:xfrm>
            <a:off x="4631864" y="1867847"/>
            <a:ext cx="1128479" cy="1056765"/>
          </a:xfrm>
          <a:prstGeom prst="rect">
            <a:avLst/>
          </a:prstGeom>
          <a:noFill/>
          <a:ln>
            <a:noFill/>
          </a:ln>
        </p:spPr>
      </p:pic>
      <p:pic>
        <p:nvPicPr>
          <p:cNvPr descr="Google Shape;137;p15" id="77" name="Google Shape;77;p3"/>
          <p:cNvPicPr preferRelativeResize="0"/>
          <p:nvPr/>
        </p:nvPicPr>
        <p:blipFill rotWithShape="1">
          <a:blip r:embed="rId5">
            <a:alphaModFix amt="30000"/>
          </a:blip>
          <a:srcRect b="0" l="0" r="0" t="0"/>
          <a:stretch/>
        </p:blipFill>
        <p:spPr>
          <a:xfrm>
            <a:off x="3598938" y="2544231"/>
            <a:ext cx="1093658" cy="772650"/>
          </a:xfrm>
          <a:prstGeom prst="rect">
            <a:avLst/>
          </a:prstGeom>
          <a:noFill/>
          <a:ln>
            <a:noFill/>
          </a:ln>
        </p:spPr>
      </p:pic>
      <p:sp>
        <p:nvSpPr>
          <p:cNvPr id="78" name="Google Shape;78;p3"/>
          <p:cNvSpPr txBox="1"/>
          <p:nvPr/>
        </p:nvSpPr>
        <p:spPr>
          <a:xfrm>
            <a:off x="4066147" y="2329994"/>
            <a:ext cx="1093800" cy="600300"/>
          </a:xfrm>
          <a:prstGeom prst="rect">
            <a:avLst/>
          </a:prstGeom>
          <a:noFill/>
          <a:ln>
            <a:noFill/>
          </a:ln>
        </p:spPr>
        <p:txBody>
          <a:bodyPr anchorCtr="0" anchor="t" bIns="91400" lIns="91400" spcFirstLastPara="1" rIns="91400" wrap="square" tIns="91400">
            <a:spAutoFit/>
          </a:bodyPr>
          <a:lstStyle/>
          <a:p>
            <a:pPr indent="0" lvl="0" marL="0" marR="0" rtl="1" algn="ctr">
              <a:lnSpc>
                <a:spcPct val="125000"/>
              </a:lnSpc>
              <a:spcBef>
                <a:spcPts val="0"/>
              </a:spcBef>
              <a:spcAft>
                <a:spcPts val="0"/>
              </a:spcAft>
              <a:buClr>
                <a:srgbClr val="CDCDCD"/>
              </a:buClr>
              <a:buSzPts val="1200"/>
              <a:buFont typeface="Assistant ExtraBold"/>
              <a:buNone/>
            </a:pPr>
            <a:r>
              <a:rPr b="0" i="0" lang="iw-IL" sz="1200" u="none" cap="none" strike="noStrike">
                <a:solidFill>
                  <a:srgbClr val="CDCDCD"/>
                </a:solidFill>
                <a:latin typeface="Assistant ExtraBold"/>
                <a:ea typeface="Assistant ExtraBold"/>
                <a:cs typeface="Assistant ExtraBold"/>
                <a:sym typeface="Assistant ExtraBold"/>
              </a:rPr>
              <a:t>אינפואתיקה </a:t>
            </a:r>
            <a:endParaRPr b="0" i="0" sz="1400" u="none" cap="none" strike="noStrike">
              <a:solidFill>
                <a:srgbClr val="000000"/>
              </a:solidFill>
              <a:latin typeface="Arial"/>
              <a:ea typeface="Arial"/>
              <a:cs typeface="Arial"/>
              <a:sym typeface="Arial"/>
            </a:endParaRPr>
          </a:p>
          <a:p>
            <a:pPr indent="0" lvl="0" marL="0" marR="0" rtl="1" algn="ctr">
              <a:lnSpc>
                <a:spcPct val="125000"/>
              </a:lnSpc>
              <a:spcBef>
                <a:spcPts val="0"/>
              </a:spcBef>
              <a:spcAft>
                <a:spcPts val="0"/>
              </a:spcAft>
              <a:buClr>
                <a:srgbClr val="CDCDCD"/>
              </a:buClr>
              <a:buSzPts val="1200"/>
              <a:buFont typeface="Assistant ExtraBold"/>
              <a:buNone/>
            </a:pPr>
            <a:r>
              <a:rPr b="0" i="0" lang="iw-IL" sz="1200" u="none" cap="none" strike="noStrike">
                <a:solidFill>
                  <a:srgbClr val="CDCDCD"/>
                </a:solidFill>
                <a:latin typeface="Assistant ExtraBold"/>
                <a:ea typeface="Assistant ExtraBold"/>
                <a:cs typeface="Assistant ExtraBold"/>
                <a:sym typeface="Assistant ExtraBold"/>
              </a:rPr>
              <a:t>וניהול ידע</a:t>
            </a:r>
            <a:endParaRPr b="0" i="0" sz="1400" u="none" cap="none" strike="noStrike">
              <a:solidFill>
                <a:srgbClr val="000000"/>
              </a:solidFill>
              <a:latin typeface="Arial"/>
              <a:ea typeface="Arial"/>
              <a:cs typeface="Arial"/>
              <a:sym typeface="Arial"/>
            </a:endParaRPr>
          </a:p>
        </p:txBody>
      </p:sp>
      <p:sp>
        <p:nvSpPr>
          <p:cNvPr id="79" name="Google Shape;79;p3"/>
          <p:cNvSpPr/>
          <p:nvPr/>
        </p:nvSpPr>
        <p:spPr>
          <a:xfrm>
            <a:off x="1533150" y="889065"/>
            <a:ext cx="6077700" cy="3154500"/>
          </a:xfrm>
          <a:prstGeom prst="ellipse">
            <a:avLst/>
          </a:prstGeom>
          <a:noFill/>
          <a:ln cap="flat" cmpd="sng" w="19050">
            <a:solidFill>
              <a:srgbClr val="918D8E"/>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108;p15" id="80" name="Google Shape;80;p3"/>
          <p:cNvPicPr preferRelativeResize="0"/>
          <p:nvPr/>
        </p:nvPicPr>
        <p:blipFill rotWithShape="1">
          <a:blip r:embed="rId6">
            <a:alphaModFix amt="30000"/>
          </a:blip>
          <a:srcRect b="0" l="0" r="0" t="0"/>
          <a:stretch/>
        </p:blipFill>
        <p:spPr>
          <a:xfrm>
            <a:off x="3676244" y="2192070"/>
            <a:ext cx="450136" cy="448200"/>
          </a:xfrm>
          <a:prstGeom prst="rect">
            <a:avLst/>
          </a:prstGeom>
          <a:noFill/>
          <a:ln>
            <a:noFill/>
          </a:ln>
        </p:spPr>
      </p:pic>
      <p:sp>
        <p:nvSpPr>
          <p:cNvPr id="81" name="Google Shape;81;p3"/>
          <p:cNvSpPr txBox="1"/>
          <p:nvPr>
            <p:ph idx="12" type="sldNum"/>
          </p:nvPr>
        </p:nvSpPr>
        <p:spPr>
          <a:xfrm>
            <a:off x="177856" y="4539850"/>
            <a:ext cx="257272" cy="335251"/>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ExtraBold"/>
              <a:buNone/>
            </a:pPr>
            <a:fld id="{00000000-1234-1234-1234-123412341234}" type="slidenum">
              <a:rPr lang="iw-IL">
                <a:latin typeface="Assistant ExtraBold"/>
                <a:ea typeface="Assistant ExtraBold"/>
                <a:cs typeface="Assistant ExtraBold"/>
                <a:sym typeface="Assistant ExtraBold"/>
              </a:rPr>
              <a:t>‹#›</a:t>
            </a:fld>
            <a:endParaRPr b="0" i="0" sz="900" u="none" cap="none" strike="noStrike">
              <a:solidFill>
                <a:srgbClr val="232752"/>
              </a:solidFill>
              <a:latin typeface="Assistant ExtraBold"/>
              <a:ea typeface="Assistant ExtraBold"/>
              <a:cs typeface="Assistant ExtraBold"/>
              <a:sym typeface="Assistant ExtraBold"/>
            </a:endParaRPr>
          </a:p>
        </p:txBody>
      </p:sp>
      <p:sp>
        <p:nvSpPr>
          <p:cNvPr id="82" name="Google Shape;82;p3"/>
          <p:cNvSpPr/>
          <p:nvPr/>
        </p:nvSpPr>
        <p:spPr>
          <a:xfrm>
            <a:off x="3942908" y="471225"/>
            <a:ext cx="1391401" cy="917701"/>
          </a:xfrm>
          <a:prstGeom prst="roundRect">
            <a:avLst>
              <a:gd fmla="val 10318" name="adj"/>
            </a:avLst>
          </a:prstGeom>
          <a:solidFill>
            <a:srgbClr val="B7B7B7"/>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83" name="Google Shape;83;p3"/>
          <p:cNvSpPr/>
          <p:nvPr/>
        </p:nvSpPr>
        <p:spPr>
          <a:xfrm>
            <a:off x="5637200" y="3242398"/>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116;p15" id="84" name="Google Shape;84;p3"/>
          <p:cNvPicPr preferRelativeResize="0"/>
          <p:nvPr/>
        </p:nvPicPr>
        <p:blipFill rotWithShape="1">
          <a:blip r:embed="rId7">
            <a:alphaModFix amt="40000"/>
          </a:blip>
          <a:srcRect b="0" l="0" r="0" t="0"/>
          <a:stretch/>
        </p:blipFill>
        <p:spPr>
          <a:xfrm>
            <a:off x="6178096" y="3402014"/>
            <a:ext cx="309415" cy="280077"/>
          </a:xfrm>
          <a:prstGeom prst="rect">
            <a:avLst/>
          </a:prstGeom>
          <a:noFill/>
          <a:ln>
            <a:noFill/>
          </a:ln>
        </p:spPr>
      </p:pic>
      <p:sp>
        <p:nvSpPr>
          <p:cNvPr id="85" name="Google Shape;85;p3"/>
          <p:cNvSpPr/>
          <p:nvPr/>
        </p:nvSpPr>
        <p:spPr>
          <a:xfrm>
            <a:off x="6643045" y="2007478"/>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86" name="Google Shape;86;p3"/>
          <p:cNvSpPr/>
          <p:nvPr/>
        </p:nvSpPr>
        <p:spPr>
          <a:xfrm>
            <a:off x="5637255" y="792514"/>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87" name="Google Shape;87;p3"/>
          <p:cNvSpPr/>
          <p:nvPr/>
        </p:nvSpPr>
        <p:spPr>
          <a:xfrm>
            <a:off x="2164970" y="827904"/>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88" name="Google Shape;88;p3"/>
          <p:cNvSpPr/>
          <p:nvPr/>
        </p:nvSpPr>
        <p:spPr>
          <a:xfrm>
            <a:off x="1109562" y="2035125"/>
            <a:ext cx="1391401" cy="917700"/>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89" name="Google Shape;89;p3"/>
          <p:cNvSpPr/>
          <p:nvPr/>
        </p:nvSpPr>
        <p:spPr>
          <a:xfrm>
            <a:off x="2164982" y="3242386"/>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90" name="Google Shape;90;p3"/>
          <p:cNvSpPr/>
          <p:nvPr/>
        </p:nvSpPr>
        <p:spPr>
          <a:xfrm>
            <a:off x="3942922" y="3754558"/>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130;p15" id="91" name="Google Shape;91;p3"/>
          <p:cNvPicPr preferRelativeResize="0"/>
          <p:nvPr/>
        </p:nvPicPr>
        <p:blipFill rotWithShape="1">
          <a:blip r:embed="rId3">
            <a:alphaModFix amt="30000"/>
          </a:blip>
          <a:srcRect b="0" l="0" r="0" t="0"/>
          <a:stretch/>
        </p:blipFill>
        <p:spPr>
          <a:xfrm>
            <a:off x="7184087" y="2155755"/>
            <a:ext cx="309419" cy="280084"/>
          </a:xfrm>
          <a:prstGeom prst="rect">
            <a:avLst/>
          </a:prstGeom>
          <a:noFill/>
          <a:ln>
            <a:noFill/>
          </a:ln>
        </p:spPr>
      </p:pic>
      <p:pic>
        <p:nvPicPr>
          <p:cNvPr descr="Google Shape;131;p15" id="92" name="Google Shape;92;p3"/>
          <p:cNvPicPr preferRelativeResize="0"/>
          <p:nvPr/>
        </p:nvPicPr>
        <p:blipFill rotWithShape="1">
          <a:blip r:embed="rId8">
            <a:alphaModFix amt="30000"/>
          </a:blip>
          <a:srcRect b="0" l="0" r="0" t="0"/>
          <a:stretch/>
        </p:blipFill>
        <p:spPr>
          <a:xfrm>
            <a:off x="6156623" y="924473"/>
            <a:ext cx="352650" cy="319221"/>
          </a:xfrm>
          <a:prstGeom prst="rect">
            <a:avLst/>
          </a:prstGeom>
          <a:noFill/>
          <a:ln>
            <a:noFill/>
          </a:ln>
        </p:spPr>
      </p:pic>
      <p:pic>
        <p:nvPicPr>
          <p:cNvPr descr="Google Shape;132;p15" id="93" name="Google Shape;93;p3"/>
          <p:cNvPicPr preferRelativeResize="0"/>
          <p:nvPr/>
        </p:nvPicPr>
        <p:blipFill rotWithShape="1">
          <a:blip r:embed="rId9">
            <a:alphaModFix amt="30000"/>
          </a:blip>
          <a:srcRect b="0" l="0" r="0" t="0"/>
          <a:stretch/>
        </p:blipFill>
        <p:spPr>
          <a:xfrm>
            <a:off x="2672981" y="952070"/>
            <a:ext cx="375370" cy="339784"/>
          </a:xfrm>
          <a:prstGeom prst="rect">
            <a:avLst/>
          </a:prstGeom>
          <a:noFill/>
          <a:ln>
            <a:noFill/>
          </a:ln>
        </p:spPr>
      </p:pic>
      <p:pic>
        <p:nvPicPr>
          <p:cNvPr descr="Google Shape;133;p15" id="94" name="Google Shape;94;p3"/>
          <p:cNvPicPr preferRelativeResize="0"/>
          <p:nvPr/>
        </p:nvPicPr>
        <p:blipFill rotWithShape="1">
          <a:blip r:embed="rId10">
            <a:alphaModFix amt="30000"/>
          </a:blip>
          <a:srcRect b="0" l="0" r="0" t="0"/>
          <a:stretch/>
        </p:blipFill>
        <p:spPr>
          <a:xfrm>
            <a:off x="1645578" y="2185853"/>
            <a:ext cx="319221" cy="288954"/>
          </a:xfrm>
          <a:prstGeom prst="rect">
            <a:avLst/>
          </a:prstGeom>
          <a:noFill/>
          <a:ln>
            <a:noFill/>
          </a:ln>
        </p:spPr>
      </p:pic>
      <p:pic>
        <p:nvPicPr>
          <p:cNvPr descr="Google Shape;135;p15" id="95" name="Google Shape;95;p3"/>
          <p:cNvPicPr preferRelativeResize="0"/>
          <p:nvPr/>
        </p:nvPicPr>
        <p:blipFill rotWithShape="1">
          <a:blip r:embed="rId11">
            <a:alphaModFix/>
          </a:blip>
          <a:srcRect b="0" l="0" r="0" t="0"/>
          <a:stretch/>
        </p:blipFill>
        <p:spPr>
          <a:xfrm rot="351192">
            <a:off x="255522" y="4358345"/>
            <a:ext cx="682657" cy="408060"/>
          </a:xfrm>
          <a:prstGeom prst="rect">
            <a:avLst/>
          </a:prstGeom>
          <a:noFill/>
          <a:ln>
            <a:noFill/>
          </a:ln>
        </p:spPr>
      </p:pic>
      <p:pic>
        <p:nvPicPr>
          <p:cNvPr descr="Google Shape;143;p15" id="96" name="Google Shape;96;p3"/>
          <p:cNvPicPr preferRelativeResize="0"/>
          <p:nvPr/>
        </p:nvPicPr>
        <p:blipFill rotWithShape="1">
          <a:blip r:embed="rId12">
            <a:alphaModFix/>
          </a:blip>
          <a:srcRect b="0" l="0" r="0" t="0"/>
          <a:stretch/>
        </p:blipFill>
        <p:spPr>
          <a:xfrm>
            <a:off x="4462276" y="653950"/>
            <a:ext cx="352632" cy="319200"/>
          </a:xfrm>
          <a:prstGeom prst="rect">
            <a:avLst/>
          </a:prstGeom>
          <a:noFill/>
          <a:ln>
            <a:noFill/>
          </a:ln>
        </p:spPr>
      </p:pic>
      <p:pic>
        <p:nvPicPr>
          <p:cNvPr descr="תמונה 2" id="97" name="Google Shape;97;p3"/>
          <p:cNvPicPr preferRelativeResize="0"/>
          <p:nvPr/>
        </p:nvPicPr>
        <p:blipFill rotWithShape="1">
          <a:blip r:embed="rId13">
            <a:alphaModFix amt="30000"/>
          </a:blip>
          <a:srcRect b="0" l="0" r="0" t="0"/>
          <a:stretch/>
        </p:blipFill>
        <p:spPr>
          <a:xfrm>
            <a:off x="2679405" y="3390141"/>
            <a:ext cx="330672" cy="319091"/>
          </a:xfrm>
          <a:prstGeom prst="rect">
            <a:avLst/>
          </a:prstGeom>
          <a:noFill/>
          <a:ln>
            <a:noFill/>
          </a:ln>
        </p:spPr>
      </p:pic>
      <p:sp>
        <p:nvSpPr>
          <p:cNvPr id="98" name="Google Shape;98;p3"/>
          <p:cNvSpPr txBox="1"/>
          <p:nvPr/>
        </p:nvSpPr>
        <p:spPr>
          <a:xfrm>
            <a:off x="7456965" y="56674"/>
            <a:ext cx="1610784" cy="716251"/>
          </a:xfrm>
          <a:prstGeom prst="rect">
            <a:avLst/>
          </a:prstGeom>
          <a:noFill/>
          <a:ln>
            <a:noFill/>
          </a:ln>
        </p:spPr>
        <p:txBody>
          <a:bodyPr anchorCtr="0" anchor="t" bIns="91400" lIns="91400" spcFirstLastPara="1" rIns="91400" wrap="square" tIns="91400">
            <a:spAutoFit/>
          </a:bodyPr>
          <a:lstStyle/>
          <a:p>
            <a:pPr indent="0" lvl="0" marL="0" marR="0" rtl="1" algn="r">
              <a:lnSpc>
                <a:spcPct val="100000"/>
              </a:lnSpc>
              <a:spcBef>
                <a:spcPts val="0"/>
              </a:spcBef>
              <a:spcAft>
                <a:spcPts val="0"/>
              </a:spcAft>
              <a:buClr>
                <a:srgbClr val="232752"/>
              </a:buClr>
              <a:buSzPts val="1600"/>
              <a:buFont typeface="Assistant ExtraBold"/>
              <a:buNone/>
            </a:pPr>
            <a:r>
              <a:rPr b="0" i="0" lang="iw-IL" sz="1600" u="none" cap="none" strike="noStrike">
                <a:solidFill>
                  <a:srgbClr val="232752"/>
                </a:solidFill>
                <a:latin typeface="Assistant ExtraBold"/>
                <a:ea typeface="Assistant ExtraBold"/>
                <a:cs typeface="Assistant ExtraBold"/>
                <a:sym typeface="Assistant ExtraBold"/>
              </a:rPr>
              <a:t>מבוא לפרק</a:t>
            </a:r>
            <a:endParaRPr b="0" i="0" sz="1400" u="none" cap="none" strike="noStrike">
              <a:solidFill>
                <a:srgbClr val="00ACE6"/>
              </a:solidFill>
              <a:latin typeface="Arial"/>
              <a:ea typeface="Arial"/>
              <a:cs typeface="Arial"/>
              <a:sym typeface="Arial"/>
            </a:endParaRPr>
          </a:p>
          <a:p>
            <a:pPr indent="0" lvl="0" marL="0" marR="0" rtl="1" algn="r">
              <a:lnSpc>
                <a:spcPct val="100000"/>
              </a:lnSpc>
              <a:spcBef>
                <a:spcPts val="0"/>
              </a:spcBef>
              <a:spcAft>
                <a:spcPts val="0"/>
              </a:spcAft>
              <a:buClr>
                <a:srgbClr val="00ACE6"/>
              </a:buClr>
              <a:buSzPts val="1600"/>
              <a:buFont typeface="Assistant ExtraBold"/>
              <a:buNone/>
            </a:pPr>
            <a:r>
              <a:rPr b="0" i="0" lang="iw-IL" sz="1600" u="none" cap="none" strike="noStrike">
                <a:solidFill>
                  <a:srgbClr val="00ACE6"/>
                </a:solidFill>
                <a:latin typeface="Assistant ExtraBold"/>
                <a:ea typeface="Assistant ExtraBold"/>
                <a:cs typeface="Assistant ExtraBold"/>
                <a:sym typeface="Assistant ExtraBold"/>
              </a:rPr>
              <a:t>מחזור הנתונים</a:t>
            </a:r>
            <a:endParaRPr b="0" i="0" sz="1400" u="none" cap="none" strike="noStrike">
              <a:solidFill>
                <a:srgbClr val="000000"/>
              </a:solidFill>
              <a:latin typeface="Arial"/>
              <a:ea typeface="Arial"/>
              <a:cs typeface="Arial"/>
              <a:sym typeface="Arial"/>
            </a:endParaRPr>
          </a:p>
        </p:txBody>
      </p:sp>
      <p:cxnSp>
        <p:nvCxnSpPr>
          <p:cNvPr id="99" name="Google Shape;99;p3"/>
          <p:cNvCxnSpPr/>
          <p:nvPr/>
        </p:nvCxnSpPr>
        <p:spPr>
          <a:xfrm>
            <a:off x="8262357" y="749374"/>
            <a:ext cx="686268" cy="1"/>
          </a:xfrm>
          <a:prstGeom prst="straightConnector1">
            <a:avLst/>
          </a:prstGeom>
          <a:noFill/>
          <a:ln cap="flat" cmpd="sng" w="9525">
            <a:solidFill>
              <a:srgbClr val="918D8E"/>
            </a:solidFill>
            <a:prstDash val="dot"/>
            <a:round/>
            <a:headEnd len="sm" w="sm" type="none"/>
            <a:tailEnd len="sm" w="sm" type="none"/>
          </a:ln>
        </p:spPr>
      </p:cxnSp>
      <p:pic>
        <p:nvPicPr>
          <p:cNvPr descr="תמונה 169" id="100" name="Google Shape;100;p3"/>
          <p:cNvPicPr preferRelativeResize="0"/>
          <p:nvPr/>
        </p:nvPicPr>
        <p:blipFill rotWithShape="1">
          <a:blip r:embed="rId14">
            <a:alphaModFix amt="30415"/>
          </a:blip>
          <a:srcRect b="0" l="0" r="0" t="0"/>
          <a:stretch/>
        </p:blipFill>
        <p:spPr>
          <a:xfrm>
            <a:off x="4462277" y="3863354"/>
            <a:ext cx="352663" cy="319221"/>
          </a:xfrm>
          <a:prstGeom prst="rect">
            <a:avLst/>
          </a:prstGeom>
          <a:noFill/>
          <a:ln>
            <a:noFill/>
          </a:ln>
        </p:spPr>
      </p:pic>
      <p:grpSp>
        <p:nvGrpSpPr>
          <p:cNvPr id="101" name="Google Shape;101;p3"/>
          <p:cNvGrpSpPr/>
          <p:nvPr/>
        </p:nvGrpSpPr>
        <p:grpSpPr>
          <a:xfrm>
            <a:off x="1258369" y="953232"/>
            <a:ext cx="6627332" cy="3714642"/>
            <a:chOff x="1258369" y="953232"/>
            <a:chExt cx="6627332" cy="3714642"/>
          </a:xfrm>
        </p:grpSpPr>
        <p:sp>
          <p:nvSpPr>
            <p:cNvPr id="102" name="Google Shape;102;p3"/>
            <p:cNvSpPr txBox="1"/>
            <p:nvPr/>
          </p:nvSpPr>
          <p:spPr>
            <a:xfrm>
              <a:off x="5786006" y="3651410"/>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ניקוי ואינטגרציה</a:t>
              </a:r>
              <a:endParaRPr b="1" i="0" sz="1050" u="none" cap="none" strike="noStrike">
                <a:solidFill>
                  <a:srgbClr val="B7B7B7"/>
                </a:solidFill>
                <a:latin typeface="Assistant"/>
                <a:ea typeface="Assistant"/>
                <a:cs typeface="Assistant"/>
                <a:sym typeface="Assistant"/>
              </a:endParaRPr>
            </a:p>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של נתונים</a:t>
              </a:r>
              <a:endParaRPr b="1" i="0" sz="1050" u="none" cap="none" strike="noStrike">
                <a:solidFill>
                  <a:srgbClr val="B7B7B7"/>
                </a:solidFill>
                <a:latin typeface="Assistant"/>
                <a:ea typeface="Assistant"/>
                <a:cs typeface="Assistant"/>
                <a:sym typeface="Assistant"/>
              </a:endParaRPr>
            </a:p>
          </p:txBody>
        </p:sp>
        <p:sp>
          <p:nvSpPr>
            <p:cNvPr id="103" name="Google Shape;103;p3"/>
            <p:cNvSpPr txBox="1"/>
            <p:nvPr/>
          </p:nvSpPr>
          <p:spPr>
            <a:xfrm>
              <a:off x="6791900" y="2393583"/>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אחזור ואחסון נתונים</a:t>
              </a:r>
              <a:endParaRPr b="1" i="0" sz="1050" u="none" cap="none" strike="noStrike">
                <a:solidFill>
                  <a:srgbClr val="B7B7B7"/>
                </a:solidFill>
                <a:latin typeface="Assistant"/>
                <a:ea typeface="Assistant"/>
                <a:cs typeface="Assistant"/>
                <a:sym typeface="Assistant"/>
              </a:endParaRPr>
            </a:p>
          </p:txBody>
        </p:sp>
        <p:sp>
          <p:nvSpPr>
            <p:cNvPr id="104" name="Google Shape;104;p3"/>
            <p:cNvSpPr txBox="1"/>
            <p:nvPr/>
          </p:nvSpPr>
          <p:spPr>
            <a:xfrm>
              <a:off x="5786061" y="1201527"/>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איתור וזיהוי </a:t>
              </a:r>
              <a:br>
                <a:rPr b="1" i="0" lang="iw-IL" sz="1050" u="none" cap="none" strike="noStrike">
                  <a:solidFill>
                    <a:srgbClr val="B7B7B7"/>
                  </a:solidFill>
                  <a:latin typeface="Assistant"/>
                  <a:ea typeface="Assistant"/>
                  <a:cs typeface="Assistant"/>
                  <a:sym typeface="Assistant"/>
                </a:rPr>
              </a:br>
              <a:r>
                <a:rPr b="1" i="0" lang="iw-IL" sz="1050" u="none" cap="none" strike="noStrike">
                  <a:solidFill>
                    <a:srgbClr val="B7B7B7"/>
                  </a:solidFill>
                  <a:latin typeface="Assistant"/>
                  <a:ea typeface="Assistant"/>
                  <a:cs typeface="Assistant"/>
                  <a:sym typeface="Assistant"/>
                </a:rPr>
                <a:t>מקורות נתונים</a:t>
              </a:r>
              <a:endParaRPr b="1" i="0" sz="1050" u="none" cap="none" strike="noStrike">
                <a:solidFill>
                  <a:srgbClr val="B7B7B7"/>
                </a:solidFill>
                <a:latin typeface="Assistant"/>
                <a:ea typeface="Assistant"/>
                <a:cs typeface="Assistant"/>
                <a:sym typeface="Assistant"/>
              </a:endParaRPr>
            </a:p>
          </p:txBody>
        </p:sp>
        <p:sp>
          <p:nvSpPr>
            <p:cNvPr id="105" name="Google Shape;105;p3"/>
            <p:cNvSpPr txBox="1"/>
            <p:nvPr/>
          </p:nvSpPr>
          <p:spPr>
            <a:xfrm>
              <a:off x="4091713" y="953232"/>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הגדרת הבעיה</a:t>
              </a:r>
              <a:endParaRPr b="1" i="0" sz="1050" u="none" cap="none" strike="noStrike">
                <a:solidFill>
                  <a:srgbClr val="FFFFFF"/>
                </a:solidFill>
                <a:latin typeface="Assistant"/>
                <a:ea typeface="Assistant"/>
                <a:cs typeface="Assistant"/>
                <a:sym typeface="Assistant"/>
              </a:endParaRPr>
            </a:p>
          </p:txBody>
        </p:sp>
        <p:sp>
          <p:nvSpPr>
            <p:cNvPr id="106" name="Google Shape;106;p3"/>
            <p:cNvSpPr txBox="1"/>
            <p:nvPr/>
          </p:nvSpPr>
          <p:spPr>
            <a:xfrm>
              <a:off x="2313776" y="131947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משוב</a:t>
              </a:r>
              <a:endParaRPr b="1" i="0" sz="1050" u="none" cap="none" strike="noStrike">
                <a:solidFill>
                  <a:srgbClr val="B7B7B7"/>
                </a:solidFill>
                <a:latin typeface="Assistant"/>
                <a:ea typeface="Assistant"/>
                <a:cs typeface="Assistant"/>
                <a:sym typeface="Assistant"/>
              </a:endParaRPr>
            </a:p>
          </p:txBody>
        </p:sp>
        <p:sp>
          <p:nvSpPr>
            <p:cNvPr id="107" name="Google Shape;107;p3"/>
            <p:cNvSpPr txBox="1"/>
            <p:nvPr/>
          </p:nvSpPr>
          <p:spPr>
            <a:xfrm>
              <a:off x="1258369" y="2483156"/>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קבלת החלטות</a:t>
              </a:r>
              <a:endParaRPr b="1" i="0" sz="1050" u="none" cap="none" strike="noStrike">
                <a:solidFill>
                  <a:srgbClr val="B7B7B7"/>
                </a:solidFill>
                <a:latin typeface="Assistant"/>
                <a:ea typeface="Assistant"/>
                <a:cs typeface="Assistant"/>
                <a:sym typeface="Assistant"/>
              </a:endParaRPr>
            </a:p>
          </p:txBody>
        </p:sp>
        <p:sp>
          <p:nvSpPr>
            <p:cNvPr id="108" name="Google Shape;108;p3"/>
            <p:cNvSpPr txBox="1"/>
            <p:nvPr/>
          </p:nvSpPr>
          <p:spPr>
            <a:xfrm>
              <a:off x="2313789" y="370073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פרזנטציה</a:t>
              </a:r>
              <a:endParaRPr b="1" i="0" sz="1050" u="none" cap="none" strike="noStrike">
                <a:solidFill>
                  <a:srgbClr val="B7B7B7"/>
                </a:solidFill>
                <a:latin typeface="Assistant"/>
                <a:ea typeface="Assistant"/>
                <a:cs typeface="Assistant"/>
                <a:sym typeface="Assistant"/>
              </a:endParaRPr>
            </a:p>
          </p:txBody>
        </p:sp>
        <p:sp>
          <p:nvSpPr>
            <p:cNvPr id="109" name="Google Shape;109;p3"/>
            <p:cNvSpPr txBox="1"/>
            <p:nvPr/>
          </p:nvSpPr>
          <p:spPr>
            <a:xfrm>
              <a:off x="3936205" y="4160075"/>
              <a:ext cx="1400176"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עיבוד, ניתוח נתונים וויזואליזציה</a:t>
              </a:r>
              <a:endParaRPr b="1" i="0" sz="1050" u="none" cap="none" strike="noStrike">
                <a:solidFill>
                  <a:srgbClr val="B7B7B7"/>
                </a:solidFill>
                <a:latin typeface="Assistant"/>
                <a:ea typeface="Assistant"/>
                <a:cs typeface="Assistant"/>
                <a:sym typeface="Assistant"/>
              </a:endParaRPr>
            </a:p>
          </p:txBody>
        </p:sp>
      </p:grpSp>
      <p:grpSp>
        <p:nvGrpSpPr>
          <p:cNvPr id="110" name="Google Shape;110;p3"/>
          <p:cNvGrpSpPr/>
          <p:nvPr/>
        </p:nvGrpSpPr>
        <p:grpSpPr>
          <a:xfrm>
            <a:off x="446564" y="1369142"/>
            <a:ext cx="3969492" cy="1203940"/>
            <a:chOff x="0" y="0"/>
            <a:chExt cx="3620559" cy="1203938"/>
          </a:xfrm>
        </p:grpSpPr>
        <p:sp>
          <p:nvSpPr>
            <p:cNvPr id="111" name="Google Shape;111;p3"/>
            <p:cNvSpPr/>
            <p:nvPr/>
          </p:nvSpPr>
          <p:spPr>
            <a:xfrm>
              <a:off x="0" y="0"/>
              <a:ext cx="3620559" cy="1203938"/>
            </a:xfrm>
            <a:custGeom>
              <a:rect b="b" l="l" r="r" t="t"/>
              <a:pathLst>
                <a:path extrusionOk="0" h="21600" w="21600">
                  <a:moveTo>
                    <a:pt x="0" y="2966"/>
                  </a:moveTo>
                  <a:lnTo>
                    <a:pt x="12600" y="2966"/>
                  </a:lnTo>
                  <a:lnTo>
                    <a:pt x="18011" y="0"/>
                  </a:lnTo>
                  <a:lnTo>
                    <a:pt x="18000" y="2966"/>
                  </a:lnTo>
                  <a:lnTo>
                    <a:pt x="21600" y="2966"/>
                  </a:lnTo>
                  <a:lnTo>
                    <a:pt x="21600" y="21600"/>
                  </a:lnTo>
                  <a:lnTo>
                    <a:pt x="0" y="21600"/>
                  </a:lnTo>
                  <a:lnTo>
                    <a:pt x="0" y="6072"/>
                  </a:lnTo>
                  <a:close/>
                </a:path>
              </a:pathLst>
            </a:custGeom>
            <a:solidFill>
              <a:srgbClr val="FFFFFF"/>
            </a:solidFill>
            <a:ln cap="rnd" cmpd="sng" w="9525">
              <a:solidFill>
                <a:srgbClr val="02698D"/>
              </a:solidFill>
              <a:prstDash val="solid"/>
              <a:round/>
              <a:headEnd len="sm" w="sm" type="none"/>
              <a:tailEnd len="sm" w="sm" type="none"/>
            </a:ln>
            <a:effectLst>
              <a:outerShdw blurRad="304800" rotWithShape="0" dir="5400000" dist="19050">
                <a:srgbClr val="918D8E">
                  <a:alpha val="49411"/>
                </a:srgbClr>
              </a:outerShdw>
            </a:effectLst>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112" name="Google Shape;112;p3"/>
            <p:cNvSpPr txBox="1"/>
            <p:nvPr/>
          </p:nvSpPr>
          <p:spPr>
            <a:xfrm>
              <a:off x="42530" y="302457"/>
              <a:ext cx="2384030" cy="811501"/>
            </a:xfrm>
            <a:prstGeom prst="rect">
              <a:avLst/>
            </a:prstGeom>
            <a:noFill/>
            <a:ln>
              <a:noFill/>
            </a:ln>
          </p:spPr>
          <p:txBody>
            <a:bodyPr anchorCtr="0" anchor="t" bIns="91400" lIns="91400" spcFirstLastPara="1" rIns="91400" wrap="square" tIns="91400">
              <a:spAutoFit/>
            </a:bodyPr>
            <a:lstStyle/>
            <a:p>
              <a:pPr indent="0" lvl="0" marL="0" marR="0" rtl="1" algn="r">
                <a:lnSpc>
                  <a:spcPct val="115000"/>
                </a:lnSpc>
                <a:spcBef>
                  <a:spcPts val="0"/>
                </a:spcBef>
                <a:spcAft>
                  <a:spcPts val="0"/>
                </a:spcAft>
                <a:buClr>
                  <a:srgbClr val="232752"/>
                </a:buClr>
                <a:buSzPts val="1200"/>
                <a:buFont typeface="Assistant ExtraBold"/>
                <a:buNone/>
              </a:pPr>
              <a:r>
                <a:rPr b="0" i="0" lang="iw-IL" sz="1200" u="none" cap="none" strike="noStrike">
                  <a:solidFill>
                    <a:srgbClr val="232752"/>
                  </a:solidFill>
                  <a:latin typeface="Assistant ExtraBold"/>
                  <a:ea typeface="Assistant ExtraBold"/>
                  <a:cs typeface="Assistant ExtraBold"/>
                  <a:sym typeface="Assistant ExtraBold"/>
                </a:rPr>
                <a:t>מהם הגורמים המשפיעים על מוטיבציית תלמידי כיתות י' </a:t>
              </a:r>
              <a:r>
                <a:rPr b="1" i="0" lang="iw-IL" sz="1200" u="none" cap="none" strike="noStrike">
                  <a:solidFill>
                    <a:srgbClr val="00ACE6"/>
                  </a:solidFill>
                  <a:latin typeface="Assistant ExtraBold"/>
                  <a:ea typeface="Assistant ExtraBold"/>
                  <a:cs typeface="Assistant ExtraBold"/>
                  <a:sym typeface="Assistant ExtraBold"/>
                </a:rPr>
                <a:t>להשקיע מעל 10 שעות תרגול עצמי בשבוע?</a:t>
              </a:r>
              <a:endParaRPr b="0" i="0" sz="1400" u="none" cap="none" strike="noStrike">
                <a:solidFill>
                  <a:srgbClr val="000000"/>
                </a:solidFill>
                <a:latin typeface="Arial"/>
                <a:ea typeface="Arial"/>
                <a:cs typeface="Arial"/>
                <a:sym typeface="Arial"/>
              </a:endParaRPr>
            </a:p>
          </p:txBody>
        </p:sp>
        <p:pic>
          <p:nvPicPr>
            <p:cNvPr descr="Google Shape;140;p15" id="113" name="Google Shape;113;p3"/>
            <p:cNvPicPr preferRelativeResize="0"/>
            <p:nvPr/>
          </p:nvPicPr>
          <p:blipFill rotWithShape="1">
            <a:blip r:embed="rId15">
              <a:alphaModFix/>
            </a:blip>
            <a:srcRect b="0" l="0" r="0" t="0"/>
            <a:stretch/>
          </p:blipFill>
          <p:spPr>
            <a:xfrm>
              <a:off x="2549684" y="344356"/>
              <a:ext cx="859728" cy="705651"/>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4"/>
          <p:cNvSpPr/>
          <p:nvPr/>
        </p:nvSpPr>
        <p:spPr>
          <a:xfrm>
            <a:off x="1473150" y="952065"/>
            <a:ext cx="6077701" cy="3154501"/>
          </a:xfrm>
          <a:prstGeom prst="ellipse">
            <a:avLst/>
          </a:prstGeom>
          <a:noFill/>
          <a:ln cap="flat" cmpd="sng" w="19050">
            <a:solidFill>
              <a:srgbClr val="918D8E"/>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150;p16" id="119" name="Google Shape;119;p4"/>
          <p:cNvPicPr preferRelativeResize="0"/>
          <p:nvPr/>
        </p:nvPicPr>
        <p:blipFill rotWithShape="1">
          <a:blip r:embed="rId3">
            <a:alphaModFix amt="30000"/>
          </a:blip>
          <a:srcRect b="0" l="0" r="0" t="0"/>
          <a:stretch/>
        </p:blipFill>
        <p:spPr>
          <a:xfrm>
            <a:off x="3676244" y="2192070"/>
            <a:ext cx="450136" cy="448200"/>
          </a:xfrm>
          <a:prstGeom prst="rect">
            <a:avLst/>
          </a:prstGeom>
          <a:noFill/>
          <a:ln>
            <a:noFill/>
          </a:ln>
        </p:spPr>
      </p:pic>
      <p:sp>
        <p:nvSpPr>
          <p:cNvPr id="120" name="Google Shape;120;p4"/>
          <p:cNvSpPr/>
          <p:nvPr/>
        </p:nvSpPr>
        <p:spPr>
          <a:xfrm>
            <a:off x="3917245" y="2129769"/>
            <a:ext cx="1391400" cy="917701"/>
          </a:xfrm>
          <a:prstGeom prst="roundRect">
            <a:avLst>
              <a:gd fmla="val 10318" name="adj"/>
            </a:avLst>
          </a:prstGeom>
          <a:solidFill>
            <a:srgbClr val="F3F3F3"/>
          </a:solidFill>
          <a:ln cap="flat" cmpd="sng" w="9525">
            <a:solidFill>
              <a:srgbClr val="D9D9D9"/>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121" name="Google Shape;121;p4"/>
          <p:cNvSpPr txBox="1"/>
          <p:nvPr>
            <p:ph idx="12" type="sldNum"/>
          </p:nvPr>
        </p:nvSpPr>
        <p:spPr>
          <a:xfrm>
            <a:off x="177856" y="4539850"/>
            <a:ext cx="257272" cy="335251"/>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ExtraBold"/>
              <a:buNone/>
            </a:pPr>
            <a:fld id="{00000000-1234-1234-1234-123412341234}" type="slidenum">
              <a:rPr lang="iw-IL">
                <a:latin typeface="Assistant ExtraBold"/>
                <a:ea typeface="Assistant ExtraBold"/>
                <a:cs typeface="Assistant ExtraBold"/>
                <a:sym typeface="Assistant ExtraBold"/>
              </a:rPr>
              <a:t>‹#›</a:t>
            </a:fld>
            <a:endParaRPr b="0" i="0" sz="900" u="none" cap="none" strike="noStrike">
              <a:solidFill>
                <a:srgbClr val="232752"/>
              </a:solidFill>
              <a:latin typeface="Assistant ExtraBold"/>
              <a:ea typeface="Assistant ExtraBold"/>
              <a:cs typeface="Assistant ExtraBold"/>
              <a:sym typeface="Assistant ExtraBold"/>
            </a:endParaRPr>
          </a:p>
        </p:txBody>
      </p:sp>
      <p:sp>
        <p:nvSpPr>
          <p:cNvPr id="122" name="Google Shape;122;p4"/>
          <p:cNvSpPr/>
          <p:nvPr/>
        </p:nvSpPr>
        <p:spPr>
          <a:xfrm>
            <a:off x="3942908" y="471225"/>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156;p16" id="123" name="Google Shape;123;p4"/>
          <p:cNvPicPr preferRelativeResize="0"/>
          <p:nvPr/>
        </p:nvPicPr>
        <p:blipFill rotWithShape="1">
          <a:blip r:embed="rId4">
            <a:alphaModFix amt="40000"/>
          </a:blip>
          <a:srcRect b="0" l="0" r="0" t="0"/>
          <a:stretch/>
        </p:blipFill>
        <p:spPr>
          <a:xfrm>
            <a:off x="4462276" y="653950"/>
            <a:ext cx="352632" cy="319200"/>
          </a:xfrm>
          <a:prstGeom prst="rect">
            <a:avLst/>
          </a:prstGeom>
          <a:noFill/>
          <a:ln>
            <a:noFill/>
          </a:ln>
        </p:spPr>
      </p:pic>
      <p:sp>
        <p:nvSpPr>
          <p:cNvPr id="124" name="Google Shape;124;p4"/>
          <p:cNvSpPr/>
          <p:nvPr/>
        </p:nvSpPr>
        <p:spPr>
          <a:xfrm>
            <a:off x="2164970" y="827904"/>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125" name="Google Shape;125;p4"/>
          <p:cNvSpPr/>
          <p:nvPr/>
        </p:nvSpPr>
        <p:spPr>
          <a:xfrm>
            <a:off x="1109562" y="2035125"/>
            <a:ext cx="1391401" cy="917700"/>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126" name="Google Shape;126;p4"/>
          <p:cNvSpPr/>
          <p:nvPr/>
        </p:nvSpPr>
        <p:spPr>
          <a:xfrm>
            <a:off x="2164982" y="3242386"/>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127" name="Google Shape;127;p4"/>
          <p:cNvSpPr/>
          <p:nvPr/>
        </p:nvSpPr>
        <p:spPr>
          <a:xfrm>
            <a:off x="3942922" y="3754558"/>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165;p16" id="128" name="Google Shape;128;p4"/>
          <p:cNvPicPr preferRelativeResize="0"/>
          <p:nvPr/>
        </p:nvPicPr>
        <p:blipFill rotWithShape="1">
          <a:blip r:embed="rId5">
            <a:alphaModFix amt="30000"/>
          </a:blip>
          <a:srcRect b="0" l="0" r="0" t="0"/>
          <a:stretch/>
        </p:blipFill>
        <p:spPr>
          <a:xfrm>
            <a:off x="2672981" y="952070"/>
            <a:ext cx="375370" cy="339784"/>
          </a:xfrm>
          <a:prstGeom prst="rect">
            <a:avLst/>
          </a:prstGeom>
          <a:noFill/>
          <a:ln>
            <a:noFill/>
          </a:ln>
        </p:spPr>
      </p:pic>
      <p:pic>
        <p:nvPicPr>
          <p:cNvPr descr="Google Shape;166;p16" id="129" name="Google Shape;129;p4"/>
          <p:cNvPicPr preferRelativeResize="0"/>
          <p:nvPr/>
        </p:nvPicPr>
        <p:blipFill rotWithShape="1">
          <a:blip r:embed="rId6">
            <a:alphaModFix amt="30000"/>
          </a:blip>
          <a:srcRect b="0" l="0" r="0" t="0"/>
          <a:stretch/>
        </p:blipFill>
        <p:spPr>
          <a:xfrm>
            <a:off x="1645578" y="2185853"/>
            <a:ext cx="319221" cy="288954"/>
          </a:xfrm>
          <a:prstGeom prst="rect">
            <a:avLst/>
          </a:prstGeom>
          <a:noFill/>
          <a:ln>
            <a:noFill/>
          </a:ln>
        </p:spPr>
      </p:pic>
      <p:pic>
        <p:nvPicPr>
          <p:cNvPr descr="Google Shape;168;p16" id="130" name="Google Shape;130;p4"/>
          <p:cNvPicPr preferRelativeResize="0"/>
          <p:nvPr/>
        </p:nvPicPr>
        <p:blipFill rotWithShape="1">
          <a:blip r:embed="rId7">
            <a:alphaModFix/>
          </a:blip>
          <a:srcRect b="0" l="0" r="0" t="0"/>
          <a:stretch/>
        </p:blipFill>
        <p:spPr>
          <a:xfrm rot="351192">
            <a:off x="255522" y="4358345"/>
            <a:ext cx="682657" cy="408060"/>
          </a:xfrm>
          <a:prstGeom prst="rect">
            <a:avLst/>
          </a:prstGeom>
          <a:noFill/>
          <a:ln>
            <a:noFill/>
          </a:ln>
        </p:spPr>
      </p:pic>
      <p:pic>
        <p:nvPicPr>
          <p:cNvPr descr="Google Shape;182;p16" id="131" name="Google Shape;131;p4"/>
          <p:cNvPicPr preferRelativeResize="0"/>
          <p:nvPr/>
        </p:nvPicPr>
        <p:blipFill rotWithShape="1">
          <a:blip r:embed="rId8">
            <a:alphaModFix amt="30000"/>
          </a:blip>
          <a:srcRect b="0" l="0" r="0" t="0"/>
          <a:stretch/>
        </p:blipFill>
        <p:spPr>
          <a:xfrm>
            <a:off x="4631864" y="1867847"/>
            <a:ext cx="1128479" cy="1056765"/>
          </a:xfrm>
          <a:prstGeom prst="rect">
            <a:avLst/>
          </a:prstGeom>
          <a:noFill/>
          <a:ln>
            <a:noFill/>
          </a:ln>
        </p:spPr>
      </p:pic>
      <p:pic>
        <p:nvPicPr>
          <p:cNvPr descr="Google Shape;183;p16" id="132" name="Google Shape;132;p4"/>
          <p:cNvPicPr preferRelativeResize="0"/>
          <p:nvPr/>
        </p:nvPicPr>
        <p:blipFill rotWithShape="1">
          <a:blip r:embed="rId9">
            <a:alphaModFix amt="30000"/>
          </a:blip>
          <a:srcRect b="0" l="0" r="0" t="0"/>
          <a:stretch/>
        </p:blipFill>
        <p:spPr>
          <a:xfrm>
            <a:off x="3598938" y="2544231"/>
            <a:ext cx="1093658" cy="772650"/>
          </a:xfrm>
          <a:prstGeom prst="rect">
            <a:avLst/>
          </a:prstGeom>
          <a:noFill/>
          <a:ln>
            <a:noFill/>
          </a:ln>
        </p:spPr>
      </p:pic>
      <p:pic>
        <p:nvPicPr>
          <p:cNvPr descr="תמונה 6" id="133" name="Google Shape;133;p4"/>
          <p:cNvPicPr preferRelativeResize="0"/>
          <p:nvPr/>
        </p:nvPicPr>
        <p:blipFill rotWithShape="1">
          <a:blip r:embed="rId10">
            <a:alphaModFix amt="30000"/>
          </a:blip>
          <a:srcRect b="0" l="0" r="0" t="0"/>
          <a:stretch/>
        </p:blipFill>
        <p:spPr>
          <a:xfrm>
            <a:off x="2679405" y="3390141"/>
            <a:ext cx="330672" cy="319091"/>
          </a:xfrm>
          <a:prstGeom prst="rect">
            <a:avLst/>
          </a:prstGeom>
          <a:noFill/>
          <a:ln>
            <a:noFill/>
          </a:ln>
        </p:spPr>
      </p:pic>
      <p:sp>
        <p:nvSpPr>
          <p:cNvPr id="134" name="Google Shape;134;p4"/>
          <p:cNvSpPr txBox="1"/>
          <p:nvPr/>
        </p:nvSpPr>
        <p:spPr>
          <a:xfrm>
            <a:off x="4066147" y="2329994"/>
            <a:ext cx="1093800" cy="600300"/>
          </a:xfrm>
          <a:prstGeom prst="rect">
            <a:avLst/>
          </a:prstGeom>
          <a:noFill/>
          <a:ln>
            <a:noFill/>
          </a:ln>
        </p:spPr>
        <p:txBody>
          <a:bodyPr anchorCtr="0" anchor="t" bIns="91400" lIns="91400" spcFirstLastPara="1" rIns="91400" wrap="square" tIns="91400">
            <a:spAutoFit/>
          </a:bodyPr>
          <a:lstStyle/>
          <a:p>
            <a:pPr indent="0" lvl="0" marL="0" marR="0" rtl="1" algn="ctr">
              <a:lnSpc>
                <a:spcPct val="125000"/>
              </a:lnSpc>
              <a:spcBef>
                <a:spcPts val="0"/>
              </a:spcBef>
              <a:spcAft>
                <a:spcPts val="0"/>
              </a:spcAft>
              <a:buClr>
                <a:srgbClr val="CDCDCD"/>
              </a:buClr>
              <a:buSzPts val="1200"/>
              <a:buFont typeface="Assistant ExtraBold"/>
              <a:buNone/>
            </a:pPr>
            <a:r>
              <a:rPr b="0" i="0" lang="iw-IL" sz="1200" u="none" cap="none" strike="noStrike">
                <a:solidFill>
                  <a:srgbClr val="CDCDCD"/>
                </a:solidFill>
                <a:latin typeface="Assistant ExtraBold"/>
                <a:ea typeface="Assistant ExtraBold"/>
                <a:cs typeface="Assistant ExtraBold"/>
                <a:sym typeface="Assistant ExtraBold"/>
              </a:rPr>
              <a:t>אינפואתיקה </a:t>
            </a:r>
            <a:endParaRPr b="0" i="0" sz="1400" u="none" cap="none" strike="noStrike">
              <a:solidFill>
                <a:srgbClr val="000000"/>
              </a:solidFill>
              <a:latin typeface="Arial"/>
              <a:ea typeface="Arial"/>
              <a:cs typeface="Arial"/>
              <a:sym typeface="Arial"/>
            </a:endParaRPr>
          </a:p>
          <a:p>
            <a:pPr indent="0" lvl="0" marL="0" marR="0" rtl="1" algn="ctr">
              <a:lnSpc>
                <a:spcPct val="125000"/>
              </a:lnSpc>
              <a:spcBef>
                <a:spcPts val="0"/>
              </a:spcBef>
              <a:spcAft>
                <a:spcPts val="0"/>
              </a:spcAft>
              <a:buClr>
                <a:srgbClr val="CDCDCD"/>
              </a:buClr>
              <a:buSzPts val="1200"/>
              <a:buFont typeface="Assistant ExtraBold"/>
              <a:buNone/>
            </a:pPr>
            <a:r>
              <a:rPr b="0" i="0" lang="iw-IL" sz="1200" u="none" cap="none" strike="noStrike">
                <a:solidFill>
                  <a:srgbClr val="CDCDCD"/>
                </a:solidFill>
                <a:latin typeface="Assistant ExtraBold"/>
                <a:ea typeface="Assistant ExtraBold"/>
                <a:cs typeface="Assistant ExtraBold"/>
                <a:sym typeface="Assistant ExtraBold"/>
              </a:rPr>
              <a:t>וניהול ידע</a:t>
            </a:r>
            <a:endParaRPr b="0" i="0" sz="1400" u="none" cap="none" strike="noStrike">
              <a:solidFill>
                <a:srgbClr val="000000"/>
              </a:solidFill>
              <a:latin typeface="Arial"/>
              <a:ea typeface="Arial"/>
              <a:cs typeface="Arial"/>
              <a:sym typeface="Arial"/>
            </a:endParaRPr>
          </a:p>
        </p:txBody>
      </p:sp>
      <p:sp>
        <p:nvSpPr>
          <p:cNvPr id="135" name="Google Shape;135;p4"/>
          <p:cNvSpPr txBox="1"/>
          <p:nvPr/>
        </p:nvSpPr>
        <p:spPr>
          <a:xfrm>
            <a:off x="7456965" y="56674"/>
            <a:ext cx="1610784" cy="716251"/>
          </a:xfrm>
          <a:prstGeom prst="rect">
            <a:avLst/>
          </a:prstGeom>
          <a:noFill/>
          <a:ln>
            <a:noFill/>
          </a:ln>
        </p:spPr>
        <p:txBody>
          <a:bodyPr anchorCtr="0" anchor="t" bIns="91400" lIns="91400" spcFirstLastPara="1" rIns="91400" wrap="square" tIns="91400">
            <a:spAutoFit/>
          </a:bodyPr>
          <a:lstStyle/>
          <a:p>
            <a:pPr indent="0" lvl="0" marL="0" marR="0" rtl="1" algn="r">
              <a:lnSpc>
                <a:spcPct val="100000"/>
              </a:lnSpc>
              <a:spcBef>
                <a:spcPts val="0"/>
              </a:spcBef>
              <a:spcAft>
                <a:spcPts val="0"/>
              </a:spcAft>
              <a:buClr>
                <a:srgbClr val="232752"/>
              </a:buClr>
              <a:buSzPts val="1600"/>
              <a:buFont typeface="Assistant ExtraBold"/>
              <a:buNone/>
            </a:pPr>
            <a:r>
              <a:rPr b="0" i="0" lang="iw-IL" sz="1600" u="none" cap="none" strike="noStrike">
                <a:solidFill>
                  <a:srgbClr val="232752"/>
                </a:solidFill>
                <a:latin typeface="Assistant ExtraBold"/>
                <a:ea typeface="Assistant ExtraBold"/>
                <a:cs typeface="Assistant ExtraBold"/>
                <a:sym typeface="Assistant ExtraBold"/>
              </a:rPr>
              <a:t>מבוא לפרק</a:t>
            </a:r>
            <a:endParaRPr b="0" i="0" sz="1400" u="none" cap="none" strike="noStrike">
              <a:solidFill>
                <a:srgbClr val="00ACE6"/>
              </a:solidFill>
              <a:latin typeface="Arial"/>
              <a:ea typeface="Arial"/>
              <a:cs typeface="Arial"/>
              <a:sym typeface="Arial"/>
            </a:endParaRPr>
          </a:p>
          <a:p>
            <a:pPr indent="0" lvl="0" marL="0" marR="0" rtl="1" algn="r">
              <a:lnSpc>
                <a:spcPct val="100000"/>
              </a:lnSpc>
              <a:spcBef>
                <a:spcPts val="0"/>
              </a:spcBef>
              <a:spcAft>
                <a:spcPts val="0"/>
              </a:spcAft>
              <a:buClr>
                <a:srgbClr val="00ACE6"/>
              </a:buClr>
              <a:buSzPts val="1600"/>
              <a:buFont typeface="Assistant ExtraBold"/>
              <a:buNone/>
            </a:pPr>
            <a:r>
              <a:rPr b="0" i="0" lang="iw-IL" sz="1600" u="none" cap="none" strike="noStrike">
                <a:solidFill>
                  <a:srgbClr val="00ACE6"/>
                </a:solidFill>
                <a:latin typeface="Assistant ExtraBold"/>
                <a:ea typeface="Assistant ExtraBold"/>
                <a:cs typeface="Assistant ExtraBold"/>
                <a:sym typeface="Assistant ExtraBold"/>
              </a:rPr>
              <a:t>מחזור הנתונים</a:t>
            </a:r>
            <a:endParaRPr b="0" i="0" sz="1400" u="none" cap="none" strike="noStrike">
              <a:solidFill>
                <a:srgbClr val="000000"/>
              </a:solidFill>
              <a:latin typeface="Arial"/>
              <a:ea typeface="Arial"/>
              <a:cs typeface="Arial"/>
              <a:sym typeface="Arial"/>
            </a:endParaRPr>
          </a:p>
        </p:txBody>
      </p:sp>
      <p:cxnSp>
        <p:nvCxnSpPr>
          <p:cNvPr id="136" name="Google Shape;136;p4"/>
          <p:cNvCxnSpPr/>
          <p:nvPr/>
        </p:nvCxnSpPr>
        <p:spPr>
          <a:xfrm>
            <a:off x="8262357" y="749374"/>
            <a:ext cx="686268" cy="1"/>
          </a:xfrm>
          <a:prstGeom prst="straightConnector1">
            <a:avLst/>
          </a:prstGeom>
          <a:noFill/>
          <a:ln cap="flat" cmpd="sng" w="9525">
            <a:solidFill>
              <a:srgbClr val="918D8E"/>
            </a:solidFill>
            <a:prstDash val="dot"/>
            <a:round/>
            <a:headEnd len="sm" w="sm" type="none"/>
            <a:tailEnd len="sm" w="sm" type="none"/>
          </a:ln>
        </p:spPr>
      </p:cxnSp>
      <p:pic>
        <p:nvPicPr>
          <p:cNvPr descr="תמונה 169" id="137" name="Google Shape;137;p4"/>
          <p:cNvPicPr preferRelativeResize="0"/>
          <p:nvPr/>
        </p:nvPicPr>
        <p:blipFill rotWithShape="1">
          <a:blip r:embed="rId11">
            <a:alphaModFix amt="30105"/>
          </a:blip>
          <a:srcRect b="0" l="0" r="0" t="0"/>
          <a:stretch/>
        </p:blipFill>
        <p:spPr>
          <a:xfrm>
            <a:off x="4462277" y="3863354"/>
            <a:ext cx="352663" cy="319221"/>
          </a:xfrm>
          <a:prstGeom prst="rect">
            <a:avLst/>
          </a:prstGeom>
          <a:noFill/>
          <a:ln>
            <a:noFill/>
          </a:ln>
        </p:spPr>
      </p:pic>
      <p:sp>
        <p:nvSpPr>
          <p:cNvPr id="138" name="Google Shape;138;p4"/>
          <p:cNvSpPr/>
          <p:nvPr/>
        </p:nvSpPr>
        <p:spPr>
          <a:xfrm>
            <a:off x="5637200" y="3242398"/>
            <a:ext cx="1391401" cy="917701"/>
          </a:xfrm>
          <a:prstGeom prst="roundRect">
            <a:avLst>
              <a:gd fmla="val 10318" name="adj"/>
            </a:avLst>
          </a:prstGeom>
          <a:solidFill>
            <a:srgbClr val="AE7F1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ACE6"/>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74;p14" id="139" name="Google Shape;139;p4"/>
          <p:cNvPicPr preferRelativeResize="0"/>
          <p:nvPr/>
        </p:nvPicPr>
        <p:blipFill rotWithShape="1">
          <a:blip r:embed="rId12">
            <a:alphaModFix/>
          </a:blip>
          <a:srcRect b="0" l="0" r="0" t="0"/>
          <a:stretch/>
        </p:blipFill>
        <p:spPr>
          <a:xfrm>
            <a:off x="6178096" y="3402014"/>
            <a:ext cx="309415" cy="280077"/>
          </a:xfrm>
          <a:prstGeom prst="rect">
            <a:avLst/>
          </a:prstGeom>
          <a:noFill/>
          <a:ln>
            <a:noFill/>
          </a:ln>
        </p:spPr>
      </p:pic>
      <p:sp>
        <p:nvSpPr>
          <p:cNvPr id="140" name="Google Shape;140;p4"/>
          <p:cNvSpPr/>
          <p:nvPr/>
        </p:nvSpPr>
        <p:spPr>
          <a:xfrm>
            <a:off x="6643045" y="2007478"/>
            <a:ext cx="1391401" cy="917701"/>
          </a:xfrm>
          <a:prstGeom prst="roundRect">
            <a:avLst>
              <a:gd fmla="val 10318" name="adj"/>
            </a:avLst>
          </a:prstGeom>
          <a:solidFill>
            <a:srgbClr val="FEC2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141" name="Google Shape;141;p4"/>
          <p:cNvSpPr/>
          <p:nvPr/>
        </p:nvSpPr>
        <p:spPr>
          <a:xfrm>
            <a:off x="5637255" y="792514"/>
            <a:ext cx="1391401" cy="917701"/>
          </a:xfrm>
          <a:prstGeom prst="roundRect">
            <a:avLst>
              <a:gd fmla="val 10318" name="adj"/>
            </a:avLst>
          </a:prstGeom>
          <a:solidFill>
            <a:srgbClr val="918D8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2ACE6"/>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91;p14" id="142" name="Google Shape;142;p4"/>
          <p:cNvPicPr preferRelativeResize="0"/>
          <p:nvPr/>
        </p:nvPicPr>
        <p:blipFill rotWithShape="1">
          <a:blip r:embed="rId13">
            <a:alphaModFix/>
          </a:blip>
          <a:srcRect b="0" l="0" r="0" t="0"/>
          <a:stretch/>
        </p:blipFill>
        <p:spPr>
          <a:xfrm>
            <a:off x="7184087" y="2144184"/>
            <a:ext cx="309419" cy="280084"/>
          </a:xfrm>
          <a:prstGeom prst="rect">
            <a:avLst/>
          </a:prstGeom>
          <a:noFill/>
          <a:ln>
            <a:noFill/>
          </a:ln>
        </p:spPr>
      </p:pic>
      <p:pic>
        <p:nvPicPr>
          <p:cNvPr descr="Google Shape;92;p14" id="143" name="Google Shape;143;p4"/>
          <p:cNvPicPr preferRelativeResize="0"/>
          <p:nvPr/>
        </p:nvPicPr>
        <p:blipFill rotWithShape="1">
          <a:blip r:embed="rId14">
            <a:alphaModFix/>
          </a:blip>
          <a:srcRect b="0" l="0" r="0" t="0"/>
          <a:stretch/>
        </p:blipFill>
        <p:spPr>
          <a:xfrm>
            <a:off x="6156623" y="924473"/>
            <a:ext cx="352650" cy="319221"/>
          </a:xfrm>
          <a:prstGeom prst="rect">
            <a:avLst/>
          </a:prstGeom>
          <a:noFill/>
          <a:ln>
            <a:noFill/>
          </a:ln>
        </p:spPr>
      </p:pic>
      <p:grpSp>
        <p:nvGrpSpPr>
          <p:cNvPr id="144" name="Google Shape;144;p4"/>
          <p:cNvGrpSpPr/>
          <p:nvPr/>
        </p:nvGrpSpPr>
        <p:grpSpPr>
          <a:xfrm>
            <a:off x="1258369" y="953232"/>
            <a:ext cx="6627332" cy="3714642"/>
            <a:chOff x="1258369" y="953232"/>
            <a:chExt cx="6627332" cy="3714642"/>
          </a:xfrm>
        </p:grpSpPr>
        <p:sp>
          <p:nvSpPr>
            <p:cNvPr id="145" name="Google Shape;145;p4"/>
            <p:cNvSpPr txBox="1"/>
            <p:nvPr/>
          </p:nvSpPr>
          <p:spPr>
            <a:xfrm>
              <a:off x="5786006" y="3651410"/>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chemeClr val="lt1"/>
                </a:buClr>
                <a:buSzPts val="1050"/>
                <a:buFont typeface="Assistant"/>
                <a:buNone/>
              </a:pPr>
              <a:r>
                <a:rPr b="1" i="0" lang="iw-IL" sz="1050" u="none" cap="none" strike="noStrike">
                  <a:solidFill>
                    <a:schemeClr val="lt1"/>
                  </a:solidFill>
                  <a:latin typeface="Assistant"/>
                  <a:ea typeface="Assistant"/>
                  <a:cs typeface="Assistant"/>
                  <a:sym typeface="Assistant"/>
                </a:rPr>
                <a:t>ניקוי ואינטגרציה</a:t>
              </a:r>
              <a:endParaRPr b="1" i="0" sz="1050" u="none" cap="none" strike="noStrike">
                <a:solidFill>
                  <a:schemeClr val="lt1"/>
                </a:solidFill>
                <a:latin typeface="Assistant"/>
                <a:ea typeface="Assistant"/>
                <a:cs typeface="Assistant"/>
                <a:sym typeface="Assistant"/>
              </a:endParaRPr>
            </a:p>
            <a:p>
              <a:pPr indent="0" lvl="0" marL="0" marR="0" rtl="1" algn="ctr">
                <a:lnSpc>
                  <a:spcPct val="100000"/>
                </a:lnSpc>
                <a:spcBef>
                  <a:spcPts val="0"/>
                </a:spcBef>
                <a:spcAft>
                  <a:spcPts val="0"/>
                </a:spcAft>
                <a:buClr>
                  <a:schemeClr val="lt1"/>
                </a:buClr>
                <a:buSzPts val="1050"/>
                <a:buFont typeface="Assistant"/>
                <a:buNone/>
              </a:pPr>
              <a:r>
                <a:rPr b="1" i="0" lang="iw-IL" sz="1050" u="none" cap="none" strike="noStrike">
                  <a:solidFill>
                    <a:schemeClr val="lt1"/>
                  </a:solidFill>
                  <a:latin typeface="Assistant"/>
                  <a:ea typeface="Assistant"/>
                  <a:cs typeface="Assistant"/>
                  <a:sym typeface="Assistant"/>
                </a:rPr>
                <a:t>של נתונים</a:t>
              </a:r>
              <a:endParaRPr b="1" i="0" sz="1050" u="none" cap="none" strike="noStrike">
                <a:solidFill>
                  <a:schemeClr val="lt1"/>
                </a:solidFill>
                <a:latin typeface="Assistant"/>
                <a:ea typeface="Assistant"/>
                <a:cs typeface="Assistant"/>
                <a:sym typeface="Assistant"/>
              </a:endParaRPr>
            </a:p>
          </p:txBody>
        </p:sp>
        <p:sp>
          <p:nvSpPr>
            <p:cNvPr id="146" name="Google Shape;146;p4"/>
            <p:cNvSpPr txBox="1"/>
            <p:nvPr/>
          </p:nvSpPr>
          <p:spPr>
            <a:xfrm>
              <a:off x="6791900" y="2393583"/>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אחזור ואחסון נתונים</a:t>
              </a:r>
              <a:endParaRPr b="1" i="0" sz="1050" u="none" cap="none" strike="noStrike">
                <a:solidFill>
                  <a:srgbClr val="FFFFFF"/>
                </a:solidFill>
                <a:latin typeface="Assistant"/>
                <a:ea typeface="Assistant"/>
                <a:cs typeface="Assistant"/>
                <a:sym typeface="Assistant"/>
              </a:endParaRPr>
            </a:p>
          </p:txBody>
        </p:sp>
        <p:sp>
          <p:nvSpPr>
            <p:cNvPr id="147" name="Google Shape;147;p4"/>
            <p:cNvSpPr txBox="1"/>
            <p:nvPr/>
          </p:nvSpPr>
          <p:spPr>
            <a:xfrm>
              <a:off x="5786061" y="1201527"/>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איתור וזיהוי </a:t>
              </a:r>
              <a:br>
                <a:rPr b="1" i="0" lang="iw-IL" sz="1050" u="none" cap="none" strike="noStrike">
                  <a:solidFill>
                    <a:srgbClr val="FFFFFF"/>
                  </a:solidFill>
                  <a:latin typeface="Assistant"/>
                  <a:ea typeface="Assistant"/>
                  <a:cs typeface="Assistant"/>
                  <a:sym typeface="Assistant"/>
                </a:rPr>
              </a:br>
              <a:r>
                <a:rPr b="1" i="0" lang="iw-IL" sz="1050" u="none" cap="none" strike="noStrike">
                  <a:solidFill>
                    <a:srgbClr val="FFFFFF"/>
                  </a:solidFill>
                  <a:latin typeface="Assistant"/>
                  <a:ea typeface="Assistant"/>
                  <a:cs typeface="Assistant"/>
                  <a:sym typeface="Assistant"/>
                </a:rPr>
                <a:t>מקורות נתונים</a:t>
              </a:r>
              <a:endParaRPr b="1" i="0" sz="1050" u="none" cap="none" strike="noStrike">
                <a:solidFill>
                  <a:srgbClr val="000000"/>
                </a:solidFill>
                <a:latin typeface="Assistant"/>
                <a:ea typeface="Assistant"/>
                <a:cs typeface="Assistant"/>
                <a:sym typeface="Assistant"/>
              </a:endParaRPr>
            </a:p>
          </p:txBody>
        </p:sp>
        <p:sp>
          <p:nvSpPr>
            <p:cNvPr id="148" name="Google Shape;148;p4"/>
            <p:cNvSpPr txBox="1"/>
            <p:nvPr/>
          </p:nvSpPr>
          <p:spPr>
            <a:xfrm>
              <a:off x="4091713" y="953232"/>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הגדרת הבעיה</a:t>
              </a:r>
              <a:endParaRPr b="1" i="0" sz="1050" u="none" cap="none" strike="noStrike">
                <a:solidFill>
                  <a:srgbClr val="B7B7B7"/>
                </a:solidFill>
                <a:latin typeface="Assistant"/>
                <a:ea typeface="Assistant"/>
                <a:cs typeface="Assistant"/>
                <a:sym typeface="Assistant"/>
              </a:endParaRPr>
            </a:p>
          </p:txBody>
        </p:sp>
        <p:sp>
          <p:nvSpPr>
            <p:cNvPr id="149" name="Google Shape;149;p4"/>
            <p:cNvSpPr txBox="1"/>
            <p:nvPr/>
          </p:nvSpPr>
          <p:spPr>
            <a:xfrm>
              <a:off x="2313776" y="131947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משוב</a:t>
              </a:r>
              <a:endParaRPr b="1" i="0" sz="1050" u="none" cap="none" strike="noStrike">
                <a:solidFill>
                  <a:srgbClr val="B7B7B7"/>
                </a:solidFill>
                <a:latin typeface="Assistant"/>
                <a:ea typeface="Assistant"/>
                <a:cs typeface="Assistant"/>
                <a:sym typeface="Assistant"/>
              </a:endParaRPr>
            </a:p>
          </p:txBody>
        </p:sp>
        <p:sp>
          <p:nvSpPr>
            <p:cNvPr id="150" name="Google Shape;150;p4"/>
            <p:cNvSpPr txBox="1"/>
            <p:nvPr/>
          </p:nvSpPr>
          <p:spPr>
            <a:xfrm>
              <a:off x="1258369" y="2483156"/>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קבלת החלטות</a:t>
              </a:r>
              <a:endParaRPr b="1" i="0" sz="1050" u="none" cap="none" strike="noStrike">
                <a:solidFill>
                  <a:srgbClr val="B7B7B7"/>
                </a:solidFill>
                <a:latin typeface="Assistant"/>
                <a:ea typeface="Assistant"/>
                <a:cs typeface="Assistant"/>
                <a:sym typeface="Assistant"/>
              </a:endParaRPr>
            </a:p>
          </p:txBody>
        </p:sp>
        <p:sp>
          <p:nvSpPr>
            <p:cNvPr id="151" name="Google Shape;151;p4"/>
            <p:cNvSpPr txBox="1"/>
            <p:nvPr/>
          </p:nvSpPr>
          <p:spPr>
            <a:xfrm>
              <a:off x="2313789" y="370073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פרזנטציה</a:t>
              </a:r>
              <a:endParaRPr b="1" i="0" sz="1050" u="none" cap="none" strike="noStrike">
                <a:solidFill>
                  <a:srgbClr val="B7B7B7"/>
                </a:solidFill>
                <a:latin typeface="Assistant"/>
                <a:ea typeface="Assistant"/>
                <a:cs typeface="Assistant"/>
                <a:sym typeface="Assistant"/>
              </a:endParaRPr>
            </a:p>
          </p:txBody>
        </p:sp>
        <p:sp>
          <p:nvSpPr>
            <p:cNvPr id="152" name="Google Shape;152;p4"/>
            <p:cNvSpPr txBox="1"/>
            <p:nvPr/>
          </p:nvSpPr>
          <p:spPr>
            <a:xfrm>
              <a:off x="3936205" y="4160075"/>
              <a:ext cx="1400176"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עיבוד, ניתוח נתונים וויזואליזציה</a:t>
              </a:r>
              <a:endParaRPr b="1" i="0" sz="1050" u="none" cap="none" strike="noStrike">
                <a:solidFill>
                  <a:srgbClr val="B7B7B7"/>
                </a:solidFill>
                <a:latin typeface="Assistant"/>
                <a:ea typeface="Assistant"/>
                <a:cs typeface="Assistant"/>
                <a:sym typeface="Assistant"/>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5"/>
          <p:cNvSpPr/>
          <p:nvPr/>
        </p:nvSpPr>
        <p:spPr>
          <a:xfrm>
            <a:off x="1473150" y="952065"/>
            <a:ext cx="6077701" cy="3154501"/>
          </a:xfrm>
          <a:prstGeom prst="ellipse">
            <a:avLst/>
          </a:prstGeom>
          <a:noFill/>
          <a:ln cap="flat" cmpd="sng" w="19050">
            <a:solidFill>
              <a:srgbClr val="918D8E"/>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189;p17" id="158" name="Google Shape;158;p5"/>
          <p:cNvPicPr preferRelativeResize="0"/>
          <p:nvPr/>
        </p:nvPicPr>
        <p:blipFill rotWithShape="1">
          <a:blip r:embed="rId3">
            <a:alphaModFix amt="30000"/>
          </a:blip>
          <a:srcRect b="0" l="0" r="0" t="0"/>
          <a:stretch/>
        </p:blipFill>
        <p:spPr>
          <a:xfrm>
            <a:off x="3676244" y="2192070"/>
            <a:ext cx="450136" cy="448200"/>
          </a:xfrm>
          <a:prstGeom prst="rect">
            <a:avLst/>
          </a:prstGeom>
          <a:noFill/>
          <a:ln>
            <a:noFill/>
          </a:ln>
        </p:spPr>
      </p:pic>
      <p:sp>
        <p:nvSpPr>
          <p:cNvPr id="159" name="Google Shape;159;p5"/>
          <p:cNvSpPr/>
          <p:nvPr/>
        </p:nvSpPr>
        <p:spPr>
          <a:xfrm>
            <a:off x="3917245" y="2129769"/>
            <a:ext cx="1391400" cy="917701"/>
          </a:xfrm>
          <a:prstGeom prst="roundRect">
            <a:avLst>
              <a:gd fmla="val 10318" name="adj"/>
            </a:avLst>
          </a:prstGeom>
          <a:solidFill>
            <a:srgbClr val="F3F3F3"/>
          </a:solidFill>
          <a:ln cap="flat" cmpd="sng" w="9525">
            <a:solidFill>
              <a:srgbClr val="D9D9D9"/>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160" name="Google Shape;160;p5"/>
          <p:cNvSpPr txBox="1"/>
          <p:nvPr>
            <p:ph idx="12" type="sldNum"/>
          </p:nvPr>
        </p:nvSpPr>
        <p:spPr>
          <a:xfrm>
            <a:off x="177856" y="4539850"/>
            <a:ext cx="257272" cy="335251"/>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ExtraBold"/>
              <a:buNone/>
            </a:pPr>
            <a:fld id="{00000000-1234-1234-1234-123412341234}" type="slidenum">
              <a:rPr lang="iw-IL">
                <a:latin typeface="Assistant ExtraBold"/>
                <a:ea typeface="Assistant ExtraBold"/>
                <a:cs typeface="Assistant ExtraBold"/>
                <a:sym typeface="Assistant ExtraBold"/>
              </a:rPr>
              <a:t>‹#›</a:t>
            </a:fld>
            <a:endParaRPr b="0" i="0" sz="900" u="none" cap="none" strike="noStrike">
              <a:solidFill>
                <a:srgbClr val="232752"/>
              </a:solidFill>
              <a:latin typeface="Assistant ExtraBold"/>
              <a:ea typeface="Assistant ExtraBold"/>
              <a:cs typeface="Assistant ExtraBold"/>
              <a:sym typeface="Assistant ExtraBold"/>
            </a:endParaRPr>
          </a:p>
        </p:txBody>
      </p:sp>
      <p:sp>
        <p:nvSpPr>
          <p:cNvPr id="161" name="Google Shape;161;p5"/>
          <p:cNvSpPr/>
          <p:nvPr/>
        </p:nvSpPr>
        <p:spPr>
          <a:xfrm>
            <a:off x="3942908" y="471225"/>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195;p17" id="162" name="Google Shape;162;p5"/>
          <p:cNvPicPr preferRelativeResize="0"/>
          <p:nvPr/>
        </p:nvPicPr>
        <p:blipFill rotWithShape="1">
          <a:blip r:embed="rId4">
            <a:alphaModFix amt="40000"/>
          </a:blip>
          <a:srcRect b="0" l="0" r="0" t="0"/>
          <a:stretch/>
        </p:blipFill>
        <p:spPr>
          <a:xfrm>
            <a:off x="4462276" y="653950"/>
            <a:ext cx="352632" cy="319200"/>
          </a:xfrm>
          <a:prstGeom prst="rect">
            <a:avLst/>
          </a:prstGeom>
          <a:noFill/>
          <a:ln>
            <a:noFill/>
          </a:ln>
        </p:spPr>
      </p:pic>
      <p:sp>
        <p:nvSpPr>
          <p:cNvPr id="163" name="Google Shape;163;p5"/>
          <p:cNvSpPr/>
          <p:nvPr/>
        </p:nvSpPr>
        <p:spPr>
          <a:xfrm>
            <a:off x="5637200" y="3242398"/>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198;p17" id="164" name="Google Shape;164;p5"/>
          <p:cNvPicPr preferRelativeResize="0"/>
          <p:nvPr/>
        </p:nvPicPr>
        <p:blipFill rotWithShape="1">
          <a:blip r:embed="rId5">
            <a:alphaModFix amt="40000"/>
          </a:blip>
          <a:srcRect b="0" l="0" r="0" t="0"/>
          <a:stretch/>
        </p:blipFill>
        <p:spPr>
          <a:xfrm>
            <a:off x="6178096" y="3402014"/>
            <a:ext cx="309415" cy="280077"/>
          </a:xfrm>
          <a:prstGeom prst="rect">
            <a:avLst/>
          </a:prstGeom>
          <a:noFill/>
          <a:ln>
            <a:noFill/>
          </a:ln>
        </p:spPr>
      </p:pic>
      <p:sp>
        <p:nvSpPr>
          <p:cNvPr id="165" name="Google Shape;165;p5"/>
          <p:cNvSpPr/>
          <p:nvPr/>
        </p:nvSpPr>
        <p:spPr>
          <a:xfrm>
            <a:off x="6643045" y="2007478"/>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166" name="Google Shape;166;p5"/>
          <p:cNvSpPr/>
          <p:nvPr/>
        </p:nvSpPr>
        <p:spPr>
          <a:xfrm>
            <a:off x="5637255" y="792514"/>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167" name="Google Shape;167;p5"/>
          <p:cNvSpPr/>
          <p:nvPr/>
        </p:nvSpPr>
        <p:spPr>
          <a:xfrm>
            <a:off x="2164970" y="827904"/>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168" name="Google Shape;168;p5"/>
          <p:cNvSpPr/>
          <p:nvPr/>
        </p:nvSpPr>
        <p:spPr>
          <a:xfrm>
            <a:off x="1109562" y="2035125"/>
            <a:ext cx="1391401" cy="917700"/>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169" name="Google Shape;169;p5"/>
          <p:cNvSpPr/>
          <p:nvPr/>
        </p:nvSpPr>
        <p:spPr>
          <a:xfrm>
            <a:off x="2164982" y="3242386"/>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170" name="Google Shape;170;p5"/>
          <p:cNvSpPr/>
          <p:nvPr/>
        </p:nvSpPr>
        <p:spPr>
          <a:xfrm>
            <a:off x="3942922" y="3754558"/>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171" name="Google Shape;171;p5"/>
          <p:cNvSpPr txBox="1"/>
          <p:nvPr/>
        </p:nvSpPr>
        <p:spPr>
          <a:xfrm>
            <a:off x="4010111" y="4126250"/>
            <a:ext cx="1257001" cy="528126"/>
          </a:xfrm>
          <a:prstGeom prst="rect">
            <a:avLst/>
          </a:prstGeom>
          <a:noFill/>
          <a:ln>
            <a:noFill/>
          </a:ln>
        </p:spPr>
        <p:txBody>
          <a:bodyPr anchorCtr="0" anchor="t" bIns="91400" lIns="91400" spcFirstLastPara="1" rIns="91400" wrap="square" tIns="91400">
            <a:spAutoFit/>
          </a:bodyPr>
          <a:lstStyle/>
          <a:p>
            <a:pPr indent="0" lvl="0" marL="0" marR="0" rtl="1" algn="ctr">
              <a:lnSpc>
                <a:spcPct val="115000"/>
              </a:lnSpc>
              <a:spcBef>
                <a:spcPts val="0"/>
              </a:spcBef>
              <a:spcAft>
                <a:spcPts val="0"/>
              </a:spcAft>
              <a:buClr>
                <a:srgbClr val="D9D9D9"/>
              </a:buClr>
              <a:buSzPts val="1000"/>
              <a:buFont typeface="Assistant SemiBold"/>
              <a:buNone/>
            </a:pPr>
            <a:r>
              <a:rPr b="0" i="0" lang="iw-IL" sz="1000" u="none" cap="none" strike="noStrike">
                <a:solidFill>
                  <a:srgbClr val="D9D9D9"/>
                </a:solidFill>
                <a:latin typeface="Assistant SemiBold"/>
                <a:ea typeface="Assistant SemiBold"/>
                <a:cs typeface="Assistant SemiBold"/>
                <a:sym typeface="Assistant SemiBold"/>
              </a:rPr>
              <a:t>עיבוד, ניתוח נתונים וויזואליזציה</a:t>
            </a:r>
            <a:endParaRPr b="0" i="0" sz="1000" u="none" cap="none" strike="noStrike">
              <a:solidFill>
                <a:srgbClr val="D9D9D9"/>
              </a:solidFill>
              <a:latin typeface="Assistant SemiBold"/>
              <a:ea typeface="Assistant SemiBold"/>
              <a:cs typeface="Assistant SemiBold"/>
              <a:sym typeface="Assistant SemiBold"/>
            </a:endParaRPr>
          </a:p>
        </p:txBody>
      </p:sp>
      <p:pic>
        <p:nvPicPr>
          <p:cNvPr descr="Google Shape;211;p17" id="172" name="Google Shape;172;p5"/>
          <p:cNvPicPr preferRelativeResize="0"/>
          <p:nvPr/>
        </p:nvPicPr>
        <p:blipFill rotWithShape="1">
          <a:blip r:embed="rId5">
            <a:alphaModFix amt="30000"/>
          </a:blip>
          <a:srcRect b="0" l="0" r="0" t="0"/>
          <a:stretch/>
        </p:blipFill>
        <p:spPr>
          <a:xfrm>
            <a:off x="4483820" y="3914173"/>
            <a:ext cx="309415" cy="280077"/>
          </a:xfrm>
          <a:prstGeom prst="rect">
            <a:avLst/>
          </a:prstGeom>
          <a:noFill/>
          <a:ln>
            <a:noFill/>
          </a:ln>
        </p:spPr>
      </p:pic>
      <p:pic>
        <p:nvPicPr>
          <p:cNvPr descr="Google Shape;213;p17" id="173" name="Google Shape;173;p5"/>
          <p:cNvPicPr preferRelativeResize="0"/>
          <p:nvPr/>
        </p:nvPicPr>
        <p:blipFill rotWithShape="1">
          <a:blip r:embed="rId6">
            <a:alphaModFix amt="30000"/>
          </a:blip>
          <a:srcRect b="0" l="0" r="0" t="0"/>
          <a:stretch/>
        </p:blipFill>
        <p:spPr>
          <a:xfrm>
            <a:off x="6156623" y="924473"/>
            <a:ext cx="352650" cy="319221"/>
          </a:xfrm>
          <a:prstGeom prst="rect">
            <a:avLst/>
          </a:prstGeom>
          <a:noFill/>
          <a:ln>
            <a:noFill/>
          </a:ln>
        </p:spPr>
      </p:pic>
      <p:pic>
        <p:nvPicPr>
          <p:cNvPr descr="Google Shape;214;p17" id="174" name="Google Shape;174;p5"/>
          <p:cNvPicPr preferRelativeResize="0"/>
          <p:nvPr/>
        </p:nvPicPr>
        <p:blipFill rotWithShape="1">
          <a:blip r:embed="rId7">
            <a:alphaModFix amt="30000"/>
          </a:blip>
          <a:srcRect b="0" l="0" r="0" t="0"/>
          <a:stretch/>
        </p:blipFill>
        <p:spPr>
          <a:xfrm>
            <a:off x="2672981" y="952070"/>
            <a:ext cx="375370" cy="339784"/>
          </a:xfrm>
          <a:prstGeom prst="rect">
            <a:avLst/>
          </a:prstGeom>
          <a:noFill/>
          <a:ln>
            <a:noFill/>
          </a:ln>
        </p:spPr>
      </p:pic>
      <p:pic>
        <p:nvPicPr>
          <p:cNvPr descr="Google Shape;215;p17" id="175" name="Google Shape;175;p5"/>
          <p:cNvPicPr preferRelativeResize="0"/>
          <p:nvPr/>
        </p:nvPicPr>
        <p:blipFill rotWithShape="1">
          <a:blip r:embed="rId8">
            <a:alphaModFix amt="30000"/>
          </a:blip>
          <a:srcRect b="0" l="0" r="0" t="0"/>
          <a:stretch/>
        </p:blipFill>
        <p:spPr>
          <a:xfrm>
            <a:off x="1645578" y="2185853"/>
            <a:ext cx="319221" cy="288954"/>
          </a:xfrm>
          <a:prstGeom prst="rect">
            <a:avLst/>
          </a:prstGeom>
          <a:noFill/>
          <a:ln>
            <a:noFill/>
          </a:ln>
        </p:spPr>
      </p:pic>
      <p:pic>
        <p:nvPicPr>
          <p:cNvPr descr="Google Shape;217;p17" id="176" name="Google Shape;176;p5"/>
          <p:cNvPicPr preferRelativeResize="0"/>
          <p:nvPr/>
        </p:nvPicPr>
        <p:blipFill rotWithShape="1">
          <a:blip r:embed="rId9">
            <a:alphaModFix/>
          </a:blip>
          <a:srcRect b="0" l="0" r="0" t="0"/>
          <a:stretch/>
        </p:blipFill>
        <p:spPr>
          <a:xfrm rot="351192">
            <a:off x="255522" y="4358345"/>
            <a:ext cx="682657" cy="408060"/>
          </a:xfrm>
          <a:prstGeom prst="rect">
            <a:avLst/>
          </a:prstGeom>
          <a:noFill/>
          <a:ln>
            <a:noFill/>
          </a:ln>
        </p:spPr>
      </p:pic>
      <p:pic>
        <p:nvPicPr>
          <p:cNvPr descr="Google Shape;218;p17" id="177" name="Google Shape;177;p5"/>
          <p:cNvPicPr preferRelativeResize="0"/>
          <p:nvPr/>
        </p:nvPicPr>
        <p:blipFill rotWithShape="1">
          <a:blip r:embed="rId10">
            <a:alphaModFix amt="30000"/>
          </a:blip>
          <a:srcRect b="0" l="0" r="0" t="0"/>
          <a:stretch/>
        </p:blipFill>
        <p:spPr>
          <a:xfrm>
            <a:off x="4631864" y="1867847"/>
            <a:ext cx="1128479" cy="1056765"/>
          </a:xfrm>
          <a:prstGeom prst="rect">
            <a:avLst/>
          </a:prstGeom>
          <a:noFill/>
          <a:ln>
            <a:noFill/>
          </a:ln>
        </p:spPr>
      </p:pic>
      <p:pic>
        <p:nvPicPr>
          <p:cNvPr descr="Google Shape;219;p17" id="178" name="Google Shape;178;p5"/>
          <p:cNvPicPr preferRelativeResize="0"/>
          <p:nvPr/>
        </p:nvPicPr>
        <p:blipFill rotWithShape="1">
          <a:blip r:embed="rId11">
            <a:alphaModFix amt="30000"/>
          </a:blip>
          <a:srcRect b="0" l="0" r="0" t="0"/>
          <a:stretch/>
        </p:blipFill>
        <p:spPr>
          <a:xfrm>
            <a:off x="3598938" y="2544231"/>
            <a:ext cx="1093658" cy="772650"/>
          </a:xfrm>
          <a:prstGeom prst="rect">
            <a:avLst/>
          </a:prstGeom>
          <a:noFill/>
          <a:ln>
            <a:noFill/>
          </a:ln>
        </p:spPr>
      </p:pic>
      <p:pic>
        <p:nvPicPr>
          <p:cNvPr descr="תמונה 4" id="179" name="Google Shape;179;p5"/>
          <p:cNvPicPr preferRelativeResize="0"/>
          <p:nvPr/>
        </p:nvPicPr>
        <p:blipFill rotWithShape="1">
          <a:blip r:embed="rId12">
            <a:alphaModFix amt="30000"/>
          </a:blip>
          <a:srcRect b="0" l="0" r="0" t="0"/>
          <a:stretch/>
        </p:blipFill>
        <p:spPr>
          <a:xfrm>
            <a:off x="2679405" y="3390141"/>
            <a:ext cx="330672" cy="319091"/>
          </a:xfrm>
          <a:prstGeom prst="rect">
            <a:avLst/>
          </a:prstGeom>
          <a:noFill/>
          <a:ln>
            <a:noFill/>
          </a:ln>
        </p:spPr>
      </p:pic>
      <p:sp>
        <p:nvSpPr>
          <p:cNvPr id="180" name="Google Shape;180;p5"/>
          <p:cNvSpPr txBox="1"/>
          <p:nvPr/>
        </p:nvSpPr>
        <p:spPr>
          <a:xfrm>
            <a:off x="4066147" y="2329994"/>
            <a:ext cx="1093800" cy="600300"/>
          </a:xfrm>
          <a:prstGeom prst="rect">
            <a:avLst/>
          </a:prstGeom>
          <a:noFill/>
          <a:ln>
            <a:noFill/>
          </a:ln>
        </p:spPr>
        <p:txBody>
          <a:bodyPr anchorCtr="0" anchor="t" bIns="91400" lIns="91400" spcFirstLastPara="1" rIns="91400" wrap="square" tIns="91400">
            <a:spAutoFit/>
          </a:bodyPr>
          <a:lstStyle/>
          <a:p>
            <a:pPr indent="0" lvl="0" marL="0" marR="0" rtl="1" algn="ctr">
              <a:lnSpc>
                <a:spcPct val="125000"/>
              </a:lnSpc>
              <a:spcBef>
                <a:spcPts val="0"/>
              </a:spcBef>
              <a:spcAft>
                <a:spcPts val="0"/>
              </a:spcAft>
              <a:buClr>
                <a:srgbClr val="CDCDCD"/>
              </a:buClr>
              <a:buSzPts val="1200"/>
              <a:buFont typeface="Assistant ExtraBold"/>
              <a:buNone/>
            </a:pPr>
            <a:r>
              <a:rPr b="0" i="0" lang="iw-IL" sz="1200" u="none" cap="none" strike="noStrike">
                <a:solidFill>
                  <a:srgbClr val="CDCDCD"/>
                </a:solidFill>
                <a:latin typeface="Assistant ExtraBold"/>
                <a:ea typeface="Assistant ExtraBold"/>
                <a:cs typeface="Assistant ExtraBold"/>
                <a:sym typeface="Assistant ExtraBold"/>
              </a:rPr>
              <a:t>אינפואתיקה </a:t>
            </a:r>
            <a:endParaRPr b="0" i="0" sz="1400" u="none" cap="none" strike="noStrike">
              <a:solidFill>
                <a:srgbClr val="000000"/>
              </a:solidFill>
              <a:latin typeface="Arial"/>
              <a:ea typeface="Arial"/>
              <a:cs typeface="Arial"/>
              <a:sym typeface="Arial"/>
            </a:endParaRPr>
          </a:p>
          <a:p>
            <a:pPr indent="0" lvl="0" marL="0" marR="0" rtl="1" algn="ctr">
              <a:lnSpc>
                <a:spcPct val="125000"/>
              </a:lnSpc>
              <a:spcBef>
                <a:spcPts val="0"/>
              </a:spcBef>
              <a:spcAft>
                <a:spcPts val="0"/>
              </a:spcAft>
              <a:buClr>
                <a:srgbClr val="CDCDCD"/>
              </a:buClr>
              <a:buSzPts val="1200"/>
              <a:buFont typeface="Assistant ExtraBold"/>
              <a:buNone/>
            </a:pPr>
            <a:r>
              <a:rPr b="0" i="0" lang="iw-IL" sz="1200" u="none" cap="none" strike="noStrike">
                <a:solidFill>
                  <a:srgbClr val="CDCDCD"/>
                </a:solidFill>
                <a:latin typeface="Assistant ExtraBold"/>
                <a:ea typeface="Assistant ExtraBold"/>
                <a:cs typeface="Assistant ExtraBold"/>
                <a:sym typeface="Assistant ExtraBold"/>
              </a:rPr>
              <a:t>וניהול ידע</a:t>
            </a:r>
            <a:endParaRPr b="0" i="0" sz="1400" u="none" cap="none" strike="noStrike">
              <a:solidFill>
                <a:srgbClr val="000000"/>
              </a:solidFill>
              <a:latin typeface="Arial"/>
              <a:ea typeface="Arial"/>
              <a:cs typeface="Arial"/>
              <a:sym typeface="Arial"/>
            </a:endParaRPr>
          </a:p>
        </p:txBody>
      </p:sp>
      <p:sp>
        <p:nvSpPr>
          <p:cNvPr id="181" name="Google Shape;181;p5"/>
          <p:cNvSpPr txBox="1"/>
          <p:nvPr/>
        </p:nvSpPr>
        <p:spPr>
          <a:xfrm>
            <a:off x="7456965" y="56674"/>
            <a:ext cx="1610784" cy="716251"/>
          </a:xfrm>
          <a:prstGeom prst="rect">
            <a:avLst/>
          </a:prstGeom>
          <a:noFill/>
          <a:ln>
            <a:noFill/>
          </a:ln>
        </p:spPr>
        <p:txBody>
          <a:bodyPr anchorCtr="0" anchor="t" bIns="91400" lIns="91400" spcFirstLastPara="1" rIns="91400" wrap="square" tIns="91400">
            <a:spAutoFit/>
          </a:bodyPr>
          <a:lstStyle/>
          <a:p>
            <a:pPr indent="0" lvl="0" marL="0" marR="0" rtl="1" algn="r">
              <a:lnSpc>
                <a:spcPct val="100000"/>
              </a:lnSpc>
              <a:spcBef>
                <a:spcPts val="0"/>
              </a:spcBef>
              <a:spcAft>
                <a:spcPts val="0"/>
              </a:spcAft>
              <a:buClr>
                <a:srgbClr val="232752"/>
              </a:buClr>
              <a:buSzPts val="1600"/>
              <a:buFont typeface="Assistant ExtraBold"/>
              <a:buNone/>
            </a:pPr>
            <a:r>
              <a:rPr b="0" i="0" lang="iw-IL" sz="1600" u="none" cap="none" strike="noStrike">
                <a:solidFill>
                  <a:srgbClr val="232752"/>
                </a:solidFill>
                <a:latin typeface="Assistant ExtraBold"/>
                <a:ea typeface="Assistant ExtraBold"/>
                <a:cs typeface="Assistant ExtraBold"/>
                <a:sym typeface="Assistant ExtraBold"/>
              </a:rPr>
              <a:t>מבוא לפרק</a:t>
            </a:r>
            <a:endParaRPr b="0" i="0" sz="1400" u="none" cap="none" strike="noStrike">
              <a:solidFill>
                <a:srgbClr val="00ACE6"/>
              </a:solidFill>
              <a:latin typeface="Arial"/>
              <a:ea typeface="Arial"/>
              <a:cs typeface="Arial"/>
              <a:sym typeface="Arial"/>
            </a:endParaRPr>
          </a:p>
          <a:p>
            <a:pPr indent="0" lvl="0" marL="0" marR="0" rtl="1" algn="r">
              <a:lnSpc>
                <a:spcPct val="100000"/>
              </a:lnSpc>
              <a:spcBef>
                <a:spcPts val="0"/>
              </a:spcBef>
              <a:spcAft>
                <a:spcPts val="0"/>
              </a:spcAft>
              <a:buClr>
                <a:srgbClr val="00ACE6"/>
              </a:buClr>
              <a:buSzPts val="1600"/>
              <a:buFont typeface="Assistant ExtraBold"/>
              <a:buNone/>
            </a:pPr>
            <a:r>
              <a:rPr b="0" i="0" lang="iw-IL" sz="1600" u="none" cap="none" strike="noStrike">
                <a:solidFill>
                  <a:srgbClr val="00ACE6"/>
                </a:solidFill>
                <a:latin typeface="Assistant ExtraBold"/>
                <a:ea typeface="Assistant ExtraBold"/>
                <a:cs typeface="Assistant ExtraBold"/>
                <a:sym typeface="Assistant ExtraBold"/>
              </a:rPr>
              <a:t>מחזור הנתונים</a:t>
            </a:r>
            <a:endParaRPr b="0" i="0" sz="1400" u="none" cap="none" strike="noStrike">
              <a:solidFill>
                <a:srgbClr val="000000"/>
              </a:solidFill>
              <a:latin typeface="Arial"/>
              <a:ea typeface="Arial"/>
              <a:cs typeface="Arial"/>
              <a:sym typeface="Arial"/>
            </a:endParaRPr>
          </a:p>
        </p:txBody>
      </p:sp>
      <p:cxnSp>
        <p:nvCxnSpPr>
          <p:cNvPr id="182" name="Google Shape;182;p5"/>
          <p:cNvCxnSpPr/>
          <p:nvPr/>
        </p:nvCxnSpPr>
        <p:spPr>
          <a:xfrm>
            <a:off x="8262357" y="749374"/>
            <a:ext cx="686268" cy="1"/>
          </a:xfrm>
          <a:prstGeom prst="straightConnector1">
            <a:avLst/>
          </a:prstGeom>
          <a:noFill/>
          <a:ln cap="flat" cmpd="sng" w="9525">
            <a:solidFill>
              <a:srgbClr val="918D8E"/>
            </a:solidFill>
            <a:prstDash val="dot"/>
            <a:round/>
            <a:headEnd len="sm" w="sm" type="none"/>
            <a:tailEnd len="sm" w="sm" type="none"/>
          </a:ln>
        </p:spPr>
      </p:cxnSp>
      <p:pic>
        <p:nvPicPr>
          <p:cNvPr descr="Google Shape;130;p15" id="183" name="Google Shape;183;p5"/>
          <p:cNvPicPr preferRelativeResize="0"/>
          <p:nvPr/>
        </p:nvPicPr>
        <p:blipFill rotWithShape="1">
          <a:blip r:embed="rId13">
            <a:alphaModFix amt="30000"/>
          </a:blip>
          <a:srcRect b="0" l="0" r="0" t="0"/>
          <a:stretch/>
        </p:blipFill>
        <p:spPr>
          <a:xfrm>
            <a:off x="7184087" y="2155755"/>
            <a:ext cx="309419" cy="280084"/>
          </a:xfrm>
          <a:prstGeom prst="rect">
            <a:avLst/>
          </a:prstGeom>
          <a:noFill/>
          <a:ln>
            <a:noFill/>
          </a:ln>
        </p:spPr>
      </p:pic>
      <p:sp>
        <p:nvSpPr>
          <p:cNvPr id="184" name="Google Shape;184;p5"/>
          <p:cNvSpPr/>
          <p:nvPr/>
        </p:nvSpPr>
        <p:spPr>
          <a:xfrm>
            <a:off x="3942922" y="3754558"/>
            <a:ext cx="1391401" cy="917701"/>
          </a:xfrm>
          <a:prstGeom prst="roundRect">
            <a:avLst>
              <a:gd fmla="val 10318" name="adj"/>
            </a:avLst>
          </a:prstGeom>
          <a:solidFill>
            <a:srgbClr val="AE7F1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תמונה 169" id="185" name="Google Shape;185;p5"/>
          <p:cNvPicPr preferRelativeResize="0"/>
          <p:nvPr/>
        </p:nvPicPr>
        <p:blipFill rotWithShape="1">
          <a:blip r:embed="rId14">
            <a:alphaModFix/>
          </a:blip>
          <a:srcRect b="0" l="0" r="0" t="0"/>
          <a:stretch/>
        </p:blipFill>
        <p:spPr>
          <a:xfrm>
            <a:off x="4462277" y="3863354"/>
            <a:ext cx="352663" cy="319221"/>
          </a:xfrm>
          <a:prstGeom prst="rect">
            <a:avLst/>
          </a:prstGeom>
          <a:noFill/>
          <a:ln>
            <a:noFill/>
          </a:ln>
        </p:spPr>
      </p:pic>
      <p:grpSp>
        <p:nvGrpSpPr>
          <p:cNvPr id="186" name="Google Shape;186;p5"/>
          <p:cNvGrpSpPr/>
          <p:nvPr/>
        </p:nvGrpSpPr>
        <p:grpSpPr>
          <a:xfrm>
            <a:off x="1258369" y="953232"/>
            <a:ext cx="6627332" cy="3714642"/>
            <a:chOff x="1258369" y="953232"/>
            <a:chExt cx="6627332" cy="3714642"/>
          </a:xfrm>
        </p:grpSpPr>
        <p:sp>
          <p:nvSpPr>
            <p:cNvPr id="187" name="Google Shape;187;p5"/>
            <p:cNvSpPr txBox="1"/>
            <p:nvPr/>
          </p:nvSpPr>
          <p:spPr>
            <a:xfrm>
              <a:off x="5786006" y="3651410"/>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ניקוי ואינטגרציה</a:t>
              </a:r>
              <a:endParaRPr b="1" i="0" sz="1050" u="none" cap="none" strike="noStrike">
                <a:solidFill>
                  <a:srgbClr val="B7B7B7"/>
                </a:solidFill>
                <a:latin typeface="Assistant"/>
                <a:ea typeface="Assistant"/>
                <a:cs typeface="Assistant"/>
                <a:sym typeface="Assistant"/>
              </a:endParaRPr>
            </a:p>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של נתונים</a:t>
              </a:r>
              <a:endParaRPr b="1" i="0" sz="1050" u="none" cap="none" strike="noStrike">
                <a:solidFill>
                  <a:srgbClr val="B7B7B7"/>
                </a:solidFill>
                <a:latin typeface="Assistant"/>
                <a:ea typeface="Assistant"/>
                <a:cs typeface="Assistant"/>
                <a:sym typeface="Assistant"/>
              </a:endParaRPr>
            </a:p>
          </p:txBody>
        </p:sp>
        <p:sp>
          <p:nvSpPr>
            <p:cNvPr id="188" name="Google Shape;188;p5"/>
            <p:cNvSpPr txBox="1"/>
            <p:nvPr/>
          </p:nvSpPr>
          <p:spPr>
            <a:xfrm>
              <a:off x="6791900" y="2393583"/>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אחזור ואחסון נתונים</a:t>
              </a:r>
              <a:endParaRPr b="1" i="0" sz="1050" u="none" cap="none" strike="noStrike">
                <a:solidFill>
                  <a:srgbClr val="B7B7B7"/>
                </a:solidFill>
                <a:latin typeface="Assistant"/>
                <a:ea typeface="Assistant"/>
                <a:cs typeface="Assistant"/>
                <a:sym typeface="Assistant"/>
              </a:endParaRPr>
            </a:p>
          </p:txBody>
        </p:sp>
        <p:sp>
          <p:nvSpPr>
            <p:cNvPr id="189" name="Google Shape;189;p5"/>
            <p:cNvSpPr txBox="1"/>
            <p:nvPr/>
          </p:nvSpPr>
          <p:spPr>
            <a:xfrm>
              <a:off x="5786061" y="1201527"/>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איתור וזיהוי </a:t>
              </a:r>
              <a:br>
                <a:rPr b="1" i="0" lang="iw-IL" sz="1050" u="none" cap="none" strike="noStrike">
                  <a:solidFill>
                    <a:srgbClr val="B7B7B7"/>
                  </a:solidFill>
                  <a:latin typeface="Assistant"/>
                  <a:ea typeface="Assistant"/>
                  <a:cs typeface="Assistant"/>
                  <a:sym typeface="Assistant"/>
                </a:rPr>
              </a:br>
              <a:r>
                <a:rPr b="1" i="0" lang="iw-IL" sz="1050" u="none" cap="none" strike="noStrike">
                  <a:solidFill>
                    <a:srgbClr val="B7B7B7"/>
                  </a:solidFill>
                  <a:latin typeface="Assistant"/>
                  <a:ea typeface="Assistant"/>
                  <a:cs typeface="Assistant"/>
                  <a:sym typeface="Assistant"/>
                </a:rPr>
                <a:t>מקורות נתונים</a:t>
              </a:r>
              <a:endParaRPr b="1" i="0" sz="1050" u="none" cap="none" strike="noStrike">
                <a:solidFill>
                  <a:srgbClr val="B7B7B7"/>
                </a:solidFill>
                <a:latin typeface="Assistant"/>
                <a:ea typeface="Assistant"/>
                <a:cs typeface="Assistant"/>
                <a:sym typeface="Assistant"/>
              </a:endParaRPr>
            </a:p>
          </p:txBody>
        </p:sp>
        <p:sp>
          <p:nvSpPr>
            <p:cNvPr id="190" name="Google Shape;190;p5"/>
            <p:cNvSpPr txBox="1"/>
            <p:nvPr/>
          </p:nvSpPr>
          <p:spPr>
            <a:xfrm>
              <a:off x="4091713" y="953232"/>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הגדרת הבעיה</a:t>
              </a:r>
              <a:endParaRPr b="1" i="0" sz="1050" u="none" cap="none" strike="noStrike">
                <a:solidFill>
                  <a:srgbClr val="B7B7B7"/>
                </a:solidFill>
                <a:latin typeface="Assistant"/>
                <a:ea typeface="Assistant"/>
                <a:cs typeface="Assistant"/>
                <a:sym typeface="Assistant"/>
              </a:endParaRPr>
            </a:p>
          </p:txBody>
        </p:sp>
        <p:sp>
          <p:nvSpPr>
            <p:cNvPr id="191" name="Google Shape;191;p5"/>
            <p:cNvSpPr txBox="1"/>
            <p:nvPr/>
          </p:nvSpPr>
          <p:spPr>
            <a:xfrm>
              <a:off x="2313776" y="131947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משוב</a:t>
              </a:r>
              <a:endParaRPr b="1" i="0" sz="1050" u="none" cap="none" strike="noStrike">
                <a:solidFill>
                  <a:srgbClr val="B7B7B7"/>
                </a:solidFill>
                <a:latin typeface="Assistant"/>
                <a:ea typeface="Assistant"/>
                <a:cs typeface="Assistant"/>
                <a:sym typeface="Assistant"/>
              </a:endParaRPr>
            </a:p>
          </p:txBody>
        </p:sp>
        <p:sp>
          <p:nvSpPr>
            <p:cNvPr id="192" name="Google Shape;192;p5"/>
            <p:cNvSpPr txBox="1"/>
            <p:nvPr/>
          </p:nvSpPr>
          <p:spPr>
            <a:xfrm>
              <a:off x="1258369" y="2483156"/>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קבלת החלטות</a:t>
              </a:r>
              <a:endParaRPr b="1" i="0" sz="1050" u="none" cap="none" strike="noStrike">
                <a:solidFill>
                  <a:srgbClr val="B7B7B7"/>
                </a:solidFill>
                <a:latin typeface="Assistant"/>
                <a:ea typeface="Assistant"/>
                <a:cs typeface="Assistant"/>
                <a:sym typeface="Assistant"/>
              </a:endParaRPr>
            </a:p>
          </p:txBody>
        </p:sp>
        <p:sp>
          <p:nvSpPr>
            <p:cNvPr id="193" name="Google Shape;193;p5"/>
            <p:cNvSpPr txBox="1"/>
            <p:nvPr/>
          </p:nvSpPr>
          <p:spPr>
            <a:xfrm>
              <a:off x="2313789" y="370073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פרזנטציה</a:t>
              </a:r>
              <a:endParaRPr b="1" i="0" sz="1050" u="none" cap="none" strike="noStrike">
                <a:solidFill>
                  <a:srgbClr val="B7B7B7"/>
                </a:solidFill>
                <a:latin typeface="Assistant"/>
                <a:ea typeface="Assistant"/>
                <a:cs typeface="Assistant"/>
                <a:sym typeface="Assistant"/>
              </a:endParaRPr>
            </a:p>
          </p:txBody>
        </p:sp>
        <p:sp>
          <p:nvSpPr>
            <p:cNvPr id="194" name="Google Shape;194;p5"/>
            <p:cNvSpPr txBox="1"/>
            <p:nvPr/>
          </p:nvSpPr>
          <p:spPr>
            <a:xfrm>
              <a:off x="3936205" y="4160075"/>
              <a:ext cx="1400176"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chemeClr val="lt1"/>
                </a:buClr>
                <a:buSzPts val="1050"/>
                <a:buFont typeface="Assistant"/>
                <a:buNone/>
              </a:pPr>
              <a:r>
                <a:rPr b="1" i="0" lang="iw-IL" sz="1050" u="none" cap="none" strike="noStrike">
                  <a:solidFill>
                    <a:schemeClr val="lt1"/>
                  </a:solidFill>
                  <a:latin typeface="Assistant"/>
                  <a:ea typeface="Assistant"/>
                  <a:cs typeface="Assistant"/>
                  <a:sym typeface="Assistant"/>
                </a:rPr>
                <a:t>עיבוד, ניתוח נתונים וויזואליזציה</a:t>
              </a:r>
              <a:endParaRPr b="1" i="0" sz="1050" u="none" cap="none" strike="noStrike">
                <a:solidFill>
                  <a:schemeClr val="lt1"/>
                </a:solidFill>
                <a:latin typeface="Assistant"/>
                <a:ea typeface="Assistant"/>
                <a:cs typeface="Assistant"/>
                <a:sym typeface="Assistant"/>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6"/>
          <p:cNvSpPr/>
          <p:nvPr/>
        </p:nvSpPr>
        <p:spPr>
          <a:xfrm>
            <a:off x="1473150" y="952065"/>
            <a:ext cx="6077701" cy="3154501"/>
          </a:xfrm>
          <a:prstGeom prst="ellipse">
            <a:avLst/>
          </a:prstGeom>
          <a:noFill/>
          <a:ln cap="flat" cmpd="sng" w="19050">
            <a:solidFill>
              <a:srgbClr val="918D8E"/>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231;p18" id="200" name="Google Shape;200;p6"/>
          <p:cNvPicPr preferRelativeResize="0"/>
          <p:nvPr/>
        </p:nvPicPr>
        <p:blipFill rotWithShape="1">
          <a:blip r:embed="rId3">
            <a:alphaModFix amt="30000"/>
          </a:blip>
          <a:srcRect b="0" l="0" r="0" t="0"/>
          <a:stretch/>
        </p:blipFill>
        <p:spPr>
          <a:xfrm>
            <a:off x="3676244" y="2192070"/>
            <a:ext cx="450136" cy="448200"/>
          </a:xfrm>
          <a:prstGeom prst="rect">
            <a:avLst/>
          </a:prstGeom>
          <a:noFill/>
          <a:ln>
            <a:noFill/>
          </a:ln>
        </p:spPr>
      </p:pic>
      <p:sp>
        <p:nvSpPr>
          <p:cNvPr id="201" name="Google Shape;201;p6"/>
          <p:cNvSpPr/>
          <p:nvPr/>
        </p:nvSpPr>
        <p:spPr>
          <a:xfrm>
            <a:off x="3917245" y="2129769"/>
            <a:ext cx="1391400" cy="917701"/>
          </a:xfrm>
          <a:prstGeom prst="roundRect">
            <a:avLst>
              <a:gd fmla="val 10318" name="adj"/>
            </a:avLst>
          </a:prstGeom>
          <a:solidFill>
            <a:srgbClr val="F3F3F3"/>
          </a:solidFill>
          <a:ln cap="flat" cmpd="sng" w="9525">
            <a:solidFill>
              <a:srgbClr val="D9D9D9"/>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02" name="Google Shape;202;p6"/>
          <p:cNvSpPr txBox="1"/>
          <p:nvPr>
            <p:ph idx="12" type="sldNum"/>
          </p:nvPr>
        </p:nvSpPr>
        <p:spPr>
          <a:xfrm>
            <a:off x="177856" y="4539850"/>
            <a:ext cx="257272" cy="335251"/>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ExtraBold"/>
              <a:buNone/>
            </a:pPr>
            <a:fld id="{00000000-1234-1234-1234-123412341234}" type="slidenum">
              <a:rPr lang="iw-IL">
                <a:latin typeface="Assistant ExtraBold"/>
                <a:ea typeface="Assistant ExtraBold"/>
                <a:cs typeface="Assistant ExtraBold"/>
                <a:sym typeface="Assistant ExtraBold"/>
              </a:rPr>
              <a:t>‹#›</a:t>
            </a:fld>
            <a:endParaRPr b="0" i="0" sz="900" u="none" cap="none" strike="noStrike">
              <a:solidFill>
                <a:srgbClr val="232752"/>
              </a:solidFill>
              <a:latin typeface="Assistant ExtraBold"/>
              <a:ea typeface="Assistant ExtraBold"/>
              <a:cs typeface="Assistant ExtraBold"/>
              <a:sym typeface="Assistant ExtraBold"/>
            </a:endParaRPr>
          </a:p>
        </p:txBody>
      </p:sp>
      <p:sp>
        <p:nvSpPr>
          <p:cNvPr id="203" name="Google Shape;203;p6"/>
          <p:cNvSpPr/>
          <p:nvPr/>
        </p:nvSpPr>
        <p:spPr>
          <a:xfrm>
            <a:off x="3942908" y="471225"/>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237;p18" id="204" name="Google Shape;204;p6"/>
          <p:cNvPicPr preferRelativeResize="0"/>
          <p:nvPr/>
        </p:nvPicPr>
        <p:blipFill rotWithShape="1">
          <a:blip r:embed="rId4">
            <a:alphaModFix amt="40000"/>
          </a:blip>
          <a:srcRect b="0" l="0" r="0" t="0"/>
          <a:stretch/>
        </p:blipFill>
        <p:spPr>
          <a:xfrm>
            <a:off x="4462276" y="653950"/>
            <a:ext cx="352632" cy="319200"/>
          </a:xfrm>
          <a:prstGeom prst="rect">
            <a:avLst/>
          </a:prstGeom>
          <a:noFill/>
          <a:ln>
            <a:noFill/>
          </a:ln>
        </p:spPr>
      </p:pic>
      <p:sp>
        <p:nvSpPr>
          <p:cNvPr id="205" name="Google Shape;205;p6"/>
          <p:cNvSpPr/>
          <p:nvPr/>
        </p:nvSpPr>
        <p:spPr>
          <a:xfrm>
            <a:off x="5637200" y="3242398"/>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240;p18" id="206" name="Google Shape;206;p6"/>
          <p:cNvPicPr preferRelativeResize="0"/>
          <p:nvPr/>
        </p:nvPicPr>
        <p:blipFill rotWithShape="1">
          <a:blip r:embed="rId5">
            <a:alphaModFix amt="40000"/>
          </a:blip>
          <a:srcRect b="0" l="0" r="0" t="0"/>
          <a:stretch/>
        </p:blipFill>
        <p:spPr>
          <a:xfrm>
            <a:off x="6178096" y="3402014"/>
            <a:ext cx="309415" cy="280077"/>
          </a:xfrm>
          <a:prstGeom prst="rect">
            <a:avLst/>
          </a:prstGeom>
          <a:noFill/>
          <a:ln>
            <a:noFill/>
          </a:ln>
        </p:spPr>
      </p:pic>
      <p:sp>
        <p:nvSpPr>
          <p:cNvPr id="207" name="Google Shape;207;p6"/>
          <p:cNvSpPr/>
          <p:nvPr/>
        </p:nvSpPr>
        <p:spPr>
          <a:xfrm>
            <a:off x="6643045" y="2007478"/>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08" name="Google Shape;208;p6"/>
          <p:cNvSpPr/>
          <p:nvPr/>
        </p:nvSpPr>
        <p:spPr>
          <a:xfrm>
            <a:off x="5637255" y="792514"/>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09" name="Google Shape;209;p6"/>
          <p:cNvSpPr/>
          <p:nvPr/>
        </p:nvSpPr>
        <p:spPr>
          <a:xfrm>
            <a:off x="2164970" y="827904"/>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10" name="Google Shape;210;p6"/>
          <p:cNvSpPr/>
          <p:nvPr/>
        </p:nvSpPr>
        <p:spPr>
          <a:xfrm>
            <a:off x="1109562" y="2035125"/>
            <a:ext cx="1391401" cy="917700"/>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11" name="Google Shape;211;p6"/>
          <p:cNvSpPr/>
          <p:nvPr/>
        </p:nvSpPr>
        <p:spPr>
          <a:xfrm>
            <a:off x="2164982" y="3242386"/>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12" name="Google Shape;212;p6"/>
          <p:cNvSpPr txBox="1"/>
          <p:nvPr/>
        </p:nvSpPr>
        <p:spPr>
          <a:xfrm>
            <a:off x="2313789" y="3700738"/>
            <a:ext cx="1093801" cy="360651"/>
          </a:xfrm>
          <a:prstGeom prst="rect">
            <a:avLst/>
          </a:prstGeom>
          <a:noFill/>
          <a:ln>
            <a:noFill/>
          </a:ln>
        </p:spPr>
        <p:txBody>
          <a:bodyPr anchorCtr="0" anchor="t" bIns="91400" lIns="91400" spcFirstLastPara="1" rIns="91400" wrap="square" tIns="91400">
            <a:spAutoFit/>
          </a:bodyPr>
          <a:lstStyle/>
          <a:p>
            <a:pPr indent="0" lvl="0" marL="0" marR="0" rtl="1" algn="ctr">
              <a:lnSpc>
                <a:spcPct val="115000"/>
              </a:lnSpc>
              <a:spcBef>
                <a:spcPts val="0"/>
              </a:spcBef>
              <a:spcAft>
                <a:spcPts val="0"/>
              </a:spcAft>
              <a:buClr>
                <a:srgbClr val="D9D9D9"/>
              </a:buClr>
              <a:buSzPts val="1000"/>
              <a:buFont typeface="Assistant SemiBold"/>
              <a:buNone/>
            </a:pPr>
            <a:r>
              <a:rPr b="0" i="0" lang="iw-IL" sz="1000" u="none" cap="none" strike="noStrike">
                <a:solidFill>
                  <a:srgbClr val="D9D9D9"/>
                </a:solidFill>
                <a:latin typeface="Assistant SemiBold"/>
                <a:ea typeface="Assistant SemiBold"/>
                <a:cs typeface="Assistant SemiBold"/>
                <a:sym typeface="Assistant SemiBold"/>
              </a:rPr>
              <a:t>פרזנטציה</a:t>
            </a:r>
            <a:endParaRPr b="0" i="0" sz="1000" u="none" cap="none" strike="noStrike">
              <a:solidFill>
                <a:srgbClr val="D9D9D9"/>
              </a:solidFill>
              <a:latin typeface="Assistant SemiBold"/>
              <a:ea typeface="Assistant SemiBold"/>
              <a:cs typeface="Assistant SemiBold"/>
              <a:sym typeface="Assistant SemiBold"/>
            </a:endParaRPr>
          </a:p>
        </p:txBody>
      </p:sp>
      <p:sp>
        <p:nvSpPr>
          <p:cNvPr id="213" name="Google Shape;213;p6"/>
          <p:cNvSpPr/>
          <p:nvPr/>
        </p:nvSpPr>
        <p:spPr>
          <a:xfrm>
            <a:off x="3942922" y="3754558"/>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254;p18" id="214" name="Google Shape;214;p6"/>
          <p:cNvPicPr preferRelativeResize="0"/>
          <p:nvPr/>
        </p:nvPicPr>
        <p:blipFill rotWithShape="1">
          <a:blip r:embed="rId6">
            <a:alphaModFix amt="30000"/>
          </a:blip>
          <a:srcRect b="0" l="0" r="0" t="0"/>
          <a:stretch/>
        </p:blipFill>
        <p:spPr>
          <a:xfrm>
            <a:off x="6156623" y="924473"/>
            <a:ext cx="352650" cy="319221"/>
          </a:xfrm>
          <a:prstGeom prst="rect">
            <a:avLst/>
          </a:prstGeom>
          <a:noFill/>
          <a:ln>
            <a:noFill/>
          </a:ln>
        </p:spPr>
      </p:pic>
      <p:pic>
        <p:nvPicPr>
          <p:cNvPr descr="Google Shape;255;p18" id="215" name="Google Shape;215;p6"/>
          <p:cNvPicPr preferRelativeResize="0"/>
          <p:nvPr/>
        </p:nvPicPr>
        <p:blipFill rotWithShape="1">
          <a:blip r:embed="rId7">
            <a:alphaModFix amt="30000"/>
          </a:blip>
          <a:srcRect b="0" l="0" r="0" t="0"/>
          <a:stretch/>
        </p:blipFill>
        <p:spPr>
          <a:xfrm>
            <a:off x="2672981" y="952070"/>
            <a:ext cx="375370" cy="339784"/>
          </a:xfrm>
          <a:prstGeom prst="rect">
            <a:avLst/>
          </a:prstGeom>
          <a:noFill/>
          <a:ln>
            <a:noFill/>
          </a:ln>
        </p:spPr>
      </p:pic>
      <p:pic>
        <p:nvPicPr>
          <p:cNvPr descr="Google Shape;256;p18" id="216" name="Google Shape;216;p6"/>
          <p:cNvPicPr preferRelativeResize="0"/>
          <p:nvPr/>
        </p:nvPicPr>
        <p:blipFill rotWithShape="1">
          <a:blip r:embed="rId8">
            <a:alphaModFix amt="30000"/>
          </a:blip>
          <a:srcRect b="0" l="0" r="0" t="0"/>
          <a:stretch/>
        </p:blipFill>
        <p:spPr>
          <a:xfrm>
            <a:off x="1645578" y="2185853"/>
            <a:ext cx="319221" cy="288954"/>
          </a:xfrm>
          <a:prstGeom prst="rect">
            <a:avLst/>
          </a:prstGeom>
          <a:noFill/>
          <a:ln>
            <a:noFill/>
          </a:ln>
        </p:spPr>
      </p:pic>
      <p:pic>
        <p:nvPicPr>
          <p:cNvPr descr="Google Shape;257;p18" id="217" name="Google Shape;217;p6"/>
          <p:cNvPicPr preferRelativeResize="0"/>
          <p:nvPr/>
        </p:nvPicPr>
        <p:blipFill rotWithShape="1">
          <a:blip r:embed="rId9">
            <a:alphaModFix amt="30000"/>
          </a:blip>
          <a:srcRect b="0" l="0" r="0" t="0"/>
          <a:stretch/>
        </p:blipFill>
        <p:spPr>
          <a:xfrm>
            <a:off x="2684363" y="3372156"/>
            <a:ext cx="352632" cy="319208"/>
          </a:xfrm>
          <a:prstGeom prst="rect">
            <a:avLst/>
          </a:prstGeom>
          <a:noFill/>
          <a:ln>
            <a:noFill/>
          </a:ln>
        </p:spPr>
      </p:pic>
      <p:pic>
        <p:nvPicPr>
          <p:cNvPr descr="Google Shape;258;p18" id="218" name="Google Shape;218;p6"/>
          <p:cNvPicPr preferRelativeResize="0"/>
          <p:nvPr/>
        </p:nvPicPr>
        <p:blipFill rotWithShape="1">
          <a:blip r:embed="rId10">
            <a:alphaModFix/>
          </a:blip>
          <a:srcRect b="0" l="0" r="0" t="0"/>
          <a:stretch/>
        </p:blipFill>
        <p:spPr>
          <a:xfrm rot="351192">
            <a:off x="255522" y="4358345"/>
            <a:ext cx="682657" cy="408060"/>
          </a:xfrm>
          <a:prstGeom prst="rect">
            <a:avLst/>
          </a:prstGeom>
          <a:noFill/>
          <a:ln>
            <a:noFill/>
          </a:ln>
        </p:spPr>
      </p:pic>
      <p:pic>
        <p:nvPicPr>
          <p:cNvPr descr="Google Shape;259;p18" id="219" name="Google Shape;219;p6"/>
          <p:cNvPicPr preferRelativeResize="0"/>
          <p:nvPr/>
        </p:nvPicPr>
        <p:blipFill rotWithShape="1">
          <a:blip r:embed="rId11">
            <a:alphaModFix amt="30000"/>
          </a:blip>
          <a:srcRect b="0" l="0" r="0" t="0"/>
          <a:stretch/>
        </p:blipFill>
        <p:spPr>
          <a:xfrm>
            <a:off x="4631864" y="1867847"/>
            <a:ext cx="1128479" cy="1056765"/>
          </a:xfrm>
          <a:prstGeom prst="rect">
            <a:avLst/>
          </a:prstGeom>
          <a:noFill/>
          <a:ln>
            <a:noFill/>
          </a:ln>
        </p:spPr>
      </p:pic>
      <p:pic>
        <p:nvPicPr>
          <p:cNvPr descr="Google Shape;260;p18" id="220" name="Google Shape;220;p6"/>
          <p:cNvPicPr preferRelativeResize="0"/>
          <p:nvPr/>
        </p:nvPicPr>
        <p:blipFill rotWithShape="1">
          <a:blip r:embed="rId12">
            <a:alphaModFix amt="30000"/>
          </a:blip>
          <a:srcRect b="0" l="0" r="0" t="0"/>
          <a:stretch/>
        </p:blipFill>
        <p:spPr>
          <a:xfrm>
            <a:off x="3598938" y="2544231"/>
            <a:ext cx="1093658" cy="772650"/>
          </a:xfrm>
          <a:prstGeom prst="rect">
            <a:avLst/>
          </a:prstGeom>
          <a:noFill/>
          <a:ln>
            <a:noFill/>
          </a:ln>
        </p:spPr>
      </p:pic>
      <p:sp>
        <p:nvSpPr>
          <p:cNvPr id="221" name="Google Shape;221;p6"/>
          <p:cNvSpPr txBox="1"/>
          <p:nvPr/>
        </p:nvSpPr>
        <p:spPr>
          <a:xfrm>
            <a:off x="4066147" y="2329994"/>
            <a:ext cx="1093800" cy="600300"/>
          </a:xfrm>
          <a:prstGeom prst="rect">
            <a:avLst/>
          </a:prstGeom>
          <a:noFill/>
          <a:ln>
            <a:noFill/>
          </a:ln>
        </p:spPr>
        <p:txBody>
          <a:bodyPr anchorCtr="0" anchor="t" bIns="91400" lIns="91400" spcFirstLastPara="1" rIns="91400" wrap="square" tIns="91400">
            <a:spAutoFit/>
          </a:bodyPr>
          <a:lstStyle/>
          <a:p>
            <a:pPr indent="0" lvl="0" marL="0" marR="0" rtl="1" algn="ctr">
              <a:lnSpc>
                <a:spcPct val="125000"/>
              </a:lnSpc>
              <a:spcBef>
                <a:spcPts val="0"/>
              </a:spcBef>
              <a:spcAft>
                <a:spcPts val="0"/>
              </a:spcAft>
              <a:buClr>
                <a:srgbClr val="CDCDCD"/>
              </a:buClr>
              <a:buSzPts val="1200"/>
              <a:buFont typeface="Assistant ExtraBold"/>
              <a:buNone/>
            </a:pPr>
            <a:r>
              <a:rPr b="0" i="0" lang="iw-IL" sz="1200" u="none" cap="none" strike="noStrike">
                <a:solidFill>
                  <a:srgbClr val="CDCDCD"/>
                </a:solidFill>
                <a:latin typeface="Assistant ExtraBold"/>
                <a:ea typeface="Assistant ExtraBold"/>
                <a:cs typeface="Assistant ExtraBold"/>
                <a:sym typeface="Assistant ExtraBold"/>
              </a:rPr>
              <a:t>אינפואתיקה </a:t>
            </a:r>
            <a:endParaRPr b="0" i="0" sz="1400" u="none" cap="none" strike="noStrike">
              <a:solidFill>
                <a:srgbClr val="000000"/>
              </a:solidFill>
              <a:latin typeface="Arial"/>
              <a:ea typeface="Arial"/>
              <a:cs typeface="Arial"/>
              <a:sym typeface="Arial"/>
            </a:endParaRPr>
          </a:p>
          <a:p>
            <a:pPr indent="0" lvl="0" marL="0" marR="0" rtl="1" algn="ctr">
              <a:lnSpc>
                <a:spcPct val="125000"/>
              </a:lnSpc>
              <a:spcBef>
                <a:spcPts val="0"/>
              </a:spcBef>
              <a:spcAft>
                <a:spcPts val="0"/>
              </a:spcAft>
              <a:buClr>
                <a:srgbClr val="CDCDCD"/>
              </a:buClr>
              <a:buSzPts val="1200"/>
              <a:buFont typeface="Assistant ExtraBold"/>
              <a:buNone/>
            </a:pPr>
            <a:r>
              <a:rPr b="0" i="0" lang="iw-IL" sz="1200" u="none" cap="none" strike="noStrike">
                <a:solidFill>
                  <a:srgbClr val="CDCDCD"/>
                </a:solidFill>
                <a:latin typeface="Assistant ExtraBold"/>
                <a:ea typeface="Assistant ExtraBold"/>
                <a:cs typeface="Assistant ExtraBold"/>
                <a:sym typeface="Assistant ExtraBold"/>
              </a:rPr>
              <a:t>וניהול ידע</a:t>
            </a:r>
            <a:endParaRPr b="0" i="0" sz="1400" u="none" cap="none" strike="noStrike">
              <a:solidFill>
                <a:srgbClr val="000000"/>
              </a:solidFill>
              <a:latin typeface="Arial"/>
              <a:ea typeface="Arial"/>
              <a:cs typeface="Arial"/>
              <a:sym typeface="Arial"/>
            </a:endParaRPr>
          </a:p>
        </p:txBody>
      </p:sp>
      <p:sp>
        <p:nvSpPr>
          <p:cNvPr id="222" name="Google Shape;222;p6"/>
          <p:cNvSpPr txBox="1"/>
          <p:nvPr/>
        </p:nvSpPr>
        <p:spPr>
          <a:xfrm>
            <a:off x="7456965" y="56674"/>
            <a:ext cx="1610784" cy="716251"/>
          </a:xfrm>
          <a:prstGeom prst="rect">
            <a:avLst/>
          </a:prstGeom>
          <a:noFill/>
          <a:ln>
            <a:noFill/>
          </a:ln>
        </p:spPr>
        <p:txBody>
          <a:bodyPr anchorCtr="0" anchor="t" bIns="91400" lIns="91400" spcFirstLastPara="1" rIns="91400" wrap="square" tIns="91400">
            <a:spAutoFit/>
          </a:bodyPr>
          <a:lstStyle/>
          <a:p>
            <a:pPr indent="0" lvl="0" marL="0" marR="0" rtl="1" algn="r">
              <a:lnSpc>
                <a:spcPct val="100000"/>
              </a:lnSpc>
              <a:spcBef>
                <a:spcPts val="0"/>
              </a:spcBef>
              <a:spcAft>
                <a:spcPts val="0"/>
              </a:spcAft>
              <a:buClr>
                <a:srgbClr val="232752"/>
              </a:buClr>
              <a:buSzPts val="1600"/>
              <a:buFont typeface="Assistant ExtraBold"/>
              <a:buNone/>
            </a:pPr>
            <a:r>
              <a:rPr b="0" i="0" lang="iw-IL" sz="1600" u="none" cap="none" strike="noStrike">
                <a:solidFill>
                  <a:srgbClr val="232752"/>
                </a:solidFill>
                <a:latin typeface="Assistant ExtraBold"/>
                <a:ea typeface="Assistant ExtraBold"/>
                <a:cs typeface="Assistant ExtraBold"/>
                <a:sym typeface="Assistant ExtraBold"/>
              </a:rPr>
              <a:t>מבוא לפרק</a:t>
            </a:r>
            <a:endParaRPr b="0" i="0" sz="1400" u="none" cap="none" strike="noStrike">
              <a:solidFill>
                <a:srgbClr val="00ACE6"/>
              </a:solidFill>
              <a:latin typeface="Arial"/>
              <a:ea typeface="Arial"/>
              <a:cs typeface="Arial"/>
              <a:sym typeface="Arial"/>
            </a:endParaRPr>
          </a:p>
          <a:p>
            <a:pPr indent="0" lvl="0" marL="0" marR="0" rtl="1" algn="r">
              <a:lnSpc>
                <a:spcPct val="100000"/>
              </a:lnSpc>
              <a:spcBef>
                <a:spcPts val="0"/>
              </a:spcBef>
              <a:spcAft>
                <a:spcPts val="0"/>
              </a:spcAft>
              <a:buClr>
                <a:srgbClr val="00ACE6"/>
              </a:buClr>
              <a:buSzPts val="1600"/>
              <a:buFont typeface="Assistant ExtraBold"/>
              <a:buNone/>
            </a:pPr>
            <a:r>
              <a:rPr b="0" i="0" lang="iw-IL" sz="1600" u="none" cap="none" strike="noStrike">
                <a:solidFill>
                  <a:srgbClr val="00ACE6"/>
                </a:solidFill>
                <a:latin typeface="Assistant ExtraBold"/>
                <a:ea typeface="Assistant ExtraBold"/>
                <a:cs typeface="Assistant ExtraBold"/>
                <a:sym typeface="Assistant ExtraBold"/>
              </a:rPr>
              <a:t>מחזור הנתונים</a:t>
            </a:r>
            <a:endParaRPr b="0" i="0" sz="1400" u="none" cap="none" strike="noStrike">
              <a:solidFill>
                <a:srgbClr val="000000"/>
              </a:solidFill>
              <a:latin typeface="Arial"/>
              <a:ea typeface="Arial"/>
              <a:cs typeface="Arial"/>
              <a:sym typeface="Arial"/>
            </a:endParaRPr>
          </a:p>
        </p:txBody>
      </p:sp>
      <p:cxnSp>
        <p:nvCxnSpPr>
          <p:cNvPr id="223" name="Google Shape;223;p6"/>
          <p:cNvCxnSpPr/>
          <p:nvPr/>
        </p:nvCxnSpPr>
        <p:spPr>
          <a:xfrm>
            <a:off x="8262357" y="749374"/>
            <a:ext cx="686268" cy="1"/>
          </a:xfrm>
          <a:prstGeom prst="straightConnector1">
            <a:avLst/>
          </a:prstGeom>
          <a:noFill/>
          <a:ln cap="flat" cmpd="sng" w="9525">
            <a:solidFill>
              <a:srgbClr val="918D8E"/>
            </a:solidFill>
            <a:prstDash val="dot"/>
            <a:round/>
            <a:headEnd len="sm" w="sm" type="none"/>
            <a:tailEnd len="sm" w="sm" type="none"/>
          </a:ln>
        </p:spPr>
      </p:cxnSp>
      <p:pic>
        <p:nvPicPr>
          <p:cNvPr descr="Google Shape;130;p15" id="224" name="Google Shape;224;p6"/>
          <p:cNvPicPr preferRelativeResize="0"/>
          <p:nvPr/>
        </p:nvPicPr>
        <p:blipFill rotWithShape="1">
          <a:blip r:embed="rId13">
            <a:alphaModFix amt="30000"/>
          </a:blip>
          <a:srcRect b="0" l="0" r="0" t="0"/>
          <a:stretch/>
        </p:blipFill>
        <p:spPr>
          <a:xfrm>
            <a:off x="7184087" y="2155755"/>
            <a:ext cx="309419" cy="280084"/>
          </a:xfrm>
          <a:prstGeom prst="rect">
            <a:avLst/>
          </a:prstGeom>
          <a:noFill/>
          <a:ln>
            <a:noFill/>
          </a:ln>
        </p:spPr>
      </p:pic>
      <p:pic>
        <p:nvPicPr>
          <p:cNvPr descr="תמונה 169" id="225" name="Google Shape;225;p6"/>
          <p:cNvPicPr preferRelativeResize="0"/>
          <p:nvPr/>
        </p:nvPicPr>
        <p:blipFill rotWithShape="1">
          <a:blip r:embed="rId14">
            <a:alphaModFix amt="30105"/>
          </a:blip>
          <a:srcRect b="0" l="0" r="0" t="0"/>
          <a:stretch/>
        </p:blipFill>
        <p:spPr>
          <a:xfrm>
            <a:off x="4462277" y="3863354"/>
            <a:ext cx="352663" cy="319221"/>
          </a:xfrm>
          <a:prstGeom prst="rect">
            <a:avLst/>
          </a:prstGeom>
          <a:noFill/>
          <a:ln>
            <a:noFill/>
          </a:ln>
        </p:spPr>
      </p:pic>
      <p:sp>
        <p:nvSpPr>
          <p:cNvPr id="226" name="Google Shape;226;p6"/>
          <p:cNvSpPr/>
          <p:nvPr/>
        </p:nvSpPr>
        <p:spPr>
          <a:xfrm>
            <a:off x="2164982" y="3242386"/>
            <a:ext cx="1391401" cy="917701"/>
          </a:xfrm>
          <a:prstGeom prst="roundRect">
            <a:avLst>
              <a:gd fmla="val 10318" name="adj"/>
            </a:avLst>
          </a:prstGeom>
          <a:solidFill>
            <a:srgbClr val="68C1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תמונה 3" id="227" name="Google Shape;227;p6"/>
          <p:cNvPicPr preferRelativeResize="0"/>
          <p:nvPr/>
        </p:nvPicPr>
        <p:blipFill rotWithShape="1">
          <a:blip r:embed="rId15">
            <a:alphaModFix/>
          </a:blip>
          <a:srcRect b="0" l="0" r="0" t="0"/>
          <a:stretch/>
        </p:blipFill>
        <p:spPr>
          <a:xfrm>
            <a:off x="2679405" y="3390141"/>
            <a:ext cx="330672" cy="319091"/>
          </a:xfrm>
          <a:prstGeom prst="rect">
            <a:avLst/>
          </a:prstGeom>
          <a:noFill/>
          <a:ln>
            <a:noFill/>
          </a:ln>
        </p:spPr>
      </p:pic>
      <p:grpSp>
        <p:nvGrpSpPr>
          <p:cNvPr id="228" name="Google Shape;228;p6"/>
          <p:cNvGrpSpPr/>
          <p:nvPr/>
        </p:nvGrpSpPr>
        <p:grpSpPr>
          <a:xfrm>
            <a:off x="1258369" y="953232"/>
            <a:ext cx="6627332" cy="3714642"/>
            <a:chOff x="1258369" y="953232"/>
            <a:chExt cx="6627332" cy="3714642"/>
          </a:xfrm>
        </p:grpSpPr>
        <p:sp>
          <p:nvSpPr>
            <p:cNvPr id="229" name="Google Shape;229;p6"/>
            <p:cNvSpPr txBox="1"/>
            <p:nvPr/>
          </p:nvSpPr>
          <p:spPr>
            <a:xfrm>
              <a:off x="5786006" y="3651410"/>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ניקוי ואינטגרציה</a:t>
              </a:r>
              <a:endParaRPr b="1" i="0" sz="1050" u="none" cap="none" strike="noStrike">
                <a:solidFill>
                  <a:srgbClr val="B7B7B7"/>
                </a:solidFill>
                <a:latin typeface="Assistant"/>
                <a:ea typeface="Assistant"/>
                <a:cs typeface="Assistant"/>
                <a:sym typeface="Assistant"/>
              </a:endParaRPr>
            </a:p>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של נתונים</a:t>
              </a:r>
              <a:endParaRPr b="1" i="0" sz="1050" u="none" cap="none" strike="noStrike">
                <a:solidFill>
                  <a:srgbClr val="B7B7B7"/>
                </a:solidFill>
                <a:latin typeface="Assistant"/>
                <a:ea typeface="Assistant"/>
                <a:cs typeface="Assistant"/>
                <a:sym typeface="Assistant"/>
              </a:endParaRPr>
            </a:p>
          </p:txBody>
        </p:sp>
        <p:sp>
          <p:nvSpPr>
            <p:cNvPr id="230" name="Google Shape;230;p6"/>
            <p:cNvSpPr txBox="1"/>
            <p:nvPr/>
          </p:nvSpPr>
          <p:spPr>
            <a:xfrm>
              <a:off x="6791900" y="2393583"/>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אחזור ואחסון נתונים</a:t>
              </a:r>
              <a:endParaRPr b="1" i="0" sz="1050" u="none" cap="none" strike="noStrike">
                <a:solidFill>
                  <a:srgbClr val="B7B7B7"/>
                </a:solidFill>
                <a:latin typeface="Assistant"/>
                <a:ea typeface="Assistant"/>
                <a:cs typeface="Assistant"/>
                <a:sym typeface="Assistant"/>
              </a:endParaRPr>
            </a:p>
          </p:txBody>
        </p:sp>
        <p:sp>
          <p:nvSpPr>
            <p:cNvPr id="231" name="Google Shape;231;p6"/>
            <p:cNvSpPr txBox="1"/>
            <p:nvPr/>
          </p:nvSpPr>
          <p:spPr>
            <a:xfrm>
              <a:off x="5786061" y="1201527"/>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איתור וזיהוי </a:t>
              </a:r>
              <a:br>
                <a:rPr b="1" i="0" lang="iw-IL" sz="1050" u="none" cap="none" strike="noStrike">
                  <a:solidFill>
                    <a:srgbClr val="B7B7B7"/>
                  </a:solidFill>
                  <a:latin typeface="Assistant"/>
                  <a:ea typeface="Assistant"/>
                  <a:cs typeface="Assistant"/>
                  <a:sym typeface="Assistant"/>
                </a:rPr>
              </a:br>
              <a:r>
                <a:rPr b="1" i="0" lang="iw-IL" sz="1050" u="none" cap="none" strike="noStrike">
                  <a:solidFill>
                    <a:srgbClr val="B7B7B7"/>
                  </a:solidFill>
                  <a:latin typeface="Assistant"/>
                  <a:ea typeface="Assistant"/>
                  <a:cs typeface="Assistant"/>
                  <a:sym typeface="Assistant"/>
                </a:rPr>
                <a:t>מקורות נתונים</a:t>
              </a:r>
              <a:endParaRPr b="1" i="0" sz="1050" u="none" cap="none" strike="noStrike">
                <a:solidFill>
                  <a:srgbClr val="B7B7B7"/>
                </a:solidFill>
                <a:latin typeface="Assistant"/>
                <a:ea typeface="Assistant"/>
                <a:cs typeface="Assistant"/>
                <a:sym typeface="Assistant"/>
              </a:endParaRPr>
            </a:p>
          </p:txBody>
        </p:sp>
        <p:sp>
          <p:nvSpPr>
            <p:cNvPr id="232" name="Google Shape;232;p6"/>
            <p:cNvSpPr txBox="1"/>
            <p:nvPr/>
          </p:nvSpPr>
          <p:spPr>
            <a:xfrm>
              <a:off x="4091713" y="953232"/>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הגדרת הבעיה</a:t>
              </a:r>
              <a:endParaRPr b="1" i="0" sz="1050" u="none" cap="none" strike="noStrike">
                <a:solidFill>
                  <a:srgbClr val="B7B7B7"/>
                </a:solidFill>
                <a:latin typeface="Assistant"/>
                <a:ea typeface="Assistant"/>
                <a:cs typeface="Assistant"/>
                <a:sym typeface="Assistant"/>
              </a:endParaRPr>
            </a:p>
          </p:txBody>
        </p:sp>
        <p:sp>
          <p:nvSpPr>
            <p:cNvPr id="233" name="Google Shape;233;p6"/>
            <p:cNvSpPr txBox="1"/>
            <p:nvPr/>
          </p:nvSpPr>
          <p:spPr>
            <a:xfrm>
              <a:off x="2313776" y="131947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משוב</a:t>
              </a:r>
              <a:endParaRPr b="1" i="0" sz="1050" u="none" cap="none" strike="noStrike">
                <a:solidFill>
                  <a:srgbClr val="B7B7B7"/>
                </a:solidFill>
                <a:latin typeface="Assistant"/>
                <a:ea typeface="Assistant"/>
                <a:cs typeface="Assistant"/>
                <a:sym typeface="Assistant"/>
              </a:endParaRPr>
            </a:p>
          </p:txBody>
        </p:sp>
        <p:sp>
          <p:nvSpPr>
            <p:cNvPr id="234" name="Google Shape;234;p6"/>
            <p:cNvSpPr txBox="1"/>
            <p:nvPr/>
          </p:nvSpPr>
          <p:spPr>
            <a:xfrm>
              <a:off x="1258369" y="2483156"/>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קבלת החלטות</a:t>
              </a:r>
              <a:endParaRPr b="1" i="0" sz="1050" u="none" cap="none" strike="noStrike">
                <a:solidFill>
                  <a:srgbClr val="B7B7B7"/>
                </a:solidFill>
                <a:latin typeface="Assistant"/>
                <a:ea typeface="Assistant"/>
                <a:cs typeface="Assistant"/>
                <a:sym typeface="Assistant"/>
              </a:endParaRPr>
            </a:p>
          </p:txBody>
        </p:sp>
        <p:sp>
          <p:nvSpPr>
            <p:cNvPr id="235" name="Google Shape;235;p6"/>
            <p:cNvSpPr txBox="1"/>
            <p:nvPr/>
          </p:nvSpPr>
          <p:spPr>
            <a:xfrm>
              <a:off x="2313789" y="370073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chemeClr val="lt1"/>
                </a:buClr>
                <a:buSzPts val="1050"/>
                <a:buFont typeface="Assistant"/>
                <a:buNone/>
              </a:pPr>
              <a:r>
                <a:rPr b="1" i="0" lang="iw-IL" sz="1050" u="none" cap="none" strike="noStrike">
                  <a:solidFill>
                    <a:schemeClr val="lt1"/>
                  </a:solidFill>
                  <a:latin typeface="Assistant"/>
                  <a:ea typeface="Assistant"/>
                  <a:cs typeface="Assistant"/>
                  <a:sym typeface="Assistant"/>
                </a:rPr>
                <a:t>פרזנטציה</a:t>
              </a:r>
              <a:endParaRPr b="1" i="0" sz="1050" u="none" cap="none" strike="noStrike">
                <a:solidFill>
                  <a:schemeClr val="lt1"/>
                </a:solidFill>
                <a:latin typeface="Assistant"/>
                <a:ea typeface="Assistant"/>
                <a:cs typeface="Assistant"/>
                <a:sym typeface="Assistant"/>
              </a:endParaRPr>
            </a:p>
          </p:txBody>
        </p:sp>
        <p:sp>
          <p:nvSpPr>
            <p:cNvPr id="236" name="Google Shape;236;p6"/>
            <p:cNvSpPr txBox="1"/>
            <p:nvPr/>
          </p:nvSpPr>
          <p:spPr>
            <a:xfrm>
              <a:off x="3936205" y="4160075"/>
              <a:ext cx="1400176"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עיבוד, ניתוח נתונים וויזואליזציה</a:t>
              </a:r>
              <a:endParaRPr b="1" i="0" sz="1050" u="none" cap="none" strike="noStrike">
                <a:solidFill>
                  <a:srgbClr val="B7B7B7"/>
                </a:solidFill>
                <a:latin typeface="Assistant"/>
                <a:ea typeface="Assistant"/>
                <a:cs typeface="Assistant"/>
                <a:sym typeface="Assistan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7"/>
          <p:cNvSpPr/>
          <p:nvPr/>
        </p:nvSpPr>
        <p:spPr>
          <a:xfrm>
            <a:off x="1473150" y="952065"/>
            <a:ext cx="6077701" cy="3154501"/>
          </a:xfrm>
          <a:prstGeom prst="ellipse">
            <a:avLst/>
          </a:prstGeom>
          <a:noFill/>
          <a:ln cap="flat" cmpd="sng" w="19050">
            <a:solidFill>
              <a:srgbClr val="918D8E"/>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273;p19" id="242" name="Google Shape;242;p7"/>
          <p:cNvPicPr preferRelativeResize="0"/>
          <p:nvPr/>
        </p:nvPicPr>
        <p:blipFill rotWithShape="1">
          <a:blip r:embed="rId3">
            <a:alphaModFix amt="30000"/>
          </a:blip>
          <a:srcRect b="0" l="0" r="0" t="0"/>
          <a:stretch/>
        </p:blipFill>
        <p:spPr>
          <a:xfrm>
            <a:off x="3676244" y="2192070"/>
            <a:ext cx="450136" cy="448200"/>
          </a:xfrm>
          <a:prstGeom prst="rect">
            <a:avLst/>
          </a:prstGeom>
          <a:noFill/>
          <a:ln>
            <a:noFill/>
          </a:ln>
        </p:spPr>
      </p:pic>
      <p:sp>
        <p:nvSpPr>
          <p:cNvPr id="243" name="Google Shape;243;p7"/>
          <p:cNvSpPr/>
          <p:nvPr/>
        </p:nvSpPr>
        <p:spPr>
          <a:xfrm>
            <a:off x="3917245" y="2129769"/>
            <a:ext cx="1391400" cy="917701"/>
          </a:xfrm>
          <a:prstGeom prst="roundRect">
            <a:avLst>
              <a:gd fmla="val 10318" name="adj"/>
            </a:avLst>
          </a:prstGeom>
          <a:solidFill>
            <a:srgbClr val="F3F3F3"/>
          </a:solidFill>
          <a:ln cap="flat" cmpd="sng" w="9525">
            <a:solidFill>
              <a:srgbClr val="D9D9D9"/>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44" name="Google Shape;244;p7"/>
          <p:cNvSpPr txBox="1"/>
          <p:nvPr>
            <p:ph idx="12" type="sldNum"/>
          </p:nvPr>
        </p:nvSpPr>
        <p:spPr>
          <a:xfrm>
            <a:off x="177856" y="4539850"/>
            <a:ext cx="257272" cy="335251"/>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ExtraBold"/>
              <a:buNone/>
            </a:pPr>
            <a:fld id="{00000000-1234-1234-1234-123412341234}" type="slidenum">
              <a:rPr lang="iw-IL">
                <a:latin typeface="Assistant ExtraBold"/>
                <a:ea typeface="Assistant ExtraBold"/>
                <a:cs typeface="Assistant ExtraBold"/>
                <a:sym typeface="Assistant ExtraBold"/>
              </a:rPr>
              <a:t>‹#›</a:t>
            </a:fld>
            <a:endParaRPr b="0" i="0" sz="900" u="none" cap="none" strike="noStrike">
              <a:solidFill>
                <a:srgbClr val="232752"/>
              </a:solidFill>
              <a:latin typeface="Assistant ExtraBold"/>
              <a:ea typeface="Assistant ExtraBold"/>
              <a:cs typeface="Assistant ExtraBold"/>
              <a:sym typeface="Assistant ExtraBold"/>
            </a:endParaRPr>
          </a:p>
        </p:txBody>
      </p:sp>
      <p:sp>
        <p:nvSpPr>
          <p:cNvPr id="245" name="Google Shape;245;p7"/>
          <p:cNvSpPr/>
          <p:nvPr/>
        </p:nvSpPr>
        <p:spPr>
          <a:xfrm>
            <a:off x="3942908" y="471225"/>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279;p19" id="246" name="Google Shape;246;p7"/>
          <p:cNvPicPr preferRelativeResize="0"/>
          <p:nvPr/>
        </p:nvPicPr>
        <p:blipFill rotWithShape="1">
          <a:blip r:embed="rId4">
            <a:alphaModFix amt="40000"/>
          </a:blip>
          <a:srcRect b="0" l="0" r="0" t="0"/>
          <a:stretch/>
        </p:blipFill>
        <p:spPr>
          <a:xfrm>
            <a:off x="4462276" y="653950"/>
            <a:ext cx="352632" cy="319200"/>
          </a:xfrm>
          <a:prstGeom prst="rect">
            <a:avLst/>
          </a:prstGeom>
          <a:noFill/>
          <a:ln>
            <a:noFill/>
          </a:ln>
        </p:spPr>
      </p:pic>
      <p:sp>
        <p:nvSpPr>
          <p:cNvPr id="247" name="Google Shape;247;p7"/>
          <p:cNvSpPr/>
          <p:nvPr/>
        </p:nvSpPr>
        <p:spPr>
          <a:xfrm>
            <a:off x="5637200" y="3242398"/>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282;p19" id="248" name="Google Shape;248;p7"/>
          <p:cNvPicPr preferRelativeResize="0"/>
          <p:nvPr/>
        </p:nvPicPr>
        <p:blipFill rotWithShape="1">
          <a:blip r:embed="rId5">
            <a:alphaModFix amt="40000"/>
          </a:blip>
          <a:srcRect b="0" l="0" r="0" t="0"/>
          <a:stretch/>
        </p:blipFill>
        <p:spPr>
          <a:xfrm>
            <a:off x="6178096" y="3402014"/>
            <a:ext cx="309415" cy="280077"/>
          </a:xfrm>
          <a:prstGeom prst="rect">
            <a:avLst/>
          </a:prstGeom>
          <a:noFill/>
          <a:ln>
            <a:noFill/>
          </a:ln>
        </p:spPr>
      </p:pic>
      <p:sp>
        <p:nvSpPr>
          <p:cNvPr id="249" name="Google Shape;249;p7"/>
          <p:cNvSpPr/>
          <p:nvPr/>
        </p:nvSpPr>
        <p:spPr>
          <a:xfrm>
            <a:off x="6643045" y="2007478"/>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50" name="Google Shape;250;p7"/>
          <p:cNvSpPr/>
          <p:nvPr/>
        </p:nvSpPr>
        <p:spPr>
          <a:xfrm>
            <a:off x="5637255" y="792514"/>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51" name="Google Shape;251;p7"/>
          <p:cNvSpPr/>
          <p:nvPr/>
        </p:nvSpPr>
        <p:spPr>
          <a:xfrm>
            <a:off x="2164970" y="827904"/>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52" name="Google Shape;252;p7"/>
          <p:cNvSpPr/>
          <p:nvPr/>
        </p:nvSpPr>
        <p:spPr>
          <a:xfrm>
            <a:off x="1109562" y="2035125"/>
            <a:ext cx="1391401" cy="917700"/>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53" name="Google Shape;253;p7"/>
          <p:cNvSpPr txBox="1"/>
          <p:nvPr/>
        </p:nvSpPr>
        <p:spPr>
          <a:xfrm>
            <a:off x="1258369" y="2483156"/>
            <a:ext cx="1093801" cy="360651"/>
          </a:xfrm>
          <a:prstGeom prst="rect">
            <a:avLst/>
          </a:prstGeom>
          <a:noFill/>
          <a:ln>
            <a:noFill/>
          </a:ln>
        </p:spPr>
        <p:txBody>
          <a:bodyPr anchorCtr="0" anchor="t" bIns="91400" lIns="91400" spcFirstLastPara="1" rIns="91400" wrap="square" tIns="91400">
            <a:spAutoFit/>
          </a:bodyPr>
          <a:lstStyle/>
          <a:p>
            <a:pPr indent="0" lvl="0" marL="0" marR="0" rtl="1" algn="ctr">
              <a:lnSpc>
                <a:spcPct val="115000"/>
              </a:lnSpc>
              <a:spcBef>
                <a:spcPts val="0"/>
              </a:spcBef>
              <a:spcAft>
                <a:spcPts val="0"/>
              </a:spcAft>
              <a:buClr>
                <a:srgbClr val="D9D9D9"/>
              </a:buClr>
              <a:buSzPts val="1000"/>
              <a:buFont typeface="Assistant SemiBold"/>
              <a:buNone/>
            </a:pPr>
            <a:r>
              <a:rPr b="0" i="0" lang="iw-IL" sz="1000" u="none" cap="none" strike="noStrike">
                <a:solidFill>
                  <a:srgbClr val="D9D9D9"/>
                </a:solidFill>
                <a:latin typeface="Assistant SemiBold"/>
                <a:ea typeface="Assistant SemiBold"/>
                <a:cs typeface="Assistant SemiBold"/>
                <a:sym typeface="Assistant SemiBold"/>
              </a:rPr>
              <a:t>קבלת החלטות</a:t>
            </a:r>
            <a:endParaRPr b="0" i="0" sz="1000" u="none" cap="none" strike="noStrike">
              <a:solidFill>
                <a:srgbClr val="D9D9D9"/>
              </a:solidFill>
              <a:latin typeface="Assistant SemiBold"/>
              <a:ea typeface="Assistant SemiBold"/>
              <a:cs typeface="Assistant SemiBold"/>
              <a:sym typeface="Assistant SemiBold"/>
            </a:endParaRPr>
          </a:p>
        </p:txBody>
      </p:sp>
      <p:sp>
        <p:nvSpPr>
          <p:cNvPr id="254" name="Google Shape;254;p7"/>
          <p:cNvSpPr/>
          <p:nvPr/>
        </p:nvSpPr>
        <p:spPr>
          <a:xfrm>
            <a:off x="2164982" y="3242386"/>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55" name="Google Shape;255;p7"/>
          <p:cNvSpPr/>
          <p:nvPr/>
        </p:nvSpPr>
        <p:spPr>
          <a:xfrm>
            <a:off x="3942922" y="3754558"/>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296;p19" id="256" name="Google Shape;256;p7"/>
          <p:cNvPicPr preferRelativeResize="0"/>
          <p:nvPr/>
        </p:nvPicPr>
        <p:blipFill rotWithShape="1">
          <a:blip r:embed="rId6">
            <a:alphaModFix amt="30000"/>
          </a:blip>
          <a:srcRect b="0" l="0" r="0" t="0"/>
          <a:stretch/>
        </p:blipFill>
        <p:spPr>
          <a:xfrm>
            <a:off x="6156623" y="924473"/>
            <a:ext cx="352650" cy="319221"/>
          </a:xfrm>
          <a:prstGeom prst="rect">
            <a:avLst/>
          </a:prstGeom>
          <a:noFill/>
          <a:ln>
            <a:noFill/>
          </a:ln>
        </p:spPr>
      </p:pic>
      <p:pic>
        <p:nvPicPr>
          <p:cNvPr descr="Google Shape;297;p19" id="257" name="Google Shape;257;p7"/>
          <p:cNvPicPr preferRelativeResize="0"/>
          <p:nvPr/>
        </p:nvPicPr>
        <p:blipFill rotWithShape="1">
          <a:blip r:embed="rId7">
            <a:alphaModFix amt="30000"/>
          </a:blip>
          <a:srcRect b="0" l="0" r="0" t="0"/>
          <a:stretch/>
        </p:blipFill>
        <p:spPr>
          <a:xfrm>
            <a:off x="2672981" y="952070"/>
            <a:ext cx="375370" cy="339784"/>
          </a:xfrm>
          <a:prstGeom prst="rect">
            <a:avLst/>
          </a:prstGeom>
          <a:noFill/>
          <a:ln>
            <a:noFill/>
          </a:ln>
        </p:spPr>
      </p:pic>
      <p:pic>
        <p:nvPicPr>
          <p:cNvPr descr="Google Shape;298;p19" id="258" name="Google Shape;258;p7"/>
          <p:cNvPicPr preferRelativeResize="0"/>
          <p:nvPr/>
        </p:nvPicPr>
        <p:blipFill rotWithShape="1">
          <a:blip r:embed="rId8">
            <a:alphaModFix amt="30000"/>
          </a:blip>
          <a:srcRect b="0" l="0" r="0" t="0"/>
          <a:stretch/>
        </p:blipFill>
        <p:spPr>
          <a:xfrm>
            <a:off x="1645578" y="2185853"/>
            <a:ext cx="319221" cy="288954"/>
          </a:xfrm>
          <a:prstGeom prst="rect">
            <a:avLst/>
          </a:prstGeom>
          <a:noFill/>
          <a:ln>
            <a:noFill/>
          </a:ln>
        </p:spPr>
      </p:pic>
      <p:pic>
        <p:nvPicPr>
          <p:cNvPr descr="Google Shape;300;p19" id="259" name="Google Shape;259;p7"/>
          <p:cNvPicPr preferRelativeResize="0"/>
          <p:nvPr/>
        </p:nvPicPr>
        <p:blipFill rotWithShape="1">
          <a:blip r:embed="rId9">
            <a:alphaModFix/>
          </a:blip>
          <a:srcRect b="0" l="0" r="0" t="0"/>
          <a:stretch/>
        </p:blipFill>
        <p:spPr>
          <a:xfrm rot="351192">
            <a:off x="255522" y="4358345"/>
            <a:ext cx="682657" cy="408060"/>
          </a:xfrm>
          <a:prstGeom prst="rect">
            <a:avLst/>
          </a:prstGeom>
          <a:noFill/>
          <a:ln>
            <a:noFill/>
          </a:ln>
        </p:spPr>
      </p:pic>
      <p:pic>
        <p:nvPicPr>
          <p:cNvPr descr="Google Shape;301;p19" id="260" name="Google Shape;260;p7"/>
          <p:cNvPicPr preferRelativeResize="0"/>
          <p:nvPr/>
        </p:nvPicPr>
        <p:blipFill rotWithShape="1">
          <a:blip r:embed="rId10">
            <a:alphaModFix amt="30000"/>
          </a:blip>
          <a:srcRect b="0" l="0" r="0" t="0"/>
          <a:stretch/>
        </p:blipFill>
        <p:spPr>
          <a:xfrm>
            <a:off x="4631864" y="1867847"/>
            <a:ext cx="1128479" cy="1056765"/>
          </a:xfrm>
          <a:prstGeom prst="rect">
            <a:avLst/>
          </a:prstGeom>
          <a:noFill/>
          <a:ln>
            <a:noFill/>
          </a:ln>
        </p:spPr>
      </p:pic>
      <p:pic>
        <p:nvPicPr>
          <p:cNvPr descr="Google Shape;302;p19" id="261" name="Google Shape;261;p7"/>
          <p:cNvPicPr preferRelativeResize="0"/>
          <p:nvPr/>
        </p:nvPicPr>
        <p:blipFill rotWithShape="1">
          <a:blip r:embed="rId11">
            <a:alphaModFix amt="30000"/>
          </a:blip>
          <a:srcRect b="0" l="0" r="0" t="0"/>
          <a:stretch/>
        </p:blipFill>
        <p:spPr>
          <a:xfrm>
            <a:off x="3598938" y="2544231"/>
            <a:ext cx="1093658" cy="772650"/>
          </a:xfrm>
          <a:prstGeom prst="rect">
            <a:avLst/>
          </a:prstGeom>
          <a:noFill/>
          <a:ln>
            <a:noFill/>
          </a:ln>
        </p:spPr>
      </p:pic>
      <p:pic>
        <p:nvPicPr>
          <p:cNvPr descr="תמונה 3" id="262" name="Google Shape;262;p7"/>
          <p:cNvPicPr preferRelativeResize="0"/>
          <p:nvPr/>
        </p:nvPicPr>
        <p:blipFill rotWithShape="1">
          <a:blip r:embed="rId12">
            <a:alphaModFix amt="30000"/>
          </a:blip>
          <a:srcRect b="0" l="0" r="0" t="0"/>
          <a:stretch/>
        </p:blipFill>
        <p:spPr>
          <a:xfrm>
            <a:off x="2679405" y="3390141"/>
            <a:ext cx="330672" cy="319091"/>
          </a:xfrm>
          <a:prstGeom prst="rect">
            <a:avLst/>
          </a:prstGeom>
          <a:noFill/>
          <a:ln>
            <a:noFill/>
          </a:ln>
        </p:spPr>
      </p:pic>
      <p:sp>
        <p:nvSpPr>
          <p:cNvPr id="263" name="Google Shape;263;p7"/>
          <p:cNvSpPr txBox="1"/>
          <p:nvPr/>
        </p:nvSpPr>
        <p:spPr>
          <a:xfrm>
            <a:off x="4066147" y="2329994"/>
            <a:ext cx="1093800" cy="600300"/>
          </a:xfrm>
          <a:prstGeom prst="rect">
            <a:avLst/>
          </a:prstGeom>
          <a:noFill/>
          <a:ln>
            <a:noFill/>
          </a:ln>
        </p:spPr>
        <p:txBody>
          <a:bodyPr anchorCtr="0" anchor="t" bIns="91400" lIns="91400" spcFirstLastPara="1" rIns="91400" wrap="square" tIns="91400">
            <a:spAutoFit/>
          </a:bodyPr>
          <a:lstStyle/>
          <a:p>
            <a:pPr indent="0" lvl="0" marL="0" marR="0" rtl="1" algn="ctr">
              <a:lnSpc>
                <a:spcPct val="125000"/>
              </a:lnSpc>
              <a:spcBef>
                <a:spcPts val="0"/>
              </a:spcBef>
              <a:spcAft>
                <a:spcPts val="0"/>
              </a:spcAft>
              <a:buClr>
                <a:srgbClr val="CDCDCD"/>
              </a:buClr>
              <a:buSzPts val="1200"/>
              <a:buFont typeface="Assistant ExtraBold"/>
              <a:buNone/>
            </a:pPr>
            <a:r>
              <a:rPr b="0" i="0" lang="iw-IL" sz="1200" u="none" cap="none" strike="noStrike">
                <a:solidFill>
                  <a:srgbClr val="CDCDCD"/>
                </a:solidFill>
                <a:latin typeface="Assistant ExtraBold"/>
                <a:ea typeface="Assistant ExtraBold"/>
                <a:cs typeface="Assistant ExtraBold"/>
                <a:sym typeface="Assistant ExtraBold"/>
              </a:rPr>
              <a:t>אינפואתיקה </a:t>
            </a:r>
            <a:endParaRPr b="0" i="0" sz="1400" u="none" cap="none" strike="noStrike">
              <a:solidFill>
                <a:srgbClr val="000000"/>
              </a:solidFill>
              <a:latin typeface="Arial"/>
              <a:ea typeface="Arial"/>
              <a:cs typeface="Arial"/>
              <a:sym typeface="Arial"/>
            </a:endParaRPr>
          </a:p>
          <a:p>
            <a:pPr indent="0" lvl="0" marL="0" marR="0" rtl="1" algn="ctr">
              <a:lnSpc>
                <a:spcPct val="125000"/>
              </a:lnSpc>
              <a:spcBef>
                <a:spcPts val="0"/>
              </a:spcBef>
              <a:spcAft>
                <a:spcPts val="0"/>
              </a:spcAft>
              <a:buClr>
                <a:srgbClr val="CDCDCD"/>
              </a:buClr>
              <a:buSzPts val="1200"/>
              <a:buFont typeface="Assistant ExtraBold"/>
              <a:buNone/>
            </a:pPr>
            <a:r>
              <a:rPr b="0" i="0" lang="iw-IL" sz="1200" u="none" cap="none" strike="noStrike">
                <a:solidFill>
                  <a:srgbClr val="CDCDCD"/>
                </a:solidFill>
                <a:latin typeface="Assistant ExtraBold"/>
                <a:ea typeface="Assistant ExtraBold"/>
                <a:cs typeface="Assistant ExtraBold"/>
                <a:sym typeface="Assistant ExtraBold"/>
              </a:rPr>
              <a:t>וניהול ידע</a:t>
            </a:r>
            <a:endParaRPr b="0" i="0" sz="1400" u="none" cap="none" strike="noStrike">
              <a:solidFill>
                <a:srgbClr val="000000"/>
              </a:solidFill>
              <a:latin typeface="Arial"/>
              <a:ea typeface="Arial"/>
              <a:cs typeface="Arial"/>
              <a:sym typeface="Arial"/>
            </a:endParaRPr>
          </a:p>
        </p:txBody>
      </p:sp>
      <p:sp>
        <p:nvSpPr>
          <p:cNvPr id="264" name="Google Shape;264;p7"/>
          <p:cNvSpPr txBox="1"/>
          <p:nvPr/>
        </p:nvSpPr>
        <p:spPr>
          <a:xfrm>
            <a:off x="7456965" y="56674"/>
            <a:ext cx="1610784" cy="716251"/>
          </a:xfrm>
          <a:prstGeom prst="rect">
            <a:avLst/>
          </a:prstGeom>
          <a:noFill/>
          <a:ln>
            <a:noFill/>
          </a:ln>
        </p:spPr>
        <p:txBody>
          <a:bodyPr anchorCtr="0" anchor="t" bIns="91400" lIns="91400" spcFirstLastPara="1" rIns="91400" wrap="square" tIns="91400">
            <a:spAutoFit/>
          </a:bodyPr>
          <a:lstStyle/>
          <a:p>
            <a:pPr indent="0" lvl="0" marL="0" marR="0" rtl="1" algn="r">
              <a:lnSpc>
                <a:spcPct val="100000"/>
              </a:lnSpc>
              <a:spcBef>
                <a:spcPts val="0"/>
              </a:spcBef>
              <a:spcAft>
                <a:spcPts val="0"/>
              </a:spcAft>
              <a:buClr>
                <a:srgbClr val="232752"/>
              </a:buClr>
              <a:buSzPts val="1600"/>
              <a:buFont typeface="Assistant ExtraBold"/>
              <a:buNone/>
            </a:pPr>
            <a:r>
              <a:rPr b="0" i="0" lang="iw-IL" sz="1600" u="none" cap="none" strike="noStrike">
                <a:solidFill>
                  <a:srgbClr val="232752"/>
                </a:solidFill>
                <a:latin typeface="Assistant ExtraBold"/>
                <a:ea typeface="Assistant ExtraBold"/>
                <a:cs typeface="Assistant ExtraBold"/>
                <a:sym typeface="Assistant ExtraBold"/>
              </a:rPr>
              <a:t>מבוא לפרק</a:t>
            </a:r>
            <a:endParaRPr b="0" i="0" sz="1400" u="none" cap="none" strike="noStrike">
              <a:solidFill>
                <a:srgbClr val="00ACE6"/>
              </a:solidFill>
              <a:latin typeface="Arial"/>
              <a:ea typeface="Arial"/>
              <a:cs typeface="Arial"/>
              <a:sym typeface="Arial"/>
            </a:endParaRPr>
          </a:p>
          <a:p>
            <a:pPr indent="0" lvl="0" marL="0" marR="0" rtl="1" algn="r">
              <a:lnSpc>
                <a:spcPct val="100000"/>
              </a:lnSpc>
              <a:spcBef>
                <a:spcPts val="0"/>
              </a:spcBef>
              <a:spcAft>
                <a:spcPts val="0"/>
              </a:spcAft>
              <a:buClr>
                <a:srgbClr val="00ACE6"/>
              </a:buClr>
              <a:buSzPts val="1600"/>
              <a:buFont typeface="Assistant ExtraBold"/>
              <a:buNone/>
            </a:pPr>
            <a:r>
              <a:rPr b="0" i="0" lang="iw-IL" sz="1600" u="none" cap="none" strike="noStrike">
                <a:solidFill>
                  <a:srgbClr val="00ACE6"/>
                </a:solidFill>
                <a:latin typeface="Assistant ExtraBold"/>
                <a:ea typeface="Assistant ExtraBold"/>
                <a:cs typeface="Assistant ExtraBold"/>
                <a:sym typeface="Assistant ExtraBold"/>
              </a:rPr>
              <a:t>מחזור הנתונים</a:t>
            </a:r>
            <a:endParaRPr b="0" i="0" sz="1400" u="none" cap="none" strike="noStrike">
              <a:solidFill>
                <a:srgbClr val="000000"/>
              </a:solidFill>
              <a:latin typeface="Arial"/>
              <a:ea typeface="Arial"/>
              <a:cs typeface="Arial"/>
              <a:sym typeface="Arial"/>
            </a:endParaRPr>
          </a:p>
        </p:txBody>
      </p:sp>
      <p:cxnSp>
        <p:nvCxnSpPr>
          <p:cNvPr id="265" name="Google Shape;265;p7"/>
          <p:cNvCxnSpPr/>
          <p:nvPr/>
        </p:nvCxnSpPr>
        <p:spPr>
          <a:xfrm>
            <a:off x="8262357" y="749374"/>
            <a:ext cx="686268" cy="1"/>
          </a:xfrm>
          <a:prstGeom prst="straightConnector1">
            <a:avLst/>
          </a:prstGeom>
          <a:noFill/>
          <a:ln cap="flat" cmpd="sng" w="9525">
            <a:solidFill>
              <a:srgbClr val="918D8E"/>
            </a:solidFill>
            <a:prstDash val="dot"/>
            <a:round/>
            <a:headEnd len="sm" w="sm" type="none"/>
            <a:tailEnd len="sm" w="sm" type="none"/>
          </a:ln>
        </p:spPr>
      </p:cxnSp>
      <p:pic>
        <p:nvPicPr>
          <p:cNvPr descr="Google Shape;130;p15" id="266" name="Google Shape;266;p7"/>
          <p:cNvPicPr preferRelativeResize="0"/>
          <p:nvPr/>
        </p:nvPicPr>
        <p:blipFill rotWithShape="1">
          <a:blip r:embed="rId13">
            <a:alphaModFix amt="30000"/>
          </a:blip>
          <a:srcRect b="0" l="0" r="0" t="0"/>
          <a:stretch/>
        </p:blipFill>
        <p:spPr>
          <a:xfrm>
            <a:off x="7184087" y="2155755"/>
            <a:ext cx="309419" cy="280084"/>
          </a:xfrm>
          <a:prstGeom prst="rect">
            <a:avLst/>
          </a:prstGeom>
          <a:noFill/>
          <a:ln>
            <a:noFill/>
          </a:ln>
        </p:spPr>
      </p:pic>
      <p:pic>
        <p:nvPicPr>
          <p:cNvPr descr="תמונה 169" id="267" name="Google Shape;267;p7"/>
          <p:cNvPicPr preferRelativeResize="0"/>
          <p:nvPr/>
        </p:nvPicPr>
        <p:blipFill rotWithShape="1">
          <a:blip r:embed="rId14">
            <a:alphaModFix amt="30105"/>
          </a:blip>
          <a:srcRect b="0" l="0" r="0" t="0"/>
          <a:stretch/>
        </p:blipFill>
        <p:spPr>
          <a:xfrm>
            <a:off x="4462277" y="3863354"/>
            <a:ext cx="352663" cy="319221"/>
          </a:xfrm>
          <a:prstGeom prst="rect">
            <a:avLst/>
          </a:prstGeom>
          <a:noFill/>
          <a:ln>
            <a:noFill/>
          </a:ln>
        </p:spPr>
      </p:pic>
      <p:sp>
        <p:nvSpPr>
          <p:cNvPr id="268" name="Google Shape;268;p7"/>
          <p:cNvSpPr/>
          <p:nvPr/>
        </p:nvSpPr>
        <p:spPr>
          <a:xfrm>
            <a:off x="1109562" y="2035125"/>
            <a:ext cx="1391401" cy="917700"/>
          </a:xfrm>
          <a:prstGeom prst="roundRect">
            <a:avLst>
              <a:gd fmla="val 10318" name="adj"/>
            </a:avLst>
          </a:prstGeom>
          <a:solidFill>
            <a:srgbClr val="00AC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71B7A9"/>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95;p14" id="269" name="Google Shape;269;p7"/>
          <p:cNvPicPr preferRelativeResize="0"/>
          <p:nvPr/>
        </p:nvPicPr>
        <p:blipFill rotWithShape="1">
          <a:blip r:embed="rId8">
            <a:alphaModFix/>
          </a:blip>
          <a:srcRect b="0" l="0" r="0" t="0"/>
          <a:stretch/>
        </p:blipFill>
        <p:spPr>
          <a:xfrm>
            <a:off x="1645578" y="2185853"/>
            <a:ext cx="319221" cy="288954"/>
          </a:xfrm>
          <a:prstGeom prst="rect">
            <a:avLst/>
          </a:prstGeom>
          <a:noFill/>
          <a:ln>
            <a:noFill/>
          </a:ln>
        </p:spPr>
      </p:pic>
      <p:grpSp>
        <p:nvGrpSpPr>
          <p:cNvPr id="270" name="Google Shape;270;p7"/>
          <p:cNvGrpSpPr/>
          <p:nvPr/>
        </p:nvGrpSpPr>
        <p:grpSpPr>
          <a:xfrm>
            <a:off x="1258369" y="953232"/>
            <a:ext cx="6627332" cy="3714642"/>
            <a:chOff x="1258369" y="953232"/>
            <a:chExt cx="6627332" cy="3714642"/>
          </a:xfrm>
        </p:grpSpPr>
        <p:sp>
          <p:nvSpPr>
            <p:cNvPr id="271" name="Google Shape;271;p7"/>
            <p:cNvSpPr txBox="1"/>
            <p:nvPr/>
          </p:nvSpPr>
          <p:spPr>
            <a:xfrm>
              <a:off x="5786006" y="3651410"/>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ניקוי ואינטגרציה</a:t>
              </a:r>
              <a:endParaRPr b="1" i="0" sz="1050" u="none" cap="none" strike="noStrike">
                <a:solidFill>
                  <a:srgbClr val="B7B7B7"/>
                </a:solidFill>
                <a:latin typeface="Assistant"/>
                <a:ea typeface="Assistant"/>
                <a:cs typeface="Assistant"/>
                <a:sym typeface="Assistant"/>
              </a:endParaRPr>
            </a:p>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של נתונים</a:t>
              </a:r>
              <a:endParaRPr b="1" i="0" sz="1050" u="none" cap="none" strike="noStrike">
                <a:solidFill>
                  <a:srgbClr val="B7B7B7"/>
                </a:solidFill>
                <a:latin typeface="Assistant"/>
                <a:ea typeface="Assistant"/>
                <a:cs typeface="Assistant"/>
                <a:sym typeface="Assistant"/>
              </a:endParaRPr>
            </a:p>
          </p:txBody>
        </p:sp>
        <p:sp>
          <p:nvSpPr>
            <p:cNvPr id="272" name="Google Shape;272;p7"/>
            <p:cNvSpPr txBox="1"/>
            <p:nvPr/>
          </p:nvSpPr>
          <p:spPr>
            <a:xfrm>
              <a:off x="6791900" y="2393583"/>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אחזור ואחסון נתונים</a:t>
              </a:r>
              <a:endParaRPr b="1" i="0" sz="1050" u="none" cap="none" strike="noStrike">
                <a:solidFill>
                  <a:srgbClr val="B7B7B7"/>
                </a:solidFill>
                <a:latin typeface="Assistant"/>
                <a:ea typeface="Assistant"/>
                <a:cs typeface="Assistant"/>
                <a:sym typeface="Assistant"/>
              </a:endParaRPr>
            </a:p>
          </p:txBody>
        </p:sp>
        <p:sp>
          <p:nvSpPr>
            <p:cNvPr id="273" name="Google Shape;273;p7"/>
            <p:cNvSpPr txBox="1"/>
            <p:nvPr/>
          </p:nvSpPr>
          <p:spPr>
            <a:xfrm>
              <a:off x="5786061" y="1201527"/>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איתור וזיהוי </a:t>
              </a:r>
              <a:br>
                <a:rPr b="1" i="0" lang="iw-IL" sz="1050" u="none" cap="none" strike="noStrike">
                  <a:solidFill>
                    <a:srgbClr val="B7B7B7"/>
                  </a:solidFill>
                  <a:latin typeface="Assistant"/>
                  <a:ea typeface="Assistant"/>
                  <a:cs typeface="Assistant"/>
                  <a:sym typeface="Assistant"/>
                </a:rPr>
              </a:br>
              <a:r>
                <a:rPr b="1" i="0" lang="iw-IL" sz="1050" u="none" cap="none" strike="noStrike">
                  <a:solidFill>
                    <a:srgbClr val="B7B7B7"/>
                  </a:solidFill>
                  <a:latin typeface="Assistant"/>
                  <a:ea typeface="Assistant"/>
                  <a:cs typeface="Assistant"/>
                  <a:sym typeface="Assistant"/>
                </a:rPr>
                <a:t>מקורות נתונים</a:t>
              </a:r>
              <a:endParaRPr b="1" i="0" sz="1050" u="none" cap="none" strike="noStrike">
                <a:solidFill>
                  <a:srgbClr val="B7B7B7"/>
                </a:solidFill>
                <a:latin typeface="Assistant"/>
                <a:ea typeface="Assistant"/>
                <a:cs typeface="Assistant"/>
                <a:sym typeface="Assistant"/>
              </a:endParaRPr>
            </a:p>
          </p:txBody>
        </p:sp>
        <p:sp>
          <p:nvSpPr>
            <p:cNvPr id="274" name="Google Shape;274;p7"/>
            <p:cNvSpPr txBox="1"/>
            <p:nvPr/>
          </p:nvSpPr>
          <p:spPr>
            <a:xfrm>
              <a:off x="4091713" y="953232"/>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הגדרת הבעיה</a:t>
              </a:r>
              <a:endParaRPr b="1" i="0" sz="1050" u="none" cap="none" strike="noStrike">
                <a:solidFill>
                  <a:srgbClr val="B7B7B7"/>
                </a:solidFill>
                <a:latin typeface="Assistant"/>
                <a:ea typeface="Assistant"/>
                <a:cs typeface="Assistant"/>
                <a:sym typeface="Assistant"/>
              </a:endParaRPr>
            </a:p>
          </p:txBody>
        </p:sp>
        <p:sp>
          <p:nvSpPr>
            <p:cNvPr id="275" name="Google Shape;275;p7"/>
            <p:cNvSpPr txBox="1"/>
            <p:nvPr/>
          </p:nvSpPr>
          <p:spPr>
            <a:xfrm>
              <a:off x="2313776" y="131947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משוב</a:t>
              </a:r>
              <a:endParaRPr b="1" i="0" sz="1050" u="none" cap="none" strike="noStrike">
                <a:solidFill>
                  <a:srgbClr val="B7B7B7"/>
                </a:solidFill>
                <a:latin typeface="Assistant"/>
                <a:ea typeface="Assistant"/>
                <a:cs typeface="Assistant"/>
                <a:sym typeface="Assistant"/>
              </a:endParaRPr>
            </a:p>
          </p:txBody>
        </p:sp>
        <p:sp>
          <p:nvSpPr>
            <p:cNvPr id="276" name="Google Shape;276;p7"/>
            <p:cNvSpPr txBox="1"/>
            <p:nvPr/>
          </p:nvSpPr>
          <p:spPr>
            <a:xfrm>
              <a:off x="1258369" y="2483156"/>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chemeClr val="lt1"/>
                </a:buClr>
                <a:buSzPts val="1050"/>
                <a:buFont typeface="Assistant"/>
                <a:buNone/>
              </a:pPr>
              <a:r>
                <a:rPr b="1" i="0" lang="iw-IL" sz="1050" u="none" cap="none" strike="noStrike">
                  <a:solidFill>
                    <a:schemeClr val="lt1"/>
                  </a:solidFill>
                  <a:latin typeface="Assistant"/>
                  <a:ea typeface="Assistant"/>
                  <a:cs typeface="Assistant"/>
                  <a:sym typeface="Assistant"/>
                </a:rPr>
                <a:t>קבלת החלטות</a:t>
              </a:r>
              <a:endParaRPr b="1" i="0" sz="1050" u="none" cap="none" strike="noStrike">
                <a:solidFill>
                  <a:schemeClr val="lt1"/>
                </a:solidFill>
                <a:latin typeface="Assistant"/>
                <a:ea typeface="Assistant"/>
                <a:cs typeface="Assistant"/>
                <a:sym typeface="Assistant"/>
              </a:endParaRPr>
            </a:p>
          </p:txBody>
        </p:sp>
        <p:sp>
          <p:nvSpPr>
            <p:cNvPr id="277" name="Google Shape;277;p7"/>
            <p:cNvSpPr txBox="1"/>
            <p:nvPr/>
          </p:nvSpPr>
          <p:spPr>
            <a:xfrm>
              <a:off x="2313789" y="370073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פרזנטציה</a:t>
              </a:r>
              <a:endParaRPr b="1" i="0" sz="1050" u="none" cap="none" strike="noStrike">
                <a:solidFill>
                  <a:srgbClr val="B7B7B7"/>
                </a:solidFill>
                <a:latin typeface="Assistant"/>
                <a:ea typeface="Assistant"/>
                <a:cs typeface="Assistant"/>
                <a:sym typeface="Assistant"/>
              </a:endParaRPr>
            </a:p>
          </p:txBody>
        </p:sp>
        <p:sp>
          <p:nvSpPr>
            <p:cNvPr id="278" name="Google Shape;278;p7"/>
            <p:cNvSpPr txBox="1"/>
            <p:nvPr/>
          </p:nvSpPr>
          <p:spPr>
            <a:xfrm>
              <a:off x="3936205" y="4160075"/>
              <a:ext cx="1400176"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עיבוד, ניתוח נתונים וויזואליזציה</a:t>
              </a:r>
              <a:endParaRPr b="1" i="0" sz="1050" u="none" cap="none" strike="noStrike">
                <a:solidFill>
                  <a:srgbClr val="B7B7B7"/>
                </a:solidFill>
                <a:latin typeface="Assistant"/>
                <a:ea typeface="Assistant"/>
                <a:cs typeface="Assistant"/>
                <a:sym typeface="Assistant"/>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8"/>
          <p:cNvSpPr/>
          <p:nvPr/>
        </p:nvSpPr>
        <p:spPr>
          <a:xfrm>
            <a:off x="1473150" y="952065"/>
            <a:ext cx="6077701" cy="3154501"/>
          </a:xfrm>
          <a:prstGeom prst="ellipse">
            <a:avLst/>
          </a:prstGeom>
          <a:noFill/>
          <a:ln cap="flat" cmpd="sng" w="19050">
            <a:solidFill>
              <a:srgbClr val="918D8E"/>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315;p20" id="284" name="Google Shape;284;p8"/>
          <p:cNvPicPr preferRelativeResize="0"/>
          <p:nvPr/>
        </p:nvPicPr>
        <p:blipFill rotWithShape="1">
          <a:blip r:embed="rId3">
            <a:alphaModFix amt="30000"/>
          </a:blip>
          <a:srcRect b="0" l="0" r="0" t="0"/>
          <a:stretch/>
        </p:blipFill>
        <p:spPr>
          <a:xfrm>
            <a:off x="3676244" y="2192070"/>
            <a:ext cx="450136" cy="448200"/>
          </a:xfrm>
          <a:prstGeom prst="rect">
            <a:avLst/>
          </a:prstGeom>
          <a:noFill/>
          <a:ln>
            <a:noFill/>
          </a:ln>
        </p:spPr>
      </p:pic>
      <p:sp>
        <p:nvSpPr>
          <p:cNvPr id="285" name="Google Shape;285;p8"/>
          <p:cNvSpPr/>
          <p:nvPr/>
        </p:nvSpPr>
        <p:spPr>
          <a:xfrm>
            <a:off x="3917245" y="2129769"/>
            <a:ext cx="1391400" cy="917701"/>
          </a:xfrm>
          <a:prstGeom prst="roundRect">
            <a:avLst>
              <a:gd fmla="val 10318" name="adj"/>
            </a:avLst>
          </a:prstGeom>
          <a:solidFill>
            <a:srgbClr val="F3F3F3"/>
          </a:solidFill>
          <a:ln cap="flat" cmpd="sng" w="9525">
            <a:solidFill>
              <a:srgbClr val="D9D9D9"/>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86" name="Google Shape;286;p8"/>
          <p:cNvSpPr txBox="1"/>
          <p:nvPr>
            <p:ph idx="12" type="sldNum"/>
          </p:nvPr>
        </p:nvSpPr>
        <p:spPr>
          <a:xfrm>
            <a:off x="177856" y="4539850"/>
            <a:ext cx="257272" cy="335251"/>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ExtraBold"/>
              <a:buNone/>
            </a:pPr>
            <a:fld id="{00000000-1234-1234-1234-123412341234}" type="slidenum">
              <a:rPr lang="iw-IL">
                <a:latin typeface="Assistant ExtraBold"/>
                <a:ea typeface="Assistant ExtraBold"/>
                <a:cs typeface="Assistant ExtraBold"/>
                <a:sym typeface="Assistant ExtraBold"/>
              </a:rPr>
              <a:t>‹#›</a:t>
            </a:fld>
            <a:endParaRPr b="0" i="0" sz="900" u="none" cap="none" strike="noStrike">
              <a:solidFill>
                <a:srgbClr val="232752"/>
              </a:solidFill>
              <a:latin typeface="Assistant ExtraBold"/>
              <a:ea typeface="Assistant ExtraBold"/>
              <a:cs typeface="Assistant ExtraBold"/>
              <a:sym typeface="Assistant ExtraBold"/>
            </a:endParaRPr>
          </a:p>
        </p:txBody>
      </p:sp>
      <p:sp>
        <p:nvSpPr>
          <p:cNvPr id="287" name="Google Shape;287;p8"/>
          <p:cNvSpPr/>
          <p:nvPr/>
        </p:nvSpPr>
        <p:spPr>
          <a:xfrm>
            <a:off x="3942908" y="471225"/>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321;p20" id="288" name="Google Shape;288;p8"/>
          <p:cNvPicPr preferRelativeResize="0"/>
          <p:nvPr/>
        </p:nvPicPr>
        <p:blipFill rotWithShape="1">
          <a:blip r:embed="rId4">
            <a:alphaModFix amt="40000"/>
          </a:blip>
          <a:srcRect b="0" l="0" r="0" t="0"/>
          <a:stretch/>
        </p:blipFill>
        <p:spPr>
          <a:xfrm>
            <a:off x="4462276" y="653950"/>
            <a:ext cx="352632" cy="319200"/>
          </a:xfrm>
          <a:prstGeom prst="rect">
            <a:avLst/>
          </a:prstGeom>
          <a:noFill/>
          <a:ln>
            <a:noFill/>
          </a:ln>
        </p:spPr>
      </p:pic>
      <p:sp>
        <p:nvSpPr>
          <p:cNvPr id="289" name="Google Shape;289;p8"/>
          <p:cNvSpPr/>
          <p:nvPr/>
        </p:nvSpPr>
        <p:spPr>
          <a:xfrm>
            <a:off x="5637200" y="3242398"/>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324;p20" id="290" name="Google Shape;290;p8"/>
          <p:cNvPicPr preferRelativeResize="0"/>
          <p:nvPr/>
        </p:nvPicPr>
        <p:blipFill rotWithShape="1">
          <a:blip r:embed="rId5">
            <a:alphaModFix amt="40000"/>
          </a:blip>
          <a:srcRect b="0" l="0" r="0" t="0"/>
          <a:stretch/>
        </p:blipFill>
        <p:spPr>
          <a:xfrm>
            <a:off x="6178096" y="3402014"/>
            <a:ext cx="309415" cy="280077"/>
          </a:xfrm>
          <a:prstGeom prst="rect">
            <a:avLst/>
          </a:prstGeom>
          <a:noFill/>
          <a:ln>
            <a:noFill/>
          </a:ln>
        </p:spPr>
      </p:pic>
      <p:sp>
        <p:nvSpPr>
          <p:cNvPr id="291" name="Google Shape;291;p8"/>
          <p:cNvSpPr/>
          <p:nvPr/>
        </p:nvSpPr>
        <p:spPr>
          <a:xfrm>
            <a:off x="6643045" y="2007478"/>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92" name="Google Shape;292;p8"/>
          <p:cNvSpPr/>
          <p:nvPr/>
        </p:nvSpPr>
        <p:spPr>
          <a:xfrm>
            <a:off x="5637255" y="792514"/>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93" name="Google Shape;293;p8"/>
          <p:cNvSpPr/>
          <p:nvPr/>
        </p:nvSpPr>
        <p:spPr>
          <a:xfrm>
            <a:off x="2164970" y="827904"/>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94" name="Google Shape;294;p8"/>
          <p:cNvSpPr txBox="1"/>
          <p:nvPr/>
        </p:nvSpPr>
        <p:spPr>
          <a:xfrm>
            <a:off x="2313776" y="1319478"/>
            <a:ext cx="1093801" cy="360651"/>
          </a:xfrm>
          <a:prstGeom prst="rect">
            <a:avLst/>
          </a:prstGeom>
          <a:noFill/>
          <a:ln>
            <a:noFill/>
          </a:ln>
        </p:spPr>
        <p:txBody>
          <a:bodyPr anchorCtr="0" anchor="t" bIns="91400" lIns="91400" spcFirstLastPara="1" rIns="91400" wrap="square" tIns="91400">
            <a:spAutoFit/>
          </a:bodyPr>
          <a:lstStyle/>
          <a:p>
            <a:pPr indent="0" lvl="0" marL="0" marR="0" rtl="1" algn="ctr">
              <a:lnSpc>
                <a:spcPct val="115000"/>
              </a:lnSpc>
              <a:spcBef>
                <a:spcPts val="0"/>
              </a:spcBef>
              <a:spcAft>
                <a:spcPts val="0"/>
              </a:spcAft>
              <a:buClr>
                <a:srgbClr val="D9D9D9"/>
              </a:buClr>
              <a:buSzPts val="1000"/>
              <a:buFont typeface="Assistant SemiBold"/>
              <a:buNone/>
            </a:pPr>
            <a:r>
              <a:rPr b="0" i="0" lang="iw-IL" sz="1000" u="none" cap="none" strike="noStrike">
                <a:solidFill>
                  <a:srgbClr val="D9D9D9"/>
                </a:solidFill>
                <a:latin typeface="Assistant SemiBold"/>
                <a:ea typeface="Assistant SemiBold"/>
                <a:cs typeface="Assistant SemiBold"/>
                <a:sym typeface="Assistant SemiBold"/>
              </a:rPr>
              <a:t>משוב</a:t>
            </a:r>
            <a:endParaRPr b="0" i="0" sz="1000" u="none" cap="none" strike="noStrike">
              <a:solidFill>
                <a:srgbClr val="D9D9D9"/>
              </a:solidFill>
              <a:latin typeface="Assistant SemiBold"/>
              <a:ea typeface="Assistant SemiBold"/>
              <a:cs typeface="Assistant SemiBold"/>
              <a:sym typeface="Assistant SemiBold"/>
            </a:endParaRPr>
          </a:p>
        </p:txBody>
      </p:sp>
      <p:sp>
        <p:nvSpPr>
          <p:cNvPr id="295" name="Google Shape;295;p8"/>
          <p:cNvSpPr/>
          <p:nvPr/>
        </p:nvSpPr>
        <p:spPr>
          <a:xfrm>
            <a:off x="1109562" y="2035125"/>
            <a:ext cx="1391401" cy="917700"/>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96" name="Google Shape;296;p8"/>
          <p:cNvSpPr/>
          <p:nvPr/>
        </p:nvSpPr>
        <p:spPr>
          <a:xfrm>
            <a:off x="2164982" y="3242386"/>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297" name="Google Shape;297;p8"/>
          <p:cNvSpPr/>
          <p:nvPr/>
        </p:nvSpPr>
        <p:spPr>
          <a:xfrm>
            <a:off x="3942922" y="3754558"/>
            <a:ext cx="1391401" cy="917701"/>
          </a:xfrm>
          <a:prstGeom prst="roundRect">
            <a:avLst>
              <a:gd fmla="val 10318" name="adj"/>
            </a:avLst>
          </a:prstGeom>
          <a:solidFill>
            <a:srgbClr val="F3F3F3"/>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338;p20" id="298" name="Google Shape;298;p8"/>
          <p:cNvPicPr preferRelativeResize="0"/>
          <p:nvPr/>
        </p:nvPicPr>
        <p:blipFill rotWithShape="1">
          <a:blip r:embed="rId6">
            <a:alphaModFix amt="30000"/>
          </a:blip>
          <a:srcRect b="0" l="0" r="0" t="0"/>
          <a:stretch/>
        </p:blipFill>
        <p:spPr>
          <a:xfrm>
            <a:off x="6156623" y="924473"/>
            <a:ext cx="352650" cy="319221"/>
          </a:xfrm>
          <a:prstGeom prst="rect">
            <a:avLst/>
          </a:prstGeom>
          <a:noFill/>
          <a:ln>
            <a:noFill/>
          </a:ln>
        </p:spPr>
      </p:pic>
      <p:pic>
        <p:nvPicPr>
          <p:cNvPr descr="Google Shape;339;p20" id="299" name="Google Shape;299;p8"/>
          <p:cNvPicPr preferRelativeResize="0"/>
          <p:nvPr/>
        </p:nvPicPr>
        <p:blipFill rotWithShape="1">
          <a:blip r:embed="rId7">
            <a:alphaModFix amt="30000"/>
          </a:blip>
          <a:srcRect b="0" l="0" r="0" t="0"/>
          <a:stretch/>
        </p:blipFill>
        <p:spPr>
          <a:xfrm>
            <a:off x="2672981" y="952070"/>
            <a:ext cx="375370" cy="339784"/>
          </a:xfrm>
          <a:prstGeom prst="rect">
            <a:avLst/>
          </a:prstGeom>
          <a:noFill/>
          <a:ln>
            <a:noFill/>
          </a:ln>
        </p:spPr>
      </p:pic>
      <p:pic>
        <p:nvPicPr>
          <p:cNvPr descr="Google Shape;340;p20" id="300" name="Google Shape;300;p8"/>
          <p:cNvPicPr preferRelativeResize="0"/>
          <p:nvPr/>
        </p:nvPicPr>
        <p:blipFill rotWithShape="1">
          <a:blip r:embed="rId8">
            <a:alphaModFix amt="30000"/>
          </a:blip>
          <a:srcRect b="0" l="0" r="0" t="0"/>
          <a:stretch/>
        </p:blipFill>
        <p:spPr>
          <a:xfrm>
            <a:off x="1645578" y="2185853"/>
            <a:ext cx="319221" cy="288954"/>
          </a:xfrm>
          <a:prstGeom prst="rect">
            <a:avLst/>
          </a:prstGeom>
          <a:noFill/>
          <a:ln>
            <a:noFill/>
          </a:ln>
        </p:spPr>
      </p:pic>
      <p:pic>
        <p:nvPicPr>
          <p:cNvPr descr="Google Shape;342;p20" id="301" name="Google Shape;301;p8"/>
          <p:cNvPicPr preferRelativeResize="0"/>
          <p:nvPr/>
        </p:nvPicPr>
        <p:blipFill rotWithShape="1">
          <a:blip r:embed="rId9">
            <a:alphaModFix/>
          </a:blip>
          <a:srcRect b="0" l="0" r="0" t="0"/>
          <a:stretch/>
        </p:blipFill>
        <p:spPr>
          <a:xfrm rot="351192">
            <a:off x="255522" y="4358345"/>
            <a:ext cx="682657" cy="408060"/>
          </a:xfrm>
          <a:prstGeom prst="rect">
            <a:avLst/>
          </a:prstGeom>
          <a:noFill/>
          <a:ln>
            <a:noFill/>
          </a:ln>
        </p:spPr>
      </p:pic>
      <p:pic>
        <p:nvPicPr>
          <p:cNvPr descr="Google Shape;343;p20" id="302" name="Google Shape;302;p8"/>
          <p:cNvPicPr preferRelativeResize="0"/>
          <p:nvPr/>
        </p:nvPicPr>
        <p:blipFill rotWithShape="1">
          <a:blip r:embed="rId10">
            <a:alphaModFix amt="30000"/>
          </a:blip>
          <a:srcRect b="0" l="0" r="0" t="0"/>
          <a:stretch/>
        </p:blipFill>
        <p:spPr>
          <a:xfrm>
            <a:off x="4631864" y="1867847"/>
            <a:ext cx="1128479" cy="1056765"/>
          </a:xfrm>
          <a:prstGeom prst="rect">
            <a:avLst/>
          </a:prstGeom>
          <a:noFill/>
          <a:ln>
            <a:noFill/>
          </a:ln>
        </p:spPr>
      </p:pic>
      <p:pic>
        <p:nvPicPr>
          <p:cNvPr descr="Google Shape;344;p20" id="303" name="Google Shape;303;p8"/>
          <p:cNvPicPr preferRelativeResize="0"/>
          <p:nvPr/>
        </p:nvPicPr>
        <p:blipFill rotWithShape="1">
          <a:blip r:embed="rId11">
            <a:alphaModFix amt="30000"/>
          </a:blip>
          <a:srcRect b="0" l="0" r="0" t="0"/>
          <a:stretch/>
        </p:blipFill>
        <p:spPr>
          <a:xfrm>
            <a:off x="3598938" y="2544231"/>
            <a:ext cx="1093658" cy="772650"/>
          </a:xfrm>
          <a:prstGeom prst="rect">
            <a:avLst/>
          </a:prstGeom>
          <a:noFill/>
          <a:ln>
            <a:noFill/>
          </a:ln>
        </p:spPr>
      </p:pic>
      <p:pic>
        <p:nvPicPr>
          <p:cNvPr descr="תמונה 3" id="304" name="Google Shape;304;p8"/>
          <p:cNvPicPr preferRelativeResize="0"/>
          <p:nvPr/>
        </p:nvPicPr>
        <p:blipFill rotWithShape="1">
          <a:blip r:embed="rId12">
            <a:alphaModFix amt="30000"/>
          </a:blip>
          <a:srcRect b="0" l="0" r="0" t="0"/>
          <a:stretch/>
        </p:blipFill>
        <p:spPr>
          <a:xfrm>
            <a:off x="2679405" y="3390141"/>
            <a:ext cx="330672" cy="319091"/>
          </a:xfrm>
          <a:prstGeom prst="rect">
            <a:avLst/>
          </a:prstGeom>
          <a:noFill/>
          <a:ln>
            <a:noFill/>
          </a:ln>
        </p:spPr>
      </p:pic>
      <p:sp>
        <p:nvSpPr>
          <p:cNvPr id="305" name="Google Shape;305;p8"/>
          <p:cNvSpPr txBox="1"/>
          <p:nvPr/>
        </p:nvSpPr>
        <p:spPr>
          <a:xfrm>
            <a:off x="4066147" y="2329994"/>
            <a:ext cx="1093800" cy="600300"/>
          </a:xfrm>
          <a:prstGeom prst="rect">
            <a:avLst/>
          </a:prstGeom>
          <a:noFill/>
          <a:ln>
            <a:noFill/>
          </a:ln>
        </p:spPr>
        <p:txBody>
          <a:bodyPr anchorCtr="0" anchor="t" bIns="91400" lIns="91400" spcFirstLastPara="1" rIns="91400" wrap="square" tIns="91400">
            <a:spAutoFit/>
          </a:bodyPr>
          <a:lstStyle/>
          <a:p>
            <a:pPr indent="0" lvl="0" marL="0" marR="0" rtl="1" algn="ctr">
              <a:lnSpc>
                <a:spcPct val="125000"/>
              </a:lnSpc>
              <a:spcBef>
                <a:spcPts val="0"/>
              </a:spcBef>
              <a:spcAft>
                <a:spcPts val="0"/>
              </a:spcAft>
              <a:buClr>
                <a:srgbClr val="CDCDCD"/>
              </a:buClr>
              <a:buSzPts val="1200"/>
              <a:buFont typeface="Assistant ExtraBold"/>
              <a:buNone/>
            </a:pPr>
            <a:r>
              <a:rPr b="0" i="0" lang="iw-IL" sz="1200" u="none" cap="none" strike="noStrike">
                <a:solidFill>
                  <a:srgbClr val="CDCDCD"/>
                </a:solidFill>
                <a:latin typeface="Assistant ExtraBold"/>
                <a:ea typeface="Assistant ExtraBold"/>
                <a:cs typeface="Assistant ExtraBold"/>
                <a:sym typeface="Assistant ExtraBold"/>
              </a:rPr>
              <a:t>אינפואתיקה </a:t>
            </a:r>
            <a:endParaRPr b="0" i="0" sz="1400" u="none" cap="none" strike="noStrike">
              <a:solidFill>
                <a:srgbClr val="000000"/>
              </a:solidFill>
              <a:latin typeface="Arial"/>
              <a:ea typeface="Arial"/>
              <a:cs typeface="Arial"/>
              <a:sym typeface="Arial"/>
            </a:endParaRPr>
          </a:p>
          <a:p>
            <a:pPr indent="0" lvl="0" marL="0" marR="0" rtl="1" algn="ctr">
              <a:lnSpc>
                <a:spcPct val="125000"/>
              </a:lnSpc>
              <a:spcBef>
                <a:spcPts val="0"/>
              </a:spcBef>
              <a:spcAft>
                <a:spcPts val="0"/>
              </a:spcAft>
              <a:buClr>
                <a:srgbClr val="CDCDCD"/>
              </a:buClr>
              <a:buSzPts val="1200"/>
              <a:buFont typeface="Assistant ExtraBold"/>
              <a:buNone/>
            </a:pPr>
            <a:r>
              <a:rPr b="0" i="0" lang="iw-IL" sz="1200" u="none" cap="none" strike="noStrike">
                <a:solidFill>
                  <a:srgbClr val="CDCDCD"/>
                </a:solidFill>
                <a:latin typeface="Assistant ExtraBold"/>
                <a:ea typeface="Assistant ExtraBold"/>
                <a:cs typeface="Assistant ExtraBold"/>
                <a:sym typeface="Assistant ExtraBold"/>
              </a:rPr>
              <a:t>וניהול ידע</a:t>
            </a:r>
            <a:endParaRPr b="0" i="0" sz="1400" u="none" cap="none" strike="noStrike">
              <a:solidFill>
                <a:srgbClr val="000000"/>
              </a:solidFill>
              <a:latin typeface="Arial"/>
              <a:ea typeface="Arial"/>
              <a:cs typeface="Arial"/>
              <a:sym typeface="Arial"/>
            </a:endParaRPr>
          </a:p>
        </p:txBody>
      </p:sp>
      <p:sp>
        <p:nvSpPr>
          <p:cNvPr id="306" name="Google Shape;306;p8"/>
          <p:cNvSpPr txBox="1"/>
          <p:nvPr/>
        </p:nvSpPr>
        <p:spPr>
          <a:xfrm>
            <a:off x="7456965" y="56674"/>
            <a:ext cx="1610784" cy="716251"/>
          </a:xfrm>
          <a:prstGeom prst="rect">
            <a:avLst/>
          </a:prstGeom>
          <a:noFill/>
          <a:ln>
            <a:noFill/>
          </a:ln>
        </p:spPr>
        <p:txBody>
          <a:bodyPr anchorCtr="0" anchor="t" bIns="91400" lIns="91400" spcFirstLastPara="1" rIns="91400" wrap="square" tIns="91400">
            <a:spAutoFit/>
          </a:bodyPr>
          <a:lstStyle/>
          <a:p>
            <a:pPr indent="0" lvl="0" marL="0" marR="0" rtl="1" algn="r">
              <a:lnSpc>
                <a:spcPct val="100000"/>
              </a:lnSpc>
              <a:spcBef>
                <a:spcPts val="0"/>
              </a:spcBef>
              <a:spcAft>
                <a:spcPts val="0"/>
              </a:spcAft>
              <a:buClr>
                <a:srgbClr val="232752"/>
              </a:buClr>
              <a:buSzPts val="1600"/>
              <a:buFont typeface="Assistant ExtraBold"/>
              <a:buNone/>
            </a:pPr>
            <a:r>
              <a:rPr b="0" i="0" lang="iw-IL" sz="1600" u="none" cap="none" strike="noStrike">
                <a:solidFill>
                  <a:srgbClr val="232752"/>
                </a:solidFill>
                <a:latin typeface="Assistant ExtraBold"/>
                <a:ea typeface="Assistant ExtraBold"/>
                <a:cs typeface="Assistant ExtraBold"/>
                <a:sym typeface="Assistant ExtraBold"/>
              </a:rPr>
              <a:t>מבוא לפרק</a:t>
            </a:r>
            <a:endParaRPr b="0" i="0" sz="1400" u="none" cap="none" strike="noStrike">
              <a:solidFill>
                <a:srgbClr val="00ACE6"/>
              </a:solidFill>
              <a:latin typeface="Arial"/>
              <a:ea typeface="Arial"/>
              <a:cs typeface="Arial"/>
              <a:sym typeface="Arial"/>
            </a:endParaRPr>
          </a:p>
          <a:p>
            <a:pPr indent="0" lvl="0" marL="0" marR="0" rtl="1" algn="r">
              <a:lnSpc>
                <a:spcPct val="100000"/>
              </a:lnSpc>
              <a:spcBef>
                <a:spcPts val="0"/>
              </a:spcBef>
              <a:spcAft>
                <a:spcPts val="0"/>
              </a:spcAft>
              <a:buClr>
                <a:srgbClr val="00ACE6"/>
              </a:buClr>
              <a:buSzPts val="1600"/>
              <a:buFont typeface="Assistant ExtraBold"/>
              <a:buNone/>
            </a:pPr>
            <a:r>
              <a:rPr b="0" i="0" lang="iw-IL" sz="1600" u="none" cap="none" strike="noStrike">
                <a:solidFill>
                  <a:srgbClr val="00ACE6"/>
                </a:solidFill>
                <a:latin typeface="Assistant ExtraBold"/>
                <a:ea typeface="Assistant ExtraBold"/>
                <a:cs typeface="Assistant ExtraBold"/>
                <a:sym typeface="Assistant ExtraBold"/>
              </a:rPr>
              <a:t>מחזור הנתונים</a:t>
            </a:r>
            <a:endParaRPr b="0" i="0" sz="1400" u="none" cap="none" strike="noStrike">
              <a:solidFill>
                <a:srgbClr val="000000"/>
              </a:solidFill>
              <a:latin typeface="Arial"/>
              <a:ea typeface="Arial"/>
              <a:cs typeface="Arial"/>
              <a:sym typeface="Arial"/>
            </a:endParaRPr>
          </a:p>
        </p:txBody>
      </p:sp>
      <p:cxnSp>
        <p:nvCxnSpPr>
          <p:cNvPr id="307" name="Google Shape;307;p8"/>
          <p:cNvCxnSpPr/>
          <p:nvPr/>
        </p:nvCxnSpPr>
        <p:spPr>
          <a:xfrm>
            <a:off x="8262357" y="749374"/>
            <a:ext cx="686268" cy="1"/>
          </a:xfrm>
          <a:prstGeom prst="straightConnector1">
            <a:avLst/>
          </a:prstGeom>
          <a:noFill/>
          <a:ln cap="flat" cmpd="sng" w="9525">
            <a:solidFill>
              <a:srgbClr val="918D8E"/>
            </a:solidFill>
            <a:prstDash val="dot"/>
            <a:round/>
            <a:headEnd len="sm" w="sm" type="none"/>
            <a:tailEnd len="sm" w="sm" type="none"/>
          </a:ln>
        </p:spPr>
      </p:cxnSp>
      <p:pic>
        <p:nvPicPr>
          <p:cNvPr descr="Google Shape;130;p15" id="308" name="Google Shape;308;p8"/>
          <p:cNvPicPr preferRelativeResize="0"/>
          <p:nvPr/>
        </p:nvPicPr>
        <p:blipFill rotWithShape="1">
          <a:blip r:embed="rId13">
            <a:alphaModFix amt="30000"/>
          </a:blip>
          <a:srcRect b="0" l="0" r="0" t="0"/>
          <a:stretch/>
        </p:blipFill>
        <p:spPr>
          <a:xfrm>
            <a:off x="7184087" y="2155755"/>
            <a:ext cx="309419" cy="280084"/>
          </a:xfrm>
          <a:prstGeom prst="rect">
            <a:avLst/>
          </a:prstGeom>
          <a:noFill/>
          <a:ln>
            <a:noFill/>
          </a:ln>
        </p:spPr>
      </p:pic>
      <p:pic>
        <p:nvPicPr>
          <p:cNvPr descr="תמונה 169" id="309" name="Google Shape;309;p8"/>
          <p:cNvPicPr preferRelativeResize="0"/>
          <p:nvPr/>
        </p:nvPicPr>
        <p:blipFill rotWithShape="1">
          <a:blip r:embed="rId14">
            <a:alphaModFix amt="30105"/>
          </a:blip>
          <a:srcRect b="0" l="0" r="0" t="0"/>
          <a:stretch/>
        </p:blipFill>
        <p:spPr>
          <a:xfrm>
            <a:off x="4462277" y="3863354"/>
            <a:ext cx="352663" cy="319221"/>
          </a:xfrm>
          <a:prstGeom prst="rect">
            <a:avLst/>
          </a:prstGeom>
          <a:noFill/>
          <a:ln>
            <a:noFill/>
          </a:ln>
        </p:spPr>
      </p:pic>
      <p:sp>
        <p:nvSpPr>
          <p:cNvPr id="310" name="Google Shape;310;p8"/>
          <p:cNvSpPr/>
          <p:nvPr/>
        </p:nvSpPr>
        <p:spPr>
          <a:xfrm>
            <a:off x="2164970" y="827904"/>
            <a:ext cx="1391401" cy="917701"/>
          </a:xfrm>
          <a:prstGeom prst="roundRect">
            <a:avLst>
              <a:gd fmla="val 10318" name="adj"/>
            </a:avLst>
          </a:prstGeom>
          <a:solidFill>
            <a:srgbClr val="027EA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94;p14" id="311" name="Google Shape;311;p8"/>
          <p:cNvPicPr preferRelativeResize="0"/>
          <p:nvPr/>
        </p:nvPicPr>
        <p:blipFill rotWithShape="1">
          <a:blip r:embed="rId7">
            <a:alphaModFix/>
          </a:blip>
          <a:srcRect b="0" l="0" r="0" t="0"/>
          <a:stretch/>
        </p:blipFill>
        <p:spPr>
          <a:xfrm>
            <a:off x="2672981" y="952070"/>
            <a:ext cx="375370" cy="339784"/>
          </a:xfrm>
          <a:prstGeom prst="rect">
            <a:avLst/>
          </a:prstGeom>
          <a:noFill/>
          <a:ln>
            <a:noFill/>
          </a:ln>
        </p:spPr>
      </p:pic>
      <p:grpSp>
        <p:nvGrpSpPr>
          <p:cNvPr id="312" name="Google Shape;312;p8"/>
          <p:cNvGrpSpPr/>
          <p:nvPr/>
        </p:nvGrpSpPr>
        <p:grpSpPr>
          <a:xfrm>
            <a:off x="1258369" y="953232"/>
            <a:ext cx="6627332" cy="3714642"/>
            <a:chOff x="1258369" y="953232"/>
            <a:chExt cx="6627332" cy="3714642"/>
          </a:xfrm>
        </p:grpSpPr>
        <p:sp>
          <p:nvSpPr>
            <p:cNvPr id="313" name="Google Shape;313;p8"/>
            <p:cNvSpPr txBox="1"/>
            <p:nvPr/>
          </p:nvSpPr>
          <p:spPr>
            <a:xfrm>
              <a:off x="5786006" y="3651410"/>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ניקוי ואינטגרציה</a:t>
              </a:r>
              <a:endParaRPr b="1" i="0" sz="1050" u="none" cap="none" strike="noStrike">
                <a:solidFill>
                  <a:srgbClr val="B7B7B7"/>
                </a:solidFill>
                <a:latin typeface="Assistant"/>
                <a:ea typeface="Assistant"/>
                <a:cs typeface="Assistant"/>
                <a:sym typeface="Assistant"/>
              </a:endParaRPr>
            </a:p>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של נתונים</a:t>
              </a:r>
              <a:endParaRPr b="1" i="0" sz="1050" u="none" cap="none" strike="noStrike">
                <a:solidFill>
                  <a:srgbClr val="B7B7B7"/>
                </a:solidFill>
                <a:latin typeface="Assistant"/>
                <a:ea typeface="Assistant"/>
                <a:cs typeface="Assistant"/>
                <a:sym typeface="Assistant"/>
              </a:endParaRPr>
            </a:p>
          </p:txBody>
        </p:sp>
        <p:sp>
          <p:nvSpPr>
            <p:cNvPr id="314" name="Google Shape;314;p8"/>
            <p:cNvSpPr txBox="1"/>
            <p:nvPr/>
          </p:nvSpPr>
          <p:spPr>
            <a:xfrm>
              <a:off x="6791900" y="2393583"/>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אחזור ואחסון נתונים</a:t>
              </a:r>
              <a:endParaRPr b="1" i="0" sz="1050" u="none" cap="none" strike="noStrike">
                <a:solidFill>
                  <a:srgbClr val="B7B7B7"/>
                </a:solidFill>
                <a:latin typeface="Assistant"/>
                <a:ea typeface="Assistant"/>
                <a:cs typeface="Assistant"/>
                <a:sym typeface="Assistant"/>
              </a:endParaRPr>
            </a:p>
          </p:txBody>
        </p:sp>
        <p:sp>
          <p:nvSpPr>
            <p:cNvPr id="315" name="Google Shape;315;p8"/>
            <p:cNvSpPr txBox="1"/>
            <p:nvPr/>
          </p:nvSpPr>
          <p:spPr>
            <a:xfrm>
              <a:off x="5786061" y="1201527"/>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איתור וזיהוי </a:t>
              </a:r>
              <a:br>
                <a:rPr b="1" i="0" lang="iw-IL" sz="1050" u="none" cap="none" strike="noStrike">
                  <a:solidFill>
                    <a:srgbClr val="B7B7B7"/>
                  </a:solidFill>
                  <a:latin typeface="Assistant"/>
                  <a:ea typeface="Assistant"/>
                  <a:cs typeface="Assistant"/>
                  <a:sym typeface="Assistant"/>
                </a:rPr>
              </a:br>
              <a:r>
                <a:rPr b="1" i="0" lang="iw-IL" sz="1050" u="none" cap="none" strike="noStrike">
                  <a:solidFill>
                    <a:srgbClr val="B7B7B7"/>
                  </a:solidFill>
                  <a:latin typeface="Assistant"/>
                  <a:ea typeface="Assistant"/>
                  <a:cs typeface="Assistant"/>
                  <a:sym typeface="Assistant"/>
                </a:rPr>
                <a:t>מקורות נתונים</a:t>
              </a:r>
              <a:endParaRPr b="1" i="0" sz="1050" u="none" cap="none" strike="noStrike">
                <a:solidFill>
                  <a:srgbClr val="B7B7B7"/>
                </a:solidFill>
                <a:latin typeface="Assistant"/>
                <a:ea typeface="Assistant"/>
                <a:cs typeface="Assistant"/>
                <a:sym typeface="Assistant"/>
              </a:endParaRPr>
            </a:p>
          </p:txBody>
        </p:sp>
        <p:sp>
          <p:nvSpPr>
            <p:cNvPr id="316" name="Google Shape;316;p8"/>
            <p:cNvSpPr txBox="1"/>
            <p:nvPr/>
          </p:nvSpPr>
          <p:spPr>
            <a:xfrm>
              <a:off x="4091713" y="953232"/>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הגדרת הבעיה</a:t>
              </a:r>
              <a:endParaRPr b="1" i="0" sz="1050" u="none" cap="none" strike="noStrike">
                <a:solidFill>
                  <a:srgbClr val="B7B7B7"/>
                </a:solidFill>
                <a:latin typeface="Assistant"/>
                <a:ea typeface="Assistant"/>
                <a:cs typeface="Assistant"/>
                <a:sym typeface="Assistant"/>
              </a:endParaRPr>
            </a:p>
          </p:txBody>
        </p:sp>
        <p:sp>
          <p:nvSpPr>
            <p:cNvPr id="317" name="Google Shape;317;p8"/>
            <p:cNvSpPr txBox="1"/>
            <p:nvPr/>
          </p:nvSpPr>
          <p:spPr>
            <a:xfrm>
              <a:off x="2313776" y="131947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chemeClr val="lt1"/>
                </a:buClr>
                <a:buSzPts val="1050"/>
                <a:buFont typeface="Assistant"/>
                <a:buNone/>
              </a:pPr>
              <a:r>
                <a:rPr b="1" i="0" lang="iw-IL" sz="1050" u="none" cap="none" strike="noStrike">
                  <a:solidFill>
                    <a:schemeClr val="lt1"/>
                  </a:solidFill>
                  <a:latin typeface="Assistant"/>
                  <a:ea typeface="Assistant"/>
                  <a:cs typeface="Assistant"/>
                  <a:sym typeface="Assistant"/>
                </a:rPr>
                <a:t>משוב</a:t>
              </a:r>
              <a:endParaRPr b="1" i="0" sz="1050" u="none" cap="none" strike="noStrike">
                <a:solidFill>
                  <a:schemeClr val="lt1"/>
                </a:solidFill>
                <a:latin typeface="Assistant"/>
                <a:ea typeface="Assistant"/>
                <a:cs typeface="Assistant"/>
                <a:sym typeface="Assistant"/>
              </a:endParaRPr>
            </a:p>
          </p:txBody>
        </p:sp>
        <p:sp>
          <p:nvSpPr>
            <p:cNvPr id="318" name="Google Shape;318;p8"/>
            <p:cNvSpPr txBox="1"/>
            <p:nvPr/>
          </p:nvSpPr>
          <p:spPr>
            <a:xfrm>
              <a:off x="1258369" y="2483156"/>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קבלת החלטות</a:t>
              </a:r>
              <a:endParaRPr b="1" i="0" sz="1050" u="none" cap="none" strike="noStrike">
                <a:solidFill>
                  <a:srgbClr val="B7B7B7"/>
                </a:solidFill>
                <a:latin typeface="Assistant"/>
                <a:ea typeface="Assistant"/>
                <a:cs typeface="Assistant"/>
                <a:sym typeface="Assistant"/>
              </a:endParaRPr>
            </a:p>
          </p:txBody>
        </p:sp>
        <p:sp>
          <p:nvSpPr>
            <p:cNvPr id="319" name="Google Shape;319;p8"/>
            <p:cNvSpPr txBox="1"/>
            <p:nvPr/>
          </p:nvSpPr>
          <p:spPr>
            <a:xfrm>
              <a:off x="2313789" y="370073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פרזנטציה</a:t>
              </a:r>
              <a:endParaRPr b="1" i="0" sz="1050" u="none" cap="none" strike="noStrike">
                <a:solidFill>
                  <a:srgbClr val="B7B7B7"/>
                </a:solidFill>
                <a:latin typeface="Assistant"/>
                <a:ea typeface="Assistant"/>
                <a:cs typeface="Assistant"/>
                <a:sym typeface="Assistant"/>
              </a:endParaRPr>
            </a:p>
          </p:txBody>
        </p:sp>
        <p:sp>
          <p:nvSpPr>
            <p:cNvPr id="320" name="Google Shape;320;p8"/>
            <p:cNvSpPr txBox="1"/>
            <p:nvPr/>
          </p:nvSpPr>
          <p:spPr>
            <a:xfrm>
              <a:off x="3936205" y="4160075"/>
              <a:ext cx="1400176"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B7B7B7"/>
                </a:buClr>
                <a:buSzPts val="1050"/>
                <a:buFont typeface="Assistant"/>
                <a:buNone/>
              </a:pPr>
              <a:r>
                <a:rPr b="1" i="0" lang="iw-IL" sz="1050" u="none" cap="none" strike="noStrike">
                  <a:solidFill>
                    <a:srgbClr val="B7B7B7"/>
                  </a:solidFill>
                  <a:latin typeface="Assistant"/>
                  <a:ea typeface="Assistant"/>
                  <a:cs typeface="Assistant"/>
                  <a:sym typeface="Assistant"/>
                </a:rPr>
                <a:t>עיבוד, ניתוח נתונים וויזואליזציה</a:t>
              </a:r>
              <a:endParaRPr b="1" i="0" sz="1050" u="none" cap="none" strike="noStrike">
                <a:solidFill>
                  <a:srgbClr val="B7B7B7"/>
                </a:solidFill>
                <a:latin typeface="Assistant"/>
                <a:ea typeface="Assistant"/>
                <a:cs typeface="Assistant"/>
                <a:sym typeface="Assistant"/>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4" name="Shape 324"/>
        <p:cNvGrpSpPr/>
        <p:nvPr/>
      </p:nvGrpSpPr>
      <p:grpSpPr>
        <a:xfrm>
          <a:off x="0" y="0"/>
          <a:ext cx="0" cy="0"/>
          <a:chOff x="0" y="0"/>
          <a:chExt cx="0" cy="0"/>
        </a:xfrm>
      </p:grpSpPr>
      <p:sp>
        <p:nvSpPr>
          <p:cNvPr id="325" name="Google Shape;325;p9"/>
          <p:cNvSpPr/>
          <p:nvPr/>
        </p:nvSpPr>
        <p:spPr>
          <a:xfrm>
            <a:off x="1473150" y="952065"/>
            <a:ext cx="6077701" cy="3154501"/>
          </a:xfrm>
          <a:prstGeom prst="ellipse">
            <a:avLst/>
          </a:prstGeom>
          <a:noFill/>
          <a:ln cap="flat" cmpd="sng" w="19050">
            <a:solidFill>
              <a:srgbClr val="BFBFBF"/>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26" name="Google Shape;326;p9"/>
          <p:cNvSpPr/>
          <p:nvPr/>
        </p:nvSpPr>
        <p:spPr>
          <a:xfrm>
            <a:off x="5637200" y="3242398"/>
            <a:ext cx="1391401" cy="917701"/>
          </a:xfrm>
          <a:prstGeom prst="roundRect">
            <a:avLst>
              <a:gd fmla="val 10318" name="adj"/>
            </a:avLst>
          </a:prstGeom>
          <a:solidFill>
            <a:srgbClr val="E0A31D"/>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ACE6"/>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27" name="Google Shape;327;p9"/>
          <p:cNvSpPr txBox="1"/>
          <p:nvPr>
            <p:ph idx="12" type="sldNum"/>
          </p:nvPr>
        </p:nvSpPr>
        <p:spPr>
          <a:xfrm>
            <a:off x="177856" y="4539850"/>
            <a:ext cx="257272" cy="335251"/>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ExtraBold"/>
              <a:buNone/>
            </a:pPr>
            <a:fld id="{00000000-1234-1234-1234-123412341234}" type="slidenum">
              <a:rPr lang="iw-IL">
                <a:latin typeface="Assistant ExtraBold"/>
                <a:ea typeface="Assistant ExtraBold"/>
                <a:cs typeface="Assistant ExtraBold"/>
                <a:sym typeface="Assistant ExtraBold"/>
              </a:rPr>
              <a:t>‹#›</a:t>
            </a:fld>
            <a:endParaRPr b="0" i="0" sz="900" u="none" cap="none" strike="noStrike">
              <a:solidFill>
                <a:srgbClr val="232752"/>
              </a:solidFill>
              <a:latin typeface="Assistant ExtraBold"/>
              <a:ea typeface="Assistant ExtraBold"/>
              <a:cs typeface="Assistant ExtraBold"/>
              <a:sym typeface="Assistant ExtraBold"/>
            </a:endParaRPr>
          </a:p>
        </p:txBody>
      </p:sp>
      <p:sp>
        <p:nvSpPr>
          <p:cNvPr id="328" name="Google Shape;328;p9"/>
          <p:cNvSpPr txBox="1"/>
          <p:nvPr/>
        </p:nvSpPr>
        <p:spPr>
          <a:xfrm>
            <a:off x="5786006" y="3651410"/>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chemeClr val="lt1"/>
              </a:buClr>
              <a:buSzPts val="1050"/>
              <a:buFont typeface="Assistant"/>
              <a:buNone/>
            </a:pPr>
            <a:r>
              <a:rPr b="1" i="0" lang="iw-IL" sz="1050" u="none" cap="none" strike="noStrike">
                <a:solidFill>
                  <a:schemeClr val="lt1"/>
                </a:solidFill>
                <a:latin typeface="Assistant"/>
                <a:ea typeface="Assistant"/>
                <a:cs typeface="Assistant"/>
                <a:sym typeface="Assistant"/>
              </a:rPr>
              <a:t>ניקוי ואינטגרציה</a:t>
            </a:r>
            <a:endParaRPr b="1" i="0" sz="1050" u="none" cap="none" strike="noStrike">
              <a:solidFill>
                <a:schemeClr val="lt1"/>
              </a:solidFill>
              <a:latin typeface="Assistant"/>
              <a:ea typeface="Assistant"/>
              <a:cs typeface="Assistant"/>
              <a:sym typeface="Assistant"/>
            </a:endParaRPr>
          </a:p>
          <a:p>
            <a:pPr indent="0" lvl="0" marL="0" marR="0" rtl="1" algn="ctr">
              <a:lnSpc>
                <a:spcPct val="100000"/>
              </a:lnSpc>
              <a:spcBef>
                <a:spcPts val="0"/>
              </a:spcBef>
              <a:spcAft>
                <a:spcPts val="0"/>
              </a:spcAft>
              <a:buClr>
                <a:schemeClr val="lt1"/>
              </a:buClr>
              <a:buSzPts val="1050"/>
              <a:buFont typeface="Assistant"/>
              <a:buNone/>
            </a:pPr>
            <a:r>
              <a:rPr b="1" i="0" lang="iw-IL" sz="1050" u="none" cap="none" strike="noStrike">
                <a:solidFill>
                  <a:schemeClr val="lt1"/>
                </a:solidFill>
                <a:latin typeface="Assistant"/>
                <a:ea typeface="Assistant"/>
                <a:cs typeface="Assistant"/>
                <a:sym typeface="Assistant"/>
              </a:rPr>
              <a:t>של נתונים</a:t>
            </a:r>
            <a:endParaRPr b="1" i="0" sz="1050" u="none" cap="none" strike="noStrike">
              <a:solidFill>
                <a:schemeClr val="lt1"/>
              </a:solidFill>
              <a:latin typeface="Assistant"/>
              <a:ea typeface="Assistant"/>
              <a:cs typeface="Assistant"/>
              <a:sym typeface="Assistant"/>
            </a:endParaRPr>
          </a:p>
        </p:txBody>
      </p:sp>
      <p:pic>
        <p:nvPicPr>
          <p:cNvPr descr="Google Shape;74;p14" id="329" name="Google Shape;329;p9"/>
          <p:cNvPicPr preferRelativeResize="0"/>
          <p:nvPr/>
        </p:nvPicPr>
        <p:blipFill rotWithShape="1">
          <a:blip r:embed="rId3">
            <a:alphaModFix/>
          </a:blip>
          <a:srcRect b="0" l="0" r="0" t="0"/>
          <a:stretch/>
        </p:blipFill>
        <p:spPr>
          <a:xfrm>
            <a:off x="6178096" y="3402014"/>
            <a:ext cx="309415" cy="280077"/>
          </a:xfrm>
          <a:prstGeom prst="rect">
            <a:avLst/>
          </a:prstGeom>
          <a:noFill/>
          <a:ln>
            <a:noFill/>
          </a:ln>
        </p:spPr>
      </p:pic>
      <p:sp>
        <p:nvSpPr>
          <p:cNvPr id="330" name="Google Shape;330;p9"/>
          <p:cNvSpPr/>
          <p:nvPr/>
        </p:nvSpPr>
        <p:spPr>
          <a:xfrm>
            <a:off x="6643045" y="2007478"/>
            <a:ext cx="1391401" cy="917701"/>
          </a:xfrm>
          <a:prstGeom prst="roundRect">
            <a:avLst>
              <a:gd fmla="val 10318" name="adj"/>
            </a:avLst>
          </a:prstGeom>
          <a:solidFill>
            <a:srgbClr val="FEC200"/>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31" name="Google Shape;331;p9"/>
          <p:cNvSpPr txBox="1"/>
          <p:nvPr/>
        </p:nvSpPr>
        <p:spPr>
          <a:xfrm>
            <a:off x="6791900" y="2393583"/>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אחזור ואחסון נתונים</a:t>
            </a:r>
            <a:endParaRPr b="1" i="0" sz="1050" u="none" cap="none" strike="noStrike">
              <a:solidFill>
                <a:srgbClr val="FFFFFF"/>
              </a:solidFill>
              <a:latin typeface="Assistant"/>
              <a:ea typeface="Assistant"/>
              <a:cs typeface="Assistant"/>
              <a:sym typeface="Assistant"/>
            </a:endParaRPr>
          </a:p>
        </p:txBody>
      </p:sp>
      <p:sp>
        <p:nvSpPr>
          <p:cNvPr id="332" name="Google Shape;332;p9"/>
          <p:cNvSpPr/>
          <p:nvPr/>
        </p:nvSpPr>
        <p:spPr>
          <a:xfrm>
            <a:off x="5637255" y="792514"/>
            <a:ext cx="1391401" cy="917701"/>
          </a:xfrm>
          <a:prstGeom prst="roundRect">
            <a:avLst>
              <a:gd fmla="val 10318" name="adj"/>
            </a:avLst>
          </a:prstGeom>
          <a:solidFill>
            <a:srgbClr val="918D8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2ACE6"/>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33" name="Google Shape;333;p9"/>
          <p:cNvSpPr txBox="1"/>
          <p:nvPr/>
        </p:nvSpPr>
        <p:spPr>
          <a:xfrm>
            <a:off x="5786061" y="1201527"/>
            <a:ext cx="1093801"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איתור וזיהוי </a:t>
            </a:r>
            <a:br>
              <a:rPr b="1" i="0" lang="iw-IL" sz="1050" u="none" cap="none" strike="noStrike">
                <a:solidFill>
                  <a:srgbClr val="FFFFFF"/>
                </a:solidFill>
                <a:latin typeface="Assistant"/>
                <a:ea typeface="Assistant"/>
                <a:cs typeface="Assistant"/>
                <a:sym typeface="Assistant"/>
              </a:rPr>
            </a:br>
            <a:r>
              <a:rPr b="1" i="0" lang="iw-IL" sz="1050" u="none" cap="none" strike="noStrike">
                <a:solidFill>
                  <a:srgbClr val="FFFFFF"/>
                </a:solidFill>
                <a:latin typeface="Assistant"/>
                <a:ea typeface="Assistant"/>
                <a:cs typeface="Assistant"/>
                <a:sym typeface="Assistant"/>
              </a:rPr>
              <a:t>מקורות נתונים</a:t>
            </a:r>
            <a:endParaRPr b="0" i="0" sz="1400" u="none" cap="none" strike="noStrike">
              <a:solidFill>
                <a:srgbClr val="000000"/>
              </a:solidFill>
              <a:latin typeface="Arial"/>
              <a:ea typeface="Arial"/>
              <a:cs typeface="Arial"/>
              <a:sym typeface="Arial"/>
            </a:endParaRPr>
          </a:p>
        </p:txBody>
      </p:sp>
      <p:sp>
        <p:nvSpPr>
          <p:cNvPr id="334" name="Google Shape;334;p9"/>
          <p:cNvSpPr/>
          <p:nvPr/>
        </p:nvSpPr>
        <p:spPr>
          <a:xfrm>
            <a:off x="3942908" y="471225"/>
            <a:ext cx="1391401" cy="917701"/>
          </a:xfrm>
          <a:prstGeom prst="roundRect">
            <a:avLst>
              <a:gd fmla="val 10318" name="adj"/>
            </a:avLst>
          </a:prstGeom>
          <a:solidFill>
            <a:srgbClr val="B7B7B7"/>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B7B7B7"/>
              </a:solidFill>
              <a:latin typeface="Assistant"/>
              <a:ea typeface="Assistant"/>
              <a:cs typeface="Assistant"/>
              <a:sym typeface="Assistant"/>
            </a:endParaRPr>
          </a:p>
        </p:txBody>
      </p:sp>
      <p:sp>
        <p:nvSpPr>
          <p:cNvPr id="335" name="Google Shape;335;p9"/>
          <p:cNvSpPr txBox="1"/>
          <p:nvPr/>
        </p:nvSpPr>
        <p:spPr>
          <a:xfrm>
            <a:off x="4091713" y="953232"/>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הגדרת הבעיה</a:t>
            </a:r>
            <a:endParaRPr b="0" i="0" sz="1400" u="none" cap="none" strike="noStrike">
              <a:solidFill>
                <a:srgbClr val="000000"/>
              </a:solidFill>
              <a:latin typeface="Arial"/>
              <a:ea typeface="Arial"/>
              <a:cs typeface="Arial"/>
              <a:sym typeface="Arial"/>
            </a:endParaRPr>
          </a:p>
        </p:txBody>
      </p:sp>
      <p:sp>
        <p:nvSpPr>
          <p:cNvPr id="336" name="Google Shape;336;p9"/>
          <p:cNvSpPr/>
          <p:nvPr/>
        </p:nvSpPr>
        <p:spPr>
          <a:xfrm>
            <a:off x="2164970" y="827904"/>
            <a:ext cx="1391401" cy="917701"/>
          </a:xfrm>
          <a:prstGeom prst="roundRect">
            <a:avLst>
              <a:gd fmla="val 10318" name="adj"/>
            </a:avLst>
          </a:prstGeom>
          <a:solidFill>
            <a:srgbClr val="027EA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37" name="Google Shape;337;p9"/>
          <p:cNvSpPr txBox="1"/>
          <p:nvPr/>
        </p:nvSpPr>
        <p:spPr>
          <a:xfrm>
            <a:off x="2313776" y="131947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משוב</a:t>
            </a:r>
            <a:endParaRPr b="1" i="0" sz="1050" u="none" cap="none" strike="noStrike">
              <a:solidFill>
                <a:srgbClr val="FFFFFF"/>
              </a:solidFill>
              <a:latin typeface="Assistant"/>
              <a:ea typeface="Assistant"/>
              <a:cs typeface="Assistant"/>
              <a:sym typeface="Assistant"/>
            </a:endParaRPr>
          </a:p>
        </p:txBody>
      </p:sp>
      <p:sp>
        <p:nvSpPr>
          <p:cNvPr id="338" name="Google Shape;338;p9"/>
          <p:cNvSpPr/>
          <p:nvPr/>
        </p:nvSpPr>
        <p:spPr>
          <a:xfrm>
            <a:off x="1109562" y="2035125"/>
            <a:ext cx="1391401" cy="917700"/>
          </a:xfrm>
          <a:prstGeom prst="roundRect">
            <a:avLst>
              <a:gd fmla="val 10318" name="adj"/>
            </a:avLst>
          </a:prstGeom>
          <a:solidFill>
            <a:srgbClr val="00ACE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71B7A9"/>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39" name="Google Shape;339;p9"/>
          <p:cNvSpPr txBox="1"/>
          <p:nvPr/>
        </p:nvSpPr>
        <p:spPr>
          <a:xfrm>
            <a:off x="1258369" y="2483156"/>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קבלת החלטות</a:t>
            </a:r>
            <a:endParaRPr b="1" i="0" sz="1050" u="none" cap="none" strike="noStrike">
              <a:solidFill>
                <a:srgbClr val="FFFFFF"/>
              </a:solidFill>
              <a:latin typeface="Assistant"/>
              <a:ea typeface="Assistant"/>
              <a:cs typeface="Assistant"/>
              <a:sym typeface="Assistant"/>
            </a:endParaRPr>
          </a:p>
        </p:txBody>
      </p:sp>
      <p:sp>
        <p:nvSpPr>
          <p:cNvPr id="340" name="Google Shape;340;p9"/>
          <p:cNvSpPr/>
          <p:nvPr/>
        </p:nvSpPr>
        <p:spPr>
          <a:xfrm>
            <a:off x="2164982" y="3242386"/>
            <a:ext cx="1391401" cy="917701"/>
          </a:xfrm>
          <a:prstGeom prst="roundRect">
            <a:avLst>
              <a:gd fmla="val 10318" name="adj"/>
            </a:avLst>
          </a:prstGeom>
          <a:solidFill>
            <a:srgbClr val="68C1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41" name="Google Shape;341;p9"/>
          <p:cNvSpPr txBox="1"/>
          <p:nvPr/>
        </p:nvSpPr>
        <p:spPr>
          <a:xfrm>
            <a:off x="2313789" y="3700738"/>
            <a:ext cx="1093801" cy="346216"/>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פרזנטציה</a:t>
            </a:r>
            <a:endParaRPr b="1" i="0" sz="1050" u="none" cap="none" strike="noStrike">
              <a:solidFill>
                <a:srgbClr val="FFFFFF"/>
              </a:solidFill>
              <a:latin typeface="Assistant"/>
              <a:ea typeface="Assistant"/>
              <a:cs typeface="Assistant"/>
              <a:sym typeface="Assistant"/>
            </a:endParaRPr>
          </a:p>
        </p:txBody>
      </p:sp>
      <p:sp>
        <p:nvSpPr>
          <p:cNvPr id="342" name="Google Shape;342;p9"/>
          <p:cNvSpPr/>
          <p:nvPr/>
        </p:nvSpPr>
        <p:spPr>
          <a:xfrm>
            <a:off x="3942922" y="3754558"/>
            <a:ext cx="1391401" cy="917701"/>
          </a:xfrm>
          <a:prstGeom prst="roundRect">
            <a:avLst>
              <a:gd fmla="val 10318" name="adj"/>
            </a:avLst>
          </a:prstGeom>
          <a:solidFill>
            <a:srgbClr val="AE7F1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sp>
        <p:nvSpPr>
          <p:cNvPr id="343" name="Google Shape;343;p9"/>
          <p:cNvSpPr txBox="1"/>
          <p:nvPr/>
        </p:nvSpPr>
        <p:spPr>
          <a:xfrm>
            <a:off x="3936205" y="4160075"/>
            <a:ext cx="1400176" cy="507799"/>
          </a:xfrm>
          <a:prstGeom prst="rect">
            <a:avLst/>
          </a:prstGeom>
          <a:noFill/>
          <a:ln>
            <a:noFill/>
          </a:ln>
        </p:spPr>
        <p:txBody>
          <a:bodyPr anchorCtr="0" anchor="t" bIns="91400" lIns="91400" spcFirstLastPara="1" rIns="91400" wrap="square" tIns="91400">
            <a:spAutoFit/>
          </a:bodyPr>
          <a:lstStyle/>
          <a:p>
            <a:pPr indent="0" lvl="0" marL="0" marR="0" rtl="1" algn="ctr">
              <a:lnSpc>
                <a:spcPct val="100000"/>
              </a:lnSpc>
              <a:spcBef>
                <a:spcPts val="0"/>
              </a:spcBef>
              <a:spcAft>
                <a:spcPts val="0"/>
              </a:spcAft>
              <a:buClr>
                <a:srgbClr val="FFFFFF"/>
              </a:buClr>
              <a:buSzPts val="1050"/>
              <a:buFont typeface="Assistant"/>
              <a:buNone/>
            </a:pPr>
            <a:r>
              <a:rPr b="1" i="0" lang="iw-IL" sz="1050" u="none" cap="none" strike="noStrike">
                <a:solidFill>
                  <a:srgbClr val="FFFFFF"/>
                </a:solidFill>
                <a:latin typeface="Assistant"/>
                <a:ea typeface="Assistant"/>
                <a:cs typeface="Assistant"/>
                <a:sym typeface="Assistant"/>
              </a:rPr>
              <a:t>עיבוד, ניתוח נתונים וויזואליזציה</a:t>
            </a:r>
            <a:endParaRPr b="1" i="0" sz="1050" u="none" cap="none" strike="noStrike">
              <a:solidFill>
                <a:srgbClr val="FFFFFF"/>
              </a:solidFill>
              <a:latin typeface="Assistant"/>
              <a:ea typeface="Assistant"/>
              <a:cs typeface="Assistant"/>
              <a:sym typeface="Assistant"/>
            </a:endParaRPr>
          </a:p>
        </p:txBody>
      </p:sp>
      <p:pic>
        <p:nvPicPr>
          <p:cNvPr descr="Google Shape;91;p14" id="344" name="Google Shape;344;p9"/>
          <p:cNvPicPr preferRelativeResize="0"/>
          <p:nvPr/>
        </p:nvPicPr>
        <p:blipFill rotWithShape="1">
          <a:blip r:embed="rId4">
            <a:alphaModFix/>
          </a:blip>
          <a:srcRect b="0" l="0" r="0" t="0"/>
          <a:stretch/>
        </p:blipFill>
        <p:spPr>
          <a:xfrm>
            <a:off x="7184087" y="2144184"/>
            <a:ext cx="309419" cy="280084"/>
          </a:xfrm>
          <a:prstGeom prst="rect">
            <a:avLst/>
          </a:prstGeom>
          <a:noFill/>
          <a:ln>
            <a:noFill/>
          </a:ln>
        </p:spPr>
      </p:pic>
      <p:pic>
        <p:nvPicPr>
          <p:cNvPr descr="Google Shape;92;p14" id="345" name="Google Shape;345;p9"/>
          <p:cNvPicPr preferRelativeResize="0"/>
          <p:nvPr/>
        </p:nvPicPr>
        <p:blipFill rotWithShape="1">
          <a:blip r:embed="rId5">
            <a:alphaModFix/>
          </a:blip>
          <a:srcRect b="0" l="0" r="0" t="0"/>
          <a:stretch/>
        </p:blipFill>
        <p:spPr>
          <a:xfrm>
            <a:off x="6156623" y="924473"/>
            <a:ext cx="352650" cy="319221"/>
          </a:xfrm>
          <a:prstGeom prst="rect">
            <a:avLst/>
          </a:prstGeom>
          <a:noFill/>
          <a:ln>
            <a:noFill/>
          </a:ln>
        </p:spPr>
      </p:pic>
      <p:pic>
        <p:nvPicPr>
          <p:cNvPr descr="Google Shape;93;p14" id="346" name="Google Shape;346;p9"/>
          <p:cNvPicPr preferRelativeResize="0"/>
          <p:nvPr/>
        </p:nvPicPr>
        <p:blipFill rotWithShape="1">
          <a:blip r:embed="rId6">
            <a:alphaModFix/>
          </a:blip>
          <a:srcRect b="0" l="0" r="0" t="0"/>
          <a:stretch/>
        </p:blipFill>
        <p:spPr>
          <a:xfrm>
            <a:off x="4462276" y="653950"/>
            <a:ext cx="352632" cy="319200"/>
          </a:xfrm>
          <a:prstGeom prst="rect">
            <a:avLst/>
          </a:prstGeom>
          <a:noFill/>
          <a:ln>
            <a:noFill/>
          </a:ln>
        </p:spPr>
      </p:pic>
      <p:pic>
        <p:nvPicPr>
          <p:cNvPr descr="Google Shape;94;p14" id="347" name="Google Shape;347;p9"/>
          <p:cNvPicPr preferRelativeResize="0"/>
          <p:nvPr/>
        </p:nvPicPr>
        <p:blipFill rotWithShape="1">
          <a:blip r:embed="rId7">
            <a:alphaModFix/>
          </a:blip>
          <a:srcRect b="0" l="0" r="0" t="0"/>
          <a:stretch/>
        </p:blipFill>
        <p:spPr>
          <a:xfrm>
            <a:off x="2672981" y="952070"/>
            <a:ext cx="375370" cy="339784"/>
          </a:xfrm>
          <a:prstGeom prst="rect">
            <a:avLst/>
          </a:prstGeom>
          <a:noFill/>
          <a:ln>
            <a:noFill/>
          </a:ln>
        </p:spPr>
      </p:pic>
      <p:pic>
        <p:nvPicPr>
          <p:cNvPr descr="Google Shape;95;p14" id="348" name="Google Shape;348;p9"/>
          <p:cNvPicPr preferRelativeResize="0"/>
          <p:nvPr/>
        </p:nvPicPr>
        <p:blipFill rotWithShape="1">
          <a:blip r:embed="rId8">
            <a:alphaModFix/>
          </a:blip>
          <a:srcRect b="0" l="0" r="0" t="0"/>
          <a:stretch/>
        </p:blipFill>
        <p:spPr>
          <a:xfrm>
            <a:off x="1645578" y="2185853"/>
            <a:ext cx="319221" cy="288954"/>
          </a:xfrm>
          <a:prstGeom prst="rect">
            <a:avLst/>
          </a:prstGeom>
          <a:noFill/>
          <a:ln>
            <a:noFill/>
          </a:ln>
        </p:spPr>
      </p:pic>
      <p:pic>
        <p:nvPicPr>
          <p:cNvPr descr="Google Shape;97;p14" id="349" name="Google Shape;349;p9"/>
          <p:cNvPicPr preferRelativeResize="0"/>
          <p:nvPr/>
        </p:nvPicPr>
        <p:blipFill rotWithShape="1">
          <a:blip r:embed="rId9">
            <a:alphaModFix/>
          </a:blip>
          <a:srcRect b="0" l="0" r="0" t="0"/>
          <a:stretch/>
        </p:blipFill>
        <p:spPr>
          <a:xfrm rot="351192">
            <a:off x="255522" y="4358345"/>
            <a:ext cx="682657" cy="408060"/>
          </a:xfrm>
          <a:prstGeom prst="rect">
            <a:avLst/>
          </a:prstGeom>
          <a:noFill/>
          <a:ln>
            <a:noFill/>
          </a:ln>
        </p:spPr>
      </p:pic>
      <p:sp>
        <p:nvSpPr>
          <p:cNvPr id="350" name="Google Shape;350;p9"/>
          <p:cNvSpPr txBox="1"/>
          <p:nvPr/>
        </p:nvSpPr>
        <p:spPr>
          <a:xfrm>
            <a:off x="7456965" y="56674"/>
            <a:ext cx="1610784" cy="716251"/>
          </a:xfrm>
          <a:prstGeom prst="rect">
            <a:avLst/>
          </a:prstGeom>
          <a:noFill/>
          <a:ln>
            <a:noFill/>
          </a:ln>
        </p:spPr>
        <p:txBody>
          <a:bodyPr anchorCtr="0" anchor="t" bIns="91400" lIns="91400" spcFirstLastPara="1" rIns="91400" wrap="square" tIns="91400">
            <a:spAutoFit/>
          </a:bodyPr>
          <a:lstStyle/>
          <a:p>
            <a:pPr indent="0" lvl="0" marL="0" marR="0" rtl="1" algn="r">
              <a:lnSpc>
                <a:spcPct val="100000"/>
              </a:lnSpc>
              <a:spcBef>
                <a:spcPts val="0"/>
              </a:spcBef>
              <a:spcAft>
                <a:spcPts val="0"/>
              </a:spcAft>
              <a:buClr>
                <a:srgbClr val="232752"/>
              </a:buClr>
              <a:buSzPts val="1600"/>
              <a:buFont typeface="Assistant ExtraBold"/>
              <a:buNone/>
            </a:pPr>
            <a:r>
              <a:rPr b="0" i="0" lang="iw-IL" sz="1600" u="none" cap="none" strike="noStrike">
                <a:solidFill>
                  <a:srgbClr val="232752"/>
                </a:solidFill>
                <a:latin typeface="Assistant ExtraBold"/>
                <a:ea typeface="Assistant ExtraBold"/>
                <a:cs typeface="Assistant ExtraBold"/>
                <a:sym typeface="Assistant ExtraBold"/>
              </a:rPr>
              <a:t>מבוא לפרק</a:t>
            </a:r>
            <a:endParaRPr b="0" i="0" sz="1400" u="none" cap="none" strike="noStrike">
              <a:solidFill>
                <a:srgbClr val="00ACE6"/>
              </a:solidFill>
              <a:latin typeface="Arial"/>
              <a:ea typeface="Arial"/>
              <a:cs typeface="Arial"/>
              <a:sym typeface="Arial"/>
            </a:endParaRPr>
          </a:p>
          <a:p>
            <a:pPr indent="0" lvl="0" marL="0" marR="0" rtl="1" algn="r">
              <a:lnSpc>
                <a:spcPct val="100000"/>
              </a:lnSpc>
              <a:spcBef>
                <a:spcPts val="0"/>
              </a:spcBef>
              <a:spcAft>
                <a:spcPts val="0"/>
              </a:spcAft>
              <a:buClr>
                <a:srgbClr val="00ACE6"/>
              </a:buClr>
              <a:buSzPts val="1600"/>
              <a:buFont typeface="Assistant ExtraBold"/>
              <a:buNone/>
            </a:pPr>
            <a:r>
              <a:rPr b="0" i="0" lang="iw-IL" sz="1600" u="none" cap="none" strike="noStrike">
                <a:solidFill>
                  <a:srgbClr val="00ACE6"/>
                </a:solidFill>
                <a:latin typeface="Assistant ExtraBold"/>
                <a:ea typeface="Assistant ExtraBold"/>
                <a:cs typeface="Assistant ExtraBold"/>
                <a:sym typeface="Assistant ExtraBold"/>
              </a:rPr>
              <a:t>מחזור הנתונים</a:t>
            </a:r>
            <a:endParaRPr b="0" i="0" sz="1400" u="none" cap="none" strike="noStrike">
              <a:solidFill>
                <a:srgbClr val="000000"/>
              </a:solidFill>
              <a:latin typeface="Arial"/>
              <a:ea typeface="Arial"/>
              <a:cs typeface="Arial"/>
              <a:sym typeface="Arial"/>
            </a:endParaRPr>
          </a:p>
        </p:txBody>
      </p:sp>
      <p:cxnSp>
        <p:nvCxnSpPr>
          <p:cNvPr id="351" name="Google Shape;351;p9"/>
          <p:cNvCxnSpPr/>
          <p:nvPr/>
        </p:nvCxnSpPr>
        <p:spPr>
          <a:xfrm>
            <a:off x="8262357" y="749374"/>
            <a:ext cx="686268" cy="1"/>
          </a:xfrm>
          <a:prstGeom prst="straightConnector1">
            <a:avLst/>
          </a:prstGeom>
          <a:noFill/>
          <a:ln cap="flat" cmpd="sng" w="9525">
            <a:solidFill>
              <a:srgbClr val="918D8E"/>
            </a:solidFill>
            <a:prstDash val="dot"/>
            <a:round/>
            <a:headEnd len="sm" w="sm" type="none"/>
            <a:tailEnd len="sm" w="sm" type="none"/>
          </a:ln>
        </p:spPr>
      </p:cxnSp>
      <p:pic>
        <p:nvPicPr>
          <p:cNvPr descr="תמונה 3" id="352" name="Google Shape;352;p9"/>
          <p:cNvPicPr preferRelativeResize="0"/>
          <p:nvPr/>
        </p:nvPicPr>
        <p:blipFill rotWithShape="1">
          <a:blip r:embed="rId10">
            <a:alphaModFix/>
          </a:blip>
          <a:srcRect b="0" l="0" r="0" t="0"/>
          <a:stretch/>
        </p:blipFill>
        <p:spPr>
          <a:xfrm>
            <a:off x="2679405" y="3390141"/>
            <a:ext cx="330672" cy="319091"/>
          </a:xfrm>
          <a:prstGeom prst="rect">
            <a:avLst/>
          </a:prstGeom>
          <a:noFill/>
          <a:ln>
            <a:noFill/>
          </a:ln>
        </p:spPr>
      </p:pic>
      <p:pic>
        <p:nvPicPr>
          <p:cNvPr descr="תמונה 169" id="353" name="Google Shape;353;p9"/>
          <p:cNvPicPr preferRelativeResize="0"/>
          <p:nvPr/>
        </p:nvPicPr>
        <p:blipFill rotWithShape="1">
          <a:blip r:embed="rId11">
            <a:alphaModFix/>
          </a:blip>
          <a:srcRect b="0" l="0" r="0" t="0"/>
          <a:stretch/>
        </p:blipFill>
        <p:spPr>
          <a:xfrm>
            <a:off x="4462277" y="3863355"/>
            <a:ext cx="352663" cy="319221"/>
          </a:xfrm>
          <a:prstGeom prst="rect">
            <a:avLst/>
          </a:prstGeom>
          <a:noFill/>
          <a:ln>
            <a:noFill/>
          </a:ln>
        </p:spPr>
      </p:pic>
      <p:grpSp>
        <p:nvGrpSpPr>
          <p:cNvPr id="354" name="Google Shape;354;p9"/>
          <p:cNvGrpSpPr/>
          <p:nvPr/>
        </p:nvGrpSpPr>
        <p:grpSpPr>
          <a:xfrm>
            <a:off x="3598938" y="1867847"/>
            <a:ext cx="2161405" cy="1449034"/>
            <a:chOff x="3598938" y="1867847"/>
            <a:chExt cx="2161405" cy="1449034"/>
          </a:xfrm>
        </p:grpSpPr>
        <p:pic>
          <p:nvPicPr>
            <p:cNvPr descr="Google Shape;380;p21" id="355" name="Google Shape;355;p9"/>
            <p:cNvPicPr preferRelativeResize="0"/>
            <p:nvPr/>
          </p:nvPicPr>
          <p:blipFill rotWithShape="1">
            <a:blip r:embed="rId12">
              <a:alphaModFix amt="30000"/>
            </a:blip>
            <a:srcRect b="0" l="0" r="0" t="0"/>
            <a:stretch/>
          </p:blipFill>
          <p:spPr>
            <a:xfrm>
              <a:off x="3676244" y="2192070"/>
              <a:ext cx="450136" cy="448200"/>
            </a:xfrm>
            <a:prstGeom prst="rect">
              <a:avLst/>
            </a:prstGeom>
            <a:noFill/>
            <a:ln>
              <a:noFill/>
            </a:ln>
          </p:spPr>
        </p:pic>
        <p:sp>
          <p:nvSpPr>
            <p:cNvPr id="356" name="Google Shape;356;p9"/>
            <p:cNvSpPr/>
            <p:nvPr/>
          </p:nvSpPr>
          <p:spPr>
            <a:xfrm>
              <a:off x="3917245" y="2129769"/>
              <a:ext cx="1391400" cy="917701"/>
            </a:xfrm>
            <a:prstGeom prst="roundRect">
              <a:avLst>
                <a:gd fmla="val 10318" name="adj"/>
              </a:avLst>
            </a:prstGeom>
            <a:solidFill>
              <a:srgbClr val="F3F3F3"/>
            </a:solidFill>
            <a:ln cap="flat" cmpd="sng" w="9525">
              <a:solidFill>
                <a:srgbClr val="D9D9D9"/>
              </a:solidFill>
              <a:prstDash val="dot"/>
              <a:round/>
              <a:headEnd len="sm" w="sm" type="none"/>
              <a:tailEnd len="sm" w="sm" type="none"/>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ssistant"/>
                <a:ea typeface="Assistant"/>
                <a:cs typeface="Assistant"/>
                <a:sym typeface="Assistant"/>
              </a:endParaRPr>
            </a:p>
          </p:txBody>
        </p:sp>
        <p:pic>
          <p:nvPicPr>
            <p:cNvPr descr="Google Shape;383;p21" id="357" name="Google Shape;357;p9"/>
            <p:cNvPicPr preferRelativeResize="0"/>
            <p:nvPr/>
          </p:nvPicPr>
          <p:blipFill rotWithShape="1">
            <a:blip r:embed="rId13">
              <a:alphaModFix amt="30000"/>
            </a:blip>
            <a:srcRect b="0" l="0" r="0" t="0"/>
            <a:stretch/>
          </p:blipFill>
          <p:spPr>
            <a:xfrm>
              <a:off x="4631864" y="1867847"/>
              <a:ext cx="1128479" cy="1056765"/>
            </a:xfrm>
            <a:prstGeom prst="rect">
              <a:avLst/>
            </a:prstGeom>
            <a:noFill/>
            <a:ln>
              <a:noFill/>
            </a:ln>
          </p:spPr>
        </p:pic>
        <p:pic>
          <p:nvPicPr>
            <p:cNvPr descr="Google Shape;384;p21" id="358" name="Google Shape;358;p9"/>
            <p:cNvPicPr preferRelativeResize="0"/>
            <p:nvPr/>
          </p:nvPicPr>
          <p:blipFill rotWithShape="1">
            <a:blip r:embed="rId14">
              <a:alphaModFix amt="30000"/>
            </a:blip>
            <a:srcRect b="0" l="0" r="0" t="0"/>
            <a:stretch/>
          </p:blipFill>
          <p:spPr>
            <a:xfrm>
              <a:off x="3598938" y="2544231"/>
              <a:ext cx="1093658" cy="772650"/>
            </a:xfrm>
            <a:prstGeom prst="rect">
              <a:avLst/>
            </a:prstGeom>
            <a:noFill/>
            <a:ln>
              <a:noFill/>
            </a:ln>
          </p:spPr>
        </p:pic>
        <p:sp>
          <p:nvSpPr>
            <p:cNvPr id="359" name="Google Shape;359;p9"/>
            <p:cNvSpPr txBox="1"/>
            <p:nvPr/>
          </p:nvSpPr>
          <p:spPr>
            <a:xfrm>
              <a:off x="4066147" y="2329994"/>
              <a:ext cx="1093800" cy="600300"/>
            </a:xfrm>
            <a:prstGeom prst="rect">
              <a:avLst/>
            </a:prstGeom>
            <a:noFill/>
            <a:ln>
              <a:noFill/>
            </a:ln>
          </p:spPr>
          <p:txBody>
            <a:bodyPr anchorCtr="0" anchor="t" bIns="91400" lIns="91400" spcFirstLastPara="1" rIns="91400" wrap="square" tIns="91400">
              <a:spAutoFit/>
            </a:bodyPr>
            <a:lstStyle/>
            <a:p>
              <a:pPr indent="0" lvl="0" marL="0" marR="0" rtl="1" algn="ctr">
                <a:lnSpc>
                  <a:spcPct val="125000"/>
                </a:lnSpc>
                <a:spcBef>
                  <a:spcPts val="0"/>
                </a:spcBef>
                <a:spcAft>
                  <a:spcPts val="0"/>
                </a:spcAft>
                <a:buClr>
                  <a:srgbClr val="CDCDCD"/>
                </a:buClr>
                <a:buSzPts val="1200"/>
                <a:buFont typeface="Assistant ExtraBold"/>
                <a:buNone/>
              </a:pPr>
              <a:r>
                <a:rPr b="0" i="0" lang="iw-IL" sz="1200" u="none" cap="none" strike="noStrike">
                  <a:solidFill>
                    <a:srgbClr val="CDCDCD"/>
                  </a:solidFill>
                  <a:latin typeface="Assistant ExtraBold"/>
                  <a:ea typeface="Assistant ExtraBold"/>
                  <a:cs typeface="Assistant ExtraBold"/>
                  <a:sym typeface="Assistant ExtraBold"/>
                </a:rPr>
                <a:t>אינפואתיקה </a:t>
              </a:r>
              <a:endParaRPr b="0" i="0" sz="1400" u="none" cap="none" strike="noStrike">
                <a:solidFill>
                  <a:srgbClr val="000000"/>
                </a:solidFill>
                <a:latin typeface="Arial"/>
                <a:ea typeface="Arial"/>
                <a:cs typeface="Arial"/>
                <a:sym typeface="Arial"/>
              </a:endParaRPr>
            </a:p>
            <a:p>
              <a:pPr indent="0" lvl="0" marL="0" marR="0" rtl="1" algn="ctr">
                <a:lnSpc>
                  <a:spcPct val="125000"/>
                </a:lnSpc>
                <a:spcBef>
                  <a:spcPts val="0"/>
                </a:spcBef>
                <a:spcAft>
                  <a:spcPts val="0"/>
                </a:spcAft>
                <a:buClr>
                  <a:srgbClr val="CDCDCD"/>
                </a:buClr>
                <a:buSzPts val="1200"/>
                <a:buFont typeface="Assistant ExtraBold"/>
                <a:buNone/>
              </a:pPr>
              <a:r>
                <a:rPr b="0" i="0" lang="iw-IL" sz="1200" u="none" cap="none" strike="noStrike">
                  <a:solidFill>
                    <a:srgbClr val="CDCDCD"/>
                  </a:solidFill>
                  <a:latin typeface="Assistant ExtraBold"/>
                  <a:ea typeface="Assistant ExtraBold"/>
                  <a:cs typeface="Assistant ExtraBold"/>
                  <a:sym typeface="Assistant ExtraBold"/>
                </a:rPr>
                <a:t>וניהול ידע</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Asaf</dc:creator>
</cp:coreProperties>
</file>