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2"/>
  </p:notesMasterIdLst>
  <p:handoutMasterIdLst>
    <p:handoutMasterId r:id="rId13"/>
  </p:handoutMasterIdLst>
  <p:sldIdLst>
    <p:sldId id="546" r:id="rId4"/>
    <p:sldId id="528" r:id="rId5"/>
    <p:sldId id="438" r:id="rId6"/>
    <p:sldId id="380" r:id="rId7"/>
    <p:sldId id="548" r:id="rId8"/>
    <p:sldId id="549" r:id="rId9"/>
    <p:sldId id="555" r:id="rId10"/>
    <p:sldId id="556" r:id="rId1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FF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89636" autoAdjust="0"/>
  </p:normalViewPr>
  <p:slideViewPr>
    <p:cSldViewPr snapToGrid="0">
      <p:cViewPr varScale="1">
        <p:scale>
          <a:sx n="56" d="100"/>
          <a:sy n="56" d="100"/>
        </p:scale>
        <p:origin x="956" y="60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C554C-8CD8-4846-89FF-83545CAD3F2A}" type="doc">
      <dgm:prSet loTypeId="urn:microsoft.com/office/officeart/2005/8/layout/hierarchy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9D003BE2-6229-4AE0-A47E-A3CC5C950BFB}">
      <dgm:prSet/>
      <dgm:spPr/>
      <dgm:t>
        <a:bodyPr anchor="t"/>
        <a:lstStyle/>
        <a:p>
          <a:r>
            <a:rPr lang="he-IL" altLang="en-US" dirty="0">
              <a:latin typeface="Times New Roman" panose="02020603050405020304" pitchFamily="18" charset="0"/>
            </a:rPr>
            <a:t>מבוססות תמונות</a:t>
          </a:r>
          <a:endParaRPr lang="en-US" altLang="en-US" dirty="0">
            <a:latin typeface="Times New Roman" panose="02020603050405020304" pitchFamily="18" charset="0"/>
          </a:endParaRPr>
        </a:p>
      </dgm:t>
    </dgm:pt>
    <dgm:pt modelId="{744BB181-5E9F-4C7A-8146-1B0DE6F3203B}" type="parTrans" cxnId="{C945B63E-20F4-4C99-AF7B-4A36A6958A4A}">
      <dgm:prSet/>
      <dgm:spPr/>
      <dgm:t>
        <a:bodyPr/>
        <a:lstStyle/>
        <a:p>
          <a:pPr rtl="1"/>
          <a:endParaRPr lang="he-IL"/>
        </a:p>
      </dgm:t>
    </dgm:pt>
    <dgm:pt modelId="{B4761D2F-7334-488C-95D7-939BADFA0F50}" type="sibTrans" cxnId="{C945B63E-20F4-4C99-AF7B-4A36A6958A4A}">
      <dgm:prSet/>
      <dgm:spPr/>
      <dgm:t>
        <a:bodyPr/>
        <a:lstStyle/>
        <a:p>
          <a:pPr rtl="1"/>
          <a:endParaRPr lang="he-IL"/>
        </a:p>
      </dgm:t>
    </dgm:pt>
    <dgm:pt modelId="{9021EE34-702A-457B-850A-22F53BE23B26}">
      <dgm:prSet/>
      <dgm:spPr/>
      <dgm:t>
        <a:bodyPr anchor="t"/>
        <a:lstStyle/>
        <a:p>
          <a:endParaRPr lang="en-US" altLang="en-US" dirty="0">
            <a:latin typeface="Times New Roman" panose="02020603050405020304" pitchFamily="18" charset="0"/>
          </a:endParaRPr>
        </a:p>
      </dgm:t>
    </dgm:pt>
    <dgm:pt modelId="{7823996E-E3A2-48F7-938F-A25554F418A0}" type="parTrans" cxnId="{F85F290F-F536-4C29-81C7-4F185FA7DDCF}">
      <dgm:prSet/>
      <dgm:spPr/>
      <dgm:t>
        <a:bodyPr/>
        <a:lstStyle/>
        <a:p>
          <a:pPr rtl="1"/>
          <a:endParaRPr lang="he-IL"/>
        </a:p>
      </dgm:t>
    </dgm:pt>
    <dgm:pt modelId="{2D53455E-3CD6-4ED7-BFA9-67DC580C9328}" type="sibTrans" cxnId="{F85F290F-F536-4C29-81C7-4F185FA7DDCF}">
      <dgm:prSet/>
      <dgm:spPr/>
      <dgm:t>
        <a:bodyPr/>
        <a:lstStyle/>
        <a:p>
          <a:pPr rtl="1"/>
          <a:endParaRPr lang="he-IL"/>
        </a:p>
      </dgm:t>
    </dgm:pt>
    <dgm:pt modelId="{6821EDFF-1616-4F12-87ED-3D8356CD470C}">
      <dgm:prSet/>
      <dgm:spPr/>
      <dgm:t>
        <a:bodyPr anchor="t"/>
        <a:lstStyle/>
        <a:p>
          <a:endParaRPr lang="en-US" altLang="en-US" dirty="0">
            <a:latin typeface="Times New Roman" panose="02020603050405020304" pitchFamily="18" charset="0"/>
          </a:endParaRPr>
        </a:p>
      </dgm:t>
    </dgm:pt>
    <dgm:pt modelId="{52E8569A-7A83-413F-8D41-121018BA2D2D}" type="parTrans" cxnId="{B8D1CD58-F68D-4583-BE7F-7B6BDC4D20A7}">
      <dgm:prSet/>
      <dgm:spPr/>
      <dgm:t>
        <a:bodyPr/>
        <a:lstStyle/>
        <a:p>
          <a:pPr rtl="1"/>
          <a:endParaRPr lang="he-IL"/>
        </a:p>
      </dgm:t>
    </dgm:pt>
    <dgm:pt modelId="{5A1D9FE2-E3D7-4528-AE4D-0D04EB770300}" type="sibTrans" cxnId="{B8D1CD58-F68D-4583-BE7F-7B6BDC4D20A7}">
      <dgm:prSet/>
      <dgm:spPr/>
      <dgm:t>
        <a:bodyPr/>
        <a:lstStyle/>
        <a:p>
          <a:pPr rtl="1"/>
          <a:endParaRPr lang="he-IL"/>
        </a:p>
      </dgm:t>
    </dgm:pt>
    <dgm:pt modelId="{BDDDC206-9DAC-4FEC-8BDC-33806BA34F22}">
      <dgm:prSet/>
      <dgm:spPr/>
      <dgm:t>
        <a:bodyPr anchor="t"/>
        <a:lstStyle/>
        <a:p>
          <a:r>
            <a:rPr lang="he-IL" altLang="en-US" dirty="0">
              <a:latin typeface="Times New Roman" panose="02020603050405020304" pitchFamily="18" charset="0"/>
            </a:rPr>
            <a:t>מבססות וידיאו</a:t>
          </a:r>
          <a:endParaRPr lang="en-US" altLang="en-US" dirty="0">
            <a:latin typeface="Times New Roman" panose="02020603050405020304" pitchFamily="18" charset="0"/>
          </a:endParaRPr>
        </a:p>
      </dgm:t>
    </dgm:pt>
    <dgm:pt modelId="{0011EE55-116A-4023-9F5D-AE8EB06244D3}" type="parTrans" cxnId="{80AA29F7-62F0-4A20-AD0B-E9382507F97A}">
      <dgm:prSet/>
      <dgm:spPr/>
      <dgm:t>
        <a:bodyPr/>
        <a:lstStyle/>
        <a:p>
          <a:pPr rtl="1"/>
          <a:endParaRPr lang="he-IL"/>
        </a:p>
      </dgm:t>
    </dgm:pt>
    <dgm:pt modelId="{7D402093-9DAD-4810-9583-DC26772220A1}" type="sibTrans" cxnId="{80AA29F7-62F0-4A20-AD0B-E9382507F97A}">
      <dgm:prSet/>
      <dgm:spPr/>
      <dgm:t>
        <a:bodyPr/>
        <a:lstStyle/>
        <a:p>
          <a:pPr rtl="1"/>
          <a:endParaRPr lang="he-IL"/>
        </a:p>
      </dgm:t>
    </dgm:pt>
    <dgm:pt modelId="{A97F56E7-6799-4CBB-A5DE-6521ADAC3CD5}">
      <dgm:prSet/>
      <dgm:spPr/>
      <dgm:t>
        <a:bodyPr anchor="t"/>
        <a:lstStyle/>
        <a:p>
          <a:endParaRPr lang="en-US" altLang="en-US" dirty="0">
            <a:latin typeface="Times New Roman" panose="02020603050405020304" pitchFamily="18" charset="0"/>
          </a:endParaRPr>
        </a:p>
      </dgm:t>
    </dgm:pt>
    <dgm:pt modelId="{EB07F6FB-C975-4B00-AD5E-3B996F39DB90}" type="parTrans" cxnId="{D8E441EB-A642-487E-97E7-DE8504EE2E59}">
      <dgm:prSet/>
      <dgm:spPr/>
      <dgm:t>
        <a:bodyPr/>
        <a:lstStyle/>
        <a:p>
          <a:pPr rtl="1"/>
          <a:endParaRPr lang="he-IL"/>
        </a:p>
      </dgm:t>
    </dgm:pt>
    <dgm:pt modelId="{DA76432C-640D-4036-9E7A-8C29F944ADAE}" type="sibTrans" cxnId="{D8E441EB-A642-487E-97E7-DE8504EE2E59}">
      <dgm:prSet/>
      <dgm:spPr/>
      <dgm:t>
        <a:bodyPr/>
        <a:lstStyle/>
        <a:p>
          <a:pPr rtl="1"/>
          <a:endParaRPr lang="he-IL"/>
        </a:p>
      </dgm:t>
    </dgm:pt>
    <dgm:pt modelId="{D6F0C160-190D-4CB6-8DA4-74634A228E3B}">
      <dgm:prSet/>
      <dgm:spPr/>
      <dgm:t>
        <a:bodyPr anchor="t"/>
        <a:lstStyle/>
        <a:p>
          <a:endParaRPr lang="en-US" altLang="en-US" dirty="0">
            <a:latin typeface="Times New Roman" panose="02020603050405020304" pitchFamily="18" charset="0"/>
          </a:endParaRPr>
        </a:p>
      </dgm:t>
    </dgm:pt>
    <dgm:pt modelId="{FEFEC3FD-2137-4461-8405-693207E160CC}" type="parTrans" cxnId="{C85E40BC-54FC-4710-93CC-13B50D2C0F9E}">
      <dgm:prSet/>
      <dgm:spPr/>
      <dgm:t>
        <a:bodyPr/>
        <a:lstStyle/>
        <a:p>
          <a:pPr rtl="1"/>
          <a:endParaRPr lang="he-IL"/>
        </a:p>
      </dgm:t>
    </dgm:pt>
    <dgm:pt modelId="{65568AC4-0714-4A54-A8F1-9D190761FBA2}" type="sibTrans" cxnId="{C85E40BC-54FC-4710-93CC-13B50D2C0F9E}">
      <dgm:prSet/>
      <dgm:spPr/>
      <dgm:t>
        <a:bodyPr/>
        <a:lstStyle/>
        <a:p>
          <a:pPr rtl="1"/>
          <a:endParaRPr lang="he-IL"/>
        </a:p>
      </dgm:t>
    </dgm:pt>
    <dgm:pt modelId="{AB0395C4-CA42-409E-90D4-411F2539FAD1}" type="pres">
      <dgm:prSet presAssocID="{D0FC554C-8CD8-4846-89FF-83545CAD3F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D18C44-01FE-48E8-8BF5-172CD7A36B3E}" type="pres">
      <dgm:prSet presAssocID="{9D003BE2-6229-4AE0-A47E-A3CC5C950BFB}" presName="root" presStyleCnt="0"/>
      <dgm:spPr/>
    </dgm:pt>
    <dgm:pt modelId="{3B2526DC-B309-4103-9FC8-FF95AF3DB98A}" type="pres">
      <dgm:prSet presAssocID="{9D003BE2-6229-4AE0-A47E-A3CC5C950BFB}" presName="rootComposite" presStyleCnt="0"/>
      <dgm:spPr/>
    </dgm:pt>
    <dgm:pt modelId="{804F5935-9D26-4321-A37F-67E690F0CE1A}" type="pres">
      <dgm:prSet presAssocID="{9D003BE2-6229-4AE0-A47E-A3CC5C950BFB}" presName="rootText" presStyleLbl="node1" presStyleIdx="0" presStyleCnt="2"/>
      <dgm:spPr/>
    </dgm:pt>
    <dgm:pt modelId="{89EED4CF-2AD9-44E0-BBEF-67C8C127995F}" type="pres">
      <dgm:prSet presAssocID="{9D003BE2-6229-4AE0-A47E-A3CC5C950BFB}" presName="rootConnector" presStyleLbl="node1" presStyleIdx="0" presStyleCnt="2"/>
      <dgm:spPr/>
    </dgm:pt>
    <dgm:pt modelId="{1CC9EF6B-A90D-41E6-AC8D-C5B880AC965F}" type="pres">
      <dgm:prSet presAssocID="{9D003BE2-6229-4AE0-A47E-A3CC5C950BFB}" presName="childShape" presStyleCnt="0"/>
      <dgm:spPr/>
    </dgm:pt>
    <dgm:pt modelId="{094002A5-849E-45C9-A018-3E1BE6E459B8}" type="pres">
      <dgm:prSet presAssocID="{52E8569A-7A83-413F-8D41-121018BA2D2D}" presName="Name13" presStyleLbl="parChTrans1D2" presStyleIdx="0" presStyleCnt="4"/>
      <dgm:spPr/>
    </dgm:pt>
    <dgm:pt modelId="{FD8717AE-FDEA-4E78-B225-6600CE2E4ECF}" type="pres">
      <dgm:prSet presAssocID="{6821EDFF-1616-4F12-87ED-3D8356CD470C}" presName="childText" presStyleLbl="bgAcc1" presStyleIdx="0" presStyleCnt="4" custLinFactNeighborY="-1955">
        <dgm:presLayoutVars>
          <dgm:bulletEnabled val="1"/>
        </dgm:presLayoutVars>
      </dgm:prSet>
      <dgm:spPr/>
    </dgm:pt>
    <dgm:pt modelId="{11B58DAB-8B09-43C4-B3A8-EEEEC15F6C14}" type="pres">
      <dgm:prSet presAssocID="{7823996E-E3A2-48F7-938F-A25554F418A0}" presName="Name13" presStyleLbl="parChTrans1D2" presStyleIdx="1" presStyleCnt="4"/>
      <dgm:spPr/>
    </dgm:pt>
    <dgm:pt modelId="{5F45BF6C-A2E6-4991-A582-244B723084F4}" type="pres">
      <dgm:prSet presAssocID="{9021EE34-702A-457B-850A-22F53BE23B26}" presName="childText" presStyleLbl="bgAcc1" presStyleIdx="1" presStyleCnt="4">
        <dgm:presLayoutVars>
          <dgm:bulletEnabled val="1"/>
        </dgm:presLayoutVars>
      </dgm:prSet>
      <dgm:spPr/>
    </dgm:pt>
    <dgm:pt modelId="{F7958EEC-E4E2-4273-91D8-C67FA18F1C3A}" type="pres">
      <dgm:prSet presAssocID="{BDDDC206-9DAC-4FEC-8BDC-33806BA34F22}" presName="root" presStyleCnt="0"/>
      <dgm:spPr/>
    </dgm:pt>
    <dgm:pt modelId="{E621CF54-3693-4F52-8913-EFB9630D6723}" type="pres">
      <dgm:prSet presAssocID="{BDDDC206-9DAC-4FEC-8BDC-33806BA34F22}" presName="rootComposite" presStyleCnt="0"/>
      <dgm:spPr/>
    </dgm:pt>
    <dgm:pt modelId="{95625B57-EFA3-4B73-BEB9-5D4B4E924145}" type="pres">
      <dgm:prSet presAssocID="{BDDDC206-9DAC-4FEC-8BDC-33806BA34F22}" presName="rootText" presStyleLbl="node1" presStyleIdx="1" presStyleCnt="2"/>
      <dgm:spPr/>
    </dgm:pt>
    <dgm:pt modelId="{C46BEC03-1097-4B05-9028-4200489890BD}" type="pres">
      <dgm:prSet presAssocID="{BDDDC206-9DAC-4FEC-8BDC-33806BA34F22}" presName="rootConnector" presStyleLbl="node1" presStyleIdx="1" presStyleCnt="2"/>
      <dgm:spPr/>
    </dgm:pt>
    <dgm:pt modelId="{873BC7A9-8B5B-4179-9FF0-902A175DCC60}" type="pres">
      <dgm:prSet presAssocID="{BDDDC206-9DAC-4FEC-8BDC-33806BA34F22}" presName="childShape" presStyleCnt="0"/>
      <dgm:spPr/>
    </dgm:pt>
    <dgm:pt modelId="{D0539692-C9DF-4F12-83DF-CE638F9534A5}" type="pres">
      <dgm:prSet presAssocID="{FEFEC3FD-2137-4461-8405-693207E160CC}" presName="Name13" presStyleLbl="parChTrans1D2" presStyleIdx="2" presStyleCnt="4"/>
      <dgm:spPr/>
    </dgm:pt>
    <dgm:pt modelId="{077D75F2-6144-4E7B-A8C2-280D8621C11B}" type="pres">
      <dgm:prSet presAssocID="{D6F0C160-190D-4CB6-8DA4-74634A228E3B}" presName="childText" presStyleLbl="bgAcc1" presStyleIdx="2" presStyleCnt="4">
        <dgm:presLayoutVars>
          <dgm:bulletEnabled val="1"/>
        </dgm:presLayoutVars>
      </dgm:prSet>
      <dgm:spPr/>
    </dgm:pt>
    <dgm:pt modelId="{8800A399-AEC0-457B-B92B-1A514C9DB925}" type="pres">
      <dgm:prSet presAssocID="{EB07F6FB-C975-4B00-AD5E-3B996F39DB90}" presName="Name13" presStyleLbl="parChTrans1D2" presStyleIdx="3" presStyleCnt="4"/>
      <dgm:spPr/>
    </dgm:pt>
    <dgm:pt modelId="{1A28F9FF-9130-40B3-9A52-0E70C261CEA4}" type="pres">
      <dgm:prSet presAssocID="{A97F56E7-6799-4CBB-A5DE-6521ADAC3CD5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B4CD220E-4739-48B4-A237-598E9FA29977}" type="presOf" srcId="{9021EE34-702A-457B-850A-22F53BE23B26}" destId="{5F45BF6C-A2E6-4991-A582-244B723084F4}" srcOrd="0" destOrd="0" presId="urn:microsoft.com/office/officeart/2005/8/layout/hierarchy3"/>
    <dgm:cxn modelId="{F85F290F-F536-4C29-81C7-4F185FA7DDCF}" srcId="{9D003BE2-6229-4AE0-A47E-A3CC5C950BFB}" destId="{9021EE34-702A-457B-850A-22F53BE23B26}" srcOrd="1" destOrd="0" parTransId="{7823996E-E3A2-48F7-938F-A25554F418A0}" sibTransId="{2D53455E-3CD6-4ED7-BFA9-67DC580C9328}"/>
    <dgm:cxn modelId="{FEC9D822-C592-4C05-9D6E-2220977CF8CE}" type="presOf" srcId="{FEFEC3FD-2137-4461-8405-693207E160CC}" destId="{D0539692-C9DF-4F12-83DF-CE638F9534A5}" srcOrd="0" destOrd="0" presId="urn:microsoft.com/office/officeart/2005/8/layout/hierarchy3"/>
    <dgm:cxn modelId="{C945B63E-20F4-4C99-AF7B-4A36A6958A4A}" srcId="{D0FC554C-8CD8-4846-89FF-83545CAD3F2A}" destId="{9D003BE2-6229-4AE0-A47E-A3CC5C950BFB}" srcOrd="0" destOrd="0" parTransId="{744BB181-5E9F-4C7A-8146-1B0DE6F3203B}" sibTransId="{B4761D2F-7334-488C-95D7-939BADFA0F50}"/>
    <dgm:cxn modelId="{8A51BB51-7F8D-4BDF-ACE6-38C0827AC0F6}" type="presOf" srcId="{7823996E-E3A2-48F7-938F-A25554F418A0}" destId="{11B58DAB-8B09-43C4-B3A8-EEEEC15F6C14}" srcOrd="0" destOrd="0" presId="urn:microsoft.com/office/officeart/2005/8/layout/hierarchy3"/>
    <dgm:cxn modelId="{B6EC4C56-7793-4FBE-8715-51D96B3A481F}" type="presOf" srcId="{9D003BE2-6229-4AE0-A47E-A3CC5C950BFB}" destId="{804F5935-9D26-4321-A37F-67E690F0CE1A}" srcOrd="0" destOrd="0" presId="urn:microsoft.com/office/officeart/2005/8/layout/hierarchy3"/>
    <dgm:cxn modelId="{B8D1CD58-F68D-4583-BE7F-7B6BDC4D20A7}" srcId="{9D003BE2-6229-4AE0-A47E-A3CC5C950BFB}" destId="{6821EDFF-1616-4F12-87ED-3D8356CD470C}" srcOrd="0" destOrd="0" parTransId="{52E8569A-7A83-413F-8D41-121018BA2D2D}" sibTransId="{5A1D9FE2-E3D7-4528-AE4D-0D04EB770300}"/>
    <dgm:cxn modelId="{9FCB3593-0AE3-4449-BB61-76B09EAFC9A1}" type="presOf" srcId="{BDDDC206-9DAC-4FEC-8BDC-33806BA34F22}" destId="{95625B57-EFA3-4B73-BEB9-5D4B4E924145}" srcOrd="0" destOrd="0" presId="urn:microsoft.com/office/officeart/2005/8/layout/hierarchy3"/>
    <dgm:cxn modelId="{17778198-821B-4807-83BB-08F97BCAE8C1}" type="presOf" srcId="{D0FC554C-8CD8-4846-89FF-83545CAD3F2A}" destId="{AB0395C4-CA42-409E-90D4-411F2539FAD1}" srcOrd="0" destOrd="0" presId="urn:microsoft.com/office/officeart/2005/8/layout/hierarchy3"/>
    <dgm:cxn modelId="{7B96BF9D-9D1B-4C3C-98EE-FCC7092E6344}" type="presOf" srcId="{D6F0C160-190D-4CB6-8DA4-74634A228E3B}" destId="{077D75F2-6144-4E7B-A8C2-280D8621C11B}" srcOrd="0" destOrd="0" presId="urn:microsoft.com/office/officeart/2005/8/layout/hierarchy3"/>
    <dgm:cxn modelId="{622CADA4-F756-4571-BBB4-00221676EAB8}" type="presOf" srcId="{A97F56E7-6799-4CBB-A5DE-6521ADAC3CD5}" destId="{1A28F9FF-9130-40B3-9A52-0E70C261CEA4}" srcOrd="0" destOrd="0" presId="urn:microsoft.com/office/officeart/2005/8/layout/hierarchy3"/>
    <dgm:cxn modelId="{C85E40BC-54FC-4710-93CC-13B50D2C0F9E}" srcId="{BDDDC206-9DAC-4FEC-8BDC-33806BA34F22}" destId="{D6F0C160-190D-4CB6-8DA4-74634A228E3B}" srcOrd="0" destOrd="0" parTransId="{FEFEC3FD-2137-4461-8405-693207E160CC}" sibTransId="{65568AC4-0714-4A54-A8F1-9D190761FBA2}"/>
    <dgm:cxn modelId="{3383EACE-B7AF-408E-8B9A-0532DE2CBD15}" type="presOf" srcId="{EB07F6FB-C975-4B00-AD5E-3B996F39DB90}" destId="{8800A399-AEC0-457B-B92B-1A514C9DB925}" srcOrd="0" destOrd="0" presId="urn:microsoft.com/office/officeart/2005/8/layout/hierarchy3"/>
    <dgm:cxn modelId="{76D656E0-A6C0-4931-ADC3-FE21AD8D2E49}" type="presOf" srcId="{6821EDFF-1616-4F12-87ED-3D8356CD470C}" destId="{FD8717AE-FDEA-4E78-B225-6600CE2E4ECF}" srcOrd="0" destOrd="0" presId="urn:microsoft.com/office/officeart/2005/8/layout/hierarchy3"/>
    <dgm:cxn modelId="{666C07E3-DB7F-481C-A544-281B9E4FF759}" type="presOf" srcId="{9D003BE2-6229-4AE0-A47E-A3CC5C950BFB}" destId="{89EED4CF-2AD9-44E0-BBEF-67C8C127995F}" srcOrd="1" destOrd="0" presId="urn:microsoft.com/office/officeart/2005/8/layout/hierarchy3"/>
    <dgm:cxn modelId="{E30B69E9-2954-4A1E-BE37-47B18894A49F}" type="presOf" srcId="{BDDDC206-9DAC-4FEC-8BDC-33806BA34F22}" destId="{C46BEC03-1097-4B05-9028-4200489890BD}" srcOrd="1" destOrd="0" presId="urn:microsoft.com/office/officeart/2005/8/layout/hierarchy3"/>
    <dgm:cxn modelId="{D8E441EB-A642-487E-97E7-DE8504EE2E59}" srcId="{BDDDC206-9DAC-4FEC-8BDC-33806BA34F22}" destId="{A97F56E7-6799-4CBB-A5DE-6521ADAC3CD5}" srcOrd="1" destOrd="0" parTransId="{EB07F6FB-C975-4B00-AD5E-3B996F39DB90}" sibTransId="{DA76432C-640D-4036-9E7A-8C29F944ADAE}"/>
    <dgm:cxn modelId="{80AA29F7-62F0-4A20-AD0B-E9382507F97A}" srcId="{D0FC554C-8CD8-4846-89FF-83545CAD3F2A}" destId="{BDDDC206-9DAC-4FEC-8BDC-33806BA34F22}" srcOrd="1" destOrd="0" parTransId="{0011EE55-116A-4023-9F5D-AE8EB06244D3}" sibTransId="{7D402093-9DAD-4810-9583-DC26772220A1}"/>
    <dgm:cxn modelId="{7AA04EF9-1D4D-4287-B02F-9D5C2929F4A2}" type="presOf" srcId="{52E8569A-7A83-413F-8D41-121018BA2D2D}" destId="{094002A5-849E-45C9-A018-3E1BE6E459B8}" srcOrd="0" destOrd="0" presId="urn:microsoft.com/office/officeart/2005/8/layout/hierarchy3"/>
    <dgm:cxn modelId="{843C1405-8812-4BE5-B92D-B72E5B0D2E20}" type="presParOf" srcId="{AB0395C4-CA42-409E-90D4-411F2539FAD1}" destId="{1AD18C44-01FE-48E8-8BF5-172CD7A36B3E}" srcOrd="0" destOrd="0" presId="urn:microsoft.com/office/officeart/2005/8/layout/hierarchy3"/>
    <dgm:cxn modelId="{10AE1D2E-EC2E-4F1E-9495-2B22E5A0BA17}" type="presParOf" srcId="{1AD18C44-01FE-48E8-8BF5-172CD7A36B3E}" destId="{3B2526DC-B309-4103-9FC8-FF95AF3DB98A}" srcOrd="0" destOrd="0" presId="urn:microsoft.com/office/officeart/2005/8/layout/hierarchy3"/>
    <dgm:cxn modelId="{3739020C-88ED-4142-AE8B-30C067A0A4B8}" type="presParOf" srcId="{3B2526DC-B309-4103-9FC8-FF95AF3DB98A}" destId="{804F5935-9D26-4321-A37F-67E690F0CE1A}" srcOrd="0" destOrd="0" presId="urn:microsoft.com/office/officeart/2005/8/layout/hierarchy3"/>
    <dgm:cxn modelId="{3C09094F-1987-4589-8D58-1DEDD7AD791A}" type="presParOf" srcId="{3B2526DC-B309-4103-9FC8-FF95AF3DB98A}" destId="{89EED4CF-2AD9-44E0-BBEF-67C8C127995F}" srcOrd="1" destOrd="0" presId="urn:microsoft.com/office/officeart/2005/8/layout/hierarchy3"/>
    <dgm:cxn modelId="{5A1A7D49-276B-40B0-A28A-2E4B5DA8F036}" type="presParOf" srcId="{1AD18C44-01FE-48E8-8BF5-172CD7A36B3E}" destId="{1CC9EF6B-A90D-41E6-AC8D-C5B880AC965F}" srcOrd="1" destOrd="0" presId="urn:microsoft.com/office/officeart/2005/8/layout/hierarchy3"/>
    <dgm:cxn modelId="{B0D42E6B-2AF3-4F8B-B513-E0851F9AC5DC}" type="presParOf" srcId="{1CC9EF6B-A90D-41E6-AC8D-C5B880AC965F}" destId="{094002A5-849E-45C9-A018-3E1BE6E459B8}" srcOrd="0" destOrd="0" presId="urn:microsoft.com/office/officeart/2005/8/layout/hierarchy3"/>
    <dgm:cxn modelId="{DA3C6151-B2F3-4B95-9C20-9535D484EE7B}" type="presParOf" srcId="{1CC9EF6B-A90D-41E6-AC8D-C5B880AC965F}" destId="{FD8717AE-FDEA-4E78-B225-6600CE2E4ECF}" srcOrd="1" destOrd="0" presId="urn:microsoft.com/office/officeart/2005/8/layout/hierarchy3"/>
    <dgm:cxn modelId="{3AE8ED4E-F53A-446C-B232-000CF8C058E8}" type="presParOf" srcId="{1CC9EF6B-A90D-41E6-AC8D-C5B880AC965F}" destId="{11B58DAB-8B09-43C4-B3A8-EEEEC15F6C14}" srcOrd="2" destOrd="0" presId="urn:microsoft.com/office/officeart/2005/8/layout/hierarchy3"/>
    <dgm:cxn modelId="{54C74AE1-CC69-4697-88C6-AEC0ECC91E35}" type="presParOf" srcId="{1CC9EF6B-A90D-41E6-AC8D-C5B880AC965F}" destId="{5F45BF6C-A2E6-4991-A582-244B723084F4}" srcOrd="3" destOrd="0" presId="urn:microsoft.com/office/officeart/2005/8/layout/hierarchy3"/>
    <dgm:cxn modelId="{29694638-079F-48C4-9600-C67D4B07B4F5}" type="presParOf" srcId="{AB0395C4-CA42-409E-90D4-411F2539FAD1}" destId="{F7958EEC-E4E2-4273-91D8-C67FA18F1C3A}" srcOrd="1" destOrd="0" presId="urn:microsoft.com/office/officeart/2005/8/layout/hierarchy3"/>
    <dgm:cxn modelId="{A061FEB8-1826-4B83-B24A-BB5CD0C9F2FC}" type="presParOf" srcId="{F7958EEC-E4E2-4273-91D8-C67FA18F1C3A}" destId="{E621CF54-3693-4F52-8913-EFB9630D6723}" srcOrd="0" destOrd="0" presId="urn:microsoft.com/office/officeart/2005/8/layout/hierarchy3"/>
    <dgm:cxn modelId="{FC155055-1973-4E46-BD86-0BC843DDB690}" type="presParOf" srcId="{E621CF54-3693-4F52-8913-EFB9630D6723}" destId="{95625B57-EFA3-4B73-BEB9-5D4B4E924145}" srcOrd="0" destOrd="0" presId="urn:microsoft.com/office/officeart/2005/8/layout/hierarchy3"/>
    <dgm:cxn modelId="{2F91142F-A9B2-4686-95B5-89BB3AB45EE8}" type="presParOf" srcId="{E621CF54-3693-4F52-8913-EFB9630D6723}" destId="{C46BEC03-1097-4B05-9028-4200489890BD}" srcOrd="1" destOrd="0" presId="urn:microsoft.com/office/officeart/2005/8/layout/hierarchy3"/>
    <dgm:cxn modelId="{B7BEA0BF-FBAF-42CA-BDF7-B9DBFE473038}" type="presParOf" srcId="{F7958EEC-E4E2-4273-91D8-C67FA18F1C3A}" destId="{873BC7A9-8B5B-4179-9FF0-902A175DCC60}" srcOrd="1" destOrd="0" presId="urn:microsoft.com/office/officeart/2005/8/layout/hierarchy3"/>
    <dgm:cxn modelId="{AFFB228C-86CE-4C35-BC37-6CD1C0FDE5CA}" type="presParOf" srcId="{873BC7A9-8B5B-4179-9FF0-902A175DCC60}" destId="{D0539692-C9DF-4F12-83DF-CE638F9534A5}" srcOrd="0" destOrd="0" presId="urn:microsoft.com/office/officeart/2005/8/layout/hierarchy3"/>
    <dgm:cxn modelId="{B8EF07CD-211C-444C-A320-861B730DEB6F}" type="presParOf" srcId="{873BC7A9-8B5B-4179-9FF0-902A175DCC60}" destId="{077D75F2-6144-4E7B-A8C2-280D8621C11B}" srcOrd="1" destOrd="0" presId="urn:microsoft.com/office/officeart/2005/8/layout/hierarchy3"/>
    <dgm:cxn modelId="{CA8E7253-0F9E-44DD-8796-98B6900B4625}" type="presParOf" srcId="{873BC7A9-8B5B-4179-9FF0-902A175DCC60}" destId="{8800A399-AEC0-457B-B92B-1A514C9DB925}" srcOrd="2" destOrd="0" presId="urn:microsoft.com/office/officeart/2005/8/layout/hierarchy3"/>
    <dgm:cxn modelId="{A811AA2F-8131-4DBC-A14C-32BEBD6A95D9}" type="presParOf" srcId="{873BC7A9-8B5B-4179-9FF0-902A175DCC60}" destId="{1A28F9FF-9130-40B3-9A52-0E70C261CEA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C554C-8CD8-4846-89FF-83545CAD3F2A}" type="doc">
      <dgm:prSet loTypeId="urn:microsoft.com/office/officeart/2005/8/layout/hierarchy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56DC852B-928B-4303-9352-164DCCC24C1A}">
      <dgm:prSet/>
      <dgm:spPr/>
      <dgm:t>
        <a:bodyPr anchor="t"/>
        <a:lstStyle/>
        <a:p>
          <a:r>
            <a:rPr lang="he-IL" altLang="en-US" dirty="0">
              <a:latin typeface="Times New Roman" panose="02020603050405020304" pitchFamily="18" charset="0"/>
            </a:rPr>
            <a:t>פורומים ודיונים</a:t>
          </a:r>
          <a:endParaRPr lang="en-US" altLang="en-US" dirty="0">
            <a:latin typeface="Times New Roman" panose="02020603050405020304" pitchFamily="18" charset="0"/>
          </a:endParaRPr>
        </a:p>
      </dgm:t>
    </dgm:pt>
    <dgm:pt modelId="{8AA78A31-4E2B-4071-9383-612EB301A441}" type="parTrans" cxnId="{31603867-8CE3-4F1A-891B-C10FB3C8E692}">
      <dgm:prSet/>
      <dgm:spPr/>
      <dgm:t>
        <a:bodyPr/>
        <a:lstStyle/>
        <a:p>
          <a:pPr rtl="1"/>
          <a:endParaRPr lang="he-IL"/>
        </a:p>
      </dgm:t>
    </dgm:pt>
    <dgm:pt modelId="{F77668FB-242C-462E-9290-750CE2CD4E87}" type="sibTrans" cxnId="{31603867-8CE3-4F1A-891B-C10FB3C8E692}">
      <dgm:prSet/>
      <dgm:spPr/>
      <dgm:t>
        <a:bodyPr/>
        <a:lstStyle/>
        <a:p>
          <a:pPr rtl="1"/>
          <a:endParaRPr lang="he-IL"/>
        </a:p>
      </dgm:t>
    </dgm:pt>
    <dgm:pt modelId="{103C1E10-D36B-4A8D-89B6-9D97A052D3B7}">
      <dgm:prSet/>
      <dgm:spPr/>
      <dgm:t>
        <a:bodyPr anchor="t"/>
        <a:lstStyle/>
        <a:p>
          <a:r>
            <a:rPr lang="he-IL" altLang="en-US" dirty="0">
              <a:latin typeface="Times New Roman" panose="02020603050405020304" pitchFamily="18" charset="0"/>
            </a:rPr>
            <a:t>מיקרו בלוגים</a:t>
          </a:r>
        </a:p>
      </dgm:t>
    </dgm:pt>
    <dgm:pt modelId="{4CB80E61-1032-45E0-A2A3-1B6CCB069A20}" type="parTrans" cxnId="{15692FE7-FC66-4781-85A2-A7C231388756}">
      <dgm:prSet/>
      <dgm:spPr/>
      <dgm:t>
        <a:bodyPr/>
        <a:lstStyle/>
        <a:p>
          <a:pPr rtl="1"/>
          <a:endParaRPr lang="he-IL"/>
        </a:p>
      </dgm:t>
    </dgm:pt>
    <dgm:pt modelId="{0A51BB02-D91E-4C6A-8EC4-B32177147DAC}" type="sibTrans" cxnId="{15692FE7-FC66-4781-85A2-A7C231388756}">
      <dgm:prSet/>
      <dgm:spPr/>
      <dgm:t>
        <a:bodyPr/>
        <a:lstStyle/>
        <a:p>
          <a:pPr rtl="1"/>
          <a:endParaRPr lang="he-IL"/>
        </a:p>
      </dgm:t>
    </dgm:pt>
    <dgm:pt modelId="{F0C31505-0235-4AD1-B43A-0DED4E1CC0C1}">
      <dgm:prSet/>
      <dgm:spPr/>
      <dgm:t>
        <a:bodyPr anchor="t"/>
        <a:lstStyle/>
        <a:p>
          <a:endParaRPr lang="he-IL" altLang="en-US" dirty="0">
            <a:latin typeface="Times New Roman" panose="02020603050405020304" pitchFamily="18" charset="0"/>
          </a:endParaRPr>
        </a:p>
      </dgm:t>
    </dgm:pt>
    <dgm:pt modelId="{51A65107-D3A5-456C-A6FB-115353325799}" type="parTrans" cxnId="{60F4A349-845B-4CD4-8D0C-20FEB98576A0}">
      <dgm:prSet/>
      <dgm:spPr/>
      <dgm:t>
        <a:bodyPr/>
        <a:lstStyle/>
        <a:p>
          <a:pPr rtl="1"/>
          <a:endParaRPr lang="he-IL"/>
        </a:p>
      </dgm:t>
    </dgm:pt>
    <dgm:pt modelId="{B5D6B749-89AB-429F-B1D4-BD0D791EFCB8}" type="sibTrans" cxnId="{60F4A349-845B-4CD4-8D0C-20FEB98576A0}">
      <dgm:prSet/>
      <dgm:spPr/>
      <dgm:t>
        <a:bodyPr/>
        <a:lstStyle/>
        <a:p>
          <a:pPr rtl="1"/>
          <a:endParaRPr lang="he-IL"/>
        </a:p>
      </dgm:t>
    </dgm:pt>
    <dgm:pt modelId="{421F21E5-B5B8-4B72-9C22-9A0D0E8AD11E}">
      <dgm:prSet/>
      <dgm:spPr/>
      <dgm:t>
        <a:bodyPr anchor="t"/>
        <a:lstStyle/>
        <a:p>
          <a:endParaRPr lang="en-US" altLang="en-US" dirty="0">
            <a:latin typeface="Times New Roman" panose="02020603050405020304" pitchFamily="18" charset="0"/>
          </a:endParaRPr>
        </a:p>
      </dgm:t>
    </dgm:pt>
    <dgm:pt modelId="{30FF9236-CA4D-4191-BFF1-61B98366A4FC}" type="parTrans" cxnId="{54A4CDF9-CC27-41A5-BEF2-48E5CBF60B6B}">
      <dgm:prSet/>
      <dgm:spPr/>
      <dgm:t>
        <a:bodyPr/>
        <a:lstStyle/>
        <a:p>
          <a:pPr rtl="1"/>
          <a:endParaRPr lang="he-IL"/>
        </a:p>
      </dgm:t>
    </dgm:pt>
    <dgm:pt modelId="{C9B115C4-C8C5-4F11-9152-EBF420D099FF}" type="sibTrans" cxnId="{54A4CDF9-CC27-41A5-BEF2-48E5CBF60B6B}">
      <dgm:prSet/>
      <dgm:spPr/>
      <dgm:t>
        <a:bodyPr/>
        <a:lstStyle/>
        <a:p>
          <a:pPr rtl="1"/>
          <a:endParaRPr lang="he-IL"/>
        </a:p>
      </dgm:t>
    </dgm:pt>
    <dgm:pt modelId="{A3FF1275-7174-4406-8900-286F2B7C6815}">
      <dgm:prSet/>
      <dgm:spPr/>
      <dgm:t>
        <a:bodyPr anchor="t"/>
        <a:lstStyle/>
        <a:p>
          <a:endParaRPr lang="en-US" altLang="en-US" dirty="0">
            <a:latin typeface="Times New Roman" panose="02020603050405020304" pitchFamily="18" charset="0"/>
          </a:endParaRPr>
        </a:p>
      </dgm:t>
    </dgm:pt>
    <dgm:pt modelId="{6C7690D1-F3C5-40DC-BF56-52AEBB0935E2}" type="parTrans" cxnId="{24449EA7-E859-4019-A11D-C4D073E96E01}">
      <dgm:prSet/>
      <dgm:spPr/>
      <dgm:t>
        <a:bodyPr/>
        <a:lstStyle/>
        <a:p>
          <a:pPr rtl="1"/>
          <a:endParaRPr lang="he-IL"/>
        </a:p>
      </dgm:t>
    </dgm:pt>
    <dgm:pt modelId="{8F66C076-34AD-4946-BF00-A9A3775C9F0F}" type="sibTrans" cxnId="{24449EA7-E859-4019-A11D-C4D073E96E01}">
      <dgm:prSet/>
      <dgm:spPr/>
      <dgm:t>
        <a:bodyPr/>
        <a:lstStyle/>
        <a:p>
          <a:pPr rtl="1"/>
          <a:endParaRPr lang="he-IL"/>
        </a:p>
      </dgm:t>
    </dgm:pt>
    <dgm:pt modelId="{B48E413A-A71A-42BB-BC78-0A3B10EB632C}">
      <dgm:prSet/>
      <dgm:spPr/>
      <dgm:t>
        <a:bodyPr anchor="t"/>
        <a:lstStyle/>
        <a:p>
          <a:r>
            <a:rPr lang="he-IL" altLang="en-US" dirty="0">
              <a:latin typeface="Times New Roman" panose="02020603050405020304" pitchFamily="18" charset="0"/>
            </a:rPr>
            <a:t>מקצועי</a:t>
          </a:r>
          <a:endParaRPr lang="en-US" altLang="en-US" dirty="0">
            <a:latin typeface="Times New Roman" panose="02020603050405020304" pitchFamily="18" charset="0"/>
          </a:endParaRPr>
        </a:p>
      </dgm:t>
    </dgm:pt>
    <dgm:pt modelId="{C52BF598-0B91-4D46-B3A0-9267C21356E9}" type="parTrans" cxnId="{010B7657-4C7F-4134-B8A4-13B0C6CED251}">
      <dgm:prSet/>
      <dgm:spPr/>
      <dgm:t>
        <a:bodyPr/>
        <a:lstStyle/>
        <a:p>
          <a:pPr rtl="1"/>
          <a:endParaRPr lang="he-IL"/>
        </a:p>
      </dgm:t>
    </dgm:pt>
    <dgm:pt modelId="{6B199425-BB1E-4E24-A486-C9FEFD6829ED}" type="sibTrans" cxnId="{010B7657-4C7F-4134-B8A4-13B0C6CED251}">
      <dgm:prSet/>
      <dgm:spPr/>
      <dgm:t>
        <a:bodyPr/>
        <a:lstStyle/>
        <a:p>
          <a:pPr rtl="1"/>
          <a:endParaRPr lang="he-IL"/>
        </a:p>
      </dgm:t>
    </dgm:pt>
    <dgm:pt modelId="{0A79F971-B4C7-4749-8C39-F16F60583708}">
      <dgm:prSet/>
      <dgm:spPr/>
      <dgm:t>
        <a:bodyPr anchor="t"/>
        <a:lstStyle/>
        <a:p>
          <a:r>
            <a:rPr lang="he-IL" altLang="en-US" dirty="0" err="1">
              <a:latin typeface="Times New Roman" panose="02020603050405020304" pitchFamily="18" charset="0"/>
            </a:rPr>
            <a:t>דייטינג</a:t>
          </a:r>
          <a:endParaRPr lang="he-IL" altLang="en-US" dirty="0">
            <a:latin typeface="Times New Roman" panose="02020603050405020304" pitchFamily="18" charset="0"/>
          </a:endParaRPr>
        </a:p>
      </dgm:t>
    </dgm:pt>
    <dgm:pt modelId="{9AC21BB4-469F-4C36-AAFC-F6D5F9AFD222}" type="parTrans" cxnId="{51900FC9-C0BB-45F5-B70B-0E1D8D19921C}">
      <dgm:prSet/>
      <dgm:spPr/>
      <dgm:t>
        <a:bodyPr/>
        <a:lstStyle/>
        <a:p>
          <a:pPr rtl="1"/>
          <a:endParaRPr lang="he-IL"/>
        </a:p>
      </dgm:t>
    </dgm:pt>
    <dgm:pt modelId="{CBF17548-DF16-4CFB-94ED-7775D004F385}" type="sibTrans" cxnId="{51900FC9-C0BB-45F5-B70B-0E1D8D19921C}">
      <dgm:prSet/>
      <dgm:spPr/>
      <dgm:t>
        <a:bodyPr/>
        <a:lstStyle/>
        <a:p>
          <a:pPr rtl="1"/>
          <a:endParaRPr lang="he-IL"/>
        </a:p>
      </dgm:t>
    </dgm:pt>
    <dgm:pt modelId="{7462238C-298A-45E4-9122-550AFFF48E32}">
      <dgm:prSet/>
      <dgm:spPr/>
      <dgm:t>
        <a:bodyPr anchor="t"/>
        <a:lstStyle/>
        <a:p>
          <a:endParaRPr lang="he-IL" altLang="en-US" dirty="0">
            <a:latin typeface="Times New Roman" panose="02020603050405020304" pitchFamily="18" charset="0"/>
          </a:endParaRPr>
        </a:p>
      </dgm:t>
    </dgm:pt>
    <dgm:pt modelId="{A49E1A73-6381-4055-A427-18E03089CDB5}" type="parTrans" cxnId="{C35BFE51-B276-4E88-B01D-20B030F36149}">
      <dgm:prSet/>
      <dgm:spPr/>
      <dgm:t>
        <a:bodyPr/>
        <a:lstStyle/>
        <a:p>
          <a:pPr rtl="1"/>
          <a:endParaRPr lang="he-IL"/>
        </a:p>
      </dgm:t>
    </dgm:pt>
    <dgm:pt modelId="{2C7FF802-C744-4620-AE40-7C6B6331379A}" type="sibTrans" cxnId="{C35BFE51-B276-4E88-B01D-20B030F36149}">
      <dgm:prSet/>
      <dgm:spPr/>
      <dgm:t>
        <a:bodyPr/>
        <a:lstStyle/>
        <a:p>
          <a:pPr rtl="1"/>
          <a:endParaRPr lang="he-IL"/>
        </a:p>
      </dgm:t>
    </dgm:pt>
    <dgm:pt modelId="{225C701D-279B-45C5-96D2-7BD29160F7AC}">
      <dgm:prSet/>
      <dgm:spPr/>
      <dgm:t>
        <a:bodyPr anchor="t"/>
        <a:lstStyle/>
        <a:p>
          <a:endParaRPr lang="en-US" altLang="en-US" dirty="0">
            <a:latin typeface="Times New Roman" panose="02020603050405020304" pitchFamily="18" charset="0"/>
          </a:endParaRPr>
        </a:p>
      </dgm:t>
    </dgm:pt>
    <dgm:pt modelId="{4F46C3B4-8094-4BC7-B74D-6B7EDC7CAD4C}" type="parTrans" cxnId="{78FCB8DE-0051-4373-A619-09381C67073A}">
      <dgm:prSet/>
      <dgm:spPr/>
      <dgm:t>
        <a:bodyPr/>
        <a:lstStyle/>
        <a:p>
          <a:pPr rtl="1"/>
          <a:endParaRPr lang="he-IL"/>
        </a:p>
      </dgm:t>
    </dgm:pt>
    <dgm:pt modelId="{A6B38625-0FD7-4881-AF31-184D982B5E3F}" type="sibTrans" cxnId="{78FCB8DE-0051-4373-A619-09381C67073A}">
      <dgm:prSet/>
      <dgm:spPr/>
      <dgm:t>
        <a:bodyPr/>
        <a:lstStyle/>
        <a:p>
          <a:pPr rtl="1"/>
          <a:endParaRPr lang="he-IL"/>
        </a:p>
      </dgm:t>
    </dgm:pt>
    <dgm:pt modelId="{5DAA4A01-D240-4C74-860E-3EFADCA4903F}">
      <dgm:prSet/>
      <dgm:spPr/>
      <dgm:t>
        <a:bodyPr anchor="t"/>
        <a:lstStyle/>
        <a:p>
          <a:endParaRPr lang="en-US" altLang="en-US" dirty="0">
            <a:latin typeface="Times New Roman" panose="02020603050405020304" pitchFamily="18" charset="0"/>
          </a:endParaRPr>
        </a:p>
      </dgm:t>
    </dgm:pt>
    <dgm:pt modelId="{67AC95D6-3B66-4CAD-AE5A-D9F27268CF2C}" type="parTrans" cxnId="{35546FA5-C723-4520-A4B2-9AA2C6027C75}">
      <dgm:prSet/>
      <dgm:spPr/>
      <dgm:t>
        <a:bodyPr/>
        <a:lstStyle/>
        <a:p>
          <a:pPr rtl="1"/>
          <a:endParaRPr lang="he-IL"/>
        </a:p>
      </dgm:t>
    </dgm:pt>
    <dgm:pt modelId="{8B8A3672-523F-46CB-B223-C1BD87054FB3}" type="sibTrans" cxnId="{35546FA5-C723-4520-A4B2-9AA2C6027C75}">
      <dgm:prSet/>
      <dgm:spPr/>
      <dgm:t>
        <a:bodyPr/>
        <a:lstStyle/>
        <a:p>
          <a:pPr rtl="1"/>
          <a:endParaRPr lang="he-IL"/>
        </a:p>
      </dgm:t>
    </dgm:pt>
    <dgm:pt modelId="{AB0395C4-CA42-409E-90D4-411F2539FAD1}" type="pres">
      <dgm:prSet presAssocID="{D0FC554C-8CD8-4846-89FF-83545CAD3F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4B90C1-2118-43AE-8117-0321A7A8525D}" type="pres">
      <dgm:prSet presAssocID="{B48E413A-A71A-42BB-BC78-0A3B10EB632C}" presName="root" presStyleCnt="0"/>
      <dgm:spPr/>
    </dgm:pt>
    <dgm:pt modelId="{74477C77-5B7A-4704-A84D-D7393FC7FADE}" type="pres">
      <dgm:prSet presAssocID="{B48E413A-A71A-42BB-BC78-0A3B10EB632C}" presName="rootComposite" presStyleCnt="0"/>
      <dgm:spPr/>
    </dgm:pt>
    <dgm:pt modelId="{7EADD538-10CD-40BA-BC7C-50F4B0B2644E}" type="pres">
      <dgm:prSet presAssocID="{B48E413A-A71A-42BB-BC78-0A3B10EB632C}" presName="rootText" presStyleLbl="node1" presStyleIdx="0" presStyleCnt="4" custLinFactNeighborX="-293" custLinFactNeighborY="7676"/>
      <dgm:spPr/>
    </dgm:pt>
    <dgm:pt modelId="{0FE290B2-B999-4BB3-B2AD-2DAFCEA65707}" type="pres">
      <dgm:prSet presAssocID="{B48E413A-A71A-42BB-BC78-0A3B10EB632C}" presName="rootConnector" presStyleLbl="node1" presStyleIdx="0" presStyleCnt="4"/>
      <dgm:spPr/>
    </dgm:pt>
    <dgm:pt modelId="{D843E68B-FF83-41FC-9255-14B672AD06FD}" type="pres">
      <dgm:prSet presAssocID="{B48E413A-A71A-42BB-BC78-0A3B10EB632C}" presName="childShape" presStyleCnt="0"/>
      <dgm:spPr/>
    </dgm:pt>
    <dgm:pt modelId="{4EE4F80D-9B68-464D-BBD7-4B10C145A386}" type="pres">
      <dgm:prSet presAssocID="{4F46C3B4-8094-4BC7-B74D-6B7EDC7CAD4C}" presName="Name13" presStyleLbl="parChTrans1D2" presStyleIdx="0" presStyleCnt="6"/>
      <dgm:spPr/>
    </dgm:pt>
    <dgm:pt modelId="{EDC5F0D5-F5C8-4A40-BE28-A471E9DD2037}" type="pres">
      <dgm:prSet presAssocID="{225C701D-279B-45C5-96D2-7BD29160F7AC}" presName="childText" presStyleLbl="bgAcc1" presStyleIdx="0" presStyleCnt="6">
        <dgm:presLayoutVars>
          <dgm:bulletEnabled val="1"/>
        </dgm:presLayoutVars>
      </dgm:prSet>
      <dgm:spPr/>
    </dgm:pt>
    <dgm:pt modelId="{C513C9DA-DBCE-4164-BBBB-F299113CA892}" type="pres">
      <dgm:prSet presAssocID="{6C7690D1-F3C5-40DC-BF56-52AEBB0935E2}" presName="Name13" presStyleLbl="parChTrans1D2" presStyleIdx="1" presStyleCnt="6"/>
      <dgm:spPr/>
    </dgm:pt>
    <dgm:pt modelId="{A56CF733-879F-45A3-9AEA-31F5DA65B561}" type="pres">
      <dgm:prSet presAssocID="{A3FF1275-7174-4406-8900-286F2B7C6815}" presName="childText" presStyleLbl="bgAcc1" presStyleIdx="1" presStyleCnt="6">
        <dgm:presLayoutVars>
          <dgm:bulletEnabled val="1"/>
        </dgm:presLayoutVars>
      </dgm:prSet>
      <dgm:spPr/>
    </dgm:pt>
    <dgm:pt modelId="{17624F40-F5C9-4A80-A1E2-897809FC7B15}" type="pres">
      <dgm:prSet presAssocID="{56DC852B-928B-4303-9352-164DCCC24C1A}" presName="root" presStyleCnt="0"/>
      <dgm:spPr/>
    </dgm:pt>
    <dgm:pt modelId="{41633C58-7AAF-44E3-8EE5-31CF4B3B58CD}" type="pres">
      <dgm:prSet presAssocID="{56DC852B-928B-4303-9352-164DCCC24C1A}" presName="rootComposite" presStyleCnt="0"/>
      <dgm:spPr/>
    </dgm:pt>
    <dgm:pt modelId="{33B25372-43AE-418B-88D6-A929A03FCE98}" type="pres">
      <dgm:prSet presAssocID="{56DC852B-928B-4303-9352-164DCCC24C1A}" presName="rootText" presStyleLbl="node1" presStyleIdx="1" presStyleCnt="4"/>
      <dgm:spPr/>
    </dgm:pt>
    <dgm:pt modelId="{3BDD11BB-7DA3-4369-B41F-F83EAFAF6445}" type="pres">
      <dgm:prSet presAssocID="{56DC852B-928B-4303-9352-164DCCC24C1A}" presName="rootConnector" presStyleLbl="node1" presStyleIdx="1" presStyleCnt="4"/>
      <dgm:spPr/>
    </dgm:pt>
    <dgm:pt modelId="{098FBB43-383D-4C48-A3CA-E4B6B288B9EF}" type="pres">
      <dgm:prSet presAssocID="{56DC852B-928B-4303-9352-164DCCC24C1A}" presName="childShape" presStyleCnt="0"/>
      <dgm:spPr/>
    </dgm:pt>
    <dgm:pt modelId="{2EBD5D14-3878-48B4-91F7-3F21925C7B54}" type="pres">
      <dgm:prSet presAssocID="{67AC95D6-3B66-4CAD-AE5A-D9F27268CF2C}" presName="Name13" presStyleLbl="parChTrans1D2" presStyleIdx="2" presStyleCnt="6"/>
      <dgm:spPr/>
    </dgm:pt>
    <dgm:pt modelId="{7CD1849B-7C90-46D8-BCE6-EE430B457036}" type="pres">
      <dgm:prSet presAssocID="{5DAA4A01-D240-4C74-860E-3EFADCA4903F}" presName="childText" presStyleLbl="bgAcc1" presStyleIdx="2" presStyleCnt="6">
        <dgm:presLayoutVars>
          <dgm:bulletEnabled val="1"/>
        </dgm:presLayoutVars>
      </dgm:prSet>
      <dgm:spPr/>
    </dgm:pt>
    <dgm:pt modelId="{E5812C13-6896-4CB7-83F0-B8B41103F268}" type="pres">
      <dgm:prSet presAssocID="{30FF9236-CA4D-4191-BFF1-61B98366A4FC}" presName="Name13" presStyleLbl="parChTrans1D2" presStyleIdx="3" presStyleCnt="6"/>
      <dgm:spPr/>
    </dgm:pt>
    <dgm:pt modelId="{FD65C3D1-6549-484E-A2BD-7433137ED6C8}" type="pres">
      <dgm:prSet presAssocID="{421F21E5-B5B8-4B72-9C22-9A0D0E8AD11E}" presName="childText" presStyleLbl="bgAcc1" presStyleIdx="3" presStyleCnt="6">
        <dgm:presLayoutVars>
          <dgm:bulletEnabled val="1"/>
        </dgm:presLayoutVars>
      </dgm:prSet>
      <dgm:spPr/>
    </dgm:pt>
    <dgm:pt modelId="{E21CBC71-D582-4201-91BF-5C14B0205664}" type="pres">
      <dgm:prSet presAssocID="{103C1E10-D36B-4A8D-89B6-9D97A052D3B7}" presName="root" presStyleCnt="0"/>
      <dgm:spPr/>
    </dgm:pt>
    <dgm:pt modelId="{4C80861C-7F6A-4608-8348-88C3D98B9870}" type="pres">
      <dgm:prSet presAssocID="{103C1E10-D36B-4A8D-89B6-9D97A052D3B7}" presName="rootComposite" presStyleCnt="0"/>
      <dgm:spPr/>
    </dgm:pt>
    <dgm:pt modelId="{4546B4FC-315B-43B0-A319-EF40E0A68AA2}" type="pres">
      <dgm:prSet presAssocID="{103C1E10-D36B-4A8D-89B6-9D97A052D3B7}" presName="rootText" presStyleLbl="node1" presStyleIdx="2" presStyleCnt="4"/>
      <dgm:spPr/>
    </dgm:pt>
    <dgm:pt modelId="{D8ECBC49-B562-42BD-9C10-CE51B0794C48}" type="pres">
      <dgm:prSet presAssocID="{103C1E10-D36B-4A8D-89B6-9D97A052D3B7}" presName="rootConnector" presStyleLbl="node1" presStyleIdx="2" presStyleCnt="4"/>
      <dgm:spPr/>
    </dgm:pt>
    <dgm:pt modelId="{21D35A79-3975-4741-A2D9-E00A49C7EDA1}" type="pres">
      <dgm:prSet presAssocID="{103C1E10-D36B-4A8D-89B6-9D97A052D3B7}" presName="childShape" presStyleCnt="0"/>
      <dgm:spPr/>
    </dgm:pt>
    <dgm:pt modelId="{7D198CEA-A8E1-4578-8028-E676CA1482EF}" type="pres">
      <dgm:prSet presAssocID="{A49E1A73-6381-4055-A427-18E03089CDB5}" presName="Name13" presStyleLbl="parChTrans1D2" presStyleIdx="4" presStyleCnt="6"/>
      <dgm:spPr/>
    </dgm:pt>
    <dgm:pt modelId="{5BAFAACE-F0BA-4247-84B8-E80074AF0D07}" type="pres">
      <dgm:prSet presAssocID="{7462238C-298A-45E4-9122-550AFFF48E32}" presName="childText" presStyleLbl="bgAcc1" presStyleIdx="4" presStyleCnt="6">
        <dgm:presLayoutVars>
          <dgm:bulletEnabled val="1"/>
        </dgm:presLayoutVars>
      </dgm:prSet>
      <dgm:spPr/>
    </dgm:pt>
    <dgm:pt modelId="{950D84B1-69DB-44F3-9529-0AED79D74606}" type="pres">
      <dgm:prSet presAssocID="{0A79F971-B4C7-4749-8C39-F16F60583708}" presName="root" presStyleCnt="0"/>
      <dgm:spPr/>
    </dgm:pt>
    <dgm:pt modelId="{ED5F43AC-0774-4C23-8748-346150DF8337}" type="pres">
      <dgm:prSet presAssocID="{0A79F971-B4C7-4749-8C39-F16F60583708}" presName="rootComposite" presStyleCnt="0"/>
      <dgm:spPr/>
    </dgm:pt>
    <dgm:pt modelId="{176BB036-E35A-4321-A58A-9E4872FC659D}" type="pres">
      <dgm:prSet presAssocID="{0A79F971-B4C7-4749-8C39-F16F60583708}" presName="rootText" presStyleLbl="node1" presStyleIdx="3" presStyleCnt="4"/>
      <dgm:spPr/>
    </dgm:pt>
    <dgm:pt modelId="{DFD16A45-D877-4655-8A6A-62B5285D9ACC}" type="pres">
      <dgm:prSet presAssocID="{0A79F971-B4C7-4749-8C39-F16F60583708}" presName="rootConnector" presStyleLbl="node1" presStyleIdx="3" presStyleCnt="4"/>
      <dgm:spPr/>
    </dgm:pt>
    <dgm:pt modelId="{B0446C1F-A013-4CA8-8F0D-28BCF686FB66}" type="pres">
      <dgm:prSet presAssocID="{0A79F971-B4C7-4749-8C39-F16F60583708}" presName="childShape" presStyleCnt="0"/>
      <dgm:spPr/>
    </dgm:pt>
    <dgm:pt modelId="{9FA99110-A065-4D6D-8A15-9CBC080201F0}" type="pres">
      <dgm:prSet presAssocID="{51A65107-D3A5-456C-A6FB-115353325799}" presName="Name13" presStyleLbl="parChTrans1D2" presStyleIdx="5" presStyleCnt="6"/>
      <dgm:spPr/>
    </dgm:pt>
    <dgm:pt modelId="{E532E682-9ADD-4D28-90B3-FAC2ACBFD189}" type="pres">
      <dgm:prSet presAssocID="{F0C31505-0235-4AD1-B43A-0DED4E1CC0C1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91F6FA24-6553-4B61-8808-F5F0DF4C9319}" type="presOf" srcId="{103C1E10-D36B-4A8D-89B6-9D97A052D3B7}" destId="{D8ECBC49-B562-42BD-9C10-CE51B0794C48}" srcOrd="1" destOrd="0" presId="urn:microsoft.com/office/officeart/2005/8/layout/hierarchy3"/>
    <dgm:cxn modelId="{D9D98B26-DA87-4BBB-8A2F-AB2F678456D0}" type="presOf" srcId="{56DC852B-928B-4303-9352-164DCCC24C1A}" destId="{33B25372-43AE-418B-88D6-A929A03FCE98}" srcOrd="0" destOrd="0" presId="urn:microsoft.com/office/officeart/2005/8/layout/hierarchy3"/>
    <dgm:cxn modelId="{FE35A233-7480-4DFA-AA29-3117B993ACDC}" type="presOf" srcId="{56DC852B-928B-4303-9352-164DCCC24C1A}" destId="{3BDD11BB-7DA3-4369-B41F-F83EAFAF6445}" srcOrd="1" destOrd="0" presId="urn:microsoft.com/office/officeart/2005/8/layout/hierarchy3"/>
    <dgm:cxn modelId="{A612BF33-6FFF-4B48-8DC1-DA9832AE8EDC}" type="presOf" srcId="{51A65107-D3A5-456C-A6FB-115353325799}" destId="{9FA99110-A065-4D6D-8A15-9CBC080201F0}" srcOrd="0" destOrd="0" presId="urn:microsoft.com/office/officeart/2005/8/layout/hierarchy3"/>
    <dgm:cxn modelId="{31603867-8CE3-4F1A-891B-C10FB3C8E692}" srcId="{D0FC554C-8CD8-4846-89FF-83545CAD3F2A}" destId="{56DC852B-928B-4303-9352-164DCCC24C1A}" srcOrd="1" destOrd="0" parTransId="{8AA78A31-4E2B-4071-9383-612EB301A441}" sibTransId="{F77668FB-242C-462E-9290-750CE2CD4E87}"/>
    <dgm:cxn modelId="{9D394C47-8A82-4265-A684-CA1C5AE9C5AB}" type="presOf" srcId="{6C7690D1-F3C5-40DC-BF56-52AEBB0935E2}" destId="{C513C9DA-DBCE-4164-BBBB-F299113CA892}" srcOrd="0" destOrd="0" presId="urn:microsoft.com/office/officeart/2005/8/layout/hierarchy3"/>
    <dgm:cxn modelId="{60F4A349-845B-4CD4-8D0C-20FEB98576A0}" srcId="{0A79F971-B4C7-4749-8C39-F16F60583708}" destId="{F0C31505-0235-4AD1-B43A-0DED4E1CC0C1}" srcOrd="0" destOrd="0" parTransId="{51A65107-D3A5-456C-A6FB-115353325799}" sibTransId="{B5D6B749-89AB-429F-B1D4-BD0D791EFCB8}"/>
    <dgm:cxn modelId="{C35BFE51-B276-4E88-B01D-20B030F36149}" srcId="{103C1E10-D36B-4A8D-89B6-9D97A052D3B7}" destId="{7462238C-298A-45E4-9122-550AFFF48E32}" srcOrd="0" destOrd="0" parTransId="{A49E1A73-6381-4055-A427-18E03089CDB5}" sibTransId="{2C7FF802-C744-4620-AE40-7C6B6331379A}"/>
    <dgm:cxn modelId="{39F09575-8391-4899-9B0A-C8A7DBECF022}" type="presOf" srcId="{7462238C-298A-45E4-9122-550AFFF48E32}" destId="{5BAFAACE-F0BA-4247-84B8-E80074AF0D07}" srcOrd="0" destOrd="0" presId="urn:microsoft.com/office/officeart/2005/8/layout/hierarchy3"/>
    <dgm:cxn modelId="{010B7657-4C7F-4134-B8A4-13B0C6CED251}" srcId="{D0FC554C-8CD8-4846-89FF-83545CAD3F2A}" destId="{B48E413A-A71A-42BB-BC78-0A3B10EB632C}" srcOrd="0" destOrd="0" parTransId="{C52BF598-0B91-4D46-B3A0-9267C21356E9}" sibTransId="{6B199425-BB1E-4E24-A486-C9FEFD6829ED}"/>
    <dgm:cxn modelId="{CBCE1F94-3E94-4608-BB09-BF9EFEBE55D0}" type="presOf" srcId="{421F21E5-B5B8-4B72-9C22-9A0D0E8AD11E}" destId="{FD65C3D1-6549-484E-A2BD-7433137ED6C8}" srcOrd="0" destOrd="0" presId="urn:microsoft.com/office/officeart/2005/8/layout/hierarchy3"/>
    <dgm:cxn modelId="{17778198-821B-4807-83BB-08F97BCAE8C1}" type="presOf" srcId="{D0FC554C-8CD8-4846-89FF-83545CAD3F2A}" destId="{AB0395C4-CA42-409E-90D4-411F2539FAD1}" srcOrd="0" destOrd="0" presId="urn:microsoft.com/office/officeart/2005/8/layout/hierarchy3"/>
    <dgm:cxn modelId="{3F07CF9E-F9EA-4FE3-8B04-87D430287DB4}" type="presOf" srcId="{30FF9236-CA4D-4191-BFF1-61B98366A4FC}" destId="{E5812C13-6896-4CB7-83F0-B8B41103F268}" srcOrd="0" destOrd="0" presId="urn:microsoft.com/office/officeart/2005/8/layout/hierarchy3"/>
    <dgm:cxn modelId="{4C8DB3A4-D797-4E23-9CA4-70AE19E5E44B}" type="presOf" srcId="{225C701D-279B-45C5-96D2-7BD29160F7AC}" destId="{EDC5F0D5-F5C8-4A40-BE28-A471E9DD2037}" srcOrd="0" destOrd="0" presId="urn:microsoft.com/office/officeart/2005/8/layout/hierarchy3"/>
    <dgm:cxn modelId="{35546FA5-C723-4520-A4B2-9AA2C6027C75}" srcId="{56DC852B-928B-4303-9352-164DCCC24C1A}" destId="{5DAA4A01-D240-4C74-860E-3EFADCA4903F}" srcOrd="0" destOrd="0" parTransId="{67AC95D6-3B66-4CAD-AE5A-D9F27268CF2C}" sibTransId="{8B8A3672-523F-46CB-B223-C1BD87054FB3}"/>
    <dgm:cxn modelId="{24449EA7-E859-4019-A11D-C4D073E96E01}" srcId="{B48E413A-A71A-42BB-BC78-0A3B10EB632C}" destId="{A3FF1275-7174-4406-8900-286F2B7C6815}" srcOrd="1" destOrd="0" parTransId="{6C7690D1-F3C5-40DC-BF56-52AEBB0935E2}" sibTransId="{8F66C076-34AD-4946-BF00-A9A3775C9F0F}"/>
    <dgm:cxn modelId="{CFF160B8-2C91-4D87-AE34-51C094A946E2}" type="presOf" srcId="{5DAA4A01-D240-4C74-860E-3EFADCA4903F}" destId="{7CD1849B-7C90-46D8-BCE6-EE430B457036}" srcOrd="0" destOrd="0" presId="urn:microsoft.com/office/officeart/2005/8/layout/hierarchy3"/>
    <dgm:cxn modelId="{51900FC9-C0BB-45F5-B70B-0E1D8D19921C}" srcId="{D0FC554C-8CD8-4846-89FF-83545CAD3F2A}" destId="{0A79F971-B4C7-4749-8C39-F16F60583708}" srcOrd="3" destOrd="0" parTransId="{9AC21BB4-469F-4C36-AAFC-F6D5F9AFD222}" sibTransId="{CBF17548-DF16-4CFB-94ED-7775D004F385}"/>
    <dgm:cxn modelId="{6FF0E0CB-5294-44AE-A1D1-CDAD5C8B3417}" type="presOf" srcId="{0A79F971-B4C7-4749-8C39-F16F60583708}" destId="{DFD16A45-D877-4655-8A6A-62B5285D9ACC}" srcOrd="1" destOrd="0" presId="urn:microsoft.com/office/officeart/2005/8/layout/hierarchy3"/>
    <dgm:cxn modelId="{061DDED0-F0A9-4548-96FC-7ACC87E0A875}" type="presOf" srcId="{B48E413A-A71A-42BB-BC78-0A3B10EB632C}" destId="{7EADD538-10CD-40BA-BC7C-50F4B0B2644E}" srcOrd="0" destOrd="0" presId="urn:microsoft.com/office/officeart/2005/8/layout/hierarchy3"/>
    <dgm:cxn modelId="{AAA8CFD2-7268-4C10-8161-9F01215E3D73}" type="presOf" srcId="{103C1E10-D36B-4A8D-89B6-9D97A052D3B7}" destId="{4546B4FC-315B-43B0-A319-EF40E0A68AA2}" srcOrd="0" destOrd="0" presId="urn:microsoft.com/office/officeart/2005/8/layout/hierarchy3"/>
    <dgm:cxn modelId="{90355ED3-D28D-4D3B-8207-DF2529408849}" type="presOf" srcId="{F0C31505-0235-4AD1-B43A-0DED4E1CC0C1}" destId="{E532E682-9ADD-4D28-90B3-FAC2ACBFD189}" srcOrd="0" destOrd="0" presId="urn:microsoft.com/office/officeart/2005/8/layout/hierarchy3"/>
    <dgm:cxn modelId="{C9BB70DA-38B8-40E1-8676-4E85D039BB35}" type="presOf" srcId="{A49E1A73-6381-4055-A427-18E03089CDB5}" destId="{7D198CEA-A8E1-4578-8028-E676CA1482EF}" srcOrd="0" destOrd="0" presId="urn:microsoft.com/office/officeart/2005/8/layout/hierarchy3"/>
    <dgm:cxn modelId="{78FCB8DE-0051-4373-A619-09381C67073A}" srcId="{B48E413A-A71A-42BB-BC78-0A3B10EB632C}" destId="{225C701D-279B-45C5-96D2-7BD29160F7AC}" srcOrd="0" destOrd="0" parTransId="{4F46C3B4-8094-4BC7-B74D-6B7EDC7CAD4C}" sibTransId="{A6B38625-0FD7-4881-AF31-184D982B5E3F}"/>
    <dgm:cxn modelId="{15692FE7-FC66-4781-85A2-A7C231388756}" srcId="{D0FC554C-8CD8-4846-89FF-83545CAD3F2A}" destId="{103C1E10-D36B-4A8D-89B6-9D97A052D3B7}" srcOrd="2" destOrd="0" parTransId="{4CB80E61-1032-45E0-A2A3-1B6CCB069A20}" sibTransId="{0A51BB02-D91E-4C6A-8EC4-B32177147DAC}"/>
    <dgm:cxn modelId="{01C6C7F6-554B-45FC-9C59-A774CAC94B92}" type="presOf" srcId="{A3FF1275-7174-4406-8900-286F2B7C6815}" destId="{A56CF733-879F-45A3-9AEA-31F5DA65B561}" srcOrd="0" destOrd="0" presId="urn:microsoft.com/office/officeart/2005/8/layout/hierarchy3"/>
    <dgm:cxn modelId="{54A4CDF9-CC27-41A5-BEF2-48E5CBF60B6B}" srcId="{56DC852B-928B-4303-9352-164DCCC24C1A}" destId="{421F21E5-B5B8-4B72-9C22-9A0D0E8AD11E}" srcOrd="1" destOrd="0" parTransId="{30FF9236-CA4D-4191-BFF1-61B98366A4FC}" sibTransId="{C9B115C4-C8C5-4F11-9152-EBF420D099FF}"/>
    <dgm:cxn modelId="{F9A879FB-6D3F-4761-9C5A-24922B768C9E}" type="presOf" srcId="{4F46C3B4-8094-4BC7-B74D-6B7EDC7CAD4C}" destId="{4EE4F80D-9B68-464D-BBD7-4B10C145A386}" srcOrd="0" destOrd="0" presId="urn:microsoft.com/office/officeart/2005/8/layout/hierarchy3"/>
    <dgm:cxn modelId="{9974F3FB-C36C-42A3-AF0D-E2D1EBB66F18}" type="presOf" srcId="{B48E413A-A71A-42BB-BC78-0A3B10EB632C}" destId="{0FE290B2-B999-4BB3-B2AD-2DAFCEA65707}" srcOrd="1" destOrd="0" presId="urn:microsoft.com/office/officeart/2005/8/layout/hierarchy3"/>
    <dgm:cxn modelId="{A456E2FE-AA47-42E9-B01B-7F63DC715394}" type="presOf" srcId="{0A79F971-B4C7-4749-8C39-F16F60583708}" destId="{176BB036-E35A-4321-A58A-9E4872FC659D}" srcOrd="0" destOrd="0" presId="urn:microsoft.com/office/officeart/2005/8/layout/hierarchy3"/>
    <dgm:cxn modelId="{5907A6FF-7576-433E-ACE4-C0DD3983D9C8}" type="presOf" srcId="{67AC95D6-3B66-4CAD-AE5A-D9F27268CF2C}" destId="{2EBD5D14-3878-48B4-91F7-3F21925C7B54}" srcOrd="0" destOrd="0" presId="urn:microsoft.com/office/officeart/2005/8/layout/hierarchy3"/>
    <dgm:cxn modelId="{3B2D136B-C25A-4C34-9952-8C4674813C50}" type="presParOf" srcId="{AB0395C4-CA42-409E-90D4-411F2539FAD1}" destId="{394B90C1-2118-43AE-8117-0321A7A8525D}" srcOrd="0" destOrd="0" presId="urn:microsoft.com/office/officeart/2005/8/layout/hierarchy3"/>
    <dgm:cxn modelId="{A0BD7264-BCC7-4DA9-890B-820AF67552A4}" type="presParOf" srcId="{394B90C1-2118-43AE-8117-0321A7A8525D}" destId="{74477C77-5B7A-4704-A84D-D7393FC7FADE}" srcOrd="0" destOrd="0" presId="urn:microsoft.com/office/officeart/2005/8/layout/hierarchy3"/>
    <dgm:cxn modelId="{4DC49759-CAE3-4556-9142-9E2A6A8BD521}" type="presParOf" srcId="{74477C77-5B7A-4704-A84D-D7393FC7FADE}" destId="{7EADD538-10CD-40BA-BC7C-50F4B0B2644E}" srcOrd="0" destOrd="0" presId="urn:microsoft.com/office/officeart/2005/8/layout/hierarchy3"/>
    <dgm:cxn modelId="{18A45A1C-B586-4812-BF1A-009722EE2C7F}" type="presParOf" srcId="{74477C77-5B7A-4704-A84D-D7393FC7FADE}" destId="{0FE290B2-B999-4BB3-B2AD-2DAFCEA65707}" srcOrd="1" destOrd="0" presId="urn:microsoft.com/office/officeart/2005/8/layout/hierarchy3"/>
    <dgm:cxn modelId="{5C35AEEB-2792-44D5-9BDC-8D7311104FC7}" type="presParOf" srcId="{394B90C1-2118-43AE-8117-0321A7A8525D}" destId="{D843E68B-FF83-41FC-9255-14B672AD06FD}" srcOrd="1" destOrd="0" presId="urn:microsoft.com/office/officeart/2005/8/layout/hierarchy3"/>
    <dgm:cxn modelId="{B7E2C6B6-DCD8-4199-BA84-B31E900E4C88}" type="presParOf" srcId="{D843E68B-FF83-41FC-9255-14B672AD06FD}" destId="{4EE4F80D-9B68-464D-BBD7-4B10C145A386}" srcOrd="0" destOrd="0" presId="urn:microsoft.com/office/officeart/2005/8/layout/hierarchy3"/>
    <dgm:cxn modelId="{94F3998E-35C9-4C65-833D-5E0EB662CF6D}" type="presParOf" srcId="{D843E68B-FF83-41FC-9255-14B672AD06FD}" destId="{EDC5F0D5-F5C8-4A40-BE28-A471E9DD2037}" srcOrd="1" destOrd="0" presId="urn:microsoft.com/office/officeart/2005/8/layout/hierarchy3"/>
    <dgm:cxn modelId="{115B5B6C-8300-44EB-B35D-7AC102D03190}" type="presParOf" srcId="{D843E68B-FF83-41FC-9255-14B672AD06FD}" destId="{C513C9DA-DBCE-4164-BBBB-F299113CA892}" srcOrd="2" destOrd="0" presId="urn:microsoft.com/office/officeart/2005/8/layout/hierarchy3"/>
    <dgm:cxn modelId="{88D3EC60-C575-4C2F-B1D4-D10B8F8F76E2}" type="presParOf" srcId="{D843E68B-FF83-41FC-9255-14B672AD06FD}" destId="{A56CF733-879F-45A3-9AEA-31F5DA65B561}" srcOrd="3" destOrd="0" presId="urn:microsoft.com/office/officeart/2005/8/layout/hierarchy3"/>
    <dgm:cxn modelId="{5D72E99D-A49F-48E6-9223-6048EF926B76}" type="presParOf" srcId="{AB0395C4-CA42-409E-90D4-411F2539FAD1}" destId="{17624F40-F5C9-4A80-A1E2-897809FC7B15}" srcOrd="1" destOrd="0" presId="urn:microsoft.com/office/officeart/2005/8/layout/hierarchy3"/>
    <dgm:cxn modelId="{5BB3CBF0-DC31-405B-922B-611B01DC2166}" type="presParOf" srcId="{17624F40-F5C9-4A80-A1E2-897809FC7B15}" destId="{41633C58-7AAF-44E3-8EE5-31CF4B3B58CD}" srcOrd="0" destOrd="0" presId="urn:microsoft.com/office/officeart/2005/8/layout/hierarchy3"/>
    <dgm:cxn modelId="{9A66AB5A-4C21-419C-AF07-E89D03192ECD}" type="presParOf" srcId="{41633C58-7AAF-44E3-8EE5-31CF4B3B58CD}" destId="{33B25372-43AE-418B-88D6-A929A03FCE98}" srcOrd="0" destOrd="0" presId="urn:microsoft.com/office/officeart/2005/8/layout/hierarchy3"/>
    <dgm:cxn modelId="{675CD046-C0EA-4560-8C20-69EB8D133D19}" type="presParOf" srcId="{41633C58-7AAF-44E3-8EE5-31CF4B3B58CD}" destId="{3BDD11BB-7DA3-4369-B41F-F83EAFAF6445}" srcOrd="1" destOrd="0" presId="urn:microsoft.com/office/officeart/2005/8/layout/hierarchy3"/>
    <dgm:cxn modelId="{A18EC5BA-A6C5-4353-8711-8ACFB763F352}" type="presParOf" srcId="{17624F40-F5C9-4A80-A1E2-897809FC7B15}" destId="{098FBB43-383D-4C48-A3CA-E4B6B288B9EF}" srcOrd="1" destOrd="0" presId="urn:microsoft.com/office/officeart/2005/8/layout/hierarchy3"/>
    <dgm:cxn modelId="{3D7BBB66-C61D-418C-B04C-CFBE113D9E0E}" type="presParOf" srcId="{098FBB43-383D-4C48-A3CA-E4B6B288B9EF}" destId="{2EBD5D14-3878-48B4-91F7-3F21925C7B54}" srcOrd="0" destOrd="0" presId="urn:microsoft.com/office/officeart/2005/8/layout/hierarchy3"/>
    <dgm:cxn modelId="{B0C4E041-EBD1-4409-8912-A2CB1D986DAC}" type="presParOf" srcId="{098FBB43-383D-4C48-A3CA-E4B6B288B9EF}" destId="{7CD1849B-7C90-46D8-BCE6-EE430B457036}" srcOrd="1" destOrd="0" presId="urn:microsoft.com/office/officeart/2005/8/layout/hierarchy3"/>
    <dgm:cxn modelId="{EC77A656-B365-4C5D-867A-1DF60F30C481}" type="presParOf" srcId="{098FBB43-383D-4C48-A3CA-E4B6B288B9EF}" destId="{E5812C13-6896-4CB7-83F0-B8B41103F268}" srcOrd="2" destOrd="0" presId="urn:microsoft.com/office/officeart/2005/8/layout/hierarchy3"/>
    <dgm:cxn modelId="{9C0221FD-A2A7-432E-A3FC-3241CD5CE9FD}" type="presParOf" srcId="{098FBB43-383D-4C48-A3CA-E4B6B288B9EF}" destId="{FD65C3D1-6549-484E-A2BD-7433137ED6C8}" srcOrd="3" destOrd="0" presId="urn:microsoft.com/office/officeart/2005/8/layout/hierarchy3"/>
    <dgm:cxn modelId="{FE44066F-326B-49B5-A9D0-B178B6DD1240}" type="presParOf" srcId="{AB0395C4-CA42-409E-90D4-411F2539FAD1}" destId="{E21CBC71-D582-4201-91BF-5C14B0205664}" srcOrd="2" destOrd="0" presId="urn:microsoft.com/office/officeart/2005/8/layout/hierarchy3"/>
    <dgm:cxn modelId="{CAE27D53-BF86-4C55-8B33-A2819F45CC3C}" type="presParOf" srcId="{E21CBC71-D582-4201-91BF-5C14B0205664}" destId="{4C80861C-7F6A-4608-8348-88C3D98B9870}" srcOrd="0" destOrd="0" presId="urn:microsoft.com/office/officeart/2005/8/layout/hierarchy3"/>
    <dgm:cxn modelId="{EF1E98EB-7320-46A9-A1F7-DF800DE5837E}" type="presParOf" srcId="{4C80861C-7F6A-4608-8348-88C3D98B9870}" destId="{4546B4FC-315B-43B0-A319-EF40E0A68AA2}" srcOrd="0" destOrd="0" presId="urn:microsoft.com/office/officeart/2005/8/layout/hierarchy3"/>
    <dgm:cxn modelId="{EC09D510-9979-4D92-9B23-02CB40C7AE40}" type="presParOf" srcId="{4C80861C-7F6A-4608-8348-88C3D98B9870}" destId="{D8ECBC49-B562-42BD-9C10-CE51B0794C48}" srcOrd="1" destOrd="0" presId="urn:microsoft.com/office/officeart/2005/8/layout/hierarchy3"/>
    <dgm:cxn modelId="{0424445A-57B7-41C8-8C06-5A60E905CEEE}" type="presParOf" srcId="{E21CBC71-D582-4201-91BF-5C14B0205664}" destId="{21D35A79-3975-4741-A2D9-E00A49C7EDA1}" srcOrd="1" destOrd="0" presId="urn:microsoft.com/office/officeart/2005/8/layout/hierarchy3"/>
    <dgm:cxn modelId="{34F15081-E55F-4F02-8357-EE8A23AD4C5A}" type="presParOf" srcId="{21D35A79-3975-4741-A2D9-E00A49C7EDA1}" destId="{7D198CEA-A8E1-4578-8028-E676CA1482EF}" srcOrd="0" destOrd="0" presId="urn:microsoft.com/office/officeart/2005/8/layout/hierarchy3"/>
    <dgm:cxn modelId="{FB927D2A-36D8-4911-98FE-1269DCC02F7A}" type="presParOf" srcId="{21D35A79-3975-4741-A2D9-E00A49C7EDA1}" destId="{5BAFAACE-F0BA-4247-84B8-E80074AF0D07}" srcOrd="1" destOrd="0" presId="urn:microsoft.com/office/officeart/2005/8/layout/hierarchy3"/>
    <dgm:cxn modelId="{37169B68-14E8-4969-AE3F-6068FBF24BE0}" type="presParOf" srcId="{AB0395C4-CA42-409E-90D4-411F2539FAD1}" destId="{950D84B1-69DB-44F3-9529-0AED79D74606}" srcOrd="3" destOrd="0" presId="urn:microsoft.com/office/officeart/2005/8/layout/hierarchy3"/>
    <dgm:cxn modelId="{B26FEBE2-C88F-4D10-AFD1-03E366CF0D01}" type="presParOf" srcId="{950D84B1-69DB-44F3-9529-0AED79D74606}" destId="{ED5F43AC-0774-4C23-8748-346150DF8337}" srcOrd="0" destOrd="0" presId="urn:microsoft.com/office/officeart/2005/8/layout/hierarchy3"/>
    <dgm:cxn modelId="{DF2C2696-DDBC-4406-B2EF-C3217AF657F7}" type="presParOf" srcId="{ED5F43AC-0774-4C23-8748-346150DF8337}" destId="{176BB036-E35A-4321-A58A-9E4872FC659D}" srcOrd="0" destOrd="0" presId="urn:microsoft.com/office/officeart/2005/8/layout/hierarchy3"/>
    <dgm:cxn modelId="{34CDCC6D-2C49-4A3E-BB9E-5F68075AD12E}" type="presParOf" srcId="{ED5F43AC-0774-4C23-8748-346150DF8337}" destId="{DFD16A45-D877-4655-8A6A-62B5285D9ACC}" srcOrd="1" destOrd="0" presId="urn:microsoft.com/office/officeart/2005/8/layout/hierarchy3"/>
    <dgm:cxn modelId="{DC765810-3E87-4C60-916C-44FB6F06F121}" type="presParOf" srcId="{950D84B1-69DB-44F3-9529-0AED79D74606}" destId="{B0446C1F-A013-4CA8-8F0D-28BCF686FB66}" srcOrd="1" destOrd="0" presId="urn:microsoft.com/office/officeart/2005/8/layout/hierarchy3"/>
    <dgm:cxn modelId="{74768560-B6BB-4533-879A-7963AB34D3B6}" type="presParOf" srcId="{B0446C1F-A013-4CA8-8F0D-28BCF686FB66}" destId="{9FA99110-A065-4D6D-8A15-9CBC080201F0}" srcOrd="0" destOrd="0" presId="urn:microsoft.com/office/officeart/2005/8/layout/hierarchy3"/>
    <dgm:cxn modelId="{02EE3A11-04CB-4664-8A6E-E96EE24C5EB7}" type="presParOf" srcId="{B0446C1F-A013-4CA8-8F0D-28BCF686FB66}" destId="{E532E682-9ADD-4D28-90B3-FAC2ACBFD18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F5935-9D26-4321-A37F-67E690F0CE1A}">
      <dsp:nvSpPr>
        <dsp:cNvPr id="0" name=""/>
        <dsp:cNvSpPr/>
      </dsp:nvSpPr>
      <dsp:spPr>
        <a:xfrm>
          <a:off x="2290808" y="1373"/>
          <a:ext cx="3094811" cy="1547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63500" rIns="95250" bIns="6350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altLang="en-US" sz="5000" kern="1200" dirty="0">
              <a:latin typeface="Times New Roman" panose="02020603050405020304" pitchFamily="18" charset="0"/>
            </a:rPr>
            <a:t>מבוססות תמונות</a:t>
          </a:r>
          <a:endParaRPr lang="en-US" altLang="en-US" sz="5000" kern="1200" dirty="0">
            <a:latin typeface="Times New Roman" panose="02020603050405020304" pitchFamily="18" charset="0"/>
          </a:endParaRPr>
        </a:p>
      </dsp:txBody>
      <dsp:txXfrm>
        <a:off x="2336130" y="46695"/>
        <a:ext cx="3004167" cy="1456761"/>
      </dsp:txXfrm>
    </dsp:sp>
    <dsp:sp modelId="{094002A5-849E-45C9-A018-3E1BE6E459B8}">
      <dsp:nvSpPr>
        <dsp:cNvPr id="0" name=""/>
        <dsp:cNvSpPr/>
      </dsp:nvSpPr>
      <dsp:spPr>
        <a:xfrm>
          <a:off x="2600289" y="1548779"/>
          <a:ext cx="309481" cy="113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302"/>
              </a:lnTo>
              <a:lnTo>
                <a:pt x="309481" y="113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717AE-FDEA-4E78-B225-6600CE2E4ECF}">
      <dsp:nvSpPr>
        <dsp:cNvPr id="0" name=""/>
        <dsp:cNvSpPr/>
      </dsp:nvSpPr>
      <dsp:spPr>
        <a:xfrm>
          <a:off x="2909770" y="1905378"/>
          <a:ext cx="2475848" cy="1547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6500" kern="1200" dirty="0">
            <a:latin typeface="Times New Roman" panose="02020603050405020304" pitchFamily="18" charset="0"/>
          </a:endParaRPr>
        </a:p>
      </dsp:txBody>
      <dsp:txXfrm>
        <a:off x="2955092" y="1950700"/>
        <a:ext cx="2385204" cy="1456761"/>
      </dsp:txXfrm>
    </dsp:sp>
    <dsp:sp modelId="{11B58DAB-8B09-43C4-B3A8-EEEEC15F6C14}">
      <dsp:nvSpPr>
        <dsp:cNvPr id="0" name=""/>
        <dsp:cNvSpPr/>
      </dsp:nvSpPr>
      <dsp:spPr>
        <a:xfrm>
          <a:off x="2600289" y="1548779"/>
          <a:ext cx="309481" cy="3094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4811"/>
              </a:lnTo>
              <a:lnTo>
                <a:pt x="309481" y="30948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5BF6C-A2E6-4991-A582-244B723084F4}">
      <dsp:nvSpPr>
        <dsp:cNvPr id="0" name=""/>
        <dsp:cNvSpPr/>
      </dsp:nvSpPr>
      <dsp:spPr>
        <a:xfrm>
          <a:off x="2909770" y="3869887"/>
          <a:ext cx="2475848" cy="1547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6500" kern="1200" dirty="0">
            <a:latin typeface="Times New Roman" panose="02020603050405020304" pitchFamily="18" charset="0"/>
          </a:endParaRPr>
        </a:p>
      </dsp:txBody>
      <dsp:txXfrm>
        <a:off x="2955092" y="3915209"/>
        <a:ext cx="2385204" cy="1456761"/>
      </dsp:txXfrm>
    </dsp:sp>
    <dsp:sp modelId="{95625B57-EFA3-4B73-BEB9-5D4B4E924145}">
      <dsp:nvSpPr>
        <dsp:cNvPr id="0" name=""/>
        <dsp:cNvSpPr/>
      </dsp:nvSpPr>
      <dsp:spPr>
        <a:xfrm>
          <a:off x="6159322" y="1373"/>
          <a:ext cx="3094811" cy="1547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63500" rIns="95250" bIns="6350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altLang="en-US" sz="5000" kern="1200" dirty="0">
              <a:latin typeface="Times New Roman" panose="02020603050405020304" pitchFamily="18" charset="0"/>
            </a:rPr>
            <a:t>מבססות וידיאו</a:t>
          </a:r>
          <a:endParaRPr lang="en-US" altLang="en-US" sz="5000" kern="1200" dirty="0">
            <a:latin typeface="Times New Roman" panose="02020603050405020304" pitchFamily="18" charset="0"/>
          </a:endParaRPr>
        </a:p>
      </dsp:txBody>
      <dsp:txXfrm>
        <a:off x="6204644" y="46695"/>
        <a:ext cx="3004167" cy="1456761"/>
      </dsp:txXfrm>
    </dsp:sp>
    <dsp:sp modelId="{D0539692-C9DF-4F12-83DF-CE638F9534A5}">
      <dsp:nvSpPr>
        <dsp:cNvPr id="0" name=""/>
        <dsp:cNvSpPr/>
      </dsp:nvSpPr>
      <dsp:spPr>
        <a:xfrm>
          <a:off x="6468803" y="1548779"/>
          <a:ext cx="309481" cy="1160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554"/>
              </a:lnTo>
              <a:lnTo>
                <a:pt x="309481" y="11605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D75F2-6144-4E7B-A8C2-280D8621C11B}">
      <dsp:nvSpPr>
        <dsp:cNvPr id="0" name=""/>
        <dsp:cNvSpPr/>
      </dsp:nvSpPr>
      <dsp:spPr>
        <a:xfrm>
          <a:off x="6778284" y="1935630"/>
          <a:ext cx="2475848" cy="1547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6500" kern="1200" dirty="0">
            <a:latin typeface="Times New Roman" panose="02020603050405020304" pitchFamily="18" charset="0"/>
          </a:endParaRPr>
        </a:p>
      </dsp:txBody>
      <dsp:txXfrm>
        <a:off x="6823606" y="1980952"/>
        <a:ext cx="2385204" cy="1456761"/>
      </dsp:txXfrm>
    </dsp:sp>
    <dsp:sp modelId="{8800A399-AEC0-457B-B92B-1A514C9DB925}">
      <dsp:nvSpPr>
        <dsp:cNvPr id="0" name=""/>
        <dsp:cNvSpPr/>
      </dsp:nvSpPr>
      <dsp:spPr>
        <a:xfrm>
          <a:off x="6468803" y="1548779"/>
          <a:ext cx="309481" cy="3094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4811"/>
              </a:lnTo>
              <a:lnTo>
                <a:pt x="309481" y="30948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8F9FF-9130-40B3-9A52-0E70C261CEA4}">
      <dsp:nvSpPr>
        <dsp:cNvPr id="0" name=""/>
        <dsp:cNvSpPr/>
      </dsp:nvSpPr>
      <dsp:spPr>
        <a:xfrm>
          <a:off x="6778284" y="3869887"/>
          <a:ext cx="2475848" cy="1547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6500" kern="1200" dirty="0">
            <a:latin typeface="Times New Roman" panose="02020603050405020304" pitchFamily="18" charset="0"/>
          </a:endParaRPr>
        </a:p>
      </dsp:txBody>
      <dsp:txXfrm>
        <a:off x="6823606" y="3915209"/>
        <a:ext cx="2385204" cy="1456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DD538-10CD-40BA-BC7C-50F4B0B2644E}">
      <dsp:nvSpPr>
        <dsp:cNvPr id="0" name=""/>
        <dsp:cNvSpPr/>
      </dsp:nvSpPr>
      <dsp:spPr>
        <a:xfrm>
          <a:off x="0" y="676661"/>
          <a:ext cx="2429624" cy="1214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altLang="en-US" sz="3900" kern="1200" dirty="0">
              <a:latin typeface="Times New Roman" panose="02020603050405020304" pitchFamily="18" charset="0"/>
            </a:rPr>
            <a:t>מקצועי</a:t>
          </a:r>
          <a:endParaRPr lang="en-US" altLang="en-US" sz="3900" kern="1200" dirty="0">
            <a:latin typeface="Times New Roman" panose="02020603050405020304" pitchFamily="18" charset="0"/>
          </a:endParaRPr>
        </a:p>
      </dsp:txBody>
      <dsp:txXfrm>
        <a:off x="35581" y="712242"/>
        <a:ext cx="2358462" cy="1143650"/>
      </dsp:txXfrm>
    </dsp:sp>
    <dsp:sp modelId="{4EE4F80D-9B68-464D-BBD7-4B10C145A386}">
      <dsp:nvSpPr>
        <dsp:cNvPr id="0" name=""/>
        <dsp:cNvSpPr/>
      </dsp:nvSpPr>
      <dsp:spPr>
        <a:xfrm>
          <a:off x="242962" y="1891473"/>
          <a:ext cx="245076" cy="817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860"/>
              </a:lnTo>
              <a:lnTo>
                <a:pt x="245076" y="8178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5F0D5-F5C8-4A40-BE28-A471E9DD2037}">
      <dsp:nvSpPr>
        <dsp:cNvPr id="0" name=""/>
        <dsp:cNvSpPr/>
      </dsp:nvSpPr>
      <dsp:spPr>
        <a:xfrm>
          <a:off x="488038" y="2101927"/>
          <a:ext cx="1943699" cy="1214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6500" kern="1200" dirty="0">
            <a:latin typeface="Times New Roman" panose="02020603050405020304" pitchFamily="18" charset="0"/>
          </a:endParaRPr>
        </a:p>
      </dsp:txBody>
      <dsp:txXfrm>
        <a:off x="523619" y="2137508"/>
        <a:ext cx="1872537" cy="1143650"/>
      </dsp:txXfrm>
    </dsp:sp>
    <dsp:sp modelId="{C513C9DA-DBCE-4164-BBBB-F299113CA892}">
      <dsp:nvSpPr>
        <dsp:cNvPr id="0" name=""/>
        <dsp:cNvSpPr/>
      </dsp:nvSpPr>
      <dsp:spPr>
        <a:xfrm>
          <a:off x="242962" y="1891473"/>
          <a:ext cx="245076" cy="2336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6375"/>
              </a:lnTo>
              <a:lnTo>
                <a:pt x="245076" y="23363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CF733-879F-45A3-9AEA-31F5DA65B561}">
      <dsp:nvSpPr>
        <dsp:cNvPr id="0" name=""/>
        <dsp:cNvSpPr/>
      </dsp:nvSpPr>
      <dsp:spPr>
        <a:xfrm>
          <a:off x="488038" y="3620442"/>
          <a:ext cx="1943699" cy="1214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6500" kern="1200" dirty="0">
            <a:latin typeface="Times New Roman" panose="02020603050405020304" pitchFamily="18" charset="0"/>
          </a:endParaRPr>
        </a:p>
      </dsp:txBody>
      <dsp:txXfrm>
        <a:off x="523619" y="3656023"/>
        <a:ext cx="1872537" cy="1143650"/>
      </dsp:txXfrm>
    </dsp:sp>
    <dsp:sp modelId="{33B25372-43AE-418B-88D6-A929A03FCE98}">
      <dsp:nvSpPr>
        <dsp:cNvPr id="0" name=""/>
        <dsp:cNvSpPr/>
      </dsp:nvSpPr>
      <dsp:spPr>
        <a:xfrm>
          <a:off x="3039143" y="583412"/>
          <a:ext cx="2429624" cy="1214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altLang="en-US" sz="3900" kern="1200" dirty="0">
              <a:latin typeface="Times New Roman" panose="02020603050405020304" pitchFamily="18" charset="0"/>
            </a:rPr>
            <a:t>פורומים ודיונים</a:t>
          </a:r>
          <a:endParaRPr lang="en-US" altLang="en-US" sz="3900" kern="1200" dirty="0">
            <a:latin typeface="Times New Roman" panose="02020603050405020304" pitchFamily="18" charset="0"/>
          </a:endParaRPr>
        </a:p>
      </dsp:txBody>
      <dsp:txXfrm>
        <a:off x="3074724" y="618993"/>
        <a:ext cx="2358462" cy="1143650"/>
      </dsp:txXfrm>
    </dsp:sp>
    <dsp:sp modelId="{2EBD5D14-3878-48B4-91F7-3F21925C7B54}">
      <dsp:nvSpPr>
        <dsp:cNvPr id="0" name=""/>
        <dsp:cNvSpPr/>
      </dsp:nvSpPr>
      <dsp:spPr>
        <a:xfrm>
          <a:off x="3282106" y="1798224"/>
          <a:ext cx="242962" cy="911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109"/>
              </a:lnTo>
              <a:lnTo>
                <a:pt x="242962" y="9111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1849B-7C90-46D8-BCE6-EE430B457036}">
      <dsp:nvSpPr>
        <dsp:cNvPr id="0" name=""/>
        <dsp:cNvSpPr/>
      </dsp:nvSpPr>
      <dsp:spPr>
        <a:xfrm>
          <a:off x="3525068" y="2101927"/>
          <a:ext cx="1943699" cy="1214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6500" kern="1200" dirty="0">
            <a:latin typeface="Times New Roman" panose="02020603050405020304" pitchFamily="18" charset="0"/>
          </a:endParaRPr>
        </a:p>
      </dsp:txBody>
      <dsp:txXfrm>
        <a:off x="3560649" y="2137508"/>
        <a:ext cx="1872537" cy="1143650"/>
      </dsp:txXfrm>
    </dsp:sp>
    <dsp:sp modelId="{E5812C13-6896-4CB7-83F0-B8B41103F268}">
      <dsp:nvSpPr>
        <dsp:cNvPr id="0" name=""/>
        <dsp:cNvSpPr/>
      </dsp:nvSpPr>
      <dsp:spPr>
        <a:xfrm>
          <a:off x="3282106" y="1798224"/>
          <a:ext cx="242962" cy="242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24"/>
              </a:lnTo>
              <a:lnTo>
                <a:pt x="242962" y="24296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C3D1-6549-484E-A2BD-7433137ED6C8}">
      <dsp:nvSpPr>
        <dsp:cNvPr id="0" name=""/>
        <dsp:cNvSpPr/>
      </dsp:nvSpPr>
      <dsp:spPr>
        <a:xfrm>
          <a:off x="3525068" y="3620442"/>
          <a:ext cx="1943699" cy="1214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6500" kern="1200" dirty="0">
            <a:latin typeface="Times New Roman" panose="02020603050405020304" pitchFamily="18" charset="0"/>
          </a:endParaRPr>
        </a:p>
      </dsp:txBody>
      <dsp:txXfrm>
        <a:off x="3560649" y="3656023"/>
        <a:ext cx="1872537" cy="1143650"/>
      </dsp:txXfrm>
    </dsp:sp>
    <dsp:sp modelId="{4546B4FC-315B-43B0-A319-EF40E0A68AA2}">
      <dsp:nvSpPr>
        <dsp:cNvPr id="0" name=""/>
        <dsp:cNvSpPr/>
      </dsp:nvSpPr>
      <dsp:spPr>
        <a:xfrm>
          <a:off x="6076174" y="583412"/>
          <a:ext cx="2429624" cy="1214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altLang="en-US" sz="3900" kern="1200" dirty="0">
              <a:latin typeface="Times New Roman" panose="02020603050405020304" pitchFamily="18" charset="0"/>
            </a:rPr>
            <a:t>מיקרו בלוגים</a:t>
          </a:r>
        </a:p>
      </dsp:txBody>
      <dsp:txXfrm>
        <a:off x="6111755" y="618993"/>
        <a:ext cx="2358462" cy="1143650"/>
      </dsp:txXfrm>
    </dsp:sp>
    <dsp:sp modelId="{7D198CEA-A8E1-4578-8028-E676CA1482EF}">
      <dsp:nvSpPr>
        <dsp:cNvPr id="0" name=""/>
        <dsp:cNvSpPr/>
      </dsp:nvSpPr>
      <dsp:spPr>
        <a:xfrm>
          <a:off x="6319136" y="1798224"/>
          <a:ext cx="242962" cy="911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109"/>
              </a:lnTo>
              <a:lnTo>
                <a:pt x="242962" y="9111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FAACE-F0BA-4247-84B8-E80074AF0D07}">
      <dsp:nvSpPr>
        <dsp:cNvPr id="0" name=""/>
        <dsp:cNvSpPr/>
      </dsp:nvSpPr>
      <dsp:spPr>
        <a:xfrm>
          <a:off x="6562098" y="2101927"/>
          <a:ext cx="1943699" cy="1214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altLang="en-US" sz="6500" kern="1200" dirty="0">
            <a:latin typeface="Times New Roman" panose="02020603050405020304" pitchFamily="18" charset="0"/>
          </a:endParaRPr>
        </a:p>
      </dsp:txBody>
      <dsp:txXfrm>
        <a:off x="6597679" y="2137508"/>
        <a:ext cx="1872537" cy="1143650"/>
      </dsp:txXfrm>
    </dsp:sp>
    <dsp:sp modelId="{176BB036-E35A-4321-A58A-9E4872FC659D}">
      <dsp:nvSpPr>
        <dsp:cNvPr id="0" name=""/>
        <dsp:cNvSpPr/>
      </dsp:nvSpPr>
      <dsp:spPr>
        <a:xfrm>
          <a:off x="9113204" y="583412"/>
          <a:ext cx="2429624" cy="1214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altLang="en-US" sz="3900" kern="1200" dirty="0" err="1">
              <a:latin typeface="Times New Roman" panose="02020603050405020304" pitchFamily="18" charset="0"/>
            </a:rPr>
            <a:t>דייטינג</a:t>
          </a:r>
          <a:endParaRPr lang="he-IL" altLang="en-US" sz="3900" kern="1200" dirty="0">
            <a:latin typeface="Times New Roman" panose="02020603050405020304" pitchFamily="18" charset="0"/>
          </a:endParaRPr>
        </a:p>
      </dsp:txBody>
      <dsp:txXfrm>
        <a:off x="9148785" y="618993"/>
        <a:ext cx="2358462" cy="1143650"/>
      </dsp:txXfrm>
    </dsp:sp>
    <dsp:sp modelId="{9FA99110-A065-4D6D-8A15-9CBC080201F0}">
      <dsp:nvSpPr>
        <dsp:cNvPr id="0" name=""/>
        <dsp:cNvSpPr/>
      </dsp:nvSpPr>
      <dsp:spPr>
        <a:xfrm>
          <a:off x="9356166" y="1798224"/>
          <a:ext cx="242962" cy="911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109"/>
              </a:lnTo>
              <a:lnTo>
                <a:pt x="242962" y="9111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2E682-9ADD-4D28-90B3-FAC2ACBFD189}">
      <dsp:nvSpPr>
        <dsp:cNvPr id="0" name=""/>
        <dsp:cNvSpPr/>
      </dsp:nvSpPr>
      <dsp:spPr>
        <a:xfrm>
          <a:off x="9599128" y="2101927"/>
          <a:ext cx="1943699" cy="1214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altLang="en-US" sz="6500" kern="1200" dirty="0">
            <a:latin typeface="Times New Roman" panose="02020603050405020304" pitchFamily="18" charset="0"/>
          </a:endParaRPr>
        </a:p>
      </dsp:txBody>
      <dsp:txXfrm>
        <a:off x="9634709" y="2137508"/>
        <a:ext cx="1872537" cy="114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153444-3D89-4E6F-9A95-4CA4636FAF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FA8CF-F8A4-4833-954D-B73212C25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10AE3BE-B047-412E-9B0E-15835B8EFA29}" type="datetimeFigureOut">
              <a:rPr lang="he-IL" smtClean="0"/>
              <a:t>ט"ז/אלול/תשפ"ב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02CAE-475D-4A43-B52D-9C83BEC809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80225-B14D-4C95-A11B-49B6010DB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124F29B-5316-41AD-8DC2-CCAF7E669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3666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A581B-C1E2-4120-AB43-A99325946725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8822-5215-4EE3-9E2B-61CA8663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67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https://www.statista.com/statistics/272014/global-social-networks-ranked-by-number-of-users/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8822-5215-4EE3-9E2B-61CA8663D2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0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81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9" r:id="rId3"/>
    <p:sldLayoutId id="2147483740" r:id="rId4"/>
    <p:sldLayoutId id="2147483751" r:id="rId5"/>
    <p:sldLayoutId id="2147483738" r:id="rId6"/>
    <p:sldLayoutId id="2147483741" r:id="rId7"/>
    <p:sldLayoutId id="2147483742" r:id="rId8"/>
    <p:sldLayoutId id="2147483743" r:id="rId9"/>
    <p:sldLayoutId id="2147483754" r:id="rId10"/>
    <p:sldLayoutId id="2147483744" r:id="rId11"/>
    <p:sldLayoutId id="2147483745" r:id="rId12"/>
    <p:sldLayoutId id="2147483746" r:id="rId13"/>
    <p:sldLayoutId id="2147483747" r:id="rId14"/>
    <p:sldLayoutId id="2147483750" r:id="rId15"/>
    <p:sldLayoutId id="2147483761" r:id="rId16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FA9CC9-35BD-5943-4701-DEA80229501D}"/>
              </a:ext>
            </a:extLst>
          </p:cNvPr>
          <p:cNvSpPr txBox="1"/>
          <p:nvPr/>
        </p:nvSpPr>
        <p:spPr>
          <a:xfrm>
            <a:off x="5355374" y="2296481"/>
            <a:ext cx="60941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8000" b="1" dirty="0"/>
              <a:t>מבוא לרשתות חברתיות</a:t>
            </a:r>
          </a:p>
          <a:p>
            <a:pPr algn="ctr" rtl="1"/>
            <a:r>
              <a:rPr lang="he-IL" sz="8000" b="1" dirty="0"/>
              <a:t>מקוונות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11705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9D7B4F-AD72-4BF9-AEA3-0B367C34D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" t="-16554" r="3" b="3"/>
          <a:stretch/>
        </p:blipFill>
        <p:spPr>
          <a:xfrm>
            <a:off x="0" y="-548640"/>
            <a:ext cx="3967953" cy="394335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65FAE-8495-F94F-0C36-733BA6955C11}"/>
              </a:ext>
            </a:extLst>
          </p:cNvPr>
          <p:cNvSpPr txBox="1"/>
          <p:nvPr/>
        </p:nvSpPr>
        <p:spPr>
          <a:xfrm>
            <a:off x="4091940" y="778818"/>
            <a:ext cx="787500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400" dirty="0"/>
          </a:p>
          <a:p>
            <a:pPr algn="r" rtl="1"/>
            <a:r>
              <a:rPr lang="he-IL" sz="3600" dirty="0"/>
              <a:t>פלטפורמה או אתר אינטרנט המתמקד ביצירה, בהצגת קשרים חברתיים בין אנשים ותקשורת בין האנשים.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4EA59-B4DB-F7D8-9772-65C879993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59499"/>
            <a:ext cx="11573197" cy="724247"/>
          </a:xfrm>
        </p:spPr>
        <p:txBody>
          <a:bodyPr/>
          <a:lstStyle/>
          <a:p>
            <a:pPr algn="r" rtl="1"/>
            <a:r>
              <a:rPr lang="he-IL" sz="5400" b="1" dirty="0"/>
              <a:t>רשת חברתית מקוונת</a:t>
            </a:r>
            <a:endParaRPr lang="he-IL" dirty="0"/>
          </a:p>
        </p:txBody>
      </p:sp>
      <p:pic>
        <p:nvPicPr>
          <p:cNvPr id="8" name="Picture 2" descr="E-marketing through social networks - اكتب">
            <a:extLst>
              <a:ext uri="{FF2B5EF4-FFF2-40B4-BE49-F238E27FC236}">
                <a16:creationId xmlns:a16="http://schemas.microsoft.com/office/drawing/2014/main" id="{79DBDEE4-2B55-6F21-F38F-A4B390EA8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4" y="2983230"/>
            <a:ext cx="4329914" cy="346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06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רשת חברתית מקוונת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941" y="2148634"/>
            <a:ext cx="1206200" cy="13990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5" name="Straight Connector 4"/>
          <p:cNvCxnSpPr>
            <a:stCxn id="3" idx="6"/>
          </p:cNvCxnSpPr>
          <p:nvPr/>
        </p:nvCxnSpPr>
        <p:spPr>
          <a:xfrm flipV="1">
            <a:off x="4646141" y="2848154"/>
            <a:ext cx="285441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55990" y="3547677"/>
            <a:ext cx="2875005" cy="17843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995" y="4919879"/>
            <a:ext cx="1421073" cy="12446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5CE5E9-284A-4246-9B14-96DA561BAA56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4043041" y="3547675"/>
            <a:ext cx="1117138" cy="16953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A7C9E9E-43EB-4A43-B6BC-C3ACF6A85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880" y="5191588"/>
            <a:ext cx="1113870" cy="1339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18CAB0-00A1-4807-B721-5A6CD99836C4}"/>
              </a:ext>
            </a:extLst>
          </p:cNvPr>
          <p:cNvCxnSpPr>
            <a:cxnSpLocks/>
          </p:cNvCxnSpPr>
          <p:nvPr/>
        </p:nvCxnSpPr>
        <p:spPr>
          <a:xfrm flipV="1">
            <a:off x="7741532" y="3189249"/>
            <a:ext cx="362119" cy="17306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551" y="2186363"/>
            <a:ext cx="1206200" cy="1323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התוכנית הסודית של פייסבוק: תשגר לווין שיספק אינטרנט לכל פינה בעולם | גיקטיים">
            <a:extLst>
              <a:ext uri="{FF2B5EF4-FFF2-40B4-BE49-F238E27FC236}">
                <a16:creationId xmlns:a16="http://schemas.microsoft.com/office/drawing/2014/main" id="{F591C72E-6DD5-73EB-D40F-3DD8DECB0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6" y="1653815"/>
            <a:ext cx="1767209" cy="9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4E0161-DC3A-47CA-14FD-620FC5F76B58}"/>
              </a:ext>
            </a:extLst>
          </p:cNvPr>
          <p:cNvSpPr/>
          <p:nvPr/>
        </p:nvSpPr>
        <p:spPr>
          <a:xfrm>
            <a:off x="3423424" y="1694985"/>
            <a:ext cx="1126274" cy="33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אביגיל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86A3F-0EF4-BA8E-16AA-D869A816C8BD}"/>
              </a:ext>
            </a:extLst>
          </p:cNvPr>
          <p:cNvSpPr/>
          <p:nvPr/>
        </p:nvSpPr>
        <p:spPr>
          <a:xfrm>
            <a:off x="7610614" y="1710225"/>
            <a:ext cx="1126274" cy="24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נועם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2FDC5E-2E3C-4C65-2776-F5102F60FFDA}"/>
              </a:ext>
            </a:extLst>
          </p:cNvPr>
          <p:cNvSpPr/>
          <p:nvPr/>
        </p:nvSpPr>
        <p:spPr>
          <a:xfrm>
            <a:off x="7248664" y="6274605"/>
            <a:ext cx="1126274" cy="24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/>
              <a:t>יאן</a:t>
            </a:r>
            <a:endParaRPr lang="he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786EEE-33DB-459B-EED0-45AD194D8A40}"/>
              </a:ext>
            </a:extLst>
          </p:cNvPr>
          <p:cNvSpPr/>
          <p:nvPr/>
        </p:nvSpPr>
        <p:spPr>
          <a:xfrm>
            <a:off x="3926344" y="6449865"/>
            <a:ext cx="1126274" cy="24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מתן</a:t>
            </a:r>
          </a:p>
        </p:txBody>
      </p:sp>
    </p:spTree>
    <p:extLst>
      <p:ext uri="{BB962C8B-B14F-4D97-AF65-F5344CB8AC3E}">
        <p14:creationId xmlns:p14="http://schemas.microsoft.com/office/powerpoint/2010/main" val="321428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864" y="491932"/>
            <a:ext cx="11061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rgbClr val="0F2741"/>
                </a:solidFill>
                <a:latin typeface="Open Sans" panose="020B0606030504020204" pitchFamily="34" charset="0"/>
              </a:rPr>
              <a:t>הרשתות החברתיות המקוונות הפופולריות ביותר בעולם לפי מספר משתמשים אקטיביים ינואר 2021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908" y="1370450"/>
            <a:ext cx="6579713" cy="51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5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FC0EA4-CFCD-8136-23DA-97991500C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סוגי רשתות חברתיות מקוונות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A45CA4-6B1E-5791-85FF-B90C236D9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985036"/>
              </p:ext>
            </p:extLst>
          </p:nvPr>
        </p:nvGraphicFramePr>
        <p:xfrm>
          <a:off x="323529" y="1301766"/>
          <a:ext cx="115449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B27FC08-2C9E-A1AE-AB1C-8EE9C464F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909" y="3521396"/>
            <a:ext cx="1232148" cy="97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F3CF77-45B7-80C5-2784-9FBC21F0C9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8569" y="3731682"/>
            <a:ext cx="1644735" cy="5588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5D65B8-C740-1D6C-8A96-ED62B733A0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9397" y="5461753"/>
            <a:ext cx="1232148" cy="10567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F0264C-D374-66A7-7982-DFC0A15889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5088" y="5369647"/>
            <a:ext cx="1027636" cy="9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1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FC0EA4-CFCD-8136-23DA-97991500C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סוגי רשתות חברתיות מקוונות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A45CA4-6B1E-5791-85FF-B90C236D9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865152"/>
              </p:ext>
            </p:extLst>
          </p:nvPr>
        </p:nvGraphicFramePr>
        <p:xfrm>
          <a:off x="295274" y="960978"/>
          <a:ext cx="115449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DFEF991F-C6F0-EB37-A617-CFD7BE25B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930" y="3542240"/>
            <a:ext cx="1082594" cy="21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5A5244-9815-AFC3-4728-1330560F59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937" y="3122232"/>
            <a:ext cx="969980" cy="982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D42CBA-5E1F-B244-5274-A2CAE92DFB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1937" y="4988582"/>
            <a:ext cx="1153721" cy="507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4C8002-18BD-E1CB-D2B7-EAC2DC6EFC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0460" y="3179102"/>
            <a:ext cx="1273647" cy="982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DCC317-0976-83AF-2916-925B5CA210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5476" y="3372127"/>
            <a:ext cx="1314518" cy="482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308AFC-46E6-45C6-3652-61BF3D0A0E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8030" y="4988582"/>
            <a:ext cx="1149409" cy="42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5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תוצאת תמונה עבור finding job social media">
            <a:extLst>
              <a:ext uri="{FF2B5EF4-FFF2-40B4-BE49-F238E27FC236}">
                <a16:creationId xmlns:a16="http://schemas.microsoft.com/office/drawing/2014/main" id="{23B9B230-E368-DE38-ED64-FA1258ABE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AB19B-A95D-9AC4-C1B8-AC337942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638" y="501420"/>
            <a:ext cx="5155261" cy="1450044"/>
          </a:xfrm>
          <a:solidFill>
            <a:srgbClr val="FFFFFF">
              <a:alpha val="69804"/>
            </a:srgbClr>
          </a:solidFill>
        </p:spPr>
        <p:txBody>
          <a:bodyPr anchor="t">
            <a:normAutofit/>
          </a:bodyPr>
          <a:lstStyle/>
          <a:p>
            <a:pPr algn="ctr"/>
            <a:r>
              <a:rPr lang="he-IL" dirty="0"/>
              <a:t>שימושים ברשת החברתית המקוונת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8FD6-8895-1FEB-281C-39C6DE0B9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78" y="1649263"/>
            <a:ext cx="5170861" cy="4528513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000" dirty="0">
                <a:solidFill>
                  <a:sysClr val="windowText" lastClr="000000"/>
                </a:solidFill>
              </a:rPr>
              <a:t>רשתות חברתיות הן כלי חזק מאוד לחשיפה, הפצה וצריכה של מידע, קשרים, דעות וחדשות</a:t>
            </a:r>
            <a:br>
              <a:rPr lang="en-US" sz="2000">
                <a:solidFill>
                  <a:sysClr val="windowText" lastClr="000000"/>
                </a:solidFill>
              </a:rPr>
            </a:br>
            <a:r>
              <a:rPr lang="he-IL" sz="2000">
                <a:solidFill>
                  <a:sysClr val="windowText" lastClr="000000"/>
                </a:solidFill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</a:rPr>
              <a:t>(Kwak et al. 2010) </a:t>
            </a:r>
            <a:r>
              <a:rPr lang="he-IL" sz="2000" dirty="0">
                <a:solidFill>
                  <a:sysClr val="windowText" lastClr="000000"/>
                </a:solidFill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000" dirty="0">
              <a:solidFill>
                <a:sysClr val="windowText" lastClr="000000"/>
              </a:solidFill>
            </a:endParaRPr>
          </a:p>
          <a:p>
            <a:pPr marL="0" indent="0" algn="r" rtl="1">
              <a:buNone/>
            </a:pPr>
            <a:r>
              <a:rPr lang="he-IL" sz="2000" dirty="0">
                <a:solidFill>
                  <a:sysClr val="windowText" lastClr="000000"/>
                </a:solidFill>
              </a:rPr>
              <a:t>שימושים נפוצים: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ysClr val="windowText" lastClr="000000"/>
                </a:solidFill>
              </a:rPr>
              <a:t>שמירה על קשרים, יצירת קשרים חדשים, הכרויות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ysClr val="windowText" lastClr="000000"/>
                </a:solidFill>
              </a:rPr>
              <a:t>מציאת עבודה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ysClr val="windowText" lastClr="000000"/>
                </a:solidFill>
              </a:rPr>
              <a:t>פרסום</a:t>
            </a:r>
            <a:r>
              <a:rPr lang="en-US" sz="2000" dirty="0">
                <a:solidFill>
                  <a:sysClr val="windowText" lastClr="000000"/>
                </a:solidFill>
              </a:rPr>
              <a:t> </a:t>
            </a:r>
            <a:r>
              <a:rPr lang="he-IL" sz="2000" dirty="0">
                <a:solidFill>
                  <a:sysClr val="windowText" lastClr="000000"/>
                </a:solidFill>
              </a:rPr>
              <a:t>ושיווק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ysClr val="windowText" lastClr="000000"/>
                </a:solidFill>
              </a:rPr>
              <a:t>הבעת דעות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ysClr val="windowText" lastClr="000000"/>
                </a:solidFill>
              </a:rPr>
              <a:t>קידום אג'נדה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ysClr val="windowText" lastClr="000000"/>
                </a:solidFill>
              </a:rPr>
              <a:t>פוליטיקה</a:t>
            </a:r>
          </a:p>
          <a:p>
            <a:pPr algn="r"/>
            <a:endParaRPr lang="he-IL" sz="19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2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5706EB-ED11-1399-A303-0B5AFC13C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רשתות חברתיות בחייכם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5326E-D296-B7E8-3F10-E0F842D7B2E4}"/>
              </a:ext>
            </a:extLst>
          </p:cNvPr>
          <p:cNvSpPr txBox="1"/>
          <p:nvPr/>
        </p:nvSpPr>
        <p:spPr>
          <a:xfrm>
            <a:off x="5394960" y="2262304"/>
            <a:ext cx="5985138" cy="33855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/>
              <a:t>באיזה רשתות חברתיות מקוונות אתם משתמשים?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/>
              <a:t>מה השימושים העיקריים שלכם ברשתות החברתיות בחיי היומיום?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/>
              <a:t>מה יתרונות השימוש ברשתות החברתיות?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/>
              <a:t>האם קיימים גם חסרונות?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1026" name="Picture 2" descr="All the Social Media Apps You Should Know in 2021">
            <a:extLst>
              <a:ext uri="{FF2B5EF4-FFF2-40B4-BE49-F238E27FC236}">
                <a16:creationId xmlns:a16="http://schemas.microsoft.com/office/drawing/2014/main" id="{D515FAEF-0584-1F4A-515E-6074F54F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8" y="2300288"/>
            <a:ext cx="3696652" cy="36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808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14351</TotalTime>
  <Words>157</Words>
  <Application>Microsoft Office PowerPoint</Application>
  <PresentationFormat>Widescreen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שימושים ברשת החברתית המקוונת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אביגיל פרדיס ויט</cp:lastModifiedBy>
  <cp:revision>300</cp:revision>
  <dcterms:created xsi:type="dcterms:W3CDTF">2018-04-24T17:14:44Z</dcterms:created>
  <dcterms:modified xsi:type="dcterms:W3CDTF">2022-09-12T15:32:13Z</dcterms:modified>
</cp:coreProperties>
</file>