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ubik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-italic.fntdata"/><Relationship Id="rId10" Type="http://schemas.openxmlformats.org/officeDocument/2006/relationships/font" Target="fonts/Rubik-bold.fntdata"/><Relationship Id="rId12" Type="http://schemas.openxmlformats.org/officeDocument/2006/relationships/font" Target="fonts/Rubik-boldItalic.fntdata"/><Relationship Id="rId9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06460cf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06460cf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9.jp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hyperlink" Target="http://www.youtube.com/watch?v=ZI3c9CiL12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7: מיון וסינון מידע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18263" y="1102850"/>
            <a:ext cx="8232000" cy="260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3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כיצד נדע לרכוש את המוצר הכי טוב עבורנו?</a:t>
            </a:r>
            <a:endParaRPr b="1" sz="1300">
              <a:solidFill>
                <a:srgbClr val="337BBC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האם הטלפון הנייד שיש ברשותנו הוא הטוב ביותר בשבילנו?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בשיעור זה נלמד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כיצד לקבל החלטה על סמך מידע המוצג בטבלת נתונים.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latin typeface="Rubik"/>
                <a:ea typeface="Rubik"/>
                <a:cs typeface="Rubik"/>
                <a:sym typeface="Rubik"/>
              </a:rPr>
              <a:t>בטבלה יוצגו לנו נתונים על אודות מגוון סוגים של טלפונים ניידים. 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latin typeface="Rubik"/>
                <a:ea typeface="Rubik"/>
                <a:cs typeface="Rubik"/>
                <a:sym typeface="Rubik"/>
              </a:rPr>
              <a:t>המשימה שלנו תהיה למיין אותם ולסנן מתוכם את הטלפונים הניידים על פי קריטריונים שנקבל כך שיתאימו לצרכים של אנשים שונים. 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לדוגמה: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נתבקש לאתר מכשיר מתאים לאנשי הגיל השלישי על פי גודל המסך, כך שגודל המסך יהיה - 6.7 אינץ' לפחות.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85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2393923" y="4585325"/>
            <a:ext cx="4486058" cy="369300"/>
            <a:chOff x="2621725" y="4347223"/>
            <a:chExt cx="4970702" cy="369300"/>
          </a:xfrm>
        </p:grpSpPr>
        <p:sp>
          <p:nvSpPr>
            <p:cNvPr id="63" name="Google Shape;63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345400" y="911775"/>
            <a:ext cx="8398500" cy="3607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585575" y="3986206"/>
            <a:ext cx="80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ידע זה יאפשר לנו גם לעזור לחברים ולבני משפחה לרכוש את המוצרים המתאימים ביותר עבורם.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00075" y="1697825"/>
            <a:ext cx="8115300" cy="6543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500075" y="2459825"/>
            <a:ext cx="8115300" cy="6543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500075" y="3221825"/>
            <a:ext cx="8115300" cy="6543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500075" y="985450"/>
            <a:ext cx="81153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בסיום לימוד היחידה תדעו למיין ולסנן נתונים בטבלה על פי שאלות שמעניינות אתכם ולקבל החלטות בהתאם לכך.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לדוגמה: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41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/>
          <p:nvPr/>
        </p:nvSpPr>
        <p:spPr>
          <a:xfrm>
            <a:off x="2393923" y="4661525"/>
            <a:ext cx="4364761" cy="36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0975" y="3369405"/>
            <a:ext cx="392724" cy="39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00975" y="2626278"/>
            <a:ext cx="392724" cy="39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00975" y="1794237"/>
            <a:ext cx="392724" cy="39271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631325" y="1705625"/>
            <a:ext cx="733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איזה טלפון נייד הכי מתאים לנו?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latin typeface="Rubik"/>
                <a:ea typeface="Rubik"/>
                <a:cs typeface="Rubik"/>
                <a:sym typeface="Rubik"/>
              </a:rPr>
              <a:t>אם יש לנו ערוץ יוטיוב שאנו מעלים אליו תכנים, חשוב שאיכות המצלמה במכשיר שלנו תהיה גבוהה. 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680225" y="2602325"/>
            <a:ext cx="728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אם אנחנו 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מרבים לטייל בשטח ללא אפשרות טעינה למכשיר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, מומלץ שיהיה לנו טלפון שאורך חיי הסוללה שלו ממושך. 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499925" y="3228725"/>
            <a:ext cx="746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השימוש בטבלת נתונים מתאים למגוון נושאים, 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למשל, 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איזה מנוי לחדר כושר הכי מתאים לנו לרכוש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, לפי מגוון האימונים, איכות המדריכים, מחיר המנוי ועוד.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2393925" y="4585325"/>
            <a:ext cx="448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התקדמו בלמידה בעזרת החצים במקלדת או באמצעות גלילה</a:t>
            </a:r>
            <a:endParaRPr b="1" sz="12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97" name="Google Shape;97;p15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5"/>
          <p:cNvGrpSpPr/>
          <p:nvPr/>
        </p:nvGrpSpPr>
        <p:grpSpPr>
          <a:xfrm>
            <a:off x="2393923" y="4495525"/>
            <a:ext cx="4364761" cy="369300"/>
            <a:chOff x="2621725" y="4347223"/>
            <a:chExt cx="4836300" cy="369300"/>
          </a:xfrm>
        </p:grpSpPr>
        <p:sp>
          <p:nvSpPr>
            <p:cNvPr id="100" name="Google Shape;100;p15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2621725" y="4347223"/>
              <a:ext cx="4836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 סגרו את הלשונית וחזרו למרחב הלמידה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pic>
        <p:nvPicPr>
          <p:cNvPr id="102" name="Google Shape;102;p15" title="שיעור 7   מיון וסינון מידע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73825" y="1086550"/>
            <a:ext cx="5522400" cy="316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4293625" y="4290350"/>
            <a:ext cx="310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91425" spcFirstLastPara="1" rIns="0" wrap="square" tIns="180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