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Varela Round"/>
      <p:regular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xncRX3GnBoc2sbvvaqJwA9iZX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VarelaRound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pewsocialtrends.org/2014/03/07/millennials-in-adulthood/sdt-next-america-03-07-2014-0-02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u="sng">
                <a:solidFill>
                  <a:schemeClr val="hlink"/>
                </a:solidFill>
                <a:hlinkClick r:id="rId2"/>
              </a:rPr>
              <a:t>http://www.pewsocialtrends.org/2014/03/07/millennials-in-adulthood/sdt-next-america-03-07-2014-0-02/</a:t>
            </a:r>
            <a:endParaRPr/>
          </a:p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latin typeface="Helvetica Neue"/>
                <a:ea typeface="Helvetica Neue"/>
                <a:cs typeface="Helvetica Neue"/>
                <a:sym typeface="Helvetica Neue"/>
              </a:rPr>
              <a:t>http://www.pewsocialtrends.org/2014/03/07/millennials-in-adulthood/sdt-next-america-03-07-2014-0-01/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Google Shape;22;p2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2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21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>
  <p:cSld name="כותרת ותוכן פריסה 5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30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0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30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0" name="Google Shape;130;p3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1" name="Google Shape;131;p3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2" name="Google Shape;132;p3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3" name="Google Shape;133;p3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3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3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3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3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31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3" name="Google Shape;143;p3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4" name="Google Shape;144;p3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3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" name="Google Shape;147;p31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8" name="Google Shape;148;p31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9" name="Google Shape;149;p3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iw-IL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>
  <p:cSld name="כותרת ראשית ושתי תמונות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2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5" name="Google Shape;155;p32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" name="Google Shape;157;p32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" name="Google Shape;158;p32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" name="Google Shape;160;p32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1" name="Google Shape;161;p32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Varela Round"/>
              <a:buNone/>
              <a:defRPr b="1" sz="42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2" type="sldNum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>
  <p:cSld name="פרטי השיעור, מקצוע ומורה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22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2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22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22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22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2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2" name="Google Shape;42;p22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3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3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2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2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פרק חדש" showMasterSp="0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-1" y="-960120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-1356361" y="6889425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24"/>
          <p:cNvSpPr/>
          <p:nvPr/>
        </p:nvSpPr>
        <p:spPr>
          <a:xfrm rot="5400000">
            <a:off x="10121386" y="1972517"/>
            <a:ext cx="6987521" cy="2819402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-3273296" y="-31851"/>
            <a:ext cx="3246402" cy="76837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60" name="Google Shape;60;p24"/>
          <p:cNvGrpSpPr/>
          <p:nvPr/>
        </p:nvGrpSpPr>
        <p:grpSpPr>
          <a:xfrm>
            <a:off x="212943" y="1396869"/>
            <a:ext cx="14129224" cy="2978965"/>
            <a:chOff x="0" y="0"/>
            <a:chExt cx="14129222" cy="2978963"/>
          </a:xfrm>
        </p:grpSpPr>
        <p:sp>
          <p:nvSpPr>
            <p:cNvPr id="61" name="Google Shape;61;p24"/>
            <p:cNvSpPr/>
            <p:nvPr/>
          </p:nvSpPr>
          <p:spPr>
            <a:xfrm>
              <a:off x="0" y="0"/>
              <a:ext cx="14129222" cy="2978963"/>
            </a:xfrm>
            <a:prstGeom prst="roundRect">
              <a:avLst>
                <a:gd fmla="val 50000" name="adj"/>
              </a:avLst>
            </a:prstGeom>
            <a:solidFill>
              <a:srgbClr val="E0E0E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  <p:sp>
          <p:nvSpPr>
            <p:cNvPr id="62" name="Google Shape;62;p24"/>
            <p:cNvSpPr txBox="1"/>
            <p:nvPr/>
          </p:nvSpPr>
          <p:spPr>
            <a:xfrm>
              <a:off x="481973" y="1304061"/>
              <a:ext cx="13165275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w-IL" sz="1800" u="none" cap="none" strike="noStrike">
                  <a:solidFill>
                    <a:srgbClr val="192A72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24"/>
          <p:cNvSpPr txBox="1"/>
          <p:nvPr>
            <p:ph type="title"/>
          </p:nvPr>
        </p:nvSpPr>
        <p:spPr>
          <a:xfrm>
            <a:off x="696000" y="1919888"/>
            <a:ext cx="10800000" cy="1260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/>
          <p:nvPr/>
        </p:nvSpPr>
        <p:spPr>
          <a:xfrm>
            <a:off x="9664803" y="5699021"/>
            <a:ext cx="4766812" cy="35766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4"/>
          <p:cNvSpPr/>
          <p:nvPr/>
        </p:nvSpPr>
        <p:spPr>
          <a:xfrm>
            <a:off x="-260563" y="181684"/>
            <a:ext cx="2598823" cy="21681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4"/>
          <p:cNvSpPr/>
          <p:nvPr/>
        </p:nvSpPr>
        <p:spPr>
          <a:xfrm>
            <a:off x="-488826" y="468418"/>
            <a:ext cx="2969304" cy="36951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4"/>
          <p:cNvSpPr/>
          <p:nvPr/>
        </p:nvSpPr>
        <p:spPr>
          <a:xfrm>
            <a:off x="9010091" y="6104087"/>
            <a:ext cx="3755593" cy="67454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4"/>
          <p:cNvSpPr/>
          <p:nvPr/>
        </p:nvSpPr>
        <p:spPr>
          <a:xfrm>
            <a:off x="-1" y="-960120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9" name="Google Shape;69;p24"/>
          <p:cNvSpPr/>
          <p:nvPr/>
        </p:nvSpPr>
        <p:spPr>
          <a:xfrm>
            <a:off x="-1356361" y="6889425"/>
            <a:ext cx="14676782" cy="92827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0" name="Google Shape;70;p24"/>
          <p:cNvSpPr/>
          <p:nvPr/>
        </p:nvSpPr>
        <p:spPr>
          <a:xfrm rot="5400000">
            <a:off x="10121386" y="1972517"/>
            <a:ext cx="6987521" cy="2819402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24"/>
          <p:cNvSpPr/>
          <p:nvPr/>
        </p:nvSpPr>
        <p:spPr>
          <a:xfrm>
            <a:off x="-3273296" y="-31851"/>
            <a:ext cx="3246402" cy="76837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6A6A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>
            <a:off x="1461052" y="3409122"/>
            <a:ext cx="9203636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>
  <p:cSld name="ריק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-487680" y="5923581"/>
            <a:ext cx="822960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25"/>
          <p:cNvSpPr/>
          <p:nvPr/>
        </p:nvSpPr>
        <p:spPr>
          <a:xfrm>
            <a:off x="-976438" y="6359813"/>
            <a:ext cx="165750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5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5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25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25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5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>
  <p:cSld name="כותרת ותוכן פריסה 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27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3" name="Google Shape;93;p27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27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27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2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27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>
  <p:cSld name="כותרת ותוכן פריסה 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8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2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7" name="Google Shape;107;p2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2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9" name="Google Shape;109;p2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2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28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>
  <p:cSld name="כותרת בלבד פריסה 4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29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7" name="Google Shape;117;p29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8" name="Google Shape;118;p29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29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0" name="Google Shape;120;p29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1" name="Google Shape;121;p29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29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29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2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Relationship Id="rId5" Type="http://schemas.openxmlformats.org/officeDocument/2006/relationships/image" Target="../media/image31.png"/><Relationship Id="rId6" Type="http://schemas.openxmlformats.org/officeDocument/2006/relationships/image" Target="../media/image43.png"/><Relationship Id="rId7" Type="http://schemas.openxmlformats.org/officeDocument/2006/relationships/image" Target="../media/image27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3" Type="http://schemas.openxmlformats.org/officeDocument/2006/relationships/image" Target="../media/image13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28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2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37.png"/><Relationship Id="rId8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מבוא ל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>
            <p:ph idx="1" type="subTitle"/>
          </p:nvPr>
        </p:nvSpPr>
        <p:spPr>
          <a:xfrm>
            <a:off x="581700" y="252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342934" lvl="0" marL="342934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>
            <p:ph idx="2" type="body"/>
          </p:nvPr>
        </p:nvSpPr>
        <p:spPr>
          <a:xfrm>
            <a:off x="696000" y="35415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המורה: דר׳ בוריס גורליק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-533400"/>
            <a:ext cx="2766125" cy="27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3" name="Google Shape;2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470" y="785983"/>
            <a:ext cx="6101060" cy="5286033"/>
          </a:xfrm>
          <a:prstGeom prst="rect">
            <a:avLst/>
          </a:prstGeom>
          <a:noFill/>
          <a:ln>
            <a:noFill/>
          </a:ln>
          <a:effectLst>
            <a:outerShdw blurRad="177800" rotWithShape="0" dir="5400000" dist="8890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8" name="Google Shape;2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8" y="778837"/>
            <a:ext cx="6420720" cy="5300326"/>
          </a:xfrm>
          <a:prstGeom prst="rect">
            <a:avLst/>
          </a:prstGeom>
          <a:noFill/>
          <a:ln>
            <a:noFill/>
          </a:ln>
          <a:effectLst>
            <a:outerShdw blurRad="177800" rotWithShape="0" dir="5400000" dist="8890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0673" y="784948"/>
            <a:ext cx="5630654" cy="5288105"/>
          </a:xfrm>
          <a:prstGeom prst="rect">
            <a:avLst/>
          </a:prstGeom>
          <a:noFill/>
          <a:ln>
            <a:noFill/>
          </a:ln>
          <a:effectLst>
            <a:outerShdw blurRad="177800" rotWithShape="0" dir="5400000" dist="88900">
              <a:srgbClr val="000000">
                <a:alpha val="69411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4"/>
          <p:cNvGrpSpPr/>
          <p:nvPr/>
        </p:nvGrpSpPr>
        <p:grpSpPr>
          <a:xfrm>
            <a:off x="6412907" y="3693728"/>
            <a:ext cx="3925510" cy="2894808"/>
            <a:chOff x="0" y="0"/>
            <a:chExt cx="3925508" cy="2894807"/>
          </a:xfrm>
        </p:grpSpPr>
        <p:pic>
          <p:nvPicPr>
            <p:cNvPr descr="Image" id="279" name="Google Shape;27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3773108" cy="26789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80" name="Google Shape;28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925508" cy="28948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4"/>
          <p:cNvGrpSpPr/>
          <p:nvPr/>
        </p:nvGrpSpPr>
        <p:grpSpPr>
          <a:xfrm>
            <a:off x="1673996" y="2153105"/>
            <a:ext cx="3417638" cy="2558933"/>
            <a:chOff x="-1" y="-1"/>
            <a:chExt cx="3417637" cy="2558932"/>
          </a:xfrm>
        </p:grpSpPr>
        <p:pic>
          <p:nvPicPr>
            <p:cNvPr descr="Image" id="282" name="Google Shape;28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50800"/>
              <a:ext cx="3265236" cy="2343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83" name="Google Shape;283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1" y="-1"/>
              <a:ext cx="3417637" cy="25589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14"/>
          <p:cNvGrpSpPr/>
          <p:nvPr/>
        </p:nvGrpSpPr>
        <p:grpSpPr>
          <a:xfrm>
            <a:off x="5124958" y="886123"/>
            <a:ext cx="5310815" cy="1889340"/>
            <a:chOff x="0" y="0"/>
            <a:chExt cx="5310814" cy="1889338"/>
          </a:xfrm>
        </p:grpSpPr>
        <p:pic>
          <p:nvPicPr>
            <p:cNvPr descr="Image" id="285" name="Google Shape;285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200" y="50800"/>
              <a:ext cx="5158414" cy="1673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86" name="Google Shape;286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5310814" cy="18893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91" name="Google Shape;29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-9033"/>
            <a:ext cx="1128342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96" name="Google Shape;2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215" y="0"/>
            <a:ext cx="84595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lang="iw-IL" sz="394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7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iw-IL" sz="6600">
                <a:latin typeface="Arial"/>
                <a:ea typeface="Arial"/>
                <a:cs typeface="Arial"/>
                <a:sym typeface="Arial"/>
              </a:rPr>
              <a:t>1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iw-IL" sz="6600">
                <a:latin typeface="Arial"/>
                <a:ea typeface="Arial"/>
                <a:cs typeface="Arial"/>
                <a:sym typeface="Arial"/>
              </a:rPr>
              <a:t>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lang="iw-IL" sz="6600">
                <a:latin typeface="Arial"/>
                <a:ea typeface="Arial"/>
                <a:cs typeface="Arial"/>
                <a:sym typeface="Arial"/>
              </a:rPr>
              <a:t>3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7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>
            <p:ph type="title"/>
          </p:nvPr>
        </p:nvSpPr>
        <p:spPr>
          <a:xfrm>
            <a:off x="48559" y="2022030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Varela Round"/>
              <a:buNone/>
            </a:pPr>
            <a:r>
              <a:rPr i="0" lang="iw-I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מהן, לדעתכם, שלוש הטעויות </a:t>
            </a:r>
            <a:br>
              <a:rPr i="0" lang="iw-I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iw-I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הנפוצות ביותר בהדמיית נתונים?</a:t>
            </a:r>
            <a:endParaRPr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888852" y="44253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b="1" i="0" lang="iw-IL" sz="39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תרגול</a:t>
            </a:r>
            <a:endParaRPr b="1" i="0" sz="39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9"/>
          <p:cNvPicPr preferRelativeResize="0"/>
          <p:nvPr/>
        </p:nvPicPr>
        <p:blipFill rotWithShape="1">
          <a:blip r:embed="rId3">
            <a:alphaModFix/>
          </a:blip>
          <a:srcRect b="66411" l="39172" r="34231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9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9" name="Google Shape;179;p3"/>
          <p:cNvSpPr txBox="1"/>
          <p:nvPr>
            <p:ph type="title"/>
          </p:nvPr>
        </p:nvSpPr>
        <p:spPr>
          <a:xfrm>
            <a:off x="1024127" y="152134"/>
            <a:ext cx="980237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732"/>
              <a:buFont typeface="Varela Round"/>
              <a:buNone/>
            </a:pPr>
            <a:r>
              <a:rPr i="0" lang="iw-IL" sz="4732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>
            <p:ph idx="1" type="body"/>
          </p:nvPr>
        </p:nvSpPr>
        <p:spPr>
          <a:xfrm>
            <a:off x="1024128" y="1049185"/>
            <a:ext cx="8031961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342934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מה?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342934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למה?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342934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>
            <p:ph idx="4294967295" type="sldNum"/>
          </p:nvPr>
        </p:nvSpPr>
        <p:spPr>
          <a:xfrm>
            <a:off x="48559" y="6464383"/>
            <a:ext cx="39126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6" name="Google Shape;186;p4"/>
          <p:cNvSpPr txBox="1"/>
          <p:nvPr>
            <p:ph type="title"/>
          </p:nvPr>
        </p:nvSpPr>
        <p:spPr>
          <a:xfrm>
            <a:off x="1024127" y="152134"/>
            <a:ext cx="980237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732"/>
              <a:buFont typeface="Varela Round"/>
              <a:buNone/>
            </a:pPr>
            <a:r>
              <a:rPr i="0" lang="iw-IL" sz="4732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>
            <p:ph idx="1" type="body"/>
          </p:nvPr>
        </p:nvSpPr>
        <p:spPr>
          <a:xfrm>
            <a:off x="48560" y="1049185"/>
            <a:ext cx="9007530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342934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מה?  מה זה הדמיית נתונים?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342934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למה?  למה צריך את זה? למה זה חשוב? למה צריך ללמוד את זה?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34" lvl="0" marL="342934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342934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איך?  עושים את זה נכון?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/>
          <p:nvPr>
            <p:ph type="title"/>
          </p:nvPr>
        </p:nvSpPr>
        <p:spPr>
          <a:xfrm>
            <a:off x="696000" y="1919888"/>
            <a:ext cx="10800000" cy="150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0"/>
              <a:buFont typeface="Varela Round"/>
              <a:buNone/>
            </a:pPr>
            <a:r>
              <a:rPr i="0" lang="iw-IL" sz="48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זו הדמיית נתונים?</a:t>
            </a:r>
            <a:br>
              <a:rPr i="0" lang="iw-IL" sz="48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iw-IL" sz="48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Visualization</a:t>
            </a:r>
            <a:endParaRPr i="0" sz="487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>
            <p:ph idx="12" type="sldNum"/>
          </p:nvPr>
        </p:nvSpPr>
        <p:spPr>
          <a:xfrm>
            <a:off x="120339" y="6464383"/>
            <a:ext cx="247702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iw-IL" sz="1800">
                <a:solidFill>
                  <a:srgbClr val="A6A6A6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6"/>
          <p:cNvGrpSpPr/>
          <p:nvPr/>
        </p:nvGrpSpPr>
        <p:grpSpPr>
          <a:xfrm>
            <a:off x="3889340" y="357463"/>
            <a:ext cx="3349347" cy="2270235"/>
            <a:chOff x="-1" y="0"/>
            <a:chExt cx="3349346" cy="2270233"/>
          </a:xfrm>
        </p:grpSpPr>
        <p:pic>
          <p:nvPicPr>
            <p:cNvPr descr="Image" id="199" name="Google Shape;19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3196945" cy="2054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00" name="Google Shape;20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" y="0"/>
              <a:ext cx="3349346" cy="22702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p6"/>
          <p:cNvGrpSpPr/>
          <p:nvPr/>
        </p:nvGrpSpPr>
        <p:grpSpPr>
          <a:xfrm>
            <a:off x="1628129" y="3573257"/>
            <a:ext cx="3545976" cy="3357609"/>
            <a:chOff x="0" y="0"/>
            <a:chExt cx="3545974" cy="3357607"/>
          </a:xfrm>
        </p:grpSpPr>
        <p:pic>
          <p:nvPicPr>
            <p:cNvPr descr="Image" id="202" name="Google Shape;20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50800"/>
              <a:ext cx="3393574" cy="3141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03" name="Google Shape;203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3545974" cy="3357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6"/>
          <p:cNvGrpSpPr/>
          <p:nvPr/>
        </p:nvGrpSpPr>
        <p:grpSpPr>
          <a:xfrm>
            <a:off x="1710055" y="514419"/>
            <a:ext cx="2120645" cy="1956322"/>
            <a:chOff x="0" y="0"/>
            <a:chExt cx="2120643" cy="1956320"/>
          </a:xfrm>
        </p:grpSpPr>
        <p:pic>
          <p:nvPicPr>
            <p:cNvPr descr="Image" id="205" name="Google Shape;205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200" y="50800"/>
              <a:ext cx="1968243" cy="1740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06" name="Google Shape;206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2120643" cy="19563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age" id="207" name="Google Shape;20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1844" y="1799188"/>
            <a:ext cx="3239300" cy="2806569"/>
          </a:xfrm>
          <a:prstGeom prst="rect">
            <a:avLst/>
          </a:prstGeom>
          <a:noFill/>
          <a:ln>
            <a:noFill/>
          </a:ln>
          <a:effectLst>
            <a:outerShdw blurRad="177800" rotWithShape="0" dir="5400000" dist="88900">
              <a:srgbClr val="000000">
                <a:alpha val="69411"/>
              </a:srgbClr>
            </a:outerShdw>
          </a:effectLst>
        </p:spPr>
      </p:pic>
      <p:grpSp>
        <p:nvGrpSpPr>
          <p:cNvPr id="208" name="Google Shape;208;p6"/>
          <p:cNvGrpSpPr/>
          <p:nvPr/>
        </p:nvGrpSpPr>
        <p:grpSpPr>
          <a:xfrm>
            <a:off x="5671677" y="4995264"/>
            <a:ext cx="4840006" cy="1874592"/>
            <a:chOff x="0" y="0"/>
            <a:chExt cx="4840005" cy="1874591"/>
          </a:xfrm>
        </p:grpSpPr>
        <p:pic>
          <p:nvPicPr>
            <p:cNvPr descr="Image" id="209" name="Google Shape;209;p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6200" y="50800"/>
              <a:ext cx="4687605" cy="1658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10" name="Google Shape;210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0" y="0"/>
              <a:ext cx="4840005" cy="18745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1" name="Google Shape;211;p6"/>
          <p:cNvGrpSpPr/>
          <p:nvPr/>
        </p:nvGrpSpPr>
        <p:grpSpPr>
          <a:xfrm>
            <a:off x="7333053" y="98496"/>
            <a:ext cx="3178631" cy="3288977"/>
            <a:chOff x="0" y="0"/>
            <a:chExt cx="3178630" cy="3288975"/>
          </a:xfrm>
        </p:grpSpPr>
        <p:pic>
          <p:nvPicPr>
            <p:cNvPr descr="Image" id="212" name="Google Shape;212;p6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6200" y="50800"/>
              <a:ext cx="3026230" cy="307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13" name="Google Shape;213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0" y="0"/>
              <a:ext cx="3178630" cy="3288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7"/>
          <p:cNvGrpSpPr/>
          <p:nvPr/>
        </p:nvGrpSpPr>
        <p:grpSpPr>
          <a:xfrm>
            <a:off x="6697943" y="801002"/>
            <a:ext cx="3816284" cy="4672700"/>
            <a:chOff x="0" y="0"/>
            <a:chExt cx="3816282" cy="4672699"/>
          </a:xfrm>
        </p:grpSpPr>
        <p:pic>
          <p:nvPicPr>
            <p:cNvPr descr="Image" id="219" name="Google Shape;21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600" y="63500"/>
              <a:ext cx="3613082" cy="4405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20" name="Google Shape;22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816282" cy="4672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p7"/>
          <p:cNvGrpSpPr/>
          <p:nvPr/>
        </p:nvGrpSpPr>
        <p:grpSpPr>
          <a:xfrm>
            <a:off x="1794497" y="-106714"/>
            <a:ext cx="5618507" cy="4315480"/>
            <a:chOff x="0" y="0"/>
            <a:chExt cx="5618505" cy="4315479"/>
          </a:xfrm>
        </p:grpSpPr>
        <p:pic>
          <p:nvPicPr>
            <p:cNvPr descr="Image" id="222" name="Google Shape;222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50800"/>
              <a:ext cx="5466105" cy="4099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23" name="Google Shape;223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5618505" cy="43154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7"/>
          <p:cNvGrpSpPr/>
          <p:nvPr/>
        </p:nvGrpSpPr>
        <p:grpSpPr>
          <a:xfrm>
            <a:off x="6618533" y="2767431"/>
            <a:ext cx="3975101" cy="4038601"/>
            <a:chOff x="0" y="0"/>
            <a:chExt cx="3975100" cy="4038600"/>
          </a:xfrm>
        </p:grpSpPr>
        <p:pic>
          <p:nvPicPr>
            <p:cNvPr descr="Image" id="225" name="Google Shape;225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200" y="50800"/>
              <a:ext cx="3822700" cy="382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26" name="Google Shape;226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3975100" cy="403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7"/>
          <p:cNvGrpSpPr/>
          <p:nvPr/>
        </p:nvGrpSpPr>
        <p:grpSpPr>
          <a:xfrm>
            <a:off x="1661109" y="2767431"/>
            <a:ext cx="4102101" cy="4038601"/>
            <a:chOff x="0" y="0"/>
            <a:chExt cx="4102100" cy="4038600"/>
          </a:xfrm>
        </p:grpSpPr>
        <p:pic>
          <p:nvPicPr>
            <p:cNvPr descr="Image" id="228" name="Google Shape;228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00" y="50800"/>
              <a:ext cx="3949700" cy="382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29" name="Google Shape;229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0" y="0"/>
              <a:ext cx="4102100" cy="403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8"/>
          <p:cNvGrpSpPr/>
          <p:nvPr/>
        </p:nvGrpSpPr>
        <p:grpSpPr>
          <a:xfrm>
            <a:off x="1754773" y="3770260"/>
            <a:ext cx="3926017" cy="3018247"/>
            <a:chOff x="0" y="0"/>
            <a:chExt cx="3926015" cy="3018245"/>
          </a:xfrm>
        </p:grpSpPr>
        <p:pic>
          <p:nvPicPr>
            <p:cNvPr descr="Image" id="235" name="Google Shape;23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3773615" cy="28023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36" name="Google Shape;23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3926015" cy="30182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p8"/>
          <p:cNvGrpSpPr/>
          <p:nvPr/>
        </p:nvGrpSpPr>
        <p:grpSpPr>
          <a:xfrm>
            <a:off x="1626804" y="165963"/>
            <a:ext cx="4987965" cy="2935906"/>
            <a:chOff x="0" y="0"/>
            <a:chExt cx="4987963" cy="2935904"/>
          </a:xfrm>
        </p:grpSpPr>
        <p:pic>
          <p:nvPicPr>
            <p:cNvPr descr="Image" id="238" name="Google Shape;238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200" y="50800"/>
              <a:ext cx="4835563" cy="2720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39" name="Google Shape;239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987963" cy="293590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8"/>
          <p:cNvGrpSpPr/>
          <p:nvPr/>
        </p:nvGrpSpPr>
        <p:grpSpPr>
          <a:xfrm>
            <a:off x="6339114" y="1938321"/>
            <a:ext cx="4201562" cy="4805380"/>
            <a:chOff x="0" y="0"/>
            <a:chExt cx="4201560" cy="4805379"/>
          </a:xfrm>
        </p:grpSpPr>
        <p:pic>
          <p:nvPicPr>
            <p:cNvPr descr="Image" id="241" name="Google Shape;241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1600" y="63500"/>
              <a:ext cx="3998360" cy="4538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42" name="Google Shape;242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0"/>
              <a:ext cx="4201560" cy="4805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9"/>
          <p:cNvGrpSpPr/>
          <p:nvPr/>
        </p:nvGrpSpPr>
        <p:grpSpPr>
          <a:xfrm>
            <a:off x="2064678" y="975463"/>
            <a:ext cx="8062645" cy="5021375"/>
            <a:chOff x="0" y="0"/>
            <a:chExt cx="8062644" cy="5021374"/>
          </a:xfrm>
        </p:grpSpPr>
        <p:pic>
          <p:nvPicPr>
            <p:cNvPr descr="Image" id="248" name="Google Shape;24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7910244" cy="4805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49" name="Google Shape;24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8062644" cy="5021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9"/>
          <p:cNvSpPr txBox="1"/>
          <p:nvPr/>
        </p:nvSpPr>
        <p:spPr>
          <a:xfrm rot="-5400000">
            <a:off x="860824" y="5019890"/>
            <a:ext cx="1326351" cy="236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A7A7A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http://bit.ly/1RHf2nd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0"/>
          <p:cNvGrpSpPr/>
          <p:nvPr/>
        </p:nvGrpSpPr>
        <p:grpSpPr>
          <a:xfrm>
            <a:off x="2731292" y="730951"/>
            <a:ext cx="6729417" cy="5510399"/>
            <a:chOff x="0" y="0"/>
            <a:chExt cx="6729415" cy="5510397"/>
          </a:xfrm>
        </p:grpSpPr>
        <p:pic>
          <p:nvPicPr>
            <p:cNvPr descr="Image" id="256" name="Google Shape;25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200" y="50800"/>
              <a:ext cx="6577015" cy="5294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" id="257" name="Google Shape;25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6729415" cy="55103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10"/>
          <p:cNvSpPr txBox="1"/>
          <p:nvPr/>
        </p:nvSpPr>
        <p:spPr>
          <a:xfrm rot="-5400000">
            <a:off x="860824" y="5019890"/>
            <a:ext cx="1326351" cy="236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w-IL" sz="1100" u="none" cap="none" strike="noStrike">
                <a:solidFill>
                  <a:srgbClr val="A7A7A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http://bit.ly/1RHf2nd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